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5.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6.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7.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8.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9.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9.xml" ContentType="application/vnd.openxmlformats-officedocument.presentationml.tags+xml"/>
  <Override PartName="/ppt/notesSlides/notesSlide13.xml" ContentType="application/vnd.openxmlformats-officedocument.presentationml.notesSlide+xml"/>
  <Override PartName="/ppt/tags/tag10.xml" ContentType="application/vnd.openxmlformats-officedocument.presentationml.tags+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5" r:id="rId2"/>
    <p:sldMasterId id="2147483676" r:id="rId3"/>
    <p:sldMasterId id="2147483682" r:id="rId4"/>
    <p:sldMasterId id="2147483706" r:id="rId5"/>
    <p:sldMasterId id="2147483726" r:id="rId6"/>
    <p:sldMasterId id="2147483738" r:id="rId7"/>
    <p:sldMasterId id="2147483751" r:id="rId8"/>
    <p:sldMasterId id="2147483767" r:id="rId9"/>
    <p:sldMasterId id="2147483780" r:id="rId10"/>
  </p:sldMasterIdLst>
  <p:notesMasterIdLst>
    <p:notesMasterId r:id="rId43"/>
  </p:notesMasterIdLst>
  <p:sldIdLst>
    <p:sldId id="359" r:id="rId11"/>
    <p:sldId id="367" r:id="rId12"/>
    <p:sldId id="517" r:id="rId13"/>
    <p:sldId id="317" r:id="rId14"/>
    <p:sldId id="518" r:id="rId15"/>
    <p:sldId id="520" r:id="rId16"/>
    <p:sldId id="257" r:id="rId17"/>
    <p:sldId id="429" r:id="rId18"/>
    <p:sldId id="277" r:id="rId19"/>
    <p:sldId id="269" r:id="rId20"/>
    <p:sldId id="311" r:id="rId21"/>
    <p:sldId id="265" r:id="rId22"/>
    <p:sldId id="506" r:id="rId23"/>
    <p:sldId id="521" r:id="rId24"/>
    <p:sldId id="508" r:id="rId25"/>
    <p:sldId id="304" r:id="rId26"/>
    <p:sldId id="305" r:id="rId27"/>
    <p:sldId id="307" r:id="rId28"/>
    <p:sldId id="306" r:id="rId29"/>
    <p:sldId id="522" r:id="rId30"/>
    <p:sldId id="504" r:id="rId31"/>
    <p:sldId id="525" r:id="rId32"/>
    <p:sldId id="526" r:id="rId33"/>
    <p:sldId id="524" r:id="rId34"/>
    <p:sldId id="318" r:id="rId35"/>
    <p:sldId id="256" r:id="rId36"/>
    <p:sldId id="523" r:id="rId37"/>
    <p:sldId id="258" r:id="rId38"/>
    <p:sldId id="259" r:id="rId39"/>
    <p:sldId id="260" r:id="rId40"/>
    <p:sldId id="513" r:id="rId41"/>
    <p:sldId id="320"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73" d="100"/>
          <a:sy n="73" d="100"/>
        </p:scale>
        <p:origin x="67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notesMaster" Target="notesMasters/notesMaster1.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theme" Target="theme/theme1.xml"/><Relationship Id="rId20" Type="http://schemas.openxmlformats.org/officeDocument/2006/relationships/slide" Target="slides/slide10.xml"/><Relationship Id="rId41" Type="http://schemas.openxmlformats.org/officeDocument/2006/relationships/slide" Target="slides/slide3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BA7FE3-5A5B-4961-9871-696CF03A7489}" type="datetimeFigureOut">
              <a:rPr lang="en-US" smtClean="0"/>
              <a:t>11/4/2025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7940FB-95EB-483A-8F31-50E97FBFFB68}" type="slidenum">
              <a:rPr lang="en-US" smtClean="0"/>
              <a:t>‹#›</a:t>
            </a:fld>
            <a:endParaRPr lang="en-US"/>
          </a:p>
        </p:txBody>
      </p:sp>
    </p:spTree>
    <p:extLst>
      <p:ext uri="{BB962C8B-B14F-4D97-AF65-F5344CB8AC3E}">
        <p14:creationId xmlns:p14="http://schemas.microsoft.com/office/powerpoint/2010/main" val="16510268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15667114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2"/>
        <p:cNvGrpSpPr/>
        <p:nvPr/>
      </p:nvGrpSpPr>
      <p:grpSpPr>
        <a:xfrm>
          <a:off x="0" y="0"/>
          <a:ext cx="0" cy="0"/>
          <a:chOff x="0" y="0"/>
          <a:chExt cx="0" cy="0"/>
        </a:xfrm>
      </p:grpSpPr>
      <p:sp>
        <p:nvSpPr>
          <p:cNvPr id="5733" name="Google Shape;5733;gad3b0cac09_0_224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34" name="Google Shape;5734;gad3b0cac09_0_224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0398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2"/>
        <p:cNvGrpSpPr/>
        <p:nvPr/>
      </p:nvGrpSpPr>
      <p:grpSpPr>
        <a:xfrm>
          <a:off x="0" y="0"/>
          <a:ext cx="0" cy="0"/>
          <a:chOff x="0" y="0"/>
          <a:chExt cx="0" cy="0"/>
        </a:xfrm>
      </p:grpSpPr>
      <p:sp>
        <p:nvSpPr>
          <p:cNvPr id="4353" name="Google Shape;4353;gad3b0cac09_0_21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54" name="Google Shape;4354;gad3b0cac09_0_21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828097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2"/>
        <p:cNvGrpSpPr/>
        <p:nvPr/>
      </p:nvGrpSpPr>
      <p:grpSpPr>
        <a:xfrm>
          <a:off x="0" y="0"/>
          <a:ext cx="0" cy="0"/>
          <a:chOff x="0" y="0"/>
          <a:chExt cx="0" cy="0"/>
        </a:xfrm>
      </p:grpSpPr>
      <p:sp>
        <p:nvSpPr>
          <p:cNvPr id="5733" name="Google Shape;5733;gad3b0cac09_0_224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34" name="Google Shape;5734;gad3b0cac09_0_224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938595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2"/>
        <p:cNvGrpSpPr/>
        <p:nvPr/>
      </p:nvGrpSpPr>
      <p:grpSpPr>
        <a:xfrm>
          <a:off x="0" y="0"/>
          <a:ext cx="0" cy="0"/>
          <a:chOff x="0" y="0"/>
          <a:chExt cx="0" cy="0"/>
        </a:xfrm>
      </p:grpSpPr>
      <p:sp>
        <p:nvSpPr>
          <p:cNvPr id="2473" name="Google Shape;2473;gab98393b64_0_7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4" name="Google Shape;2474;gab98393b64_0_7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004639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cs typeface="+mn-cs"/>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endParaRPr>
          </a:p>
        </p:txBody>
      </p:sp>
    </p:spTree>
    <p:extLst>
      <p:ext uri="{BB962C8B-B14F-4D97-AF65-F5344CB8AC3E}">
        <p14:creationId xmlns:p14="http://schemas.microsoft.com/office/powerpoint/2010/main" val="11753125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31088767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331047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Trả</a:t>
            </a:r>
            <a:r>
              <a:rPr lang="en-US" baseline="0" dirty="0"/>
              <a:t> </a:t>
            </a:r>
            <a:r>
              <a:rPr lang="en-US" baseline="0" dirty="0" err="1"/>
              <a:t>lời</a:t>
            </a:r>
            <a:r>
              <a:rPr lang="en-US" baseline="0" dirty="0"/>
              <a:t> </a:t>
            </a:r>
            <a:r>
              <a:rPr lang="en-US" baseline="0" dirty="0" err="1"/>
              <a:t>đúng</a:t>
            </a:r>
            <a:r>
              <a:rPr lang="en-US" baseline="0" dirty="0"/>
              <a:t> </a:t>
            </a:r>
            <a:r>
              <a:rPr lang="en-US" baseline="0" dirty="0" err="1"/>
              <a:t>thì</a:t>
            </a:r>
            <a:r>
              <a:rPr lang="en-US" baseline="0" dirty="0"/>
              <a:t> </a:t>
            </a:r>
            <a:r>
              <a:rPr lang="en-US" baseline="0" dirty="0" err="1"/>
              <a:t>các</a:t>
            </a:r>
            <a:r>
              <a:rPr lang="en-US" baseline="0" dirty="0"/>
              <a:t> </a:t>
            </a:r>
            <a:r>
              <a:rPr lang="en-US" baseline="0" dirty="0" err="1"/>
              <a:t>bạn</a:t>
            </a:r>
            <a:r>
              <a:rPr lang="en-US" baseline="0" dirty="0"/>
              <a:t> </a:t>
            </a:r>
            <a:r>
              <a:rPr lang="en-US" baseline="0" dirty="0" err="1"/>
              <a:t>sóc</a:t>
            </a:r>
            <a:r>
              <a:rPr lang="en-US" baseline="0" dirty="0"/>
              <a:t> </a:t>
            </a:r>
            <a:r>
              <a:rPr lang="en-US" baseline="0" dirty="0" err="1"/>
              <a:t>sẽ</a:t>
            </a:r>
            <a:r>
              <a:rPr lang="en-US" baseline="0" dirty="0"/>
              <a:t> </a:t>
            </a:r>
            <a:r>
              <a:rPr lang="en-US" baseline="0" dirty="0" err="1"/>
              <a:t>có</a:t>
            </a:r>
            <a:r>
              <a:rPr lang="en-US" baseline="0" dirty="0"/>
              <a:t> them </a:t>
            </a:r>
            <a:r>
              <a:rPr lang="en-US" baseline="0" dirty="0" err="1"/>
              <a:t>hạt</a:t>
            </a:r>
            <a:r>
              <a:rPr lang="en-US" baseline="0" dirty="0"/>
              <a:t> </a:t>
            </a:r>
            <a:r>
              <a:rPr lang="en-US" baseline="0" dirty="0" err="1"/>
              <a:t>dẻ</a:t>
            </a:r>
            <a:endParaRPr lang="en-US" baseline="0" dirty="0"/>
          </a:p>
          <a:p>
            <a:pPr marL="0" lvl="0" indent="0" algn="l" rtl="0">
              <a:spcBef>
                <a:spcPts val="0"/>
              </a:spcBef>
              <a:spcAft>
                <a:spcPts val="0"/>
              </a:spcAft>
              <a:buNone/>
            </a:pPr>
            <a:endParaRPr dirty="0"/>
          </a:p>
        </p:txBody>
      </p:sp>
      <p:sp>
        <p:nvSpPr>
          <p:cNvPr id="92" name="Google Shape;9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810090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123279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723514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cs typeface="+mn-cs"/>
              </a:rPr>
              <a:pPr marL="0" marR="0" lvl="0" indent="0" algn="r" defTabSz="914400" rtl="0" eaLnBrk="0" fontAlgn="base" latinLnBrk="0" hangingPunct="0">
                <a:lnSpc>
                  <a:spcPct val="100000"/>
                </a:lnSpc>
                <a:spcBef>
                  <a:spcPct val="0"/>
                </a:spcBef>
                <a:spcAft>
                  <a:spcPct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2"/>
        <p:cNvGrpSpPr/>
        <p:nvPr/>
      </p:nvGrpSpPr>
      <p:grpSpPr>
        <a:xfrm>
          <a:off x="0" y="0"/>
          <a:ext cx="0" cy="0"/>
          <a:chOff x="0" y="0"/>
          <a:chExt cx="0" cy="0"/>
        </a:xfrm>
      </p:grpSpPr>
      <p:sp>
        <p:nvSpPr>
          <p:cNvPr id="5733" name="Google Shape;5733;gad3b0cac09_0_224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34" name="Google Shape;5734;gad3b0cac09_0_224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0398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err="1">
                <a:solidFill>
                  <a:prstClr val="black">
                    <a:lumMod val="95000"/>
                    <a:lumOff val="5000"/>
                  </a:prstClr>
                </a:solidFill>
                <a:latin typeface="+mn-lt"/>
              </a:rPr>
              <a:t>Ghi</a:t>
            </a:r>
            <a:r>
              <a:rPr lang="en-US" sz="1200" dirty="0">
                <a:solidFill>
                  <a:prstClr val="black">
                    <a:lumMod val="95000"/>
                    <a:lumOff val="5000"/>
                  </a:prstClr>
                </a:solidFill>
                <a:latin typeface="+mn-lt"/>
              </a:rPr>
              <a:t> </a:t>
            </a:r>
            <a:r>
              <a:rPr lang="en-US" sz="1200" dirty="0" err="1">
                <a:solidFill>
                  <a:prstClr val="black">
                    <a:lumMod val="95000"/>
                    <a:lumOff val="5000"/>
                  </a:prstClr>
                </a:solidFill>
                <a:latin typeface="+mn-lt"/>
              </a:rPr>
              <a:t>chú</a:t>
            </a:r>
            <a:r>
              <a:rPr lang="en-US" sz="1200" dirty="0">
                <a:solidFill>
                  <a:prstClr val="black">
                    <a:lumMod val="95000"/>
                    <a:lumOff val="5000"/>
                  </a:prstClr>
                </a:solidFill>
                <a:latin typeface="+mn-lt"/>
              </a:rPr>
              <a:t>: Click </a:t>
            </a:r>
            <a:r>
              <a:rPr lang="en-US" sz="1200" dirty="0" err="1">
                <a:solidFill>
                  <a:prstClr val="black">
                    <a:lumMod val="95000"/>
                    <a:lumOff val="5000"/>
                  </a:prstClr>
                </a:solidFill>
                <a:latin typeface="+mn-lt"/>
              </a:rPr>
              <a:t>vào</a:t>
            </a:r>
            <a:r>
              <a:rPr lang="en-US" sz="1200" dirty="0">
                <a:solidFill>
                  <a:prstClr val="black">
                    <a:lumMod val="95000"/>
                    <a:lumOff val="5000"/>
                  </a:prstClr>
                </a:solidFill>
                <a:latin typeface="+mn-lt"/>
              </a:rPr>
              <a:t> ô </a:t>
            </a:r>
            <a:r>
              <a:rPr lang="en-US" sz="1200" dirty="0" err="1">
                <a:solidFill>
                  <a:prstClr val="black">
                    <a:lumMod val="95000"/>
                    <a:lumOff val="5000"/>
                  </a:prstClr>
                </a:solidFill>
                <a:latin typeface="+mn-lt"/>
              </a:rPr>
              <a:t>số</a:t>
            </a:r>
            <a:r>
              <a:rPr lang="en-US" sz="1200" dirty="0">
                <a:solidFill>
                  <a:prstClr val="black">
                    <a:lumMod val="95000"/>
                    <a:lumOff val="5000"/>
                  </a:prstClr>
                </a:solidFill>
                <a:latin typeface="+mn-lt"/>
              </a:rPr>
              <a:t> =&gt; </a:t>
            </a:r>
            <a:r>
              <a:rPr lang="en-US" sz="1200" dirty="0" err="1">
                <a:solidFill>
                  <a:prstClr val="black">
                    <a:lumMod val="95000"/>
                    <a:lumOff val="5000"/>
                  </a:prstClr>
                </a:solidFill>
                <a:latin typeface="+mn-lt"/>
              </a:rPr>
              <a:t>hiện</a:t>
            </a:r>
            <a:r>
              <a:rPr lang="en-US" sz="1200" dirty="0">
                <a:solidFill>
                  <a:prstClr val="black">
                    <a:lumMod val="95000"/>
                    <a:lumOff val="5000"/>
                  </a:prstClr>
                </a:solidFill>
                <a:latin typeface="+mn-lt"/>
              </a:rPr>
              <a:t> </a:t>
            </a:r>
            <a:r>
              <a:rPr lang="en-US" sz="1200" dirty="0" err="1">
                <a:solidFill>
                  <a:prstClr val="black">
                    <a:lumMod val="95000"/>
                    <a:lumOff val="5000"/>
                  </a:prstClr>
                </a:solidFill>
                <a:latin typeface="+mn-lt"/>
              </a:rPr>
              <a:t>câu</a:t>
            </a:r>
            <a:r>
              <a:rPr lang="en-US" sz="1200" dirty="0">
                <a:solidFill>
                  <a:prstClr val="black">
                    <a:lumMod val="95000"/>
                    <a:lumOff val="5000"/>
                  </a:prstClr>
                </a:solidFill>
                <a:latin typeface="+mn-lt"/>
              </a:rPr>
              <a:t> </a:t>
            </a:r>
            <a:r>
              <a:rPr lang="en-US" sz="1200" dirty="0" err="1">
                <a:solidFill>
                  <a:prstClr val="black">
                    <a:lumMod val="95000"/>
                    <a:lumOff val="5000"/>
                  </a:prstClr>
                </a:solidFill>
                <a:latin typeface="+mn-lt"/>
              </a:rPr>
              <a:t>hỏi</a:t>
            </a:r>
            <a:r>
              <a:rPr lang="en-US" sz="1200" dirty="0">
                <a:solidFill>
                  <a:prstClr val="black">
                    <a:lumMod val="95000"/>
                    <a:lumOff val="5000"/>
                  </a:prstClr>
                </a:solidFill>
                <a:latin typeface="+mn-lt"/>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err="1">
                <a:solidFill>
                  <a:prstClr val="black">
                    <a:lumMod val="95000"/>
                    <a:lumOff val="5000"/>
                  </a:prstClr>
                </a:solidFill>
                <a:latin typeface="+mn-lt"/>
              </a:rPr>
              <a:t>Ghi</a:t>
            </a:r>
            <a:r>
              <a:rPr lang="en-US" sz="1200" dirty="0">
                <a:solidFill>
                  <a:prstClr val="black">
                    <a:lumMod val="95000"/>
                    <a:lumOff val="5000"/>
                  </a:prstClr>
                </a:solidFill>
                <a:latin typeface="+mn-lt"/>
              </a:rPr>
              <a:t> </a:t>
            </a:r>
            <a:r>
              <a:rPr lang="en-US" sz="1200" dirty="0" err="1">
                <a:solidFill>
                  <a:prstClr val="black">
                    <a:lumMod val="95000"/>
                    <a:lumOff val="5000"/>
                  </a:prstClr>
                </a:solidFill>
                <a:latin typeface="+mn-lt"/>
              </a:rPr>
              <a:t>chú</a:t>
            </a:r>
            <a:r>
              <a:rPr lang="en-US" sz="1200" dirty="0">
                <a:solidFill>
                  <a:prstClr val="black">
                    <a:lumMod val="95000"/>
                    <a:lumOff val="5000"/>
                  </a:prstClr>
                </a:solidFill>
                <a:latin typeface="+mn-lt"/>
              </a:rPr>
              <a:t>: Click </a:t>
            </a:r>
            <a:r>
              <a:rPr lang="en-US" sz="1200" dirty="0" err="1">
                <a:solidFill>
                  <a:prstClr val="black">
                    <a:lumMod val="95000"/>
                    <a:lumOff val="5000"/>
                  </a:prstClr>
                </a:solidFill>
                <a:latin typeface="+mn-lt"/>
              </a:rPr>
              <a:t>vào</a:t>
            </a:r>
            <a:r>
              <a:rPr lang="en-US" sz="1200" dirty="0">
                <a:solidFill>
                  <a:prstClr val="black">
                    <a:lumMod val="95000"/>
                    <a:lumOff val="5000"/>
                  </a:prstClr>
                </a:solidFill>
                <a:latin typeface="+mn-lt"/>
              </a:rPr>
              <a:t> ô </a:t>
            </a:r>
            <a:r>
              <a:rPr lang="en-US" sz="1200" dirty="0" err="1">
                <a:solidFill>
                  <a:prstClr val="black">
                    <a:lumMod val="95000"/>
                    <a:lumOff val="5000"/>
                  </a:prstClr>
                </a:solidFill>
                <a:latin typeface="+mn-lt"/>
              </a:rPr>
              <a:t>số</a:t>
            </a:r>
            <a:r>
              <a:rPr lang="en-US" sz="1200" dirty="0">
                <a:solidFill>
                  <a:prstClr val="black">
                    <a:lumMod val="95000"/>
                    <a:lumOff val="5000"/>
                  </a:prstClr>
                </a:solidFill>
                <a:latin typeface="+mn-lt"/>
              </a:rPr>
              <a:t> =&gt; </a:t>
            </a:r>
            <a:r>
              <a:rPr lang="en-US" sz="1200" dirty="0" err="1">
                <a:solidFill>
                  <a:prstClr val="black">
                    <a:lumMod val="95000"/>
                    <a:lumOff val="5000"/>
                  </a:prstClr>
                </a:solidFill>
                <a:latin typeface="+mn-lt"/>
              </a:rPr>
              <a:t>hiện</a:t>
            </a:r>
            <a:r>
              <a:rPr lang="en-US" sz="1200" dirty="0">
                <a:solidFill>
                  <a:prstClr val="black">
                    <a:lumMod val="95000"/>
                    <a:lumOff val="5000"/>
                  </a:prstClr>
                </a:solidFill>
                <a:latin typeface="+mn-lt"/>
              </a:rPr>
              <a:t> </a:t>
            </a:r>
            <a:r>
              <a:rPr lang="en-US" sz="1200" dirty="0" err="1">
                <a:solidFill>
                  <a:prstClr val="black">
                    <a:lumMod val="95000"/>
                    <a:lumOff val="5000"/>
                  </a:prstClr>
                </a:solidFill>
                <a:latin typeface="+mn-lt"/>
              </a:rPr>
              <a:t>câu</a:t>
            </a:r>
            <a:r>
              <a:rPr lang="en-US" sz="1200" dirty="0">
                <a:solidFill>
                  <a:prstClr val="black">
                    <a:lumMod val="95000"/>
                    <a:lumOff val="5000"/>
                  </a:prstClr>
                </a:solidFill>
                <a:latin typeface="+mn-lt"/>
              </a:rPr>
              <a:t> </a:t>
            </a:r>
            <a:r>
              <a:rPr lang="en-US" sz="1200" dirty="0" err="1">
                <a:solidFill>
                  <a:prstClr val="black">
                    <a:lumMod val="95000"/>
                    <a:lumOff val="5000"/>
                  </a:prstClr>
                </a:solidFill>
                <a:latin typeface="+mn-lt"/>
              </a:rPr>
              <a:t>hỏi</a:t>
            </a:r>
            <a:r>
              <a:rPr lang="en-US" sz="1200" dirty="0">
                <a:solidFill>
                  <a:prstClr val="black">
                    <a:lumMod val="95000"/>
                    <a:lumOff val="5000"/>
                  </a:prstClr>
                </a:solidFill>
                <a:latin typeface="+mn-lt"/>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black">
                    <a:lumMod val="95000"/>
                    <a:lumOff val="5000"/>
                  </a:prstClr>
                </a:solidFill>
                <a:latin typeface="+mn-lt"/>
              </a:rPr>
              <a:t>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54CAC0-CD85-4696-9F8B-48E8E3C094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84102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926422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a:xfrm>
            <a:off x="838200" y="6356350"/>
            <a:ext cx="2743200" cy="365125"/>
          </a:xfrm>
        </p:spPr>
        <p:txBody>
          <a:bodyPr/>
          <a:lstStyle/>
          <a:p>
            <a:fld id="{20DD7636-5BE1-44BC-BB5F-15739D9E18E1}" type="datetimeFigureOut">
              <a:rPr lang="zh-CN" altLang="en-US" smtClean="0"/>
              <a:t>2025/4/11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87C0E1D-24C4-406F-9615-DBDA8D2D1F93}" type="slidenum">
              <a:rPr lang="zh-CN" altLang="en-US" smtClean="0"/>
              <a:t>‹#›</a:t>
            </a:fld>
            <a:endParaRPr lang="zh-CN" altLang="en-US"/>
          </a:p>
        </p:txBody>
      </p:sp>
      <p:sp>
        <p:nvSpPr>
          <p:cNvPr id="37" name="内容占位符 36"/>
          <p:cNvSpPr>
            <a:spLocks noGrp="1"/>
          </p:cNvSpPr>
          <p:nvPr>
            <p:ph sz="quarter" idx="13" hasCustomPrompt="1"/>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2221885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2025/4/11</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5044905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713673"/>
            <a:ext cx="4681654"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9EFD9D74-47D9-4702-A33C-335B63B48DBF}" type="datetimeFigureOut">
              <a:rPr lang="zh-CN" altLang="en-US" smtClean="0"/>
              <a:t>2025/4/11</a:t>
            </a:fld>
            <a:endParaRPr lang="zh-CN" altLang="en-US" dirty="0"/>
          </a:p>
        </p:txBody>
      </p:sp>
      <p:sp>
        <p:nvSpPr>
          <p:cNvPr id="6" name="页脚占位符 5"/>
          <p:cNvSpPr>
            <a:spLocks noGrp="1"/>
          </p:cNvSpPr>
          <p:nvPr>
            <p:ph type="ftr" sz="quarter" idx="11"/>
          </p:nvPr>
        </p:nvSpPr>
        <p:spPr>
          <a:xfrm>
            <a:off x="4038600" y="6356350"/>
            <a:ext cx="4114800" cy="365125"/>
          </a:xfrm>
        </p:spPr>
        <p:txBody>
          <a:bodyPr/>
          <a:lstStyle/>
          <a:p>
            <a:endParaRPr lang="zh-CN" altLang="en-US" dirty="0"/>
          </a:p>
        </p:txBody>
      </p:sp>
      <p:sp>
        <p:nvSpPr>
          <p:cNvPr id="7" name="灯片编号占位符 6"/>
          <p:cNvSpPr>
            <a:spLocks noGrp="1"/>
          </p:cNvSpPr>
          <p:nvPr>
            <p:ph type="sldNum" sz="quarter" idx="12"/>
          </p:nvPr>
        </p:nvSpPr>
        <p:spPr>
          <a:xfrm>
            <a:off x="8610600" y="6356350"/>
            <a:ext cx="2743200" cy="365125"/>
          </a:xfrm>
        </p:spPr>
        <p:txBody>
          <a:bodyPr/>
          <a:lstStyle/>
          <a:p>
            <a:fld id="{FABC47A4-756D-490B-A52F-7D9E2C9FC05F}" type="slidenum">
              <a:rPr lang="zh-CN" altLang="en-US" smtClean="0"/>
              <a:t>‹#›</a:t>
            </a:fld>
            <a:endParaRPr lang="zh-CN" altLang="en-US"/>
          </a:p>
        </p:txBody>
      </p:sp>
    </p:spTree>
    <p:extLst>
      <p:ext uri="{BB962C8B-B14F-4D97-AF65-F5344CB8AC3E}">
        <p14:creationId xmlns:p14="http://schemas.microsoft.com/office/powerpoint/2010/main" val="15713595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8" y="365125"/>
            <a:ext cx="908901" cy="5811838"/>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2025/4/11</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7402207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2025/4/11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42419144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11/4/2025</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4303973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11/4/2025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7094576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11/4/2025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3738988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11/4/2025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9103852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11/4/2025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0901472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18187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6"/>
        </a:solidFill>
        <a:effectLst/>
      </p:bgPr>
    </p:bg>
    <p:spTree>
      <p:nvGrpSpPr>
        <p:cNvPr id="1" name="Shape 8"/>
        <p:cNvGrpSpPr/>
        <p:nvPr/>
      </p:nvGrpSpPr>
      <p:grpSpPr>
        <a:xfrm>
          <a:off x="0" y="0"/>
          <a:ext cx="0" cy="0"/>
          <a:chOff x="0" y="0"/>
          <a:chExt cx="0" cy="0"/>
        </a:xfrm>
      </p:grpSpPr>
      <p:sp>
        <p:nvSpPr>
          <p:cNvPr id="9" name="Google Shape;9;p2"/>
          <p:cNvSpPr/>
          <p:nvPr/>
        </p:nvSpPr>
        <p:spPr>
          <a:xfrm>
            <a:off x="-1110033" y="-410467"/>
            <a:ext cx="5430891" cy="3440565"/>
          </a:xfrm>
          <a:custGeom>
            <a:avLst/>
            <a:gdLst/>
            <a:ahLst/>
            <a:cxnLst/>
            <a:rect l="l" t="t" r="r" b="b"/>
            <a:pathLst>
              <a:path w="77074" h="68148" extrusionOk="0">
                <a:moveTo>
                  <a:pt x="47214" y="1"/>
                </a:moveTo>
                <a:cubicBezTo>
                  <a:pt x="42852" y="1"/>
                  <a:pt x="38491" y="193"/>
                  <a:pt x="34129" y="379"/>
                </a:cubicBezTo>
                <a:cubicBezTo>
                  <a:pt x="26754" y="775"/>
                  <a:pt x="19007" y="1263"/>
                  <a:pt x="13098" y="5520"/>
                </a:cubicBezTo>
                <a:cubicBezTo>
                  <a:pt x="5816" y="10662"/>
                  <a:pt x="3118" y="20153"/>
                  <a:pt x="1745" y="28970"/>
                </a:cubicBezTo>
                <a:cubicBezTo>
                  <a:pt x="396" y="38090"/>
                  <a:pt x="0" y="47395"/>
                  <a:pt x="582" y="56608"/>
                </a:cubicBezTo>
                <a:cubicBezTo>
                  <a:pt x="675" y="58748"/>
                  <a:pt x="1466" y="67937"/>
                  <a:pt x="4746" y="68147"/>
                </a:cubicBezTo>
                <a:cubicBezTo>
                  <a:pt x="4756" y="68147"/>
                  <a:pt x="4766" y="68147"/>
                  <a:pt x="4776" y="68147"/>
                </a:cubicBezTo>
                <a:cubicBezTo>
                  <a:pt x="6359" y="68147"/>
                  <a:pt x="10696" y="60766"/>
                  <a:pt x="13470" y="59795"/>
                </a:cubicBezTo>
                <a:cubicBezTo>
                  <a:pt x="15586" y="59111"/>
                  <a:pt x="17785" y="58889"/>
                  <a:pt x="19992" y="58889"/>
                </a:cubicBezTo>
                <a:cubicBezTo>
                  <a:pt x="21836" y="58889"/>
                  <a:pt x="23686" y="59044"/>
                  <a:pt x="25498" y="59213"/>
                </a:cubicBezTo>
                <a:cubicBezTo>
                  <a:pt x="27665" y="59424"/>
                  <a:pt x="29833" y="59661"/>
                  <a:pt x="31972" y="59661"/>
                </a:cubicBezTo>
                <a:cubicBezTo>
                  <a:pt x="33851" y="59661"/>
                  <a:pt x="35708" y="59478"/>
                  <a:pt x="37525" y="58934"/>
                </a:cubicBezTo>
                <a:cubicBezTo>
                  <a:pt x="42946" y="57282"/>
                  <a:pt x="47203" y="52350"/>
                  <a:pt x="48087" y="46721"/>
                </a:cubicBezTo>
                <a:cubicBezTo>
                  <a:pt x="48668" y="43138"/>
                  <a:pt x="47901" y="39346"/>
                  <a:pt x="49157" y="36066"/>
                </a:cubicBezTo>
                <a:cubicBezTo>
                  <a:pt x="51274" y="30343"/>
                  <a:pt x="57881" y="28016"/>
                  <a:pt x="63604" y="25969"/>
                </a:cubicBezTo>
                <a:cubicBezTo>
                  <a:pt x="69420" y="24038"/>
                  <a:pt x="75817" y="20642"/>
                  <a:pt x="76585" y="14640"/>
                </a:cubicBezTo>
                <a:cubicBezTo>
                  <a:pt x="77074" y="10662"/>
                  <a:pt x="74654" y="6777"/>
                  <a:pt x="71444" y="4543"/>
                </a:cubicBezTo>
                <a:cubicBezTo>
                  <a:pt x="68140" y="2333"/>
                  <a:pt x="64185" y="1356"/>
                  <a:pt x="60300" y="775"/>
                </a:cubicBezTo>
                <a:cubicBezTo>
                  <a:pt x="55938" y="193"/>
                  <a:pt x="51576" y="1"/>
                  <a:pt x="47214"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0" name="Google Shape;10;p2"/>
          <p:cNvSpPr/>
          <p:nvPr/>
        </p:nvSpPr>
        <p:spPr>
          <a:xfrm flipH="1">
            <a:off x="-1110037" y="4396101"/>
            <a:ext cx="5282072" cy="3440503"/>
          </a:xfrm>
          <a:custGeom>
            <a:avLst/>
            <a:gdLst/>
            <a:ahLst/>
            <a:cxnLst/>
            <a:rect l="l" t="t" r="r" b="b"/>
            <a:pathLst>
              <a:path w="136676" h="62189" extrusionOk="0">
                <a:moveTo>
                  <a:pt x="115053" y="1"/>
                </a:moveTo>
                <a:cubicBezTo>
                  <a:pt x="109301" y="1"/>
                  <a:pt x="103535" y="2453"/>
                  <a:pt x="98779" y="5873"/>
                </a:cubicBezTo>
                <a:cubicBezTo>
                  <a:pt x="92567" y="10316"/>
                  <a:pt x="87635" y="16342"/>
                  <a:pt x="82192" y="21669"/>
                </a:cubicBezTo>
                <a:cubicBezTo>
                  <a:pt x="76771" y="27089"/>
                  <a:pt x="70467" y="32045"/>
                  <a:pt x="62906" y="33394"/>
                </a:cubicBezTo>
                <a:cubicBezTo>
                  <a:pt x="61199" y="33725"/>
                  <a:pt x="59492" y="33864"/>
                  <a:pt x="57783" y="33864"/>
                </a:cubicBezTo>
                <a:cubicBezTo>
                  <a:pt x="50478" y="33864"/>
                  <a:pt x="43152" y="31318"/>
                  <a:pt x="35780" y="30300"/>
                </a:cubicBezTo>
                <a:cubicBezTo>
                  <a:pt x="33808" y="30038"/>
                  <a:pt x="31800" y="29897"/>
                  <a:pt x="29791" y="29897"/>
                </a:cubicBezTo>
                <a:cubicBezTo>
                  <a:pt x="23600" y="29897"/>
                  <a:pt x="17390" y="31232"/>
                  <a:pt x="12121" y="34464"/>
                </a:cubicBezTo>
                <a:cubicBezTo>
                  <a:pt x="4071" y="39396"/>
                  <a:pt x="2327" y="46864"/>
                  <a:pt x="0" y="55192"/>
                </a:cubicBezTo>
                <a:cubicBezTo>
                  <a:pt x="7166" y="57728"/>
                  <a:pt x="16587" y="57635"/>
                  <a:pt x="24241" y="58403"/>
                </a:cubicBezTo>
                <a:cubicBezTo>
                  <a:pt x="32756" y="59263"/>
                  <a:pt x="41201" y="60054"/>
                  <a:pt x="49738" y="60636"/>
                </a:cubicBezTo>
                <a:cubicBezTo>
                  <a:pt x="64803" y="61688"/>
                  <a:pt x="79962" y="62188"/>
                  <a:pt x="95130" y="62188"/>
                </a:cubicBezTo>
                <a:cubicBezTo>
                  <a:pt x="96734" y="62188"/>
                  <a:pt x="98338" y="62182"/>
                  <a:pt x="99942" y="62171"/>
                </a:cubicBezTo>
                <a:cubicBezTo>
                  <a:pt x="105665" y="62171"/>
                  <a:pt x="111667" y="61985"/>
                  <a:pt x="116901" y="59566"/>
                </a:cubicBezTo>
                <a:cubicBezTo>
                  <a:pt x="124555" y="56076"/>
                  <a:pt x="129510" y="48329"/>
                  <a:pt x="132511" y="40466"/>
                </a:cubicBezTo>
                <a:cubicBezTo>
                  <a:pt x="135233" y="33208"/>
                  <a:pt x="136676" y="25159"/>
                  <a:pt x="134931" y="17505"/>
                </a:cubicBezTo>
                <a:cubicBezTo>
                  <a:pt x="133186" y="9944"/>
                  <a:pt x="127765" y="2849"/>
                  <a:pt x="120298" y="732"/>
                </a:cubicBezTo>
                <a:cubicBezTo>
                  <a:pt x="118570" y="230"/>
                  <a:pt x="116812" y="1"/>
                  <a:pt x="115053"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1" name="Google Shape;11;p2"/>
          <p:cNvSpPr/>
          <p:nvPr/>
        </p:nvSpPr>
        <p:spPr>
          <a:xfrm>
            <a:off x="7664034" y="-304799"/>
            <a:ext cx="5430945" cy="3257932"/>
          </a:xfrm>
          <a:custGeom>
            <a:avLst/>
            <a:gdLst/>
            <a:ahLst/>
            <a:cxnLst/>
            <a:rect l="l" t="t" r="r" b="b"/>
            <a:pathLst>
              <a:path w="95174" h="67452" extrusionOk="0">
                <a:moveTo>
                  <a:pt x="18389" y="0"/>
                </a:moveTo>
                <a:cubicBezTo>
                  <a:pt x="15830" y="0"/>
                  <a:pt x="13294" y="233"/>
                  <a:pt x="10842" y="956"/>
                </a:cubicBezTo>
                <a:cubicBezTo>
                  <a:pt x="6189" y="2305"/>
                  <a:pt x="1839" y="5795"/>
                  <a:pt x="862" y="10541"/>
                </a:cubicBezTo>
                <a:cubicBezTo>
                  <a:pt x="1" y="14798"/>
                  <a:pt x="2025" y="19358"/>
                  <a:pt x="5421" y="22266"/>
                </a:cubicBezTo>
                <a:cubicBezTo>
                  <a:pt x="8725" y="25081"/>
                  <a:pt x="12982" y="26546"/>
                  <a:pt x="17332" y="27314"/>
                </a:cubicBezTo>
                <a:cubicBezTo>
                  <a:pt x="24312" y="28570"/>
                  <a:pt x="32175" y="28477"/>
                  <a:pt x="37223" y="33409"/>
                </a:cubicBezTo>
                <a:cubicBezTo>
                  <a:pt x="41573" y="37690"/>
                  <a:pt x="42248" y="44366"/>
                  <a:pt x="43993" y="50182"/>
                </a:cubicBezTo>
                <a:cubicBezTo>
                  <a:pt x="45249" y="54556"/>
                  <a:pt x="47482" y="58813"/>
                  <a:pt x="51065" y="61535"/>
                </a:cubicBezTo>
                <a:cubicBezTo>
                  <a:pt x="53099" y="62968"/>
                  <a:pt x="55653" y="63788"/>
                  <a:pt x="58136" y="63788"/>
                </a:cubicBezTo>
                <a:cubicBezTo>
                  <a:pt x="60169" y="63788"/>
                  <a:pt x="62154" y="63238"/>
                  <a:pt x="63767" y="62024"/>
                </a:cubicBezTo>
                <a:cubicBezTo>
                  <a:pt x="66000" y="60279"/>
                  <a:pt x="67350" y="57464"/>
                  <a:pt x="70072" y="56673"/>
                </a:cubicBezTo>
                <a:cubicBezTo>
                  <a:pt x="70511" y="56550"/>
                  <a:pt x="70949" y="56492"/>
                  <a:pt x="71383" y="56492"/>
                </a:cubicBezTo>
                <a:cubicBezTo>
                  <a:pt x="74304" y="56492"/>
                  <a:pt x="77058" y="59084"/>
                  <a:pt x="78982" y="61535"/>
                </a:cubicBezTo>
                <a:cubicBezTo>
                  <a:pt x="81154" y="64273"/>
                  <a:pt x="83789" y="67452"/>
                  <a:pt x="87228" y="67452"/>
                </a:cubicBezTo>
                <a:cubicBezTo>
                  <a:pt x="87325" y="67452"/>
                  <a:pt x="87422" y="67449"/>
                  <a:pt x="87520" y="67444"/>
                </a:cubicBezTo>
                <a:cubicBezTo>
                  <a:pt x="90032" y="67351"/>
                  <a:pt x="92172" y="65397"/>
                  <a:pt x="93242" y="63070"/>
                </a:cubicBezTo>
                <a:cubicBezTo>
                  <a:pt x="94313" y="60860"/>
                  <a:pt x="94499" y="58232"/>
                  <a:pt x="94592" y="55719"/>
                </a:cubicBezTo>
                <a:cubicBezTo>
                  <a:pt x="95173" y="42342"/>
                  <a:pt x="93149" y="28966"/>
                  <a:pt x="90148" y="15775"/>
                </a:cubicBezTo>
                <a:cubicBezTo>
                  <a:pt x="87240" y="2491"/>
                  <a:pt x="76865" y="4539"/>
                  <a:pt x="65419" y="3655"/>
                </a:cubicBezTo>
                <a:cubicBezTo>
                  <a:pt x="52042" y="2491"/>
                  <a:pt x="38665" y="1421"/>
                  <a:pt x="25289" y="374"/>
                </a:cubicBezTo>
                <a:cubicBezTo>
                  <a:pt x="23000" y="187"/>
                  <a:pt x="20686" y="0"/>
                  <a:pt x="1838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2" name="Google Shape;12;p2"/>
          <p:cNvSpPr/>
          <p:nvPr/>
        </p:nvSpPr>
        <p:spPr>
          <a:xfrm>
            <a:off x="7738467" y="4576967"/>
            <a:ext cx="5282072" cy="3078771"/>
          </a:xfrm>
          <a:custGeom>
            <a:avLst/>
            <a:gdLst/>
            <a:ahLst/>
            <a:cxnLst/>
            <a:rect l="l" t="t" r="r" b="b"/>
            <a:pathLst>
              <a:path w="136676" h="62189" extrusionOk="0">
                <a:moveTo>
                  <a:pt x="115053" y="1"/>
                </a:moveTo>
                <a:cubicBezTo>
                  <a:pt x="109301" y="1"/>
                  <a:pt x="103535" y="2453"/>
                  <a:pt x="98779" y="5873"/>
                </a:cubicBezTo>
                <a:cubicBezTo>
                  <a:pt x="92567" y="10316"/>
                  <a:pt x="87635" y="16342"/>
                  <a:pt x="82192" y="21669"/>
                </a:cubicBezTo>
                <a:cubicBezTo>
                  <a:pt x="76771" y="27089"/>
                  <a:pt x="70467" y="32045"/>
                  <a:pt x="62906" y="33394"/>
                </a:cubicBezTo>
                <a:cubicBezTo>
                  <a:pt x="61199" y="33725"/>
                  <a:pt x="59492" y="33864"/>
                  <a:pt x="57783" y="33864"/>
                </a:cubicBezTo>
                <a:cubicBezTo>
                  <a:pt x="50478" y="33864"/>
                  <a:pt x="43152" y="31318"/>
                  <a:pt x="35780" y="30300"/>
                </a:cubicBezTo>
                <a:cubicBezTo>
                  <a:pt x="33808" y="30038"/>
                  <a:pt x="31800" y="29897"/>
                  <a:pt x="29791" y="29897"/>
                </a:cubicBezTo>
                <a:cubicBezTo>
                  <a:pt x="23600" y="29897"/>
                  <a:pt x="17390" y="31232"/>
                  <a:pt x="12121" y="34464"/>
                </a:cubicBezTo>
                <a:cubicBezTo>
                  <a:pt x="4071" y="39396"/>
                  <a:pt x="2327" y="46864"/>
                  <a:pt x="0" y="55192"/>
                </a:cubicBezTo>
                <a:cubicBezTo>
                  <a:pt x="7166" y="57728"/>
                  <a:pt x="16587" y="57635"/>
                  <a:pt x="24241" y="58403"/>
                </a:cubicBezTo>
                <a:cubicBezTo>
                  <a:pt x="32756" y="59263"/>
                  <a:pt x="41201" y="60054"/>
                  <a:pt x="49738" y="60636"/>
                </a:cubicBezTo>
                <a:cubicBezTo>
                  <a:pt x="64803" y="61688"/>
                  <a:pt x="79962" y="62188"/>
                  <a:pt x="95130" y="62188"/>
                </a:cubicBezTo>
                <a:cubicBezTo>
                  <a:pt x="96734" y="62188"/>
                  <a:pt x="98338" y="62182"/>
                  <a:pt x="99942" y="62171"/>
                </a:cubicBezTo>
                <a:cubicBezTo>
                  <a:pt x="105665" y="62171"/>
                  <a:pt x="111667" y="61985"/>
                  <a:pt x="116901" y="59566"/>
                </a:cubicBezTo>
                <a:cubicBezTo>
                  <a:pt x="124555" y="56076"/>
                  <a:pt x="129510" y="48329"/>
                  <a:pt x="132511" y="40466"/>
                </a:cubicBezTo>
                <a:cubicBezTo>
                  <a:pt x="135233" y="33208"/>
                  <a:pt x="136676" y="25159"/>
                  <a:pt x="134931" y="17505"/>
                </a:cubicBezTo>
                <a:cubicBezTo>
                  <a:pt x="133186" y="9944"/>
                  <a:pt x="127765" y="2849"/>
                  <a:pt x="120298" y="732"/>
                </a:cubicBezTo>
                <a:cubicBezTo>
                  <a:pt x="118570" y="230"/>
                  <a:pt x="116812" y="1"/>
                  <a:pt x="115053"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13" name="Google Shape;13;p2"/>
          <p:cNvGrpSpPr/>
          <p:nvPr/>
        </p:nvGrpSpPr>
        <p:grpSpPr>
          <a:xfrm rot="-7278531">
            <a:off x="-324187" y="5119612"/>
            <a:ext cx="3454352" cy="1479777"/>
            <a:chOff x="3260100" y="4040200"/>
            <a:chExt cx="1579600" cy="893550"/>
          </a:xfrm>
        </p:grpSpPr>
        <p:sp>
          <p:nvSpPr>
            <p:cNvPr id="14" name="Google Shape;14;p2"/>
            <p:cNvSpPr/>
            <p:nvPr/>
          </p:nvSpPr>
          <p:spPr>
            <a:xfrm>
              <a:off x="3766650" y="4800800"/>
              <a:ext cx="93575" cy="132950"/>
            </a:xfrm>
            <a:custGeom>
              <a:avLst/>
              <a:gdLst/>
              <a:ahLst/>
              <a:cxnLst/>
              <a:rect l="l" t="t" r="r" b="b"/>
              <a:pathLst>
                <a:path w="3743" h="5318" extrusionOk="0">
                  <a:moveTo>
                    <a:pt x="1308" y="0"/>
                  </a:moveTo>
                  <a:cubicBezTo>
                    <a:pt x="951" y="0"/>
                    <a:pt x="610" y="212"/>
                    <a:pt x="489" y="714"/>
                  </a:cubicBezTo>
                  <a:cubicBezTo>
                    <a:pt x="1" y="2458"/>
                    <a:pt x="1164" y="4785"/>
                    <a:pt x="3002" y="5273"/>
                  </a:cubicBezTo>
                  <a:cubicBezTo>
                    <a:pt x="3059" y="5304"/>
                    <a:pt x="3116" y="5318"/>
                    <a:pt x="3171" y="5318"/>
                  </a:cubicBezTo>
                  <a:cubicBezTo>
                    <a:pt x="3494" y="5318"/>
                    <a:pt x="3743" y="4844"/>
                    <a:pt x="3583" y="4506"/>
                  </a:cubicBezTo>
                  <a:cubicBezTo>
                    <a:pt x="3281" y="4017"/>
                    <a:pt x="2909" y="3436"/>
                    <a:pt x="2699" y="2854"/>
                  </a:cubicBezTo>
                  <a:cubicBezTo>
                    <a:pt x="2513" y="2179"/>
                    <a:pt x="2420" y="1598"/>
                    <a:pt x="2327" y="923"/>
                  </a:cubicBezTo>
                  <a:cubicBezTo>
                    <a:pt x="2274" y="368"/>
                    <a:pt x="1778" y="0"/>
                    <a:pt x="13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 name="Google Shape;15;p2"/>
            <p:cNvSpPr/>
            <p:nvPr/>
          </p:nvSpPr>
          <p:spPr>
            <a:xfrm>
              <a:off x="3754450" y="4603725"/>
              <a:ext cx="70400" cy="96800"/>
            </a:xfrm>
            <a:custGeom>
              <a:avLst/>
              <a:gdLst/>
              <a:ahLst/>
              <a:cxnLst/>
              <a:rect l="l" t="t" r="r" b="b"/>
              <a:pathLst>
                <a:path w="2816" h="3872" extrusionOk="0">
                  <a:moveTo>
                    <a:pt x="1615" y="1"/>
                  </a:moveTo>
                  <a:cubicBezTo>
                    <a:pt x="1383" y="1"/>
                    <a:pt x="1151" y="86"/>
                    <a:pt x="977" y="268"/>
                  </a:cubicBezTo>
                  <a:cubicBezTo>
                    <a:pt x="186" y="943"/>
                    <a:pt x="0" y="2315"/>
                    <a:pt x="186" y="3362"/>
                  </a:cubicBezTo>
                  <a:cubicBezTo>
                    <a:pt x="320" y="3674"/>
                    <a:pt x="643" y="3872"/>
                    <a:pt x="956" y="3872"/>
                  </a:cubicBezTo>
                  <a:cubicBezTo>
                    <a:pt x="1133" y="3872"/>
                    <a:pt x="1308" y="3808"/>
                    <a:pt x="1443" y="3665"/>
                  </a:cubicBezTo>
                  <a:cubicBezTo>
                    <a:pt x="2234" y="2897"/>
                    <a:pt x="2815" y="1734"/>
                    <a:pt x="2513" y="664"/>
                  </a:cubicBezTo>
                  <a:cubicBezTo>
                    <a:pt x="2396" y="241"/>
                    <a:pt x="2005" y="1"/>
                    <a:pt x="16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6" name="Google Shape;16;p2"/>
            <p:cNvSpPr/>
            <p:nvPr/>
          </p:nvSpPr>
          <p:spPr>
            <a:xfrm>
              <a:off x="3802075" y="4390150"/>
              <a:ext cx="96350" cy="123825"/>
            </a:xfrm>
            <a:custGeom>
              <a:avLst/>
              <a:gdLst/>
              <a:ahLst/>
              <a:cxnLst/>
              <a:rect l="l" t="t" r="r" b="b"/>
              <a:pathLst>
                <a:path w="3854" h="4953" extrusionOk="0">
                  <a:moveTo>
                    <a:pt x="2798" y="1"/>
                  </a:moveTo>
                  <a:cubicBezTo>
                    <a:pt x="2547" y="1"/>
                    <a:pt x="2282" y="116"/>
                    <a:pt x="2073" y="390"/>
                  </a:cubicBezTo>
                  <a:cubicBezTo>
                    <a:pt x="1399" y="1437"/>
                    <a:pt x="817" y="2600"/>
                    <a:pt x="329" y="3879"/>
                  </a:cubicBezTo>
                  <a:cubicBezTo>
                    <a:pt x="0" y="4458"/>
                    <a:pt x="461" y="4953"/>
                    <a:pt x="946" y="4953"/>
                  </a:cubicBezTo>
                  <a:cubicBezTo>
                    <a:pt x="1183" y="4953"/>
                    <a:pt x="1425" y="4836"/>
                    <a:pt x="1585" y="4554"/>
                  </a:cubicBezTo>
                  <a:cubicBezTo>
                    <a:pt x="2260" y="3484"/>
                    <a:pt x="3027" y="2414"/>
                    <a:pt x="3516" y="1250"/>
                  </a:cubicBezTo>
                  <a:cubicBezTo>
                    <a:pt x="3853" y="576"/>
                    <a:pt x="3358" y="1"/>
                    <a:pt x="27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7" name="Google Shape;17;p2"/>
            <p:cNvSpPr/>
            <p:nvPr/>
          </p:nvSpPr>
          <p:spPr>
            <a:xfrm>
              <a:off x="3901125" y="4239675"/>
              <a:ext cx="104300" cy="68425"/>
            </a:xfrm>
            <a:custGeom>
              <a:avLst/>
              <a:gdLst/>
              <a:ahLst/>
              <a:cxnLst/>
              <a:rect l="l" t="t" r="r" b="b"/>
              <a:pathLst>
                <a:path w="4172" h="2737" extrusionOk="0">
                  <a:moveTo>
                    <a:pt x="2917" y="1"/>
                  </a:moveTo>
                  <a:cubicBezTo>
                    <a:pt x="2867" y="1"/>
                    <a:pt x="2816" y="4"/>
                    <a:pt x="2764" y="11"/>
                  </a:cubicBezTo>
                  <a:cubicBezTo>
                    <a:pt x="1880" y="197"/>
                    <a:pt x="1206" y="779"/>
                    <a:pt x="531" y="1360"/>
                  </a:cubicBezTo>
                  <a:cubicBezTo>
                    <a:pt x="0" y="1806"/>
                    <a:pt x="516" y="2737"/>
                    <a:pt x="1123" y="2737"/>
                  </a:cubicBezTo>
                  <a:cubicBezTo>
                    <a:pt x="1181" y="2737"/>
                    <a:pt x="1240" y="2728"/>
                    <a:pt x="1299" y="2710"/>
                  </a:cubicBezTo>
                  <a:cubicBezTo>
                    <a:pt x="2183" y="2431"/>
                    <a:pt x="3043" y="2128"/>
                    <a:pt x="3625" y="1453"/>
                  </a:cubicBezTo>
                  <a:cubicBezTo>
                    <a:pt x="4171" y="820"/>
                    <a:pt x="3691" y="1"/>
                    <a:pt x="29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8" name="Google Shape;18;p2"/>
            <p:cNvSpPr/>
            <p:nvPr/>
          </p:nvSpPr>
          <p:spPr>
            <a:xfrm>
              <a:off x="4085650" y="4070600"/>
              <a:ext cx="128875" cy="112175"/>
            </a:xfrm>
            <a:custGeom>
              <a:avLst/>
              <a:gdLst/>
              <a:ahLst/>
              <a:cxnLst/>
              <a:rect l="l" t="t" r="r" b="b"/>
              <a:pathLst>
                <a:path w="5155" h="4487" extrusionOk="0">
                  <a:moveTo>
                    <a:pt x="3913" y="1"/>
                  </a:moveTo>
                  <a:cubicBezTo>
                    <a:pt x="3751" y="1"/>
                    <a:pt x="3586" y="51"/>
                    <a:pt x="3432" y="167"/>
                  </a:cubicBezTo>
                  <a:cubicBezTo>
                    <a:pt x="2362" y="958"/>
                    <a:pt x="1571" y="1912"/>
                    <a:pt x="618" y="2889"/>
                  </a:cubicBezTo>
                  <a:cubicBezTo>
                    <a:pt x="1" y="3560"/>
                    <a:pt x="643" y="4486"/>
                    <a:pt x="1364" y="4486"/>
                  </a:cubicBezTo>
                  <a:cubicBezTo>
                    <a:pt x="1568" y="4486"/>
                    <a:pt x="1777" y="4412"/>
                    <a:pt x="1967" y="4238"/>
                  </a:cubicBezTo>
                  <a:cubicBezTo>
                    <a:pt x="2944" y="3378"/>
                    <a:pt x="4014" y="2494"/>
                    <a:pt x="4689" y="1423"/>
                  </a:cubicBezTo>
                  <a:cubicBezTo>
                    <a:pt x="5154" y="809"/>
                    <a:pt x="4562" y="1"/>
                    <a:pt x="39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9" name="Google Shape;19;p2"/>
            <p:cNvSpPr/>
            <p:nvPr/>
          </p:nvSpPr>
          <p:spPr>
            <a:xfrm>
              <a:off x="3621250" y="4817475"/>
              <a:ext cx="65925" cy="100450"/>
            </a:xfrm>
            <a:custGeom>
              <a:avLst/>
              <a:gdLst/>
              <a:ahLst/>
              <a:cxnLst/>
              <a:rect l="l" t="t" r="r" b="b"/>
              <a:pathLst>
                <a:path w="2637" h="4018" extrusionOk="0">
                  <a:moveTo>
                    <a:pt x="798" y="1"/>
                  </a:moveTo>
                  <a:cubicBezTo>
                    <a:pt x="438" y="1"/>
                    <a:pt x="1" y="297"/>
                    <a:pt x="1" y="628"/>
                  </a:cubicBezTo>
                  <a:cubicBezTo>
                    <a:pt x="94" y="1210"/>
                    <a:pt x="280" y="1698"/>
                    <a:pt x="489" y="2187"/>
                  </a:cubicBezTo>
                  <a:cubicBezTo>
                    <a:pt x="676" y="2675"/>
                    <a:pt x="955" y="3164"/>
                    <a:pt x="1257" y="3653"/>
                  </a:cubicBezTo>
                  <a:cubicBezTo>
                    <a:pt x="1351" y="3912"/>
                    <a:pt x="1546" y="4017"/>
                    <a:pt x="1756" y="4017"/>
                  </a:cubicBezTo>
                  <a:cubicBezTo>
                    <a:pt x="2168" y="4017"/>
                    <a:pt x="2637" y="3611"/>
                    <a:pt x="2513" y="3164"/>
                  </a:cubicBezTo>
                  <a:cubicBezTo>
                    <a:pt x="2327" y="2582"/>
                    <a:pt x="2234" y="2094"/>
                    <a:pt x="2025" y="1605"/>
                  </a:cubicBezTo>
                  <a:cubicBezTo>
                    <a:pt x="1839" y="1024"/>
                    <a:pt x="1536" y="628"/>
                    <a:pt x="1164" y="163"/>
                  </a:cubicBezTo>
                  <a:cubicBezTo>
                    <a:pt x="1077" y="49"/>
                    <a:pt x="944" y="1"/>
                    <a:pt x="7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0" name="Google Shape;20;p2"/>
            <p:cNvSpPr/>
            <p:nvPr/>
          </p:nvSpPr>
          <p:spPr>
            <a:xfrm>
              <a:off x="3611375" y="4619725"/>
              <a:ext cx="48300" cy="83400"/>
            </a:xfrm>
            <a:custGeom>
              <a:avLst/>
              <a:gdLst/>
              <a:ahLst/>
              <a:cxnLst/>
              <a:rect l="l" t="t" r="r" b="b"/>
              <a:pathLst>
                <a:path w="1932" h="3336" extrusionOk="0">
                  <a:moveTo>
                    <a:pt x="1159" y="0"/>
                  </a:moveTo>
                  <a:cubicBezTo>
                    <a:pt x="852" y="0"/>
                    <a:pt x="566" y="184"/>
                    <a:pt x="489" y="512"/>
                  </a:cubicBezTo>
                  <a:cubicBezTo>
                    <a:pt x="303" y="1094"/>
                    <a:pt x="187" y="1768"/>
                    <a:pt x="93" y="2350"/>
                  </a:cubicBezTo>
                  <a:cubicBezTo>
                    <a:pt x="0" y="2722"/>
                    <a:pt x="187" y="3211"/>
                    <a:pt x="582" y="3304"/>
                  </a:cubicBezTo>
                  <a:cubicBezTo>
                    <a:pt x="654" y="3325"/>
                    <a:pt x="728" y="3335"/>
                    <a:pt x="803" y="3335"/>
                  </a:cubicBezTo>
                  <a:cubicBezTo>
                    <a:pt x="1141" y="3335"/>
                    <a:pt x="1483" y="3122"/>
                    <a:pt x="1559" y="2722"/>
                  </a:cubicBezTo>
                  <a:cubicBezTo>
                    <a:pt x="1652" y="2141"/>
                    <a:pt x="1838" y="1559"/>
                    <a:pt x="1931" y="884"/>
                  </a:cubicBezTo>
                  <a:cubicBezTo>
                    <a:pt x="1931" y="512"/>
                    <a:pt x="1838" y="117"/>
                    <a:pt x="1350" y="24"/>
                  </a:cubicBezTo>
                  <a:cubicBezTo>
                    <a:pt x="1286" y="8"/>
                    <a:pt x="1222" y="0"/>
                    <a:pt x="11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 name="Google Shape;21;p2"/>
            <p:cNvSpPr/>
            <p:nvPr/>
          </p:nvSpPr>
          <p:spPr>
            <a:xfrm>
              <a:off x="3662550" y="4400075"/>
              <a:ext cx="65175" cy="78025"/>
            </a:xfrm>
            <a:custGeom>
              <a:avLst/>
              <a:gdLst/>
              <a:ahLst/>
              <a:cxnLst/>
              <a:rect l="l" t="t" r="r" b="b"/>
              <a:pathLst>
                <a:path w="2607" h="3121" extrusionOk="0">
                  <a:moveTo>
                    <a:pt x="1679" y="1"/>
                  </a:moveTo>
                  <a:cubicBezTo>
                    <a:pt x="1386" y="1"/>
                    <a:pt x="1104" y="165"/>
                    <a:pt x="954" y="365"/>
                  </a:cubicBezTo>
                  <a:cubicBezTo>
                    <a:pt x="768" y="667"/>
                    <a:pt x="582" y="853"/>
                    <a:pt x="466" y="1156"/>
                  </a:cubicBezTo>
                  <a:cubicBezTo>
                    <a:pt x="280" y="1435"/>
                    <a:pt x="280" y="1831"/>
                    <a:pt x="94" y="2110"/>
                  </a:cubicBezTo>
                  <a:cubicBezTo>
                    <a:pt x="1" y="2505"/>
                    <a:pt x="280" y="2901"/>
                    <a:pt x="582" y="3087"/>
                  </a:cubicBezTo>
                  <a:cubicBezTo>
                    <a:pt x="669" y="3108"/>
                    <a:pt x="757" y="3120"/>
                    <a:pt x="844" y="3120"/>
                  </a:cubicBezTo>
                  <a:cubicBezTo>
                    <a:pt x="1132" y="3120"/>
                    <a:pt x="1415" y="2995"/>
                    <a:pt x="1629" y="2691"/>
                  </a:cubicBezTo>
                  <a:cubicBezTo>
                    <a:pt x="1838" y="2505"/>
                    <a:pt x="2025" y="2203"/>
                    <a:pt x="2118" y="2017"/>
                  </a:cubicBezTo>
                  <a:cubicBezTo>
                    <a:pt x="2211" y="1737"/>
                    <a:pt x="2420" y="1342"/>
                    <a:pt x="2513" y="1040"/>
                  </a:cubicBezTo>
                  <a:cubicBezTo>
                    <a:pt x="2606" y="667"/>
                    <a:pt x="2327" y="179"/>
                    <a:pt x="2025" y="86"/>
                  </a:cubicBezTo>
                  <a:cubicBezTo>
                    <a:pt x="1912" y="26"/>
                    <a:pt x="1795" y="1"/>
                    <a:pt x="167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 name="Google Shape;22;p2"/>
            <p:cNvSpPr/>
            <p:nvPr/>
          </p:nvSpPr>
          <p:spPr>
            <a:xfrm>
              <a:off x="3759100" y="4243100"/>
              <a:ext cx="107025" cy="69800"/>
            </a:xfrm>
            <a:custGeom>
              <a:avLst/>
              <a:gdLst/>
              <a:ahLst/>
              <a:cxnLst/>
              <a:rect l="l" t="t" r="r" b="b"/>
              <a:pathLst>
                <a:path w="4281" h="2792" extrusionOk="0">
                  <a:moveTo>
                    <a:pt x="2603" y="0"/>
                  </a:moveTo>
                  <a:cubicBezTo>
                    <a:pt x="2025" y="0"/>
                    <a:pt x="1501" y="221"/>
                    <a:pt x="978" y="456"/>
                  </a:cubicBezTo>
                  <a:cubicBezTo>
                    <a:pt x="396" y="642"/>
                    <a:pt x="0" y="1130"/>
                    <a:pt x="93" y="1712"/>
                  </a:cubicBezTo>
                  <a:cubicBezTo>
                    <a:pt x="201" y="2252"/>
                    <a:pt x="610" y="2792"/>
                    <a:pt x="1134" y="2792"/>
                  </a:cubicBezTo>
                  <a:cubicBezTo>
                    <a:pt x="1174" y="2792"/>
                    <a:pt x="1215" y="2789"/>
                    <a:pt x="1257" y="2782"/>
                  </a:cubicBezTo>
                  <a:cubicBezTo>
                    <a:pt x="2141" y="2666"/>
                    <a:pt x="2908" y="2666"/>
                    <a:pt x="3583" y="2084"/>
                  </a:cubicBezTo>
                  <a:cubicBezTo>
                    <a:pt x="4281" y="1503"/>
                    <a:pt x="3979" y="246"/>
                    <a:pt x="3118" y="60"/>
                  </a:cubicBezTo>
                  <a:cubicBezTo>
                    <a:pt x="2941" y="19"/>
                    <a:pt x="2770" y="0"/>
                    <a:pt x="26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 name="Google Shape;23;p2"/>
            <p:cNvSpPr/>
            <p:nvPr/>
          </p:nvSpPr>
          <p:spPr>
            <a:xfrm>
              <a:off x="3926600" y="4103425"/>
              <a:ext cx="79700" cy="56250"/>
            </a:xfrm>
            <a:custGeom>
              <a:avLst/>
              <a:gdLst/>
              <a:ahLst/>
              <a:cxnLst/>
              <a:rect l="l" t="t" r="r" b="b"/>
              <a:pathLst>
                <a:path w="3188" h="2250" extrusionOk="0">
                  <a:moveTo>
                    <a:pt x="2375" y="0"/>
                  </a:moveTo>
                  <a:cubicBezTo>
                    <a:pt x="2328" y="0"/>
                    <a:pt x="2281" y="6"/>
                    <a:pt x="2234" y="17"/>
                  </a:cubicBezTo>
                  <a:cubicBezTo>
                    <a:pt x="1652" y="320"/>
                    <a:pt x="1071" y="506"/>
                    <a:pt x="582" y="808"/>
                  </a:cubicBezTo>
                  <a:cubicBezTo>
                    <a:pt x="187" y="994"/>
                    <a:pt x="0" y="1576"/>
                    <a:pt x="280" y="1855"/>
                  </a:cubicBezTo>
                  <a:cubicBezTo>
                    <a:pt x="420" y="2121"/>
                    <a:pt x="676" y="2250"/>
                    <a:pt x="949" y="2250"/>
                  </a:cubicBezTo>
                  <a:cubicBezTo>
                    <a:pt x="1082" y="2250"/>
                    <a:pt x="1220" y="2219"/>
                    <a:pt x="1350" y="2158"/>
                  </a:cubicBezTo>
                  <a:cubicBezTo>
                    <a:pt x="1838" y="1972"/>
                    <a:pt x="2327" y="1669"/>
                    <a:pt x="2815" y="1390"/>
                  </a:cubicBezTo>
                  <a:cubicBezTo>
                    <a:pt x="3095" y="1181"/>
                    <a:pt x="3188" y="808"/>
                    <a:pt x="3095" y="506"/>
                  </a:cubicBezTo>
                  <a:cubicBezTo>
                    <a:pt x="3013" y="262"/>
                    <a:pt x="2701" y="0"/>
                    <a:pt x="23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4" name="Google Shape;24;p2"/>
            <p:cNvSpPr/>
            <p:nvPr/>
          </p:nvSpPr>
          <p:spPr>
            <a:xfrm>
              <a:off x="4113825" y="4232175"/>
              <a:ext cx="122400" cy="80075"/>
            </a:xfrm>
            <a:custGeom>
              <a:avLst/>
              <a:gdLst/>
              <a:ahLst/>
              <a:cxnLst/>
              <a:rect l="l" t="t" r="r" b="b"/>
              <a:pathLst>
                <a:path w="4896" h="3203" extrusionOk="0">
                  <a:moveTo>
                    <a:pt x="4030" y="1"/>
                  </a:moveTo>
                  <a:cubicBezTo>
                    <a:pt x="3999" y="1"/>
                    <a:pt x="3967" y="3"/>
                    <a:pt x="3934" y="9"/>
                  </a:cubicBezTo>
                  <a:cubicBezTo>
                    <a:pt x="2678" y="9"/>
                    <a:pt x="1817" y="893"/>
                    <a:pt x="840" y="1567"/>
                  </a:cubicBezTo>
                  <a:cubicBezTo>
                    <a:pt x="0" y="2067"/>
                    <a:pt x="466" y="3202"/>
                    <a:pt x="1292" y="3202"/>
                  </a:cubicBezTo>
                  <a:cubicBezTo>
                    <a:pt x="1428" y="3202"/>
                    <a:pt x="1573" y="3172"/>
                    <a:pt x="1724" y="3103"/>
                  </a:cubicBezTo>
                  <a:cubicBezTo>
                    <a:pt x="2771" y="2521"/>
                    <a:pt x="3934" y="2242"/>
                    <a:pt x="4632" y="1172"/>
                  </a:cubicBezTo>
                  <a:cubicBezTo>
                    <a:pt x="4895" y="711"/>
                    <a:pt x="4558" y="1"/>
                    <a:pt x="40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5" name="Google Shape;25;p2"/>
            <p:cNvSpPr/>
            <p:nvPr/>
          </p:nvSpPr>
          <p:spPr>
            <a:xfrm>
              <a:off x="4240275" y="4265700"/>
              <a:ext cx="100450" cy="71525"/>
            </a:xfrm>
            <a:custGeom>
              <a:avLst/>
              <a:gdLst/>
              <a:ahLst/>
              <a:cxnLst/>
              <a:rect l="l" t="t" r="r" b="b"/>
              <a:pathLst>
                <a:path w="4018" h="2861" extrusionOk="0">
                  <a:moveTo>
                    <a:pt x="2912" y="0"/>
                  </a:moveTo>
                  <a:cubicBezTo>
                    <a:pt x="2861" y="0"/>
                    <a:pt x="2810" y="5"/>
                    <a:pt x="2761" y="17"/>
                  </a:cubicBezTo>
                  <a:cubicBezTo>
                    <a:pt x="2272" y="226"/>
                    <a:pt x="1900" y="412"/>
                    <a:pt x="1505" y="715"/>
                  </a:cubicBezTo>
                  <a:cubicBezTo>
                    <a:pt x="1109" y="901"/>
                    <a:pt x="830" y="1180"/>
                    <a:pt x="528" y="1483"/>
                  </a:cubicBezTo>
                  <a:cubicBezTo>
                    <a:pt x="1" y="2009"/>
                    <a:pt x="429" y="2861"/>
                    <a:pt x="1102" y="2861"/>
                  </a:cubicBezTo>
                  <a:cubicBezTo>
                    <a:pt x="1172" y="2861"/>
                    <a:pt x="1244" y="2852"/>
                    <a:pt x="1319" y="2832"/>
                  </a:cubicBezTo>
                  <a:cubicBezTo>
                    <a:pt x="2086" y="2646"/>
                    <a:pt x="2761" y="2343"/>
                    <a:pt x="3436" y="1762"/>
                  </a:cubicBezTo>
                  <a:cubicBezTo>
                    <a:pt x="3831" y="1483"/>
                    <a:pt x="4017" y="1087"/>
                    <a:pt x="3831" y="599"/>
                  </a:cubicBezTo>
                  <a:cubicBezTo>
                    <a:pt x="3668" y="273"/>
                    <a:pt x="3273" y="0"/>
                    <a:pt x="29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6" name="Google Shape;26;p2"/>
            <p:cNvSpPr/>
            <p:nvPr/>
          </p:nvSpPr>
          <p:spPr>
            <a:xfrm>
              <a:off x="4411075" y="4215100"/>
              <a:ext cx="123900" cy="81800"/>
            </a:xfrm>
            <a:custGeom>
              <a:avLst/>
              <a:gdLst/>
              <a:ahLst/>
              <a:cxnLst/>
              <a:rect l="l" t="t" r="r" b="b"/>
              <a:pathLst>
                <a:path w="4956" h="3272" extrusionOk="0">
                  <a:moveTo>
                    <a:pt x="2936" y="0"/>
                  </a:moveTo>
                  <a:cubicBezTo>
                    <a:pt x="2391" y="0"/>
                    <a:pt x="1855" y="173"/>
                    <a:pt x="1350" y="506"/>
                  </a:cubicBezTo>
                  <a:cubicBezTo>
                    <a:pt x="675" y="994"/>
                    <a:pt x="0" y="1855"/>
                    <a:pt x="0" y="2623"/>
                  </a:cubicBezTo>
                  <a:cubicBezTo>
                    <a:pt x="0" y="3004"/>
                    <a:pt x="354" y="3272"/>
                    <a:pt x="698" y="3272"/>
                  </a:cubicBezTo>
                  <a:cubicBezTo>
                    <a:pt x="794" y="3272"/>
                    <a:pt x="890" y="3250"/>
                    <a:pt x="977" y="3204"/>
                  </a:cubicBezTo>
                  <a:cubicBezTo>
                    <a:pt x="1350" y="2925"/>
                    <a:pt x="1745" y="2623"/>
                    <a:pt x="2327" y="2436"/>
                  </a:cubicBezTo>
                  <a:cubicBezTo>
                    <a:pt x="2815" y="2343"/>
                    <a:pt x="3397" y="2250"/>
                    <a:pt x="3885" y="2157"/>
                  </a:cubicBezTo>
                  <a:cubicBezTo>
                    <a:pt x="4653" y="1948"/>
                    <a:pt x="4955" y="692"/>
                    <a:pt x="4164" y="296"/>
                  </a:cubicBezTo>
                  <a:cubicBezTo>
                    <a:pt x="3756" y="97"/>
                    <a:pt x="3343" y="0"/>
                    <a:pt x="29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7" name="Google Shape;27;p2"/>
            <p:cNvSpPr/>
            <p:nvPr/>
          </p:nvSpPr>
          <p:spPr>
            <a:xfrm>
              <a:off x="4265650" y="4146900"/>
              <a:ext cx="167550" cy="88600"/>
            </a:xfrm>
            <a:custGeom>
              <a:avLst/>
              <a:gdLst/>
              <a:ahLst/>
              <a:cxnLst/>
              <a:rect l="l" t="t" r="r" b="b"/>
              <a:pathLst>
                <a:path w="6702" h="3544" extrusionOk="0">
                  <a:moveTo>
                    <a:pt x="5321" y="1"/>
                  </a:moveTo>
                  <a:cubicBezTo>
                    <a:pt x="5232" y="1"/>
                    <a:pt x="5141" y="9"/>
                    <a:pt x="5050" y="23"/>
                  </a:cubicBezTo>
                  <a:cubicBezTo>
                    <a:pt x="3677" y="233"/>
                    <a:pt x="2514" y="814"/>
                    <a:pt x="1257" y="1279"/>
                  </a:cubicBezTo>
                  <a:cubicBezTo>
                    <a:pt x="0" y="1735"/>
                    <a:pt x="339" y="3543"/>
                    <a:pt x="1633" y="3543"/>
                  </a:cubicBezTo>
                  <a:cubicBezTo>
                    <a:pt x="1727" y="3543"/>
                    <a:pt x="1827" y="3533"/>
                    <a:pt x="1932" y="3513"/>
                  </a:cubicBezTo>
                  <a:cubicBezTo>
                    <a:pt x="3305" y="3234"/>
                    <a:pt x="4654" y="2931"/>
                    <a:pt x="6003" y="2350"/>
                  </a:cubicBezTo>
                  <a:cubicBezTo>
                    <a:pt x="6585" y="2070"/>
                    <a:pt x="6701" y="1279"/>
                    <a:pt x="6492" y="814"/>
                  </a:cubicBezTo>
                  <a:cubicBezTo>
                    <a:pt x="6256" y="225"/>
                    <a:pt x="5806" y="1"/>
                    <a:pt x="53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8" name="Google Shape;28;p2"/>
            <p:cNvSpPr/>
            <p:nvPr/>
          </p:nvSpPr>
          <p:spPr>
            <a:xfrm>
              <a:off x="4264225" y="4040200"/>
              <a:ext cx="142200" cy="63775"/>
            </a:xfrm>
            <a:custGeom>
              <a:avLst/>
              <a:gdLst/>
              <a:ahLst/>
              <a:cxnLst/>
              <a:rect l="l" t="t" r="r" b="b"/>
              <a:pathLst>
                <a:path w="5688" h="2551" extrusionOk="0">
                  <a:moveTo>
                    <a:pt x="4304" y="1"/>
                  </a:moveTo>
                  <a:cubicBezTo>
                    <a:pt x="4219" y="1"/>
                    <a:pt x="4130" y="11"/>
                    <a:pt x="4036" y="34"/>
                  </a:cubicBezTo>
                  <a:cubicBezTo>
                    <a:pt x="2966" y="220"/>
                    <a:pt x="1989" y="522"/>
                    <a:pt x="1035" y="895"/>
                  </a:cubicBezTo>
                  <a:cubicBezTo>
                    <a:pt x="1" y="1277"/>
                    <a:pt x="423" y="2551"/>
                    <a:pt x="1419" y="2551"/>
                  </a:cubicBezTo>
                  <a:cubicBezTo>
                    <a:pt x="1454" y="2551"/>
                    <a:pt x="1488" y="2549"/>
                    <a:pt x="1524" y="2546"/>
                  </a:cubicBezTo>
                  <a:cubicBezTo>
                    <a:pt x="2478" y="2360"/>
                    <a:pt x="3548" y="2267"/>
                    <a:pt x="4525" y="1965"/>
                  </a:cubicBezTo>
                  <a:cubicBezTo>
                    <a:pt x="5687" y="1620"/>
                    <a:pt x="5356" y="1"/>
                    <a:pt x="43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9" name="Google Shape;29;p2"/>
            <p:cNvSpPr/>
            <p:nvPr/>
          </p:nvSpPr>
          <p:spPr>
            <a:xfrm>
              <a:off x="4540400" y="4262875"/>
              <a:ext cx="125425" cy="56875"/>
            </a:xfrm>
            <a:custGeom>
              <a:avLst/>
              <a:gdLst/>
              <a:ahLst/>
              <a:cxnLst/>
              <a:rect l="l" t="t" r="r" b="b"/>
              <a:pathLst>
                <a:path w="5017" h="2275" extrusionOk="0">
                  <a:moveTo>
                    <a:pt x="3788" y="1"/>
                  </a:moveTo>
                  <a:cubicBezTo>
                    <a:pt x="2825" y="1"/>
                    <a:pt x="1772" y="470"/>
                    <a:pt x="946" y="712"/>
                  </a:cubicBezTo>
                  <a:cubicBezTo>
                    <a:pt x="1" y="1004"/>
                    <a:pt x="339" y="2275"/>
                    <a:pt x="1225" y="2275"/>
                  </a:cubicBezTo>
                  <a:cubicBezTo>
                    <a:pt x="1255" y="2275"/>
                    <a:pt x="1286" y="2273"/>
                    <a:pt x="1318" y="2270"/>
                  </a:cubicBezTo>
                  <a:cubicBezTo>
                    <a:pt x="2388" y="1991"/>
                    <a:pt x="3737" y="1991"/>
                    <a:pt x="4621" y="1200"/>
                  </a:cubicBezTo>
                  <a:cubicBezTo>
                    <a:pt x="5017" y="921"/>
                    <a:pt x="4714" y="130"/>
                    <a:pt x="4226" y="37"/>
                  </a:cubicBezTo>
                  <a:cubicBezTo>
                    <a:pt x="4083" y="12"/>
                    <a:pt x="3936" y="1"/>
                    <a:pt x="37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0" name="Google Shape;30;p2"/>
            <p:cNvSpPr/>
            <p:nvPr/>
          </p:nvSpPr>
          <p:spPr>
            <a:xfrm>
              <a:off x="4529725" y="4165475"/>
              <a:ext cx="128550" cy="52400"/>
            </a:xfrm>
            <a:custGeom>
              <a:avLst/>
              <a:gdLst/>
              <a:ahLst/>
              <a:cxnLst/>
              <a:rect l="l" t="t" r="r" b="b"/>
              <a:pathLst>
                <a:path w="5142" h="2096" extrusionOk="0">
                  <a:moveTo>
                    <a:pt x="3498" y="0"/>
                  </a:moveTo>
                  <a:cubicBezTo>
                    <a:pt x="2599" y="0"/>
                    <a:pt x="1768" y="209"/>
                    <a:pt x="884" y="350"/>
                  </a:cubicBezTo>
                  <a:cubicBezTo>
                    <a:pt x="0" y="536"/>
                    <a:pt x="209" y="2095"/>
                    <a:pt x="1163" y="2095"/>
                  </a:cubicBezTo>
                  <a:cubicBezTo>
                    <a:pt x="2326" y="2002"/>
                    <a:pt x="3397" y="2002"/>
                    <a:pt x="4560" y="1514"/>
                  </a:cubicBezTo>
                  <a:cubicBezTo>
                    <a:pt x="5141" y="1234"/>
                    <a:pt x="4955" y="164"/>
                    <a:pt x="4374" y="71"/>
                  </a:cubicBezTo>
                  <a:cubicBezTo>
                    <a:pt x="4072" y="21"/>
                    <a:pt x="3782" y="0"/>
                    <a:pt x="3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1" name="Google Shape;31;p2"/>
            <p:cNvSpPr/>
            <p:nvPr/>
          </p:nvSpPr>
          <p:spPr>
            <a:xfrm>
              <a:off x="4502250" y="4064000"/>
              <a:ext cx="105425" cy="54925"/>
            </a:xfrm>
            <a:custGeom>
              <a:avLst/>
              <a:gdLst/>
              <a:ahLst/>
              <a:cxnLst/>
              <a:rect l="l" t="t" r="r" b="b"/>
              <a:pathLst>
                <a:path w="4217" h="2197" extrusionOk="0">
                  <a:moveTo>
                    <a:pt x="3071" y="0"/>
                  </a:moveTo>
                  <a:cubicBezTo>
                    <a:pt x="2312" y="0"/>
                    <a:pt x="1605" y="300"/>
                    <a:pt x="913" y="524"/>
                  </a:cubicBezTo>
                  <a:cubicBezTo>
                    <a:pt x="0" y="894"/>
                    <a:pt x="285" y="2196"/>
                    <a:pt x="1198" y="2196"/>
                  </a:cubicBezTo>
                  <a:cubicBezTo>
                    <a:pt x="1263" y="2196"/>
                    <a:pt x="1331" y="2190"/>
                    <a:pt x="1401" y="2176"/>
                  </a:cubicBezTo>
                  <a:cubicBezTo>
                    <a:pt x="2262" y="1990"/>
                    <a:pt x="3239" y="1804"/>
                    <a:pt x="3914" y="1106"/>
                  </a:cubicBezTo>
                  <a:cubicBezTo>
                    <a:pt x="4216" y="827"/>
                    <a:pt x="4100" y="152"/>
                    <a:pt x="3635" y="59"/>
                  </a:cubicBezTo>
                  <a:cubicBezTo>
                    <a:pt x="3443" y="18"/>
                    <a:pt x="3255" y="0"/>
                    <a:pt x="30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 name="Google Shape;32;p2"/>
            <p:cNvSpPr/>
            <p:nvPr/>
          </p:nvSpPr>
          <p:spPr>
            <a:xfrm>
              <a:off x="4721050" y="4273550"/>
              <a:ext cx="118650" cy="58300"/>
            </a:xfrm>
            <a:custGeom>
              <a:avLst/>
              <a:gdLst/>
              <a:ahLst/>
              <a:cxnLst/>
              <a:rect l="l" t="t" r="r" b="b"/>
              <a:pathLst>
                <a:path w="4746" h="2332" extrusionOk="0">
                  <a:moveTo>
                    <a:pt x="3696" y="1"/>
                  </a:moveTo>
                  <a:cubicBezTo>
                    <a:pt x="3667" y="1"/>
                    <a:pt x="3637" y="2"/>
                    <a:pt x="3607" y="5"/>
                  </a:cubicBezTo>
                  <a:cubicBezTo>
                    <a:pt x="2537" y="5"/>
                    <a:pt x="1560" y="494"/>
                    <a:pt x="582" y="866"/>
                  </a:cubicBezTo>
                  <a:cubicBezTo>
                    <a:pt x="1" y="1262"/>
                    <a:pt x="303" y="2332"/>
                    <a:pt x="978" y="2332"/>
                  </a:cubicBezTo>
                  <a:cubicBezTo>
                    <a:pt x="2048" y="2239"/>
                    <a:pt x="3118" y="2029"/>
                    <a:pt x="4072" y="1564"/>
                  </a:cubicBezTo>
                  <a:cubicBezTo>
                    <a:pt x="4745" y="1183"/>
                    <a:pt x="4488" y="1"/>
                    <a:pt x="36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3" name="Google Shape;33;p2"/>
            <p:cNvSpPr/>
            <p:nvPr/>
          </p:nvSpPr>
          <p:spPr>
            <a:xfrm>
              <a:off x="4701875" y="4137725"/>
              <a:ext cx="97150" cy="58875"/>
            </a:xfrm>
            <a:custGeom>
              <a:avLst/>
              <a:gdLst/>
              <a:ahLst/>
              <a:cxnLst/>
              <a:rect l="l" t="t" r="r" b="b"/>
              <a:pathLst>
                <a:path w="3886" h="2355" extrusionOk="0">
                  <a:moveTo>
                    <a:pt x="3055" y="1"/>
                  </a:moveTo>
                  <a:cubicBezTo>
                    <a:pt x="3007" y="1"/>
                    <a:pt x="2958" y="6"/>
                    <a:pt x="2908" y="18"/>
                  </a:cubicBezTo>
                  <a:cubicBezTo>
                    <a:pt x="2140" y="111"/>
                    <a:pt x="1466" y="204"/>
                    <a:pt x="768" y="390"/>
                  </a:cubicBezTo>
                  <a:cubicBezTo>
                    <a:pt x="303" y="483"/>
                    <a:pt x="0" y="972"/>
                    <a:pt x="0" y="1460"/>
                  </a:cubicBezTo>
                  <a:cubicBezTo>
                    <a:pt x="86" y="1827"/>
                    <a:pt x="433" y="2354"/>
                    <a:pt x="873" y="2354"/>
                  </a:cubicBezTo>
                  <a:cubicBezTo>
                    <a:pt x="907" y="2354"/>
                    <a:pt x="942" y="2351"/>
                    <a:pt x="977" y="2344"/>
                  </a:cubicBezTo>
                  <a:cubicBezTo>
                    <a:pt x="1349" y="2228"/>
                    <a:pt x="1745" y="2228"/>
                    <a:pt x="2140" y="2135"/>
                  </a:cubicBezTo>
                  <a:cubicBezTo>
                    <a:pt x="2513" y="2135"/>
                    <a:pt x="2815" y="1949"/>
                    <a:pt x="3094" y="1856"/>
                  </a:cubicBezTo>
                  <a:cubicBezTo>
                    <a:pt x="3583" y="1763"/>
                    <a:pt x="3885" y="1274"/>
                    <a:pt x="3885" y="786"/>
                  </a:cubicBezTo>
                  <a:cubicBezTo>
                    <a:pt x="3802" y="431"/>
                    <a:pt x="3474" y="1"/>
                    <a:pt x="30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4" name="Google Shape;34;p2"/>
            <p:cNvSpPr/>
            <p:nvPr/>
          </p:nvSpPr>
          <p:spPr>
            <a:xfrm>
              <a:off x="3260100" y="4818400"/>
              <a:ext cx="59450" cy="107575"/>
            </a:xfrm>
            <a:custGeom>
              <a:avLst/>
              <a:gdLst/>
              <a:ahLst/>
              <a:cxnLst/>
              <a:rect l="l" t="t" r="r" b="b"/>
              <a:pathLst>
                <a:path w="2378" h="4303" extrusionOk="0">
                  <a:moveTo>
                    <a:pt x="1319" y="1"/>
                  </a:moveTo>
                  <a:cubicBezTo>
                    <a:pt x="894" y="1"/>
                    <a:pt x="479" y="228"/>
                    <a:pt x="396" y="708"/>
                  </a:cubicBezTo>
                  <a:cubicBezTo>
                    <a:pt x="186" y="1661"/>
                    <a:pt x="0" y="2825"/>
                    <a:pt x="186" y="3802"/>
                  </a:cubicBezTo>
                  <a:cubicBezTo>
                    <a:pt x="304" y="4130"/>
                    <a:pt x="630" y="4303"/>
                    <a:pt x="946" y="4303"/>
                  </a:cubicBezTo>
                  <a:cubicBezTo>
                    <a:pt x="1190" y="4303"/>
                    <a:pt x="1427" y="4200"/>
                    <a:pt x="1559" y="3988"/>
                  </a:cubicBezTo>
                  <a:cubicBezTo>
                    <a:pt x="2024" y="3034"/>
                    <a:pt x="2233" y="1964"/>
                    <a:pt x="2326" y="987"/>
                  </a:cubicBezTo>
                  <a:cubicBezTo>
                    <a:pt x="2378" y="345"/>
                    <a:pt x="1841" y="1"/>
                    <a:pt x="13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5" name="Google Shape;35;p2"/>
            <p:cNvSpPr/>
            <p:nvPr/>
          </p:nvSpPr>
          <p:spPr>
            <a:xfrm>
              <a:off x="3335875" y="4631900"/>
              <a:ext cx="79975" cy="109300"/>
            </a:xfrm>
            <a:custGeom>
              <a:avLst/>
              <a:gdLst/>
              <a:ahLst/>
              <a:cxnLst/>
              <a:rect l="l" t="t" r="r" b="b"/>
              <a:pathLst>
                <a:path w="3199" h="4372" extrusionOk="0">
                  <a:moveTo>
                    <a:pt x="2471" y="0"/>
                  </a:moveTo>
                  <a:cubicBezTo>
                    <a:pt x="2261" y="0"/>
                    <a:pt x="2043" y="95"/>
                    <a:pt x="1901" y="304"/>
                  </a:cubicBezTo>
                  <a:cubicBezTo>
                    <a:pt x="1226" y="1188"/>
                    <a:pt x="738" y="2142"/>
                    <a:pt x="272" y="3212"/>
                  </a:cubicBezTo>
                  <a:cubicBezTo>
                    <a:pt x="1" y="3820"/>
                    <a:pt x="552" y="4372"/>
                    <a:pt x="1052" y="4372"/>
                  </a:cubicBezTo>
                  <a:cubicBezTo>
                    <a:pt x="1281" y="4372"/>
                    <a:pt x="1498" y="4257"/>
                    <a:pt x="1622" y="3980"/>
                  </a:cubicBezTo>
                  <a:cubicBezTo>
                    <a:pt x="2203" y="2933"/>
                    <a:pt x="2785" y="1863"/>
                    <a:pt x="3064" y="793"/>
                  </a:cubicBezTo>
                  <a:cubicBezTo>
                    <a:pt x="3198" y="301"/>
                    <a:pt x="2846" y="0"/>
                    <a:pt x="24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6" name="Google Shape;36;p2"/>
            <p:cNvSpPr/>
            <p:nvPr/>
          </p:nvSpPr>
          <p:spPr>
            <a:xfrm>
              <a:off x="3420025" y="4806200"/>
              <a:ext cx="50625" cy="64225"/>
            </a:xfrm>
            <a:custGeom>
              <a:avLst/>
              <a:gdLst/>
              <a:ahLst/>
              <a:cxnLst/>
              <a:rect l="l" t="t" r="r" b="b"/>
              <a:pathLst>
                <a:path w="2025" h="2569" extrusionOk="0">
                  <a:moveTo>
                    <a:pt x="1241" y="0"/>
                  </a:moveTo>
                  <a:cubicBezTo>
                    <a:pt x="961" y="0"/>
                    <a:pt x="733" y="195"/>
                    <a:pt x="582" y="498"/>
                  </a:cubicBezTo>
                  <a:cubicBezTo>
                    <a:pt x="489" y="893"/>
                    <a:pt x="280" y="1289"/>
                    <a:pt x="187" y="1661"/>
                  </a:cubicBezTo>
                  <a:cubicBezTo>
                    <a:pt x="1" y="1963"/>
                    <a:pt x="280" y="2452"/>
                    <a:pt x="675" y="2545"/>
                  </a:cubicBezTo>
                  <a:cubicBezTo>
                    <a:pt x="743" y="2561"/>
                    <a:pt x="809" y="2568"/>
                    <a:pt x="875" y="2568"/>
                  </a:cubicBezTo>
                  <a:cubicBezTo>
                    <a:pt x="1193" y="2568"/>
                    <a:pt x="1479" y="2384"/>
                    <a:pt x="1652" y="2056"/>
                  </a:cubicBezTo>
                  <a:cubicBezTo>
                    <a:pt x="1745" y="1661"/>
                    <a:pt x="1838" y="1289"/>
                    <a:pt x="1931" y="893"/>
                  </a:cubicBezTo>
                  <a:cubicBezTo>
                    <a:pt x="2025" y="498"/>
                    <a:pt x="1838" y="125"/>
                    <a:pt x="1443" y="32"/>
                  </a:cubicBezTo>
                  <a:cubicBezTo>
                    <a:pt x="1373" y="11"/>
                    <a:pt x="1306" y="0"/>
                    <a:pt x="12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7" name="Google Shape;37;p2"/>
            <p:cNvSpPr/>
            <p:nvPr/>
          </p:nvSpPr>
          <p:spPr>
            <a:xfrm>
              <a:off x="3465975" y="4547825"/>
              <a:ext cx="68550" cy="113925"/>
            </a:xfrm>
            <a:custGeom>
              <a:avLst/>
              <a:gdLst/>
              <a:ahLst/>
              <a:cxnLst/>
              <a:rect l="l" t="t" r="r" b="b"/>
              <a:pathLst>
                <a:path w="2742" h="4557" extrusionOk="0">
                  <a:moveTo>
                    <a:pt x="1626" y="1"/>
                  </a:moveTo>
                  <a:cubicBezTo>
                    <a:pt x="1251" y="1"/>
                    <a:pt x="870" y="202"/>
                    <a:pt x="675" y="666"/>
                  </a:cubicBezTo>
                  <a:cubicBezTo>
                    <a:pt x="303" y="1736"/>
                    <a:pt x="0" y="2900"/>
                    <a:pt x="303" y="4063"/>
                  </a:cubicBezTo>
                  <a:cubicBezTo>
                    <a:pt x="361" y="4369"/>
                    <a:pt x="648" y="4556"/>
                    <a:pt x="922" y="4556"/>
                  </a:cubicBezTo>
                  <a:cubicBezTo>
                    <a:pt x="1086" y="4556"/>
                    <a:pt x="1245" y="4490"/>
                    <a:pt x="1350" y="4342"/>
                  </a:cubicBezTo>
                  <a:cubicBezTo>
                    <a:pt x="2141" y="3481"/>
                    <a:pt x="2420" y="2318"/>
                    <a:pt x="2629" y="1155"/>
                  </a:cubicBezTo>
                  <a:cubicBezTo>
                    <a:pt x="2741" y="456"/>
                    <a:pt x="2190"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8" name="Google Shape;38;p2"/>
            <p:cNvSpPr/>
            <p:nvPr/>
          </p:nvSpPr>
          <p:spPr>
            <a:xfrm>
              <a:off x="3411575" y="4411050"/>
              <a:ext cx="116825" cy="99675"/>
            </a:xfrm>
            <a:custGeom>
              <a:avLst/>
              <a:gdLst/>
              <a:ahLst/>
              <a:cxnLst/>
              <a:rect l="l" t="t" r="r" b="b"/>
              <a:pathLst>
                <a:path w="4673" h="3987" extrusionOk="0">
                  <a:moveTo>
                    <a:pt x="3132" y="0"/>
                  </a:moveTo>
                  <a:cubicBezTo>
                    <a:pt x="2878" y="0"/>
                    <a:pt x="2610" y="96"/>
                    <a:pt x="2363" y="321"/>
                  </a:cubicBezTo>
                  <a:cubicBezTo>
                    <a:pt x="1502" y="1089"/>
                    <a:pt x="734" y="1973"/>
                    <a:pt x="246" y="3043"/>
                  </a:cubicBezTo>
                  <a:cubicBezTo>
                    <a:pt x="0" y="3515"/>
                    <a:pt x="337" y="3987"/>
                    <a:pt x="832" y="3987"/>
                  </a:cubicBezTo>
                  <a:cubicBezTo>
                    <a:pt x="948" y="3987"/>
                    <a:pt x="1072" y="3961"/>
                    <a:pt x="1199" y="3904"/>
                  </a:cubicBezTo>
                  <a:cubicBezTo>
                    <a:pt x="2269" y="3509"/>
                    <a:pt x="3154" y="2741"/>
                    <a:pt x="3921" y="1880"/>
                  </a:cubicBezTo>
                  <a:cubicBezTo>
                    <a:pt x="4673" y="1057"/>
                    <a:pt x="3979" y="0"/>
                    <a:pt x="31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9" name="Google Shape;39;p2"/>
            <p:cNvSpPr/>
            <p:nvPr/>
          </p:nvSpPr>
          <p:spPr>
            <a:xfrm>
              <a:off x="3563100" y="4402650"/>
              <a:ext cx="62825" cy="67300"/>
            </a:xfrm>
            <a:custGeom>
              <a:avLst/>
              <a:gdLst/>
              <a:ahLst/>
              <a:cxnLst/>
              <a:rect l="l" t="t" r="r" b="b"/>
              <a:pathLst>
                <a:path w="2513" h="2692" extrusionOk="0">
                  <a:moveTo>
                    <a:pt x="1694" y="1"/>
                  </a:moveTo>
                  <a:cubicBezTo>
                    <a:pt x="1401" y="1"/>
                    <a:pt x="1105" y="154"/>
                    <a:pt x="954" y="355"/>
                  </a:cubicBezTo>
                  <a:cubicBezTo>
                    <a:pt x="675" y="750"/>
                    <a:pt x="489" y="1146"/>
                    <a:pt x="187" y="1518"/>
                  </a:cubicBezTo>
                  <a:cubicBezTo>
                    <a:pt x="0" y="1821"/>
                    <a:pt x="94" y="2402"/>
                    <a:pt x="489" y="2588"/>
                  </a:cubicBezTo>
                  <a:cubicBezTo>
                    <a:pt x="613" y="2658"/>
                    <a:pt x="740" y="2692"/>
                    <a:pt x="864" y="2692"/>
                  </a:cubicBezTo>
                  <a:cubicBezTo>
                    <a:pt x="1112" y="2692"/>
                    <a:pt x="1350" y="2557"/>
                    <a:pt x="1536" y="2309"/>
                  </a:cubicBezTo>
                  <a:cubicBezTo>
                    <a:pt x="1745" y="1914"/>
                    <a:pt x="2024" y="1518"/>
                    <a:pt x="2327" y="1146"/>
                  </a:cubicBezTo>
                  <a:cubicBezTo>
                    <a:pt x="2513" y="843"/>
                    <a:pt x="2327" y="262"/>
                    <a:pt x="2024" y="76"/>
                  </a:cubicBezTo>
                  <a:cubicBezTo>
                    <a:pt x="1921" y="24"/>
                    <a:pt x="1808" y="1"/>
                    <a:pt x="16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0" name="Google Shape;40;p2"/>
            <p:cNvSpPr/>
            <p:nvPr/>
          </p:nvSpPr>
          <p:spPr>
            <a:xfrm>
              <a:off x="3575100" y="4226675"/>
              <a:ext cx="139275" cy="102625"/>
            </a:xfrm>
            <a:custGeom>
              <a:avLst/>
              <a:gdLst/>
              <a:ahLst/>
              <a:cxnLst/>
              <a:rect l="l" t="t" r="r" b="b"/>
              <a:pathLst>
                <a:path w="5571" h="4105" extrusionOk="0">
                  <a:moveTo>
                    <a:pt x="4098" y="1"/>
                  </a:moveTo>
                  <a:cubicBezTo>
                    <a:pt x="3935" y="1"/>
                    <a:pt x="3764" y="42"/>
                    <a:pt x="3592" y="136"/>
                  </a:cubicBezTo>
                  <a:cubicBezTo>
                    <a:pt x="2428" y="903"/>
                    <a:pt x="1544" y="1787"/>
                    <a:pt x="591" y="2741"/>
                  </a:cubicBezTo>
                  <a:cubicBezTo>
                    <a:pt x="1" y="3331"/>
                    <a:pt x="541" y="4104"/>
                    <a:pt x="1186" y="4104"/>
                  </a:cubicBezTo>
                  <a:cubicBezTo>
                    <a:pt x="1304" y="4104"/>
                    <a:pt x="1426" y="4078"/>
                    <a:pt x="1544" y="4021"/>
                  </a:cubicBezTo>
                  <a:cubicBezTo>
                    <a:pt x="2708" y="3323"/>
                    <a:pt x="3871" y="2741"/>
                    <a:pt x="4848" y="1787"/>
                  </a:cubicBezTo>
                  <a:cubicBezTo>
                    <a:pt x="5570" y="1124"/>
                    <a:pt x="4949" y="1"/>
                    <a:pt x="40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41" name="Google Shape;41;p2"/>
          <p:cNvSpPr txBox="1">
            <a:spLocks noGrp="1"/>
          </p:cNvSpPr>
          <p:nvPr>
            <p:ph type="ctrTitle"/>
          </p:nvPr>
        </p:nvSpPr>
        <p:spPr>
          <a:xfrm>
            <a:off x="3380600" y="1720164"/>
            <a:ext cx="5430800" cy="2804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4800"/>
              <a:buNone/>
              <a:defRPr sz="6400">
                <a:solidFill>
                  <a:schemeClr val="accent1"/>
                </a:solidFill>
              </a:defRPr>
            </a:lvl1pPr>
            <a:lvl2pPr lvl="1" algn="ctr" rtl="0">
              <a:spcBef>
                <a:spcPts val="0"/>
              </a:spcBef>
              <a:spcAft>
                <a:spcPts val="0"/>
              </a:spcAft>
              <a:buClr>
                <a:schemeClr val="accent1"/>
              </a:buClr>
              <a:buSzPts val="5200"/>
              <a:buNone/>
              <a:defRPr sz="6933">
                <a:solidFill>
                  <a:schemeClr val="accent1"/>
                </a:solidFill>
              </a:defRPr>
            </a:lvl2pPr>
            <a:lvl3pPr lvl="2" algn="ctr" rtl="0">
              <a:spcBef>
                <a:spcPts val="0"/>
              </a:spcBef>
              <a:spcAft>
                <a:spcPts val="0"/>
              </a:spcAft>
              <a:buClr>
                <a:schemeClr val="accent1"/>
              </a:buClr>
              <a:buSzPts val="5200"/>
              <a:buNone/>
              <a:defRPr sz="6933">
                <a:solidFill>
                  <a:schemeClr val="accent1"/>
                </a:solidFill>
              </a:defRPr>
            </a:lvl3pPr>
            <a:lvl4pPr lvl="3" algn="ctr" rtl="0">
              <a:spcBef>
                <a:spcPts val="0"/>
              </a:spcBef>
              <a:spcAft>
                <a:spcPts val="0"/>
              </a:spcAft>
              <a:buClr>
                <a:schemeClr val="accent1"/>
              </a:buClr>
              <a:buSzPts val="5200"/>
              <a:buNone/>
              <a:defRPr sz="6933">
                <a:solidFill>
                  <a:schemeClr val="accent1"/>
                </a:solidFill>
              </a:defRPr>
            </a:lvl4pPr>
            <a:lvl5pPr lvl="4" algn="ctr" rtl="0">
              <a:spcBef>
                <a:spcPts val="0"/>
              </a:spcBef>
              <a:spcAft>
                <a:spcPts val="0"/>
              </a:spcAft>
              <a:buClr>
                <a:schemeClr val="accent1"/>
              </a:buClr>
              <a:buSzPts val="5200"/>
              <a:buNone/>
              <a:defRPr sz="6933">
                <a:solidFill>
                  <a:schemeClr val="accent1"/>
                </a:solidFill>
              </a:defRPr>
            </a:lvl5pPr>
            <a:lvl6pPr lvl="5" algn="ctr" rtl="0">
              <a:spcBef>
                <a:spcPts val="0"/>
              </a:spcBef>
              <a:spcAft>
                <a:spcPts val="0"/>
              </a:spcAft>
              <a:buClr>
                <a:schemeClr val="accent1"/>
              </a:buClr>
              <a:buSzPts val="5200"/>
              <a:buNone/>
              <a:defRPr sz="6933">
                <a:solidFill>
                  <a:schemeClr val="accent1"/>
                </a:solidFill>
              </a:defRPr>
            </a:lvl6pPr>
            <a:lvl7pPr lvl="6" algn="ctr" rtl="0">
              <a:spcBef>
                <a:spcPts val="0"/>
              </a:spcBef>
              <a:spcAft>
                <a:spcPts val="0"/>
              </a:spcAft>
              <a:buClr>
                <a:schemeClr val="accent1"/>
              </a:buClr>
              <a:buSzPts val="5200"/>
              <a:buNone/>
              <a:defRPr sz="6933">
                <a:solidFill>
                  <a:schemeClr val="accent1"/>
                </a:solidFill>
              </a:defRPr>
            </a:lvl7pPr>
            <a:lvl8pPr lvl="7" algn="ctr" rtl="0">
              <a:spcBef>
                <a:spcPts val="0"/>
              </a:spcBef>
              <a:spcAft>
                <a:spcPts val="0"/>
              </a:spcAft>
              <a:buClr>
                <a:schemeClr val="accent1"/>
              </a:buClr>
              <a:buSzPts val="5200"/>
              <a:buNone/>
              <a:defRPr sz="6933">
                <a:solidFill>
                  <a:schemeClr val="accent1"/>
                </a:solidFill>
              </a:defRPr>
            </a:lvl8pPr>
            <a:lvl9pPr lvl="8" algn="ctr" rtl="0">
              <a:spcBef>
                <a:spcPts val="0"/>
              </a:spcBef>
              <a:spcAft>
                <a:spcPts val="0"/>
              </a:spcAft>
              <a:buClr>
                <a:schemeClr val="accent1"/>
              </a:buClr>
              <a:buSzPts val="5200"/>
              <a:buNone/>
              <a:defRPr sz="6933">
                <a:solidFill>
                  <a:schemeClr val="accent1"/>
                </a:solidFill>
              </a:defRPr>
            </a:lvl9pPr>
          </a:lstStyle>
          <a:p>
            <a:endParaRPr/>
          </a:p>
        </p:txBody>
      </p:sp>
      <p:sp>
        <p:nvSpPr>
          <p:cNvPr id="42" name="Google Shape;42;p2"/>
          <p:cNvSpPr txBox="1">
            <a:spLocks noGrp="1"/>
          </p:cNvSpPr>
          <p:nvPr>
            <p:ph type="subTitle" idx="1"/>
          </p:nvPr>
        </p:nvSpPr>
        <p:spPr>
          <a:xfrm>
            <a:off x="3380600" y="4573436"/>
            <a:ext cx="5430800" cy="56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2400">
                <a:solidFill>
                  <a:schemeClr val="accent1"/>
                </a:solidFill>
              </a:defRPr>
            </a:lvl1pPr>
            <a:lvl2pPr lvl="1" algn="ctr" rtl="0">
              <a:lnSpc>
                <a:spcPct val="100000"/>
              </a:lnSpc>
              <a:spcBef>
                <a:spcPts val="0"/>
              </a:spcBef>
              <a:spcAft>
                <a:spcPts val="0"/>
              </a:spcAft>
              <a:buClr>
                <a:schemeClr val="accent1"/>
              </a:buClr>
              <a:buSzPts val="1800"/>
              <a:buNone/>
              <a:defRPr sz="2400">
                <a:solidFill>
                  <a:schemeClr val="accent1"/>
                </a:solidFill>
              </a:defRPr>
            </a:lvl2pPr>
            <a:lvl3pPr lvl="2" algn="ctr" rtl="0">
              <a:lnSpc>
                <a:spcPct val="100000"/>
              </a:lnSpc>
              <a:spcBef>
                <a:spcPts val="0"/>
              </a:spcBef>
              <a:spcAft>
                <a:spcPts val="0"/>
              </a:spcAft>
              <a:buClr>
                <a:schemeClr val="accent1"/>
              </a:buClr>
              <a:buSzPts val="1800"/>
              <a:buNone/>
              <a:defRPr sz="2400">
                <a:solidFill>
                  <a:schemeClr val="accent1"/>
                </a:solidFill>
              </a:defRPr>
            </a:lvl3pPr>
            <a:lvl4pPr lvl="3" algn="ctr" rtl="0">
              <a:lnSpc>
                <a:spcPct val="100000"/>
              </a:lnSpc>
              <a:spcBef>
                <a:spcPts val="0"/>
              </a:spcBef>
              <a:spcAft>
                <a:spcPts val="0"/>
              </a:spcAft>
              <a:buClr>
                <a:schemeClr val="accent1"/>
              </a:buClr>
              <a:buSzPts val="1800"/>
              <a:buNone/>
              <a:defRPr sz="2400">
                <a:solidFill>
                  <a:schemeClr val="accent1"/>
                </a:solidFill>
              </a:defRPr>
            </a:lvl4pPr>
            <a:lvl5pPr lvl="4" algn="ctr" rtl="0">
              <a:lnSpc>
                <a:spcPct val="100000"/>
              </a:lnSpc>
              <a:spcBef>
                <a:spcPts val="0"/>
              </a:spcBef>
              <a:spcAft>
                <a:spcPts val="0"/>
              </a:spcAft>
              <a:buClr>
                <a:schemeClr val="accent1"/>
              </a:buClr>
              <a:buSzPts val="1800"/>
              <a:buNone/>
              <a:defRPr sz="2400">
                <a:solidFill>
                  <a:schemeClr val="accent1"/>
                </a:solidFill>
              </a:defRPr>
            </a:lvl5pPr>
            <a:lvl6pPr lvl="5" algn="ctr" rtl="0">
              <a:lnSpc>
                <a:spcPct val="100000"/>
              </a:lnSpc>
              <a:spcBef>
                <a:spcPts val="0"/>
              </a:spcBef>
              <a:spcAft>
                <a:spcPts val="0"/>
              </a:spcAft>
              <a:buClr>
                <a:schemeClr val="accent1"/>
              </a:buClr>
              <a:buSzPts val="1800"/>
              <a:buNone/>
              <a:defRPr sz="2400">
                <a:solidFill>
                  <a:schemeClr val="accent1"/>
                </a:solidFill>
              </a:defRPr>
            </a:lvl6pPr>
            <a:lvl7pPr lvl="6" algn="ctr" rtl="0">
              <a:lnSpc>
                <a:spcPct val="100000"/>
              </a:lnSpc>
              <a:spcBef>
                <a:spcPts val="0"/>
              </a:spcBef>
              <a:spcAft>
                <a:spcPts val="0"/>
              </a:spcAft>
              <a:buClr>
                <a:schemeClr val="accent1"/>
              </a:buClr>
              <a:buSzPts val="1800"/>
              <a:buNone/>
              <a:defRPr sz="2400">
                <a:solidFill>
                  <a:schemeClr val="accent1"/>
                </a:solidFill>
              </a:defRPr>
            </a:lvl7pPr>
            <a:lvl8pPr lvl="7" algn="ctr" rtl="0">
              <a:lnSpc>
                <a:spcPct val="100000"/>
              </a:lnSpc>
              <a:spcBef>
                <a:spcPts val="0"/>
              </a:spcBef>
              <a:spcAft>
                <a:spcPts val="0"/>
              </a:spcAft>
              <a:buClr>
                <a:schemeClr val="accent1"/>
              </a:buClr>
              <a:buSzPts val="1800"/>
              <a:buNone/>
              <a:defRPr sz="2400">
                <a:solidFill>
                  <a:schemeClr val="accent1"/>
                </a:solidFill>
              </a:defRPr>
            </a:lvl8pPr>
            <a:lvl9pPr lvl="8" algn="ctr" rtl="0">
              <a:lnSpc>
                <a:spcPct val="100000"/>
              </a:lnSpc>
              <a:spcBef>
                <a:spcPts val="0"/>
              </a:spcBef>
              <a:spcAft>
                <a:spcPts val="0"/>
              </a:spcAft>
              <a:buClr>
                <a:schemeClr val="accent1"/>
              </a:buClr>
              <a:buSzPts val="1800"/>
              <a:buNone/>
              <a:defRPr sz="2400">
                <a:solidFill>
                  <a:schemeClr val="accent1"/>
                </a:solidFill>
              </a:defRPr>
            </a:lvl9pPr>
          </a:lstStyle>
          <a:p>
            <a:endParaRPr/>
          </a:p>
        </p:txBody>
      </p:sp>
      <p:grpSp>
        <p:nvGrpSpPr>
          <p:cNvPr id="43" name="Google Shape;43;p2"/>
          <p:cNvGrpSpPr/>
          <p:nvPr/>
        </p:nvGrpSpPr>
        <p:grpSpPr>
          <a:xfrm rot="1310010">
            <a:off x="8986735" y="438862"/>
            <a:ext cx="2009868" cy="1807909"/>
            <a:chOff x="3495050" y="1152875"/>
            <a:chExt cx="1082275" cy="881498"/>
          </a:xfrm>
        </p:grpSpPr>
        <p:sp>
          <p:nvSpPr>
            <p:cNvPr id="44" name="Google Shape;44;p2"/>
            <p:cNvSpPr/>
            <p:nvPr/>
          </p:nvSpPr>
          <p:spPr>
            <a:xfrm>
              <a:off x="3495050" y="1170600"/>
              <a:ext cx="330975" cy="469025"/>
            </a:xfrm>
            <a:custGeom>
              <a:avLst/>
              <a:gdLst/>
              <a:ahLst/>
              <a:cxnLst/>
              <a:rect l="l" t="t" r="r" b="b"/>
              <a:pathLst>
                <a:path w="13239" h="18761" extrusionOk="0">
                  <a:moveTo>
                    <a:pt x="12300" y="0"/>
                  </a:moveTo>
                  <a:cubicBezTo>
                    <a:pt x="12182" y="0"/>
                    <a:pt x="12057" y="46"/>
                    <a:pt x="11935" y="150"/>
                  </a:cubicBezTo>
                  <a:cubicBezTo>
                    <a:pt x="6119" y="4408"/>
                    <a:pt x="1" y="10317"/>
                    <a:pt x="1164" y="18273"/>
                  </a:cubicBezTo>
                  <a:cubicBezTo>
                    <a:pt x="1201" y="18613"/>
                    <a:pt x="1451" y="18760"/>
                    <a:pt x="1728" y="18760"/>
                  </a:cubicBezTo>
                  <a:cubicBezTo>
                    <a:pt x="2153" y="18760"/>
                    <a:pt x="2640" y="18413"/>
                    <a:pt x="2513" y="17878"/>
                  </a:cubicBezTo>
                  <a:cubicBezTo>
                    <a:pt x="1559" y="10712"/>
                    <a:pt x="7468" y="5292"/>
                    <a:pt x="12610" y="1407"/>
                  </a:cubicBezTo>
                  <a:cubicBezTo>
                    <a:pt x="13239" y="930"/>
                    <a:pt x="12837" y="0"/>
                    <a:pt x="123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5" name="Google Shape;45;p2"/>
            <p:cNvSpPr/>
            <p:nvPr/>
          </p:nvSpPr>
          <p:spPr>
            <a:xfrm>
              <a:off x="3616025" y="1156225"/>
              <a:ext cx="508425" cy="530400"/>
            </a:xfrm>
            <a:custGeom>
              <a:avLst/>
              <a:gdLst/>
              <a:ahLst/>
              <a:cxnLst/>
              <a:rect l="l" t="t" r="r" b="b"/>
              <a:pathLst>
                <a:path w="20337" h="21216" extrusionOk="0">
                  <a:moveTo>
                    <a:pt x="19304" y="1"/>
                  </a:moveTo>
                  <a:cubicBezTo>
                    <a:pt x="19179" y="1"/>
                    <a:pt x="19046" y="44"/>
                    <a:pt x="18914" y="144"/>
                  </a:cubicBezTo>
                  <a:cubicBezTo>
                    <a:pt x="14657" y="3052"/>
                    <a:pt x="10004" y="5657"/>
                    <a:pt x="6119" y="9054"/>
                  </a:cubicBezTo>
                  <a:cubicBezTo>
                    <a:pt x="2722" y="11869"/>
                    <a:pt x="1" y="15940"/>
                    <a:pt x="303" y="20500"/>
                  </a:cubicBezTo>
                  <a:cubicBezTo>
                    <a:pt x="349" y="20977"/>
                    <a:pt x="739" y="21215"/>
                    <a:pt x="1117" y="21215"/>
                  </a:cubicBezTo>
                  <a:cubicBezTo>
                    <a:pt x="1495" y="21215"/>
                    <a:pt x="1862" y="20977"/>
                    <a:pt x="1862" y="20500"/>
                  </a:cubicBezTo>
                  <a:cubicBezTo>
                    <a:pt x="1559" y="15847"/>
                    <a:pt x="4560" y="12055"/>
                    <a:pt x="8050" y="9356"/>
                  </a:cubicBezTo>
                  <a:cubicBezTo>
                    <a:pt x="11749" y="6448"/>
                    <a:pt x="15820" y="4006"/>
                    <a:pt x="19682" y="1400"/>
                  </a:cubicBezTo>
                  <a:cubicBezTo>
                    <a:pt x="20337" y="996"/>
                    <a:pt x="19907" y="1"/>
                    <a:pt x="193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6" name="Google Shape;46;p2"/>
            <p:cNvSpPr/>
            <p:nvPr/>
          </p:nvSpPr>
          <p:spPr>
            <a:xfrm>
              <a:off x="3727200" y="1158575"/>
              <a:ext cx="697850" cy="565950"/>
            </a:xfrm>
            <a:custGeom>
              <a:avLst/>
              <a:gdLst/>
              <a:ahLst/>
              <a:cxnLst/>
              <a:rect l="l" t="t" r="r" b="b"/>
              <a:pathLst>
                <a:path w="27914" h="22638" extrusionOk="0">
                  <a:moveTo>
                    <a:pt x="26969" y="0"/>
                  </a:moveTo>
                  <a:cubicBezTo>
                    <a:pt x="26849" y="0"/>
                    <a:pt x="26720" y="43"/>
                    <a:pt x="26588" y="143"/>
                  </a:cubicBezTo>
                  <a:cubicBezTo>
                    <a:pt x="17561" y="6634"/>
                    <a:pt x="2835" y="9146"/>
                    <a:pt x="113" y="21755"/>
                  </a:cubicBezTo>
                  <a:cubicBezTo>
                    <a:pt x="1" y="22290"/>
                    <a:pt x="451" y="22638"/>
                    <a:pt x="890" y="22638"/>
                  </a:cubicBezTo>
                  <a:cubicBezTo>
                    <a:pt x="1177" y="22638"/>
                    <a:pt x="1460" y="22490"/>
                    <a:pt x="1579" y="22151"/>
                  </a:cubicBezTo>
                  <a:cubicBezTo>
                    <a:pt x="4184" y="10123"/>
                    <a:pt x="18724" y="7611"/>
                    <a:pt x="27355" y="1399"/>
                  </a:cubicBezTo>
                  <a:cubicBezTo>
                    <a:pt x="27914" y="995"/>
                    <a:pt x="27547" y="0"/>
                    <a:pt x="269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7" name="Google Shape;47;p2"/>
            <p:cNvSpPr/>
            <p:nvPr/>
          </p:nvSpPr>
          <p:spPr>
            <a:xfrm>
              <a:off x="3869500" y="1152875"/>
              <a:ext cx="707825" cy="611025"/>
            </a:xfrm>
            <a:custGeom>
              <a:avLst/>
              <a:gdLst/>
              <a:ahLst/>
              <a:cxnLst/>
              <a:rect l="l" t="t" r="r" b="b"/>
              <a:pathLst>
                <a:path w="28313" h="24441" extrusionOk="0">
                  <a:moveTo>
                    <a:pt x="27373" y="0"/>
                  </a:moveTo>
                  <a:cubicBezTo>
                    <a:pt x="27210" y="0"/>
                    <a:pt x="27042" y="82"/>
                    <a:pt x="26898" y="278"/>
                  </a:cubicBezTo>
                  <a:cubicBezTo>
                    <a:pt x="19523" y="9583"/>
                    <a:pt x="7123" y="13352"/>
                    <a:pt x="330" y="23332"/>
                  </a:cubicBezTo>
                  <a:cubicBezTo>
                    <a:pt x="1" y="23892"/>
                    <a:pt x="534" y="24441"/>
                    <a:pt x="1080" y="24441"/>
                  </a:cubicBezTo>
                  <a:cubicBezTo>
                    <a:pt x="1306" y="24441"/>
                    <a:pt x="1533" y="24347"/>
                    <a:pt x="1703" y="24123"/>
                  </a:cubicBezTo>
                  <a:cubicBezTo>
                    <a:pt x="8286" y="14236"/>
                    <a:pt x="20593" y="10537"/>
                    <a:pt x="27875" y="1348"/>
                  </a:cubicBezTo>
                  <a:cubicBezTo>
                    <a:pt x="28312" y="753"/>
                    <a:pt x="27868" y="0"/>
                    <a:pt x="2737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8" name="Google Shape;48;p2"/>
            <p:cNvSpPr/>
            <p:nvPr/>
          </p:nvSpPr>
          <p:spPr>
            <a:xfrm>
              <a:off x="4007825" y="1440000"/>
              <a:ext cx="368075" cy="360050"/>
            </a:xfrm>
            <a:custGeom>
              <a:avLst/>
              <a:gdLst/>
              <a:ahLst/>
              <a:cxnLst/>
              <a:rect l="l" t="t" r="r" b="b"/>
              <a:pathLst>
                <a:path w="14723" h="14402" extrusionOk="0">
                  <a:moveTo>
                    <a:pt x="13618" y="1"/>
                  </a:moveTo>
                  <a:cubicBezTo>
                    <a:pt x="13451" y="1"/>
                    <a:pt x="13280" y="64"/>
                    <a:pt x="13129" y="215"/>
                  </a:cubicBezTo>
                  <a:cubicBezTo>
                    <a:pt x="8965" y="4496"/>
                    <a:pt x="4801" y="8846"/>
                    <a:pt x="520" y="13127"/>
                  </a:cubicBezTo>
                  <a:cubicBezTo>
                    <a:pt x="0" y="13647"/>
                    <a:pt x="516" y="14401"/>
                    <a:pt x="1089" y="14401"/>
                  </a:cubicBezTo>
                  <a:cubicBezTo>
                    <a:pt x="1260" y="14401"/>
                    <a:pt x="1435" y="14334"/>
                    <a:pt x="1590" y="14174"/>
                  </a:cubicBezTo>
                  <a:cubicBezTo>
                    <a:pt x="5755" y="9823"/>
                    <a:pt x="10035" y="5566"/>
                    <a:pt x="14199" y="1286"/>
                  </a:cubicBezTo>
                  <a:cubicBezTo>
                    <a:pt x="14723" y="762"/>
                    <a:pt x="14196" y="1"/>
                    <a:pt x="136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9" name="Google Shape;49;p2"/>
            <p:cNvSpPr/>
            <p:nvPr/>
          </p:nvSpPr>
          <p:spPr>
            <a:xfrm>
              <a:off x="4157900" y="1679825"/>
              <a:ext cx="248675" cy="219175"/>
            </a:xfrm>
            <a:custGeom>
              <a:avLst/>
              <a:gdLst/>
              <a:ahLst/>
              <a:cxnLst/>
              <a:rect l="l" t="t" r="r" b="b"/>
              <a:pathLst>
                <a:path w="9947" h="8767" extrusionOk="0">
                  <a:moveTo>
                    <a:pt x="9021" y="0"/>
                  </a:moveTo>
                  <a:cubicBezTo>
                    <a:pt x="8945" y="0"/>
                    <a:pt x="8864" y="14"/>
                    <a:pt x="8778" y="44"/>
                  </a:cubicBezTo>
                  <a:cubicBezTo>
                    <a:pt x="4800" y="1301"/>
                    <a:pt x="1799" y="4115"/>
                    <a:pt x="240" y="7884"/>
                  </a:cubicBezTo>
                  <a:cubicBezTo>
                    <a:pt x="1" y="8419"/>
                    <a:pt x="443" y="8767"/>
                    <a:pt x="918" y="8767"/>
                  </a:cubicBezTo>
                  <a:cubicBezTo>
                    <a:pt x="1227" y="8767"/>
                    <a:pt x="1550" y="8619"/>
                    <a:pt x="1706" y="8280"/>
                  </a:cubicBezTo>
                  <a:cubicBezTo>
                    <a:pt x="3055" y="4976"/>
                    <a:pt x="5777" y="2557"/>
                    <a:pt x="9150" y="1394"/>
                  </a:cubicBezTo>
                  <a:cubicBezTo>
                    <a:pt x="9946" y="1121"/>
                    <a:pt x="9705" y="0"/>
                    <a:pt x="90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0" name="Google Shape;50;p2"/>
            <p:cNvSpPr/>
            <p:nvPr/>
          </p:nvSpPr>
          <p:spPr>
            <a:xfrm>
              <a:off x="4250888" y="1844127"/>
              <a:ext cx="143475" cy="119625"/>
            </a:xfrm>
            <a:custGeom>
              <a:avLst/>
              <a:gdLst/>
              <a:ahLst/>
              <a:cxnLst/>
              <a:rect l="l" t="t" r="r" b="b"/>
              <a:pathLst>
                <a:path w="5739" h="4785" extrusionOk="0">
                  <a:moveTo>
                    <a:pt x="4686" y="0"/>
                  </a:moveTo>
                  <a:cubicBezTo>
                    <a:pt x="4637" y="0"/>
                    <a:pt x="4586" y="5"/>
                    <a:pt x="4534" y="17"/>
                  </a:cubicBezTo>
                  <a:cubicBezTo>
                    <a:pt x="2510" y="505"/>
                    <a:pt x="858" y="1971"/>
                    <a:pt x="183" y="3902"/>
                  </a:cubicBezTo>
                  <a:cubicBezTo>
                    <a:pt x="0" y="4437"/>
                    <a:pt x="465" y="4784"/>
                    <a:pt x="922" y="4784"/>
                  </a:cubicBezTo>
                  <a:cubicBezTo>
                    <a:pt x="1221" y="4784"/>
                    <a:pt x="1515" y="4637"/>
                    <a:pt x="1626" y="4297"/>
                  </a:cubicBezTo>
                  <a:cubicBezTo>
                    <a:pt x="2114" y="2831"/>
                    <a:pt x="3370" y="1761"/>
                    <a:pt x="4929" y="1482"/>
                  </a:cubicBezTo>
                  <a:cubicBezTo>
                    <a:pt x="5739" y="1307"/>
                    <a:pt x="5458" y="0"/>
                    <a:pt x="46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1" name="Google Shape;51;p2"/>
            <p:cNvSpPr/>
            <p:nvPr/>
          </p:nvSpPr>
          <p:spPr>
            <a:xfrm>
              <a:off x="4342837" y="1953823"/>
              <a:ext cx="138950" cy="80550"/>
            </a:xfrm>
            <a:custGeom>
              <a:avLst/>
              <a:gdLst/>
              <a:ahLst/>
              <a:cxnLst/>
              <a:rect l="l" t="t" r="r" b="b"/>
              <a:pathLst>
                <a:path w="5558" h="3222" extrusionOk="0">
                  <a:moveTo>
                    <a:pt x="4491" y="1"/>
                  </a:moveTo>
                  <a:cubicBezTo>
                    <a:pt x="4376" y="1"/>
                    <a:pt x="4256" y="34"/>
                    <a:pt x="4136" y="110"/>
                  </a:cubicBezTo>
                  <a:lnTo>
                    <a:pt x="647" y="1855"/>
                  </a:lnTo>
                  <a:cubicBezTo>
                    <a:pt x="0" y="2266"/>
                    <a:pt x="377" y="3222"/>
                    <a:pt x="1025" y="3222"/>
                  </a:cubicBezTo>
                  <a:cubicBezTo>
                    <a:pt x="1147" y="3222"/>
                    <a:pt x="1279" y="3188"/>
                    <a:pt x="1415" y="3111"/>
                  </a:cubicBezTo>
                  <a:cubicBezTo>
                    <a:pt x="2578" y="2529"/>
                    <a:pt x="3741" y="1948"/>
                    <a:pt x="4811" y="1366"/>
                  </a:cubicBezTo>
                  <a:cubicBezTo>
                    <a:pt x="5557" y="974"/>
                    <a:pt x="5110" y="1"/>
                    <a:pt x="44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52" name="Google Shape;52;p2"/>
          <p:cNvGrpSpPr/>
          <p:nvPr/>
        </p:nvGrpSpPr>
        <p:grpSpPr>
          <a:xfrm>
            <a:off x="1026728" y="5039113"/>
            <a:ext cx="1008533" cy="917739"/>
            <a:chOff x="853450" y="2614875"/>
            <a:chExt cx="654325" cy="595625"/>
          </a:xfrm>
        </p:grpSpPr>
        <p:sp>
          <p:nvSpPr>
            <p:cNvPr id="53" name="Google Shape;53;p2"/>
            <p:cNvSpPr/>
            <p:nvPr/>
          </p:nvSpPr>
          <p:spPr>
            <a:xfrm>
              <a:off x="853450" y="2614875"/>
              <a:ext cx="654325" cy="595625"/>
            </a:xfrm>
            <a:custGeom>
              <a:avLst/>
              <a:gdLst/>
              <a:ahLst/>
              <a:cxnLst/>
              <a:rect l="l" t="t" r="r" b="b"/>
              <a:pathLst>
                <a:path w="26173" h="23825" extrusionOk="0">
                  <a:moveTo>
                    <a:pt x="5393" y="0"/>
                  </a:moveTo>
                  <a:cubicBezTo>
                    <a:pt x="4603" y="0"/>
                    <a:pt x="3804" y="213"/>
                    <a:pt x="3024" y="725"/>
                  </a:cubicBezTo>
                  <a:cubicBezTo>
                    <a:pt x="0" y="2656"/>
                    <a:pt x="1280" y="5564"/>
                    <a:pt x="2722" y="8100"/>
                  </a:cubicBezTo>
                  <a:cubicBezTo>
                    <a:pt x="4769" y="11380"/>
                    <a:pt x="5932" y="14590"/>
                    <a:pt x="7677" y="18080"/>
                  </a:cubicBezTo>
                  <a:cubicBezTo>
                    <a:pt x="9333" y="21392"/>
                    <a:pt x="12897" y="23824"/>
                    <a:pt x="16577" y="23824"/>
                  </a:cubicBezTo>
                  <a:cubicBezTo>
                    <a:pt x="16774" y="23824"/>
                    <a:pt x="16971" y="23817"/>
                    <a:pt x="17169" y="23803"/>
                  </a:cubicBezTo>
                  <a:cubicBezTo>
                    <a:pt x="21054" y="23594"/>
                    <a:pt x="24730" y="20592"/>
                    <a:pt x="25497" y="16731"/>
                  </a:cubicBezTo>
                  <a:cubicBezTo>
                    <a:pt x="26172" y="12939"/>
                    <a:pt x="23753" y="8681"/>
                    <a:pt x="20077" y="7518"/>
                  </a:cubicBezTo>
                  <a:cubicBezTo>
                    <a:pt x="15122" y="6053"/>
                    <a:pt x="13958" y="5471"/>
                    <a:pt x="10190" y="2191"/>
                  </a:cubicBezTo>
                  <a:cubicBezTo>
                    <a:pt x="8858" y="1051"/>
                    <a:pt x="7149" y="0"/>
                    <a:pt x="53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4" name="Google Shape;54;p2"/>
            <p:cNvSpPr/>
            <p:nvPr/>
          </p:nvSpPr>
          <p:spPr>
            <a:xfrm>
              <a:off x="923825" y="2677650"/>
              <a:ext cx="518800" cy="471900"/>
            </a:xfrm>
            <a:custGeom>
              <a:avLst/>
              <a:gdLst/>
              <a:ahLst/>
              <a:cxnLst/>
              <a:rect l="l" t="t" r="r" b="b"/>
              <a:pathLst>
                <a:path w="20752" h="18876" extrusionOk="0">
                  <a:moveTo>
                    <a:pt x="4196" y="0"/>
                  </a:moveTo>
                  <a:cubicBezTo>
                    <a:pt x="3578" y="0"/>
                    <a:pt x="2949" y="159"/>
                    <a:pt x="2326" y="541"/>
                  </a:cubicBezTo>
                  <a:cubicBezTo>
                    <a:pt x="0" y="2099"/>
                    <a:pt x="977" y="4426"/>
                    <a:pt x="2140" y="6357"/>
                  </a:cubicBezTo>
                  <a:cubicBezTo>
                    <a:pt x="3792" y="8985"/>
                    <a:pt x="4653" y="11498"/>
                    <a:pt x="6025" y="14313"/>
                  </a:cubicBezTo>
                  <a:cubicBezTo>
                    <a:pt x="7344" y="16950"/>
                    <a:pt x="10328" y="18876"/>
                    <a:pt x="13372" y="18876"/>
                  </a:cubicBezTo>
                  <a:cubicBezTo>
                    <a:pt x="13443" y="18876"/>
                    <a:pt x="13515" y="18875"/>
                    <a:pt x="13586" y="18872"/>
                  </a:cubicBezTo>
                  <a:cubicBezTo>
                    <a:pt x="16680" y="18663"/>
                    <a:pt x="19588" y="16244"/>
                    <a:pt x="20170" y="13243"/>
                  </a:cubicBezTo>
                  <a:cubicBezTo>
                    <a:pt x="20751" y="10242"/>
                    <a:pt x="18821" y="6845"/>
                    <a:pt x="15796" y="5961"/>
                  </a:cubicBezTo>
                  <a:cubicBezTo>
                    <a:pt x="12028" y="4798"/>
                    <a:pt x="11050" y="4333"/>
                    <a:pt x="8049" y="1704"/>
                  </a:cubicBezTo>
                  <a:cubicBezTo>
                    <a:pt x="6965" y="829"/>
                    <a:pt x="5609" y="0"/>
                    <a:pt x="41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5" name="Google Shape;55;p2"/>
            <p:cNvSpPr/>
            <p:nvPr/>
          </p:nvSpPr>
          <p:spPr>
            <a:xfrm>
              <a:off x="1112825" y="2883475"/>
              <a:ext cx="217925" cy="169225"/>
            </a:xfrm>
            <a:custGeom>
              <a:avLst/>
              <a:gdLst/>
              <a:ahLst/>
              <a:cxnLst/>
              <a:rect l="l" t="t" r="r" b="b"/>
              <a:pathLst>
                <a:path w="8717" h="6769" extrusionOk="0">
                  <a:moveTo>
                    <a:pt x="4718" y="0"/>
                  </a:moveTo>
                  <a:cubicBezTo>
                    <a:pt x="4385" y="0"/>
                    <a:pt x="4043" y="54"/>
                    <a:pt x="3700" y="171"/>
                  </a:cubicBezTo>
                  <a:cubicBezTo>
                    <a:pt x="1257" y="938"/>
                    <a:pt x="1" y="4335"/>
                    <a:pt x="2327" y="5987"/>
                  </a:cubicBezTo>
                  <a:cubicBezTo>
                    <a:pt x="3040" y="6406"/>
                    <a:pt x="3808" y="6768"/>
                    <a:pt x="4600" y="6768"/>
                  </a:cubicBezTo>
                  <a:cubicBezTo>
                    <a:pt x="4687" y="6768"/>
                    <a:pt x="4775" y="6764"/>
                    <a:pt x="4863" y="6754"/>
                  </a:cubicBezTo>
                  <a:cubicBezTo>
                    <a:pt x="6305" y="6754"/>
                    <a:pt x="7562" y="5777"/>
                    <a:pt x="8050" y="4521"/>
                  </a:cubicBezTo>
                  <a:cubicBezTo>
                    <a:pt x="8717" y="2340"/>
                    <a:pt x="6911" y="0"/>
                    <a:pt x="47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56" name="Google Shape;56;p2"/>
          <p:cNvGrpSpPr/>
          <p:nvPr/>
        </p:nvGrpSpPr>
        <p:grpSpPr>
          <a:xfrm>
            <a:off x="10213735" y="4612831"/>
            <a:ext cx="561744" cy="1930723"/>
            <a:chOff x="4871700" y="1797250"/>
            <a:chExt cx="319900" cy="1099500"/>
          </a:xfrm>
        </p:grpSpPr>
        <p:sp>
          <p:nvSpPr>
            <p:cNvPr id="57" name="Google Shape;57;p2"/>
            <p:cNvSpPr/>
            <p:nvPr/>
          </p:nvSpPr>
          <p:spPr>
            <a:xfrm>
              <a:off x="4871700" y="2253700"/>
              <a:ext cx="271050" cy="643050"/>
            </a:xfrm>
            <a:custGeom>
              <a:avLst/>
              <a:gdLst/>
              <a:ahLst/>
              <a:cxnLst/>
              <a:rect l="l" t="t" r="r" b="b"/>
              <a:pathLst>
                <a:path w="10842" h="25722" extrusionOk="0">
                  <a:moveTo>
                    <a:pt x="3856" y="0"/>
                  </a:moveTo>
                  <a:cubicBezTo>
                    <a:pt x="2479" y="0"/>
                    <a:pt x="1198" y="397"/>
                    <a:pt x="489" y="1702"/>
                  </a:cubicBezTo>
                  <a:cubicBezTo>
                    <a:pt x="0" y="2679"/>
                    <a:pt x="93" y="3936"/>
                    <a:pt x="93" y="4890"/>
                  </a:cubicBezTo>
                  <a:cubicBezTo>
                    <a:pt x="0" y="8286"/>
                    <a:pt x="186" y="11683"/>
                    <a:pt x="489" y="15079"/>
                  </a:cubicBezTo>
                  <a:cubicBezTo>
                    <a:pt x="582" y="16731"/>
                    <a:pt x="675" y="18383"/>
                    <a:pt x="861" y="20011"/>
                  </a:cubicBezTo>
                  <a:cubicBezTo>
                    <a:pt x="1070" y="21570"/>
                    <a:pt x="1070" y="23035"/>
                    <a:pt x="1536" y="24571"/>
                  </a:cubicBezTo>
                  <a:cubicBezTo>
                    <a:pt x="1536" y="24873"/>
                    <a:pt x="1745" y="25245"/>
                    <a:pt x="1931" y="25455"/>
                  </a:cubicBezTo>
                  <a:cubicBezTo>
                    <a:pt x="2170" y="25640"/>
                    <a:pt x="2409" y="25721"/>
                    <a:pt x="2645" y="25721"/>
                  </a:cubicBezTo>
                  <a:cubicBezTo>
                    <a:pt x="4130" y="25721"/>
                    <a:pt x="5488" y="22493"/>
                    <a:pt x="5909" y="21570"/>
                  </a:cubicBezTo>
                  <a:cubicBezTo>
                    <a:pt x="6584" y="19732"/>
                    <a:pt x="6886" y="17801"/>
                    <a:pt x="7561" y="15847"/>
                  </a:cubicBezTo>
                  <a:cubicBezTo>
                    <a:pt x="8422" y="13241"/>
                    <a:pt x="9213" y="10612"/>
                    <a:pt x="9980" y="7914"/>
                  </a:cubicBezTo>
                  <a:cubicBezTo>
                    <a:pt x="10469" y="6541"/>
                    <a:pt x="10841" y="5099"/>
                    <a:pt x="10469" y="3726"/>
                  </a:cubicBezTo>
                  <a:cubicBezTo>
                    <a:pt x="9980" y="1982"/>
                    <a:pt x="8236" y="818"/>
                    <a:pt x="6491" y="353"/>
                  </a:cubicBezTo>
                  <a:cubicBezTo>
                    <a:pt x="5656" y="163"/>
                    <a:pt x="4736" y="0"/>
                    <a:pt x="38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8" name="Google Shape;58;p2"/>
            <p:cNvSpPr/>
            <p:nvPr/>
          </p:nvSpPr>
          <p:spPr>
            <a:xfrm>
              <a:off x="4895550" y="2310800"/>
              <a:ext cx="225675" cy="78525"/>
            </a:xfrm>
            <a:custGeom>
              <a:avLst/>
              <a:gdLst/>
              <a:ahLst/>
              <a:cxnLst/>
              <a:rect l="l" t="t" r="r" b="b"/>
              <a:pathLst>
                <a:path w="9027" h="3141" extrusionOk="0">
                  <a:moveTo>
                    <a:pt x="116" y="0"/>
                  </a:moveTo>
                  <a:lnTo>
                    <a:pt x="116" y="0"/>
                  </a:lnTo>
                  <a:cubicBezTo>
                    <a:pt x="0" y="395"/>
                    <a:pt x="209" y="861"/>
                    <a:pt x="489" y="1256"/>
                  </a:cubicBezTo>
                  <a:cubicBezTo>
                    <a:pt x="698" y="1652"/>
                    <a:pt x="1070" y="1931"/>
                    <a:pt x="1466" y="2233"/>
                  </a:cubicBezTo>
                  <a:cubicBezTo>
                    <a:pt x="1861" y="2419"/>
                    <a:pt x="2326" y="2606"/>
                    <a:pt x="2722" y="2722"/>
                  </a:cubicBezTo>
                  <a:cubicBezTo>
                    <a:pt x="3117" y="2908"/>
                    <a:pt x="3606" y="3001"/>
                    <a:pt x="3978" y="3001"/>
                  </a:cubicBezTo>
                  <a:cubicBezTo>
                    <a:pt x="4420" y="3094"/>
                    <a:pt x="4856" y="3141"/>
                    <a:pt x="5293" y="3141"/>
                  </a:cubicBezTo>
                  <a:cubicBezTo>
                    <a:pt x="5729" y="3141"/>
                    <a:pt x="6165" y="3094"/>
                    <a:pt x="6607" y="3001"/>
                  </a:cubicBezTo>
                  <a:cubicBezTo>
                    <a:pt x="7468" y="2815"/>
                    <a:pt x="8352" y="2512"/>
                    <a:pt x="9026" y="2024"/>
                  </a:cubicBezTo>
                  <a:cubicBezTo>
                    <a:pt x="8142" y="2024"/>
                    <a:pt x="7375" y="2140"/>
                    <a:pt x="6514" y="2140"/>
                  </a:cubicBezTo>
                  <a:cubicBezTo>
                    <a:pt x="5723" y="2140"/>
                    <a:pt x="4955" y="2024"/>
                    <a:pt x="4187" y="1931"/>
                  </a:cubicBezTo>
                  <a:cubicBezTo>
                    <a:pt x="3792" y="1838"/>
                    <a:pt x="3397" y="1745"/>
                    <a:pt x="3024" y="1652"/>
                  </a:cubicBezTo>
                  <a:cubicBezTo>
                    <a:pt x="2629" y="1559"/>
                    <a:pt x="2233" y="1442"/>
                    <a:pt x="1861" y="1349"/>
                  </a:cubicBezTo>
                  <a:cubicBezTo>
                    <a:pt x="1559" y="1256"/>
                    <a:pt x="1163" y="1070"/>
                    <a:pt x="884" y="861"/>
                  </a:cubicBezTo>
                  <a:cubicBezTo>
                    <a:pt x="489" y="675"/>
                    <a:pt x="302" y="395"/>
                    <a:pt x="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9" name="Google Shape;59;p2"/>
            <p:cNvSpPr/>
            <p:nvPr/>
          </p:nvSpPr>
          <p:spPr>
            <a:xfrm>
              <a:off x="5004875" y="1797250"/>
              <a:ext cx="152400" cy="506000"/>
            </a:xfrm>
            <a:custGeom>
              <a:avLst/>
              <a:gdLst/>
              <a:ahLst/>
              <a:cxnLst/>
              <a:rect l="l" t="t" r="r" b="b"/>
              <a:pathLst>
                <a:path w="6096" h="20240" extrusionOk="0">
                  <a:moveTo>
                    <a:pt x="6096" y="0"/>
                  </a:moveTo>
                  <a:lnTo>
                    <a:pt x="6096" y="0"/>
                  </a:lnTo>
                  <a:cubicBezTo>
                    <a:pt x="5142" y="1442"/>
                    <a:pt x="4165" y="3001"/>
                    <a:pt x="3397" y="4653"/>
                  </a:cubicBezTo>
                  <a:cubicBezTo>
                    <a:pt x="2606" y="6188"/>
                    <a:pt x="2025" y="7933"/>
                    <a:pt x="1443" y="9585"/>
                  </a:cubicBezTo>
                  <a:cubicBezTo>
                    <a:pt x="489" y="13074"/>
                    <a:pt x="1" y="16657"/>
                    <a:pt x="187" y="20240"/>
                  </a:cubicBezTo>
                  <a:cubicBezTo>
                    <a:pt x="489" y="16657"/>
                    <a:pt x="1071" y="13167"/>
                    <a:pt x="2025" y="9771"/>
                  </a:cubicBezTo>
                  <a:cubicBezTo>
                    <a:pt x="2513" y="8142"/>
                    <a:pt x="3188" y="6398"/>
                    <a:pt x="3886" y="4839"/>
                  </a:cubicBezTo>
                  <a:cubicBezTo>
                    <a:pt x="4560" y="3187"/>
                    <a:pt x="5328" y="1535"/>
                    <a:pt x="60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0" name="Google Shape;60;p2"/>
            <p:cNvSpPr/>
            <p:nvPr/>
          </p:nvSpPr>
          <p:spPr>
            <a:xfrm>
              <a:off x="4932175" y="2489925"/>
              <a:ext cx="174500" cy="41300"/>
            </a:xfrm>
            <a:custGeom>
              <a:avLst/>
              <a:gdLst/>
              <a:ahLst/>
              <a:cxnLst/>
              <a:rect l="l" t="t" r="r" b="b"/>
              <a:pathLst>
                <a:path w="6980" h="1652" extrusionOk="0">
                  <a:moveTo>
                    <a:pt x="1" y="0"/>
                  </a:moveTo>
                  <a:cubicBezTo>
                    <a:pt x="489" y="489"/>
                    <a:pt x="1071" y="791"/>
                    <a:pt x="1559" y="1070"/>
                  </a:cubicBezTo>
                  <a:cubicBezTo>
                    <a:pt x="2141" y="1373"/>
                    <a:pt x="2816" y="1559"/>
                    <a:pt x="3490" y="1652"/>
                  </a:cubicBezTo>
                  <a:cubicBezTo>
                    <a:pt x="4072" y="1652"/>
                    <a:pt x="4746" y="1652"/>
                    <a:pt x="5421" y="1373"/>
                  </a:cubicBezTo>
                  <a:cubicBezTo>
                    <a:pt x="6003" y="1163"/>
                    <a:pt x="6584" y="791"/>
                    <a:pt x="6980" y="210"/>
                  </a:cubicBezTo>
                  <a:lnTo>
                    <a:pt x="6980" y="210"/>
                  </a:lnTo>
                  <a:cubicBezTo>
                    <a:pt x="6305" y="396"/>
                    <a:pt x="5817" y="489"/>
                    <a:pt x="5235" y="489"/>
                  </a:cubicBezTo>
                  <a:cubicBezTo>
                    <a:pt x="5041" y="520"/>
                    <a:pt x="4858" y="530"/>
                    <a:pt x="4678" y="530"/>
                  </a:cubicBezTo>
                  <a:cubicBezTo>
                    <a:pt x="4317" y="530"/>
                    <a:pt x="3971" y="489"/>
                    <a:pt x="3583" y="489"/>
                  </a:cubicBezTo>
                  <a:cubicBezTo>
                    <a:pt x="3002" y="396"/>
                    <a:pt x="2420" y="303"/>
                    <a:pt x="1838" y="210"/>
                  </a:cubicBezTo>
                  <a:cubicBezTo>
                    <a:pt x="1257" y="93"/>
                    <a:pt x="675" y="0"/>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1" name="Google Shape;61;p2"/>
            <p:cNvSpPr/>
            <p:nvPr/>
          </p:nvSpPr>
          <p:spPr>
            <a:xfrm>
              <a:off x="4949050" y="2599250"/>
              <a:ext cx="126225" cy="37000"/>
            </a:xfrm>
            <a:custGeom>
              <a:avLst/>
              <a:gdLst/>
              <a:ahLst/>
              <a:cxnLst/>
              <a:rect l="l" t="t" r="r" b="b"/>
              <a:pathLst>
                <a:path w="5049" h="1480" extrusionOk="0">
                  <a:moveTo>
                    <a:pt x="5049" y="1"/>
                  </a:moveTo>
                  <a:cubicBezTo>
                    <a:pt x="4560" y="94"/>
                    <a:pt x="4165" y="187"/>
                    <a:pt x="3792" y="187"/>
                  </a:cubicBezTo>
                  <a:cubicBezTo>
                    <a:pt x="3397" y="280"/>
                    <a:pt x="3001" y="280"/>
                    <a:pt x="2629" y="280"/>
                  </a:cubicBezTo>
                  <a:lnTo>
                    <a:pt x="1350" y="373"/>
                  </a:lnTo>
                  <a:cubicBezTo>
                    <a:pt x="977" y="373"/>
                    <a:pt x="489" y="373"/>
                    <a:pt x="0" y="582"/>
                  </a:cubicBezTo>
                  <a:cubicBezTo>
                    <a:pt x="396" y="862"/>
                    <a:pt x="768" y="1164"/>
                    <a:pt x="1257" y="1257"/>
                  </a:cubicBezTo>
                  <a:cubicBezTo>
                    <a:pt x="1546" y="1393"/>
                    <a:pt x="1885" y="1480"/>
                    <a:pt x="2238" y="1480"/>
                  </a:cubicBezTo>
                  <a:cubicBezTo>
                    <a:pt x="2367" y="1480"/>
                    <a:pt x="2498" y="1468"/>
                    <a:pt x="2629" y="1443"/>
                  </a:cubicBezTo>
                  <a:cubicBezTo>
                    <a:pt x="3094" y="1443"/>
                    <a:pt x="3583" y="1350"/>
                    <a:pt x="4071" y="1071"/>
                  </a:cubicBezTo>
                  <a:cubicBezTo>
                    <a:pt x="4467" y="862"/>
                    <a:pt x="4839" y="489"/>
                    <a:pt x="50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 name="Google Shape;62;p2"/>
            <p:cNvSpPr/>
            <p:nvPr/>
          </p:nvSpPr>
          <p:spPr>
            <a:xfrm>
              <a:off x="4953700" y="2737100"/>
              <a:ext cx="77950" cy="34325"/>
            </a:xfrm>
            <a:custGeom>
              <a:avLst/>
              <a:gdLst/>
              <a:ahLst/>
              <a:cxnLst/>
              <a:rect l="l" t="t" r="r" b="b"/>
              <a:pathLst>
                <a:path w="3118" h="1373" extrusionOk="0">
                  <a:moveTo>
                    <a:pt x="3118" y="0"/>
                  </a:moveTo>
                  <a:cubicBezTo>
                    <a:pt x="2815" y="0"/>
                    <a:pt x="2536" y="0"/>
                    <a:pt x="2234" y="93"/>
                  </a:cubicBezTo>
                  <a:cubicBezTo>
                    <a:pt x="1955" y="93"/>
                    <a:pt x="1745" y="93"/>
                    <a:pt x="1466" y="210"/>
                  </a:cubicBezTo>
                  <a:cubicBezTo>
                    <a:pt x="1280" y="210"/>
                    <a:pt x="1071" y="303"/>
                    <a:pt x="791" y="396"/>
                  </a:cubicBezTo>
                  <a:cubicBezTo>
                    <a:pt x="489" y="582"/>
                    <a:pt x="303" y="675"/>
                    <a:pt x="0" y="884"/>
                  </a:cubicBezTo>
                  <a:cubicBezTo>
                    <a:pt x="210" y="1164"/>
                    <a:pt x="582" y="1257"/>
                    <a:pt x="884" y="1373"/>
                  </a:cubicBezTo>
                  <a:lnTo>
                    <a:pt x="1745" y="1373"/>
                  </a:lnTo>
                  <a:cubicBezTo>
                    <a:pt x="2048" y="1257"/>
                    <a:pt x="2327" y="1071"/>
                    <a:pt x="2629" y="884"/>
                  </a:cubicBezTo>
                  <a:cubicBezTo>
                    <a:pt x="2815" y="675"/>
                    <a:pt x="3118" y="396"/>
                    <a:pt x="31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 name="Google Shape;63;p2"/>
            <p:cNvSpPr/>
            <p:nvPr/>
          </p:nvSpPr>
          <p:spPr>
            <a:xfrm>
              <a:off x="4992675" y="1974625"/>
              <a:ext cx="55850" cy="101225"/>
            </a:xfrm>
            <a:custGeom>
              <a:avLst/>
              <a:gdLst/>
              <a:ahLst/>
              <a:cxnLst/>
              <a:rect l="l" t="t" r="r" b="b"/>
              <a:pathLst>
                <a:path w="2234" h="4049" extrusionOk="0">
                  <a:moveTo>
                    <a:pt x="346" y="1"/>
                  </a:moveTo>
                  <a:cubicBezTo>
                    <a:pt x="273" y="1"/>
                    <a:pt x="198" y="24"/>
                    <a:pt x="93" y="70"/>
                  </a:cubicBezTo>
                  <a:cubicBezTo>
                    <a:pt x="0" y="163"/>
                    <a:pt x="0" y="349"/>
                    <a:pt x="0" y="559"/>
                  </a:cubicBezTo>
                  <a:cubicBezTo>
                    <a:pt x="93" y="1722"/>
                    <a:pt x="977" y="3071"/>
                    <a:pt x="1559" y="4048"/>
                  </a:cubicBezTo>
                  <a:cubicBezTo>
                    <a:pt x="2233" y="3164"/>
                    <a:pt x="1466" y="1233"/>
                    <a:pt x="884" y="349"/>
                  </a:cubicBezTo>
                  <a:cubicBezTo>
                    <a:pt x="768" y="256"/>
                    <a:pt x="675" y="163"/>
                    <a:pt x="582" y="70"/>
                  </a:cubicBezTo>
                  <a:cubicBezTo>
                    <a:pt x="489" y="24"/>
                    <a:pt x="419" y="1"/>
                    <a:pt x="3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 name="Google Shape;64;p2"/>
            <p:cNvSpPr/>
            <p:nvPr/>
          </p:nvSpPr>
          <p:spPr>
            <a:xfrm>
              <a:off x="5019425" y="1904250"/>
              <a:ext cx="55850" cy="101225"/>
            </a:xfrm>
            <a:custGeom>
              <a:avLst/>
              <a:gdLst/>
              <a:ahLst/>
              <a:cxnLst/>
              <a:rect l="l" t="t" r="r" b="b"/>
              <a:pathLst>
                <a:path w="2234" h="4049" extrusionOk="0">
                  <a:moveTo>
                    <a:pt x="338" y="1"/>
                  </a:moveTo>
                  <a:cubicBezTo>
                    <a:pt x="262" y="1"/>
                    <a:pt x="186" y="24"/>
                    <a:pt x="93" y="70"/>
                  </a:cubicBezTo>
                  <a:cubicBezTo>
                    <a:pt x="0" y="163"/>
                    <a:pt x="0" y="373"/>
                    <a:pt x="0" y="466"/>
                  </a:cubicBezTo>
                  <a:cubicBezTo>
                    <a:pt x="93" y="1629"/>
                    <a:pt x="977" y="3071"/>
                    <a:pt x="1559" y="4048"/>
                  </a:cubicBezTo>
                  <a:cubicBezTo>
                    <a:pt x="2234" y="3071"/>
                    <a:pt x="1443" y="1141"/>
                    <a:pt x="861" y="373"/>
                  </a:cubicBezTo>
                  <a:cubicBezTo>
                    <a:pt x="768" y="256"/>
                    <a:pt x="675" y="70"/>
                    <a:pt x="582" y="70"/>
                  </a:cubicBezTo>
                  <a:cubicBezTo>
                    <a:pt x="489" y="24"/>
                    <a:pt x="413" y="1"/>
                    <a:pt x="3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 name="Google Shape;65;p2"/>
            <p:cNvSpPr/>
            <p:nvPr/>
          </p:nvSpPr>
          <p:spPr>
            <a:xfrm>
              <a:off x="5053150" y="1872850"/>
              <a:ext cx="41325" cy="76800"/>
            </a:xfrm>
            <a:custGeom>
              <a:avLst/>
              <a:gdLst/>
              <a:ahLst/>
              <a:cxnLst/>
              <a:rect l="l" t="t" r="r" b="b"/>
              <a:pathLst>
                <a:path w="1653" h="3072" extrusionOk="0">
                  <a:moveTo>
                    <a:pt x="198" y="0"/>
                  </a:moveTo>
                  <a:cubicBezTo>
                    <a:pt x="123" y="0"/>
                    <a:pt x="47" y="24"/>
                    <a:pt x="1" y="70"/>
                  </a:cubicBezTo>
                  <a:lnTo>
                    <a:pt x="1" y="349"/>
                  </a:lnTo>
                  <a:cubicBezTo>
                    <a:pt x="1" y="1326"/>
                    <a:pt x="675" y="2303"/>
                    <a:pt x="1071" y="3071"/>
                  </a:cubicBezTo>
                  <a:cubicBezTo>
                    <a:pt x="1652" y="2397"/>
                    <a:pt x="1071" y="931"/>
                    <a:pt x="582" y="256"/>
                  </a:cubicBezTo>
                  <a:cubicBezTo>
                    <a:pt x="489" y="163"/>
                    <a:pt x="489" y="70"/>
                    <a:pt x="396" y="70"/>
                  </a:cubicBezTo>
                  <a:cubicBezTo>
                    <a:pt x="349" y="24"/>
                    <a:pt x="274" y="0"/>
                    <a:pt x="1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 name="Google Shape;66;p2"/>
            <p:cNvSpPr/>
            <p:nvPr/>
          </p:nvSpPr>
          <p:spPr>
            <a:xfrm>
              <a:off x="5043850" y="1988300"/>
              <a:ext cx="96575" cy="73000"/>
            </a:xfrm>
            <a:custGeom>
              <a:avLst/>
              <a:gdLst/>
              <a:ahLst/>
              <a:cxnLst/>
              <a:rect l="l" t="t" r="r" b="b"/>
              <a:pathLst>
                <a:path w="3863" h="2920" extrusionOk="0">
                  <a:moveTo>
                    <a:pt x="3059" y="0"/>
                  </a:moveTo>
                  <a:cubicBezTo>
                    <a:pt x="2271" y="0"/>
                    <a:pt x="1486" y="444"/>
                    <a:pt x="954" y="1082"/>
                  </a:cubicBezTo>
                  <a:cubicBezTo>
                    <a:pt x="582" y="1547"/>
                    <a:pt x="0" y="2338"/>
                    <a:pt x="0" y="2920"/>
                  </a:cubicBezTo>
                  <a:cubicBezTo>
                    <a:pt x="768" y="2036"/>
                    <a:pt x="1931" y="1547"/>
                    <a:pt x="3094" y="1175"/>
                  </a:cubicBezTo>
                  <a:cubicBezTo>
                    <a:pt x="3280" y="1082"/>
                    <a:pt x="3490" y="1082"/>
                    <a:pt x="3676" y="873"/>
                  </a:cubicBezTo>
                  <a:cubicBezTo>
                    <a:pt x="3769" y="780"/>
                    <a:pt x="3862" y="500"/>
                    <a:pt x="3769" y="291"/>
                  </a:cubicBezTo>
                  <a:cubicBezTo>
                    <a:pt x="3676" y="105"/>
                    <a:pt x="3490" y="12"/>
                    <a:pt x="3280" y="12"/>
                  </a:cubicBezTo>
                  <a:cubicBezTo>
                    <a:pt x="3207" y="4"/>
                    <a:pt x="3133" y="0"/>
                    <a:pt x="3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 name="Google Shape;67;p2"/>
            <p:cNvSpPr/>
            <p:nvPr/>
          </p:nvSpPr>
          <p:spPr>
            <a:xfrm>
              <a:off x="5077575" y="1920525"/>
              <a:ext cx="77375" cy="55875"/>
            </a:xfrm>
            <a:custGeom>
              <a:avLst/>
              <a:gdLst/>
              <a:ahLst/>
              <a:cxnLst/>
              <a:rect l="l" t="t" r="r" b="b"/>
              <a:pathLst>
                <a:path w="3095" h="2235" extrusionOk="0">
                  <a:moveTo>
                    <a:pt x="2513" y="1"/>
                  </a:moveTo>
                  <a:cubicBezTo>
                    <a:pt x="1838" y="1"/>
                    <a:pt x="1257" y="303"/>
                    <a:pt x="768" y="885"/>
                  </a:cubicBezTo>
                  <a:cubicBezTo>
                    <a:pt x="489" y="1257"/>
                    <a:pt x="94" y="1746"/>
                    <a:pt x="1" y="2234"/>
                  </a:cubicBezTo>
                  <a:cubicBezTo>
                    <a:pt x="582" y="1653"/>
                    <a:pt x="1559" y="1164"/>
                    <a:pt x="2420" y="885"/>
                  </a:cubicBezTo>
                  <a:cubicBezTo>
                    <a:pt x="2513" y="885"/>
                    <a:pt x="2722" y="769"/>
                    <a:pt x="2816" y="676"/>
                  </a:cubicBezTo>
                  <a:cubicBezTo>
                    <a:pt x="3002" y="583"/>
                    <a:pt x="3095" y="396"/>
                    <a:pt x="3002" y="187"/>
                  </a:cubicBezTo>
                  <a:cubicBezTo>
                    <a:pt x="2909" y="94"/>
                    <a:pt x="2722" y="1"/>
                    <a:pt x="25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 name="Google Shape;68;p2"/>
            <p:cNvSpPr/>
            <p:nvPr/>
          </p:nvSpPr>
          <p:spPr>
            <a:xfrm>
              <a:off x="5089800" y="1823400"/>
              <a:ext cx="26775" cy="58200"/>
            </a:xfrm>
            <a:custGeom>
              <a:avLst/>
              <a:gdLst/>
              <a:ahLst/>
              <a:cxnLst/>
              <a:rect l="l" t="t" r="r" b="b"/>
              <a:pathLst>
                <a:path w="1071" h="2328" extrusionOk="0">
                  <a:moveTo>
                    <a:pt x="372" y="1"/>
                  </a:moveTo>
                  <a:cubicBezTo>
                    <a:pt x="93" y="117"/>
                    <a:pt x="0" y="396"/>
                    <a:pt x="0" y="699"/>
                  </a:cubicBezTo>
                  <a:cubicBezTo>
                    <a:pt x="93" y="978"/>
                    <a:pt x="279" y="1164"/>
                    <a:pt x="372" y="1373"/>
                  </a:cubicBezTo>
                  <a:cubicBezTo>
                    <a:pt x="582" y="1653"/>
                    <a:pt x="582" y="2048"/>
                    <a:pt x="675" y="2327"/>
                  </a:cubicBezTo>
                  <a:cubicBezTo>
                    <a:pt x="1070" y="2141"/>
                    <a:pt x="954" y="1071"/>
                    <a:pt x="954" y="792"/>
                  </a:cubicBezTo>
                  <a:cubicBezTo>
                    <a:pt x="954" y="583"/>
                    <a:pt x="861" y="396"/>
                    <a:pt x="768" y="303"/>
                  </a:cubicBezTo>
                  <a:cubicBezTo>
                    <a:pt x="675" y="117"/>
                    <a:pt x="582" y="1"/>
                    <a:pt x="3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9" name="Google Shape;69;p2"/>
            <p:cNvSpPr/>
            <p:nvPr/>
          </p:nvSpPr>
          <p:spPr>
            <a:xfrm>
              <a:off x="5121200" y="1812350"/>
              <a:ext cx="70400" cy="45400"/>
            </a:xfrm>
            <a:custGeom>
              <a:avLst/>
              <a:gdLst/>
              <a:ahLst/>
              <a:cxnLst/>
              <a:rect l="l" t="t" r="r" b="b"/>
              <a:pathLst>
                <a:path w="2816" h="1816" extrusionOk="0">
                  <a:moveTo>
                    <a:pt x="2359" y="1"/>
                  </a:moveTo>
                  <a:cubicBezTo>
                    <a:pt x="2251" y="1"/>
                    <a:pt x="2129" y="24"/>
                    <a:pt x="2024" y="71"/>
                  </a:cubicBezTo>
                  <a:cubicBezTo>
                    <a:pt x="1257" y="350"/>
                    <a:pt x="396" y="1025"/>
                    <a:pt x="0" y="1815"/>
                  </a:cubicBezTo>
                  <a:cubicBezTo>
                    <a:pt x="186" y="1606"/>
                    <a:pt x="396" y="1513"/>
                    <a:pt x="582" y="1420"/>
                  </a:cubicBezTo>
                  <a:lnTo>
                    <a:pt x="1350" y="1420"/>
                  </a:lnTo>
                  <a:cubicBezTo>
                    <a:pt x="1652" y="1420"/>
                    <a:pt x="1931" y="1420"/>
                    <a:pt x="2234" y="1327"/>
                  </a:cubicBezTo>
                  <a:cubicBezTo>
                    <a:pt x="2513" y="1234"/>
                    <a:pt x="2815" y="838"/>
                    <a:pt x="2815" y="559"/>
                  </a:cubicBezTo>
                  <a:cubicBezTo>
                    <a:pt x="2815" y="350"/>
                    <a:pt x="2815" y="164"/>
                    <a:pt x="2606" y="71"/>
                  </a:cubicBezTo>
                  <a:cubicBezTo>
                    <a:pt x="2559" y="24"/>
                    <a:pt x="2466" y="1"/>
                    <a:pt x="2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0" name="Google Shape;70;p2"/>
            <p:cNvSpPr/>
            <p:nvPr/>
          </p:nvSpPr>
          <p:spPr>
            <a:xfrm>
              <a:off x="5099100" y="1862375"/>
              <a:ext cx="70400" cy="43650"/>
            </a:xfrm>
            <a:custGeom>
              <a:avLst/>
              <a:gdLst/>
              <a:ahLst/>
              <a:cxnLst/>
              <a:rect l="l" t="t" r="r" b="b"/>
              <a:pathLst>
                <a:path w="2816" h="1746" extrusionOk="0">
                  <a:moveTo>
                    <a:pt x="2048" y="1"/>
                  </a:moveTo>
                  <a:cubicBezTo>
                    <a:pt x="1745" y="1"/>
                    <a:pt x="1559" y="187"/>
                    <a:pt x="1280" y="396"/>
                  </a:cubicBezTo>
                  <a:cubicBezTo>
                    <a:pt x="977" y="582"/>
                    <a:pt x="0" y="1257"/>
                    <a:pt x="117" y="1745"/>
                  </a:cubicBezTo>
                  <a:cubicBezTo>
                    <a:pt x="791" y="1652"/>
                    <a:pt x="1955" y="1559"/>
                    <a:pt x="2443" y="1071"/>
                  </a:cubicBezTo>
                  <a:cubicBezTo>
                    <a:pt x="2722" y="885"/>
                    <a:pt x="2815" y="582"/>
                    <a:pt x="2722" y="303"/>
                  </a:cubicBezTo>
                  <a:cubicBezTo>
                    <a:pt x="2629" y="94"/>
                    <a:pt x="2234" y="1"/>
                    <a:pt x="20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1" name="Google Shape;71;p2"/>
          <p:cNvGrpSpPr/>
          <p:nvPr/>
        </p:nvGrpSpPr>
        <p:grpSpPr>
          <a:xfrm rot="9275241">
            <a:off x="9600005" y="5554658"/>
            <a:ext cx="2902144" cy="1212060"/>
            <a:chOff x="2915775" y="2073500"/>
            <a:chExt cx="874750" cy="365333"/>
          </a:xfrm>
        </p:grpSpPr>
        <p:sp>
          <p:nvSpPr>
            <p:cNvPr id="72" name="Google Shape;72;p2"/>
            <p:cNvSpPr/>
            <p:nvPr/>
          </p:nvSpPr>
          <p:spPr>
            <a:xfrm>
              <a:off x="3004557" y="2399858"/>
              <a:ext cx="48300" cy="38975"/>
            </a:xfrm>
            <a:custGeom>
              <a:avLst/>
              <a:gdLst/>
              <a:ahLst/>
              <a:cxnLst/>
              <a:rect l="l" t="t" r="r" b="b"/>
              <a:pathLst>
                <a:path w="1932" h="1559" extrusionOk="0">
                  <a:moveTo>
                    <a:pt x="955" y="0"/>
                  </a:moveTo>
                  <a:cubicBezTo>
                    <a:pt x="1" y="0"/>
                    <a:pt x="1" y="1559"/>
                    <a:pt x="955" y="1559"/>
                  </a:cubicBezTo>
                  <a:cubicBezTo>
                    <a:pt x="1932" y="1559"/>
                    <a:pt x="1932" y="0"/>
                    <a:pt x="9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3" name="Google Shape;73;p2"/>
            <p:cNvSpPr/>
            <p:nvPr/>
          </p:nvSpPr>
          <p:spPr>
            <a:xfrm>
              <a:off x="3681750" y="2300900"/>
              <a:ext cx="38975" cy="45975"/>
            </a:xfrm>
            <a:custGeom>
              <a:avLst/>
              <a:gdLst/>
              <a:ahLst/>
              <a:cxnLst/>
              <a:rect l="l" t="t" r="r" b="b"/>
              <a:pathLst>
                <a:path w="1559" h="1839" extrusionOk="0">
                  <a:moveTo>
                    <a:pt x="768" y="1"/>
                  </a:moveTo>
                  <a:cubicBezTo>
                    <a:pt x="396" y="1"/>
                    <a:pt x="0" y="303"/>
                    <a:pt x="0" y="675"/>
                  </a:cubicBezTo>
                  <a:lnTo>
                    <a:pt x="0" y="1071"/>
                  </a:lnTo>
                  <a:cubicBezTo>
                    <a:pt x="0" y="1466"/>
                    <a:pt x="396" y="1838"/>
                    <a:pt x="768" y="1838"/>
                  </a:cubicBezTo>
                  <a:cubicBezTo>
                    <a:pt x="1164" y="1838"/>
                    <a:pt x="1559" y="1466"/>
                    <a:pt x="1559" y="1071"/>
                  </a:cubicBezTo>
                  <a:lnTo>
                    <a:pt x="1559" y="675"/>
                  </a:lnTo>
                  <a:cubicBezTo>
                    <a:pt x="1559" y="303"/>
                    <a:pt x="1164" y="1"/>
                    <a:pt x="7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 name="Google Shape;74;p2"/>
            <p:cNvSpPr/>
            <p:nvPr/>
          </p:nvSpPr>
          <p:spPr>
            <a:xfrm>
              <a:off x="3611375" y="2245075"/>
              <a:ext cx="48300" cy="36650"/>
            </a:xfrm>
            <a:custGeom>
              <a:avLst/>
              <a:gdLst/>
              <a:ahLst/>
              <a:cxnLst/>
              <a:rect l="l" t="t" r="r" b="b"/>
              <a:pathLst>
                <a:path w="1932" h="1466" extrusionOk="0">
                  <a:moveTo>
                    <a:pt x="977" y="0"/>
                  </a:moveTo>
                  <a:cubicBezTo>
                    <a:pt x="0" y="0"/>
                    <a:pt x="0" y="1466"/>
                    <a:pt x="977" y="1466"/>
                  </a:cubicBezTo>
                  <a:cubicBezTo>
                    <a:pt x="1931" y="1466"/>
                    <a:pt x="1931" y="0"/>
                    <a:pt x="9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5" name="Google Shape;75;p2"/>
            <p:cNvSpPr/>
            <p:nvPr/>
          </p:nvSpPr>
          <p:spPr>
            <a:xfrm>
              <a:off x="3706175" y="2235750"/>
              <a:ext cx="48300" cy="36100"/>
            </a:xfrm>
            <a:custGeom>
              <a:avLst/>
              <a:gdLst/>
              <a:ahLst/>
              <a:cxnLst/>
              <a:rect l="l" t="t" r="r" b="b"/>
              <a:pathLst>
                <a:path w="1932" h="1444" extrusionOk="0">
                  <a:moveTo>
                    <a:pt x="954" y="1"/>
                  </a:moveTo>
                  <a:cubicBezTo>
                    <a:pt x="0" y="1"/>
                    <a:pt x="0" y="1443"/>
                    <a:pt x="954" y="1443"/>
                  </a:cubicBezTo>
                  <a:cubicBezTo>
                    <a:pt x="1838" y="1443"/>
                    <a:pt x="1931" y="1"/>
                    <a:pt x="9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 name="Google Shape;76;p2"/>
            <p:cNvSpPr/>
            <p:nvPr/>
          </p:nvSpPr>
          <p:spPr>
            <a:xfrm>
              <a:off x="3742225" y="2150850"/>
              <a:ext cx="48300" cy="36075"/>
            </a:xfrm>
            <a:custGeom>
              <a:avLst/>
              <a:gdLst/>
              <a:ahLst/>
              <a:cxnLst/>
              <a:rect l="l" t="t" r="r" b="b"/>
              <a:pathLst>
                <a:path w="1932" h="1443" extrusionOk="0">
                  <a:moveTo>
                    <a:pt x="978" y="0"/>
                  </a:moveTo>
                  <a:cubicBezTo>
                    <a:pt x="1" y="0"/>
                    <a:pt x="1" y="1443"/>
                    <a:pt x="978" y="1443"/>
                  </a:cubicBezTo>
                  <a:cubicBezTo>
                    <a:pt x="1932" y="1443"/>
                    <a:pt x="1932" y="0"/>
                    <a:pt x="9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 name="Google Shape;77;p2"/>
            <p:cNvSpPr/>
            <p:nvPr/>
          </p:nvSpPr>
          <p:spPr>
            <a:xfrm>
              <a:off x="3659650" y="2160725"/>
              <a:ext cx="46550" cy="36100"/>
            </a:xfrm>
            <a:custGeom>
              <a:avLst/>
              <a:gdLst/>
              <a:ahLst/>
              <a:cxnLst/>
              <a:rect l="l" t="t" r="r" b="b"/>
              <a:pathLst>
                <a:path w="1862" h="1444" extrusionOk="0">
                  <a:moveTo>
                    <a:pt x="884" y="1"/>
                  </a:moveTo>
                  <a:cubicBezTo>
                    <a:pt x="0" y="1"/>
                    <a:pt x="0" y="1443"/>
                    <a:pt x="884" y="1443"/>
                  </a:cubicBezTo>
                  <a:cubicBezTo>
                    <a:pt x="1861" y="1443"/>
                    <a:pt x="1861" y="1"/>
                    <a:pt x="8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 name="Google Shape;78;p2"/>
            <p:cNvSpPr/>
            <p:nvPr/>
          </p:nvSpPr>
          <p:spPr>
            <a:xfrm>
              <a:off x="3579975" y="2121775"/>
              <a:ext cx="36075" cy="46325"/>
            </a:xfrm>
            <a:custGeom>
              <a:avLst/>
              <a:gdLst/>
              <a:ahLst/>
              <a:cxnLst/>
              <a:rect l="l" t="t" r="r" b="b"/>
              <a:pathLst>
                <a:path w="1443" h="1853" extrusionOk="0">
                  <a:moveTo>
                    <a:pt x="768" y="0"/>
                  </a:moveTo>
                  <a:cubicBezTo>
                    <a:pt x="279" y="0"/>
                    <a:pt x="0" y="396"/>
                    <a:pt x="0" y="768"/>
                  </a:cubicBezTo>
                  <a:lnTo>
                    <a:pt x="0" y="1163"/>
                  </a:lnTo>
                  <a:cubicBezTo>
                    <a:pt x="0" y="1517"/>
                    <a:pt x="317" y="1853"/>
                    <a:pt x="650" y="1853"/>
                  </a:cubicBezTo>
                  <a:cubicBezTo>
                    <a:pt x="689" y="1853"/>
                    <a:pt x="729" y="1848"/>
                    <a:pt x="768" y="1838"/>
                  </a:cubicBezTo>
                  <a:cubicBezTo>
                    <a:pt x="1163" y="1838"/>
                    <a:pt x="1443" y="1559"/>
                    <a:pt x="1443" y="1163"/>
                  </a:cubicBezTo>
                  <a:lnTo>
                    <a:pt x="1443" y="768"/>
                  </a:lnTo>
                  <a:cubicBezTo>
                    <a:pt x="1443" y="396"/>
                    <a:pt x="1163" y="0"/>
                    <a:pt x="7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9" name="Google Shape;79;p2"/>
            <p:cNvSpPr/>
            <p:nvPr/>
          </p:nvSpPr>
          <p:spPr>
            <a:xfrm>
              <a:off x="3444450" y="2140950"/>
              <a:ext cx="45975" cy="36675"/>
            </a:xfrm>
            <a:custGeom>
              <a:avLst/>
              <a:gdLst/>
              <a:ahLst/>
              <a:cxnLst/>
              <a:rect l="l" t="t" r="r" b="b"/>
              <a:pathLst>
                <a:path w="1839" h="1467" extrusionOk="0">
                  <a:moveTo>
                    <a:pt x="954" y="1"/>
                  </a:moveTo>
                  <a:cubicBezTo>
                    <a:pt x="1" y="1"/>
                    <a:pt x="1" y="1467"/>
                    <a:pt x="954" y="1467"/>
                  </a:cubicBezTo>
                  <a:cubicBezTo>
                    <a:pt x="1839" y="1467"/>
                    <a:pt x="1839" y="1"/>
                    <a:pt x="9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0" name="Google Shape;80;p2"/>
            <p:cNvSpPr/>
            <p:nvPr/>
          </p:nvSpPr>
          <p:spPr>
            <a:xfrm>
              <a:off x="3495050" y="2206675"/>
              <a:ext cx="48300" cy="55675"/>
            </a:xfrm>
            <a:custGeom>
              <a:avLst/>
              <a:gdLst/>
              <a:ahLst/>
              <a:cxnLst/>
              <a:rect l="l" t="t" r="r" b="b"/>
              <a:pathLst>
                <a:path w="1932" h="2227" extrusionOk="0">
                  <a:moveTo>
                    <a:pt x="1147" y="1"/>
                  </a:moveTo>
                  <a:cubicBezTo>
                    <a:pt x="872" y="1"/>
                    <a:pt x="613" y="125"/>
                    <a:pt x="489" y="373"/>
                  </a:cubicBezTo>
                  <a:cubicBezTo>
                    <a:pt x="396" y="675"/>
                    <a:pt x="303" y="862"/>
                    <a:pt x="187" y="1164"/>
                  </a:cubicBezTo>
                  <a:cubicBezTo>
                    <a:pt x="1" y="1443"/>
                    <a:pt x="94" y="1932"/>
                    <a:pt x="396" y="2118"/>
                  </a:cubicBezTo>
                  <a:cubicBezTo>
                    <a:pt x="525" y="2190"/>
                    <a:pt x="668" y="2227"/>
                    <a:pt x="808" y="2227"/>
                  </a:cubicBezTo>
                  <a:cubicBezTo>
                    <a:pt x="1073" y="2227"/>
                    <a:pt x="1329" y="2097"/>
                    <a:pt x="1466" y="1839"/>
                  </a:cubicBezTo>
                  <a:cubicBezTo>
                    <a:pt x="1559" y="1653"/>
                    <a:pt x="1652" y="1350"/>
                    <a:pt x="1838" y="1164"/>
                  </a:cubicBezTo>
                  <a:cubicBezTo>
                    <a:pt x="1932" y="768"/>
                    <a:pt x="1932" y="280"/>
                    <a:pt x="1559" y="94"/>
                  </a:cubicBezTo>
                  <a:cubicBezTo>
                    <a:pt x="1427" y="32"/>
                    <a:pt x="1285" y="1"/>
                    <a:pt x="11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1" name="Google Shape;81;p2"/>
            <p:cNvSpPr/>
            <p:nvPr/>
          </p:nvSpPr>
          <p:spPr>
            <a:xfrm>
              <a:off x="3383375" y="2244725"/>
              <a:ext cx="36675" cy="46900"/>
            </a:xfrm>
            <a:custGeom>
              <a:avLst/>
              <a:gdLst/>
              <a:ahLst/>
              <a:cxnLst/>
              <a:rect l="l" t="t" r="r" b="b"/>
              <a:pathLst>
                <a:path w="1467" h="1876" extrusionOk="0">
                  <a:moveTo>
                    <a:pt x="902" y="0"/>
                  </a:moveTo>
                  <a:cubicBezTo>
                    <a:pt x="866" y="0"/>
                    <a:pt x="829" y="5"/>
                    <a:pt x="792" y="14"/>
                  </a:cubicBezTo>
                  <a:cubicBezTo>
                    <a:pt x="303" y="14"/>
                    <a:pt x="1" y="317"/>
                    <a:pt x="1" y="712"/>
                  </a:cubicBezTo>
                  <a:lnTo>
                    <a:pt x="1" y="1084"/>
                  </a:lnTo>
                  <a:cubicBezTo>
                    <a:pt x="1" y="1480"/>
                    <a:pt x="303" y="1875"/>
                    <a:pt x="792" y="1875"/>
                  </a:cubicBezTo>
                  <a:cubicBezTo>
                    <a:pt x="1164" y="1759"/>
                    <a:pt x="1467" y="1480"/>
                    <a:pt x="1467" y="1084"/>
                  </a:cubicBezTo>
                  <a:lnTo>
                    <a:pt x="1467" y="712"/>
                  </a:lnTo>
                  <a:cubicBezTo>
                    <a:pt x="1467" y="356"/>
                    <a:pt x="1222" y="0"/>
                    <a:pt x="9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 name="Google Shape;82;p2"/>
            <p:cNvSpPr/>
            <p:nvPr/>
          </p:nvSpPr>
          <p:spPr>
            <a:xfrm>
              <a:off x="3306025" y="2123525"/>
              <a:ext cx="51225" cy="44800"/>
            </a:xfrm>
            <a:custGeom>
              <a:avLst/>
              <a:gdLst/>
              <a:ahLst/>
              <a:cxnLst/>
              <a:rect l="l" t="t" r="r" b="b"/>
              <a:pathLst>
                <a:path w="2049" h="1792" extrusionOk="0">
                  <a:moveTo>
                    <a:pt x="1219" y="0"/>
                  </a:moveTo>
                  <a:cubicBezTo>
                    <a:pt x="1024" y="0"/>
                    <a:pt x="827" y="70"/>
                    <a:pt x="676" y="209"/>
                  </a:cubicBezTo>
                  <a:cubicBezTo>
                    <a:pt x="582" y="326"/>
                    <a:pt x="489" y="419"/>
                    <a:pt x="303" y="512"/>
                  </a:cubicBezTo>
                  <a:cubicBezTo>
                    <a:pt x="1" y="791"/>
                    <a:pt x="1" y="1280"/>
                    <a:pt x="303" y="1582"/>
                  </a:cubicBezTo>
                  <a:cubicBezTo>
                    <a:pt x="443" y="1722"/>
                    <a:pt x="635" y="1791"/>
                    <a:pt x="827" y="1791"/>
                  </a:cubicBezTo>
                  <a:cubicBezTo>
                    <a:pt x="1019" y="1791"/>
                    <a:pt x="1211" y="1722"/>
                    <a:pt x="1350" y="1582"/>
                  </a:cubicBezTo>
                  <a:cubicBezTo>
                    <a:pt x="1466" y="1489"/>
                    <a:pt x="1653" y="1373"/>
                    <a:pt x="1746" y="1187"/>
                  </a:cubicBezTo>
                  <a:cubicBezTo>
                    <a:pt x="2048" y="907"/>
                    <a:pt x="2048" y="419"/>
                    <a:pt x="1746" y="209"/>
                  </a:cubicBezTo>
                  <a:cubicBezTo>
                    <a:pt x="1606" y="70"/>
                    <a:pt x="1414" y="0"/>
                    <a:pt x="1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 name="Google Shape;83;p2"/>
            <p:cNvSpPr/>
            <p:nvPr/>
          </p:nvSpPr>
          <p:spPr>
            <a:xfrm>
              <a:off x="3097825" y="2131650"/>
              <a:ext cx="45975" cy="36100"/>
            </a:xfrm>
            <a:custGeom>
              <a:avLst/>
              <a:gdLst/>
              <a:ahLst/>
              <a:cxnLst/>
              <a:rect l="l" t="t" r="r" b="b"/>
              <a:pathLst>
                <a:path w="1839" h="1444" extrusionOk="0">
                  <a:moveTo>
                    <a:pt x="954" y="1"/>
                  </a:moveTo>
                  <a:cubicBezTo>
                    <a:pt x="0" y="1"/>
                    <a:pt x="0" y="1443"/>
                    <a:pt x="954" y="1443"/>
                  </a:cubicBezTo>
                  <a:cubicBezTo>
                    <a:pt x="1838" y="1443"/>
                    <a:pt x="1838" y="1"/>
                    <a:pt x="9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 name="Google Shape;84;p2"/>
            <p:cNvSpPr/>
            <p:nvPr/>
          </p:nvSpPr>
          <p:spPr>
            <a:xfrm>
              <a:off x="3194375" y="2140950"/>
              <a:ext cx="48875" cy="36675"/>
            </a:xfrm>
            <a:custGeom>
              <a:avLst/>
              <a:gdLst/>
              <a:ahLst/>
              <a:cxnLst/>
              <a:rect l="l" t="t" r="r" b="b"/>
              <a:pathLst>
                <a:path w="1955" h="1467" extrusionOk="0">
                  <a:moveTo>
                    <a:pt x="791" y="1"/>
                  </a:moveTo>
                  <a:cubicBezTo>
                    <a:pt x="396" y="1"/>
                    <a:pt x="0" y="396"/>
                    <a:pt x="117" y="792"/>
                  </a:cubicBezTo>
                  <a:cubicBezTo>
                    <a:pt x="117" y="1164"/>
                    <a:pt x="396" y="1467"/>
                    <a:pt x="791" y="1467"/>
                  </a:cubicBezTo>
                  <a:lnTo>
                    <a:pt x="1163" y="1467"/>
                  </a:lnTo>
                  <a:cubicBezTo>
                    <a:pt x="1559" y="1467"/>
                    <a:pt x="1954" y="1164"/>
                    <a:pt x="1954" y="792"/>
                  </a:cubicBezTo>
                  <a:cubicBezTo>
                    <a:pt x="1954" y="396"/>
                    <a:pt x="1559" y="1"/>
                    <a:pt x="11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 name="Google Shape;85;p2"/>
            <p:cNvSpPr/>
            <p:nvPr/>
          </p:nvSpPr>
          <p:spPr>
            <a:xfrm>
              <a:off x="2925675" y="2131650"/>
              <a:ext cx="36075" cy="45975"/>
            </a:xfrm>
            <a:custGeom>
              <a:avLst/>
              <a:gdLst/>
              <a:ahLst/>
              <a:cxnLst/>
              <a:rect l="l" t="t" r="r" b="b"/>
              <a:pathLst>
                <a:path w="1443" h="1839" extrusionOk="0">
                  <a:moveTo>
                    <a:pt x="675" y="1"/>
                  </a:moveTo>
                  <a:cubicBezTo>
                    <a:pt x="279" y="1"/>
                    <a:pt x="0" y="373"/>
                    <a:pt x="0" y="768"/>
                  </a:cubicBezTo>
                  <a:lnTo>
                    <a:pt x="0" y="1164"/>
                  </a:lnTo>
                  <a:cubicBezTo>
                    <a:pt x="0" y="1536"/>
                    <a:pt x="279" y="1839"/>
                    <a:pt x="675" y="1839"/>
                  </a:cubicBezTo>
                  <a:cubicBezTo>
                    <a:pt x="1070" y="1839"/>
                    <a:pt x="1443" y="1536"/>
                    <a:pt x="1443" y="1164"/>
                  </a:cubicBezTo>
                  <a:lnTo>
                    <a:pt x="1443" y="768"/>
                  </a:lnTo>
                  <a:cubicBezTo>
                    <a:pt x="1443" y="373"/>
                    <a:pt x="1070" y="1"/>
                    <a:pt x="6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 name="Google Shape;86;p2"/>
            <p:cNvSpPr/>
            <p:nvPr/>
          </p:nvSpPr>
          <p:spPr>
            <a:xfrm>
              <a:off x="3134334" y="2346583"/>
              <a:ext cx="48300" cy="36650"/>
            </a:xfrm>
            <a:custGeom>
              <a:avLst/>
              <a:gdLst/>
              <a:ahLst/>
              <a:cxnLst/>
              <a:rect l="l" t="t" r="r" b="b"/>
              <a:pathLst>
                <a:path w="1932" h="1466" extrusionOk="0">
                  <a:moveTo>
                    <a:pt x="978" y="0"/>
                  </a:moveTo>
                  <a:cubicBezTo>
                    <a:pt x="1" y="0"/>
                    <a:pt x="1" y="1466"/>
                    <a:pt x="978" y="1466"/>
                  </a:cubicBezTo>
                  <a:cubicBezTo>
                    <a:pt x="1932" y="1466"/>
                    <a:pt x="1932" y="0"/>
                    <a:pt x="9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7" name="Google Shape;87;p2"/>
            <p:cNvSpPr/>
            <p:nvPr/>
          </p:nvSpPr>
          <p:spPr>
            <a:xfrm>
              <a:off x="3094872" y="2268209"/>
              <a:ext cx="48275" cy="36675"/>
            </a:xfrm>
            <a:custGeom>
              <a:avLst/>
              <a:gdLst/>
              <a:ahLst/>
              <a:cxnLst/>
              <a:rect l="l" t="t" r="r" b="b"/>
              <a:pathLst>
                <a:path w="1931" h="1467" extrusionOk="0">
                  <a:moveTo>
                    <a:pt x="977" y="1"/>
                  </a:moveTo>
                  <a:cubicBezTo>
                    <a:pt x="0" y="1"/>
                    <a:pt x="0" y="1466"/>
                    <a:pt x="977" y="1466"/>
                  </a:cubicBezTo>
                  <a:cubicBezTo>
                    <a:pt x="1931" y="1466"/>
                    <a:pt x="1931" y="1"/>
                    <a:pt x="9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8" name="Google Shape;88;p2"/>
            <p:cNvSpPr/>
            <p:nvPr/>
          </p:nvSpPr>
          <p:spPr>
            <a:xfrm>
              <a:off x="3241721" y="2268481"/>
              <a:ext cx="45950" cy="36675"/>
            </a:xfrm>
            <a:custGeom>
              <a:avLst/>
              <a:gdLst/>
              <a:ahLst/>
              <a:cxnLst/>
              <a:rect l="l" t="t" r="r" b="b"/>
              <a:pathLst>
                <a:path w="1838" h="1467" extrusionOk="0">
                  <a:moveTo>
                    <a:pt x="954" y="1"/>
                  </a:moveTo>
                  <a:cubicBezTo>
                    <a:pt x="0" y="1"/>
                    <a:pt x="0" y="1467"/>
                    <a:pt x="954" y="1467"/>
                  </a:cubicBezTo>
                  <a:cubicBezTo>
                    <a:pt x="1838" y="1467"/>
                    <a:pt x="1838" y="1"/>
                    <a:pt x="9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9" name="Google Shape;89;p2"/>
            <p:cNvSpPr/>
            <p:nvPr/>
          </p:nvSpPr>
          <p:spPr>
            <a:xfrm>
              <a:off x="3725375" y="2073500"/>
              <a:ext cx="48300" cy="36075"/>
            </a:xfrm>
            <a:custGeom>
              <a:avLst/>
              <a:gdLst/>
              <a:ahLst/>
              <a:cxnLst/>
              <a:rect l="l" t="t" r="r" b="b"/>
              <a:pathLst>
                <a:path w="1932" h="1443" extrusionOk="0">
                  <a:moveTo>
                    <a:pt x="977" y="0"/>
                  </a:moveTo>
                  <a:cubicBezTo>
                    <a:pt x="0" y="0"/>
                    <a:pt x="0" y="1443"/>
                    <a:pt x="977" y="1443"/>
                  </a:cubicBezTo>
                  <a:cubicBezTo>
                    <a:pt x="1931" y="1443"/>
                    <a:pt x="1931" y="0"/>
                    <a:pt x="9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0" name="Google Shape;90;p2"/>
            <p:cNvSpPr/>
            <p:nvPr/>
          </p:nvSpPr>
          <p:spPr>
            <a:xfrm>
              <a:off x="3027450" y="2244725"/>
              <a:ext cx="36075" cy="46900"/>
            </a:xfrm>
            <a:custGeom>
              <a:avLst/>
              <a:gdLst/>
              <a:ahLst/>
              <a:cxnLst/>
              <a:rect l="l" t="t" r="r" b="b"/>
              <a:pathLst>
                <a:path w="1443" h="1876" extrusionOk="0">
                  <a:moveTo>
                    <a:pt x="883" y="0"/>
                  </a:moveTo>
                  <a:cubicBezTo>
                    <a:pt x="846" y="0"/>
                    <a:pt x="808" y="5"/>
                    <a:pt x="768" y="14"/>
                  </a:cubicBezTo>
                  <a:cubicBezTo>
                    <a:pt x="396" y="14"/>
                    <a:pt x="0" y="317"/>
                    <a:pt x="0" y="712"/>
                  </a:cubicBezTo>
                  <a:lnTo>
                    <a:pt x="0" y="1084"/>
                  </a:lnTo>
                  <a:cubicBezTo>
                    <a:pt x="0" y="1480"/>
                    <a:pt x="396" y="1875"/>
                    <a:pt x="768" y="1875"/>
                  </a:cubicBezTo>
                  <a:cubicBezTo>
                    <a:pt x="1164" y="1759"/>
                    <a:pt x="1443" y="1480"/>
                    <a:pt x="1443" y="1084"/>
                  </a:cubicBezTo>
                  <a:lnTo>
                    <a:pt x="1443" y="712"/>
                  </a:lnTo>
                  <a:cubicBezTo>
                    <a:pt x="1443" y="356"/>
                    <a:pt x="1217" y="0"/>
                    <a:pt x="8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1" name="Google Shape;91;p2"/>
            <p:cNvSpPr/>
            <p:nvPr/>
          </p:nvSpPr>
          <p:spPr>
            <a:xfrm>
              <a:off x="2915775" y="2216000"/>
              <a:ext cx="45975" cy="36650"/>
            </a:xfrm>
            <a:custGeom>
              <a:avLst/>
              <a:gdLst/>
              <a:ahLst/>
              <a:cxnLst/>
              <a:rect l="l" t="t" r="r" b="b"/>
              <a:pathLst>
                <a:path w="1839" h="1466" extrusionOk="0">
                  <a:moveTo>
                    <a:pt x="675" y="0"/>
                  </a:moveTo>
                  <a:cubicBezTo>
                    <a:pt x="303" y="0"/>
                    <a:pt x="1" y="302"/>
                    <a:pt x="1" y="791"/>
                  </a:cubicBezTo>
                  <a:cubicBezTo>
                    <a:pt x="1" y="1163"/>
                    <a:pt x="303" y="1466"/>
                    <a:pt x="675" y="1466"/>
                  </a:cubicBezTo>
                  <a:lnTo>
                    <a:pt x="1071" y="1466"/>
                  </a:lnTo>
                  <a:cubicBezTo>
                    <a:pt x="1466" y="1466"/>
                    <a:pt x="1839" y="1163"/>
                    <a:pt x="1839" y="791"/>
                  </a:cubicBezTo>
                  <a:cubicBezTo>
                    <a:pt x="1839" y="302"/>
                    <a:pt x="1466" y="0"/>
                    <a:pt x="10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92" name="Google Shape;92;p2"/>
          <p:cNvGrpSpPr/>
          <p:nvPr/>
        </p:nvGrpSpPr>
        <p:grpSpPr>
          <a:xfrm rot="410726">
            <a:off x="11074813" y="1235167"/>
            <a:ext cx="895551" cy="898051"/>
            <a:chOff x="1474000" y="3672875"/>
            <a:chExt cx="492050" cy="495800"/>
          </a:xfrm>
        </p:grpSpPr>
        <p:sp>
          <p:nvSpPr>
            <p:cNvPr id="93" name="Google Shape;93;p2"/>
            <p:cNvSpPr/>
            <p:nvPr/>
          </p:nvSpPr>
          <p:spPr>
            <a:xfrm>
              <a:off x="1503075" y="3672875"/>
              <a:ext cx="433900" cy="460075"/>
            </a:xfrm>
            <a:custGeom>
              <a:avLst/>
              <a:gdLst/>
              <a:ahLst/>
              <a:cxnLst/>
              <a:rect l="l" t="t" r="r" b="b"/>
              <a:pathLst>
                <a:path w="17356" h="18403" extrusionOk="0">
                  <a:moveTo>
                    <a:pt x="7957" y="1"/>
                  </a:moveTo>
                  <a:lnTo>
                    <a:pt x="1" y="12214"/>
                  </a:lnTo>
                  <a:cubicBezTo>
                    <a:pt x="94" y="12401"/>
                    <a:pt x="187" y="12680"/>
                    <a:pt x="303" y="12889"/>
                  </a:cubicBezTo>
                  <a:cubicBezTo>
                    <a:pt x="1839" y="16076"/>
                    <a:pt x="5235" y="18403"/>
                    <a:pt x="8725" y="18403"/>
                  </a:cubicBezTo>
                  <a:cubicBezTo>
                    <a:pt x="12307" y="18310"/>
                    <a:pt x="15611" y="15983"/>
                    <a:pt x="17053" y="12796"/>
                  </a:cubicBezTo>
                  <a:cubicBezTo>
                    <a:pt x="17170" y="12494"/>
                    <a:pt x="17263" y="12307"/>
                    <a:pt x="17356" y="12098"/>
                  </a:cubicBezTo>
                  <a:lnTo>
                    <a:pt x="940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 name="Google Shape;94;p2"/>
            <p:cNvSpPr/>
            <p:nvPr/>
          </p:nvSpPr>
          <p:spPr>
            <a:xfrm>
              <a:off x="1474000" y="3960775"/>
              <a:ext cx="492050" cy="207900"/>
            </a:xfrm>
            <a:custGeom>
              <a:avLst/>
              <a:gdLst/>
              <a:ahLst/>
              <a:cxnLst/>
              <a:rect l="l" t="t" r="r" b="b"/>
              <a:pathLst>
                <a:path w="19682" h="8316" extrusionOk="0">
                  <a:moveTo>
                    <a:pt x="17751" y="0"/>
                  </a:moveTo>
                  <a:cubicBezTo>
                    <a:pt x="15611" y="2141"/>
                    <a:pt x="12889" y="3886"/>
                    <a:pt x="9795" y="4072"/>
                  </a:cubicBezTo>
                  <a:cubicBezTo>
                    <a:pt x="9524" y="4099"/>
                    <a:pt x="9250" y="4113"/>
                    <a:pt x="8975" y="4113"/>
                  </a:cubicBezTo>
                  <a:cubicBezTo>
                    <a:pt x="7172" y="4113"/>
                    <a:pt x="5319" y="3518"/>
                    <a:pt x="3886" y="2327"/>
                  </a:cubicBezTo>
                  <a:cubicBezTo>
                    <a:pt x="3397" y="1955"/>
                    <a:pt x="2420" y="303"/>
                    <a:pt x="1745" y="303"/>
                  </a:cubicBezTo>
                  <a:cubicBezTo>
                    <a:pt x="768" y="396"/>
                    <a:pt x="1" y="2327"/>
                    <a:pt x="94" y="3118"/>
                  </a:cubicBezTo>
                  <a:cubicBezTo>
                    <a:pt x="187" y="3699"/>
                    <a:pt x="582" y="4072"/>
                    <a:pt x="885" y="4560"/>
                  </a:cubicBezTo>
                  <a:cubicBezTo>
                    <a:pt x="2979" y="6906"/>
                    <a:pt x="6091" y="8315"/>
                    <a:pt x="9252" y="8315"/>
                  </a:cubicBezTo>
                  <a:cubicBezTo>
                    <a:pt x="9883" y="8315"/>
                    <a:pt x="10517" y="8259"/>
                    <a:pt x="11144" y="8143"/>
                  </a:cubicBezTo>
                  <a:cubicBezTo>
                    <a:pt x="14843" y="7561"/>
                    <a:pt x="18216" y="4956"/>
                    <a:pt x="19682" y="1559"/>
                  </a:cubicBezTo>
                  <a:cubicBezTo>
                    <a:pt x="19007" y="978"/>
                    <a:pt x="18426" y="489"/>
                    <a:pt x="177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 name="Google Shape;95;p2"/>
            <p:cNvSpPr/>
            <p:nvPr/>
          </p:nvSpPr>
          <p:spPr>
            <a:xfrm>
              <a:off x="1566475" y="3920950"/>
              <a:ext cx="52500" cy="53425"/>
            </a:xfrm>
            <a:custGeom>
              <a:avLst/>
              <a:gdLst/>
              <a:ahLst/>
              <a:cxnLst/>
              <a:rect l="l" t="t" r="r" b="b"/>
              <a:pathLst>
                <a:path w="2100" h="2137" extrusionOk="0">
                  <a:moveTo>
                    <a:pt x="1346" y="1"/>
                  </a:moveTo>
                  <a:cubicBezTo>
                    <a:pt x="1193" y="1"/>
                    <a:pt x="1045" y="71"/>
                    <a:pt x="954" y="244"/>
                  </a:cubicBezTo>
                  <a:cubicBezTo>
                    <a:pt x="675" y="640"/>
                    <a:pt x="466" y="1012"/>
                    <a:pt x="280" y="1314"/>
                  </a:cubicBezTo>
                  <a:cubicBezTo>
                    <a:pt x="0" y="1726"/>
                    <a:pt x="360" y="2137"/>
                    <a:pt x="727" y="2137"/>
                  </a:cubicBezTo>
                  <a:cubicBezTo>
                    <a:pt x="879" y="2137"/>
                    <a:pt x="1032" y="2066"/>
                    <a:pt x="1141" y="1896"/>
                  </a:cubicBezTo>
                  <a:cubicBezTo>
                    <a:pt x="1350" y="1500"/>
                    <a:pt x="1629" y="1128"/>
                    <a:pt x="1839" y="733"/>
                  </a:cubicBezTo>
                  <a:cubicBezTo>
                    <a:pt x="2100" y="390"/>
                    <a:pt x="1708" y="1"/>
                    <a:pt x="13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6" name="Google Shape;96;p2"/>
            <p:cNvSpPr/>
            <p:nvPr/>
          </p:nvSpPr>
          <p:spPr>
            <a:xfrm>
              <a:off x="1648475" y="3965400"/>
              <a:ext cx="31450" cy="46575"/>
            </a:xfrm>
            <a:custGeom>
              <a:avLst/>
              <a:gdLst/>
              <a:ahLst/>
              <a:cxnLst/>
              <a:rect l="l" t="t" r="r" b="b"/>
              <a:pathLst>
                <a:path w="1258" h="1863" extrusionOk="0">
                  <a:moveTo>
                    <a:pt x="727" y="1"/>
                  </a:moveTo>
                  <a:cubicBezTo>
                    <a:pt x="489" y="1"/>
                    <a:pt x="283" y="167"/>
                    <a:pt x="187" y="397"/>
                  </a:cubicBezTo>
                  <a:cubicBezTo>
                    <a:pt x="187" y="700"/>
                    <a:pt x="94" y="886"/>
                    <a:pt x="94" y="1188"/>
                  </a:cubicBezTo>
                  <a:cubicBezTo>
                    <a:pt x="1" y="1467"/>
                    <a:pt x="94" y="1770"/>
                    <a:pt x="396" y="1863"/>
                  </a:cubicBezTo>
                  <a:cubicBezTo>
                    <a:pt x="676" y="1863"/>
                    <a:pt x="1071" y="1770"/>
                    <a:pt x="1071" y="1467"/>
                  </a:cubicBezTo>
                  <a:cubicBezTo>
                    <a:pt x="1164" y="1188"/>
                    <a:pt x="1164" y="886"/>
                    <a:pt x="1164" y="700"/>
                  </a:cubicBezTo>
                  <a:cubicBezTo>
                    <a:pt x="1257" y="397"/>
                    <a:pt x="1164" y="118"/>
                    <a:pt x="885" y="25"/>
                  </a:cubicBezTo>
                  <a:cubicBezTo>
                    <a:pt x="831" y="8"/>
                    <a:pt x="778" y="1"/>
                    <a:pt x="7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7" name="Google Shape;97;p2"/>
            <p:cNvSpPr/>
            <p:nvPr/>
          </p:nvSpPr>
          <p:spPr>
            <a:xfrm>
              <a:off x="1733400" y="3972375"/>
              <a:ext cx="29100" cy="46575"/>
            </a:xfrm>
            <a:custGeom>
              <a:avLst/>
              <a:gdLst/>
              <a:ahLst/>
              <a:cxnLst/>
              <a:rect l="l" t="t" r="r" b="b"/>
              <a:pathLst>
                <a:path w="1164" h="1863" extrusionOk="0">
                  <a:moveTo>
                    <a:pt x="544" y="1"/>
                  </a:moveTo>
                  <a:cubicBezTo>
                    <a:pt x="495" y="1"/>
                    <a:pt x="445" y="9"/>
                    <a:pt x="396" y="25"/>
                  </a:cubicBezTo>
                  <a:cubicBezTo>
                    <a:pt x="93" y="118"/>
                    <a:pt x="0" y="421"/>
                    <a:pt x="0" y="607"/>
                  </a:cubicBezTo>
                  <a:cubicBezTo>
                    <a:pt x="93" y="909"/>
                    <a:pt x="93" y="1188"/>
                    <a:pt x="187" y="1491"/>
                  </a:cubicBezTo>
                  <a:cubicBezTo>
                    <a:pt x="187" y="1770"/>
                    <a:pt x="582" y="1863"/>
                    <a:pt x="768" y="1863"/>
                  </a:cubicBezTo>
                  <a:cubicBezTo>
                    <a:pt x="1071" y="1770"/>
                    <a:pt x="1164" y="1491"/>
                    <a:pt x="1164" y="1188"/>
                  </a:cubicBezTo>
                  <a:cubicBezTo>
                    <a:pt x="1164" y="909"/>
                    <a:pt x="1071" y="607"/>
                    <a:pt x="1071" y="421"/>
                  </a:cubicBezTo>
                  <a:cubicBezTo>
                    <a:pt x="994" y="171"/>
                    <a:pt x="775" y="1"/>
                    <a:pt x="5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8" name="Google Shape;98;p2"/>
            <p:cNvSpPr/>
            <p:nvPr/>
          </p:nvSpPr>
          <p:spPr>
            <a:xfrm>
              <a:off x="1810750" y="3944875"/>
              <a:ext cx="39000" cy="50300"/>
            </a:xfrm>
            <a:custGeom>
              <a:avLst/>
              <a:gdLst/>
              <a:ahLst/>
              <a:cxnLst/>
              <a:rect l="l" t="t" r="r" b="b"/>
              <a:pathLst>
                <a:path w="1560" h="2012" extrusionOk="0">
                  <a:moveTo>
                    <a:pt x="627" y="0"/>
                  </a:moveTo>
                  <a:cubicBezTo>
                    <a:pt x="517" y="0"/>
                    <a:pt x="403" y="22"/>
                    <a:pt x="303" y="55"/>
                  </a:cubicBezTo>
                  <a:cubicBezTo>
                    <a:pt x="94" y="264"/>
                    <a:pt x="0" y="543"/>
                    <a:pt x="94" y="753"/>
                  </a:cubicBezTo>
                  <a:cubicBezTo>
                    <a:pt x="303" y="1125"/>
                    <a:pt x="396" y="1427"/>
                    <a:pt x="582" y="1707"/>
                  </a:cubicBezTo>
                  <a:cubicBezTo>
                    <a:pt x="643" y="1904"/>
                    <a:pt x="832" y="2012"/>
                    <a:pt x="1008" y="2012"/>
                  </a:cubicBezTo>
                  <a:cubicBezTo>
                    <a:pt x="1102" y="2012"/>
                    <a:pt x="1192" y="1981"/>
                    <a:pt x="1257" y="1916"/>
                  </a:cubicBezTo>
                  <a:cubicBezTo>
                    <a:pt x="1559" y="1800"/>
                    <a:pt x="1559" y="1521"/>
                    <a:pt x="1466" y="1218"/>
                  </a:cubicBezTo>
                  <a:cubicBezTo>
                    <a:pt x="1373" y="939"/>
                    <a:pt x="1164" y="543"/>
                    <a:pt x="1071" y="264"/>
                  </a:cubicBezTo>
                  <a:cubicBezTo>
                    <a:pt x="1011" y="70"/>
                    <a:pt x="826" y="0"/>
                    <a:pt x="6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9" name="Google Shape;99;p2"/>
            <p:cNvSpPr/>
            <p:nvPr/>
          </p:nvSpPr>
          <p:spPr>
            <a:xfrm>
              <a:off x="1777025" y="3839800"/>
              <a:ext cx="31425" cy="55850"/>
            </a:xfrm>
            <a:custGeom>
              <a:avLst/>
              <a:gdLst/>
              <a:ahLst/>
              <a:cxnLst/>
              <a:rect l="l" t="t" r="r" b="b"/>
              <a:pathLst>
                <a:path w="1257" h="2234" extrusionOk="0">
                  <a:moveTo>
                    <a:pt x="582" y="1"/>
                  </a:moveTo>
                  <a:cubicBezTo>
                    <a:pt x="279" y="1"/>
                    <a:pt x="0" y="187"/>
                    <a:pt x="93" y="489"/>
                  </a:cubicBezTo>
                  <a:cubicBezTo>
                    <a:pt x="93" y="978"/>
                    <a:pt x="93" y="1350"/>
                    <a:pt x="186" y="1745"/>
                  </a:cubicBezTo>
                  <a:cubicBezTo>
                    <a:pt x="186" y="2048"/>
                    <a:pt x="396" y="2234"/>
                    <a:pt x="675" y="2234"/>
                  </a:cubicBezTo>
                  <a:cubicBezTo>
                    <a:pt x="977" y="2234"/>
                    <a:pt x="1256" y="2048"/>
                    <a:pt x="1256" y="1745"/>
                  </a:cubicBezTo>
                  <a:cubicBezTo>
                    <a:pt x="1163" y="1350"/>
                    <a:pt x="1163" y="978"/>
                    <a:pt x="1070" y="489"/>
                  </a:cubicBezTo>
                  <a:cubicBezTo>
                    <a:pt x="1070" y="187"/>
                    <a:pt x="861" y="1"/>
                    <a:pt x="5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0" name="Google Shape;100;p2"/>
            <p:cNvSpPr/>
            <p:nvPr/>
          </p:nvSpPr>
          <p:spPr>
            <a:xfrm>
              <a:off x="1667675" y="3877900"/>
              <a:ext cx="32025" cy="42750"/>
            </a:xfrm>
            <a:custGeom>
              <a:avLst/>
              <a:gdLst/>
              <a:ahLst/>
              <a:cxnLst/>
              <a:rect l="l" t="t" r="r" b="b"/>
              <a:pathLst>
                <a:path w="1281" h="1710" extrusionOk="0">
                  <a:moveTo>
                    <a:pt x="665" y="0"/>
                  </a:moveTo>
                  <a:cubicBezTo>
                    <a:pt x="454" y="0"/>
                    <a:pt x="280" y="105"/>
                    <a:pt x="210" y="314"/>
                  </a:cubicBezTo>
                  <a:cubicBezTo>
                    <a:pt x="210" y="617"/>
                    <a:pt x="210" y="803"/>
                    <a:pt x="117" y="989"/>
                  </a:cubicBezTo>
                  <a:cubicBezTo>
                    <a:pt x="1" y="1292"/>
                    <a:pt x="210" y="1571"/>
                    <a:pt x="489" y="1687"/>
                  </a:cubicBezTo>
                  <a:cubicBezTo>
                    <a:pt x="523" y="1702"/>
                    <a:pt x="562" y="1709"/>
                    <a:pt x="603" y="1709"/>
                  </a:cubicBezTo>
                  <a:cubicBezTo>
                    <a:pt x="811" y="1709"/>
                    <a:pt x="1071" y="1525"/>
                    <a:pt x="1071" y="1292"/>
                  </a:cubicBezTo>
                  <a:cubicBezTo>
                    <a:pt x="1164" y="1105"/>
                    <a:pt x="1164" y="803"/>
                    <a:pt x="1280" y="617"/>
                  </a:cubicBezTo>
                  <a:cubicBezTo>
                    <a:pt x="1280" y="314"/>
                    <a:pt x="1164" y="35"/>
                    <a:pt x="885" y="35"/>
                  </a:cubicBezTo>
                  <a:cubicBezTo>
                    <a:pt x="809" y="12"/>
                    <a:pt x="735" y="0"/>
                    <a:pt x="6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1" name="Google Shape;101;p2"/>
            <p:cNvSpPr/>
            <p:nvPr/>
          </p:nvSpPr>
          <p:spPr>
            <a:xfrm>
              <a:off x="1706650" y="3776125"/>
              <a:ext cx="26775" cy="47275"/>
            </a:xfrm>
            <a:custGeom>
              <a:avLst/>
              <a:gdLst/>
              <a:ahLst/>
              <a:cxnLst/>
              <a:rect l="l" t="t" r="r" b="b"/>
              <a:pathLst>
                <a:path w="1071" h="1891" extrusionOk="0">
                  <a:moveTo>
                    <a:pt x="535" y="0"/>
                  </a:moveTo>
                  <a:cubicBezTo>
                    <a:pt x="268" y="0"/>
                    <a:pt x="0" y="175"/>
                    <a:pt x="0" y="524"/>
                  </a:cubicBezTo>
                  <a:lnTo>
                    <a:pt x="0" y="1384"/>
                  </a:lnTo>
                  <a:cubicBezTo>
                    <a:pt x="0" y="1722"/>
                    <a:pt x="268" y="1890"/>
                    <a:pt x="535" y="1890"/>
                  </a:cubicBezTo>
                  <a:cubicBezTo>
                    <a:pt x="803" y="1890"/>
                    <a:pt x="1070" y="1722"/>
                    <a:pt x="1070" y="1384"/>
                  </a:cubicBezTo>
                  <a:lnTo>
                    <a:pt x="1070" y="524"/>
                  </a:lnTo>
                  <a:cubicBezTo>
                    <a:pt x="1070" y="175"/>
                    <a:pt x="803" y="0"/>
                    <a:pt x="5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102" name="Google Shape;102;p2"/>
          <p:cNvGrpSpPr/>
          <p:nvPr/>
        </p:nvGrpSpPr>
        <p:grpSpPr>
          <a:xfrm rot="-789270">
            <a:off x="253161" y="156869"/>
            <a:ext cx="1044193" cy="1444968"/>
            <a:chOff x="5709775" y="2441350"/>
            <a:chExt cx="700850" cy="908350"/>
          </a:xfrm>
        </p:grpSpPr>
        <p:sp>
          <p:nvSpPr>
            <p:cNvPr id="103" name="Google Shape;103;p2"/>
            <p:cNvSpPr/>
            <p:nvPr/>
          </p:nvSpPr>
          <p:spPr>
            <a:xfrm>
              <a:off x="6044200" y="2441350"/>
              <a:ext cx="366425" cy="341725"/>
            </a:xfrm>
            <a:custGeom>
              <a:avLst/>
              <a:gdLst/>
              <a:ahLst/>
              <a:cxnLst/>
              <a:rect l="l" t="t" r="r" b="b"/>
              <a:pathLst>
                <a:path w="14657" h="13669" extrusionOk="0">
                  <a:moveTo>
                    <a:pt x="8510" y="1"/>
                  </a:moveTo>
                  <a:cubicBezTo>
                    <a:pt x="8081" y="1"/>
                    <a:pt x="7753" y="439"/>
                    <a:pt x="7561" y="780"/>
                  </a:cubicBezTo>
                  <a:cubicBezTo>
                    <a:pt x="6700" y="2339"/>
                    <a:pt x="5816" y="3781"/>
                    <a:pt x="4955" y="5340"/>
                  </a:cubicBezTo>
                  <a:cubicBezTo>
                    <a:pt x="4955" y="4479"/>
                    <a:pt x="5048" y="3502"/>
                    <a:pt x="5048" y="2618"/>
                  </a:cubicBezTo>
                  <a:cubicBezTo>
                    <a:pt x="5005" y="2614"/>
                    <a:pt x="4962" y="2612"/>
                    <a:pt x="4919" y="2612"/>
                  </a:cubicBezTo>
                  <a:cubicBezTo>
                    <a:pt x="4004" y="2612"/>
                    <a:pt x="3291" y="3545"/>
                    <a:pt x="3024" y="4479"/>
                  </a:cubicBezTo>
                  <a:cubicBezTo>
                    <a:pt x="2815" y="5433"/>
                    <a:pt x="2908" y="6410"/>
                    <a:pt x="2815" y="7387"/>
                  </a:cubicBezTo>
                  <a:cubicBezTo>
                    <a:pt x="2815" y="7666"/>
                    <a:pt x="2722" y="7969"/>
                    <a:pt x="2536" y="7969"/>
                  </a:cubicBezTo>
                  <a:cubicBezTo>
                    <a:pt x="2484" y="7993"/>
                    <a:pt x="2433" y="8004"/>
                    <a:pt x="2386" y="8004"/>
                  </a:cubicBezTo>
                  <a:cubicBezTo>
                    <a:pt x="2073" y="8004"/>
                    <a:pt x="1874" y="7521"/>
                    <a:pt x="1954" y="7178"/>
                  </a:cubicBezTo>
                  <a:cubicBezTo>
                    <a:pt x="2047" y="6898"/>
                    <a:pt x="2233" y="6410"/>
                    <a:pt x="2047" y="6107"/>
                  </a:cubicBezTo>
                  <a:cubicBezTo>
                    <a:pt x="1913" y="5900"/>
                    <a:pt x="1704" y="5804"/>
                    <a:pt x="1489" y="5804"/>
                  </a:cubicBezTo>
                  <a:cubicBezTo>
                    <a:pt x="1222" y="5804"/>
                    <a:pt x="946" y="5953"/>
                    <a:pt x="791" y="6224"/>
                  </a:cubicBezTo>
                  <a:cubicBezTo>
                    <a:pt x="489" y="6596"/>
                    <a:pt x="489" y="7085"/>
                    <a:pt x="489" y="7573"/>
                  </a:cubicBezTo>
                  <a:cubicBezTo>
                    <a:pt x="489" y="9411"/>
                    <a:pt x="0" y="11923"/>
                    <a:pt x="489" y="13668"/>
                  </a:cubicBezTo>
                  <a:cubicBezTo>
                    <a:pt x="1163" y="13575"/>
                    <a:pt x="1861" y="13389"/>
                    <a:pt x="2536" y="13389"/>
                  </a:cubicBezTo>
                  <a:cubicBezTo>
                    <a:pt x="3232" y="13464"/>
                    <a:pt x="3883" y="13601"/>
                    <a:pt x="4513" y="13601"/>
                  </a:cubicBezTo>
                  <a:cubicBezTo>
                    <a:pt x="4661" y="13601"/>
                    <a:pt x="4809" y="13593"/>
                    <a:pt x="4955" y="13575"/>
                  </a:cubicBezTo>
                  <a:cubicBezTo>
                    <a:pt x="5723" y="13482"/>
                    <a:pt x="6514" y="13087"/>
                    <a:pt x="6886" y="12412"/>
                  </a:cubicBezTo>
                  <a:cubicBezTo>
                    <a:pt x="7189" y="11644"/>
                    <a:pt x="6700" y="10667"/>
                    <a:pt x="5932" y="10574"/>
                  </a:cubicBezTo>
                  <a:cubicBezTo>
                    <a:pt x="5630" y="10574"/>
                    <a:pt x="5234" y="10760"/>
                    <a:pt x="4955" y="10877"/>
                  </a:cubicBezTo>
                  <a:cubicBezTo>
                    <a:pt x="4560" y="10877"/>
                    <a:pt x="4188" y="10760"/>
                    <a:pt x="4071" y="10481"/>
                  </a:cubicBezTo>
                  <a:cubicBezTo>
                    <a:pt x="3978" y="10295"/>
                    <a:pt x="4071" y="9993"/>
                    <a:pt x="4281" y="9806"/>
                  </a:cubicBezTo>
                  <a:cubicBezTo>
                    <a:pt x="4798" y="8986"/>
                    <a:pt x="5767" y="8507"/>
                    <a:pt x="6716" y="8507"/>
                  </a:cubicBezTo>
                  <a:cubicBezTo>
                    <a:pt x="7004" y="8507"/>
                    <a:pt x="7290" y="8551"/>
                    <a:pt x="7561" y="8643"/>
                  </a:cubicBezTo>
                  <a:cubicBezTo>
                    <a:pt x="8259" y="8829"/>
                    <a:pt x="8724" y="9225"/>
                    <a:pt x="9422" y="9318"/>
                  </a:cubicBezTo>
                  <a:cubicBezTo>
                    <a:pt x="9479" y="9327"/>
                    <a:pt x="9538" y="9331"/>
                    <a:pt x="9598" y="9331"/>
                  </a:cubicBezTo>
                  <a:cubicBezTo>
                    <a:pt x="10148" y="9331"/>
                    <a:pt x="10780" y="8958"/>
                    <a:pt x="10864" y="8434"/>
                  </a:cubicBezTo>
                  <a:cubicBezTo>
                    <a:pt x="10957" y="7759"/>
                    <a:pt x="10190" y="7271"/>
                    <a:pt x="9608" y="7085"/>
                  </a:cubicBezTo>
                  <a:cubicBezTo>
                    <a:pt x="8933" y="6898"/>
                    <a:pt x="8142" y="6689"/>
                    <a:pt x="7956" y="6107"/>
                  </a:cubicBezTo>
                  <a:cubicBezTo>
                    <a:pt x="9422" y="5921"/>
                    <a:pt x="10957" y="5642"/>
                    <a:pt x="12516" y="5433"/>
                  </a:cubicBezTo>
                  <a:cubicBezTo>
                    <a:pt x="13098" y="5433"/>
                    <a:pt x="13679" y="5247"/>
                    <a:pt x="14075" y="4851"/>
                  </a:cubicBezTo>
                  <a:cubicBezTo>
                    <a:pt x="14656" y="4084"/>
                    <a:pt x="13958" y="2827"/>
                    <a:pt x="13098" y="2525"/>
                  </a:cubicBezTo>
                  <a:cubicBezTo>
                    <a:pt x="12814" y="2444"/>
                    <a:pt x="12532" y="2410"/>
                    <a:pt x="12253" y="2410"/>
                  </a:cubicBezTo>
                  <a:cubicBezTo>
                    <a:pt x="11572" y="2410"/>
                    <a:pt x="10910" y="2613"/>
                    <a:pt x="10283" y="2827"/>
                  </a:cubicBezTo>
                  <a:cubicBezTo>
                    <a:pt x="9515" y="3106"/>
                    <a:pt x="8840" y="3316"/>
                    <a:pt x="8049" y="3502"/>
                  </a:cubicBezTo>
                  <a:cubicBezTo>
                    <a:pt x="7863" y="2920"/>
                    <a:pt x="8445" y="2246"/>
                    <a:pt x="8840" y="1664"/>
                  </a:cubicBezTo>
                  <a:cubicBezTo>
                    <a:pt x="9306" y="1176"/>
                    <a:pt x="9306" y="105"/>
                    <a:pt x="8631" y="12"/>
                  </a:cubicBezTo>
                  <a:cubicBezTo>
                    <a:pt x="8590" y="5"/>
                    <a:pt x="8550" y="1"/>
                    <a:pt x="85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4" name="Google Shape;104;p2"/>
            <p:cNvSpPr/>
            <p:nvPr/>
          </p:nvSpPr>
          <p:spPr>
            <a:xfrm>
              <a:off x="5709775" y="2465725"/>
              <a:ext cx="342000" cy="301325"/>
            </a:xfrm>
            <a:custGeom>
              <a:avLst/>
              <a:gdLst/>
              <a:ahLst/>
              <a:cxnLst/>
              <a:rect l="l" t="t" r="r" b="b"/>
              <a:pathLst>
                <a:path w="13680" h="12053" extrusionOk="0">
                  <a:moveTo>
                    <a:pt x="1158" y="0"/>
                  </a:moveTo>
                  <a:cubicBezTo>
                    <a:pt x="949" y="0"/>
                    <a:pt x="749" y="60"/>
                    <a:pt x="582" y="201"/>
                  </a:cubicBezTo>
                  <a:cubicBezTo>
                    <a:pt x="0" y="689"/>
                    <a:pt x="117" y="1550"/>
                    <a:pt x="396" y="2225"/>
                  </a:cubicBezTo>
                  <a:cubicBezTo>
                    <a:pt x="884" y="3597"/>
                    <a:pt x="1862" y="4760"/>
                    <a:pt x="3118" y="5435"/>
                  </a:cubicBezTo>
                  <a:cubicBezTo>
                    <a:pt x="3490" y="5621"/>
                    <a:pt x="3979" y="5923"/>
                    <a:pt x="3885" y="6412"/>
                  </a:cubicBezTo>
                  <a:cubicBezTo>
                    <a:pt x="3809" y="6642"/>
                    <a:pt x="3465" y="6808"/>
                    <a:pt x="3189" y="6808"/>
                  </a:cubicBezTo>
                  <a:cubicBezTo>
                    <a:pt x="3130" y="6808"/>
                    <a:pt x="3074" y="6801"/>
                    <a:pt x="3025" y="6784"/>
                  </a:cubicBezTo>
                  <a:cubicBezTo>
                    <a:pt x="2708" y="6784"/>
                    <a:pt x="2451" y="6665"/>
                    <a:pt x="2171" y="6665"/>
                  </a:cubicBezTo>
                  <a:cubicBezTo>
                    <a:pt x="2101" y="6665"/>
                    <a:pt x="2029" y="6673"/>
                    <a:pt x="1955" y="6691"/>
                  </a:cubicBezTo>
                  <a:cubicBezTo>
                    <a:pt x="1164" y="6784"/>
                    <a:pt x="791" y="7854"/>
                    <a:pt x="1164" y="8529"/>
                  </a:cubicBezTo>
                  <a:cubicBezTo>
                    <a:pt x="1512" y="9124"/>
                    <a:pt x="2241" y="9429"/>
                    <a:pt x="2935" y="9429"/>
                  </a:cubicBezTo>
                  <a:cubicBezTo>
                    <a:pt x="3028" y="9429"/>
                    <a:pt x="3120" y="9424"/>
                    <a:pt x="3211" y="9413"/>
                  </a:cubicBezTo>
                  <a:cubicBezTo>
                    <a:pt x="3979" y="9413"/>
                    <a:pt x="4769" y="9111"/>
                    <a:pt x="5537" y="8924"/>
                  </a:cubicBezTo>
                  <a:cubicBezTo>
                    <a:pt x="5819" y="8871"/>
                    <a:pt x="6101" y="8817"/>
                    <a:pt x="6379" y="8817"/>
                  </a:cubicBezTo>
                  <a:cubicBezTo>
                    <a:pt x="6582" y="8817"/>
                    <a:pt x="6783" y="8846"/>
                    <a:pt x="6980" y="8924"/>
                  </a:cubicBezTo>
                  <a:cubicBezTo>
                    <a:pt x="7375" y="9204"/>
                    <a:pt x="7561" y="9902"/>
                    <a:pt x="7189" y="10181"/>
                  </a:cubicBezTo>
                  <a:cubicBezTo>
                    <a:pt x="7065" y="10275"/>
                    <a:pt x="6914" y="10302"/>
                    <a:pt x="6750" y="10302"/>
                  </a:cubicBezTo>
                  <a:cubicBezTo>
                    <a:pt x="6545" y="10302"/>
                    <a:pt x="6319" y="10261"/>
                    <a:pt x="6101" y="10261"/>
                  </a:cubicBezTo>
                  <a:cubicBezTo>
                    <a:pt x="5936" y="10261"/>
                    <a:pt x="5775" y="10284"/>
                    <a:pt x="5630" y="10367"/>
                  </a:cubicBezTo>
                  <a:cubicBezTo>
                    <a:pt x="5142" y="10576"/>
                    <a:pt x="5049" y="11251"/>
                    <a:pt x="5444" y="11646"/>
                  </a:cubicBezTo>
                  <a:cubicBezTo>
                    <a:pt x="5729" y="11931"/>
                    <a:pt x="6135" y="12052"/>
                    <a:pt x="6529" y="12052"/>
                  </a:cubicBezTo>
                  <a:cubicBezTo>
                    <a:pt x="6651" y="12052"/>
                    <a:pt x="6771" y="12041"/>
                    <a:pt x="6887" y="12019"/>
                  </a:cubicBezTo>
                  <a:cubicBezTo>
                    <a:pt x="7375" y="12019"/>
                    <a:pt x="7864" y="11739"/>
                    <a:pt x="8445" y="11646"/>
                  </a:cubicBezTo>
                  <a:cubicBezTo>
                    <a:pt x="8736" y="11542"/>
                    <a:pt x="9073" y="11489"/>
                    <a:pt x="9411" y="11489"/>
                  </a:cubicBezTo>
                  <a:cubicBezTo>
                    <a:pt x="9748" y="11489"/>
                    <a:pt x="10085" y="11542"/>
                    <a:pt x="10376" y="11646"/>
                  </a:cubicBezTo>
                  <a:cubicBezTo>
                    <a:pt x="10609" y="11718"/>
                    <a:pt x="11171" y="12023"/>
                    <a:pt x="11556" y="12023"/>
                  </a:cubicBezTo>
                  <a:cubicBezTo>
                    <a:pt x="11672" y="12023"/>
                    <a:pt x="11772" y="11995"/>
                    <a:pt x="11842" y="11926"/>
                  </a:cubicBezTo>
                  <a:cubicBezTo>
                    <a:pt x="12028" y="11832"/>
                    <a:pt x="12028" y="10762"/>
                    <a:pt x="12121" y="10367"/>
                  </a:cubicBezTo>
                  <a:cubicBezTo>
                    <a:pt x="12330" y="9902"/>
                    <a:pt x="12702" y="9413"/>
                    <a:pt x="13005" y="9018"/>
                  </a:cubicBezTo>
                  <a:cubicBezTo>
                    <a:pt x="13377" y="8343"/>
                    <a:pt x="13680" y="7668"/>
                    <a:pt x="13493" y="6877"/>
                  </a:cubicBezTo>
                  <a:cubicBezTo>
                    <a:pt x="13406" y="6370"/>
                    <a:pt x="12845" y="5968"/>
                    <a:pt x="12325" y="5968"/>
                  </a:cubicBezTo>
                  <a:cubicBezTo>
                    <a:pt x="12153" y="5968"/>
                    <a:pt x="11986" y="6012"/>
                    <a:pt x="11842" y="6110"/>
                  </a:cubicBezTo>
                  <a:cubicBezTo>
                    <a:pt x="11446" y="6412"/>
                    <a:pt x="11260" y="7180"/>
                    <a:pt x="10679" y="7180"/>
                  </a:cubicBezTo>
                  <a:cubicBezTo>
                    <a:pt x="10190" y="7180"/>
                    <a:pt x="9888" y="6505"/>
                    <a:pt x="10097" y="6017"/>
                  </a:cubicBezTo>
                  <a:cubicBezTo>
                    <a:pt x="10283" y="5621"/>
                    <a:pt x="10679" y="5249"/>
                    <a:pt x="10958" y="4853"/>
                  </a:cubicBezTo>
                  <a:cubicBezTo>
                    <a:pt x="11260" y="4458"/>
                    <a:pt x="11446" y="3876"/>
                    <a:pt x="11167" y="3504"/>
                  </a:cubicBezTo>
                  <a:cubicBezTo>
                    <a:pt x="10992" y="3329"/>
                    <a:pt x="10781" y="3250"/>
                    <a:pt x="10558" y="3250"/>
                  </a:cubicBezTo>
                  <a:cubicBezTo>
                    <a:pt x="10276" y="3250"/>
                    <a:pt x="9974" y="3376"/>
                    <a:pt x="9701" y="3597"/>
                  </a:cubicBezTo>
                  <a:cubicBezTo>
                    <a:pt x="9306" y="3876"/>
                    <a:pt x="9120" y="4365"/>
                    <a:pt x="8631" y="4667"/>
                  </a:cubicBezTo>
                  <a:cubicBezTo>
                    <a:pt x="8406" y="4893"/>
                    <a:pt x="8104" y="5016"/>
                    <a:pt x="7813" y="5016"/>
                  </a:cubicBezTo>
                  <a:cubicBezTo>
                    <a:pt x="7623" y="5016"/>
                    <a:pt x="7438" y="4963"/>
                    <a:pt x="7282" y="4853"/>
                  </a:cubicBezTo>
                  <a:cubicBezTo>
                    <a:pt x="6887" y="4365"/>
                    <a:pt x="7096" y="3690"/>
                    <a:pt x="7468" y="3202"/>
                  </a:cubicBezTo>
                  <a:cubicBezTo>
                    <a:pt x="7864" y="2806"/>
                    <a:pt x="8259" y="2341"/>
                    <a:pt x="8259" y="1759"/>
                  </a:cubicBezTo>
                  <a:cubicBezTo>
                    <a:pt x="8155" y="1132"/>
                    <a:pt x="7599" y="768"/>
                    <a:pt x="6998" y="768"/>
                  </a:cubicBezTo>
                  <a:cubicBezTo>
                    <a:pt x="6930" y="768"/>
                    <a:pt x="6862" y="773"/>
                    <a:pt x="6793" y="782"/>
                  </a:cubicBezTo>
                  <a:cubicBezTo>
                    <a:pt x="6212" y="875"/>
                    <a:pt x="5723" y="1457"/>
                    <a:pt x="5444" y="2038"/>
                  </a:cubicBezTo>
                  <a:cubicBezTo>
                    <a:pt x="5235" y="2713"/>
                    <a:pt x="5235" y="3295"/>
                    <a:pt x="5235" y="3969"/>
                  </a:cubicBezTo>
                  <a:cubicBezTo>
                    <a:pt x="5126" y="3999"/>
                    <a:pt x="5020" y="4013"/>
                    <a:pt x="4916" y="4013"/>
                  </a:cubicBezTo>
                  <a:cubicBezTo>
                    <a:pt x="4284" y="4013"/>
                    <a:pt x="3750" y="3502"/>
                    <a:pt x="3490" y="2922"/>
                  </a:cubicBezTo>
                  <a:cubicBezTo>
                    <a:pt x="3118" y="2225"/>
                    <a:pt x="3025" y="1457"/>
                    <a:pt x="2536" y="782"/>
                  </a:cubicBezTo>
                  <a:cubicBezTo>
                    <a:pt x="2254" y="368"/>
                    <a:pt x="1677" y="0"/>
                    <a:pt x="11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5" name="Google Shape;105;p2"/>
            <p:cNvSpPr/>
            <p:nvPr/>
          </p:nvSpPr>
          <p:spPr>
            <a:xfrm>
              <a:off x="5833650" y="2608575"/>
              <a:ext cx="218125" cy="271625"/>
            </a:xfrm>
            <a:custGeom>
              <a:avLst/>
              <a:gdLst/>
              <a:ahLst/>
              <a:cxnLst/>
              <a:rect l="l" t="t" r="r" b="b"/>
              <a:pathLst>
                <a:path w="8725" h="10865" extrusionOk="0">
                  <a:moveTo>
                    <a:pt x="1" y="0"/>
                  </a:moveTo>
                  <a:cubicBezTo>
                    <a:pt x="1071" y="582"/>
                    <a:pt x="2141" y="1280"/>
                    <a:pt x="3002" y="2047"/>
                  </a:cubicBezTo>
                  <a:cubicBezTo>
                    <a:pt x="3886" y="2722"/>
                    <a:pt x="4746" y="3606"/>
                    <a:pt x="5421" y="4467"/>
                  </a:cubicBezTo>
                  <a:cubicBezTo>
                    <a:pt x="6212" y="5444"/>
                    <a:pt x="6794" y="6398"/>
                    <a:pt x="7259" y="7468"/>
                  </a:cubicBezTo>
                  <a:cubicBezTo>
                    <a:pt x="7841" y="8538"/>
                    <a:pt x="8236" y="9701"/>
                    <a:pt x="8538" y="10864"/>
                  </a:cubicBezTo>
                  <a:cubicBezTo>
                    <a:pt x="8725" y="9701"/>
                    <a:pt x="8538" y="8352"/>
                    <a:pt x="8143" y="7189"/>
                  </a:cubicBezTo>
                  <a:cubicBezTo>
                    <a:pt x="7747" y="5932"/>
                    <a:pt x="7166" y="4769"/>
                    <a:pt x="6398" y="3792"/>
                  </a:cubicBezTo>
                  <a:cubicBezTo>
                    <a:pt x="5630" y="2815"/>
                    <a:pt x="4653" y="1954"/>
                    <a:pt x="3583" y="1280"/>
                  </a:cubicBezTo>
                  <a:cubicBezTo>
                    <a:pt x="2420" y="582"/>
                    <a:pt x="1257" y="116"/>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6" name="Google Shape;106;p2"/>
            <p:cNvSpPr/>
            <p:nvPr/>
          </p:nvSpPr>
          <p:spPr>
            <a:xfrm>
              <a:off x="6039550" y="2550400"/>
              <a:ext cx="220450" cy="329800"/>
            </a:xfrm>
            <a:custGeom>
              <a:avLst/>
              <a:gdLst/>
              <a:ahLst/>
              <a:cxnLst/>
              <a:rect l="l" t="t" r="r" b="b"/>
              <a:pathLst>
                <a:path w="8818" h="13192" extrusionOk="0">
                  <a:moveTo>
                    <a:pt x="8817" y="1"/>
                  </a:moveTo>
                  <a:lnTo>
                    <a:pt x="8817" y="1"/>
                  </a:lnTo>
                  <a:cubicBezTo>
                    <a:pt x="7468" y="303"/>
                    <a:pt x="6118" y="1071"/>
                    <a:pt x="5048" y="1955"/>
                  </a:cubicBezTo>
                  <a:cubicBezTo>
                    <a:pt x="3885" y="2816"/>
                    <a:pt x="2908" y="3886"/>
                    <a:pt x="2140" y="5049"/>
                  </a:cubicBezTo>
                  <a:cubicBezTo>
                    <a:pt x="1349" y="6305"/>
                    <a:pt x="768" y="7678"/>
                    <a:pt x="489" y="9027"/>
                  </a:cubicBezTo>
                  <a:cubicBezTo>
                    <a:pt x="93" y="10376"/>
                    <a:pt x="0" y="11842"/>
                    <a:pt x="186" y="13191"/>
                  </a:cubicBezTo>
                  <a:cubicBezTo>
                    <a:pt x="489" y="11842"/>
                    <a:pt x="884" y="10586"/>
                    <a:pt x="1349" y="9306"/>
                  </a:cubicBezTo>
                  <a:cubicBezTo>
                    <a:pt x="1838" y="8050"/>
                    <a:pt x="2419" y="6794"/>
                    <a:pt x="3094" y="5724"/>
                  </a:cubicBezTo>
                  <a:cubicBezTo>
                    <a:pt x="3885" y="4560"/>
                    <a:pt x="4746" y="3607"/>
                    <a:pt x="5630" y="2630"/>
                  </a:cubicBezTo>
                  <a:cubicBezTo>
                    <a:pt x="6584" y="1652"/>
                    <a:pt x="7654" y="792"/>
                    <a:pt x="88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7" name="Google Shape;107;p2"/>
            <p:cNvSpPr/>
            <p:nvPr/>
          </p:nvSpPr>
          <p:spPr>
            <a:xfrm>
              <a:off x="5867375" y="2810250"/>
              <a:ext cx="346675" cy="539450"/>
            </a:xfrm>
            <a:custGeom>
              <a:avLst/>
              <a:gdLst/>
              <a:ahLst/>
              <a:cxnLst/>
              <a:rect l="l" t="t" r="r" b="b"/>
              <a:pathLst>
                <a:path w="13867" h="21578" extrusionOk="0">
                  <a:moveTo>
                    <a:pt x="6909" y="0"/>
                  </a:moveTo>
                  <a:cubicBezTo>
                    <a:pt x="4470" y="0"/>
                    <a:pt x="2052" y="1119"/>
                    <a:pt x="978" y="3379"/>
                  </a:cubicBezTo>
                  <a:cubicBezTo>
                    <a:pt x="1" y="5426"/>
                    <a:pt x="303" y="7939"/>
                    <a:pt x="1746" y="9683"/>
                  </a:cubicBezTo>
                  <a:cubicBezTo>
                    <a:pt x="3211" y="11335"/>
                    <a:pt x="5631" y="12103"/>
                    <a:pt x="7283" y="13568"/>
                  </a:cubicBezTo>
                  <a:cubicBezTo>
                    <a:pt x="6887" y="16569"/>
                    <a:pt x="6119" y="19850"/>
                    <a:pt x="9306" y="21501"/>
                  </a:cubicBezTo>
                  <a:cubicBezTo>
                    <a:pt x="9411" y="21554"/>
                    <a:pt x="9516" y="21577"/>
                    <a:pt x="9616" y="21577"/>
                  </a:cubicBezTo>
                  <a:cubicBezTo>
                    <a:pt x="10272" y="21577"/>
                    <a:pt x="10748" y="20576"/>
                    <a:pt x="9981" y="20152"/>
                  </a:cubicBezTo>
                  <a:cubicBezTo>
                    <a:pt x="8143" y="19268"/>
                    <a:pt x="8143" y="16849"/>
                    <a:pt x="8446" y="15104"/>
                  </a:cubicBezTo>
                  <a:cubicBezTo>
                    <a:pt x="8539" y="14732"/>
                    <a:pt x="8632" y="14429"/>
                    <a:pt x="8632" y="14150"/>
                  </a:cubicBezTo>
                  <a:cubicBezTo>
                    <a:pt x="10190" y="12684"/>
                    <a:pt x="11726" y="11126"/>
                    <a:pt x="12703" y="9288"/>
                  </a:cubicBezTo>
                  <a:cubicBezTo>
                    <a:pt x="13773" y="7171"/>
                    <a:pt x="13866" y="4542"/>
                    <a:pt x="12517" y="2611"/>
                  </a:cubicBezTo>
                  <a:cubicBezTo>
                    <a:pt x="11240" y="875"/>
                    <a:pt x="9066" y="0"/>
                    <a:pt x="69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8" name="Google Shape;108;p2"/>
            <p:cNvSpPr/>
            <p:nvPr/>
          </p:nvSpPr>
          <p:spPr>
            <a:xfrm>
              <a:off x="5877275" y="2926125"/>
              <a:ext cx="276275" cy="55850"/>
            </a:xfrm>
            <a:custGeom>
              <a:avLst/>
              <a:gdLst/>
              <a:ahLst/>
              <a:cxnLst/>
              <a:rect l="l" t="t" r="r" b="b"/>
              <a:pathLst>
                <a:path w="11051" h="2234" extrusionOk="0">
                  <a:moveTo>
                    <a:pt x="11051" y="0"/>
                  </a:moveTo>
                  <a:lnTo>
                    <a:pt x="11051" y="0"/>
                  </a:lnTo>
                  <a:cubicBezTo>
                    <a:pt x="10074" y="303"/>
                    <a:pt x="9213" y="582"/>
                    <a:pt x="8236" y="791"/>
                  </a:cubicBezTo>
                  <a:cubicBezTo>
                    <a:pt x="7375" y="884"/>
                    <a:pt x="6491" y="977"/>
                    <a:pt x="5514" y="1070"/>
                  </a:cubicBezTo>
                  <a:cubicBezTo>
                    <a:pt x="4653" y="1070"/>
                    <a:pt x="3676" y="977"/>
                    <a:pt x="2815" y="884"/>
                  </a:cubicBezTo>
                  <a:cubicBezTo>
                    <a:pt x="1838" y="791"/>
                    <a:pt x="977" y="489"/>
                    <a:pt x="0" y="303"/>
                  </a:cubicBezTo>
                  <a:lnTo>
                    <a:pt x="0" y="303"/>
                  </a:lnTo>
                  <a:cubicBezTo>
                    <a:pt x="675" y="977"/>
                    <a:pt x="1652" y="1466"/>
                    <a:pt x="2606" y="1745"/>
                  </a:cubicBezTo>
                  <a:cubicBezTo>
                    <a:pt x="3490" y="2047"/>
                    <a:pt x="4560" y="2233"/>
                    <a:pt x="5514" y="2233"/>
                  </a:cubicBezTo>
                  <a:cubicBezTo>
                    <a:pt x="6584" y="2140"/>
                    <a:pt x="7561" y="1954"/>
                    <a:pt x="8538" y="1652"/>
                  </a:cubicBezTo>
                  <a:cubicBezTo>
                    <a:pt x="9492" y="1256"/>
                    <a:pt x="10376" y="675"/>
                    <a:pt x="110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9" name="Google Shape;109;p2"/>
            <p:cNvSpPr/>
            <p:nvPr/>
          </p:nvSpPr>
          <p:spPr>
            <a:xfrm>
              <a:off x="6032550" y="2974975"/>
              <a:ext cx="171600" cy="75050"/>
            </a:xfrm>
            <a:custGeom>
              <a:avLst/>
              <a:gdLst/>
              <a:ahLst/>
              <a:cxnLst/>
              <a:rect l="l" t="t" r="r" b="b"/>
              <a:pathLst>
                <a:path w="6864" h="3002" extrusionOk="0">
                  <a:moveTo>
                    <a:pt x="6771" y="0"/>
                  </a:moveTo>
                  <a:cubicBezTo>
                    <a:pt x="6398" y="582"/>
                    <a:pt x="5910" y="954"/>
                    <a:pt x="5421" y="1257"/>
                  </a:cubicBezTo>
                  <a:cubicBezTo>
                    <a:pt x="4933" y="1443"/>
                    <a:pt x="4351" y="1629"/>
                    <a:pt x="3770" y="1745"/>
                  </a:cubicBezTo>
                  <a:cubicBezTo>
                    <a:pt x="2606" y="2024"/>
                    <a:pt x="1257" y="2117"/>
                    <a:pt x="1" y="2606"/>
                  </a:cubicBezTo>
                  <a:cubicBezTo>
                    <a:pt x="676" y="2792"/>
                    <a:pt x="1350" y="2908"/>
                    <a:pt x="2025" y="3001"/>
                  </a:cubicBezTo>
                  <a:cubicBezTo>
                    <a:pt x="2606" y="3001"/>
                    <a:pt x="3281" y="3001"/>
                    <a:pt x="4072" y="2908"/>
                  </a:cubicBezTo>
                  <a:cubicBezTo>
                    <a:pt x="4747" y="2792"/>
                    <a:pt x="5421" y="2420"/>
                    <a:pt x="6003" y="1931"/>
                  </a:cubicBezTo>
                  <a:cubicBezTo>
                    <a:pt x="6491" y="1443"/>
                    <a:pt x="6864" y="675"/>
                    <a:pt x="67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0" name="Google Shape;110;p2"/>
            <p:cNvSpPr/>
            <p:nvPr/>
          </p:nvSpPr>
          <p:spPr>
            <a:xfrm>
              <a:off x="5925550" y="3054650"/>
              <a:ext cx="167525" cy="45975"/>
            </a:xfrm>
            <a:custGeom>
              <a:avLst/>
              <a:gdLst/>
              <a:ahLst/>
              <a:cxnLst/>
              <a:rect l="l" t="t" r="r" b="b"/>
              <a:pathLst>
                <a:path w="6701" h="1839" extrusionOk="0">
                  <a:moveTo>
                    <a:pt x="0" y="0"/>
                  </a:moveTo>
                  <a:lnTo>
                    <a:pt x="0" y="0"/>
                  </a:lnTo>
                  <a:cubicBezTo>
                    <a:pt x="303" y="582"/>
                    <a:pt x="791" y="1071"/>
                    <a:pt x="1373" y="1350"/>
                  </a:cubicBezTo>
                  <a:cubicBezTo>
                    <a:pt x="1954" y="1652"/>
                    <a:pt x="2629" y="1838"/>
                    <a:pt x="3304" y="1838"/>
                  </a:cubicBezTo>
                  <a:cubicBezTo>
                    <a:pt x="3978" y="1838"/>
                    <a:pt x="4653" y="1745"/>
                    <a:pt x="5235" y="1466"/>
                  </a:cubicBezTo>
                  <a:cubicBezTo>
                    <a:pt x="5816" y="1164"/>
                    <a:pt x="6398" y="675"/>
                    <a:pt x="6700" y="93"/>
                  </a:cubicBezTo>
                  <a:lnTo>
                    <a:pt x="6700" y="93"/>
                  </a:lnTo>
                  <a:cubicBezTo>
                    <a:pt x="6026" y="303"/>
                    <a:pt x="5537" y="489"/>
                    <a:pt x="4956" y="582"/>
                  </a:cubicBezTo>
                  <a:cubicBezTo>
                    <a:pt x="4374" y="675"/>
                    <a:pt x="3885" y="675"/>
                    <a:pt x="3304" y="675"/>
                  </a:cubicBezTo>
                  <a:cubicBezTo>
                    <a:pt x="2815" y="675"/>
                    <a:pt x="2234" y="675"/>
                    <a:pt x="1745" y="489"/>
                  </a:cubicBezTo>
                  <a:cubicBezTo>
                    <a:pt x="1163" y="396"/>
                    <a:pt x="582" y="18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111" name="Google Shape;111;p2"/>
          <p:cNvGrpSpPr/>
          <p:nvPr/>
        </p:nvGrpSpPr>
        <p:grpSpPr>
          <a:xfrm>
            <a:off x="11195193" y="2702055"/>
            <a:ext cx="1028548" cy="1102803"/>
            <a:chOff x="1721175" y="2665325"/>
            <a:chExt cx="809625" cy="868075"/>
          </a:xfrm>
        </p:grpSpPr>
        <p:sp>
          <p:nvSpPr>
            <p:cNvPr id="112" name="Google Shape;112;p2"/>
            <p:cNvSpPr/>
            <p:nvPr/>
          </p:nvSpPr>
          <p:spPr>
            <a:xfrm>
              <a:off x="2191125" y="2884650"/>
              <a:ext cx="339675" cy="506775"/>
            </a:xfrm>
            <a:custGeom>
              <a:avLst/>
              <a:gdLst/>
              <a:ahLst/>
              <a:cxnLst/>
              <a:rect l="l" t="t" r="r" b="b"/>
              <a:pathLst>
                <a:path w="13587" h="20271" extrusionOk="0">
                  <a:moveTo>
                    <a:pt x="8761" y="0"/>
                  </a:moveTo>
                  <a:cubicBezTo>
                    <a:pt x="8499" y="0"/>
                    <a:pt x="8234" y="76"/>
                    <a:pt x="8049" y="217"/>
                  </a:cubicBezTo>
                  <a:cubicBezTo>
                    <a:pt x="7677" y="589"/>
                    <a:pt x="7468" y="1078"/>
                    <a:pt x="7282" y="1566"/>
                  </a:cubicBezTo>
                  <a:cubicBezTo>
                    <a:pt x="6793" y="2822"/>
                    <a:pt x="6398" y="3986"/>
                    <a:pt x="5932" y="5242"/>
                  </a:cubicBezTo>
                  <a:cubicBezTo>
                    <a:pt x="5444" y="4288"/>
                    <a:pt x="5048" y="3404"/>
                    <a:pt x="4560" y="2450"/>
                  </a:cubicBezTo>
                  <a:cubicBezTo>
                    <a:pt x="3699" y="5056"/>
                    <a:pt x="3490" y="7964"/>
                    <a:pt x="3978" y="10686"/>
                  </a:cubicBezTo>
                  <a:cubicBezTo>
                    <a:pt x="3923" y="10713"/>
                    <a:pt x="3867" y="10726"/>
                    <a:pt x="3811" y="10726"/>
                  </a:cubicBezTo>
                  <a:cubicBezTo>
                    <a:pt x="3495" y="10726"/>
                    <a:pt x="3197" y="10310"/>
                    <a:pt x="3117" y="9895"/>
                  </a:cubicBezTo>
                  <a:cubicBezTo>
                    <a:pt x="3024" y="9429"/>
                    <a:pt x="3024" y="8848"/>
                    <a:pt x="2629" y="8638"/>
                  </a:cubicBezTo>
                  <a:cubicBezTo>
                    <a:pt x="2524" y="8589"/>
                    <a:pt x="2412" y="8566"/>
                    <a:pt x="2302" y="8566"/>
                  </a:cubicBezTo>
                  <a:cubicBezTo>
                    <a:pt x="1995" y="8566"/>
                    <a:pt x="1695" y="8743"/>
                    <a:pt x="1559" y="9034"/>
                  </a:cubicBezTo>
                  <a:cubicBezTo>
                    <a:pt x="1373" y="9429"/>
                    <a:pt x="1373" y="9895"/>
                    <a:pt x="1373" y="10290"/>
                  </a:cubicBezTo>
                  <a:cubicBezTo>
                    <a:pt x="1466" y="12128"/>
                    <a:pt x="1745" y="14268"/>
                    <a:pt x="1373" y="16106"/>
                  </a:cubicBezTo>
                  <a:cubicBezTo>
                    <a:pt x="1070" y="17572"/>
                    <a:pt x="116" y="18828"/>
                    <a:pt x="0" y="20270"/>
                  </a:cubicBezTo>
                  <a:cubicBezTo>
                    <a:pt x="1163" y="19107"/>
                    <a:pt x="2815" y="19107"/>
                    <a:pt x="4374" y="18921"/>
                  </a:cubicBezTo>
                  <a:cubicBezTo>
                    <a:pt x="5932" y="18735"/>
                    <a:pt x="7863" y="17851"/>
                    <a:pt x="7863" y="16199"/>
                  </a:cubicBezTo>
                  <a:lnTo>
                    <a:pt x="7863" y="16199"/>
                  </a:lnTo>
                  <a:cubicBezTo>
                    <a:pt x="7623" y="16373"/>
                    <a:pt x="7343" y="16450"/>
                    <a:pt x="7062" y="16450"/>
                  </a:cubicBezTo>
                  <a:cubicBezTo>
                    <a:pt x="6554" y="16450"/>
                    <a:pt x="6037" y="16201"/>
                    <a:pt x="5723" y="15827"/>
                  </a:cubicBezTo>
                  <a:cubicBezTo>
                    <a:pt x="7677" y="15245"/>
                    <a:pt x="9213" y="13780"/>
                    <a:pt x="10097" y="12035"/>
                  </a:cubicBezTo>
                  <a:cubicBezTo>
                    <a:pt x="9213" y="12035"/>
                    <a:pt x="8352" y="11942"/>
                    <a:pt x="7468" y="11942"/>
                  </a:cubicBezTo>
                  <a:cubicBezTo>
                    <a:pt x="7863" y="10476"/>
                    <a:pt x="9026" y="9313"/>
                    <a:pt x="10376" y="8848"/>
                  </a:cubicBezTo>
                  <a:cubicBezTo>
                    <a:pt x="11539" y="8452"/>
                    <a:pt x="13005" y="8266"/>
                    <a:pt x="13284" y="7103"/>
                  </a:cubicBezTo>
                  <a:cubicBezTo>
                    <a:pt x="13586" y="6126"/>
                    <a:pt x="12702" y="5149"/>
                    <a:pt x="11748" y="4963"/>
                  </a:cubicBezTo>
                  <a:cubicBezTo>
                    <a:pt x="11620" y="4950"/>
                    <a:pt x="11493" y="4945"/>
                    <a:pt x="11365" y="4945"/>
                  </a:cubicBezTo>
                  <a:cubicBezTo>
                    <a:pt x="10516" y="4945"/>
                    <a:pt x="9669" y="5200"/>
                    <a:pt x="8840" y="5544"/>
                  </a:cubicBezTo>
                  <a:cubicBezTo>
                    <a:pt x="9119" y="4195"/>
                    <a:pt x="9306" y="2822"/>
                    <a:pt x="9608" y="1380"/>
                  </a:cubicBezTo>
                  <a:cubicBezTo>
                    <a:pt x="9608" y="1078"/>
                    <a:pt x="9701" y="589"/>
                    <a:pt x="9515" y="310"/>
                  </a:cubicBezTo>
                  <a:cubicBezTo>
                    <a:pt x="9354" y="99"/>
                    <a:pt x="9060" y="0"/>
                    <a:pt x="87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3" name="Google Shape;113;p2"/>
            <p:cNvSpPr/>
            <p:nvPr/>
          </p:nvSpPr>
          <p:spPr>
            <a:xfrm>
              <a:off x="2009650" y="2665325"/>
              <a:ext cx="239650" cy="472150"/>
            </a:xfrm>
            <a:custGeom>
              <a:avLst/>
              <a:gdLst/>
              <a:ahLst/>
              <a:cxnLst/>
              <a:rect l="l" t="t" r="r" b="b"/>
              <a:pathLst>
                <a:path w="9586" h="18886" extrusionOk="0">
                  <a:moveTo>
                    <a:pt x="8252" y="0"/>
                  </a:moveTo>
                  <a:cubicBezTo>
                    <a:pt x="6583" y="0"/>
                    <a:pt x="4923" y="1409"/>
                    <a:pt x="4840" y="3081"/>
                  </a:cubicBezTo>
                  <a:cubicBezTo>
                    <a:pt x="4747" y="3546"/>
                    <a:pt x="4840" y="4128"/>
                    <a:pt x="4747" y="4616"/>
                  </a:cubicBezTo>
                  <a:cubicBezTo>
                    <a:pt x="4591" y="4946"/>
                    <a:pt x="4225" y="5341"/>
                    <a:pt x="3825" y="5341"/>
                  </a:cubicBezTo>
                  <a:cubicBezTo>
                    <a:pt x="3745" y="5341"/>
                    <a:pt x="3664" y="5325"/>
                    <a:pt x="3583" y="5291"/>
                  </a:cubicBezTo>
                  <a:cubicBezTo>
                    <a:pt x="2816" y="5012"/>
                    <a:pt x="3002" y="3267"/>
                    <a:pt x="2141" y="3267"/>
                  </a:cubicBezTo>
                  <a:cubicBezTo>
                    <a:pt x="1443" y="3267"/>
                    <a:pt x="1350" y="4128"/>
                    <a:pt x="1443" y="4826"/>
                  </a:cubicBezTo>
                  <a:cubicBezTo>
                    <a:pt x="1839" y="6756"/>
                    <a:pt x="2141" y="8594"/>
                    <a:pt x="2420" y="10525"/>
                  </a:cubicBezTo>
                  <a:cubicBezTo>
                    <a:pt x="2367" y="10565"/>
                    <a:pt x="2309" y="10583"/>
                    <a:pt x="2249" y="10583"/>
                  </a:cubicBezTo>
                  <a:cubicBezTo>
                    <a:pt x="1997" y="10583"/>
                    <a:pt x="1710" y="10263"/>
                    <a:pt x="1559" y="9944"/>
                  </a:cubicBezTo>
                  <a:cubicBezTo>
                    <a:pt x="1350" y="9571"/>
                    <a:pt x="1257" y="9083"/>
                    <a:pt x="768" y="8990"/>
                  </a:cubicBezTo>
                  <a:cubicBezTo>
                    <a:pt x="736" y="8982"/>
                    <a:pt x="703" y="8978"/>
                    <a:pt x="670" y="8978"/>
                  </a:cubicBezTo>
                  <a:cubicBezTo>
                    <a:pt x="330" y="8978"/>
                    <a:pt x="1" y="9397"/>
                    <a:pt x="1" y="9757"/>
                  </a:cubicBezTo>
                  <a:cubicBezTo>
                    <a:pt x="1" y="10153"/>
                    <a:pt x="187" y="10525"/>
                    <a:pt x="396" y="10921"/>
                  </a:cubicBezTo>
                  <a:cubicBezTo>
                    <a:pt x="1257" y="12665"/>
                    <a:pt x="2816" y="17900"/>
                    <a:pt x="4653" y="18784"/>
                  </a:cubicBezTo>
                  <a:cubicBezTo>
                    <a:pt x="4803" y="18853"/>
                    <a:pt x="4957" y="18885"/>
                    <a:pt x="5114" y="18885"/>
                  </a:cubicBezTo>
                  <a:cubicBezTo>
                    <a:pt x="6697" y="18885"/>
                    <a:pt x="8600" y="15637"/>
                    <a:pt x="9213" y="14410"/>
                  </a:cubicBezTo>
                  <a:cubicBezTo>
                    <a:pt x="9399" y="13922"/>
                    <a:pt x="9585" y="13433"/>
                    <a:pt x="9399" y="13061"/>
                  </a:cubicBezTo>
                  <a:cubicBezTo>
                    <a:pt x="9182" y="12681"/>
                    <a:pt x="8782" y="12540"/>
                    <a:pt x="8385" y="12540"/>
                  </a:cubicBezTo>
                  <a:cubicBezTo>
                    <a:pt x="8272" y="12540"/>
                    <a:pt x="8159" y="12552"/>
                    <a:pt x="8050" y="12572"/>
                  </a:cubicBezTo>
                  <a:cubicBezTo>
                    <a:pt x="7561" y="12665"/>
                    <a:pt x="7073" y="12968"/>
                    <a:pt x="6677" y="13340"/>
                  </a:cubicBezTo>
                  <a:cubicBezTo>
                    <a:pt x="7468" y="11805"/>
                    <a:pt x="8236" y="10339"/>
                    <a:pt x="8911" y="8897"/>
                  </a:cubicBezTo>
                  <a:cubicBezTo>
                    <a:pt x="9120" y="8501"/>
                    <a:pt x="9306" y="8013"/>
                    <a:pt x="9306" y="7617"/>
                  </a:cubicBezTo>
                  <a:cubicBezTo>
                    <a:pt x="9227" y="7221"/>
                    <a:pt x="8929" y="6809"/>
                    <a:pt x="8599" y="6809"/>
                  </a:cubicBezTo>
                  <a:cubicBezTo>
                    <a:pt x="8540" y="6809"/>
                    <a:pt x="8481" y="6822"/>
                    <a:pt x="8422" y="6850"/>
                  </a:cubicBezTo>
                  <a:cubicBezTo>
                    <a:pt x="7867" y="6938"/>
                    <a:pt x="7587" y="7833"/>
                    <a:pt x="7057" y="7833"/>
                  </a:cubicBezTo>
                  <a:cubicBezTo>
                    <a:pt x="7032" y="7833"/>
                    <a:pt x="7006" y="7831"/>
                    <a:pt x="6980" y="7827"/>
                  </a:cubicBezTo>
                  <a:cubicBezTo>
                    <a:pt x="6398" y="7827"/>
                    <a:pt x="6398" y="6943"/>
                    <a:pt x="6584" y="6361"/>
                  </a:cubicBezTo>
                  <a:cubicBezTo>
                    <a:pt x="7375" y="4244"/>
                    <a:pt x="8050" y="2197"/>
                    <a:pt x="8818" y="56"/>
                  </a:cubicBezTo>
                  <a:cubicBezTo>
                    <a:pt x="8631" y="19"/>
                    <a:pt x="8441" y="0"/>
                    <a:pt x="82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4" name="Google Shape;114;p2"/>
            <p:cNvSpPr/>
            <p:nvPr/>
          </p:nvSpPr>
          <p:spPr>
            <a:xfrm>
              <a:off x="1721175" y="2710025"/>
              <a:ext cx="353650" cy="604050"/>
            </a:xfrm>
            <a:custGeom>
              <a:avLst/>
              <a:gdLst/>
              <a:ahLst/>
              <a:cxnLst/>
              <a:rect l="l" t="t" r="r" b="b"/>
              <a:pathLst>
                <a:path w="14146" h="24162" extrusionOk="0">
                  <a:moveTo>
                    <a:pt x="2783" y="0"/>
                  </a:moveTo>
                  <a:cubicBezTo>
                    <a:pt x="1785" y="0"/>
                    <a:pt x="791" y="1178"/>
                    <a:pt x="885" y="2340"/>
                  </a:cubicBezTo>
                  <a:cubicBezTo>
                    <a:pt x="978" y="3712"/>
                    <a:pt x="2048" y="4782"/>
                    <a:pt x="3002" y="5736"/>
                  </a:cubicBezTo>
                  <a:cubicBezTo>
                    <a:pt x="2048" y="5736"/>
                    <a:pt x="978" y="5829"/>
                    <a:pt x="1" y="5946"/>
                  </a:cubicBezTo>
                  <a:cubicBezTo>
                    <a:pt x="1653" y="7574"/>
                    <a:pt x="3793" y="8854"/>
                    <a:pt x="6119" y="9621"/>
                  </a:cubicBezTo>
                  <a:cubicBezTo>
                    <a:pt x="5142" y="9621"/>
                    <a:pt x="4165" y="9714"/>
                    <a:pt x="3095" y="9807"/>
                  </a:cubicBezTo>
                  <a:cubicBezTo>
                    <a:pt x="2909" y="11366"/>
                    <a:pt x="4258" y="13018"/>
                    <a:pt x="5910" y="13018"/>
                  </a:cubicBezTo>
                  <a:cubicBezTo>
                    <a:pt x="6405" y="12960"/>
                    <a:pt x="6927" y="12819"/>
                    <a:pt x="7413" y="12819"/>
                  </a:cubicBezTo>
                  <a:cubicBezTo>
                    <a:pt x="7705" y="12819"/>
                    <a:pt x="7984" y="12870"/>
                    <a:pt x="8236" y="13018"/>
                  </a:cubicBezTo>
                  <a:cubicBezTo>
                    <a:pt x="9213" y="13599"/>
                    <a:pt x="8632" y="15251"/>
                    <a:pt x="7562" y="15623"/>
                  </a:cubicBezTo>
                  <a:cubicBezTo>
                    <a:pt x="7240" y="15770"/>
                    <a:pt x="6910" y="15829"/>
                    <a:pt x="6577" y="15829"/>
                  </a:cubicBezTo>
                  <a:cubicBezTo>
                    <a:pt x="5801" y="15829"/>
                    <a:pt x="5007" y="15511"/>
                    <a:pt x="4258" y="15251"/>
                  </a:cubicBezTo>
                  <a:lnTo>
                    <a:pt x="4258" y="15251"/>
                  </a:lnTo>
                  <a:cubicBezTo>
                    <a:pt x="3979" y="16298"/>
                    <a:pt x="4840" y="17368"/>
                    <a:pt x="5910" y="17764"/>
                  </a:cubicBezTo>
                  <a:cubicBezTo>
                    <a:pt x="6887" y="18159"/>
                    <a:pt x="8050" y="18159"/>
                    <a:pt x="9120" y="18345"/>
                  </a:cubicBezTo>
                  <a:cubicBezTo>
                    <a:pt x="11802" y="18923"/>
                    <a:pt x="13932" y="21407"/>
                    <a:pt x="14141" y="24109"/>
                  </a:cubicBezTo>
                  <a:lnTo>
                    <a:pt x="14141" y="24109"/>
                  </a:lnTo>
                  <a:cubicBezTo>
                    <a:pt x="14042" y="22645"/>
                    <a:pt x="13678" y="9528"/>
                    <a:pt x="13564" y="9528"/>
                  </a:cubicBezTo>
                  <a:cubicBezTo>
                    <a:pt x="12796" y="9714"/>
                    <a:pt x="12214" y="10389"/>
                    <a:pt x="12214" y="11180"/>
                  </a:cubicBezTo>
                  <a:cubicBezTo>
                    <a:pt x="11540" y="10877"/>
                    <a:pt x="11237" y="10017"/>
                    <a:pt x="11354" y="9319"/>
                  </a:cubicBezTo>
                  <a:cubicBezTo>
                    <a:pt x="11447" y="8644"/>
                    <a:pt x="11819" y="7969"/>
                    <a:pt x="11819" y="7295"/>
                  </a:cubicBezTo>
                  <a:cubicBezTo>
                    <a:pt x="11935" y="6527"/>
                    <a:pt x="11633" y="5643"/>
                    <a:pt x="10958" y="5457"/>
                  </a:cubicBezTo>
                  <a:cubicBezTo>
                    <a:pt x="10899" y="5439"/>
                    <a:pt x="10840" y="5430"/>
                    <a:pt x="10781" y="5430"/>
                  </a:cubicBezTo>
                  <a:cubicBezTo>
                    <a:pt x="10175" y="5430"/>
                    <a:pt x="9660" y="6352"/>
                    <a:pt x="10190" y="6713"/>
                  </a:cubicBezTo>
                  <a:cubicBezTo>
                    <a:pt x="10034" y="6843"/>
                    <a:pt x="9860" y="6900"/>
                    <a:pt x="9686" y="6900"/>
                  </a:cubicBezTo>
                  <a:cubicBezTo>
                    <a:pt x="9081" y="6900"/>
                    <a:pt x="8466" y="6218"/>
                    <a:pt x="8539" y="5550"/>
                  </a:cubicBezTo>
                  <a:cubicBezTo>
                    <a:pt x="8539" y="4666"/>
                    <a:pt x="9213" y="3898"/>
                    <a:pt x="9399" y="3131"/>
                  </a:cubicBezTo>
                  <a:cubicBezTo>
                    <a:pt x="9601" y="2280"/>
                    <a:pt x="9156" y="1171"/>
                    <a:pt x="8335" y="1171"/>
                  </a:cubicBezTo>
                  <a:cubicBezTo>
                    <a:pt x="8303" y="1171"/>
                    <a:pt x="8270" y="1173"/>
                    <a:pt x="8236" y="1176"/>
                  </a:cubicBezTo>
                  <a:cubicBezTo>
                    <a:pt x="7282" y="1386"/>
                    <a:pt x="7166" y="2828"/>
                    <a:pt x="6212" y="3131"/>
                  </a:cubicBezTo>
                  <a:cubicBezTo>
                    <a:pt x="6135" y="3152"/>
                    <a:pt x="6057" y="3162"/>
                    <a:pt x="5980" y="3162"/>
                  </a:cubicBezTo>
                  <a:cubicBezTo>
                    <a:pt x="5383" y="3162"/>
                    <a:pt x="4808" y="2565"/>
                    <a:pt x="4561" y="1967"/>
                  </a:cubicBezTo>
                  <a:cubicBezTo>
                    <a:pt x="4258" y="1386"/>
                    <a:pt x="4072" y="595"/>
                    <a:pt x="3490" y="223"/>
                  </a:cubicBezTo>
                  <a:cubicBezTo>
                    <a:pt x="3264" y="69"/>
                    <a:pt x="3023" y="0"/>
                    <a:pt x="2783" y="0"/>
                  </a:cubicBezTo>
                  <a:close/>
                  <a:moveTo>
                    <a:pt x="14141" y="24109"/>
                  </a:moveTo>
                  <a:cubicBezTo>
                    <a:pt x="14143" y="24128"/>
                    <a:pt x="14144" y="24146"/>
                    <a:pt x="14145" y="24161"/>
                  </a:cubicBezTo>
                  <a:cubicBezTo>
                    <a:pt x="14144" y="24144"/>
                    <a:pt x="14143" y="24126"/>
                    <a:pt x="14141" y="2410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5" name="Google Shape;115;p2"/>
            <p:cNvSpPr/>
            <p:nvPr/>
          </p:nvSpPr>
          <p:spPr>
            <a:xfrm>
              <a:off x="1816475" y="2797975"/>
              <a:ext cx="294975" cy="678200"/>
            </a:xfrm>
            <a:custGeom>
              <a:avLst/>
              <a:gdLst/>
              <a:ahLst/>
              <a:cxnLst/>
              <a:rect l="l" t="t" r="r" b="b"/>
              <a:pathLst>
                <a:path w="11799" h="27128" extrusionOk="0">
                  <a:moveTo>
                    <a:pt x="894" y="1"/>
                  </a:moveTo>
                  <a:cubicBezTo>
                    <a:pt x="415" y="1"/>
                    <a:pt x="1" y="610"/>
                    <a:pt x="446" y="1055"/>
                  </a:cubicBezTo>
                  <a:cubicBezTo>
                    <a:pt x="7053" y="7848"/>
                    <a:pt x="10543" y="17060"/>
                    <a:pt x="10054" y="26552"/>
                  </a:cubicBezTo>
                  <a:cubicBezTo>
                    <a:pt x="10054" y="26936"/>
                    <a:pt x="10368" y="27128"/>
                    <a:pt x="10682" y="27128"/>
                  </a:cubicBezTo>
                  <a:cubicBezTo>
                    <a:pt x="10996" y="27128"/>
                    <a:pt x="11310" y="26936"/>
                    <a:pt x="11310" y="26552"/>
                  </a:cubicBezTo>
                  <a:cubicBezTo>
                    <a:pt x="11799" y="16758"/>
                    <a:pt x="8216" y="7173"/>
                    <a:pt x="1330" y="194"/>
                  </a:cubicBezTo>
                  <a:cubicBezTo>
                    <a:pt x="1194" y="58"/>
                    <a:pt x="1041" y="1"/>
                    <a:pt x="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6" name="Google Shape;116;p2"/>
            <p:cNvSpPr/>
            <p:nvPr/>
          </p:nvSpPr>
          <p:spPr>
            <a:xfrm>
              <a:off x="2060900" y="2847025"/>
              <a:ext cx="113375" cy="657125"/>
            </a:xfrm>
            <a:custGeom>
              <a:avLst/>
              <a:gdLst/>
              <a:ahLst/>
              <a:cxnLst/>
              <a:rect l="l" t="t" r="r" b="b"/>
              <a:pathLst>
                <a:path w="4535" h="26285" extrusionOk="0">
                  <a:moveTo>
                    <a:pt x="1839" y="1"/>
                  </a:moveTo>
                  <a:cubicBezTo>
                    <a:pt x="1485" y="1"/>
                    <a:pt x="1131" y="292"/>
                    <a:pt x="1254" y="745"/>
                  </a:cubicBezTo>
                  <a:cubicBezTo>
                    <a:pt x="3278" y="8980"/>
                    <a:pt x="2883" y="17518"/>
                    <a:pt x="184" y="25567"/>
                  </a:cubicBezTo>
                  <a:cubicBezTo>
                    <a:pt x="0" y="25977"/>
                    <a:pt x="358" y="26284"/>
                    <a:pt x="735" y="26284"/>
                  </a:cubicBezTo>
                  <a:cubicBezTo>
                    <a:pt x="978" y="26284"/>
                    <a:pt x="1229" y="26157"/>
                    <a:pt x="1347" y="25846"/>
                  </a:cubicBezTo>
                  <a:cubicBezTo>
                    <a:pt x="4162" y="17611"/>
                    <a:pt x="4534" y="8887"/>
                    <a:pt x="2417" y="466"/>
                  </a:cubicBezTo>
                  <a:cubicBezTo>
                    <a:pt x="2332" y="141"/>
                    <a:pt x="2085" y="1"/>
                    <a:pt x="18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7" name="Google Shape;117;p2"/>
            <p:cNvSpPr/>
            <p:nvPr/>
          </p:nvSpPr>
          <p:spPr>
            <a:xfrm>
              <a:off x="2044050" y="3053725"/>
              <a:ext cx="317450" cy="479675"/>
            </a:xfrm>
            <a:custGeom>
              <a:avLst/>
              <a:gdLst/>
              <a:ahLst/>
              <a:cxnLst/>
              <a:rect l="l" t="t" r="r" b="b"/>
              <a:pathLst>
                <a:path w="12698" h="19187" extrusionOk="0">
                  <a:moveTo>
                    <a:pt x="11935" y="0"/>
                  </a:moveTo>
                  <a:cubicBezTo>
                    <a:pt x="11707" y="0"/>
                    <a:pt x="11491" y="129"/>
                    <a:pt x="11420" y="433"/>
                  </a:cubicBezTo>
                  <a:cubicBezTo>
                    <a:pt x="10071" y="7505"/>
                    <a:pt x="6185" y="13717"/>
                    <a:pt x="463" y="18160"/>
                  </a:cubicBezTo>
                  <a:cubicBezTo>
                    <a:pt x="0" y="18548"/>
                    <a:pt x="464" y="19187"/>
                    <a:pt x="966" y="19187"/>
                  </a:cubicBezTo>
                  <a:cubicBezTo>
                    <a:pt x="1095" y="19187"/>
                    <a:pt x="1227" y="19144"/>
                    <a:pt x="1347" y="19044"/>
                  </a:cubicBezTo>
                  <a:cubicBezTo>
                    <a:pt x="7256" y="14484"/>
                    <a:pt x="11117" y="7994"/>
                    <a:pt x="12583" y="805"/>
                  </a:cubicBezTo>
                  <a:cubicBezTo>
                    <a:pt x="12698" y="332"/>
                    <a:pt x="12300" y="0"/>
                    <a:pt x="119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118" name="Google Shape;118;p2"/>
          <p:cNvGrpSpPr/>
          <p:nvPr/>
        </p:nvGrpSpPr>
        <p:grpSpPr>
          <a:xfrm rot="-84533">
            <a:off x="282097" y="748267"/>
            <a:ext cx="2353649" cy="1689915"/>
            <a:chOff x="3095850" y="2740875"/>
            <a:chExt cx="1972838" cy="1216700"/>
          </a:xfrm>
        </p:grpSpPr>
        <p:sp>
          <p:nvSpPr>
            <p:cNvPr id="119" name="Google Shape;119;p2"/>
            <p:cNvSpPr/>
            <p:nvPr/>
          </p:nvSpPr>
          <p:spPr>
            <a:xfrm>
              <a:off x="3095850" y="2740875"/>
              <a:ext cx="1211125" cy="1089775"/>
            </a:xfrm>
            <a:custGeom>
              <a:avLst/>
              <a:gdLst/>
              <a:ahLst/>
              <a:cxnLst/>
              <a:rect l="l" t="t" r="r" b="b"/>
              <a:pathLst>
                <a:path w="48445" h="43591" extrusionOk="0">
                  <a:moveTo>
                    <a:pt x="47712" y="1"/>
                  </a:moveTo>
                  <a:cubicBezTo>
                    <a:pt x="47346" y="1"/>
                    <a:pt x="46979" y="245"/>
                    <a:pt x="46979" y="733"/>
                  </a:cubicBezTo>
                  <a:cubicBezTo>
                    <a:pt x="46514" y="8969"/>
                    <a:pt x="42722" y="16925"/>
                    <a:pt x="36627" y="22532"/>
                  </a:cubicBezTo>
                  <a:cubicBezTo>
                    <a:pt x="29741" y="28836"/>
                    <a:pt x="20528" y="30488"/>
                    <a:pt x="12200" y="33977"/>
                  </a:cubicBezTo>
                  <a:cubicBezTo>
                    <a:pt x="7733" y="35908"/>
                    <a:pt x="3476" y="38444"/>
                    <a:pt x="452" y="42306"/>
                  </a:cubicBezTo>
                  <a:cubicBezTo>
                    <a:pt x="0" y="42829"/>
                    <a:pt x="543" y="43591"/>
                    <a:pt x="1081" y="43591"/>
                  </a:cubicBezTo>
                  <a:cubicBezTo>
                    <a:pt x="1236" y="43591"/>
                    <a:pt x="1391" y="43527"/>
                    <a:pt x="1522" y="43376"/>
                  </a:cubicBezTo>
                  <a:cubicBezTo>
                    <a:pt x="7640" y="35420"/>
                    <a:pt x="18109" y="33791"/>
                    <a:pt x="26833" y="30185"/>
                  </a:cubicBezTo>
                  <a:cubicBezTo>
                    <a:pt x="34673" y="26998"/>
                    <a:pt x="41163" y="21461"/>
                    <a:pt x="44955" y="13808"/>
                  </a:cubicBezTo>
                  <a:cubicBezTo>
                    <a:pt x="46979" y="9737"/>
                    <a:pt x="48143" y="5293"/>
                    <a:pt x="48445" y="733"/>
                  </a:cubicBezTo>
                  <a:cubicBezTo>
                    <a:pt x="48445" y="245"/>
                    <a:pt x="48079" y="1"/>
                    <a:pt x="477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0" name="Google Shape;120;p2"/>
            <p:cNvSpPr/>
            <p:nvPr/>
          </p:nvSpPr>
          <p:spPr>
            <a:xfrm>
              <a:off x="3303325" y="2880600"/>
              <a:ext cx="1035075" cy="1066625"/>
            </a:xfrm>
            <a:custGeom>
              <a:avLst/>
              <a:gdLst/>
              <a:ahLst/>
              <a:cxnLst/>
              <a:rect l="l" t="t" r="r" b="b"/>
              <a:pathLst>
                <a:path w="41403" h="42665" extrusionOk="0">
                  <a:moveTo>
                    <a:pt x="40147" y="1"/>
                  </a:moveTo>
                  <a:cubicBezTo>
                    <a:pt x="39726" y="1"/>
                    <a:pt x="39253" y="377"/>
                    <a:pt x="39378" y="960"/>
                  </a:cubicBezTo>
                  <a:cubicBezTo>
                    <a:pt x="40541" y="8521"/>
                    <a:pt x="38308" y="16361"/>
                    <a:pt x="33446" y="22270"/>
                  </a:cubicBezTo>
                  <a:cubicBezTo>
                    <a:pt x="31120" y="25178"/>
                    <a:pt x="28212" y="27621"/>
                    <a:pt x="24838" y="29249"/>
                  </a:cubicBezTo>
                  <a:cubicBezTo>
                    <a:pt x="20558" y="31389"/>
                    <a:pt x="15905" y="32367"/>
                    <a:pt x="11462" y="34018"/>
                  </a:cubicBezTo>
                  <a:cubicBezTo>
                    <a:pt x="7181" y="35554"/>
                    <a:pt x="3203" y="37880"/>
                    <a:pt x="411" y="41579"/>
                  </a:cubicBezTo>
                  <a:cubicBezTo>
                    <a:pt x="0" y="42122"/>
                    <a:pt x="508" y="42665"/>
                    <a:pt x="1046" y="42665"/>
                  </a:cubicBezTo>
                  <a:cubicBezTo>
                    <a:pt x="1269" y="42665"/>
                    <a:pt x="1497" y="42572"/>
                    <a:pt x="1668" y="42347"/>
                  </a:cubicBezTo>
                  <a:cubicBezTo>
                    <a:pt x="7670" y="34484"/>
                    <a:pt x="18441" y="34484"/>
                    <a:pt x="26583" y="30040"/>
                  </a:cubicBezTo>
                  <a:cubicBezTo>
                    <a:pt x="33074" y="26458"/>
                    <a:pt x="37913" y="20060"/>
                    <a:pt x="39960" y="12965"/>
                  </a:cubicBezTo>
                  <a:cubicBezTo>
                    <a:pt x="41216" y="9010"/>
                    <a:pt x="41402" y="4729"/>
                    <a:pt x="40728" y="565"/>
                  </a:cubicBezTo>
                  <a:cubicBezTo>
                    <a:pt x="40690" y="171"/>
                    <a:pt x="40430" y="1"/>
                    <a:pt x="401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1" name="Google Shape;121;p2"/>
            <p:cNvSpPr/>
            <p:nvPr/>
          </p:nvSpPr>
          <p:spPr>
            <a:xfrm>
              <a:off x="3644325" y="2826700"/>
              <a:ext cx="943575" cy="1110700"/>
            </a:xfrm>
            <a:custGeom>
              <a:avLst/>
              <a:gdLst/>
              <a:ahLst/>
              <a:cxnLst/>
              <a:rect l="l" t="t" r="r" b="b"/>
              <a:pathLst>
                <a:path w="37743" h="44428" extrusionOk="0">
                  <a:moveTo>
                    <a:pt x="35585" y="0"/>
                  </a:moveTo>
                  <a:cubicBezTo>
                    <a:pt x="35127" y="0"/>
                    <a:pt x="34665" y="348"/>
                    <a:pt x="34834" y="883"/>
                  </a:cubicBezTo>
                  <a:cubicBezTo>
                    <a:pt x="36975" y="8141"/>
                    <a:pt x="35905" y="16005"/>
                    <a:pt x="32229" y="22588"/>
                  </a:cubicBezTo>
                  <a:cubicBezTo>
                    <a:pt x="30391" y="25799"/>
                    <a:pt x="27948" y="28707"/>
                    <a:pt x="25040" y="31033"/>
                  </a:cubicBezTo>
                  <a:cubicBezTo>
                    <a:pt x="21667" y="33732"/>
                    <a:pt x="17689" y="35197"/>
                    <a:pt x="13618" y="36453"/>
                  </a:cubicBezTo>
                  <a:cubicBezTo>
                    <a:pt x="8872" y="37919"/>
                    <a:pt x="4103" y="39454"/>
                    <a:pt x="520" y="43153"/>
                  </a:cubicBezTo>
                  <a:cubicBezTo>
                    <a:pt x="1" y="43673"/>
                    <a:pt x="516" y="44428"/>
                    <a:pt x="1089" y="44428"/>
                  </a:cubicBezTo>
                  <a:cubicBezTo>
                    <a:pt x="1260" y="44428"/>
                    <a:pt x="1435" y="44361"/>
                    <a:pt x="1590" y="44200"/>
                  </a:cubicBezTo>
                  <a:cubicBezTo>
                    <a:pt x="5173" y="40432"/>
                    <a:pt x="10221" y="39082"/>
                    <a:pt x="15060" y="37617"/>
                  </a:cubicBezTo>
                  <a:cubicBezTo>
                    <a:pt x="18945" y="36360"/>
                    <a:pt x="22714" y="34802"/>
                    <a:pt x="25924" y="32196"/>
                  </a:cubicBezTo>
                  <a:cubicBezTo>
                    <a:pt x="31833" y="27636"/>
                    <a:pt x="35905" y="20564"/>
                    <a:pt x="37068" y="13190"/>
                  </a:cubicBezTo>
                  <a:cubicBezTo>
                    <a:pt x="37742" y="8932"/>
                    <a:pt x="37463" y="4652"/>
                    <a:pt x="36300" y="488"/>
                  </a:cubicBezTo>
                  <a:cubicBezTo>
                    <a:pt x="36181" y="148"/>
                    <a:pt x="35884" y="0"/>
                    <a:pt x="355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2" name="Google Shape;122;p2"/>
            <p:cNvSpPr/>
            <p:nvPr/>
          </p:nvSpPr>
          <p:spPr>
            <a:xfrm>
              <a:off x="3956825" y="2885300"/>
              <a:ext cx="927100" cy="1072275"/>
            </a:xfrm>
            <a:custGeom>
              <a:avLst/>
              <a:gdLst/>
              <a:ahLst/>
              <a:cxnLst/>
              <a:rect l="l" t="t" r="r" b="b"/>
              <a:pathLst>
                <a:path w="37084" h="42891" extrusionOk="0">
                  <a:moveTo>
                    <a:pt x="32659" y="0"/>
                  </a:moveTo>
                  <a:cubicBezTo>
                    <a:pt x="32184" y="0"/>
                    <a:pt x="31669" y="550"/>
                    <a:pt x="31942" y="1145"/>
                  </a:cubicBezTo>
                  <a:cubicBezTo>
                    <a:pt x="37084" y="10450"/>
                    <a:pt x="35804" y="22291"/>
                    <a:pt x="28453" y="30038"/>
                  </a:cubicBezTo>
                  <a:cubicBezTo>
                    <a:pt x="25056" y="33621"/>
                    <a:pt x="20799" y="36040"/>
                    <a:pt x="16030" y="37204"/>
                  </a:cubicBezTo>
                  <a:cubicBezTo>
                    <a:pt x="10796" y="38367"/>
                    <a:pt x="5096" y="38274"/>
                    <a:pt x="629" y="41484"/>
                  </a:cubicBezTo>
                  <a:cubicBezTo>
                    <a:pt x="0" y="41961"/>
                    <a:pt x="340" y="42890"/>
                    <a:pt x="905" y="42890"/>
                  </a:cubicBezTo>
                  <a:cubicBezTo>
                    <a:pt x="1030" y="42890"/>
                    <a:pt x="1165" y="42845"/>
                    <a:pt x="1304" y="42740"/>
                  </a:cubicBezTo>
                  <a:cubicBezTo>
                    <a:pt x="5282" y="39925"/>
                    <a:pt x="10516" y="39832"/>
                    <a:pt x="15169" y="38855"/>
                  </a:cubicBezTo>
                  <a:cubicBezTo>
                    <a:pt x="19054" y="38088"/>
                    <a:pt x="22730" y="36622"/>
                    <a:pt x="25917" y="34202"/>
                  </a:cubicBezTo>
                  <a:cubicBezTo>
                    <a:pt x="32315" y="29457"/>
                    <a:pt x="36293" y="22082"/>
                    <a:pt x="36595" y="14149"/>
                  </a:cubicBezTo>
                  <a:cubicBezTo>
                    <a:pt x="36688" y="9287"/>
                    <a:pt x="35525" y="4541"/>
                    <a:pt x="33199" y="377"/>
                  </a:cubicBezTo>
                  <a:cubicBezTo>
                    <a:pt x="33076" y="111"/>
                    <a:pt x="32872" y="0"/>
                    <a:pt x="326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3" name="Google Shape;123;p2"/>
            <p:cNvSpPr/>
            <p:nvPr/>
          </p:nvSpPr>
          <p:spPr>
            <a:xfrm>
              <a:off x="4509563" y="3168313"/>
              <a:ext cx="559125" cy="775225"/>
            </a:xfrm>
            <a:custGeom>
              <a:avLst/>
              <a:gdLst/>
              <a:ahLst/>
              <a:cxnLst/>
              <a:rect l="l" t="t" r="r" b="b"/>
              <a:pathLst>
                <a:path w="22365" h="31009" extrusionOk="0">
                  <a:moveTo>
                    <a:pt x="19626" y="0"/>
                  </a:moveTo>
                  <a:cubicBezTo>
                    <a:pt x="19168" y="0"/>
                    <a:pt x="18706" y="348"/>
                    <a:pt x="18875" y="883"/>
                  </a:cubicBezTo>
                  <a:cubicBezTo>
                    <a:pt x="20923" y="7188"/>
                    <a:pt x="20039" y="14167"/>
                    <a:pt x="16177" y="19680"/>
                  </a:cubicBezTo>
                  <a:cubicBezTo>
                    <a:pt x="14525" y="22100"/>
                    <a:pt x="12292" y="24240"/>
                    <a:pt x="9779" y="25799"/>
                  </a:cubicBezTo>
                  <a:cubicBezTo>
                    <a:pt x="6964" y="27544"/>
                    <a:pt x="3754" y="28311"/>
                    <a:pt x="753" y="29661"/>
                  </a:cubicBezTo>
                  <a:cubicBezTo>
                    <a:pt x="1" y="30006"/>
                    <a:pt x="492" y="31008"/>
                    <a:pt x="1201" y="31008"/>
                  </a:cubicBezTo>
                  <a:cubicBezTo>
                    <a:pt x="1304" y="31008"/>
                    <a:pt x="1412" y="30987"/>
                    <a:pt x="1521" y="30940"/>
                  </a:cubicBezTo>
                  <a:cubicBezTo>
                    <a:pt x="4824" y="29475"/>
                    <a:pt x="8221" y="28614"/>
                    <a:pt x="11222" y="26567"/>
                  </a:cubicBezTo>
                  <a:cubicBezTo>
                    <a:pt x="13850" y="24822"/>
                    <a:pt x="15967" y="22588"/>
                    <a:pt x="17712" y="20076"/>
                  </a:cubicBezTo>
                  <a:cubicBezTo>
                    <a:pt x="21504" y="14353"/>
                    <a:pt x="22365" y="6978"/>
                    <a:pt x="20341" y="488"/>
                  </a:cubicBezTo>
                  <a:cubicBezTo>
                    <a:pt x="20222" y="148"/>
                    <a:pt x="19925" y="0"/>
                    <a:pt x="196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124" name="Google Shape;124;p2"/>
          <p:cNvGrpSpPr/>
          <p:nvPr/>
        </p:nvGrpSpPr>
        <p:grpSpPr>
          <a:xfrm rot="196141">
            <a:off x="97623" y="2358780"/>
            <a:ext cx="527475" cy="799536"/>
            <a:chOff x="2525525" y="689125"/>
            <a:chExt cx="298400" cy="452275"/>
          </a:xfrm>
        </p:grpSpPr>
        <p:sp>
          <p:nvSpPr>
            <p:cNvPr id="125" name="Google Shape;125;p2"/>
            <p:cNvSpPr/>
            <p:nvPr/>
          </p:nvSpPr>
          <p:spPr>
            <a:xfrm>
              <a:off x="2525525" y="689125"/>
              <a:ext cx="269300" cy="187475"/>
            </a:xfrm>
            <a:custGeom>
              <a:avLst/>
              <a:gdLst/>
              <a:ahLst/>
              <a:cxnLst/>
              <a:rect l="l" t="t" r="r" b="b"/>
              <a:pathLst>
                <a:path w="10772" h="7499" extrusionOk="0">
                  <a:moveTo>
                    <a:pt x="4571" y="0"/>
                  </a:moveTo>
                  <a:cubicBezTo>
                    <a:pt x="3917" y="0"/>
                    <a:pt x="3244" y="296"/>
                    <a:pt x="2816" y="798"/>
                  </a:cubicBezTo>
                  <a:cubicBezTo>
                    <a:pt x="2234" y="1566"/>
                    <a:pt x="2141" y="2729"/>
                    <a:pt x="2327" y="3706"/>
                  </a:cubicBezTo>
                  <a:cubicBezTo>
                    <a:pt x="2443" y="3986"/>
                    <a:pt x="2537" y="4288"/>
                    <a:pt x="2723" y="4660"/>
                  </a:cubicBezTo>
                  <a:cubicBezTo>
                    <a:pt x="2537" y="4567"/>
                    <a:pt x="2327" y="4474"/>
                    <a:pt x="2141" y="4381"/>
                  </a:cubicBezTo>
                  <a:cubicBezTo>
                    <a:pt x="1921" y="4297"/>
                    <a:pt x="1702" y="4251"/>
                    <a:pt x="1493" y="4251"/>
                  </a:cubicBezTo>
                  <a:cubicBezTo>
                    <a:pt x="1237" y="4251"/>
                    <a:pt x="997" y="4320"/>
                    <a:pt x="792" y="4474"/>
                  </a:cubicBezTo>
                  <a:cubicBezTo>
                    <a:pt x="117" y="4870"/>
                    <a:pt x="1" y="5823"/>
                    <a:pt x="396" y="6405"/>
                  </a:cubicBezTo>
                  <a:cubicBezTo>
                    <a:pt x="792" y="7103"/>
                    <a:pt x="1559" y="7382"/>
                    <a:pt x="2234" y="7475"/>
                  </a:cubicBezTo>
                  <a:cubicBezTo>
                    <a:pt x="2365" y="7491"/>
                    <a:pt x="2503" y="7498"/>
                    <a:pt x="2645" y="7498"/>
                  </a:cubicBezTo>
                  <a:cubicBezTo>
                    <a:pt x="3359" y="7498"/>
                    <a:pt x="4168" y="7301"/>
                    <a:pt x="4654" y="6894"/>
                  </a:cubicBezTo>
                  <a:cubicBezTo>
                    <a:pt x="4863" y="6894"/>
                    <a:pt x="4956" y="6987"/>
                    <a:pt x="5142" y="6987"/>
                  </a:cubicBezTo>
                  <a:cubicBezTo>
                    <a:pt x="5142" y="6894"/>
                    <a:pt x="5142" y="6800"/>
                    <a:pt x="5235" y="6707"/>
                  </a:cubicBezTo>
                  <a:cubicBezTo>
                    <a:pt x="6026" y="6614"/>
                    <a:pt x="6887" y="6405"/>
                    <a:pt x="7678" y="6312"/>
                  </a:cubicBezTo>
                  <a:cubicBezTo>
                    <a:pt x="8259" y="6219"/>
                    <a:pt x="8841" y="6126"/>
                    <a:pt x="9423" y="5823"/>
                  </a:cubicBezTo>
                  <a:cubicBezTo>
                    <a:pt x="10004" y="5544"/>
                    <a:pt x="10470" y="5056"/>
                    <a:pt x="10586" y="4474"/>
                  </a:cubicBezTo>
                  <a:cubicBezTo>
                    <a:pt x="10772" y="3497"/>
                    <a:pt x="10004" y="2543"/>
                    <a:pt x="9120" y="2334"/>
                  </a:cubicBezTo>
                  <a:cubicBezTo>
                    <a:pt x="8954" y="2302"/>
                    <a:pt x="8789" y="2287"/>
                    <a:pt x="8625" y="2287"/>
                  </a:cubicBezTo>
                  <a:cubicBezTo>
                    <a:pt x="7824" y="2287"/>
                    <a:pt x="7055" y="2642"/>
                    <a:pt x="6398" y="3125"/>
                  </a:cubicBezTo>
                  <a:cubicBezTo>
                    <a:pt x="6305" y="3218"/>
                    <a:pt x="6305" y="3218"/>
                    <a:pt x="6212" y="3311"/>
                  </a:cubicBezTo>
                  <a:cubicBezTo>
                    <a:pt x="6305" y="2915"/>
                    <a:pt x="6398" y="2450"/>
                    <a:pt x="6398" y="2055"/>
                  </a:cubicBezTo>
                  <a:cubicBezTo>
                    <a:pt x="6398" y="1380"/>
                    <a:pt x="6119" y="705"/>
                    <a:pt x="5631" y="310"/>
                  </a:cubicBezTo>
                  <a:cubicBezTo>
                    <a:pt x="5317" y="98"/>
                    <a:pt x="4947" y="0"/>
                    <a:pt x="45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6" name="Google Shape;126;p2"/>
            <p:cNvSpPr/>
            <p:nvPr/>
          </p:nvSpPr>
          <p:spPr>
            <a:xfrm>
              <a:off x="2542975" y="832625"/>
              <a:ext cx="280950" cy="308775"/>
            </a:xfrm>
            <a:custGeom>
              <a:avLst/>
              <a:gdLst/>
              <a:ahLst/>
              <a:cxnLst/>
              <a:rect l="l" t="t" r="r" b="b"/>
              <a:pathLst>
                <a:path w="11238" h="12351" extrusionOk="0">
                  <a:moveTo>
                    <a:pt x="7904" y="0"/>
                  </a:moveTo>
                  <a:cubicBezTo>
                    <a:pt x="6382" y="0"/>
                    <a:pt x="4677" y="365"/>
                    <a:pt x="3862" y="572"/>
                  </a:cubicBezTo>
                  <a:cubicBezTo>
                    <a:pt x="2420" y="967"/>
                    <a:pt x="955" y="2038"/>
                    <a:pt x="466" y="3480"/>
                  </a:cubicBezTo>
                  <a:cubicBezTo>
                    <a:pt x="1" y="4852"/>
                    <a:pt x="373" y="6388"/>
                    <a:pt x="1257" y="7551"/>
                  </a:cubicBezTo>
                  <a:cubicBezTo>
                    <a:pt x="2025" y="8807"/>
                    <a:pt x="3188" y="9691"/>
                    <a:pt x="4258" y="10668"/>
                  </a:cubicBezTo>
                  <a:cubicBezTo>
                    <a:pt x="5026" y="11250"/>
                    <a:pt x="5817" y="11832"/>
                    <a:pt x="6677" y="12111"/>
                  </a:cubicBezTo>
                  <a:cubicBezTo>
                    <a:pt x="7035" y="12271"/>
                    <a:pt x="7420" y="12351"/>
                    <a:pt x="7803" y="12351"/>
                  </a:cubicBezTo>
                  <a:cubicBezTo>
                    <a:pt x="8367" y="12351"/>
                    <a:pt x="8928" y="12178"/>
                    <a:pt x="9399" y="11832"/>
                  </a:cubicBezTo>
                  <a:cubicBezTo>
                    <a:pt x="10167" y="11250"/>
                    <a:pt x="10353" y="10180"/>
                    <a:pt x="10562" y="9203"/>
                  </a:cubicBezTo>
                  <a:cubicBezTo>
                    <a:pt x="10842" y="7458"/>
                    <a:pt x="11051" y="5713"/>
                    <a:pt x="11144" y="3968"/>
                  </a:cubicBezTo>
                  <a:cubicBezTo>
                    <a:pt x="11237" y="2898"/>
                    <a:pt x="11237" y="1828"/>
                    <a:pt x="10656" y="967"/>
                  </a:cubicBezTo>
                  <a:cubicBezTo>
                    <a:pt x="10221" y="234"/>
                    <a:pt x="9121" y="0"/>
                    <a:pt x="79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7" name="Google Shape;127;p2"/>
            <p:cNvSpPr/>
            <p:nvPr/>
          </p:nvSpPr>
          <p:spPr>
            <a:xfrm>
              <a:off x="2572050" y="929775"/>
              <a:ext cx="32450" cy="39625"/>
            </a:xfrm>
            <a:custGeom>
              <a:avLst/>
              <a:gdLst/>
              <a:ahLst/>
              <a:cxnLst/>
              <a:rect l="l" t="t" r="r" b="b"/>
              <a:pathLst>
                <a:path w="1298" h="1585" extrusionOk="0">
                  <a:moveTo>
                    <a:pt x="398" y="1"/>
                  </a:moveTo>
                  <a:cubicBezTo>
                    <a:pt x="261" y="1"/>
                    <a:pt x="131" y="82"/>
                    <a:pt x="94" y="269"/>
                  </a:cubicBezTo>
                  <a:cubicBezTo>
                    <a:pt x="1" y="757"/>
                    <a:pt x="187" y="1246"/>
                    <a:pt x="582" y="1548"/>
                  </a:cubicBezTo>
                  <a:cubicBezTo>
                    <a:pt x="632" y="1573"/>
                    <a:pt x="682" y="1584"/>
                    <a:pt x="731" y="1584"/>
                  </a:cubicBezTo>
                  <a:cubicBezTo>
                    <a:pt x="1046" y="1584"/>
                    <a:pt x="1297" y="1112"/>
                    <a:pt x="955" y="850"/>
                  </a:cubicBezTo>
                  <a:cubicBezTo>
                    <a:pt x="862" y="850"/>
                    <a:pt x="862" y="757"/>
                    <a:pt x="769" y="757"/>
                  </a:cubicBezTo>
                  <a:lnTo>
                    <a:pt x="769" y="571"/>
                  </a:lnTo>
                  <a:lnTo>
                    <a:pt x="769" y="478"/>
                  </a:lnTo>
                  <a:cubicBezTo>
                    <a:pt x="824" y="185"/>
                    <a:pt x="604" y="1"/>
                    <a:pt x="3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8" name="Google Shape;128;p2"/>
            <p:cNvSpPr/>
            <p:nvPr/>
          </p:nvSpPr>
          <p:spPr>
            <a:xfrm>
              <a:off x="2630225" y="1020500"/>
              <a:ext cx="38400" cy="28250"/>
            </a:xfrm>
            <a:custGeom>
              <a:avLst/>
              <a:gdLst/>
              <a:ahLst/>
              <a:cxnLst/>
              <a:rect l="l" t="t" r="r" b="b"/>
              <a:pathLst>
                <a:path w="1536" h="1130" extrusionOk="0">
                  <a:moveTo>
                    <a:pt x="389" y="0"/>
                  </a:moveTo>
                  <a:cubicBezTo>
                    <a:pt x="343" y="0"/>
                    <a:pt x="304" y="12"/>
                    <a:pt x="279" y="36"/>
                  </a:cubicBezTo>
                  <a:cubicBezTo>
                    <a:pt x="93" y="245"/>
                    <a:pt x="0" y="432"/>
                    <a:pt x="93" y="618"/>
                  </a:cubicBezTo>
                  <a:cubicBezTo>
                    <a:pt x="248" y="946"/>
                    <a:pt x="610" y="1130"/>
                    <a:pt x="1008" y="1130"/>
                  </a:cubicBezTo>
                  <a:cubicBezTo>
                    <a:pt x="1090" y="1130"/>
                    <a:pt x="1173" y="1122"/>
                    <a:pt x="1257" y="1106"/>
                  </a:cubicBezTo>
                  <a:cubicBezTo>
                    <a:pt x="1443" y="1106"/>
                    <a:pt x="1536" y="827"/>
                    <a:pt x="1443" y="711"/>
                  </a:cubicBezTo>
                  <a:cubicBezTo>
                    <a:pt x="1443" y="432"/>
                    <a:pt x="1257" y="432"/>
                    <a:pt x="1047" y="432"/>
                  </a:cubicBezTo>
                  <a:lnTo>
                    <a:pt x="861" y="432"/>
                  </a:lnTo>
                  <a:cubicBezTo>
                    <a:pt x="954" y="432"/>
                    <a:pt x="954" y="432"/>
                    <a:pt x="861" y="339"/>
                  </a:cubicBezTo>
                  <a:lnTo>
                    <a:pt x="768" y="339"/>
                  </a:lnTo>
                  <a:cubicBezTo>
                    <a:pt x="861" y="339"/>
                    <a:pt x="768" y="245"/>
                    <a:pt x="768" y="245"/>
                  </a:cubicBezTo>
                  <a:cubicBezTo>
                    <a:pt x="699" y="91"/>
                    <a:pt x="517" y="0"/>
                    <a:pt x="3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9" name="Google Shape;129;p2"/>
            <p:cNvSpPr/>
            <p:nvPr/>
          </p:nvSpPr>
          <p:spPr>
            <a:xfrm>
              <a:off x="2717450" y="1077225"/>
              <a:ext cx="21550" cy="29100"/>
            </a:xfrm>
            <a:custGeom>
              <a:avLst/>
              <a:gdLst/>
              <a:ahLst/>
              <a:cxnLst/>
              <a:rect l="l" t="t" r="r" b="b"/>
              <a:pathLst>
                <a:path w="862" h="1164" extrusionOk="0">
                  <a:moveTo>
                    <a:pt x="466" y="0"/>
                  </a:moveTo>
                  <a:cubicBezTo>
                    <a:pt x="280" y="0"/>
                    <a:pt x="94" y="93"/>
                    <a:pt x="94" y="303"/>
                  </a:cubicBezTo>
                  <a:lnTo>
                    <a:pt x="94" y="768"/>
                  </a:lnTo>
                  <a:cubicBezTo>
                    <a:pt x="1" y="978"/>
                    <a:pt x="187" y="1164"/>
                    <a:pt x="373" y="1164"/>
                  </a:cubicBezTo>
                  <a:cubicBezTo>
                    <a:pt x="675" y="1164"/>
                    <a:pt x="769" y="978"/>
                    <a:pt x="769" y="768"/>
                  </a:cubicBezTo>
                  <a:cubicBezTo>
                    <a:pt x="769" y="582"/>
                    <a:pt x="769" y="489"/>
                    <a:pt x="862" y="303"/>
                  </a:cubicBezTo>
                  <a:cubicBezTo>
                    <a:pt x="862" y="93"/>
                    <a:pt x="675" y="0"/>
                    <a:pt x="4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0" name="Google Shape;130;p2"/>
            <p:cNvSpPr/>
            <p:nvPr/>
          </p:nvSpPr>
          <p:spPr>
            <a:xfrm>
              <a:off x="2758175" y="1064400"/>
              <a:ext cx="29100" cy="40225"/>
            </a:xfrm>
            <a:custGeom>
              <a:avLst/>
              <a:gdLst/>
              <a:ahLst/>
              <a:cxnLst/>
              <a:rect l="l" t="t" r="r" b="b"/>
              <a:pathLst>
                <a:path w="1164" h="1609" extrusionOk="0">
                  <a:moveTo>
                    <a:pt x="680" y="0"/>
                  </a:moveTo>
                  <a:cubicBezTo>
                    <a:pt x="520" y="0"/>
                    <a:pt x="396" y="156"/>
                    <a:pt x="396" y="327"/>
                  </a:cubicBezTo>
                  <a:cubicBezTo>
                    <a:pt x="303" y="606"/>
                    <a:pt x="117" y="909"/>
                    <a:pt x="0" y="1188"/>
                  </a:cubicBezTo>
                  <a:cubicBezTo>
                    <a:pt x="0" y="1281"/>
                    <a:pt x="117" y="1584"/>
                    <a:pt x="303" y="1584"/>
                  </a:cubicBezTo>
                  <a:cubicBezTo>
                    <a:pt x="338" y="1601"/>
                    <a:pt x="375" y="1609"/>
                    <a:pt x="411" y="1609"/>
                  </a:cubicBezTo>
                  <a:cubicBezTo>
                    <a:pt x="565" y="1609"/>
                    <a:pt x="716" y="1473"/>
                    <a:pt x="791" y="1397"/>
                  </a:cubicBezTo>
                  <a:cubicBezTo>
                    <a:pt x="884" y="1095"/>
                    <a:pt x="977" y="816"/>
                    <a:pt x="1070" y="513"/>
                  </a:cubicBezTo>
                  <a:cubicBezTo>
                    <a:pt x="1164" y="327"/>
                    <a:pt x="977" y="25"/>
                    <a:pt x="791" y="25"/>
                  </a:cubicBezTo>
                  <a:cubicBezTo>
                    <a:pt x="753" y="8"/>
                    <a:pt x="716" y="0"/>
                    <a:pt x="6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1" name="Google Shape;131;p2"/>
            <p:cNvSpPr/>
            <p:nvPr/>
          </p:nvSpPr>
          <p:spPr>
            <a:xfrm>
              <a:off x="2774700" y="994375"/>
              <a:ext cx="28900" cy="37325"/>
            </a:xfrm>
            <a:custGeom>
              <a:avLst/>
              <a:gdLst/>
              <a:ahLst/>
              <a:cxnLst/>
              <a:rect l="l" t="t" r="r" b="b"/>
              <a:pathLst>
                <a:path w="1156" h="1493" extrusionOk="0">
                  <a:moveTo>
                    <a:pt x="687" y="1"/>
                  </a:moveTo>
                  <a:cubicBezTo>
                    <a:pt x="538" y="1"/>
                    <a:pt x="389" y="67"/>
                    <a:pt x="316" y="220"/>
                  </a:cubicBezTo>
                  <a:cubicBezTo>
                    <a:pt x="223" y="500"/>
                    <a:pt x="223" y="802"/>
                    <a:pt x="130" y="1081"/>
                  </a:cubicBezTo>
                  <a:cubicBezTo>
                    <a:pt x="0" y="1327"/>
                    <a:pt x="257" y="1492"/>
                    <a:pt x="492" y="1492"/>
                  </a:cubicBezTo>
                  <a:cubicBezTo>
                    <a:pt x="635" y="1492"/>
                    <a:pt x="770" y="1431"/>
                    <a:pt x="805" y="1290"/>
                  </a:cubicBezTo>
                  <a:cubicBezTo>
                    <a:pt x="898" y="988"/>
                    <a:pt x="991" y="709"/>
                    <a:pt x="1084" y="406"/>
                  </a:cubicBezTo>
                  <a:cubicBezTo>
                    <a:pt x="1155" y="165"/>
                    <a:pt x="922" y="1"/>
                    <a:pt x="6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2" name="Google Shape;132;p2"/>
            <p:cNvSpPr/>
            <p:nvPr/>
          </p:nvSpPr>
          <p:spPr>
            <a:xfrm>
              <a:off x="2738975" y="1016725"/>
              <a:ext cx="19225" cy="29125"/>
            </a:xfrm>
            <a:custGeom>
              <a:avLst/>
              <a:gdLst/>
              <a:ahLst/>
              <a:cxnLst/>
              <a:rect l="l" t="t" r="r" b="b"/>
              <a:pathLst>
                <a:path w="769" h="1165" extrusionOk="0">
                  <a:moveTo>
                    <a:pt x="396" y="1"/>
                  </a:moveTo>
                  <a:cubicBezTo>
                    <a:pt x="187" y="1"/>
                    <a:pt x="94" y="187"/>
                    <a:pt x="1" y="396"/>
                  </a:cubicBezTo>
                  <a:lnTo>
                    <a:pt x="1" y="769"/>
                  </a:lnTo>
                  <a:cubicBezTo>
                    <a:pt x="1" y="978"/>
                    <a:pt x="187" y="1164"/>
                    <a:pt x="396" y="1164"/>
                  </a:cubicBezTo>
                  <a:cubicBezTo>
                    <a:pt x="582" y="1164"/>
                    <a:pt x="675" y="978"/>
                    <a:pt x="768" y="769"/>
                  </a:cubicBezTo>
                  <a:lnTo>
                    <a:pt x="768" y="396"/>
                  </a:lnTo>
                  <a:cubicBezTo>
                    <a:pt x="768" y="187"/>
                    <a:pt x="582" y="1"/>
                    <a:pt x="3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3" name="Google Shape;133;p2"/>
            <p:cNvSpPr/>
            <p:nvPr/>
          </p:nvSpPr>
          <p:spPr>
            <a:xfrm>
              <a:off x="2678225" y="1010300"/>
              <a:ext cx="37725" cy="41975"/>
            </a:xfrm>
            <a:custGeom>
              <a:avLst/>
              <a:gdLst/>
              <a:ahLst/>
              <a:cxnLst/>
              <a:rect l="l" t="t" r="r" b="b"/>
              <a:pathLst>
                <a:path w="1509" h="1679" extrusionOk="0">
                  <a:moveTo>
                    <a:pt x="524" y="1"/>
                  </a:moveTo>
                  <a:cubicBezTo>
                    <a:pt x="278" y="1"/>
                    <a:pt x="0" y="275"/>
                    <a:pt x="197" y="537"/>
                  </a:cubicBezTo>
                  <a:cubicBezTo>
                    <a:pt x="290" y="840"/>
                    <a:pt x="500" y="1235"/>
                    <a:pt x="686" y="1514"/>
                  </a:cubicBezTo>
                  <a:cubicBezTo>
                    <a:pt x="740" y="1630"/>
                    <a:pt x="839" y="1678"/>
                    <a:pt x="945" y="1678"/>
                  </a:cubicBezTo>
                  <a:cubicBezTo>
                    <a:pt x="1203" y="1678"/>
                    <a:pt x="1509" y="1398"/>
                    <a:pt x="1360" y="1119"/>
                  </a:cubicBezTo>
                  <a:cubicBezTo>
                    <a:pt x="1174" y="840"/>
                    <a:pt x="988" y="537"/>
                    <a:pt x="779" y="165"/>
                  </a:cubicBezTo>
                  <a:cubicBezTo>
                    <a:pt x="724" y="48"/>
                    <a:pt x="627" y="1"/>
                    <a:pt x="5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4" name="Google Shape;134;p2"/>
            <p:cNvSpPr/>
            <p:nvPr/>
          </p:nvSpPr>
          <p:spPr>
            <a:xfrm>
              <a:off x="2712225" y="977775"/>
              <a:ext cx="22125" cy="36650"/>
            </a:xfrm>
            <a:custGeom>
              <a:avLst/>
              <a:gdLst/>
              <a:ahLst/>
              <a:cxnLst/>
              <a:rect l="l" t="t" r="r" b="b"/>
              <a:pathLst>
                <a:path w="885" h="1466" extrusionOk="0">
                  <a:moveTo>
                    <a:pt x="396" y="0"/>
                  </a:moveTo>
                  <a:cubicBezTo>
                    <a:pt x="210" y="0"/>
                    <a:pt x="0" y="210"/>
                    <a:pt x="0" y="396"/>
                  </a:cubicBezTo>
                  <a:cubicBezTo>
                    <a:pt x="0" y="582"/>
                    <a:pt x="0" y="884"/>
                    <a:pt x="94" y="1070"/>
                  </a:cubicBezTo>
                  <a:cubicBezTo>
                    <a:pt x="94" y="1257"/>
                    <a:pt x="210" y="1466"/>
                    <a:pt x="489" y="1466"/>
                  </a:cubicBezTo>
                  <a:cubicBezTo>
                    <a:pt x="582" y="1466"/>
                    <a:pt x="884" y="1257"/>
                    <a:pt x="791" y="1070"/>
                  </a:cubicBezTo>
                  <a:cubicBezTo>
                    <a:pt x="791" y="884"/>
                    <a:pt x="791" y="582"/>
                    <a:pt x="675" y="396"/>
                  </a:cubicBezTo>
                  <a:cubicBezTo>
                    <a:pt x="675" y="210"/>
                    <a:pt x="582" y="0"/>
                    <a:pt x="3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5" name="Google Shape;135;p2"/>
            <p:cNvSpPr/>
            <p:nvPr/>
          </p:nvSpPr>
          <p:spPr>
            <a:xfrm>
              <a:off x="2748875" y="960900"/>
              <a:ext cx="23850" cy="34600"/>
            </a:xfrm>
            <a:custGeom>
              <a:avLst/>
              <a:gdLst/>
              <a:ahLst/>
              <a:cxnLst/>
              <a:rect l="l" t="t" r="r" b="b"/>
              <a:pathLst>
                <a:path w="954" h="1384" extrusionOk="0">
                  <a:moveTo>
                    <a:pt x="675" y="1"/>
                  </a:moveTo>
                  <a:cubicBezTo>
                    <a:pt x="489" y="1"/>
                    <a:pt x="186" y="94"/>
                    <a:pt x="186" y="303"/>
                  </a:cubicBezTo>
                  <a:cubicBezTo>
                    <a:pt x="186" y="489"/>
                    <a:pt x="93" y="675"/>
                    <a:pt x="93" y="885"/>
                  </a:cubicBezTo>
                  <a:cubicBezTo>
                    <a:pt x="0" y="1071"/>
                    <a:pt x="93" y="1257"/>
                    <a:pt x="279" y="1350"/>
                  </a:cubicBezTo>
                  <a:cubicBezTo>
                    <a:pt x="321" y="1373"/>
                    <a:pt x="362" y="1383"/>
                    <a:pt x="402" y="1383"/>
                  </a:cubicBezTo>
                  <a:cubicBezTo>
                    <a:pt x="559" y="1383"/>
                    <a:pt x="693" y="1220"/>
                    <a:pt x="768" y="1071"/>
                  </a:cubicBezTo>
                  <a:cubicBezTo>
                    <a:pt x="768" y="885"/>
                    <a:pt x="861" y="675"/>
                    <a:pt x="861" y="489"/>
                  </a:cubicBezTo>
                  <a:cubicBezTo>
                    <a:pt x="954" y="303"/>
                    <a:pt x="861" y="94"/>
                    <a:pt x="6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6" name="Google Shape;136;p2"/>
            <p:cNvSpPr/>
            <p:nvPr/>
          </p:nvSpPr>
          <p:spPr>
            <a:xfrm>
              <a:off x="2784925" y="918000"/>
              <a:ext cx="20950" cy="40450"/>
            </a:xfrm>
            <a:custGeom>
              <a:avLst/>
              <a:gdLst/>
              <a:ahLst/>
              <a:cxnLst/>
              <a:rect l="l" t="t" r="r" b="b"/>
              <a:pathLst>
                <a:path w="838" h="1618" extrusionOk="0">
                  <a:moveTo>
                    <a:pt x="477" y="1"/>
                  </a:moveTo>
                  <a:cubicBezTo>
                    <a:pt x="291" y="1"/>
                    <a:pt x="94" y="123"/>
                    <a:pt x="94" y="367"/>
                  </a:cubicBezTo>
                  <a:cubicBezTo>
                    <a:pt x="94" y="647"/>
                    <a:pt x="94" y="949"/>
                    <a:pt x="0" y="1321"/>
                  </a:cubicBezTo>
                  <a:cubicBezTo>
                    <a:pt x="0" y="1519"/>
                    <a:pt x="198" y="1618"/>
                    <a:pt x="396" y="1618"/>
                  </a:cubicBezTo>
                  <a:cubicBezTo>
                    <a:pt x="594" y="1618"/>
                    <a:pt x="791" y="1519"/>
                    <a:pt x="791" y="1321"/>
                  </a:cubicBezTo>
                  <a:lnTo>
                    <a:pt x="791" y="367"/>
                  </a:lnTo>
                  <a:cubicBezTo>
                    <a:pt x="838" y="123"/>
                    <a:pt x="663" y="1"/>
                    <a:pt x="4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7" name="Google Shape;137;p2"/>
            <p:cNvSpPr/>
            <p:nvPr/>
          </p:nvSpPr>
          <p:spPr>
            <a:xfrm>
              <a:off x="2630225" y="976600"/>
              <a:ext cx="31425" cy="32025"/>
            </a:xfrm>
            <a:custGeom>
              <a:avLst/>
              <a:gdLst/>
              <a:ahLst/>
              <a:cxnLst/>
              <a:rect l="l" t="t" r="r" b="b"/>
              <a:pathLst>
                <a:path w="1257" h="1281" extrusionOk="0">
                  <a:moveTo>
                    <a:pt x="375" y="1"/>
                  </a:moveTo>
                  <a:cubicBezTo>
                    <a:pt x="279" y="1"/>
                    <a:pt x="186" y="47"/>
                    <a:pt x="93" y="140"/>
                  </a:cubicBezTo>
                  <a:cubicBezTo>
                    <a:pt x="0" y="257"/>
                    <a:pt x="0" y="536"/>
                    <a:pt x="93" y="629"/>
                  </a:cubicBezTo>
                  <a:cubicBezTo>
                    <a:pt x="279" y="838"/>
                    <a:pt x="372" y="1024"/>
                    <a:pt x="582" y="1211"/>
                  </a:cubicBezTo>
                  <a:cubicBezTo>
                    <a:pt x="628" y="1257"/>
                    <a:pt x="721" y="1280"/>
                    <a:pt x="814" y="1280"/>
                  </a:cubicBezTo>
                  <a:cubicBezTo>
                    <a:pt x="908" y="1280"/>
                    <a:pt x="1001" y="1257"/>
                    <a:pt x="1047" y="1211"/>
                  </a:cubicBezTo>
                  <a:cubicBezTo>
                    <a:pt x="1257" y="1024"/>
                    <a:pt x="1257" y="838"/>
                    <a:pt x="1047" y="629"/>
                  </a:cubicBezTo>
                  <a:cubicBezTo>
                    <a:pt x="954" y="536"/>
                    <a:pt x="768" y="350"/>
                    <a:pt x="675" y="140"/>
                  </a:cubicBezTo>
                  <a:cubicBezTo>
                    <a:pt x="570" y="47"/>
                    <a:pt x="471" y="1"/>
                    <a:pt x="3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 name="Google Shape;138;p2"/>
            <p:cNvSpPr/>
            <p:nvPr/>
          </p:nvSpPr>
          <p:spPr>
            <a:xfrm>
              <a:off x="2661625" y="944775"/>
              <a:ext cx="29275" cy="35375"/>
            </a:xfrm>
            <a:custGeom>
              <a:avLst/>
              <a:gdLst/>
              <a:ahLst/>
              <a:cxnLst/>
              <a:rect l="l" t="t" r="r" b="b"/>
              <a:pathLst>
                <a:path w="1171" h="1415" extrusionOk="0">
                  <a:moveTo>
                    <a:pt x="338" y="0"/>
                  </a:moveTo>
                  <a:cubicBezTo>
                    <a:pt x="169" y="0"/>
                    <a:pt x="1" y="122"/>
                    <a:pt x="1" y="366"/>
                  </a:cubicBezTo>
                  <a:cubicBezTo>
                    <a:pt x="1" y="739"/>
                    <a:pt x="94" y="1041"/>
                    <a:pt x="373" y="1320"/>
                  </a:cubicBezTo>
                  <a:cubicBezTo>
                    <a:pt x="459" y="1386"/>
                    <a:pt x="549" y="1414"/>
                    <a:pt x="634" y="1414"/>
                  </a:cubicBezTo>
                  <a:cubicBezTo>
                    <a:pt x="939" y="1414"/>
                    <a:pt x="1171" y="1048"/>
                    <a:pt x="861" y="739"/>
                  </a:cubicBezTo>
                  <a:cubicBezTo>
                    <a:pt x="768" y="646"/>
                    <a:pt x="675" y="553"/>
                    <a:pt x="675" y="366"/>
                  </a:cubicBezTo>
                  <a:cubicBezTo>
                    <a:pt x="675" y="122"/>
                    <a:pt x="507"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9" name="Google Shape;139;p2"/>
            <p:cNvSpPr/>
            <p:nvPr/>
          </p:nvSpPr>
          <p:spPr>
            <a:xfrm>
              <a:off x="2717450" y="910300"/>
              <a:ext cx="21550" cy="33775"/>
            </a:xfrm>
            <a:custGeom>
              <a:avLst/>
              <a:gdLst/>
              <a:ahLst/>
              <a:cxnLst/>
              <a:rect l="l" t="t" r="r" b="b"/>
              <a:pathLst>
                <a:path w="862" h="1351" extrusionOk="0">
                  <a:moveTo>
                    <a:pt x="280" y="1"/>
                  </a:moveTo>
                  <a:cubicBezTo>
                    <a:pt x="94" y="94"/>
                    <a:pt x="1" y="280"/>
                    <a:pt x="94" y="466"/>
                  </a:cubicBezTo>
                  <a:cubicBezTo>
                    <a:pt x="94" y="675"/>
                    <a:pt x="94" y="861"/>
                    <a:pt x="187" y="1048"/>
                  </a:cubicBezTo>
                  <a:cubicBezTo>
                    <a:pt x="187" y="1257"/>
                    <a:pt x="373" y="1350"/>
                    <a:pt x="582" y="1350"/>
                  </a:cubicBezTo>
                  <a:cubicBezTo>
                    <a:pt x="769" y="1257"/>
                    <a:pt x="862" y="1048"/>
                    <a:pt x="862" y="861"/>
                  </a:cubicBezTo>
                  <a:cubicBezTo>
                    <a:pt x="862" y="675"/>
                    <a:pt x="769" y="466"/>
                    <a:pt x="769" y="280"/>
                  </a:cubicBezTo>
                  <a:cubicBezTo>
                    <a:pt x="769" y="94"/>
                    <a:pt x="466" y="1"/>
                    <a:pt x="2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0" name="Google Shape;140;p2"/>
            <p:cNvSpPr/>
            <p:nvPr/>
          </p:nvSpPr>
          <p:spPr>
            <a:xfrm>
              <a:off x="2753525" y="901150"/>
              <a:ext cx="16875" cy="34150"/>
            </a:xfrm>
            <a:custGeom>
              <a:avLst/>
              <a:gdLst/>
              <a:ahLst/>
              <a:cxnLst/>
              <a:rect l="l" t="t" r="r" b="b"/>
              <a:pathLst>
                <a:path w="675" h="1366" extrusionOk="0">
                  <a:moveTo>
                    <a:pt x="338" y="0"/>
                  </a:moveTo>
                  <a:cubicBezTo>
                    <a:pt x="169" y="0"/>
                    <a:pt x="0" y="122"/>
                    <a:pt x="0" y="367"/>
                  </a:cubicBezTo>
                  <a:lnTo>
                    <a:pt x="0" y="1041"/>
                  </a:lnTo>
                  <a:cubicBezTo>
                    <a:pt x="0" y="1240"/>
                    <a:pt x="192" y="1366"/>
                    <a:pt x="371" y="1366"/>
                  </a:cubicBezTo>
                  <a:cubicBezTo>
                    <a:pt x="528" y="1366"/>
                    <a:pt x="675" y="1269"/>
                    <a:pt x="675" y="1041"/>
                  </a:cubicBezTo>
                  <a:lnTo>
                    <a:pt x="675" y="367"/>
                  </a:lnTo>
                  <a:cubicBezTo>
                    <a:pt x="675" y="122"/>
                    <a:pt x="506"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1" name="Google Shape;141;p2"/>
            <p:cNvSpPr/>
            <p:nvPr/>
          </p:nvSpPr>
          <p:spPr>
            <a:xfrm>
              <a:off x="2772750" y="863350"/>
              <a:ext cx="26750" cy="29550"/>
            </a:xfrm>
            <a:custGeom>
              <a:avLst/>
              <a:gdLst/>
              <a:ahLst/>
              <a:cxnLst/>
              <a:rect l="l" t="t" r="r" b="b"/>
              <a:pathLst>
                <a:path w="1070" h="1182" extrusionOk="0">
                  <a:moveTo>
                    <a:pt x="541" y="0"/>
                  </a:moveTo>
                  <a:cubicBezTo>
                    <a:pt x="264" y="0"/>
                    <a:pt x="1" y="387"/>
                    <a:pt x="301" y="599"/>
                  </a:cubicBezTo>
                  <a:lnTo>
                    <a:pt x="301" y="716"/>
                  </a:lnTo>
                  <a:cubicBezTo>
                    <a:pt x="246" y="994"/>
                    <a:pt x="465" y="1181"/>
                    <a:pt x="691" y="1181"/>
                  </a:cubicBezTo>
                  <a:cubicBezTo>
                    <a:pt x="841" y="1181"/>
                    <a:pt x="994" y="1097"/>
                    <a:pt x="1069" y="902"/>
                  </a:cubicBezTo>
                  <a:cubicBezTo>
                    <a:pt x="1069" y="599"/>
                    <a:pt x="1069" y="320"/>
                    <a:pt x="790" y="134"/>
                  </a:cubicBezTo>
                  <a:cubicBezTo>
                    <a:pt x="717" y="39"/>
                    <a:pt x="629" y="0"/>
                    <a:pt x="5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2" name="Google Shape;142;p2"/>
            <p:cNvSpPr/>
            <p:nvPr/>
          </p:nvSpPr>
          <p:spPr>
            <a:xfrm>
              <a:off x="2676175" y="890525"/>
              <a:ext cx="19200" cy="34350"/>
            </a:xfrm>
            <a:custGeom>
              <a:avLst/>
              <a:gdLst/>
              <a:ahLst/>
              <a:cxnLst/>
              <a:rect l="l" t="t" r="r" b="b"/>
              <a:pathLst>
                <a:path w="768" h="1374" extrusionOk="0">
                  <a:moveTo>
                    <a:pt x="372" y="1"/>
                  </a:moveTo>
                  <a:cubicBezTo>
                    <a:pt x="186" y="1"/>
                    <a:pt x="0" y="210"/>
                    <a:pt x="0" y="396"/>
                  </a:cubicBezTo>
                  <a:lnTo>
                    <a:pt x="0" y="978"/>
                  </a:lnTo>
                  <a:cubicBezTo>
                    <a:pt x="0" y="1164"/>
                    <a:pt x="186" y="1373"/>
                    <a:pt x="372" y="1373"/>
                  </a:cubicBezTo>
                  <a:cubicBezTo>
                    <a:pt x="582" y="1373"/>
                    <a:pt x="768" y="1164"/>
                    <a:pt x="768" y="978"/>
                  </a:cubicBezTo>
                  <a:cubicBezTo>
                    <a:pt x="768" y="792"/>
                    <a:pt x="768" y="582"/>
                    <a:pt x="675" y="396"/>
                  </a:cubicBezTo>
                  <a:cubicBezTo>
                    <a:pt x="675" y="210"/>
                    <a:pt x="582" y="1"/>
                    <a:pt x="3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3" name="Google Shape;143;p2"/>
            <p:cNvSpPr/>
            <p:nvPr/>
          </p:nvSpPr>
          <p:spPr>
            <a:xfrm>
              <a:off x="2718975" y="864325"/>
              <a:ext cx="30600" cy="23725"/>
            </a:xfrm>
            <a:custGeom>
              <a:avLst/>
              <a:gdLst/>
              <a:ahLst/>
              <a:cxnLst/>
              <a:rect l="l" t="t" r="r" b="b"/>
              <a:pathLst>
                <a:path w="1224" h="949" extrusionOk="0">
                  <a:moveTo>
                    <a:pt x="496" y="1"/>
                  </a:moveTo>
                  <a:cubicBezTo>
                    <a:pt x="238" y="1"/>
                    <a:pt x="1" y="367"/>
                    <a:pt x="219" y="677"/>
                  </a:cubicBezTo>
                  <a:cubicBezTo>
                    <a:pt x="312" y="677"/>
                    <a:pt x="405" y="770"/>
                    <a:pt x="521" y="863"/>
                  </a:cubicBezTo>
                  <a:cubicBezTo>
                    <a:pt x="582" y="923"/>
                    <a:pt x="652" y="948"/>
                    <a:pt x="721" y="948"/>
                  </a:cubicBezTo>
                  <a:cubicBezTo>
                    <a:pt x="975" y="948"/>
                    <a:pt x="1224" y="611"/>
                    <a:pt x="987" y="374"/>
                  </a:cubicBezTo>
                  <a:cubicBezTo>
                    <a:pt x="894" y="281"/>
                    <a:pt x="801" y="188"/>
                    <a:pt x="708" y="95"/>
                  </a:cubicBezTo>
                  <a:cubicBezTo>
                    <a:pt x="642" y="29"/>
                    <a:pt x="568" y="1"/>
                    <a:pt x="4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4" name="Google Shape;144;p2"/>
            <p:cNvSpPr/>
            <p:nvPr/>
          </p:nvSpPr>
          <p:spPr>
            <a:xfrm>
              <a:off x="2622650" y="885875"/>
              <a:ext cx="24450" cy="36075"/>
            </a:xfrm>
            <a:custGeom>
              <a:avLst/>
              <a:gdLst/>
              <a:ahLst/>
              <a:cxnLst/>
              <a:rect l="l" t="t" r="r" b="b"/>
              <a:pathLst>
                <a:path w="978" h="1443" extrusionOk="0">
                  <a:moveTo>
                    <a:pt x="582" y="1"/>
                  </a:moveTo>
                  <a:cubicBezTo>
                    <a:pt x="489" y="1"/>
                    <a:pt x="187" y="94"/>
                    <a:pt x="187" y="280"/>
                  </a:cubicBezTo>
                  <a:cubicBezTo>
                    <a:pt x="94" y="489"/>
                    <a:pt x="94" y="768"/>
                    <a:pt x="1" y="978"/>
                  </a:cubicBezTo>
                  <a:cubicBezTo>
                    <a:pt x="1" y="1164"/>
                    <a:pt x="94" y="1350"/>
                    <a:pt x="303" y="1443"/>
                  </a:cubicBezTo>
                  <a:cubicBezTo>
                    <a:pt x="489" y="1443"/>
                    <a:pt x="675" y="1350"/>
                    <a:pt x="769" y="1164"/>
                  </a:cubicBezTo>
                  <a:cubicBezTo>
                    <a:pt x="769" y="978"/>
                    <a:pt x="885" y="675"/>
                    <a:pt x="885" y="489"/>
                  </a:cubicBezTo>
                  <a:cubicBezTo>
                    <a:pt x="978" y="280"/>
                    <a:pt x="885" y="94"/>
                    <a:pt x="5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5" name="Google Shape;145;p2"/>
            <p:cNvSpPr/>
            <p:nvPr/>
          </p:nvSpPr>
          <p:spPr>
            <a:xfrm>
              <a:off x="2586600" y="993150"/>
              <a:ext cx="29100" cy="37350"/>
            </a:xfrm>
            <a:custGeom>
              <a:avLst/>
              <a:gdLst/>
              <a:ahLst/>
              <a:cxnLst/>
              <a:rect l="l" t="t" r="r" b="b"/>
              <a:pathLst>
                <a:path w="1164" h="1494" extrusionOk="0">
                  <a:moveTo>
                    <a:pt x="445" y="0"/>
                  </a:moveTo>
                  <a:cubicBezTo>
                    <a:pt x="354" y="0"/>
                    <a:pt x="261" y="23"/>
                    <a:pt x="187" y="60"/>
                  </a:cubicBezTo>
                  <a:cubicBezTo>
                    <a:pt x="0" y="176"/>
                    <a:pt x="0" y="362"/>
                    <a:pt x="94" y="549"/>
                  </a:cubicBezTo>
                  <a:cubicBezTo>
                    <a:pt x="187" y="851"/>
                    <a:pt x="280" y="1037"/>
                    <a:pt x="373" y="1339"/>
                  </a:cubicBezTo>
                  <a:cubicBezTo>
                    <a:pt x="427" y="1448"/>
                    <a:pt x="554" y="1494"/>
                    <a:pt x="686" y="1494"/>
                  </a:cubicBezTo>
                  <a:cubicBezTo>
                    <a:pt x="780" y="1494"/>
                    <a:pt x="877" y="1471"/>
                    <a:pt x="954" y="1433"/>
                  </a:cubicBezTo>
                  <a:cubicBezTo>
                    <a:pt x="1164" y="1339"/>
                    <a:pt x="1164" y="1130"/>
                    <a:pt x="1047" y="944"/>
                  </a:cubicBezTo>
                  <a:cubicBezTo>
                    <a:pt x="954" y="758"/>
                    <a:pt x="861" y="455"/>
                    <a:pt x="768" y="176"/>
                  </a:cubicBezTo>
                  <a:cubicBezTo>
                    <a:pt x="712" y="51"/>
                    <a:pt x="581" y="0"/>
                    <a:pt x="4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6" name="Google Shape;146;p2"/>
            <p:cNvSpPr/>
            <p:nvPr/>
          </p:nvSpPr>
          <p:spPr>
            <a:xfrm>
              <a:off x="2658775" y="1066900"/>
              <a:ext cx="37425" cy="29575"/>
            </a:xfrm>
            <a:custGeom>
              <a:avLst/>
              <a:gdLst/>
              <a:ahLst/>
              <a:cxnLst/>
              <a:rect l="l" t="t" r="r" b="b"/>
              <a:pathLst>
                <a:path w="1497" h="1183" extrusionOk="0">
                  <a:moveTo>
                    <a:pt x="502" y="1"/>
                  </a:moveTo>
                  <a:cubicBezTo>
                    <a:pt x="210" y="1"/>
                    <a:pt x="0" y="387"/>
                    <a:pt x="301" y="600"/>
                  </a:cubicBezTo>
                  <a:cubicBezTo>
                    <a:pt x="394" y="809"/>
                    <a:pt x="603" y="902"/>
                    <a:pt x="789" y="1088"/>
                  </a:cubicBezTo>
                  <a:cubicBezTo>
                    <a:pt x="850" y="1154"/>
                    <a:pt x="921" y="1182"/>
                    <a:pt x="991" y="1182"/>
                  </a:cubicBezTo>
                  <a:cubicBezTo>
                    <a:pt x="1245" y="1182"/>
                    <a:pt x="1496" y="816"/>
                    <a:pt x="1278" y="506"/>
                  </a:cubicBezTo>
                  <a:cubicBezTo>
                    <a:pt x="1068" y="413"/>
                    <a:pt x="975" y="227"/>
                    <a:pt x="789" y="134"/>
                  </a:cubicBezTo>
                  <a:cubicBezTo>
                    <a:pt x="694" y="39"/>
                    <a:pt x="594" y="1"/>
                    <a:pt x="5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7" name="Google Shape;147;p2"/>
            <p:cNvSpPr/>
            <p:nvPr/>
          </p:nvSpPr>
          <p:spPr>
            <a:xfrm>
              <a:off x="2612775" y="940800"/>
              <a:ext cx="24450" cy="29175"/>
            </a:xfrm>
            <a:custGeom>
              <a:avLst/>
              <a:gdLst/>
              <a:ahLst/>
              <a:cxnLst/>
              <a:rect l="l" t="t" r="r" b="b"/>
              <a:pathLst>
                <a:path w="978" h="1167" extrusionOk="0">
                  <a:moveTo>
                    <a:pt x="629" y="0"/>
                  </a:moveTo>
                  <a:cubicBezTo>
                    <a:pt x="489" y="0"/>
                    <a:pt x="371" y="87"/>
                    <a:pt x="303" y="223"/>
                  </a:cubicBezTo>
                  <a:cubicBezTo>
                    <a:pt x="210" y="316"/>
                    <a:pt x="210" y="525"/>
                    <a:pt x="117" y="619"/>
                  </a:cubicBezTo>
                  <a:cubicBezTo>
                    <a:pt x="0" y="805"/>
                    <a:pt x="0" y="991"/>
                    <a:pt x="210" y="1107"/>
                  </a:cubicBezTo>
                  <a:cubicBezTo>
                    <a:pt x="284" y="1144"/>
                    <a:pt x="377" y="1167"/>
                    <a:pt x="462" y="1167"/>
                  </a:cubicBezTo>
                  <a:cubicBezTo>
                    <a:pt x="589" y="1167"/>
                    <a:pt x="698" y="1116"/>
                    <a:pt x="698" y="991"/>
                  </a:cubicBezTo>
                  <a:cubicBezTo>
                    <a:pt x="791" y="805"/>
                    <a:pt x="884" y="712"/>
                    <a:pt x="884" y="525"/>
                  </a:cubicBezTo>
                  <a:cubicBezTo>
                    <a:pt x="977" y="409"/>
                    <a:pt x="977" y="130"/>
                    <a:pt x="791" y="37"/>
                  </a:cubicBezTo>
                  <a:cubicBezTo>
                    <a:pt x="735" y="12"/>
                    <a:pt x="681" y="0"/>
                    <a:pt x="6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Tree>
    <p:extLst>
      <p:ext uri="{BB962C8B-B14F-4D97-AF65-F5344CB8AC3E}">
        <p14:creationId xmlns:p14="http://schemas.microsoft.com/office/powerpoint/2010/main" val="21653800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48"/>
        <p:cNvGrpSpPr/>
        <p:nvPr/>
      </p:nvGrpSpPr>
      <p:grpSpPr>
        <a:xfrm>
          <a:off x="0" y="0"/>
          <a:ext cx="0" cy="0"/>
          <a:chOff x="0" y="0"/>
          <a:chExt cx="0" cy="0"/>
        </a:xfrm>
      </p:grpSpPr>
      <p:sp>
        <p:nvSpPr>
          <p:cNvPr id="149" name="Google Shape;149;p3"/>
          <p:cNvSpPr/>
          <p:nvPr/>
        </p:nvSpPr>
        <p:spPr>
          <a:xfrm>
            <a:off x="-337092" y="4343275"/>
            <a:ext cx="4402035" cy="2657917"/>
          </a:xfrm>
          <a:custGeom>
            <a:avLst/>
            <a:gdLst/>
            <a:ahLst/>
            <a:cxnLst/>
            <a:rect l="l" t="t" r="r" b="b"/>
            <a:pathLst>
              <a:path w="100710" h="60808" extrusionOk="0">
                <a:moveTo>
                  <a:pt x="20725" y="1"/>
                </a:moveTo>
                <a:cubicBezTo>
                  <a:pt x="18693" y="1"/>
                  <a:pt x="16637" y="491"/>
                  <a:pt x="14842" y="1433"/>
                </a:cubicBezTo>
                <a:cubicBezTo>
                  <a:pt x="0" y="9087"/>
                  <a:pt x="1349" y="37306"/>
                  <a:pt x="3885" y="50776"/>
                </a:cubicBezTo>
                <a:cubicBezTo>
                  <a:pt x="4374" y="53381"/>
                  <a:pt x="5048" y="56103"/>
                  <a:pt x="6979" y="57848"/>
                </a:cubicBezTo>
                <a:cubicBezTo>
                  <a:pt x="9037" y="59742"/>
                  <a:pt x="11908" y="60153"/>
                  <a:pt x="14788" y="60153"/>
                </a:cubicBezTo>
                <a:cubicBezTo>
                  <a:pt x="15586" y="60153"/>
                  <a:pt x="16386" y="60122"/>
                  <a:pt x="17169" y="60081"/>
                </a:cubicBezTo>
                <a:cubicBezTo>
                  <a:pt x="26850" y="59672"/>
                  <a:pt x="36519" y="59467"/>
                  <a:pt x="46182" y="59467"/>
                </a:cubicBezTo>
                <a:cubicBezTo>
                  <a:pt x="59621" y="59467"/>
                  <a:pt x="73046" y="59864"/>
                  <a:pt x="86472" y="60663"/>
                </a:cubicBezTo>
                <a:cubicBezTo>
                  <a:pt x="87638" y="60735"/>
                  <a:pt x="88832" y="60807"/>
                  <a:pt x="90021" y="60807"/>
                </a:cubicBezTo>
                <a:cubicBezTo>
                  <a:pt x="91893" y="60807"/>
                  <a:pt x="93754" y="60628"/>
                  <a:pt x="95475" y="59988"/>
                </a:cubicBezTo>
                <a:cubicBezTo>
                  <a:pt x="98290" y="58825"/>
                  <a:pt x="100709" y="56010"/>
                  <a:pt x="100221" y="53009"/>
                </a:cubicBezTo>
                <a:cubicBezTo>
                  <a:pt x="99848" y="49519"/>
                  <a:pt x="96056" y="47565"/>
                  <a:pt x="92567" y="46891"/>
                </a:cubicBezTo>
                <a:cubicBezTo>
                  <a:pt x="89077" y="46123"/>
                  <a:pt x="85402" y="46123"/>
                  <a:pt x="82494" y="43983"/>
                </a:cubicBezTo>
                <a:cubicBezTo>
                  <a:pt x="76678" y="39725"/>
                  <a:pt x="77934" y="29536"/>
                  <a:pt x="71839" y="25674"/>
                </a:cubicBezTo>
                <a:cubicBezTo>
                  <a:pt x="70267" y="24640"/>
                  <a:pt x="68426" y="24230"/>
                  <a:pt x="66525" y="24230"/>
                </a:cubicBezTo>
                <a:cubicBezTo>
                  <a:pt x="64320" y="24230"/>
                  <a:pt x="62034" y="24783"/>
                  <a:pt x="59998" y="25558"/>
                </a:cubicBezTo>
                <a:cubicBezTo>
                  <a:pt x="56136" y="27023"/>
                  <a:pt x="52344" y="29047"/>
                  <a:pt x="48273" y="29443"/>
                </a:cubicBezTo>
                <a:cubicBezTo>
                  <a:pt x="47966" y="29465"/>
                  <a:pt x="47659" y="29475"/>
                  <a:pt x="47351" y="29475"/>
                </a:cubicBezTo>
                <a:cubicBezTo>
                  <a:pt x="42133" y="29475"/>
                  <a:pt x="36902" y="26348"/>
                  <a:pt x="34617" y="21603"/>
                </a:cubicBezTo>
                <a:cubicBezTo>
                  <a:pt x="31709" y="15577"/>
                  <a:pt x="32965" y="7528"/>
                  <a:pt x="28219" y="2875"/>
                </a:cubicBezTo>
                <a:cubicBezTo>
                  <a:pt x="26255" y="924"/>
                  <a:pt x="23512" y="1"/>
                  <a:pt x="2072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50" name="Google Shape;150;p3"/>
          <p:cNvSpPr txBox="1">
            <a:spLocks noGrp="1"/>
          </p:cNvSpPr>
          <p:nvPr>
            <p:ph type="title" hasCustomPrompt="1"/>
          </p:nvPr>
        </p:nvSpPr>
        <p:spPr>
          <a:xfrm>
            <a:off x="3550400" y="1848117"/>
            <a:ext cx="5091200" cy="187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6"/>
              </a:buClr>
              <a:buSzPts val="12000"/>
              <a:buNone/>
              <a:defRPr sz="16000">
                <a:solidFill>
                  <a:schemeClr val="accent6"/>
                </a:solidFill>
              </a:defRPr>
            </a:lvl1pPr>
            <a:lvl2pPr lvl="1" algn="ctr" rtl="0">
              <a:spcBef>
                <a:spcPts val="0"/>
              </a:spcBef>
              <a:spcAft>
                <a:spcPts val="0"/>
              </a:spcAft>
              <a:buClr>
                <a:schemeClr val="accent6"/>
              </a:buClr>
              <a:buSzPts val="12000"/>
              <a:buNone/>
              <a:defRPr sz="16000">
                <a:solidFill>
                  <a:schemeClr val="accent6"/>
                </a:solidFill>
              </a:defRPr>
            </a:lvl2pPr>
            <a:lvl3pPr lvl="2" algn="ctr" rtl="0">
              <a:spcBef>
                <a:spcPts val="0"/>
              </a:spcBef>
              <a:spcAft>
                <a:spcPts val="0"/>
              </a:spcAft>
              <a:buClr>
                <a:schemeClr val="accent6"/>
              </a:buClr>
              <a:buSzPts val="12000"/>
              <a:buNone/>
              <a:defRPr sz="16000">
                <a:solidFill>
                  <a:schemeClr val="accent6"/>
                </a:solidFill>
              </a:defRPr>
            </a:lvl3pPr>
            <a:lvl4pPr lvl="3" algn="ctr" rtl="0">
              <a:spcBef>
                <a:spcPts val="0"/>
              </a:spcBef>
              <a:spcAft>
                <a:spcPts val="0"/>
              </a:spcAft>
              <a:buClr>
                <a:schemeClr val="accent6"/>
              </a:buClr>
              <a:buSzPts val="12000"/>
              <a:buNone/>
              <a:defRPr sz="16000">
                <a:solidFill>
                  <a:schemeClr val="accent6"/>
                </a:solidFill>
              </a:defRPr>
            </a:lvl4pPr>
            <a:lvl5pPr lvl="4" algn="ctr" rtl="0">
              <a:spcBef>
                <a:spcPts val="0"/>
              </a:spcBef>
              <a:spcAft>
                <a:spcPts val="0"/>
              </a:spcAft>
              <a:buClr>
                <a:schemeClr val="accent6"/>
              </a:buClr>
              <a:buSzPts val="12000"/>
              <a:buNone/>
              <a:defRPr sz="16000">
                <a:solidFill>
                  <a:schemeClr val="accent6"/>
                </a:solidFill>
              </a:defRPr>
            </a:lvl5pPr>
            <a:lvl6pPr lvl="5" algn="ctr" rtl="0">
              <a:spcBef>
                <a:spcPts val="0"/>
              </a:spcBef>
              <a:spcAft>
                <a:spcPts val="0"/>
              </a:spcAft>
              <a:buClr>
                <a:schemeClr val="accent6"/>
              </a:buClr>
              <a:buSzPts val="12000"/>
              <a:buNone/>
              <a:defRPr sz="16000">
                <a:solidFill>
                  <a:schemeClr val="accent6"/>
                </a:solidFill>
              </a:defRPr>
            </a:lvl6pPr>
            <a:lvl7pPr lvl="6" algn="ctr" rtl="0">
              <a:spcBef>
                <a:spcPts val="0"/>
              </a:spcBef>
              <a:spcAft>
                <a:spcPts val="0"/>
              </a:spcAft>
              <a:buClr>
                <a:schemeClr val="accent6"/>
              </a:buClr>
              <a:buSzPts val="12000"/>
              <a:buNone/>
              <a:defRPr sz="16000">
                <a:solidFill>
                  <a:schemeClr val="accent6"/>
                </a:solidFill>
              </a:defRPr>
            </a:lvl7pPr>
            <a:lvl8pPr lvl="7" algn="ctr" rtl="0">
              <a:spcBef>
                <a:spcPts val="0"/>
              </a:spcBef>
              <a:spcAft>
                <a:spcPts val="0"/>
              </a:spcAft>
              <a:buClr>
                <a:schemeClr val="accent6"/>
              </a:buClr>
              <a:buSzPts val="12000"/>
              <a:buNone/>
              <a:defRPr sz="16000">
                <a:solidFill>
                  <a:schemeClr val="accent6"/>
                </a:solidFill>
              </a:defRPr>
            </a:lvl8pPr>
            <a:lvl9pPr lvl="8" algn="ctr" rtl="0">
              <a:spcBef>
                <a:spcPts val="0"/>
              </a:spcBef>
              <a:spcAft>
                <a:spcPts val="0"/>
              </a:spcAft>
              <a:buClr>
                <a:schemeClr val="accent6"/>
              </a:buClr>
              <a:buSzPts val="12000"/>
              <a:buNone/>
              <a:defRPr sz="16000">
                <a:solidFill>
                  <a:schemeClr val="accent6"/>
                </a:solidFill>
              </a:defRPr>
            </a:lvl9pPr>
          </a:lstStyle>
          <a:p>
            <a:r>
              <a:t>xx%</a:t>
            </a:r>
          </a:p>
        </p:txBody>
      </p:sp>
      <p:sp>
        <p:nvSpPr>
          <p:cNvPr id="151" name="Google Shape;151;p3"/>
          <p:cNvSpPr txBox="1">
            <a:spLocks noGrp="1"/>
          </p:cNvSpPr>
          <p:nvPr>
            <p:ph type="title" idx="2"/>
          </p:nvPr>
        </p:nvSpPr>
        <p:spPr>
          <a:xfrm>
            <a:off x="3895000" y="3009069"/>
            <a:ext cx="4402000" cy="941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4400"/>
              <a:buNone/>
              <a:defRPr sz="5867">
                <a:solidFill>
                  <a:schemeClr val="accent1"/>
                </a:solidFill>
              </a:defRPr>
            </a:lvl1pPr>
            <a:lvl2pPr lvl="1" algn="ctr" rtl="0">
              <a:spcBef>
                <a:spcPts val="0"/>
              </a:spcBef>
              <a:spcAft>
                <a:spcPts val="0"/>
              </a:spcAft>
              <a:buClr>
                <a:schemeClr val="accent1"/>
              </a:buClr>
              <a:buSzPts val="4400"/>
              <a:buNone/>
              <a:defRPr sz="5867">
                <a:solidFill>
                  <a:schemeClr val="accent1"/>
                </a:solidFill>
              </a:defRPr>
            </a:lvl2pPr>
            <a:lvl3pPr lvl="2" algn="ctr" rtl="0">
              <a:spcBef>
                <a:spcPts val="0"/>
              </a:spcBef>
              <a:spcAft>
                <a:spcPts val="0"/>
              </a:spcAft>
              <a:buClr>
                <a:schemeClr val="accent1"/>
              </a:buClr>
              <a:buSzPts val="4400"/>
              <a:buNone/>
              <a:defRPr sz="5867">
                <a:solidFill>
                  <a:schemeClr val="accent1"/>
                </a:solidFill>
              </a:defRPr>
            </a:lvl3pPr>
            <a:lvl4pPr lvl="3" algn="ctr" rtl="0">
              <a:spcBef>
                <a:spcPts val="0"/>
              </a:spcBef>
              <a:spcAft>
                <a:spcPts val="0"/>
              </a:spcAft>
              <a:buClr>
                <a:schemeClr val="accent1"/>
              </a:buClr>
              <a:buSzPts val="4400"/>
              <a:buNone/>
              <a:defRPr sz="5867">
                <a:solidFill>
                  <a:schemeClr val="accent1"/>
                </a:solidFill>
              </a:defRPr>
            </a:lvl4pPr>
            <a:lvl5pPr lvl="4" algn="ctr" rtl="0">
              <a:spcBef>
                <a:spcPts val="0"/>
              </a:spcBef>
              <a:spcAft>
                <a:spcPts val="0"/>
              </a:spcAft>
              <a:buClr>
                <a:schemeClr val="accent1"/>
              </a:buClr>
              <a:buSzPts val="4400"/>
              <a:buNone/>
              <a:defRPr sz="5867">
                <a:solidFill>
                  <a:schemeClr val="accent1"/>
                </a:solidFill>
              </a:defRPr>
            </a:lvl5pPr>
            <a:lvl6pPr lvl="5" algn="ctr" rtl="0">
              <a:spcBef>
                <a:spcPts val="0"/>
              </a:spcBef>
              <a:spcAft>
                <a:spcPts val="0"/>
              </a:spcAft>
              <a:buClr>
                <a:schemeClr val="accent1"/>
              </a:buClr>
              <a:buSzPts val="4400"/>
              <a:buNone/>
              <a:defRPr sz="5867">
                <a:solidFill>
                  <a:schemeClr val="accent1"/>
                </a:solidFill>
              </a:defRPr>
            </a:lvl6pPr>
            <a:lvl7pPr lvl="6" algn="ctr" rtl="0">
              <a:spcBef>
                <a:spcPts val="0"/>
              </a:spcBef>
              <a:spcAft>
                <a:spcPts val="0"/>
              </a:spcAft>
              <a:buClr>
                <a:schemeClr val="accent1"/>
              </a:buClr>
              <a:buSzPts val="4400"/>
              <a:buNone/>
              <a:defRPr sz="5867">
                <a:solidFill>
                  <a:schemeClr val="accent1"/>
                </a:solidFill>
              </a:defRPr>
            </a:lvl7pPr>
            <a:lvl8pPr lvl="7" algn="ctr" rtl="0">
              <a:spcBef>
                <a:spcPts val="0"/>
              </a:spcBef>
              <a:spcAft>
                <a:spcPts val="0"/>
              </a:spcAft>
              <a:buClr>
                <a:schemeClr val="accent1"/>
              </a:buClr>
              <a:buSzPts val="4400"/>
              <a:buNone/>
              <a:defRPr sz="5867">
                <a:solidFill>
                  <a:schemeClr val="accent1"/>
                </a:solidFill>
              </a:defRPr>
            </a:lvl8pPr>
            <a:lvl9pPr lvl="8" algn="ctr" rtl="0">
              <a:spcBef>
                <a:spcPts val="0"/>
              </a:spcBef>
              <a:spcAft>
                <a:spcPts val="0"/>
              </a:spcAft>
              <a:buClr>
                <a:schemeClr val="accent1"/>
              </a:buClr>
              <a:buSzPts val="4400"/>
              <a:buNone/>
              <a:defRPr sz="5867">
                <a:solidFill>
                  <a:schemeClr val="accent1"/>
                </a:solidFill>
              </a:defRPr>
            </a:lvl9pPr>
          </a:lstStyle>
          <a:p>
            <a:endParaRPr/>
          </a:p>
        </p:txBody>
      </p:sp>
      <p:sp>
        <p:nvSpPr>
          <p:cNvPr id="152" name="Google Shape;152;p3"/>
          <p:cNvSpPr/>
          <p:nvPr/>
        </p:nvSpPr>
        <p:spPr>
          <a:xfrm>
            <a:off x="-493767" y="-302309"/>
            <a:ext cx="3368904" cy="2978749"/>
          </a:xfrm>
          <a:custGeom>
            <a:avLst/>
            <a:gdLst/>
            <a:ahLst/>
            <a:cxnLst/>
            <a:rect l="l" t="t" r="r" b="b"/>
            <a:pathLst>
              <a:path w="77074" h="68148" extrusionOk="0">
                <a:moveTo>
                  <a:pt x="47214" y="1"/>
                </a:moveTo>
                <a:cubicBezTo>
                  <a:pt x="42852" y="1"/>
                  <a:pt x="38491" y="193"/>
                  <a:pt x="34129" y="379"/>
                </a:cubicBezTo>
                <a:cubicBezTo>
                  <a:pt x="26754" y="775"/>
                  <a:pt x="19007" y="1263"/>
                  <a:pt x="13098" y="5520"/>
                </a:cubicBezTo>
                <a:cubicBezTo>
                  <a:pt x="5816" y="10662"/>
                  <a:pt x="3118" y="20153"/>
                  <a:pt x="1745" y="28970"/>
                </a:cubicBezTo>
                <a:cubicBezTo>
                  <a:pt x="396" y="38090"/>
                  <a:pt x="0" y="47395"/>
                  <a:pt x="582" y="56608"/>
                </a:cubicBezTo>
                <a:cubicBezTo>
                  <a:pt x="675" y="58748"/>
                  <a:pt x="1466" y="67937"/>
                  <a:pt x="4746" y="68147"/>
                </a:cubicBezTo>
                <a:cubicBezTo>
                  <a:pt x="4756" y="68147"/>
                  <a:pt x="4766" y="68147"/>
                  <a:pt x="4776" y="68147"/>
                </a:cubicBezTo>
                <a:cubicBezTo>
                  <a:pt x="6359" y="68147"/>
                  <a:pt x="10696" y="60766"/>
                  <a:pt x="13470" y="59795"/>
                </a:cubicBezTo>
                <a:cubicBezTo>
                  <a:pt x="15586" y="59111"/>
                  <a:pt x="17785" y="58889"/>
                  <a:pt x="19992" y="58889"/>
                </a:cubicBezTo>
                <a:cubicBezTo>
                  <a:pt x="21836" y="58889"/>
                  <a:pt x="23686" y="59044"/>
                  <a:pt x="25498" y="59213"/>
                </a:cubicBezTo>
                <a:cubicBezTo>
                  <a:pt x="27665" y="59424"/>
                  <a:pt x="29833" y="59661"/>
                  <a:pt x="31972" y="59661"/>
                </a:cubicBezTo>
                <a:cubicBezTo>
                  <a:pt x="33851" y="59661"/>
                  <a:pt x="35708" y="59478"/>
                  <a:pt x="37525" y="58934"/>
                </a:cubicBezTo>
                <a:cubicBezTo>
                  <a:pt x="42946" y="57282"/>
                  <a:pt x="47203" y="52350"/>
                  <a:pt x="48087" y="46721"/>
                </a:cubicBezTo>
                <a:cubicBezTo>
                  <a:pt x="48668" y="43138"/>
                  <a:pt x="47901" y="39346"/>
                  <a:pt x="49157" y="36066"/>
                </a:cubicBezTo>
                <a:cubicBezTo>
                  <a:pt x="51274" y="30343"/>
                  <a:pt x="57881" y="28016"/>
                  <a:pt x="63604" y="25969"/>
                </a:cubicBezTo>
                <a:cubicBezTo>
                  <a:pt x="69420" y="24038"/>
                  <a:pt x="75817" y="20642"/>
                  <a:pt x="76585" y="14640"/>
                </a:cubicBezTo>
                <a:cubicBezTo>
                  <a:pt x="77074" y="10662"/>
                  <a:pt x="74654" y="6777"/>
                  <a:pt x="71444" y="4543"/>
                </a:cubicBezTo>
                <a:cubicBezTo>
                  <a:pt x="68140" y="2333"/>
                  <a:pt x="64185" y="1356"/>
                  <a:pt x="60300" y="775"/>
                </a:cubicBezTo>
                <a:cubicBezTo>
                  <a:pt x="55938" y="193"/>
                  <a:pt x="51576" y="1"/>
                  <a:pt x="4721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53" name="Google Shape;153;p3"/>
          <p:cNvSpPr/>
          <p:nvPr/>
        </p:nvSpPr>
        <p:spPr>
          <a:xfrm>
            <a:off x="6813523" y="4531325"/>
            <a:ext cx="5974108" cy="2718281"/>
          </a:xfrm>
          <a:custGeom>
            <a:avLst/>
            <a:gdLst/>
            <a:ahLst/>
            <a:cxnLst/>
            <a:rect l="l" t="t" r="r" b="b"/>
            <a:pathLst>
              <a:path w="136676" h="62189" extrusionOk="0">
                <a:moveTo>
                  <a:pt x="115053" y="1"/>
                </a:moveTo>
                <a:cubicBezTo>
                  <a:pt x="109301" y="1"/>
                  <a:pt x="103535" y="2453"/>
                  <a:pt x="98779" y="5873"/>
                </a:cubicBezTo>
                <a:cubicBezTo>
                  <a:pt x="92567" y="10316"/>
                  <a:pt x="87635" y="16342"/>
                  <a:pt x="82192" y="21669"/>
                </a:cubicBezTo>
                <a:cubicBezTo>
                  <a:pt x="76771" y="27089"/>
                  <a:pt x="70467" y="32045"/>
                  <a:pt x="62906" y="33394"/>
                </a:cubicBezTo>
                <a:cubicBezTo>
                  <a:pt x="61199" y="33725"/>
                  <a:pt x="59492" y="33864"/>
                  <a:pt x="57783" y="33864"/>
                </a:cubicBezTo>
                <a:cubicBezTo>
                  <a:pt x="50478" y="33864"/>
                  <a:pt x="43152" y="31318"/>
                  <a:pt x="35780" y="30300"/>
                </a:cubicBezTo>
                <a:cubicBezTo>
                  <a:pt x="33808" y="30038"/>
                  <a:pt x="31800" y="29897"/>
                  <a:pt x="29791" y="29897"/>
                </a:cubicBezTo>
                <a:cubicBezTo>
                  <a:pt x="23600" y="29897"/>
                  <a:pt x="17390" y="31232"/>
                  <a:pt x="12121" y="34464"/>
                </a:cubicBezTo>
                <a:cubicBezTo>
                  <a:pt x="4071" y="39396"/>
                  <a:pt x="2327" y="46864"/>
                  <a:pt x="0" y="55192"/>
                </a:cubicBezTo>
                <a:cubicBezTo>
                  <a:pt x="7166" y="57728"/>
                  <a:pt x="16587" y="57635"/>
                  <a:pt x="24241" y="58403"/>
                </a:cubicBezTo>
                <a:cubicBezTo>
                  <a:pt x="32756" y="59263"/>
                  <a:pt x="41201" y="60054"/>
                  <a:pt x="49738" y="60636"/>
                </a:cubicBezTo>
                <a:cubicBezTo>
                  <a:pt x="64803" y="61688"/>
                  <a:pt x="79962" y="62188"/>
                  <a:pt x="95130" y="62188"/>
                </a:cubicBezTo>
                <a:cubicBezTo>
                  <a:pt x="96734" y="62188"/>
                  <a:pt x="98338" y="62182"/>
                  <a:pt x="99942" y="62171"/>
                </a:cubicBezTo>
                <a:cubicBezTo>
                  <a:pt x="105665" y="62171"/>
                  <a:pt x="111667" y="61985"/>
                  <a:pt x="116901" y="59566"/>
                </a:cubicBezTo>
                <a:cubicBezTo>
                  <a:pt x="124555" y="56076"/>
                  <a:pt x="129510" y="48329"/>
                  <a:pt x="132511" y="40466"/>
                </a:cubicBezTo>
                <a:cubicBezTo>
                  <a:pt x="135233" y="33208"/>
                  <a:pt x="136676" y="25159"/>
                  <a:pt x="134931" y="17505"/>
                </a:cubicBezTo>
                <a:cubicBezTo>
                  <a:pt x="133186" y="9944"/>
                  <a:pt x="127765" y="2849"/>
                  <a:pt x="120298" y="732"/>
                </a:cubicBezTo>
                <a:cubicBezTo>
                  <a:pt x="118570" y="230"/>
                  <a:pt x="116812" y="1"/>
                  <a:pt x="11505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154" name="Google Shape;154;p3"/>
          <p:cNvGrpSpPr/>
          <p:nvPr/>
        </p:nvGrpSpPr>
        <p:grpSpPr>
          <a:xfrm>
            <a:off x="1494283" y="-376772"/>
            <a:ext cx="2356736" cy="1856685"/>
            <a:chOff x="2533100" y="1212175"/>
            <a:chExt cx="1066075" cy="839825"/>
          </a:xfrm>
        </p:grpSpPr>
        <p:sp>
          <p:nvSpPr>
            <p:cNvPr id="155" name="Google Shape;155;p3"/>
            <p:cNvSpPr/>
            <p:nvPr/>
          </p:nvSpPr>
          <p:spPr>
            <a:xfrm>
              <a:off x="2981500" y="1242700"/>
              <a:ext cx="93025" cy="139875"/>
            </a:xfrm>
            <a:custGeom>
              <a:avLst/>
              <a:gdLst/>
              <a:ahLst/>
              <a:cxnLst/>
              <a:rect l="l" t="t" r="r" b="b"/>
              <a:pathLst>
                <a:path w="3721" h="5595" extrusionOk="0">
                  <a:moveTo>
                    <a:pt x="2415" y="1"/>
                  </a:moveTo>
                  <a:cubicBezTo>
                    <a:pt x="2208" y="1"/>
                    <a:pt x="2003" y="80"/>
                    <a:pt x="1838" y="268"/>
                  </a:cubicBezTo>
                  <a:cubicBezTo>
                    <a:pt x="768" y="1617"/>
                    <a:pt x="1" y="4036"/>
                    <a:pt x="1443" y="5316"/>
                  </a:cubicBezTo>
                  <a:cubicBezTo>
                    <a:pt x="1636" y="5509"/>
                    <a:pt x="1872" y="5594"/>
                    <a:pt x="2102" y="5594"/>
                  </a:cubicBezTo>
                  <a:cubicBezTo>
                    <a:pt x="2565" y="5594"/>
                    <a:pt x="3002" y="5247"/>
                    <a:pt x="3002" y="4734"/>
                  </a:cubicBezTo>
                  <a:cubicBezTo>
                    <a:pt x="3002" y="3455"/>
                    <a:pt x="2606" y="2501"/>
                    <a:pt x="3281" y="1431"/>
                  </a:cubicBezTo>
                  <a:cubicBezTo>
                    <a:pt x="3721" y="762"/>
                    <a:pt x="3057" y="1"/>
                    <a:pt x="24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6" name="Google Shape;156;p3"/>
            <p:cNvSpPr/>
            <p:nvPr/>
          </p:nvSpPr>
          <p:spPr>
            <a:xfrm>
              <a:off x="3008250" y="1488625"/>
              <a:ext cx="56925" cy="134075"/>
            </a:xfrm>
            <a:custGeom>
              <a:avLst/>
              <a:gdLst/>
              <a:ahLst/>
              <a:cxnLst/>
              <a:rect l="l" t="t" r="r" b="b"/>
              <a:pathLst>
                <a:path w="2277" h="5363" extrusionOk="0">
                  <a:moveTo>
                    <a:pt x="1354" y="0"/>
                  </a:moveTo>
                  <a:cubicBezTo>
                    <a:pt x="1004" y="0"/>
                    <a:pt x="663" y="182"/>
                    <a:pt x="582" y="597"/>
                  </a:cubicBezTo>
                  <a:cubicBezTo>
                    <a:pt x="373" y="1969"/>
                    <a:pt x="1" y="3412"/>
                    <a:pt x="280" y="4784"/>
                  </a:cubicBezTo>
                  <a:cubicBezTo>
                    <a:pt x="367" y="5189"/>
                    <a:pt x="650" y="5362"/>
                    <a:pt x="947" y="5362"/>
                  </a:cubicBezTo>
                  <a:cubicBezTo>
                    <a:pt x="1282" y="5362"/>
                    <a:pt x="1635" y="5142"/>
                    <a:pt x="1746" y="4784"/>
                  </a:cubicBezTo>
                  <a:cubicBezTo>
                    <a:pt x="2211" y="3621"/>
                    <a:pt x="2118" y="2155"/>
                    <a:pt x="2211" y="806"/>
                  </a:cubicBezTo>
                  <a:cubicBezTo>
                    <a:pt x="2277" y="307"/>
                    <a:pt x="1808" y="0"/>
                    <a:pt x="1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7" name="Google Shape;157;p3"/>
            <p:cNvSpPr/>
            <p:nvPr/>
          </p:nvSpPr>
          <p:spPr>
            <a:xfrm>
              <a:off x="2913925" y="1708150"/>
              <a:ext cx="120050" cy="96675"/>
            </a:xfrm>
            <a:custGeom>
              <a:avLst/>
              <a:gdLst/>
              <a:ahLst/>
              <a:cxnLst/>
              <a:rect l="l" t="t" r="r" b="b"/>
              <a:pathLst>
                <a:path w="4802" h="3867" extrusionOk="0">
                  <a:moveTo>
                    <a:pt x="3339" y="1"/>
                  </a:moveTo>
                  <a:cubicBezTo>
                    <a:pt x="3164" y="1"/>
                    <a:pt x="2980" y="52"/>
                    <a:pt x="2797" y="168"/>
                  </a:cubicBezTo>
                  <a:cubicBezTo>
                    <a:pt x="2308" y="540"/>
                    <a:pt x="1913" y="842"/>
                    <a:pt x="1540" y="1238"/>
                  </a:cubicBezTo>
                  <a:cubicBezTo>
                    <a:pt x="1238" y="1610"/>
                    <a:pt x="866" y="2005"/>
                    <a:pt x="563" y="2401"/>
                  </a:cubicBezTo>
                  <a:cubicBezTo>
                    <a:pt x="0" y="2964"/>
                    <a:pt x="442" y="3867"/>
                    <a:pt x="1117" y="3867"/>
                  </a:cubicBezTo>
                  <a:cubicBezTo>
                    <a:pt x="1251" y="3867"/>
                    <a:pt x="1394" y="3831"/>
                    <a:pt x="1540" y="3750"/>
                  </a:cubicBezTo>
                  <a:cubicBezTo>
                    <a:pt x="2401" y="3169"/>
                    <a:pt x="3378" y="2680"/>
                    <a:pt x="4146" y="1912"/>
                  </a:cubicBezTo>
                  <a:cubicBezTo>
                    <a:pt x="4801" y="1180"/>
                    <a:pt x="4179" y="1"/>
                    <a:pt x="33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8" name="Google Shape;158;p3"/>
            <p:cNvSpPr/>
            <p:nvPr/>
          </p:nvSpPr>
          <p:spPr>
            <a:xfrm>
              <a:off x="2994100" y="1789400"/>
              <a:ext cx="95600" cy="80850"/>
            </a:xfrm>
            <a:custGeom>
              <a:avLst/>
              <a:gdLst/>
              <a:ahLst/>
              <a:cxnLst/>
              <a:rect l="l" t="t" r="r" b="b"/>
              <a:pathLst>
                <a:path w="3824" h="3234" extrusionOk="0">
                  <a:moveTo>
                    <a:pt x="2644" y="0"/>
                  </a:moveTo>
                  <a:cubicBezTo>
                    <a:pt x="2595" y="0"/>
                    <a:pt x="2546" y="4"/>
                    <a:pt x="2498" y="12"/>
                  </a:cubicBezTo>
                  <a:cubicBezTo>
                    <a:pt x="1916" y="105"/>
                    <a:pt x="1428" y="593"/>
                    <a:pt x="1032" y="1175"/>
                  </a:cubicBezTo>
                  <a:cubicBezTo>
                    <a:pt x="660" y="1570"/>
                    <a:pt x="357" y="1943"/>
                    <a:pt x="171" y="2524"/>
                  </a:cubicBezTo>
                  <a:cubicBezTo>
                    <a:pt x="1" y="2801"/>
                    <a:pt x="220" y="3234"/>
                    <a:pt x="562" y="3234"/>
                  </a:cubicBezTo>
                  <a:cubicBezTo>
                    <a:pt x="594" y="3234"/>
                    <a:pt x="626" y="3230"/>
                    <a:pt x="660" y="3222"/>
                  </a:cubicBezTo>
                  <a:cubicBezTo>
                    <a:pt x="1730" y="2827"/>
                    <a:pt x="3172" y="2245"/>
                    <a:pt x="3568" y="1082"/>
                  </a:cubicBezTo>
                  <a:cubicBezTo>
                    <a:pt x="3824" y="463"/>
                    <a:pt x="3199" y="0"/>
                    <a:pt x="26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9" name="Google Shape;159;p3"/>
            <p:cNvSpPr/>
            <p:nvPr/>
          </p:nvSpPr>
          <p:spPr>
            <a:xfrm>
              <a:off x="3067075" y="1594650"/>
              <a:ext cx="99100" cy="131950"/>
            </a:xfrm>
            <a:custGeom>
              <a:avLst/>
              <a:gdLst/>
              <a:ahLst/>
              <a:cxnLst/>
              <a:rect l="l" t="t" r="r" b="b"/>
              <a:pathLst>
                <a:path w="3964" h="5278" extrusionOk="0">
                  <a:moveTo>
                    <a:pt x="2543" y="0"/>
                  </a:moveTo>
                  <a:cubicBezTo>
                    <a:pt x="2281" y="0"/>
                    <a:pt x="2021" y="100"/>
                    <a:pt x="1812" y="334"/>
                  </a:cubicBezTo>
                  <a:cubicBezTo>
                    <a:pt x="835" y="1497"/>
                    <a:pt x="346" y="2963"/>
                    <a:pt x="67" y="4405"/>
                  </a:cubicBezTo>
                  <a:cubicBezTo>
                    <a:pt x="0" y="4889"/>
                    <a:pt x="377" y="5278"/>
                    <a:pt x="776" y="5278"/>
                  </a:cubicBezTo>
                  <a:cubicBezTo>
                    <a:pt x="932" y="5278"/>
                    <a:pt x="1093" y="5218"/>
                    <a:pt x="1230" y="5080"/>
                  </a:cubicBezTo>
                  <a:cubicBezTo>
                    <a:pt x="2301" y="4033"/>
                    <a:pt x="3254" y="2963"/>
                    <a:pt x="3743" y="1497"/>
                  </a:cubicBezTo>
                  <a:cubicBezTo>
                    <a:pt x="3963" y="718"/>
                    <a:pt x="3246" y="0"/>
                    <a:pt x="2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60" name="Google Shape;160;p3"/>
            <p:cNvSpPr/>
            <p:nvPr/>
          </p:nvSpPr>
          <p:spPr>
            <a:xfrm>
              <a:off x="3097825" y="1386450"/>
              <a:ext cx="62825" cy="142025"/>
            </a:xfrm>
            <a:custGeom>
              <a:avLst/>
              <a:gdLst/>
              <a:ahLst/>
              <a:cxnLst/>
              <a:rect l="l" t="t" r="r" b="b"/>
              <a:pathLst>
                <a:path w="2513" h="5681" extrusionOk="0">
                  <a:moveTo>
                    <a:pt x="1059" y="0"/>
                  </a:moveTo>
                  <a:cubicBezTo>
                    <a:pt x="875" y="0"/>
                    <a:pt x="684" y="75"/>
                    <a:pt x="582" y="240"/>
                  </a:cubicBezTo>
                  <a:cubicBezTo>
                    <a:pt x="0" y="915"/>
                    <a:pt x="93" y="1683"/>
                    <a:pt x="280" y="2474"/>
                  </a:cubicBezTo>
                  <a:cubicBezTo>
                    <a:pt x="373" y="3428"/>
                    <a:pt x="675" y="4219"/>
                    <a:pt x="954" y="5079"/>
                  </a:cubicBezTo>
                  <a:cubicBezTo>
                    <a:pt x="1093" y="5485"/>
                    <a:pt x="1413" y="5680"/>
                    <a:pt x="1728" y="5680"/>
                  </a:cubicBezTo>
                  <a:cubicBezTo>
                    <a:pt x="2099" y="5680"/>
                    <a:pt x="2463" y="5409"/>
                    <a:pt x="2513" y="4893"/>
                  </a:cubicBezTo>
                  <a:cubicBezTo>
                    <a:pt x="2513" y="4009"/>
                    <a:pt x="2513" y="3148"/>
                    <a:pt x="2420" y="2171"/>
                  </a:cubicBezTo>
                  <a:cubicBezTo>
                    <a:pt x="2327" y="1404"/>
                    <a:pt x="2234" y="613"/>
                    <a:pt x="1443" y="147"/>
                  </a:cubicBezTo>
                  <a:cubicBezTo>
                    <a:pt x="1358" y="52"/>
                    <a:pt x="1211" y="0"/>
                    <a:pt x="1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61" name="Google Shape;161;p3"/>
            <p:cNvSpPr/>
            <p:nvPr/>
          </p:nvSpPr>
          <p:spPr>
            <a:xfrm>
              <a:off x="3141450" y="1243125"/>
              <a:ext cx="75050" cy="76925"/>
            </a:xfrm>
            <a:custGeom>
              <a:avLst/>
              <a:gdLst/>
              <a:ahLst/>
              <a:cxnLst/>
              <a:rect l="l" t="t" r="r" b="b"/>
              <a:pathLst>
                <a:path w="3002" h="3077" extrusionOk="0">
                  <a:moveTo>
                    <a:pt x="2114" y="0"/>
                  </a:moveTo>
                  <a:cubicBezTo>
                    <a:pt x="1931" y="0"/>
                    <a:pt x="1733" y="53"/>
                    <a:pt x="1536" y="157"/>
                  </a:cubicBezTo>
                  <a:cubicBezTo>
                    <a:pt x="1163" y="344"/>
                    <a:pt x="768" y="530"/>
                    <a:pt x="489" y="925"/>
                  </a:cubicBezTo>
                  <a:cubicBezTo>
                    <a:pt x="186" y="1321"/>
                    <a:pt x="0" y="1809"/>
                    <a:pt x="0" y="2274"/>
                  </a:cubicBezTo>
                  <a:cubicBezTo>
                    <a:pt x="85" y="2637"/>
                    <a:pt x="327" y="3077"/>
                    <a:pt x="671" y="3077"/>
                  </a:cubicBezTo>
                  <a:cubicBezTo>
                    <a:pt x="702" y="3077"/>
                    <a:pt x="735" y="3073"/>
                    <a:pt x="768" y="3065"/>
                  </a:cubicBezTo>
                  <a:cubicBezTo>
                    <a:pt x="1350" y="3065"/>
                    <a:pt x="1838" y="2856"/>
                    <a:pt x="2234" y="2484"/>
                  </a:cubicBezTo>
                  <a:cubicBezTo>
                    <a:pt x="2606" y="2088"/>
                    <a:pt x="2815" y="1600"/>
                    <a:pt x="2908" y="1111"/>
                  </a:cubicBezTo>
                  <a:cubicBezTo>
                    <a:pt x="3001" y="832"/>
                    <a:pt x="2908" y="437"/>
                    <a:pt x="2606" y="157"/>
                  </a:cubicBezTo>
                  <a:cubicBezTo>
                    <a:pt x="2466" y="53"/>
                    <a:pt x="2298" y="0"/>
                    <a:pt x="21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62" name="Google Shape;162;p3"/>
            <p:cNvSpPr/>
            <p:nvPr/>
          </p:nvSpPr>
          <p:spPr>
            <a:xfrm>
              <a:off x="3127325" y="1715875"/>
              <a:ext cx="108350" cy="116725"/>
            </a:xfrm>
            <a:custGeom>
              <a:avLst/>
              <a:gdLst/>
              <a:ahLst/>
              <a:cxnLst/>
              <a:rect l="l" t="t" r="r" b="b"/>
              <a:pathLst>
                <a:path w="4334" h="4669" extrusionOk="0">
                  <a:moveTo>
                    <a:pt x="2998" y="1"/>
                  </a:moveTo>
                  <a:cubicBezTo>
                    <a:pt x="2703" y="1"/>
                    <a:pt x="2406" y="99"/>
                    <a:pt x="2217" y="347"/>
                  </a:cubicBezTo>
                  <a:cubicBezTo>
                    <a:pt x="1426" y="1301"/>
                    <a:pt x="751" y="2371"/>
                    <a:pt x="263" y="3534"/>
                  </a:cubicBezTo>
                  <a:cubicBezTo>
                    <a:pt x="1" y="4223"/>
                    <a:pt x="593" y="4668"/>
                    <a:pt x="1169" y="4668"/>
                  </a:cubicBezTo>
                  <a:cubicBezTo>
                    <a:pt x="1411" y="4668"/>
                    <a:pt x="1650" y="4590"/>
                    <a:pt x="1821" y="4418"/>
                  </a:cubicBezTo>
                  <a:cubicBezTo>
                    <a:pt x="2682" y="3627"/>
                    <a:pt x="3473" y="2767"/>
                    <a:pt x="4055" y="1696"/>
                  </a:cubicBezTo>
                  <a:cubicBezTo>
                    <a:pt x="4334" y="1208"/>
                    <a:pt x="4241" y="533"/>
                    <a:pt x="3752" y="231"/>
                  </a:cubicBezTo>
                  <a:cubicBezTo>
                    <a:pt x="3569" y="93"/>
                    <a:pt x="3284" y="1"/>
                    <a:pt x="29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63" name="Google Shape;163;p3"/>
            <p:cNvSpPr/>
            <p:nvPr/>
          </p:nvSpPr>
          <p:spPr>
            <a:xfrm>
              <a:off x="3208900" y="1508450"/>
              <a:ext cx="61100" cy="141575"/>
            </a:xfrm>
            <a:custGeom>
              <a:avLst/>
              <a:gdLst/>
              <a:ahLst/>
              <a:cxnLst/>
              <a:rect l="l" t="t" r="r" b="b"/>
              <a:pathLst>
                <a:path w="2444" h="5663" extrusionOk="0">
                  <a:moveTo>
                    <a:pt x="1209" y="0"/>
                  </a:moveTo>
                  <a:cubicBezTo>
                    <a:pt x="951" y="0"/>
                    <a:pt x="704" y="113"/>
                    <a:pt x="582" y="385"/>
                  </a:cubicBezTo>
                  <a:cubicBezTo>
                    <a:pt x="1" y="1851"/>
                    <a:pt x="1" y="3596"/>
                    <a:pt x="210" y="5154"/>
                  </a:cubicBezTo>
                  <a:cubicBezTo>
                    <a:pt x="254" y="5512"/>
                    <a:pt x="529" y="5663"/>
                    <a:pt x="830" y="5663"/>
                  </a:cubicBezTo>
                  <a:cubicBezTo>
                    <a:pt x="1175" y="5663"/>
                    <a:pt x="1553" y="5465"/>
                    <a:pt x="1653" y="5154"/>
                  </a:cubicBezTo>
                  <a:cubicBezTo>
                    <a:pt x="2141" y="3782"/>
                    <a:pt x="2444" y="2037"/>
                    <a:pt x="2048" y="595"/>
                  </a:cubicBezTo>
                  <a:cubicBezTo>
                    <a:pt x="1993" y="248"/>
                    <a:pt x="1589" y="0"/>
                    <a:pt x="1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64" name="Google Shape;164;p3"/>
            <p:cNvSpPr/>
            <p:nvPr/>
          </p:nvSpPr>
          <p:spPr>
            <a:xfrm>
              <a:off x="3201925" y="1328500"/>
              <a:ext cx="79700" cy="99925"/>
            </a:xfrm>
            <a:custGeom>
              <a:avLst/>
              <a:gdLst/>
              <a:ahLst/>
              <a:cxnLst/>
              <a:rect l="l" t="t" r="r" b="b"/>
              <a:pathLst>
                <a:path w="3188" h="3997" extrusionOk="0">
                  <a:moveTo>
                    <a:pt x="1744" y="0"/>
                  </a:moveTo>
                  <a:cubicBezTo>
                    <a:pt x="1682" y="0"/>
                    <a:pt x="1620" y="7"/>
                    <a:pt x="1559" y="23"/>
                  </a:cubicBezTo>
                  <a:cubicBezTo>
                    <a:pt x="396" y="418"/>
                    <a:pt x="280" y="1767"/>
                    <a:pt x="94" y="2838"/>
                  </a:cubicBezTo>
                  <a:cubicBezTo>
                    <a:pt x="1" y="3326"/>
                    <a:pt x="187" y="3722"/>
                    <a:pt x="675" y="3908"/>
                  </a:cubicBezTo>
                  <a:cubicBezTo>
                    <a:pt x="799" y="3966"/>
                    <a:pt x="932" y="3997"/>
                    <a:pt x="1065" y="3997"/>
                  </a:cubicBezTo>
                  <a:cubicBezTo>
                    <a:pt x="1356" y="3997"/>
                    <a:pt x="1647" y="3848"/>
                    <a:pt x="1838" y="3512"/>
                  </a:cubicBezTo>
                  <a:cubicBezTo>
                    <a:pt x="2327" y="2651"/>
                    <a:pt x="3188" y="1395"/>
                    <a:pt x="2513" y="418"/>
                  </a:cubicBezTo>
                  <a:cubicBezTo>
                    <a:pt x="2358" y="185"/>
                    <a:pt x="2056" y="0"/>
                    <a:pt x="17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65" name="Google Shape;165;p3"/>
            <p:cNvSpPr/>
            <p:nvPr/>
          </p:nvSpPr>
          <p:spPr>
            <a:xfrm>
              <a:off x="3299050" y="1212175"/>
              <a:ext cx="69825" cy="58750"/>
            </a:xfrm>
            <a:custGeom>
              <a:avLst/>
              <a:gdLst/>
              <a:ahLst/>
              <a:cxnLst/>
              <a:rect l="l" t="t" r="r" b="b"/>
              <a:pathLst>
                <a:path w="2793" h="2350" extrusionOk="0">
                  <a:moveTo>
                    <a:pt x="1062" y="1"/>
                  </a:moveTo>
                  <a:cubicBezTo>
                    <a:pt x="711" y="1"/>
                    <a:pt x="328" y="199"/>
                    <a:pt x="94" y="511"/>
                  </a:cubicBezTo>
                  <a:cubicBezTo>
                    <a:pt x="94" y="604"/>
                    <a:pt x="1" y="814"/>
                    <a:pt x="1" y="1000"/>
                  </a:cubicBezTo>
                  <a:cubicBezTo>
                    <a:pt x="1" y="1186"/>
                    <a:pt x="94" y="1582"/>
                    <a:pt x="280" y="1768"/>
                  </a:cubicBezTo>
                  <a:cubicBezTo>
                    <a:pt x="373" y="1884"/>
                    <a:pt x="582" y="1977"/>
                    <a:pt x="675" y="1977"/>
                  </a:cubicBezTo>
                  <a:cubicBezTo>
                    <a:pt x="768" y="2070"/>
                    <a:pt x="955" y="2163"/>
                    <a:pt x="1048" y="2163"/>
                  </a:cubicBezTo>
                  <a:cubicBezTo>
                    <a:pt x="1350" y="2256"/>
                    <a:pt x="1536" y="2349"/>
                    <a:pt x="1745" y="2349"/>
                  </a:cubicBezTo>
                  <a:cubicBezTo>
                    <a:pt x="2118" y="2349"/>
                    <a:pt x="2420" y="2163"/>
                    <a:pt x="2606" y="1884"/>
                  </a:cubicBezTo>
                  <a:cubicBezTo>
                    <a:pt x="2699" y="1582"/>
                    <a:pt x="2792" y="1186"/>
                    <a:pt x="2606" y="907"/>
                  </a:cubicBezTo>
                  <a:cubicBezTo>
                    <a:pt x="2513" y="907"/>
                    <a:pt x="2513" y="907"/>
                    <a:pt x="2513" y="814"/>
                  </a:cubicBezTo>
                  <a:cubicBezTo>
                    <a:pt x="2420" y="721"/>
                    <a:pt x="2327" y="604"/>
                    <a:pt x="2118" y="418"/>
                  </a:cubicBezTo>
                  <a:cubicBezTo>
                    <a:pt x="2025" y="418"/>
                    <a:pt x="2025" y="325"/>
                    <a:pt x="1932" y="325"/>
                  </a:cubicBezTo>
                  <a:cubicBezTo>
                    <a:pt x="1745" y="232"/>
                    <a:pt x="1536" y="139"/>
                    <a:pt x="1257" y="23"/>
                  </a:cubicBezTo>
                  <a:cubicBezTo>
                    <a:pt x="1194" y="8"/>
                    <a:pt x="1128" y="1"/>
                    <a:pt x="10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66" name="Google Shape;166;p3"/>
            <p:cNvSpPr/>
            <p:nvPr/>
          </p:nvSpPr>
          <p:spPr>
            <a:xfrm>
              <a:off x="2706825" y="1804225"/>
              <a:ext cx="158375" cy="68400"/>
            </a:xfrm>
            <a:custGeom>
              <a:avLst/>
              <a:gdLst/>
              <a:ahLst/>
              <a:cxnLst/>
              <a:rect l="l" t="t" r="r" b="b"/>
              <a:pathLst>
                <a:path w="6335" h="2736" extrusionOk="0">
                  <a:moveTo>
                    <a:pt x="4869" y="0"/>
                  </a:moveTo>
                  <a:cubicBezTo>
                    <a:pt x="3613" y="0"/>
                    <a:pt x="2450" y="396"/>
                    <a:pt x="1194" y="768"/>
                  </a:cubicBezTo>
                  <a:cubicBezTo>
                    <a:pt x="1" y="1143"/>
                    <a:pt x="465" y="2736"/>
                    <a:pt x="1591" y="2736"/>
                  </a:cubicBezTo>
                  <a:cubicBezTo>
                    <a:pt x="1650" y="2736"/>
                    <a:pt x="1712" y="2731"/>
                    <a:pt x="1775" y="2722"/>
                  </a:cubicBezTo>
                  <a:cubicBezTo>
                    <a:pt x="3031" y="2513"/>
                    <a:pt x="4195" y="2420"/>
                    <a:pt x="5358" y="1838"/>
                  </a:cubicBezTo>
                  <a:cubicBezTo>
                    <a:pt x="6335" y="1466"/>
                    <a:pt x="5846" y="0"/>
                    <a:pt x="48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67" name="Google Shape;167;p3"/>
            <p:cNvSpPr/>
            <p:nvPr/>
          </p:nvSpPr>
          <p:spPr>
            <a:xfrm>
              <a:off x="2741300" y="1735625"/>
              <a:ext cx="63425" cy="48925"/>
            </a:xfrm>
            <a:custGeom>
              <a:avLst/>
              <a:gdLst/>
              <a:ahLst/>
              <a:cxnLst/>
              <a:rect l="l" t="t" r="r" b="b"/>
              <a:pathLst>
                <a:path w="2537" h="1957" extrusionOk="0">
                  <a:moveTo>
                    <a:pt x="1614" y="0"/>
                  </a:moveTo>
                  <a:cubicBezTo>
                    <a:pt x="1561" y="0"/>
                    <a:pt x="1511" y="7"/>
                    <a:pt x="1466" y="22"/>
                  </a:cubicBezTo>
                  <a:cubicBezTo>
                    <a:pt x="1164" y="139"/>
                    <a:pt x="885" y="232"/>
                    <a:pt x="675" y="325"/>
                  </a:cubicBezTo>
                  <a:cubicBezTo>
                    <a:pt x="489" y="418"/>
                    <a:pt x="303" y="511"/>
                    <a:pt x="210" y="720"/>
                  </a:cubicBezTo>
                  <a:cubicBezTo>
                    <a:pt x="1" y="906"/>
                    <a:pt x="1" y="1186"/>
                    <a:pt x="94" y="1488"/>
                  </a:cubicBezTo>
                  <a:cubicBezTo>
                    <a:pt x="248" y="1778"/>
                    <a:pt x="602" y="1956"/>
                    <a:pt x="927" y="1956"/>
                  </a:cubicBezTo>
                  <a:cubicBezTo>
                    <a:pt x="1045" y="1956"/>
                    <a:pt x="1158" y="1933"/>
                    <a:pt x="1257" y="1883"/>
                  </a:cubicBezTo>
                  <a:cubicBezTo>
                    <a:pt x="1559" y="1674"/>
                    <a:pt x="1745" y="1581"/>
                    <a:pt x="2048" y="1488"/>
                  </a:cubicBezTo>
                  <a:cubicBezTo>
                    <a:pt x="2420" y="1302"/>
                    <a:pt x="2536" y="813"/>
                    <a:pt x="2327" y="511"/>
                  </a:cubicBezTo>
                  <a:cubicBezTo>
                    <a:pt x="2249" y="198"/>
                    <a:pt x="1891" y="0"/>
                    <a:pt x="16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68" name="Google Shape;168;p3"/>
            <p:cNvSpPr/>
            <p:nvPr/>
          </p:nvSpPr>
          <p:spPr>
            <a:xfrm>
              <a:off x="2533100" y="1876325"/>
              <a:ext cx="75050" cy="59800"/>
            </a:xfrm>
            <a:custGeom>
              <a:avLst/>
              <a:gdLst/>
              <a:ahLst/>
              <a:cxnLst/>
              <a:rect l="l" t="t" r="r" b="b"/>
              <a:pathLst>
                <a:path w="3002" h="2392" extrusionOk="0">
                  <a:moveTo>
                    <a:pt x="2096" y="0"/>
                  </a:moveTo>
                  <a:cubicBezTo>
                    <a:pt x="2040" y="0"/>
                    <a:pt x="1984" y="8"/>
                    <a:pt x="1931" y="24"/>
                  </a:cubicBezTo>
                  <a:cubicBezTo>
                    <a:pt x="1443" y="210"/>
                    <a:pt x="1070" y="513"/>
                    <a:pt x="582" y="792"/>
                  </a:cubicBezTo>
                  <a:cubicBezTo>
                    <a:pt x="186" y="1094"/>
                    <a:pt x="0" y="1583"/>
                    <a:pt x="279" y="1955"/>
                  </a:cubicBezTo>
                  <a:cubicBezTo>
                    <a:pt x="420" y="2220"/>
                    <a:pt x="727" y="2391"/>
                    <a:pt x="1027" y="2391"/>
                  </a:cubicBezTo>
                  <a:cubicBezTo>
                    <a:pt x="1174" y="2391"/>
                    <a:pt x="1320" y="2350"/>
                    <a:pt x="1443" y="2258"/>
                  </a:cubicBezTo>
                  <a:cubicBezTo>
                    <a:pt x="1838" y="1955"/>
                    <a:pt x="2327" y="1676"/>
                    <a:pt x="2722" y="1373"/>
                  </a:cubicBezTo>
                  <a:cubicBezTo>
                    <a:pt x="2908" y="1094"/>
                    <a:pt x="3001" y="699"/>
                    <a:pt x="2815" y="420"/>
                  </a:cubicBezTo>
                  <a:cubicBezTo>
                    <a:pt x="2643" y="170"/>
                    <a:pt x="2359" y="0"/>
                    <a:pt x="20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69" name="Google Shape;169;p3"/>
            <p:cNvSpPr/>
            <p:nvPr/>
          </p:nvSpPr>
          <p:spPr>
            <a:xfrm>
              <a:off x="2540075" y="1968275"/>
              <a:ext cx="46550" cy="83725"/>
            </a:xfrm>
            <a:custGeom>
              <a:avLst/>
              <a:gdLst/>
              <a:ahLst/>
              <a:cxnLst/>
              <a:rect l="l" t="t" r="r" b="b"/>
              <a:pathLst>
                <a:path w="1862" h="3349" extrusionOk="0">
                  <a:moveTo>
                    <a:pt x="1096" y="0"/>
                  </a:moveTo>
                  <a:cubicBezTo>
                    <a:pt x="769" y="0"/>
                    <a:pt x="474" y="211"/>
                    <a:pt x="396" y="603"/>
                  </a:cubicBezTo>
                  <a:cubicBezTo>
                    <a:pt x="210" y="1185"/>
                    <a:pt x="117" y="1767"/>
                    <a:pt x="0" y="2465"/>
                  </a:cubicBezTo>
                  <a:cubicBezTo>
                    <a:pt x="0" y="2837"/>
                    <a:pt x="117" y="3232"/>
                    <a:pt x="489" y="3325"/>
                  </a:cubicBezTo>
                  <a:cubicBezTo>
                    <a:pt x="556" y="3341"/>
                    <a:pt x="624" y="3349"/>
                    <a:pt x="689" y="3349"/>
                  </a:cubicBezTo>
                  <a:cubicBezTo>
                    <a:pt x="1010" y="3349"/>
                    <a:pt x="1296" y="3165"/>
                    <a:pt x="1373" y="2837"/>
                  </a:cubicBezTo>
                  <a:cubicBezTo>
                    <a:pt x="1559" y="2162"/>
                    <a:pt x="1745" y="1581"/>
                    <a:pt x="1861" y="999"/>
                  </a:cubicBezTo>
                  <a:cubicBezTo>
                    <a:pt x="1861" y="603"/>
                    <a:pt x="1745" y="138"/>
                    <a:pt x="1280" y="22"/>
                  </a:cubicBezTo>
                  <a:cubicBezTo>
                    <a:pt x="1218" y="7"/>
                    <a:pt x="1157" y="0"/>
                    <a:pt x="10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70" name="Google Shape;170;p3"/>
            <p:cNvSpPr/>
            <p:nvPr/>
          </p:nvSpPr>
          <p:spPr>
            <a:xfrm>
              <a:off x="2652450" y="1932650"/>
              <a:ext cx="91200" cy="63375"/>
            </a:xfrm>
            <a:custGeom>
              <a:avLst/>
              <a:gdLst/>
              <a:ahLst/>
              <a:cxnLst/>
              <a:rect l="l" t="t" r="r" b="b"/>
              <a:pathLst>
                <a:path w="3648" h="2535" extrusionOk="0">
                  <a:moveTo>
                    <a:pt x="2904" y="1"/>
                  </a:moveTo>
                  <a:cubicBezTo>
                    <a:pt x="2802" y="1"/>
                    <a:pt x="2700" y="32"/>
                    <a:pt x="2601" y="98"/>
                  </a:cubicBezTo>
                  <a:cubicBezTo>
                    <a:pt x="1903" y="400"/>
                    <a:pt x="1228" y="772"/>
                    <a:pt x="647" y="1168"/>
                  </a:cubicBezTo>
                  <a:cubicBezTo>
                    <a:pt x="0" y="1579"/>
                    <a:pt x="376" y="2535"/>
                    <a:pt x="1039" y="2535"/>
                  </a:cubicBezTo>
                  <a:cubicBezTo>
                    <a:pt x="1164" y="2535"/>
                    <a:pt x="1298" y="2501"/>
                    <a:pt x="1438" y="2424"/>
                  </a:cubicBezTo>
                  <a:cubicBezTo>
                    <a:pt x="2112" y="2028"/>
                    <a:pt x="2787" y="1656"/>
                    <a:pt x="3369" y="1168"/>
                  </a:cubicBezTo>
                  <a:cubicBezTo>
                    <a:pt x="3648" y="982"/>
                    <a:pt x="3648" y="493"/>
                    <a:pt x="3462" y="284"/>
                  </a:cubicBezTo>
                  <a:cubicBezTo>
                    <a:pt x="3281" y="103"/>
                    <a:pt x="3091" y="1"/>
                    <a:pt x="29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71" name="Google Shape;171;p3"/>
            <p:cNvSpPr/>
            <p:nvPr/>
          </p:nvSpPr>
          <p:spPr>
            <a:xfrm>
              <a:off x="2833775" y="1862025"/>
              <a:ext cx="131750" cy="60875"/>
            </a:xfrm>
            <a:custGeom>
              <a:avLst/>
              <a:gdLst/>
              <a:ahLst/>
              <a:cxnLst/>
              <a:rect l="l" t="t" r="r" b="b"/>
              <a:pathLst>
                <a:path w="5270" h="2435" extrusionOk="0">
                  <a:moveTo>
                    <a:pt x="3847" y="1"/>
                  </a:moveTo>
                  <a:cubicBezTo>
                    <a:pt x="3792" y="1"/>
                    <a:pt x="3735" y="5"/>
                    <a:pt x="3676" y="15"/>
                  </a:cubicBezTo>
                  <a:cubicBezTo>
                    <a:pt x="2606" y="317"/>
                    <a:pt x="1536" y="689"/>
                    <a:pt x="582" y="1178"/>
                  </a:cubicBezTo>
                  <a:cubicBezTo>
                    <a:pt x="1" y="1480"/>
                    <a:pt x="280" y="2434"/>
                    <a:pt x="954" y="2434"/>
                  </a:cubicBezTo>
                  <a:cubicBezTo>
                    <a:pt x="2025" y="2341"/>
                    <a:pt x="3095" y="2155"/>
                    <a:pt x="4165" y="1852"/>
                  </a:cubicBezTo>
                  <a:cubicBezTo>
                    <a:pt x="5269" y="1587"/>
                    <a:pt x="4885" y="1"/>
                    <a:pt x="38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72" name="Google Shape;172;p3"/>
            <p:cNvSpPr/>
            <p:nvPr/>
          </p:nvSpPr>
          <p:spPr>
            <a:xfrm>
              <a:off x="3303700" y="1632075"/>
              <a:ext cx="39000" cy="63400"/>
            </a:xfrm>
            <a:custGeom>
              <a:avLst/>
              <a:gdLst/>
              <a:ahLst/>
              <a:cxnLst/>
              <a:rect l="l" t="t" r="r" b="b"/>
              <a:pathLst>
                <a:path w="1560" h="2536" extrusionOk="0">
                  <a:moveTo>
                    <a:pt x="769" y="0"/>
                  </a:moveTo>
                  <a:cubicBezTo>
                    <a:pt x="396" y="0"/>
                    <a:pt x="187" y="303"/>
                    <a:pt x="94" y="675"/>
                  </a:cubicBezTo>
                  <a:cubicBezTo>
                    <a:pt x="94" y="884"/>
                    <a:pt x="1" y="1163"/>
                    <a:pt x="1" y="1373"/>
                  </a:cubicBezTo>
                  <a:cubicBezTo>
                    <a:pt x="1" y="1559"/>
                    <a:pt x="94" y="1838"/>
                    <a:pt x="94" y="2047"/>
                  </a:cubicBezTo>
                  <a:cubicBezTo>
                    <a:pt x="187" y="2327"/>
                    <a:pt x="582" y="2536"/>
                    <a:pt x="769" y="2536"/>
                  </a:cubicBezTo>
                  <a:cubicBezTo>
                    <a:pt x="1071" y="2536"/>
                    <a:pt x="1443" y="2327"/>
                    <a:pt x="1443" y="2047"/>
                  </a:cubicBezTo>
                  <a:cubicBezTo>
                    <a:pt x="1559" y="1838"/>
                    <a:pt x="1559" y="1559"/>
                    <a:pt x="1559" y="1373"/>
                  </a:cubicBezTo>
                  <a:lnTo>
                    <a:pt x="1559" y="675"/>
                  </a:lnTo>
                  <a:cubicBezTo>
                    <a:pt x="1443" y="396"/>
                    <a:pt x="1257" y="0"/>
                    <a:pt x="7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73" name="Google Shape;173;p3"/>
            <p:cNvSpPr/>
            <p:nvPr/>
          </p:nvSpPr>
          <p:spPr>
            <a:xfrm>
              <a:off x="3322900" y="1424900"/>
              <a:ext cx="58175" cy="131875"/>
            </a:xfrm>
            <a:custGeom>
              <a:avLst/>
              <a:gdLst/>
              <a:ahLst/>
              <a:cxnLst/>
              <a:rect l="l" t="t" r="r" b="b"/>
              <a:pathLst>
                <a:path w="2327" h="5275" extrusionOk="0">
                  <a:moveTo>
                    <a:pt x="1201" y="0"/>
                  </a:moveTo>
                  <a:cubicBezTo>
                    <a:pt x="953" y="0"/>
                    <a:pt x="710" y="109"/>
                    <a:pt x="582" y="354"/>
                  </a:cubicBezTo>
                  <a:cubicBezTo>
                    <a:pt x="1" y="1703"/>
                    <a:pt x="94" y="3146"/>
                    <a:pt x="94" y="4518"/>
                  </a:cubicBezTo>
                  <a:cubicBezTo>
                    <a:pt x="94" y="4997"/>
                    <a:pt x="489" y="5274"/>
                    <a:pt x="872" y="5274"/>
                  </a:cubicBezTo>
                  <a:cubicBezTo>
                    <a:pt x="1178" y="5274"/>
                    <a:pt x="1477" y="5097"/>
                    <a:pt x="1559" y="4704"/>
                  </a:cubicBezTo>
                  <a:cubicBezTo>
                    <a:pt x="1955" y="3355"/>
                    <a:pt x="2327" y="1890"/>
                    <a:pt x="1955" y="540"/>
                  </a:cubicBezTo>
                  <a:cubicBezTo>
                    <a:pt x="1887" y="204"/>
                    <a:pt x="1540" y="0"/>
                    <a:pt x="12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74" name="Google Shape;174;p3"/>
            <p:cNvSpPr/>
            <p:nvPr/>
          </p:nvSpPr>
          <p:spPr>
            <a:xfrm>
              <a:off x="3370950" y="1270275"/>
              <a:ext cx="99850" cy="114875"/>
            </a:xfrm>
            <a:custGeom>
              <a:avLst/>
              <a:gdLst/>
              <a:ahLst/>
              <a:cxnLst/>
              <a:rect l="l" t="t" r="r" b="b"/>
              <a:pathLst>
                <a:path w="3994" h="4595" extrusionOk="0">
                  <a:moveTo>
                    <a:pt x="2843" y="0"/>
                  </a:moveTo>
                  <a:cubicBezTo>
                    <a:pt x="2623" y="0"/>
                    <a:pt x="2405" y="72"/>
                    <a:pt x="2243" y="235"/>
                  </a:cubicBezTo>
                  <a:cubicBezTo>
                    <a:pt x="1289" y="1188"/>
                    <a:pt x="707" y="2352"/>
                    <a:pt x="219" y="3631"/>
                  </a:cubicBezTo>
                  <a:cubicBezTo>
                    <a:pt x="0" y="4186"/>
                    <a:pt x="498" y="4595"/>
                    <a:pt x="976" y="4595"/>
                  </a:cubicBezTo>
                  <a:cubicBezTo>
                    <a:pt x="1159" y="4595"/>
                    <a:pt x="1339" y="4534"/>
                    <a:pt x="1475" y="4399"/>
                  </a:cubicBezTo>
                  <a:cubicBezTo>
                    <a:pt x="2452" y="3422"/>
                    <a:pt x="3220" y="2352"/>
                    <a:pt x="3708" y="1095"/>
                  </a:cubicBezTo>
                  <a:cubicBezTo>
                    <a:pt x="3993" y="475"/>
                    <a:pt x="340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75" name="Google Shape;175;p3"/>
            <p:cNvSpPr/>
            <p:nvPr/>
          </p:nvSpPr>
          <p:spPr>
            <a:xfrm>
              <a:off x="3475850" y="1219725"/>
              <a:ext cx="123325" cy="56425"/>
            </a:xfrm>
            <a:custGeom>
              <a:avLst/>
              <a:gdLst/>
              <a:ahLst/>
              <a:cxnLst/>
              <a:rect l="l" t="t" r="r" b="b"/>
              <a:pathLst>
                <a:path w="4933" h="2257" extrusionOk="0">
                  <a:moveTo>
                    <a:pt x="2711" y="0"/>
                  </a:moveTo>
                  <a:cubicBezTo>
                    <a:pt x="2298" y="0"/>
                    <a:pt x="1885" y="23"/>
                    <a:pt x="1443" y="23"/>
                  </a:cubicBezTo>
                  <a:cubicBezTo>
                    <a:pt x="1" y="23"/>
                    <a:pt x="1" y="2164"/>
                    <a:pt x="1443" y="2257"/>
                  </a:cubicBezTo>
                  <a:cubicBezTo>
                    <a:pt x="2327" y="2257"/>
                    <a:pt x="3095" y="2257"/>
                    <a:pt x="3979" y="2047"/>
                  </a:cubicBezTo>
                  <a:cubicBezTo>
                    <a:pt x="4933" y="1954"/>
                    <a:pt x="4933" y="302"/>
                    <a:pt x="3979" y="116"/>
                  </a:cubicBezTo>
                  <a:cubicBezTo>
                    <a:pt x="3537" y="23"/>
                    <a:pt x="3124" y="0"/>
                    <a:pt x="27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176" name="Google Shape;176;p3"/>
          <p:cNvGrpSpPr/>
          <p:nvPr/>
        </p:nvGrpSpPr>
        <p:grpSpPr>
          <a:xfrm>
            <a:off x="6184307" y="5810039"/>
            <a:ext cx="3020405" cy="1708587"/>
            <a:chOff x="3260100" y="4040200"/>
            <a:chExt cx="1579600" cy="893550"/>
          </a:xfrm>
        </p:grpSpPr>
        <p:sp>
          <p:nvSpPr>
            <p:cNvPr id="177" name="Google Shape;177;p3"/>
            <p:cNvSpPr/>
            <p:nvPr/>
          </p:nvSpPr>
          <p:spPr>
            <a:xfrm>
              <a:off x="3766650" y="4800800"/>
              <a:ext cx="93575" cy="132950"/>
            </a:xfrm>
            <a:custGeom>
              <a:avLst/>
              <a:gdLst/>
              <a:ahLst/>
              <a:cxnLst/>
              <a:rect l="l" t="t" r="r" b="b"/>
              <a:pathLst>
                <a:path w="3743" h="5318" extrusionOk="0">
                  <a:moveTo>
                    <a:pt x="1308" y="0"/>
                  </a:moveTo>
                  <a:cubicBezTo>
                    <a:pt x="951" y="0"/>
                    <a:pt x="610" y="212"/>
                    <a:pt x="489" y="714"/>
                  </a:cubicBezTo>
                  <a:cubicBezTo>
                    <a:pt x="1" y="2458"/>
                    <a:pt x="1164" y="4785"/>
                    <a:pt x="3002" y="5273"/>
                  </a:cubicBezTo>
                  <a:cubicBezTo>
                    <a:pt x="3059" y="5304"/>
                    <a:pt x="3116" y="5318"/>
                    <a:pt x="3171" y="5318"/>
                  </a:cubicBezTo>
                  <a:cubicBezTo>
                    <a:pt x="3494" y="5318"/>
                    <a:pt x="3743" y="4844"/>
                    <a:pt x="3583" y="4506"/>
                  </a:cubicBezTo>
                  <a:cubicBezTo>
                    <a:pt x="3281" y="4017"/>
                    <a:pt x="2909" y="3436"/>
                    <a:pt x="2699" y="2854"/>
                  </a:cubicBezTo>
                  <a:cubicBezTo>
                    <a:pt x="2513" y="2179"/>
                    <a:pt x="2420" y="1598"/>
                    <a:pt x="2327" y="923"/>
                  </a:cubicBezTo>
                  <a:cubicBezTo>
                    <a:pt x="2274" y="368"/>
                    <a:pt x="1778" y="0"/>
                    <a:pt x="13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78" name="Google Shape;178;p3"/>
            <p:cNvSpPr/>
            <p:nvPr/>
          </p:nvSpPr>
          <p:spPr>
            <a:xfrm>
              <a:off x="3754450" y="4603725"/>
              <a:ext cx="70400" cy="96800"/>
            </a:xfrm>
            <a:custGeom>
              <a:avLst/>
              <a:gdLst/>
              <a:ahLst/>
              <a:cxnLst/>
              <a:rect l="l" t="t" r="r" b="b"/>
              <a:pathLst>
                <a:path w="2816" h="3872" extrusionOk="0">
                  <a:moveTo>
                    <a:pt x="1615" y="1"/>
                  </a:moveTo>
                  <a:cubicBezTo>
                    <a:pt x="1383" y="1"/>
                    <a:pt x="1151" y="86"/>
                    <a:pt x="977" y="268"/>
                  </a:cubicBezTo>
                  <a:cubicBezTo>
                    <a:pt x="186" y="943"/>
                    <a:pt x="0" y="2315"/>
                    <a:pt x="186" y="3362"/>
                  </a:cubicBezTo>
                  <a:cubicBezTo>
                    <a:pt x="320" y="3674"/>
                    <a:pt x="643" y="3872"/>
                    <a:pt x="956" y="3872"/>
                  </a:cubicBezTo>
                  <a:cubicBezTo>
                    <a:pt x="1133" y="3872"/>
                    <a:pt x="1308" y="3808"/>
                    <a:pt x="1443" y="3665"/>
                  </a:cubicBezTo>
                  <a:cubicBezTo>
                    <a:pt x="2234" y="2897"/>
                    <a:pt x="2815" y="1734"/>
                    <a:pt x="2513" y="664"/>
                  </a:cubicBezTo>
                  <a:cubicBezTo>
                    <a:pt x="2396" y="241"/>
                    <a:pt x="2005" y="1"/>
                    <a:pt x="16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79" name="Google Shape;179;p3"/>
            <p:cNvSpPr/>
            <p:nvPr/>
          </p:nvSpPr>
          <p:spPr>
            <a:xfrm>
              <a:off x="3802075" y="4390150"/>
              <a:ext cx="96350" cy="123825"/>
            </a:xfrm>
            <a:custGeom>
              <a:avLst/>
              <a:gdLst/>
              <a:ahLst/>
              <a:cxnLst/>
              <a:rect l="l" t="t" r="r" b="b"/>
              <a:pathLst>
                <a:path w="3854" h="4953" extrusionOk="0">
                  <a:moveTo>
                    <a:pt x="2798" y="1"/>
                  </a:moveTo>
                  <a:cubicBezTo>
                    <a:pt x="2547" y="1"/>
                    <a:pt x="2282" y="116"/>
                    <a:pt x="2073" y="390"/>
                  </a:cubicBezTo>
                  <a:cubicBezTo>
                    <a:pt x="1399" y="1437"/>
                    <a:pt x="817" y="2600"/>
                    <a:pt x="329" y="3879"/>
                  </a:cubicBezTo>
                  <a:cubicBezTo>
                    <a:pt x="0" y="4458"/>
                    <a:pt x="461" y="4953"/>
                    <a:pt x="946" y="4953"/>
                  </a:cubicBezTo>
                  <a:cubicBezTo>
                    <a:pt x="1183" y="4953"/>
                    <a:pt x="1425" y="4836"/>
                    <a:pt x="1585" y="4554"/>
                  </a:cubicBezTo>
                  <a:cubicBezTo>
                    <a:pt x="2260" y="3484"/>
                    <a:pt x="3027" y="2414"/>
                    <a:pt x="3516" y="1250"/>
                  </a:cubicBezTo>
                  <a:cubicBezTo>
                    <a:pt x="3853" y="576"/>
                    <a:pt x="3358" y="1"/>
                    <a:pt x="2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80" name="Google Shape;180;p3"/>
            <p:cNvSpPr/>
            <p:nvPr/>
          </p:nvSpPr>
          <p:spPr>
            <a:xfrm>
              <a:off x="3901125" y="4239675"/>
              <a:ext cx="104300" cy="68425"/>
            </a:xfrm>
            <a:custGeom>
              <a:avLst/>
              <a:gdLst/>
              <a:ahLst/>
              <a:cxnLst/>
              <a:rect l="l" t="t" r="r" b="b"/>
              <a:pathLst>
                <a:path w="4172" h="2737" extrusionOk="0">
                  <a:moveTo>
                    <a:pt x="2917" y="1"/>
                  </a:moveTo>
                  <a:cubicBezTo>
                    <a:pt x="2867" y="1"/>
                    <a:pt x="2816" y="4"/>
                    <a:pt x="2764" y="11"/>
                  </a:cubicBezTo>
                  <a:cubicBezTo>
                    <a:pt x="1880" y="197"/>
                    <a:pt x="1206" y="779"/>
                    <a:pt x="531" y="1360"/>
                  </a:cubicBezTo>
                  <a:cubicBezTo>
                    <a:pt x="0" y="1806"/>
                    <a:pt x="516" y="2737"/>
                    <a:pt x="1123" y="2737"/>
                  </a:cubicBezTo>
                  <a:cubicBezTo>
                    <a:pt x="1181" y="2737"/>
                    <a:pt x="1240" y="2728"/>
                    <a:pt x="1299" y="2710"/>
                  </a:cubicBezTo>
                  <a:cubicBezTo>
                    <a:pt x="2183" y="2431"/>
                    <a:pt x="3043" y="2128"/>
                    <a:pt x="3625" y="1453"/>
                  </a:cubicBezTo>
                  <a:cubicBezTo>
                    <a:pt x="4171" y="820"/>
                    <a:pt x="3691" y="1"/>
                    <a:pt x="29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81" name="Google Shape;181;p3"/>
            <p:cNvSpPr/>
            <p:nvPr/>
          </p:nvSpPr>
          <p:spPr>
            <a:xfrm>
              <a:off x="4085650" y="4070600"/>
              <a:ext cx="128875" cy="112175"/>
            </a:xfrm>
            <a:custGeom>
              <a:avLst/>
              <a:gdLst/>
              <a:ahLst/>
              <a:cxnLst/>
              <a:rect l="l" t="t" r="r" b="b"/>
              <a:pathLst>
                <a:path w="5155" h="4487" extrusionOk="0">
                  <a:moveTo>
                    <a:pt x="3913" y="1"/>
                  </a:moveTo>
                  <a:cubicBezTo>
                    <a:pt x="3751" y="1"/>
                    <a:pt x="3586" y="51"/>
                    <a:pt x="3432" y="167"/>
                  </a:cubicBezTo>
                  <a:cubicBezTo>
                    <a:pt x="2362" y="958"/>
                    <a:pt x="1571" y="1912"/>
                    <a:pt x="618" y="2889"/>
                  </a:cubicBezTo>
                  <a:cubicBezTo>
                    <a:pt x="1" y="3560"/>
                    <a:pt x="643" y="4486"/>
                    <a:pt x="1364" y="4486"/>
                  </a:cubicBezTo>
                  <a:cubicBezTo>
                    <a:pt x="1568" y="4486"/>
                    <a:pt x="1777" y="4412"/>
                    <a:pt x="1967" y="4238"/>
                  </a:cubicBezTo>
                  <a:cubicBezTo>
                    <a:pt x="2944" y="3378"/>
                    <a:pt x="4014" y="2494"/>
                    <a:pt x="4689" y="1423"/>
                  </a:cubicBezTo>
                  <a:cubicBezTo>
                    <a:pt x="5154" y="809"/>
                    <a:pt x="4562" y="1"/>
                    <a:pt x="3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82" name="Google Shape;182;p3"/>
            <p:cNvSpPr/>
            <p:nvPr/>
          </p:nvSpPr>
          <p:spPr>
            <a:xfrm>
              <a:off x="3621250" y="4817475"/>
              <a:ext cx="65925" cy="100450"/>
            </a:xfrm>
            <a:custGeom>
              <a:avLst/>
              <a:gdLst/>
              <a:ahLst/>
              <a:cxnLst/>
              <a:rect l="l" t="t" r="r" b="b"/>
              <a:pathLst>
                <a:path w="2637" h="4018" extrusionOk="0">
                  <a:moveTo>
                    <a:pt x="798" y="1"/>
                  </a:moveTo>
                  <a:cubicBezTo>
                    <a:pt x="438" y="1"/>
                    <a:pt x="1" y="297"/>
                    <a:pt x="1" y="628"/>
                  </a:cubicBezTo>
                  <a:cubicBezTo>
                    <a:pt x="94" y="1210"/>
                    <a:pt x="280" y="1698"/>
                    <a:pt x="489" y="2187"/>
                  </a:cubicBezTo>
                  <a:cubicBezTo>
                    <a:pt x="676" y="2675"/>
                    <a:pt x="955" y="3164"/>
                    <a:pt x="1257" y="3653"/>
                  </a:cubicBezTo>
                  <a:cubicBezTo>
                    <a:pt x="1351" y="3912"/>
                    <a:pt x="1546" y="4017"/>
                    <a:pt x="1756" y="4017"/>
                  </a:cubicBezTo>
                  <a:cubicBezTo>
                    <a:pt x="2168" y="4017"/>
                    <a:pt x="2637" y="3611"/>
                    <a:pt x="2513" y="3164"/>
                  </a:cubicBezTo>
                  <a:cubicBezTo>
                    <a:pt x="2327" y="2582"/>
                    <a:pt x="2234" y="2094"/>
                    <a:pt x="2025" y="1605"/>
                  </a:cubicBezTo>
                  <a:cubicBezTo>
                    <a:pt x="1839" y="1024"/>
                    <a:pt x="1536" y="628"/>
                    <a:pt x="1164" y="163"/>
                  </a:cubicBezTo>
                  <a:cubicBezTo>
                    <a:pt x="1077" y="49"/>
                    <a:pt x="944" y="1"/>
                    <a:pt x="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83" name="Google Shape;183;p3"/>
            <p:cNvSpPr/>
            <p:nvPr/>
          </p:nvSpPr>
          <p:spPr>
            <a:xfrm>
              <a:off x="3611375" y="4619725"/>
              <a:ext cx="48300" cy="83400"/>
            </a:xfrm>
            <a:custGeom>
              <a:avLst/>
              <a:gdLst/>
              <a:ahLst/>
              <a:cxnLst/>
              <a:rect l="l" t="t" r="r" b="b"/>
              <a:pathLst>
                <a:path w="1932" h="3336" extrusionOk="0">
                  <a:moveTo>
                    <a:pt x="1159" y="0"/>
                  </a:moveTo>
                  <a:cubicBezTo>
                    <a:pt x="852" y="0"/>
                    <a:pt x="566" y="184"/>
                    <a:pt x="489" y="512"/>
                  </a:cubicBezTo>
                  <a:cubicBezTo>
                    <a:pt x="303" y="1094"/>
                    <a:pt x="187" y="1768"/>
                    <a:pt x="93" y="2350"/>
                  </a:cubicBezTo>
                  <a:cubicBezTo>
                    <a:pt x="0" y="2722"/>
                    <a:pt x="187" y="3211"/>
                    <a:pt x="582" y="3304"/>
                  </a:cubicBezTo>
                  <a:cubicBezTo>
                    <a:pt x="654" y="3325"/>
                    <a:pt x="728" y="3335"/>
                    <a:pt x="803" y="3335"/>
                  </a:cubicBezTo>
                  <a:cubicBezTo>
                    <a:pt x="1141" y="3335"/>
                    <a:pt x="1483" y="3122"/>
                    <a:pt x="1559" y="2722"/>
                  </a:cubicBezTo>
                  <a:cubicBezTo>
                    <a:pt x="1652" y="2141"/>
                    <a:pt x="1838" y="1559"/>
                    <a:pt x="1931" y="884"/>
                  </a:cubicBezTo>
                  <a:cubicBezTo>
                    <a:pt x="1931" y="512"/>
                    <a:pt x="1838" y="117"/>
                    <a:pt x="1350" y="24"/>
                  </a:cubicBezTo>
                  <a:cubicBezTo>
                    <a:pt x="1286" y="8"/>
                    <a:pt x="1222" y="0"/>
                    <a:pt x="11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84" name="Google Shape;184;p3"/>
            <p:cNvSpPr/>
            <p:nvPr/>
          </p:nvSpPr>
          <p:spPr>
            <a:xfrm>
              <a:off x="3662550" y="4400075"/>
              <a:ext cx="65175" cy="78025"/>
            </a:xfrm>
            <a:custGeom>
              <a:avLst/>
              <a:gdLst/>
              <a:ahLst/>
              <a:cxnLst/>
              <a:rect l="l" t="t" r="r" b="b"/>
              <a:pathLst>
                <a:path w="2607" h="3121" extrusionOk="0">
                  <a:moveTo>
                    <a:pt x="1679" y="1"/>
                  </a:moveTo>
                  <a:cubicBezTo>
                    <a:pt x="1386" y="1"/>
                    <a:pt x="1104" y="165"/>
                    <a:pt x="954" y="365"/>
                  </a:cubicBezTo>
                  <a:cubicBezTo>
                    <a:pt x="768" y="667"/>
                    <a:pt x="582" y="853"/>
                    <a:pt x="466" y="1156"/>
                  </a:cubicBezTo>
                  <a:cubicBezTo>
                    <a:pt x="280" y="1435"/>
                    <a:pt x="280" y="1831"/>
                    <a:pt x="94" y="2110"/>
                  </a:cubicBezTo>
                  <a:cubicBezTo>
                    <a:pt x="1" y="2505"/>
                    <a:pt x="280" y="2901"/>
                    <a:pt x="582" y="3087"/>
                  </a:cubicBezTo>
                  <a:cubicBezTo>
                    <a:pt x="669" y="3108"/>
                    <a:pt x="757" y="3120"/>
                    <a:pt x="844" y="3120"/>
                  </a:cubicBezTo>
                  <a:cubicBezTo>
                    <a:pt x="1132" y="3120"/>
                    <a:pt x="1415" y="2995"/>
                    <a:pt x="1629" y="2691"/>
                  </a:cubicBezTo>
                  <a:cubicBezTo>
                    <a:pt x="1838" y="2505"/>
                    <a:pt x="2025" y="2203"/>
                    <a:pt x="2118" y="2017"/>
                  </a:cubicBezTo>
                  <a:cubicBezTo>
                    <a:pt x="2211" y="1737"/>
                    <a:pt x="2420" y="1342"/>
                    <a:pt x="2513" y="1040"/>
                  </a:cubicBezTo>
                  <a:cubicBezTo>
                    <a:pt x="2606" y="667"/>
                    <a:pt x="2327" y="179"/>
                    <a:pt x="2025" y="86"/>
                  </a:cubicBezTo>
                  <a:cubicBezTo>
                    <a:pt x="1912" y="26"/>
                    <a:pt x="1795" y="1"/>
                    <a:pt x="16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85" name="Google Shape;185;p3"/>
            <p:cNvSpPr/>
            <p:nvPr/>
          </p:nvSpPr>
          <p:spPr>
            <a:xfrm>
              <a:off x="3759100" y="4243100"/>
              <a:ext cx="107025" cy="69800"/>
            </a:xfrm>
            <a:custGeom>
              <a:avLst/>
              <a:gdLst/>
              <a:ahLst/>
              <a:cxnLst/>
              <a:rect l="l" t="t" r="r" b="b"/>
              <a:pathLst>
                <a:path w="4281" h="2792" extrusionOk="0">
                  <a:moveTo>
                    <a:pt x="2603" y="0"/>
                  </a:moveTo>
                  <a:cubicBezTo>
                    <a:pt x="2025" y="0"/>
                    <a:pt x="1501" y="221"/>
                    <a:pt x="978" y="456"/>
                  </a:cubicBezTo>
                  <a:cubicBezTo>
                    <a:pt x="396" y="642"/>
                    <a:pt x="0" y="1130"/>
                    <a:pt x="93" y="1712"/>
                  </a:cubicBezTo>
                  <a:cubicBezTo>
                    <a:pt x="201" y="2252"/>
                    <a:pt x="610" y="2792"/>
                    <a:pt x="1134" y="2792"/>
                  </a:cubicBezTo>
                  <a:cubicBezTo>
                    <a:pt x="1174" y="2792"/>
                    <a:pt x="1215" y="2789"/>
                    <a:pt x="1257" y="2782"/>
                  </a:cubicBezTo>
                  <a:cubicBezTo>
                    <a:pt x="2141" y="2666"/>
                    <a:pt x="2908" y="2666"/>
                    <a:pt x="3583" y="2084"/>
                  </a:cubicBezTo>
                  <a:cubicBezTo>
                    <a:pt x="4281" y="1503"/>
                    <a:pt x="3979" y="246"/>
                    <a:pt x="3118" y="60"/>
                  </a:cubicBezTo>
                  <a:cubicBezTo>
                    <a:pt x="2941" y="19"/>
                    <a:pt x="2770" y="0"/>
                    <a:pt x="26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86" name="Google Shape;186;p3"/>
            <p:cNvSpPr/>
            <p:nvPr/>
          </p:nvSpPr>
          <p:spPr>
            <a:xfrm>
              <a:off x="3926600" y="4103425"/>
              <a:ext cx="79700" cy="56250"/>
            </a:xfrm>
            <a:custGeom>
              <a:avLst/>
              <a:gdLst/>
              <a:ahLst/>
              <a:cxnLst/>
              <a:rect l="l" t="t" r="r" b="b"/>
              <a:pathLst>
                <a:path w="3188" h="2250" extrusionOk="0">
                  <a:moveTo>
                    <a:pt x="2375" y="0"/>
                  </a:moveTo>
                  <a:cubicBezTo>
                    <a:pt x="2328" y="0"/>
                    <a:pt x="2281" y="6"/>
                    <a:pt x="2234" y="17"/>
                  </a:cubicBezTo>
                  <a:cubicBezTo>
                    <a:pt x="1652" y="320"/>
                    <a:pt x="1071" y="506"/>
                    <a:pt x="582" y="808"/>
                  </a:cubicBezTo>
                  <a:cubicBezTo>
                    <a:pt x="187" y="994"/>
                    <a:pt x="0" y="1576"/>
                    <a:pt x="280" y="1855"/>
                  </a:cubicBezTo>
                  <a:cubicBezTo>
                    <a:pt x="420" y="2121"/>
                    <a:pt x="676" y="2250"/>
                    <a:pt x="949" y="2250"/>
                  </a:cubicBezTo>
                  <a:cubicBezTo>
                    <a:pt x="1082" y="2250"/>
                    <a:pt x="1220" y="2219"/>
                    <a:pt x="1350" y="2158"/>
                  </a:cubicBezTo>
                  <a:cubicBezTo>
                    <a:pt x="1838" y="1972"/>
                    <a:pt x="2327" y="1669"/>
                    <a:pt x="2815" y="1390"/>
                  </a:cubicBezTo>
                  <a:cubicBezTo>
                    <a:pt x="3095" y="1181"/>
                    <a:pt x="3188" y="808"/>
                    <a:pt x="3095" y="506"/>
                  </a:cubicBezTo>
                  <a:cubicBezTo>
                    <a:pt x="3013" y="262"/>
                    <a:pt x="2701" y="0"/>
                    <a:pt x="23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87" name="Google Shape;187;p3"/>
            <p:cNvSpPr/>
            <p:nvPr/>
          </p:nvSpPr>
          <p:spPr>
            <a:xfrm>
              <a:off x="4113825" y="4232175"/>
              <a:ext cx="122400" cy="80075"/>
            </a:xfrm>
            <a:custGeom>
              <a:avLst/>
              <a:gdLst/>
              <a:ahLst/>
              <a:cxnLst/>
              <a:rect l="l" t="t" r="r" b="b"/>
              <a:pathLst>
                <a:path w="4896" h="3203" extrusionOk="0">
                  <a:moveTo>
                    <a:pt x="4030" y="1"/>
                  </a:moveTo>
                  <a:cubicBezTo>
                    <a:pt x="3999" y="1"/>
                    <a:pt x="3967" y="3"/>
                    <a:pt x="3934" y="9"/>
                  </a:cubicBezTo>
                  <a:cubicBezTo>
                    <a:pt x="2678" y="9"/>
                    <a:pt x="1817" y="893"/>
                    <a:pt x="840" y="1567"/>
                  </a:cubicBezTo>
                  <a:cubicBezTo>
                    <a:pt x="0" y="2067"/>
                    <a:pt x="466" y="3202"/>
                    <a:pt x="1292" y="3202"/>
                  </a:cubicBezTo>
                  <a:cubicBezTo>
                    <a:pt x="1428" y="3202"/>
                    <a:pt x="1573" y="3172"/>
                    <a:pt x="1724" y="3103"/>
                  </a:cubicBezTo>
                  <a:cubicBezTo>
                    <a:pt x="2771" y="2521"/>
                    <a:pt x="3934" y="2242"/>
                    <a:pt x="4632" y="1172"/>
                  </a:cubicBezTo>
                  <a:cubicBezTo>
                    <a:pt x="4895" y="711"/>
                    <a:pt x="4558" y="1"/>
                    <a:pt x="40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88" name="Google Shape;188;p3"/>
            <p:cNvSpPr/>
            <p:nvPr/>
          </p:nvSpPr>
          <p:spPr>
            <a:xfrm>
              <a:off x="4240275" y="4265700"/>
              <a:ext cx="100450" cy="71525"/>
            </a:xfrm>
            <a:custGeom>
              <a:avLst/>
              <a:gdLst/>
              <a:ahLst/>
              <a:cxnLst/>
              <a:rect l="l" t="t" r="r" b="b"/>
              <a:pathLst>
                <a:path w="4018" h="2861" extrusionOk="0">
                  <a:moveTo>
                    <a:pt x="2912" y="0"/>
                  </a:moveTo>
                  <a:cubicBezTo>
                    <a:pt x="2861" y="0"/>
                    <a:pt x="2810" y="5"/>
                    <a:pt x="2761" y="17"/>
                  </a:cubicBezTo>
                  <a:cubicBezTo>
                    <a:pt x="2272" y="226"/>
                    <a:pt x="1900" y="412"/>
                    <a:pt x="1505" y="715"/>
                  </a:cubicBezTo>
                  <a:cubicBezTo>
                    <a:pt x="1109" y="901"/>
                    <a:pt x="830" y="1180"/>
                    <a:pt x="528" y="1483"/>
                  </a:cubicBezTo>
                  <a:cubicBezTo>
                    <a:pt x="1" y="2009"/>
                    <a:pt x="429" y="2861"/>
                    <a:pt x="1102" y="2861"/>
                  </a:cubicBezTo>
                  <a:cubicBezTo>
                    <a:pt x="1172" y="2861"/>
                    <a:pt x="1244" y="2852"/>
                    <a:pt x="1319" y="2832"/>
                  </a:cubicBezTo>
                  <a:cubicBezTo>
                    <a:pt x="2086" y="2646"/>
                    <a:pt x="2761" y="2343"/>
                    <a:pt x="3436" y="1762"/>
                  </a:cubicBezTo>
                  <a:cubicBezTo>
                    <a:pt x="3831" y="1483"/>
                    <a:pt x="4017" y="1087"/>
                    <a:pt x="3831" y="599"/>
                  </a:cubicBezTo>
                  <a:cubicBezTo>
                    <a:pt x="3668" y="273"/>
                    <a:pt x="3273" y="0"/>
                    <a:pt x="29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89" name="Google Shape;189;p3"/>
            <p:cNvSpPr/>
            <p:nvPr/>
          </p:nvSpPr>
          <p:spPr>
            <a:xfrm>
              <a:off x="4411075" y="4215100"/>
              <a:ext cx="123900" cy="81800"/>
            </a:xfrm>
            <a:custGeom>
              <a:avLst/>
              <a:gdLst/>
              <a:ahLst/>
              <a:cxnLst/>
              <a:rect l="l" t="t" r="r" b="b"/>
              <a:pathLst>
                <a:path w="4956" h="3272" extrusionOk="0">
                  <a:moveTo>
                    <a:pt x="2936" y="0"/>
                  </a:moveTo>
                  <a:cubicBezTo>
                    <a:pt x="2391" y="0"/>
                    <a:pt x="1855" y="173"/>
                    <a:pt x="1350" y="506"/>
                  </a:cubicBezTo>
                  <a:cubicBezTo>
                    <a:pt x="675" y="994"/>
                    <a:pt x="0" y="1855"/>
                    <a:pt x="0" y="2623"/>
                  </a:cubicBezTo>
                  <a:cubicBezTo>
                    <a:pt x="0" y="3004"/>
                    <a:pt x="354" y="3272"/>
                    <a:pt x="698" y="3272"/>
                  </a:cubicBezTo>
                  <a:cubicBezTo>
                    <a:pt x="794" y="3272"/>
                    <a:pt x="890" y="3250"/>
                    <a:pt x="977" y="3204"/>
                  </a:cubicBezTo>
                  <a:cubicBezTo>
                    <a:pt x="1350" y="2925"/>
                    <a:pt x="1745" y="2623"/>
                    <a:pt x="2327" y="2436"/>
                  </a:cubicBezTo>
                  <a:cubicBezTo>
                    <a:pt x="2815" y="2343"/>
                    <a:pt x="3397" y="2250"/>
                    <a:pt x="3885" y="2157"/>
                  </a:cubicBezTo>
                  <a:cubicBezTo>
                    <a:pt x="4653" y="1948"/>
                    <a:pt x="4955" y="692"/>
                    <a:pt x="4164" y="296"/>
                  </a:cubicBezTo>
                  <a:cubicBezTo>
                    <a:pt x="3756" y="97"/>
                    <a:pt x="3343" y="0"/>
                    <a:pt x="29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90" name="Google Shape;190;p3"/>
            <p:cNvSpPr/>
            <p:nvPr/>
          </p:nvSpPr>
          <p:spPr>
            <a:xfrm>
              <a:off x="4265650" y="4146900"/>
              <a:ext cx="167550" cy="88600"/>
            </a:xfrm>
            <a:custGeom>
              <a:avLst/>
              <a:gdLst/>
              <a:ahLst/>
              <a:cxnLst/>
              <a:rect l="l" t="t" r="r" b="b"/>
              <a:pathLst>
                <a:path w="6702" h="3544" extrusionOk="0">
                  <a:moveTo>
                    <a:pt x="5321" y="1"/>
                  </a:moveTo>
                  <a:cubicBezTo>
                    <a:pt x="5232" y="1"/>
                    <a:pt x="5141" y="9"/>
                    <a:pt x="5050" y="23"/>
                  </a:cubicBezTo>
                  <a:cubicBezTo>
                    <a:pt x="3677" y="233"/>
                    <a:pt x="2514" y="814"/>
                    <a:pt x="1257" y="1279"/>
                  </a:cubicBezTo>
                  <a:cubicBezTo>
                    <a:pt x="0" y="1735"/>
                    <a:pt x="339" y="3543"/>
                    <a:pt x="1633" y="3543"/>
                  </a:cubicBezTo>
                  <a:cubicBezTo>
                    <a:pt x="1727" y="3543"/>
                    <a:pt x="1827" y="3533"/>
                    <a:pt x="1932" y="3513"/>
                  </a:cubicBezTo>
                  <a:cubicBezTo>
                    <a:pt x="3305" y="3234"/>
                    <a:pt x="4654" y="2931"/>
                    <a:pt x="6003" y="2350"/>
                  </a:cubicBezTo>
                  <a:cubicBezTo>
                    <a:pt x="6585" y="2070"/>
                    <a:pt x="6701" y="1279"/>
                    <a:pt x="6492" y="814"/>
                  </a:cubicBezTo>
                  <a:cubicBezTo>
                    <a:pt x="6256" y="225"/>
                    <a:pt x="5806" y="1"/>
                    <a:pt x="53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91" name="Google Shape;191;p3"/>
            <p:cNvSpPr/>
            <p:nvPr/>
          </p:nvSpPr>
          <p:spPr>
            <a:xfrm>
              <a:off x="4264225" y="4040200"/>
              <a:ext cx="142200" cy="63775"/>
            </a:xfrm>
            <a:custGeom>
              <a:avLst/>
              <a:gdLst/>
              <a:ahLst/>
              <a:cxnLst/>
              <a:rect l="l" t="t" r="r" b="b"/>
              <a:pathLst>
                <a:path w="5688" h="2551" extrusionOk="0">
                  <a:moveTo>
                    <a:pt x="4304" y="1"/>
                  </a:moveTo>
                  <a:cubicBezTo>
                    <a:pt x="4219" y="1"/>
                    <a:pt x="4130" y="11"/>
                    <a:pt x="4036" y="34"/>
                  </a:cubicBezTo>
                  <a:cubicBezTo>
                    <a:pt x="2966" y="220"/>
                    <a:pt x="1989" y="522"/>
                    <a:pt x="1035" y="895"/>
                  </a:cubicBezTo>
                  <a:cubicBezTo>
                    <a:pt x="1" y="1277"/>
                    <a:pt x="423" y="2551"/>
                    <a:pt x="1419" y="2551"/>
                  </a:cubicBezTo>
                  <a:cubicBezTo>
                    <a:pt x="1454" y="2551"/>
                    <a:pt x="1488" y="2549"/>
                    <a:pt x="1524" y="2546"/>
                  </a:cubicBezTo>
                  <a:cubicBezTo>
                    <a:pt x="2478" y="2360"/>
                    <a:pt x="3548" y="2267"/>
                    <a:pt x="4525" y="1965"/>
                  </a:cubicBezTo>
                  <a:cubicBezTo>
                    <a:pt x="5687" y="1620"/>
                    <a:pt x="5356" y="1"/>
                    <a:pt x="43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92" name="Google Shape;192;p3"/>
            <p:cNvSpPr/>
            <p:nvPr/>
          </p:nvSpPr>
          <p:spPr>
            <a:xfrm>
              <a:off x="4540400" y="4262875"/>
              <a:ext cx="125425" cy="56875"/>
            </a:xfrm>
            <a:custGeom>
              <a:avLst/>
              <a:gdLst/>
              <a:ahLst/>
              <a:cxnLst/>
              <a:rect l="l" t="t" r="r" b="b"/>
              <a:pathLst>
                <a:path w="5017" h="2275" extrusionOk="0">
                  <a:moveTo>
                    <a:pt x="3788" y="1"/>
                  </a:moveTo>
                  <a:cubicBezTo>
                    <a:pt x="2825" y="1"/>
                    <a:pt x="1772" y="470"/>
                    <a:pt x="946" y="712"/>
                  </a:cubicBezTo>
                  <a:cubicBezTo>
                    <a:pt x="1" y="1004"/>
                    <a:pt x="339" y="2275"/>
                    <a:pt x="1225" y="2275"/>
                  </a:cubicBezTo>
                  <a:cubicBezTo>
                    <a:pt x="1255" y="2275"/>
                    <a:pt x="1286" y="2273"/>
                    <a:pt x="1318" y="2270"/>
                  </a:cubicBezTo>
                  <a:cubicBezTo>
                    <a:pt x="2388" y="1991"/>
                    <a:pt x="3737" y="1991"/>
                    <a:pt x="4621" y="1200"/>
                  </a:cubicBezTo>
                  <a:cubicBezTo>
                    <a:pt x="5017" y="921"/>
                    <a:pt x="4714" y="130"/>
                    <a:pt x="4226" y="37"/>
                  </a:cubicBezTo>
                  <a:cubicBezTo>
                    <a:pt x="4083" y="12"/>
                    <a:pt x="3936" y="1"/>
                    <a:pt x="37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93" name="Google Shape;193;p3"/>
            <p:cNvSpPr/>
            <p:nvPr/>
          </p:nvSpPr>
          <p:spPr>
            <a:xfrm>
              <a:off x="4529725" y="4165475"/>
              <a:ext cx="128550" cy="52400"/>
            </a:xfrm>
            <a:custGeom>
              <a:avLst/>
              <a:gdLst/>
              <a:ahLst/>
              <a:cxnLst/>
              <a:rect l="l" t="t" r="r" b="b"/>
              <a:pathLst>
                <a:path w="5142" h="2096" extrusionOk="0">
                  <a:moveTo>
                    <a:pt x="3498" y="0"/>
                  </a:moveTo>
                  <a:cubicBezTo>
                    <a:pt x="2599" y="0"/>
                    <a:pt x="1768" y="209"/>
                    <a:pt x="884" y="350"/>
                  </a:cubicBezTo>
                  <a:cubicBezTo>
                    <a:pt x="0" y="536"/>
                    <a:pt x="209" y="2095"/>
                    <a:pt x="1163" y="2095"/>
                  </a:cubicBezTo>
                  <a:cubicBezTo>
                    <a:pt x="2326" y="2002"/>
                    <a:pt x="3397" y="2002"/>
                    <a:pt x="4560" y="1514"/>
                  </a:cubicBezTo>
                  <a:cubicBezTo>
                    <a:pt x="5141" y="1234"/>
                    <a:pt x="4955" y="164"/>
                    <a:pt x="4374" y="71"/>
                  </a:cubicBezTo>
                  <a:cubicBezTo>
                    <a:pt x="4072" y="21"/>
                    <a:pt x="3782" y="0"/>
                    <a:pt x="34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94" name="Google Shape;194;p3"/>
            <p:cNvSpPr/>
            <p:nvPr/>
          </p:nvSpPr>
          <p:spPr>
            <a:xfrm>
              <a:off x="4502250" y="4064000"/>
              <a:ext cx="105425" cy="54925"/>
            </a:xfrm>
            <a:custGeom>
              <a:avLst/>
              <a:gdLst/>
              <a:ahLst/>
              <a:cxnLst/>
              <a:rect l="l" t="t" r="r" b="b"/>
              <a:pathLst>
                <a:path w="4217" h="2197" extrusionOk="0">
                  <a:moveTo>
                    <a:pt x="3071" y="0"/>
                  </a:moveTo>
                  <a:cubicBezTo>
                    <a:pt x="2312" y="0"/>
                    <a:pt x="1605" y="300"/>
                    <a:pt x="913" y="524"/>
                  </a:cubicBezTo>
                  <a:cubicBezTo>
                    <a:pt x="0" y="894"/>
                    <a:pt x="285" y="2196"/>
                    <a:pt x="1198" y="2196"/>
                  </a:cubicBezTo>
                  <a:cubicBezTo>
                    <a:pt x="1263" y="2196"/>
                    <a:pt x="1331" y="2190"/>
                    <a:pt x="1401" y="2176"/>
                  </a:cubicBezTo>
                  <a:cubicBezTo>
                    <a:pt x="2262" y="1990"/>
                    <a:pt x="3239" y="1804"/>
                    <a:pt x="3914" y="1106"/>
                  </a:cubicBezTo>
                  <a:cubicBezTo>
                    <a:pt x="4216" y="827"/>
                    <a:pt x="4100" y="152"/>
                    <a:pt x="3635" y="59"/>
                  </a:cubicBezTo>
                  <a:cubicBezTo>
                    <a:pt x="3443" y="18"/>
                    <a:pt x="3255" y="0"/>
                    <a:pt x="30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95" name="Google Shape;195;p3"/>
            <p:cNvSpPr/>
            <p:nvPr/>
          </p:nvSpPr>
          <p:spPr>
            <a:xfrm>
              <a:off x="4721050" y="4273550"/>
              <a:ext cx="118650" cy="58300"/>
            </a:xfrm>
            <a:custGeom>
              <a:avLst/>
              <a:gdLst/>
              <a:ahLst/>
              <a:cxnLst/>
              <a:rect l="l" t="t" r="r" b="b"/>
              <a:pathLst>
                <a:path w="4746" h="2332" extrusionOk="0">
                  <a:moveTo>
                    <a:pt x="3696" y="1"/>
                  </a:moveTo>
                  <a:cubicBezTo>
                    <a:pt x="3667" y="1"/>
                    <a:pt x="3637" y="2"/>
                    <a:pt x="3607" y="5"/>
                  </a:cubicBezTo>
                  <a:cubicBezTo>
                    <a:pt x="2537" y="5"/>
                    <a:pt x="1560" y="494"/>
                    <a:pt x="582" y="866"/>
                  </a:cubicBezTo>
                  <a:cubicBezTo>
                    <a:pt x="1" y="1262"/>
                    <a:pt x="303" y="2332"/>
                    <a:pt x="978" y="2332"/>
                  </a:cubicBezTo>
                  <a:cubicBezTo>
                    <a:pt x="2048" y="2239"/>
                    <a:pt x="3118" y="2029"/>
                    <a:pt x="4072" y="1564"/>
                  </a:cubicBezTo>
                  <a:cubicBezTo>
                    <a:pt x="4745" y="1183"/>
                    <a:pt x="4488" y="1"/>
                    <a:pt x="36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96" name="Google Shape;196;p3"/>
            <p:cNvSpPr/>
            <p:nvPr/>
          </p:nvSpPr>
          <p:spPr>
            <a:xfrm>
              <a:off x="4701875" y="4137725"/>
              <a:ext cx="97150" cy="58875"/>
            </a:xfrm>
            <a:custGeom>
              <a:avLst/>
              <a:gdLst/>
              <a:ahLst/>
              <a:cxnLst/>
              <a:rect l="l" t="t" r="r" b="b"/>
              <a:pathLst>
                <a:path w="3886" h="2355" extrusionOk="0">
                  <a:moveTo>
                    <a:pt x="3055" y="1"/>
                  </a:moveTo>
                  <a:cubicBezTo>
                    <a:pt x="3007" y="1"/>
                    <a:pt x="2958" y="6"/>
                    <a:pt x="2908" y="18"/>
                  </a:cubicBezTo>
                  <a:cubicBezTo>
                    <a:pt x="2140" y="111"/>
                    <a:pt x="1466" y="204"/>
                    <a:pt x="768" y="390"/>
                  </a:cubicBezTo>
                  <a:cubicBezTo>
                    <a:pt x="303" y="483"/>
                    <a:pt x="0" y="972"/>
                    <a:pt x="0" y="1460"/>
                  </a:cubicBezTo>
                  <a:cubicBezTo>
                    <a:pt x="86" y="1827"/>
                    <a:pt x="433" y="2354"/>
                    <a:pt x="873" y="2354"/>
                  </a:cubicBezTo>
                  <a:cubicBezTo>
                    <a:pt x="907" y="2354"/>
                    <a:pt x="942" y="2351"/>
                    <a:pt x="977" y="2344"/>
                  </a:cubicBezTo>
                  <a:cubicBezTo>
                    <a:pt x="1349" y="2228"/>
                    <a:pt x="1745" y="2228"/>
                    <a:pt x="2140" y="2135"/>
                  </a:cubicBezTo>
                  <a:cubicBezTo>
                    <a:pt x="2513" y="2135"/>
                    <a:pt x="2815" y="1949"/>
                    <a:pt x="3094" y="1856"/>
                  </a:cubicBezTo>
                  <a:cubicBezTo>
                    <a:pt x="3583" y="1763"/>
                    <a:pt x="3885" y="1274"/>
                    <a:pt x="3885" y="786"/>
                  </a:cubicBezTo>
                  <a:cubicBezTo>
                    <a:pt x="3802" y="431"/>
                    <a:pt x="3474" y="1"/>
                    <a:pt x="30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97" name="Google Shape;197;p3"/>
            <p:cNvSpPr/>
            <p:nvPr/>
          </p:nvSpPr>
          <p:spPr>
            <a:xfrm>
              <a:off x="3260100" y="4818400"/>
              <a:ext cx="59450" cy="107575"/>
            </a:xfrm>
            <a:custGeom>
              <a:avLst/>
              <a:gdLst/>
              <a:ahLst/>
              <a:cxnLst/>
              <a:rect l="l" t="t" r="r" b="b"/>
              <a:pathLst>
                <a:path w="2378" h="4303" extrusionOk="0">
                  <a:moveTo>
                    <a:pt x="1319" y="1"/>
                  </a:moveTo>
                  <a:cubicBezTo>
                    <a:pt x="894" y="1"/>
                    <a:pt x="479" y="228"/>
                    <a:pt x="396" y="708"/>
                  </a:cubicBezTo>
                  <a:cubicBezTo>
                    <a:pt x="186" y="1661"/>
                    <a:pt x="0" y="2825"/>
                    <a:pt x="186" y="3802"/>
                  </a:cubicBezTo>
                  <a:cubicBezTo>
                    <a:pt x="304" y="4130"/>
                    <a:pt x="630" y="4303"/>
                    <a:pt x="946" y="4303"/>
                  </a:cubicBezTo>
                  <a:cubicBezTo>
                    <a:pt x="1190" y="4303"/>
                    <a:pt x="1427" y="4200"/>
                    <a:pt x="1559" y="3988"/>
                  </a:cubicBezTo>
                  <a:cubicBezTo>
                    <a:pt x="2024" y="3034"/>
                    <a:pt x="2233" y="1964"/>
                    <a:pt x="2326" y="987"/>
                  </a:cubicBezTo>
                  <a:cubicBezTo>
                    <a:pt x="2378" y="345"/>
                    <a:pt x="1841" y="1"/>
                    <a:pt x="13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98" name="Google Shape;198;p3"/>
            <p:cNvSpPr/>
            <p:nvPr/>
          </p:nvSpPr>
          <p:spPr>
            <a:xfrm>
              <a:off x="3335875" y="4631900"/>
              <a:ext cx="79975" cy="109300"/>
            </a:xfrm>
            <a:custGeom>
              <a:avLst/>
              <a:gdLst/>
              <a:ahLst/>
              <a:cxnLst/>
              <a:rect l="l" t="t" r="r" b="b"/>
              <a:pathLst>
                <a:path w="3199" h="4372" extrusionOk="0">
                  <a:moveTo>
                    <a:pt x="2471" y="0"/>
                  </a:moveTo>
                  <a:cubicBezTo>
                    <a:pt x="2261" y="0"/>
                    <a:pt x="2043" y="95"/>
                    <a:pt x="1901" y="304"/>
                  </a:cubicBezTo>
                  <a:cubicBezTo>
                    <a:pt x="1226" y="1188"/>
                    <a:pt x="738" y="2142"/>
                    <a:pt x="272" y="3212"/>
                  </a:cubicBezTo>
                  <a:cubicBezTo>
                    <a:pt x="1" y="3820"/>
                    <a:pt x="552" y="4372"/>
                    <a:pt x="1052" y="4372"/>
                  </a:cubicBezTo>
                  <a:cubicBezTo>
                    <a:pt x="1281" y="4372"/>
                    <a:pt x="1498" y="4257"/>
                    <a:pt x="1622" y="3980"/>
                  </a:cubicBezTo>
                  <a:cubicBezTo>
                    <a:pt x="2203" y="2933"/>
                    <a:pt x="2785" y="1863"/>
                    <a:pt x="3064" y="793"/>
                  </a:cubicBezTo>
                  <a:cubicBezTo>
                    <a:pt x="3198" y="301"/>
                    <a:pt x="2846" y="0"/>
                    <a:pt x="2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99" name="Google Shape;199;p3"/>
            <p:cNvSpPr/>
            <p:nvPr/>
          </p:nvSpPr>
          <p:spPr>
            <a:xfrm>
              <a:off x="3420025" y="4806200"/>
              <a:ext cx="50625" cy="64225"/>
            </a:xfrm>
            <a:custGeom>
              <a:avLst/>
              <a:gdLst/>
              <a:ahLst/>
              <a:cxnLst/>
              <a:rect l="l" t="t" r="r" b="b"/>
              <a:pathLst>
                <a:path w="2025" h="2569" extrusionOk="0">
                  <a:moveTo>
                    <a:pt x="1241" y="0"/>
                  </a:moveTo>
                  <a:cubicBezTo>
                    <a:pt x="961" y="0"/>
                    <a:pt x="733" y="195"/>
                    <a:pt x="582" y="498"/>
                  </a:cubicBezTo>
                  <a:cubicBezTo>
                    <a:pt x="489" y="893"/>
                    <a:pt x="280" y="1289"/>
                    <a:pt x="187" y="1661"/>
                  </a:cubicBezTo>
                  <a:cubicBezTo>
                    <a:pt x="1" y="1963"/>
                    <a:pt x="280" y="2452"/>
                    <a:pt x="675" y="2545"/>
                  </a:cubicBezTo>
                  <a:cubicBezTo>
                    <a:pt x="743" y="2561"/>
                    <a:pt x="809" y="2568"/>
                    <a:pt x="875" y="2568"/>
                  </a:cubicBezTo>
                  <a:cubicBezTo>
                    <a:pt x="1193" y="2568"/>
                    <a:pt x="1479" y="2384"/>
                    <a:pt x="1652" y="2056"/>
                  </a:cubicBezTo>
                  <a:cubicBezTo>
                    <a:pt x="1745" y="1661"/>
                    <a:pt x="1838" y="1289"/>
                    <a:pt x="1931" y="893"/>
                  </a:cubicBezTo>
                  <a:cubicBezTo>
                    <a:pt x="2025" y="498"/>
                    <a:pt x="1838" y="125"/>
                    <a:pt x="1443" y="32"/>
                  </a:cubicBezTo>
                  <a:cubicBezTo>
                    <a:pt x="1373" y="11"/>
                    <a:pt x="1306" y="0"/>
                    <a:pt x="1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00" name="Google Shape;200;p3"/>
            <p:cNvSpPr/>
            <p:nvPr/>
          </p:nvSpPr>
          <p:spPr>
            <a:xfrm>
              <a:off x="3465975" y="4547825"/>
              <a:ext cx="68550" cy="113925"/>
            </a:xfrm>
            <a:custGeom>
              <a:avLst/>
              <a:gdLst/>
              <a:ahLst/>
              <a:cxnLst/>
              <a:rect l="l" t="t" r="r" b="b"/>
              <a:pathLst>
                <a:path w="2742" h="4557" extrusionOk="0">
                  <a:moveTo>
                    <a:pt x="1626" y="1"/>
                  </a:moveTo>
                  <a:cubicBezTo>
                    <a:pt x="1251" y="1"/>
                    <a:pt x="870" y="202"/>
                    <a:pt x="675" y="666"/>
                  </a:cubicBezTo>
                  <a:cubicBezTo>
                    <a:pt x="303" y="1736"/>
                    <a:pt x="0" y="2900"/>
                    <a:pt x="303" y="4063"/>
                  </a:cubicBezTo>
                  <a:cubicBezTo>
                    <a:pt x="361" y="4369"/>
                    <a:pt x="648" y="4556"/>
                    <a:pt x="922" y="4556"/>
                  </a:cubicBezTo>
                  <a:cubicBezTo>
                    <a:pt x="1086" y="4556"/>
                    <a:pt x="1245" y="4490"/>
                    <a:pt x="1350" y="4342"/>
                  </a:cubicBezTo>
                  <a:cubicBezTo>
                    <a:pt x="2141" y="3481"/>
                    <a:pt x="2420" y="2318"/>
                    <a:pt x="2629" y="1155"/>
                  </a:cubicBezTo>
                  <a:cubicBezTo>
                    <a:pt x="2741" y="456"/>
                    <a:pt x="2190" y="1"/>
                    <a:pt x="16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01" name="Google Shape;201;p3"/>
            <p:cNvSpPr/>
            <p:nvPr/>
          </p:nvSpPr>
          <p:spPr>
            <a:xfrm>
              <a:off x="3411575" y="4411050"/>
              <a:ext cx="116825" cy="99675"/>
            </a:xfrm>
            <a:custGeom>
              <a:avLst/>
              <a:gdLst/>
              <a:ahLst/>
              <a:cxnLst/>
              <a:rect l="l" t="t" r="r" b="b"/>
              <a:pathLst>
                <a:path w="4673" h="3987" extrusionOk="0">
                  <a:moveTo>
                    <a:pt x="3132" y="0"/>
                  </a:moveTo>
                  <a:cubicBezTo>
                    <a:pt x="2878" y="0"/>
                    <a:pt x="2610" y="96"/>
                    <a:pt x="2363" y="321"/>
                  </a:cubicBezTo>
                  <a:cubicBezTo>
                    <a:pt x="1502" y="1089"/>
                    <a:pt x="734" y="1973"/>
                    <a:pt x="246" y="3043"/>
                  </a:cubicBezTo>
                  <a:cubicBezTo>
                    <a:pt x="0" y="3515"/>
                    <a:pt x="337" y="3987"/>
                    <a:pt x="832" y="3987"/>
                  </a:cubicBezTo>
                  <a:cubicBezTo>
                    <a:pt x="948" y="3987"/>
                    <a:pt x="1072" y="3961"/>
                    <a:pt x="1199" y="3904"/>
                  </a:cubicBezTo>
                  <a:cubicBezTo>
                    <a:pt x="2269" y="3509"/>
                    <a:pt x="3154" y="2741"/>
                    <a:pt x="3921" y="1880"/>
                  </a:cubicBezTo>
                  <a:cubicBezTo>
                    <a:pt x="4673" y="1057"/>
                    <a:pt x="3979" y="0"/>
                    <a:pt x="31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02" name="Google Shape;202;p3"/>
            <p:cNvSpPr/>
            <p:nvPr/>
          </p:nvSpPr>
          <p:spPr>
            <a:xfrm>
              <a:off x="3563100" y="4402650"/>
              <a:ext cx="62825" cy="67300"/>
            </a:xfrm>
            <a:custGeom>
              <a:avLst/>
              <a:gdLst/>
              <a:ahLst/>
              <a:cxnLst/>
              <a:rect l="l" t="t" r="r" b="b"/>
              <a:pathLst>
                <a:path w="2513" h="2692" extrusionOk="0">
                  <a:moveTo>
                    <a:pt x="1694" y="1"/>
                  </a:moveTo>
                  <a:cubicBezTo>
                    <a:pt x="1401" y="1"/>
                    <a:pt x="1105" y="154"/>
                    <a:pt x="954" y="355"/>
                  </a:cubicBezTo>
                  <a:cubicBezTo>
                    <a:pt x="675" y="750"/>
                    <a:pt x="489" y="1146"/>
                    <a:pt x="187" y="1518"/>
                  </a:cubicBezTo>
                  <a:cubicBezTo>
                    <a:pt x="0" y="1821"/>
                    <a:pt x="94" y="2402"/>
                    <a:pt x="489" y="2588"/>
                  </a:cubicBezTo>
                  <a:cubicBezTo>
                    <a:pt x="613" y="2658"/>
                    <a:pt x="740" y="2692"/>
                    <a:pt x="864" y="2692"/>
                  </a:cubicBezTo>
                  <a:cubicBezTo>
                    <a:pt x="1112" y="2692"/>
                    <a:pt x="1350" y="2557"/>
                    <a:pt x="1536" y="2309"/>
                  </a:cubicBezTo>
                  <a:cubicBezTo>
                    <a:pt x="1745" y="1914"/>
                    <a:pt x="2024" y="1518"/>
                    <a:pt x="2327" y="1146"/>
                  </a:cubicBezTo>
                  <a:cubicBezTo>
                    <a:pt x="2513" y="843"/>
                    <a:pt x="2327" y="262"/>
                    <a:pt x="2024" y="76"/>
                  </a:cubicBezTo>
                  <a:cubicBezTo>
                    <a:pt x="1921" y="24"/>
                    <a:pt x="1808" y="1"/>
                    <a:pt x="16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03" name="Google Shape;203;p3"/>
            <p:cNvSpPr/>
            <p:nvPr/>
          </p:nvSpPr>
          <p:spPr>
            <a:xfrm>
              <a:off x="3575100" y="4226675"/>
              <a:ext cx="139275" cy="102625"/>
            </a:xfrm>
            <a:custGeom>
              <a:avLst/>
              <a:gdLst/>
              <a:ahLst/>
              <a:cxnLst/>
              <a:rect l="l" t="t" r="r" b="b"/>
              <a:pathLst>
                <a:path w="5571" h="4105" extrusionOk="0">
                  <a:moveTo>
                    <a:pt x="4098" y="1"/>
                  </a:moveTo>
                  <a:cubicBezTo>
                    <a:pt x="3935" y="1"/>
                    <a:pt x="3764" y="42"/>
                    <a:pt x="3592" y="136"/>
                  </a:cubicBezTo>
                  <a:cubicBezTo>
                    <a:pt x="2428" y="903"/>
                    <a:pt x="1544" y="1787"/>
                    <a:pt x="591" y="2741"/>
                  </a:cubicBezTo>
                  <a:cubicBezTo>
                    <a:pt x="1" y="3331"/>
                    <a:pt x="541" y="4104"/>
                    <a:pt x="1186" y="4104"/>
                  </a:cubicBezTo>
                  <a:cubicBezTo>
                    <a:pt x="1304" y="4104"/>
                    <a:pt x="1426" y="4078"/>
                    <a:pt x="1544" y="4021"/>
                  </a:cubicBezTo>
                  <a:cubicBezTo>
                    <a:pt x="2708" y="3323"/>
                    <a:pt x="3871" y="2741"/>
                    <a:pt x="4848" y="1787"/>
                  </a:cubicBezTo>
                  <a:cubicBezTo>
                    <a:pt x="5570" y="1124"/>
                    <a:pt x="4949" y="1"/>
                    <a:pt x="40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04" name="Google Shape;204;p3"/>
          <p:cNvGrpSpPr/>
          <p:nvPr/>
        </p:nvGrpSpPr>
        <p:grpSpPr>
          <a:xfrm rot="8219760">
            <a:off x="-243720" y="-249839"/>
            <a:ext cx="1216328" cy="1304140"/>
            <a:chOff x="1721175" y="2665325"/>
            <a:chExt cx="809625" cy="868075"/>
          </a:xfrm>
        </p:grpSpPr>
        <p:sp>
          <p:nvSpPr>
            <p:cNvPr id="205" name="Google Shape;205;p3"/>
            <p:cNvSpPr/>
            <p:nvPr/>
          </p:nvSpPr>
          <p:spPr>
            <a:xfrm>
              <a:off x="2191125" y="2884650"/>
              <a:ext cx="339675" cy="506775"/>
            </a:xfrm>
            <a:custGeom>
              <a:avLst/>
              <a:gdLst/>
              <a:ahLst/>
              <a:cxnLst/>
              <a:rect l="l" t="t" r="r" b="b"/>
              <a:pathLst>
                <a:path w="13587" h="20271" extrusionOk="0">
                  <a:moveTo>
                    <a:pt x="8761" y="0"/>
                  </a:moveTo>
                  <a:cubicBezTo>
                    <a:pt x="8499" y="0"/>
                    <a:pt x="8234" y="76"/>
                    <a:pt x="8049" y="217"/>
                  </a:cubicBezTo>
                  <a:cubicBezTo>
                    <a:pt x="7677" y="589"/>
                    <a:pt x="7468" y="1078"/>
                    <a:pt x="7282" y="1566"/>
                  </a:cubicBezTo>
                  <a:cubicBezTo>
                    <a:pt x="6793" y="2822"/>
                    <a:pt x="6398" y="3986"/>
                    <a:pt x="5932" y="5242"/>
                  </a:cubicBezTo>
                  <a:cubicBezTo>
                    <a:pt x="5444" y="4288"/>
                    <a:pt x="5048" y="3404"/>
                    <a:pt x="4560" y="2450"/>
                  </a:cubicBezTo>
                  <a:cubicBezTo>
                    <a:pt x="3699" y="5056"/>
                    <a:pt x="3490" y="7964"/>
                    <a:pt x="3978" y="10686"/>
                  </a:cubicBezTo>
                  <a:cubicBezTo>
                    <a:pt x="3923" y="10713"/>
                    <a:pt x="3867" y="10726"/>
                    <a:pt x="3811" y="10726"/>
                  </a:cubicBezTo>
                  <a:cubicBezTo>
                    <a:pt x="3495" y="10726"/>
                    <a:pt x="3197" y="10310"/>
                    <a:pt x="3117" y="9895"/>
                  </a:cubicBezTo>
                  <a:cubicBezTo>
                    <a:pt x="3024" y="9429"/>
                    <a:pt x="3024" y="8848"/>
                    <a:pt x="2629" y="8638"/>
                  </a:cubicBezTo>
                  <a:cubicBezTo>
                    <a:pt x="2524" y="8589"/>
                    <a:pt x="2412" y="8566"/>
                    <a:pt x="2302" y="8566"/>
                  </a:cubicBezTo>
                  <a:cubicBezTo>
                    <a:pt x="1995" y="8566"/>
                    <a:pt x="1695" y="8743"/>
                    <a:pt x="1559" y="9034"/>
                  </a:cubicBezTo>
                  <a:cubicBezTo>
                    <a:pt x="1373" y="9429"/>
                    <a:pt x="1373" y="9895"/>
                    <a:pt x="1373" y="10290"/>
                  </a:cubicBezTo>
                  <a:cubicBezTo>
                    <a:pt x="1466" y="12128"/>
                    <a:pt x="1745" y="14268"/>
                    <a:pt x="1373" y="16106"/>
                  </a:cubicBezTo>
                  <a:cubicBezTo>
                    <a:pt x="1070" y="17572"/>
                    <a:pt x="116" y="18828"/>
                    <a:pt x="0" y="20270"/>
                  </a:cubicBezTo>
                  <a:cubicBezTo>
                    <a:pt x="1163" y="19107"/>
                    <a:pt x="2815" y="19107"/>
                    <a:pt x="4374" y="18921"/>
                  </a:cubicBezTo>
                  <a:cubicBezTo>
                    <a:pt x="5932" y="18735"/>
                    <a:pt x="7863" y="17851"/>
                    <a:pt x="7863" y="16199"/>
                  </a:cubicBezTo>
                  <a:lnTo>
                    <a:pt x="7863" y="16199"/>
                  </a:lnTo>
                  <a:cubicBezTo>
                    <a:pt x="7623" y="16373"/>
                    <a:pt x="7343" y="16450"/>
                    <a:pt x="7062" y="16450"/>
                  </a:cubicBezTo>
                  <a:cubicBezTo>
                    <a:pt x="6554" y="16450"/>
                    <a:pt x="6037" y="16201"/>
                    <a:pt x="5723" y="15827"/>
                  </a:cubicBezTo>
                  <a:cubicBezTo>
                    <a:pt x="7677" y="15245"/>
                    <a:pt x="9213" y="13780"/>
                    <a:pt x="10097" y="12035"/>
                  </a:cubicBezTo>
                  <a:cubicBezTo>
                    <a:pt x="9213" y="12035"/>
                    <a:pt x="8352" y="11942"/>
                    <a:pt x="7468" y="11942"/>
                  </a:cubicBezTo>
                  <a:cubicBezTo>
                    <a:pt x="7863" y="10476"/>
                    <a:pt x="9026" y="9313"/>
                    <a:pt x="10376" y="8848"/>
                  </a:cubicBezTo>
                  <a:cubicBezTo>
                    <a:pt x="11539" y="8452"/>
                    <a:pt x="13005" y="8266"/>
                    <a:pt x="13284" y="7103"/>
                  </a:cubicBezTo>
                  <a:cubicBezTo>
                    <a:pt x="13586" y="6126"/>
                    <a:pt x="12702" y="5149"/>
                    <a:pt x="11748" y="4963"/>
                  </a:cubicBezTo>
                  <a:cubicBezTo>
                    <a:pt x="11620" y="4950"/>
                    <a:pt x="11493" y="4945"/>
                    <a:pt x="11365" y="4945"/>
                  </a:cubicBezTo>
                  <a:cubicBezTo>
                    <a:pt x="10516" y="4945"/>
                    <a:pt x="9669" y="5200"/>
                    <a:pt x="8840" y="5544"/>
                  </a:cubicBezTo>
                  <a:cubicBezTo>
                    <a:pt x="9119" y="4195"/>
                    <a:pt x="9306" y="2822"/>
                    <a:pt x="9608" y="1380"/>
                  </a:cubicBezTo>
                  <a:cubicBezTo>
                    <a:pt x="9608" y="1078"/>
                    <a:pt x="9701" y="589"/>
                    <a:pt x="9515" y="310"/>
                  </a:cubicBezTo>
                  <a:cubicBezTo>
                    <a:pt x="9354" y="99"/>
                    <a:pt x="9060" y="0"/>
                    <a:pt x="87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06" name="Google Shape;206;p3"/>
            <p:cNvSpPr/>
            <p:nvPr/>
          </p:nvSpPr>
          <p:spPr>
            <a:xfrm>
              <a:off x="2009650" y="2665325"/>
              <a:ext cx="239650" cy="472150"/>
            </a:xfrm>
            <a:custGeom>
              <a:avLst/>
              <a:gdLst/>
              <a:ahLst/>
              <a:cxnLst/>
              <a:rect l="l" t="t" r="r" b="b"/>
              <a:pathLst>
                <a:path w="9586" h="18886" extrusionOk="0">
                  <a:moveTo>
                    <a:pt x="8252" y="0"/>
                  </a:moveTo>
                  <a:cubicBezTo>
                    <a:pt x="6583" y="0"/>
                    <a:pt x="4923" y="1409"/>
                    <a:pt x="4840" y="3081"/>
                  </a:cubicBezTo>
                  <a:cubicBezTo>
                    <a:pt x="4747" y="3546"/>
                    <a:pt x="4840" y="4128"/>
                    <a:pt x="4747" y="4616"/>
                  </a:cubicBezTo>
                  <a:cubicBezTo>
                    <a:pt x="4591" y="4946"/>
                    <a:pt x="4225" y="5341"/>
                    <a:pt x="3825" y="5341"/>
                  </a:cubicBezTo>
                  <a:cubicBezTo>
                    <a:pt x="3745" y="5341"/>
                    <a:pt x="3664" y="5325"/>
                    <a:pt x="3583" y="5291"/>
                  </a:cubicBezTo>
                  <a:cubicBezTo>
                    <a:pt x="2816" y="5012"/>
                    <a:pt x="3002" y="3267"/>
                    <a:pt x="2141" y="3267"/>
                  </a:cubicBezTo>
                  <a:cubicBezTo>
                    <a:pt x="1443" y="3267"/>
                    <a:pt x="1350" y="4128"/>
                    <a:pt x="1443" y="4826"/>
                  </a:cubicBezTo>
                  <a:cubicBezTo>
                    <a:pt x="1839" y="6756"/>
                    <a:pt x="2141" y="8594"/>
                    <a:pt x="2420" y="10525"/>
                  </a:cubicBezTo>
                  <a:cubicBezTo>
                    <a:pt x="2367" y="10565"/>
                    <a:pt x="2309" y="10583"/>
                    <a:pt x="2249" y="10583"/>
                  </a:cubicBezTo>
                  <a:cubicBezTo>
                    <a:pt x="1997" y="10583"/>
                    <a:pt x="1710" y="10263"/>
                    <a:pt x="1559" y="9944"/>
                  </a:cubicBezTo>
                  <a:cubicBezTo>
                    <a:pt x="1350" y="9571"/>
                    <a:pt x="1257" y="9083"/>
                    <a:pt x="768" y="8990"/>
                  </a:cubicBezTo>
                  <a:cubicBezTo>
                    <a:pt x="736" y="8982"/>
                    <a:pt x="703" y="8978"/>
                    <a:pt x="670" y="8978"/>
                  </a:cubicBezTo>
                  <a:cubicBezTo>
                    <a:pt x="330" y="8978"/>
                    <a:pt x="1" y="9397"/>
                    <a:pt x="1" y="9757"/>
                  </a:cubicBezTo>
                  <a:cubicBezTo>
                    <a:pt x="1" y="10153"/>
                    <a:pt x="187" y="10525"/>
                    <a:pt x="396" y="10921"/>
                  </a:cubicBezTo>
                  <a:cubicBezTo>
                    <a:pt x="1257" y="12665"/>
                    <a:pt x="2816" y="17900"/>
                    <a:pt x="4653" y="18784"/>
                  </a:cubicBezTo>
                  <a:cubicBezTo>
                    <a:pt x="4803" y="18853"/>
                    <a:pt x="4957" y="18885"/>
                    <a:pt x="5114" y="18885"/>
                  </a:cubicBezTo>
                  <a:cubicBezTo>
                    <a:pt x="6697" y="18885"/>
                    <a:pt x="8600" y="15637"/>
                    <a:pt x="9213" y="14410"/>
                  </a:cubicBezTo>
                  <a:cubicBezTo>
                    <a:pt x="9399" y="13922"/>
                    <a:pt x="9585" y="13433"/>
                    <a:pt x="9399" y="13061"/>
                  </a:cubicBezTo>
                  <a:cubicBezTo>
                    <a:pt x="9182" y="12681"/>
                    <a:pt x="8782" y="12540"/>
                    <a:pt x="8385" y="12540"/>
                  </a:cubicBezTo>
                  <a:cubicBezTo>
                    <a:pt x="8272" y="12540"/>
                    <a:pt x="8159" y="12552"/>
                    <a:pt x="8050" y="12572"/>
                  </a:cubicBezTo>
                  <a:cubicBezTo>
                    <a:pt x="7561" y="12665"/>
                    <a:pt x="7073" y="12968"/>
                    <a:pt x="6677" y="13340"/>
                  </a:cubicBezTo>
                  <a:cubicBezTo>
                    <a:pt x="7468" y="11805"/>
                    <a:pt x="8236" y="10339"/>
                    <a:pt x="8911" y="8897"/>
                  </a:cubicBezTo>
                  <a:cubicBezTo>
                    <a:pt x="9120" y="8501"/>
                    <a:pt x="9306" y="8013"/>
                    <a:pt x="9306" y="7617"/>
                  </a:cubicBezTo>
                  <a:cubicBezTo>
                    <a:pt x="9227" y="7221"/>
                    <a:pt x="8929" y="6809"/>
                    <a:pt x="8599" y="6809"/>
                  </a:cubicBezTo>
                  <a:cubicBezTo>
                    <a:pt x="8540" y="6809"/>
                    <a:pt x="8481" y="6822"/>
                    <a:pt x="8422" y="6850"/>
                  </a:cubicBezTo>
                  <a:cubicBezTo>
                    <a:pt x="7867" y="6938"/>
                    <a:pt x="7587" y="7833"/>
                    <a:pt x="7057" y="7833"/>
                  </a:cubicBezTo>
                  <a:cubicBezTo>
                    <a:pt x="7032" y="7833"/>
                    <a:pt x="7006" y="7831"/>
                    <a:pt x="6980" y="7827"/>
                  </a:cubicBezTo>
                  <a:cubicBezTo>
                    <a:pt x="6398" y="7827"/>
                    <a:pt x="6398" y="6943"/>
                    <a:pt x="6584" y="6361"/>
                  </a:cubicBezTo>
                  <a:cubicBezTo>
                    <a:pt x="7375" y="4244"/>
                    <a:pt x="8050" y="2197"/>
                    <a:pt x="8818" y="56"/>
                  </a:cubicBezTo>
                  <a:cubicBezTo>
                    <a:pt x="8631" y="19"/>
                    <a:pt x="8441" y="0"/>
                    <a:pt x="82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07" name="Google Shape;207;p3"/>
            <p:cNvSpPr/>
            <p:nvPr/>
          </p:nvSpPr>
          <p:spPr>
            <a:xfrm>
              <a:off x="1721175" y="2710025"/>
              <a:ext cx="353650" cy="604050"/>
            </a:xfrm>
            <a:custGeom>
              <a:avLst/>
              <a:gdLst/>
              <a:ahLst/>
              <a:cxnLst/>
              <a:rect l="l" t="t" r="r" b="b"/>
              <a:pathLst>
                <a:path w="14146" h="24162" extrusionOk="0">
                  <a:moveTo>
                    <a:pt x="2783" y="0"/>
                  </a:moveTo>
                  <a:cubicBezTo>
                    <a:pt x="1785" y="0"/>
                    <a:pt x="791" y="1178"/>
                    <a:pt x="885" y="2340"/>
                  </a:cubicBezTo>
                  <a:cubicBezTo>
                    <a:pt x="978" y="3712"/>
                    <a:pt x="2048" y="4782"/>
                    <a:pt x="3002" y="5736"/>
                  </a:cubicBezTo>
                  <a:cubicBezTo>
                    <a:pt x="2048" y="5736"/>
                    <a:pt x="978" y="5829"/>
                    <a:pt x="1" y="5946"/>
                  </a:cubicBezTo>
                  <a:cubicBezTo>
                    <a:pt x="1653" y="7574"/>
                    <a:pt x="3793" y="8854"/>
                    <a:pt x="6119" y="9621"/>
                  </a:cubicBezTo>
                  <a:cubicBezTo>
                    <a:pt x="5142" y="9621"/>
                    <a:pt x="4165" y="9714"/>
                    <a:pt x="3095" y="9807"/>
                  </a:cubicBezTo>
                  <a:cubicBezTo>
                    <a:pt x="2909" y="11366"/>
                    <a:pt x="4258" y="13018"/>
                    <a:pt x="5910" y="13018"/>
                  </a:cubicBezTo>
                  <a:cubicBezTo>
                    <a:pt x="6405" y="12960"/>
                    <a:pt x="6927" y="12819"/>
                    <a:pt x="7413" y="12819"/>
                  </a:cubicBezTo>
                  <a:cubicBezTo>
                    <a:pt x="7705" y="12819"/>
                    <a:pt x="7984" y="12870"/>
                    <a:pt x="8236" y="13018"/>
                  </a:cubicBezTo>
                  <a:cubicBezTo>
                    <a:pt x="9213" y="13599"/>
                    <a:pt x="8632" y="15251"/>
                    <a:pt x="7562" y="15623"/>
                  </a:cubicBezTo>
                  <a:cubicBezTo>
                    <a:pt x="7240" y="15770"/>
                    <a:pt x="6910" y="15829"/>
                    <a:pt x="6577" y="15829"/>
                  </a:cubicBezTo>
                  <a:cubicBezTo>
                    <a:pt x="5801" y="15829"/>
                    <a:pt x="5007" y="15511"/>
                    <a:pt x="4258" y="15251"/>
                  </a:cubicBezTo>
                  <a:lnTo>
                    <a:pt x="4258" y="15251"/>
                  </a:lnTo>
                  <a:cubicBezTo>
                    <a:pt x="3979" y="16298"/>
                    <a:pt x="4840" y="17368"/>
                    <a:pt x="5910" y="17764"/>
                  </a:cubicBezTo>
                  <a:cubicBezTo>
                    <a:pt x="6887" y="18159"/>
                    <a:pt x="8050" y="18159"/>
                    <a:pt x="9120" y="18345"/>
                  </a:cubicBezTo>
                  <a:cubicBezTo>
                    <a:pt x="11802" y="18923"/>
                    <a:pt x="13932" y="21407"/>
                    <a:pt x="14141" y="24109"/>
                  </a:cubicBezTo>
                  <a:lnTo>
                    <a:pt x="14141" y="24109"/>
                  </a:lnTo>
                  <a:cubicBezTo>
                    <a:pt x="14042" y="22645"/>
                    <a:pt x="13678" y="9528"/>
                    <a:pt x="13564" y="9528"/>
                  </a:cubicBezTo>
                  <a:cubicBezTo>
                    <a:pt x="12796" y="9714"/>
                    <a:pt x="12214" y="10389"/>
                    <a:pt x="12214" y="11180"/>
                  </a:cubicBezTo>
                  <a:cubicBezTo>
                    <a:pt x="11540" y="10877"/>
                    <a:pt x="11237" y="10017"/>
                    <a:pt x="11354" y="9319"/>
                  </a:cubicBezTo>
                  <a:cubicBezTo>
                    <a:pt x="11447" y="8644"/>
                    <a:pt x="11819" y="7969"/>
                    <a:pt x="11819" y="7295"/>
                  </a:cubicBezTo>
                  <a:cubicBezTo>
                    <a:pt x="11935" y="6527"/>
                    <a:pt x="11633" y="5643"/>
                    <a:pt x="10958" y="5457"/>
                  </a:cubicBezTo>
                  <a:cubicBezTo>
                    <a:pt x="10899" y="5439"/>
                    <a:pt x="10840" y="5430"/>
                    <a:pt x="10781" y="5430"/>
                  </a:cubicBezTo>
                  <a:cubicBezTo>
                    <a:pt x="10175" y="5430"/>
                    <a:pt x="9660" y="6352"/>
                    <a:pt x="10190" y="6713"/>
                  </a:cubicBezTo>
                  <a:cubicBezTo>
                    <a:pt x="10034" y="6843"/>
                    <a:pt x="9860" y="6900"/>
                    <a:pt x="9686" y="6900"/>
                  </a:cubicBezTo>
                  <a:cubicBezTo>
                    <a:pt x="9081" y="6900"/>
                    <a:pt x="8466" y="6218"/>
                    <a:pt x="8539" y="5550"/>
                  </a:cubicBezTo>
                  <a:cubicBezTo>
                    <a:pt x="8539" y="4666"/>
                    <a:pt x="9213" y="3898"/>
                    <a:pt x="9399" y="3131"/>
                  </a:cubicBezTo>
                  <a:cubicBezTo>
                    <a:pt x="9601" y="2280"/>
                    <a:pt x="9156" y="1171"/>
                    <a:pt x="8335" y="1171"/>
                  </a:cubicBezTo>
                  <a:cubicBezTo>
                    <a:pt x="8303" y="1171"/>
                    <a:pt x="8270" y="1173"/>
                    <a:pt x="8236" y="1176"/>
                  </a:cubicBezTo>
                  <a:cubicBezTo>
                    <a:pt x="7282" y="1386"/>
                    <a:pt x="7166" y="2828"/>
                    <a:pt x="6212" y="3131"/>
                  </a:cubicBezTo>
                  <a:cubicBezTo>
                    <a:pt x="6135" y="3152"/>
                    <a:pt x="6057" y="3162"/>
                    <a:pt x="5980" y="3162"/>
                  </a:cubicBezTo>
                  <a:cubicBezTo>
                    <a:pt x="5383" y="3162"/>
                    <a:pt x="4808" y="2565"/>
                    <a:pt x="4561" y="1967"/>
                  </a:cubicBezTo>
                  <a:cubicBezTo>
                    <a:pt x="4258" y="1386"/>
                    <a:pt x="4072" y="595"/>
                    <a:pt x="3490" y="223"/>
                  </a:cubicBezTo>
                  <a:cubicBezTo>
                    <a:pt x="3264" y="69"/>
                    <a:pt x="3023" y="0"/>
                    <a:pt x="2783" y="0"/>
                  </a:cubicBezTo>
                  <a:close/>
                  <a:moveTo>
                    <a:pt x="14141" y="24109"/>
                  </a:moveTo>
                  <a:cubicBezTo>
                    <a:pt x="14143" y="24128"/>
                    <a:pt x="14144" y="24146"/>
                    <a:pt x="14145" y="24161"/>
                  </a:cubicBezTo>
                  <a:cubicBezTo>
                    <a:pt x="14144" y="24144"/>
                    <a:pt x="14143" y="24126"/>
                    <a:pt x="14141" y="2410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08" name="Google Shape;208;p3"/>
            <p:cNvSpPr/>
            <p:nvPr/>
          </p:nvSpPr>
          <p:spPr>
            <a:xfrm>
              <a:off x="1816475" y="2797975"/>
              <a:ext cx="294975" cy="678200"/>
            </a:xfrm>
            <a:custGeom>
              <a:avLst/>
              <a:gdLst/>
              <a:ahLst/>
              <a:cxnLst/>
              <a:rect l="l" t="t" r="r" b="b"/>
              <a:pathLst>
                <a:path w="11799" h="27128" extrusionOk="0">
                  <a:moveTo>
                    <a:pt x="894" y="1"/>
                  </a:moveTo>
                  <a:cubicBezTo>
                    <a:pt x="415" y="1"/>
                    <a:pt x="1" y="610"/>
                    <a:pt x="446" y="1055"/>
                  </a:cubicBezTo>
                  <a:cubicBezTo>
                    <a:pt x="7053" y="7848"/>
                    <a:pt x="10543" y="17060"/>
                    <a:pt x="10054" y="26552"/>
                  </a:cubicBezTo>
                  <a:cubicBezTo>
                    <a:pt x="10054" y="26936"/>
                    <a:pt x="10368" y="27128"/>
                    <a:pt x="10682" y="27128"/>
                  </a:cubicBezTo>
                  <a:cubicBezTo>
                    <a:pt x="10996" y="27128"/>
                    <a:pt x="11310" y="26936"/>
                    <a:pt x="11310" y="26552"/>
                  </a:cubicBezTo>
                  <a:cubicBezTo>
                    <a:pt x="11799" y="16758"/>
                    <a:pt x="8216" y="7173"/>
                    <a:pt x="1330" y="194"/>
                  </a:cubicBezTo>
                  <a:cubicBezTo>
                    <a:pt x="1194" y="58"/>
                    <a:pt x="1041" y="1"/>
                    <a:pt x="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09" name="Google Shape;209;p3"/>
            <p:cNvSpPr/>
            <p:nvPr/>
          </p:nvSpPr>
          <p:spPr>
            <a:xfrm>
              <a:off x="2060900" y="2847025"/>
              <a:ext cx="113375" cy="657125"/>
            </a:xfrm>
            <a:custGeom>
              <a:avLst/>
              <a:gdLst/>
              <a:ahLst/>
              <a:cxnLst/>
              <a:rect l="l" t="t" r="r" b="b"/>
              <a:pathLst>
                <a:path w="4535" h="26285" extrusionOk="0">
                  <a:moveTo>
                    <a:pt x="1839" y="1"/>
                  </a:moveTo>
                  <a:cubicBezTo>
                    <a:pt x="1485" y="1"/>
                    <a:pt x="1131" y="292"/>
                    <a:pt x="1254" y="745"/>
                  </a:cubicBezTo>
                  <a:cubicBezTo>
                    <a:pt x="3278" y="8980"/>
                    <a:pt x="2883" y="17518"/>
                    <a:pt x="184" y="25567"/>
                  </a:cubicBezTo>
                  <a:cubicBezTo>
                    <a:pt x="0" y="25977"/>
                    <a:pt x="358" y="26284"/>
                    <a:pt x="735" y="26284"/>
                  </a:cubicBezTo>
                  <a:cubicBezTo>
                    <a:pt x="978" y="26284"/>
                    <a:pt x="1229" y="26157"/>
                    <a:pt x="1347" y="25846"/>
                  </a:cubicBezTo>
                  <a:cubicBezTo>
                    <a:pt x="4162" y="17611"/>
                    <a:pt x="4534" y="8887"/>
                    <a:pt x="2417" y="466"/>
                  </a:cubicBezTo>
                  <a:cubicBezTo>
                    <a:pt x="2332" y="141"/>
                    <a:pt x="2085" y="1"/>
                    <a:pt x="18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0" name="Google Shape;210;p3"/>
            <p:cNvSpPr/>
            <p:nvPr/>
          </p:nvSpPr>
          <p:spPr>
            <a:xfrm>
              <a:off x="2044050" y="3053725"/>
              <a:ext cx="317450" cy="479675"/>
            </a:xfrm>
            <a:custGeom>
              <a:avLst/>
              <a:gdLst/>
              <a:ahLst/>
              <a:cxnLst/>
              <a:rect l="l" t="t" r="r" b="b"/>
              <a:pathLst>
                <a:path w="12698" h="19187" extrusionOk="0">
                  <a:moveTo>
                    <a:pt x="11935" y="0"/>
                  </a:moveTo>
                  <a:cubicBezTo>
                    <a:pt x="11707" y="0"/>
                    <a:pt x="11491" y="129"/>
                    <a:pt x="11420" y="433"/>
                  </a:cubicBezTo>
                  <a:cubicBezTo>
                    <a:pt x="10071" y="7505"/>
                    <a:pt x="6185" y="13717"/>
                    <a:pt x="463" y="18160"/>
                  </a:cubicBezTo>
                  <a:cubicBezTo>
                    <a:pt x="0" y="18548"/>
                    <a:pt x="464" y="19187"/>
                    <a:pt x="966" y="19187"/>
                  </a:cubicBezTo>
                  <a:cubicBezTo>
                    <a:pt x="1095" y="19187"/>
                    <a:pt x="1227" y="19144"/>
                    <a:pt x="1347" y="19044"/>
                  </a:cubicBezTo>
                  <a:cubicBezTo>
                    <a:pt x="7256" y="14484"/>
                    <a:pt x="11117" y="7994"/>
                    <a:pt x="12583" y="805"/>
                  </a:cubicBezTo>
                  <a:cubicBezTo>
                    <a:pt x="12698" y="332"/>
                    <a:pt x="12300" y="0"/>
                    <a:pt x="119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11" name="Google Shape;211;p3"/>
          <p:cNvGrpSpPr/>
          <p:nvPr/>
        </p:nvGrpSpPr>
        <p:grpSpPr>
          <a:xfrm>
            <a:off x="11069261" y="2274475"/>
            <a:ext cx="934436" cy="941557"/>
            <a:chOff x="1474000" y="3672875"/>
            <a:chExt cx="492050" cy="495800"/>
          </a:xfrm>
        </p:grpSpPr>
        <p:sp>
          <p:nvSpPr>
            <p:cNvPr id="212" name="Google Shape;212;p3"/>
            <p:cNvSpPr/>
            <p:nvPr/>
          </p:nvSpPr>
          <p:spPr>
            <a:xfrm>
              <a:off x="1503075" y="3672875"/>
              <a:ext cx="433900" cy="460075"/>
            </a:xfrm>
            <a:custGeom>
              <a:avLst/>
              <a:gdLst/>
              <a:ahLst/>
              <a:cxnLst/>
              <a:rect l="l" t="t" r="r" b="b"/>
              <a:pathLst>
                <a:path w="17356" h="18403" extrusionOk="0">
                  <a:moveTo>
                    <a:pt x="7957" y="1"/>
                  </a:moveTo>
                  <a:lnTo>
                    <a:pt x="1" y="12214"/>
                  </a:lnTo>
                  <a:cubicBezTo>
                    <a:pt x="94" y="12401"/>
                    <a:pt x="187" y="12680"/>
                    <a:pt x="303" y="12889"/>
                  </a:cubicBezTo>
                  <a:cubicBezTo>
                    <a:pt x="1839" y="16076"/>
                    <a:pt x="5235" y="18403"/>
                    <a:pt x="8725" y="18403"/>
                  </a:cubicBezTo>
                  <a:cubicBezTo>
                    <a:pt x="12307" y="18310"/>
                    <a:pt x="15611" y="15983"/>
                    <a:pt x="17053" y="12796"/>
                  </a:cubicBezTo>
                  <a:cubicBezTo>
                    <a:pt x="17170" y="12494"/>
                    <a:pt x="17263" y="12307"/>
                    <a:pt x="17356" y="12098"/>
                  </a:cubicBezTo>
                  <a:lnTo>
                    <a:pt x="940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 name="Google Shape;213;p3"/>
            <p:cNvSpPr/>
            <p:nvPr/>
          </p:nvSpPr>
          <p:spPr>
            <a:xfrm>
              <a:off x="1474000" y="3960775"/>
              <a:ext cx="492050" cy="207900"/>
            </a:xfrm>
            <a:custGeom>
              <a:avLst/>
              <a:gdLst/>
              <a:ahLst/>
              <a:cxnLst/>
              <a:rect l="l" t="t" r="r" b="b"/>
              <a:pathLst>
                <a:path w="19682" h="8316" extrusionOk="0">
                  <a:moveTo>
                    <a:pt x="17751" y="0"/>
                  </a:moveTo>
                  <a:cubicBezTo>
                    <a:pt x="15611" y="2141"/>
                    <a:pt x="12889" y="3886"/>
                    <a:pt x="9795" y="4072"/>
                  </a:cubicBezTo>
                  <a:cubicBezTo>
                    <a:pt x="9524" y="4099"/>
                    <a:pt x="9250" y="4113"/>
                    <a:pt x="8975" y="4113"/>
                  </a:cubicBezTo>
                  <a:cubicBezTo>
                    <a:pt x="7172" y="4113"/>
                    <a:pt x="5319" y="3518"/>
                    <a:pt x="3886" y="2327"/>
                  </a:cubicBezTo>
                  <a:cubicBezTo>
                    <a:pt x="3397" y="1955"/>
                    <a:pt x="2420" y="303"/>
                    <a:pt x="1745" y="303"/>
                  </a:cubicBezTo>
                  <a:cubicBezTo>
                    <a:pt x="768" y="396"/>
                    <a:pt x="1" y="2327"/>
                    <a:pt x="94" y="3118"/>
                  </a:cubicBezTo>
                  <a:cubicBezTo>
                    <a:pt x="187" y="3699"/>
                    <a:pt x="582" y="4072"/>
                    <a:pt x="885" y="4560"/>
                  </a:cubicBezTo>
                  <a:cubicBezTo>
                    <a:pt x="2979" y="6906"/>
                    <a:pt x="6091" y="8315"/>
                    <a:pt x="9252" y="8315"/>
                  </a:cubicBezTo>
                  <a:cubicBezTo>
                    <a:pt x="9883" y="8315"/>
                    <a:pt x="10517" y="8259"/>
                    <a:pt x="11144" y="8143"/>
                  </a:cubicBezTo>
                  <a:cubicBezTo>
                    <a:pt x="14843" y="7561"/>
                    <a:pt x="18216" y="4956"/>
                    <a:pt x="19682" y="1559"/>
                  </a:cubicBezTo>
                  <a:cubicBezTo>
                    <a:pt x="19007" y="978"/>
                    <a:pt x="18426" y="489"/>
                    <a:pt x="177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 name="Google Shape;214;p3"/>
            <p:cNvSpPr/>
            <p:nvPr/>
          </p:nvSpPr>
          <p:spPr>
            <a:xfrm>
              <a:off x="1566475" y="3920950"/>
              <a:ext cx="52500" cy="53425"/>
            </a:xfrm>
            <a:custGeom>
              <a:avLst/>
              <a:gdLst/>
              <a:ahLst/>
              <a:cxnLst/>
              <a:rect l="l" t="t" r="r" b="b"/>
              <a:pathLst>
                <a:path w="2100" h="2137" extrusionOk="0">
                  <a:moveTo>
                    <a:pt x="1346" y="1"/>
                  </a:moveTo>
                  <a:cubicBezTo>
                    <a:pt x="1193" y="1"/>
                    <a:pt x="1045" y="71"/>
                    <a:pt x="954" y="244"/>
                  </a:cubicBezTo>
                  <a:cubicBezTo>
                    <a:pt x="675" y="640"/>
                    <a:pt x="466" y="1012"/>
                    <a:pt x="280" y="1314"/>
                  </a:cubicBezTo>
                  <a:cubicBezTo>
                    <a:pt x="0" y="1726"/>
                    <a:pt x="360" y="2137"/>
                    <a:pt x="727" y="2137"/>
                  </a:cubicBezTo>
                  <a:cubicBezTo>
                    <a:pt x="879" y="2137"/>
                    <a:pt x="1032" y="2066"/>
                    <a:pt x="1141" y="1896"/>
                  </a:cubicBezTo>
                  <a:cubicBezTo>
                    <a:pt x="1350" y="1500"/>
                    <a:pt x="1629" y="1128"/>
                    <a:pt x="1839" y="733"/>
                  </a:cubicBezTo>
                  <a:cubicBezTo>
                    <a:pt x="2100" y="390"/>
                    <a:pt x="1708" y="1"/>
                    <a:pt x="13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 name="Google Shape;215;p3"/>
            <p:cNvSpPr/>
            <p:nvPr/>
          </p:nvSpPr>
          <p:spPr>
            <a:xfrm>
              <a:off x="1648475" y="3965400"/>
              <a:ext cx="31450" cy="46575"/>
            </a:xfrm>
            <a:custGeom>
              <a:avLst/>
              <a:gdLst/>
              <a:ahLst/>
              <a:cxnLst/>
              <a:rect l="l" t="t" r="r" b="b"/>
              <a:pathLst>
                <a:path w="1258" h="1863" extrusionOk="0">
                  <a:moveTo>
                    <a:pt x="727" y="1"/>
                  </a:moveTo>
                  <a:cubicBezTo>
                    <a:pt x="489" y="1"/>
                    <a:pt x="283" y="167"/>
                    <a:pt x="187" y="397"/>
                  </a:cubicBezTo>
                  <a:cubicBezTo>
                    <a:pt x="187" y="700"/>
                    <a:pt x="94" y="886"/>
                    <a:pt x="94" y="1188"/>
                  </a:cubicBezTo>
                  <a:cubicBezTo>
                    <a:pt x="1" y="1467"/>
                    <a:pt x="94" y="1770"/>
                    <a:pt x="396" y="1863"/>
                  </a:cubicBezTo>
                  <a:cubicBezTo>
                    <a:pt x="676" y="1863"/>
                    <a:pt x="1071" y="1770"/>
                    <a:pt x="1071" y="1467"/>
                  </a:cubicBezTo>
                  <a:cubicBezTo>
                    <a:pt x="1164" y="1188"/>
                    <a:pt x="1164" y="886"/>
                    <a:pt x="1164" y="700"/>
                  </a:cubicBezTo>
                  <a:cubicBezTo>
                    <a:pt x="1257" y="397"/>
                    <a:pt x="1164" y="118"/>
                    <a:pt x="885" y="25"/>
                  </a:cubicBezTo>
                  <a:cubicBezTo>
                    <a:pt x="831" y="8"/>
                    <a:pt x="778" y="1"/>
                    <a:pt x="7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6" name="Google Shape;216;p3"/>
            <p:cNvSpPr/>
            <p:nvPr/>
          </p:nvSpPr>
          <p:spPr>
            <a:xfrm>
              <a:off x="1733400" y="3972375"/>
              <a:ext cx="29100" cy="46575"/>
            </a:xfrm>
            <a:custGeom>
              <a:avLst/>
              <a:gdLst/>
              <a:ahLst/>
              <a:cxnLst/>
              <a:rect l="l" t="t" r="r" b="b"/>
              <a:pathLst>
                <a:path w="1164" h="1863" extrusionOk="0">
                  <a:moveTo>
                    <a:pt x="544" y="1"/>
                  </a:moveTo>
                  <a:cubicBezTo>
                    <a:pt x="495" y="1"/>
                    <a:pt x="445" y="9"/>
                    <a:pt x="396" y="25"/>
                  </a:cubicBezTo>
                  <a:cubicBezTo>
                    <a:pt x="93" y="118"/>
                    <a:pt x="0" y="421"/>
                    <a:pt x="0" y="607"/>
                  </a:cubicBezTo>
                  <a:cubicBezTo>
                    <a:pt x="93" y="909"/>
                    <a:pt x="93" y="1188"/>
                    <a:pt x="187" y="1491"/>
                  </a:cubicBezTo>
                  <a:cubicBezTo>
                    <a:pt x="187" y="1770"/>
                    <a:pt x="582" y="1863"/>
                    <a:pt x="768" y="1863"/>
                  </a:cubicBezTo>
                  <a:cubicBezTo>
                    <a:pt x="1071" y="1770"/>
                    <a:pt x="1164" y="1491"/>
                    <a:pt x="1164" y="1188"/>
                  </a:cubicBezTo>
                  <a:cubicBezTo>
                    <a:pt x="1164" y="909"/>
                    <a:pt x="1071" y="607"/>
                    <a:pt x="1071" y="421"/>
                  </a:cubicBezTo>
                  <a:cubicBezTo>
                    <a:pt x="994" y="171"/>
                    <a:pt x="775" y="1"/>
                    <a:pt x="5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7" name="Google Shape;217;p3"/>
            <p:cNvSpPr/>
            <p:nvPr/>
          </p:nvSpPr>
          <p:spPr>
            <a:xfrm>
              <a:off x="1810750" y="3944875"/>
              <a:ext cx="39000" cy="50300"/>
            </a:xfrm>
            <a:custGeom>
              <a:avLst/>
              <a:gdLst/>
              <a:ahLst/>
              <a:cxnLst/>
              <a:rect l="l" t="t" r="r" b="b"/>
              <a:pathLst>
                <a:path w="1560" h="2012" extrusionOk="0">
                  <a:moveTo>
                    <a:pt x="627" y="0"/>
                  </a:moveTo>
                  <a:cubicBezTo>
                    <a:pt x="517" y="0"/>
                    <a:pt x="403" y="22"/>
                    <a:pt x="303" y="55"/>
                  </a:cubicBezTo>
                  <a:cubicBezTo>
                    <a:pt x="94" y="264"/>
                    <a:pt x="0" y="543"/>
                    <a:pt x="94" y="753"/>
                  </a:cubicBezTo>
                  <a:cubicBezTo>
                    <a:pt x="303" y="1125"/>
                    <a:pt x="396" y="1427"/>
                    <a:pt x="582" y="1707"/>
                  </a:cubicBezTo>
                  <a:cubicBezTo>
                    <a:pt x="643" y="1904"/>
                    <a:pt x="832" y="2012"/>
                    <a:pt x="1008" y="2012"/>
                  </a:cubicBezTo>
                  <a:cubicBezTo>
                    <a:pt x="1102" y="2012"/>
                    <a:pt x="1192" y="1981"/>
                    <a:pt x="1257" y="1916"/>
                  </a:cubicBezTo>
                  <a:cubicBezTo>
                    <a:pt x="1559" y="1800"/>
                    <a:pt x="1559" y="1521"/>
                    <a:pt x="1466" y="1218"/>
                  </a:cubicBezTo>
                  <a:cubicBezTo>
                    <a:pt x="1373" y="939"/>
                    <a:pt x="1164" y="543"/>
                    <a:pt x="1071" y="264"/>
                  </a:cubicBezTo>
                  <a:cubicBezTo>
                    <a:pt x="1011" y="70"/>
                    <a:pt x="826" y="0"/>
                    <a:pt x="6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8" name="Google Shape;218;p3"/>
            <p:cNvSpPr/>
            <p:nvPr/>
          </p:nvSpPr>
          <p:spPr>
            <a:xfrm>
              <a:off x="1777025" y="3839800"/>
              <a:ext cx="31425" cy="55850"/>
            </a:xfrm>
            <a:custGeom>
              <a:avLst/>
              <a:gdLst/>
              <a:ahLst/>
              <a:cxnLst/>
              <a:rect l="l" t="t" r="r" b="b"/>
              <a:pathLst>
                <a:path w="1257" h="2234" extrusionOk="0">
                  <a:moveTo>
                    <a:pt x="582" y="1"/>
                  </a:moveTo>
                  <a:cubicBezTo>
                    <a:pt x="279" y="1"/>
                    <a:pt x="0" y="187"/>
                    <a:pt x="93" y="489"/>
                  </a:cubicBezTo>
                  <a:cubicBezTo>
                    <a:pt x="93" y="978"/>
                    <a:pt x="93" y="1350"/>
                    <a:pt x="186" y="1745"/>
                  </a:cubicBezTo>
                  <a:cubicBezTo>
                    <a:pt x="186" y="2048"/>
                    <a:pt x="396" y="2234"/>
                    <a:pt x="675" y="2234"/>
                  </a:cubicBezTo>
                  <a:cubicBezTo>
                    <a:pt x="977" y="2234"/>
                    <a:pt x="1256" y="2048"/>
                    <a:pt x="1256" y="1745"/>
                  </a:cubicBezTo>
                  <a:cubicBezTo>
                    <a:pt x="1163" y="1350"/>
                    <a:pt x="1163" y="978"/>
                    <a:pt x="1070" y="489"/>
                  </a:cubicBezTo>
                  <a:cubicBezTo>
                    <a:pt x="1070" y="187"/>
                    <a:pt x="861" y="1"/>
                    <a:pt x="5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9" name="Google Shape;219;p3"/>
            <p:cNvSpPr/>
            <p:nvPr/>
          </p:nvSpPr>
          <p:spPr>
            <a:xfrm>
              <a:off x="1667675" y="3877900"/>
              <a:ext cx="32025" cy="42750"/>
            </a:xfrm>
            <a:custGeom>
              <a:avLst/>
              <a:gdLst/>
              <a:ahLst/>
              <a:cxnLst/>
              <a:rect l="l" t="t" r="r" b="b"/>
              <a:pathLst>
                <a:path w="1281" h="1710" extrusionOk="0">
                  <a:moveTo>
                    <a:pt x="665" y="0"/>
                  </a:moveTo>
                  <a:cubicBezTo>
                    <a:pt x="454" y="0"/>
                    <a:pt x="280" y="105"/>
                    <a:pt x="210" y="314"/>
                  </a:cubicBezTo>
                  <a:cubicBezTo>
                    <a:pt x="210" y="617"/>
                    <a:pt x="210" y="803"/>
                    <a:pt x="117" y="989"/>
                  </a:cubicBezTo>
                  <a:cubicBezTo>
                    <a:pt x="1" y="1292"/>
                    <a:pt x="210" y="1571"/>
                    <a:pt x="489" y="1687"/>
                  </a:cubicBezTo>
                  <a:cubicBezTo>
                    <a:pt x="523" y="1702"/>
                    <a:pt x="562" y="1709"/>
                    <a:pt x="603" y="1709"/>
                  </a:cubicBezTo>
                  <a:cubicBezTo>
                    <a:pt x="811" y="1709"/>
                    <a:pt x="1071" y="1525"/>
                    <a:pt x="1071" y="1292"/>
                  </a:cubicBezTo>
                  <a:cubicBezTo>
                    <a:pt x="1164" y="1105"/>
                    <a:pt x="1164" y="803"/>
                    <a:pt x="1280" y="617"/>
                  </a:cubicBezTo>
                  <a:cubicBezTo>
                    <a:pt x="1280" y="314"/>
                    <a:pt x="1164" y="35"/>
                    <a:pt x="885" y="35"/>
                  </a:cubicBezTo>
                  <a:cubicBezTo>
                    <a:pt x="809" y="12"/>
                    <a:pt x="735" y="0"/>
                    <a:pt x="6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0" name="Google Shape;220;p3"/>
            <p:cNvSpPr/>
            <p:nvPr/>
          </p:nvSpPr>
          <p:spPr>
            <a:xfrm>
              <a:off x="1706650" y="3776125"/>
              <a:ext cx="26775" cy="47275"/>
            </a:xfrm>
            <a:custGeom>
              <a:avLst/>
              <a:gdLst/>
              <a:ahLst/>
              <a:cxnLst/>
              <a:rect l="l" t="t" r="r" b="b"/>
              <a:pathLst>
                <a:path w="1071" h="1891" extrusionOk="0">
                  <a:moveTo>
                    <a:pt x="535" y="0"/>
                  </a:moveTo>
                  <a:cubicBezTo>
                    <a:pt x="268" y="0"/>
                    <a:pt x="0" y="175"/>
                    <a:pt x="0" y="524"/>
                  </a:cubicBezTo>
                  <a:lnTo>
                    <a:pt x="0" y="1384"/>
                  </a:lnTo>
                  <a:cubicBezTo>
                    <a:pt x="0" y="1722"/>
                    <a:pt x="268" y="1890"/>
                    <a:pt x="535" y="1890"/>
                  </a:cubicBezTo>
                  <a:cubicBezTo>
                    <a:pt x="803" y="1890"/>
                    <a:pt x="1070" y="1722"/>
                    <a:pt x="1070" y="1384"/>
                  </a:cubicBezTo>
                  <a:lnTo>
                    <a:pt x="1070" y="524"/>
                  </a:lnTo>
                  <a:cubicBezTo>
                    <a:pt x="1070" y="175"/>
                    <a:pt x="803" y="0"/>
                    <a:pt x="5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21" name="Google Shape;221;p3"/>
          <p:cNvGrpSpPr/>
          <p:nvPr/>
        </p:nvGrpSpPr>
        <p:grpSpPr>
          <a:xfrm>
            <a:off x="3492584" y="-46316"/>
            <a:ext cx="572333" cy="748867"/>
            <a:chOff x="5840625" y="3436675"/>
            <a:chExt cx="429250" cy="561650"/>
          </a:xfrm>
        </p:grpSpPr>
        <p:sp>
          <p:nvSpPr>
            <p:cNvPr id="222" name="Google Shape;222;p3"/>
            <p:cNvSpPr/>
            <p:nvPr/>
          </p:nvSpPr>
          <p:spPr>
            <a:xfrm>
              <a:off x="5928950" y="3436675"/>
              <a:ext cx="132725" cy="215600"/>
            </a:xfrm>
            <a:custGeom>
              <a:avLst/>
              <a:gdLst/>
              <a:ahLst/>
              <a:cxnLst/>
              <a:rect l="l" t="t" r="r" b="b"/>
              <a:pathLst>
                <a:path w="5309" h="8624" extrusionOk="0">
                  <a:moveTo>
                    <a:pt x="1033" y="0"/>
                  </a:moveTo>
                  <a:cubicBezTo>
                    <a:pt x="430" y="0"/>
                    <a:pt x="0" y="995"/>
                    <a:pt x="655" y="1400"/>
                  </a:cubicBezTo>
                  <a:cubicBezTo>
                    <a:pt x="2772" y="2935"/>
                    <a:pt x="3749" y="5378"/>
                    <a:pt x="3656" y="7890"/>
                  </a:cubicBezTo>
                  <a:cubicBezTo>
                    <a:pt x="3610" y="8379"/>
                    <a:pt x="3947" y="8623"/>
                    <a:pt x="4308" y="8623"/>
                  </a:cubicBezTo>
                  <a:cubicBezTo>
                    <a:pt x="4668" y="8623"/>
                    <a:pt x="5052" y="8379"/>
                    <a:pt x="5099" y="7890"/>
                  </a:cubicBezTo>
                  <a:cubicBezTo>
                    <a:pt x="5308" y="4796"/>
                    <a:pt x="3935" y="1981"/>
                    <a:pt x="1423" y="143"/>
                  </a:cubicBezTo>
                  <a:cubicBezTo>
                    <a:pt x="1291" y="43"/>
                    <a:pt x="1158" y="0"/>
                    <a:pt x="10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3" name="Google Shape;223;p3"/>
            <p:cNvSpPr/>
            <p:nvPr/>
          </p:nvSpPr>
          <p:spPr>
            <a:xfrm>
              <a:off x="5840625" y="3551400"/>
              <a:ext cx="429250" cy="446925"/>
            </a:xfrm>
            <a:custGeom>
              <a:avLst/>
              <a:gdLst/>
              <a:ahLst/>
              <a:cxnLst/>
              <a:rect l="l" t="t" r="r" b="b"/>
              <a:pathLst>
                <a:path w="17170" h="17877" extrusionOk="0">
                  <a:moveTo>
                    <a:pt x="12144" y="0"/>
                  </a:moveTo>
                  <a:cubicBezTo>
                    <a:pt x="11134" y="0"/>
                    <a:pt x="10165" y="631"/>
                    <a:pt x="9423" y="1649"/>
                  </a:cubicBezTo>
                  <a:cubicBezTo>
                    <a:pt x="8779" y="1179"/>
                    <a:pt x="8081" y="916"/>
                    <a:pt x="7403" y="916"/>
                  </a:cubicBezTo>
                  <a:cubicBezTo>
                    <a:pt x="6537" y="916"/>
                    <a:pt x="5701" y="1346"/>
                    <a:pt x="5049" y="2324"/>
                  </a:cubicBezTo>
                  <a:cubicBezTo>
                    <a:pt x="4444" y="1969"/>
                    <a:pt x="3816" y="1776"/>
                    <a:pt x="3221" y="1776"/>
                  </a:cubicBezTo>
                  <a:cubicBezTo>
                    <a:pt x="1712" y="1776"/>
                    <a:pt x="410" y="3020"/>
                    <a:pt x="210" y="6023"/>
                  </a:cubicBezTo>
                  <a:cubicBezTo>
                    <a:pt x="1" y="10094"/>
                    <a:pt x="1746" y="14258"/>
                    <a:pt x="4863" y="16864"/>
                  </a:cubicBezTo>
                  <a:cubicBezTo>
                    <a:pt x="5450" y="17370"/>
                    <a:pt x="6266" y="17876"/>
                    <a:pt x="7097" y="17876"/>
                  </a:cubicBezTo>
                  <a:cubicBezTo>
                    <a:pt x="7221" y="17876"/>
                    <a:pt x="7345" y="17865"/>
                    <a:pt x="7468" y="17841"/>
                  </a:cubicBezTo>
                  <a:cubicBezTo>
                    <a:pt x="7864" y="17748"/>
                    <a:pt x="8143" y="17539"/>
                    <a:pt x="8446" y="17260"/>
                  </a:cubicBezTo>
                  <a:cubicBezTo>
                    <a:pt x="8841" y="17446"/>
                    <a:pt x="9213" y="17539"/>
                    <a:pt x="9702" y="17539"/>
                  </a:cubicBezTo>
                  <a:cubicBezTo>
                    <a:pt x="10470" y="17446"/>
                    <a:pt x="11051" y="16957"/>
                    <a:pt x="11447" y="16282"/>
                  </a:cubicBezTo>
                  <a:cubicBezTo>
                    <a:pt x="11773" y="16532"/>
                    <a:pt x="12162" y="16702"/>
                    <a:pt x="12614" y="16702"/>
                  </a:cubicBezTo>
                  <a:cubicBezTo>
                    <a:pt x="12711" y="16702"/>
                    <a:pt x="12810" y="16694"/>
                    <a:pt x="12912" y="16678"/>
                  </a:cubicBezTo>
                  <a:cubicBezTo>
                    <a:pt x="13773" y="16585"/>
                    <a:pt x="14448" y="15701"/>
                    <a:pt x="14936" y="14840"/>
                  </a:cubicBezTo>
                  <a:cubicBezTo>
                    <a:pt x="16983" y="11351"/>
                    <a:pt x="17170" y="6884"/>
                    <a:pt x="15611" y="3115"/>
                  </a:cubicBezTo>
                  <a:cubicBezTo>
                    <a:pt x="14611" y="900"/>
                    <a:pt x="13349" y="0"/>
                    <a:pt x="121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4" name="Google Shape;224;p3"/>
            <p:cNvSpPr/>
            <p:nvPr/>
          </p:nvSpPr>
          <p:spPr>
            <a:xfrm>
              <a:off x="5918575" y="3604850"/>
              <a:ext cx="82025" cy="324550"/>
            </a:xfrm>
            <a:custGeom>
              <a:avLst/>
              <a:gdLst/>
              <a:ahLst/>
              <a:cxnLst/>
              <a:rect l="l" t="t" r="r" b="b"/>
              <a:pathLst>
                <a:path w="3281" h="12982" extrusionOk="0">
                  <a:moveTo>
                    <a:pt x="1349" y="0"/>
                  </a:moveTo>
                  <a:lnTo>
                    <a:pt x="1349" y="0"/>
                  </a:lnTo>
                  <a:cubicBezTo>
                    <a:pt x="768" y="977"/>
                    <a:pt x="372" y="2140"/>
                    <a:pt x="186" y="3303"/>
                  </a:cubicBezTo>
                  <a:cubicBezTo>
                    <a:pt x="0" y="4467"/>
                    <a:pt x="0" y="5630"/>
                    <a:pt x="186" y="6793"/>
                  </a:cubicBezTo>
                  <a:cubicBezTo>
                    <a:pt x="372" y="7956"/>
                    <a:pt x="675" y="9119"/>
                    <a:pt x="1256" y="10166"/>
                  </a:cubicBezTo>
                  <a:cubicBezTo>
                    <a:pt x="1745" y="11236"/>
                    <a:pt x="2420" y="12214"/>
                    <a:pt x="3280" y="12981"/>
                  </a:cubicBezTo>
                  <a:cubicBezTo>
                    <a:pt x="2815" y="11911"/>
                    <a:pt x="2420" y="10864"/>
                    <a:pt x="2024" y="9887"/>
                  </a:cubicBezTo>
                  <a:cubicBezTo>
                    <a:pt x="1745" y="8817"/>
                    <a:pt x="1536" y="7747"/>
                    <a:pt x="1349" y="6677"/>
                  </a:cubicBezTo>
                  <a:cubicBezTo>
                    <a:pt x="1163" y="5514"/>
                    <a:pt x="1070" y="4467"/>
                    <a:pt x="1163" y="3397"/>
                  </a:cubicBezTo>
                  <a:cubicBezTo>
                    <a:pt x="1163" y="2233"/>
                    <a:pt x="1256" y="1163"/>
                    <a:pt x="13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5" name="Google Shape;225;p3"/>
            <p:cNvSpPr/>
            <p:nvPr/>
          </p:nvSpPr>
          <p:spPr>
            <a:xfrm>
              <a:off x="6124450" y="3711275"/>
              <a:ext cx="36075" cy="244875"/>
            </a:xfrm>
            <a:custGeom>
              <a:avLst/>
              <a:gdLst/>
              <a:ahLst/>
              <a:cxnLst/>
              <a:rect l="l" t="t" r="r" b="b"/>
              <a:pathLst>
                <a:path w="1443" h="9795" extrusionOk="0">
                  <a:moveTo>
                    <a:pt x="582" y="0"/>
                  </a:moveTo>
                  <a:cubicBezTo>
                    <a:pt x="489" y="884"/>
                    <a:pt x="489" y="1745"/>
                    <a:pt x="396" y="2536"/>
                  </a:cubicBezTo>
                  <a:lnTo>
                    <a:pt x="187" y="4956"/>
                  </a:lnTo>
                  <a:lnTo>
                    <a:pt x="94" y="7375"/>
                  </a:lnTo>
                  <a:cubicBezTo>
                    <a:pt x="94" y="8143"/>
                    <a:pt x="1" y="9027"/>
                    <a:pt x="1" y="9794"/>
                  </a:cubicBezTo>
                  <a:cubicBezTo>
                    <a:pt x="489" y="9120"/>
                    <a:pt x="768" y="8352"/>
                    <a:pt x="978" y="7468"/>
                  </a:cubicBezTo>
                  <a:cubicBezTo>
                    <a:pt x="1257" y="6700"/>
                    <a:pt x="1350" y="5816"/>
                    <a:pt x="1350" y="5049"/>
                  </a:cubicBezTo>
                  <a:cubicBezTo>
                    <a:pt x="1443" y="4165"/>
                    <a:pt x="1443" y="3304"/>
                    <a:pt x="1257" y="2536"/>
                  </a:cubicBezTo>
                  <a:cubicBezTo>
                    <a:pt x="1164" y="1652"/>
                    <a:pt x="978" y="884"/>
                    <a:pt x="5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26" name="Google Shape;226;p3"/>
          <p:cNvGrpSpPr/>
          <p:nvPr/>
        </p:nvGrpSpPr>
        <p:grpSpPr>
          <a:xfrm>
            <a:off x="11324088" y="5699699"/>
            <a:ext cx="934499" cy="1022099"/>
            <a:chOff x="5164825" y="3105675"/>
            <a:chExt cx="569400" cy="622775"/>
          </a:xfrm>
        </p:grpSpPr>
        <p:sp>
          <p:nvSpPr>
            <p:cNvPr id="227" name="Google Shape;227;p3"/>
            <p:cNvSpPr/>
            <p:nvPr/>
          </p:nvSpPr>
          <p:spPr>
            <a:xfrm>
              <a:off x="5239850" y="3284950"/>
              <a:ext cx="458325" cy="443500"/>
            </a:xfrm>
            <a:custGeom>
              <a:avLst/>
              <a:gdLst/>
              <a:ahLst/>
              <a:cxnLst/>
              <a:rect l="l" t="t" r="r" b="b"/>
              <a:pathLst>
                <a:path w="18333" h="17740" extrusionOk="0">
                  <a:moveTo>
                    <a:pt x="18332" y="1"/>
                  </a:moveTo>
                  <a:lnTo>
                    <a:pt x="18332" y="1"/>
                  </a:lnTo>
                  <a:cubicBezTo>
                    <a:pt x="13200" y="489"/>
                    <a:pt x="8085" y="698"/>
                    <a:pt x="2958" y="698"/>
                  </a:cubicBezTo>
                  <a:cubicBezTo>
                    <a:pt x="1973" y="698"/>
                    <a:pt x="987" y="691"/>
                    <a:pt x="0" y="676"/>
                  </a:cubicBezTo>
                  <a:lnTo>
                    <a:pt x="0" y="676"/>
                  </a:lnTo>
                  <a:cubicBezTo>
                    <a:pt x="2629" y="6398"/>
                    <a:pt x="5235" y="12121"/>
                    <a:pt x="7863" y="17728"/>
                  </a:cubicBezTo>
                  <a:cubicBezTo>
                    <a:pt x="7870" y="17736"/>
                    <a:pt x="7901" y="17740"/>
                    <a:pt x="7953" y="17740"/>
                  </a:cubicBezTo>
                  <a:cubicBezTo>
                    <a:pt x="8670" y="17740"/>
                    <a:pt x="13404" y="17041"/>
                    <a:pt x="13772" y="16867"/>
                  </a:cubicBezTo>
                  <a:cubicBezTo>
                    <a:pt x="15308" y="15797"/>
                    <a:pt x="14843" y="14541"/>
                    <a:pt x="15029" y="12494"/>
                  </a:cubicBezTo>
                  <a:cubicBezTo>
                    <a:pt x="15424" y="8143"/>
                    <a:pt x="16587" y="3886"/>
                    <a:pt x="183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8" name="Google Shape;228;p3"/>
            <p:cNvSpPr/>
            <p:nvPr/>
          </p:nvSpPr>
          <p:spPr>
            <a:xfrm>
              <a:off x="5329400" y="3355325"/>
              <a:ext cx="143100" cy="285600"/>
            </a:xfrm>
            <a:custGeom>
              <a:avLst/>
              <a:gdLst/>
              <a:ahLst/>
              <a:cxnLst/>
              <a:rect l="l" t="t" r="r" b="b"/>
              <a:pathLst>
                <a:path w="5724" h="11424" extrusionOk="0">
                  <a:moveTo>
                    <a:pt x="1" y="1"/>
                  </a:moveTo>
                  <a:lnTo>
                    <a:pt x="1" y="1"/>
                  </a:lnTo>
                  <a:cubicBezTo>
                    <a:pt x="303" y="955"/>
                    <a:pt x="675" y="2025"/>
                    <a:pt x="1164" y="3002"/>
                  </a:cubicBezTo>
                  <a:cubicBezTo>
                    <a:pt x="1560" y="3979"/>
                    <a:pt x="2048" y="4933"/>
                    <a:pt x="2537" y="5910"/>
                  </a:cubicBezTo>
                  <a:cubicBezTo>
                    <a:pt x="3002" y="6887"/>
                    <a:pt x="3490" y="7748"/>
                    <a:pt x="3979" y="8725"/>
                  </a:cubicBezTo>
                  <a:cubicBezTo>
                    <a:pt x="4561" y="9679"/>
                    <a:pt x="5142" y="10563"/>
                    <a:pt x="5724" y="11423"/>
                  </a:cubicBezTo>
                  <a:cubicBezTo>
                    <a:pt x="5445" y="10470"/>
                    <a:pt x="4956" y="9399"/>
                    <a:pt x="4561" y="8422"/>
                  </a:cubicBezTo>
                  <a:cubicBezTo>
                    <a:pt x="4165" y="7469"/>
                    <a:pt x="3700" y="6491"/>
                    <a:pt x="3211" y="5514"/>
                  </a:cubicBezTo>
                  <a:cubicBezTo>
                    <a:pt x="2723" y="4561"/>
                    <a:pt x="2234" y="3677"/>
                    <a:pt x="1653" y="2699"/>
                  </a:cubicBezTo>
                  <a:cubicBezTo>
                    <a:pt x="1164" y="1746"/>
                    <a:pt x="582" y="862"/>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9" name="Google Shape;229;p3"/>
            <p:cNvSpPr/>
            <p:nvPr/>
          </p:nvSpPr>
          <p:spPr>
            <a:xfrm>
              <a:off x="5547500" y="3304150"/>
              <a:ext cx="60525" cy="315250"/>
            </a:xfrm>
            <a:custGeom>
              <a:avLst/>
              <a:gdLst/>
              <a:ahLst/>
              <a:cxnLst/>
              <a:rect l="l" t="t" r="r" b="b"/>
              <a:pathLst>
                <a:path w="2421" h="12610" extrusionOk="0">
                  <a:moveTo>
                    <a:pt x="2420" y="1"/>
                  </a:moveTo>
                  <a:lnTo>
                    <a:pt x="2420" y="1"/>
                  </a:lnTo>
                  <a:cubicBezTo>
                    <a:pt x="2141" y="1071"/>
                    <a:pt x="1839" y="2141"/>
                    <a:pt x="1559" y="3118"/>
                  </a:cubicBezTo>
                  <a:cubicBezTo>
                    <a:pt x="1257" y="4165"/>
                    <a:pt x="1071" y="5235"/>
                    <a:pt x="885" y="6305"/>
                  </a:cubicBezTo>
                  <a:cubicBezTo>
                    <a:pt x="675" y="7375"/>
                    <a:pt x="489" y="8352"/>
                    <a:pt x="303" y="9399"/>
                  </a:cubicBezTo>
                  <a:cubicBezTo>
                    <a:pt x="210" y="10469"/>
                    <a:pt x="94" y="11539"/>
                    <a:pt x="1" y="12610"/>
                  </a:cubicBezTo>
                  <a:cubicBezTo>
                    <a:pt x="396" y="11633"/>
                    <a:pt x="675" y="10562"/>
                    <a:pt x="885" y="9609"/>
                  </a:cubicBezTo>
                  <a:cubicBezTo>
                    <a:pt x="1164" y="8538"/>
                    <a:pt x="1373" y="7468"/>
                    <a:pt x="1653" y="6398"/>
                  </a:cubicBezTo>
                  <a:cubicBezTo>
                    <a:pt x="1839" y="5328"/>
                    <a:pt x="2048" y="4281"/>
                    <a:pt x="2141" y="3304"/>
                  </a:cubicBezTo>
                  <a:cubicBezTo>
                    <a:pt x="2327" y="2234"/>
                    <a:pt x="2420" y="1164"/>
                    <a:pt x="24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0" name="Google Shape;230;p3"/>
            <p:cNvSpPr/>
            <p:nvPr/>
          </p:nvSpPr>
          <p:spPr>
            <a:xfrm>
              <a:off x="5465500" y="3350100"/>
              <a:ext cx="50625" cy="317575"/>
            </a:xfrm>
            <a:custGeom>
              <a:avLst/>
              <a:gdLst/>
              <a:ahLst/>
              <a:cxnLst/>
              <a:rect l="l" t="t" r="r" b="b"/>
              <a:pathLst>
                <a:path w="2025" h="12703" extrusionOk="0">
                  <a:moveTo>
                    <a:pt x="1" y="0"/>
                  </a:moveTo>
                  <a:cubicBezTo>
                    <a:pt x="1" y="1071"/>
                    <a:pt x="94" y="2141"/>
                    <a:pt x="187" y="3211"/>
                  </a:cubicBezTo>
                  <a:cubicBezTo>
                    <a:pt x="280" y="4281"/>
                    <a:pt x="466" y="5351"/>
                    <a:pt x="582" y="6398"/>
                  </a:cubicBezTo>
                  <a:cubicBezTo>
                    <a:pt x="768" y="7468"/>
                    <a:pt x="954" y="8538"/>
                    <a:pt x="1257" y="9608"/>
                  </a:cubicBezTo>
                  <a:cubicBezTo>
                    <a:pt x="1443" y="10586"/>
                    <a:pt x="1745" y="11632"/>
                    <a:pt x="2025" y="12703"/>
                  </a:cubicBezTo>
                  <a:cubicBezTo>
                    <a:pt x="2025" y="11632"/>
                    <a:pt x="1931" y="10586"/>
                    <a:pt x="1838" y="9515"/>
                  </a:cubicBezTo>
                  <a:cubicBezTo>
                    <a:pt x="1745" y="8445"/>
                    <a:pt x="1536" y="7375"/>
                    <a:pt x="1350" y="6305"/>
                  </a:cubicBezTo>
                  <a:cubicBezTo>
                    <a:pt x="1164" y="5235"/>
                    <a:pt x="954" y="4188"/>
                    <a:pt x="768" y="3118"/>
                  </a:cubicBezTo>
                  <a:cubicBezTo>
                    <a:pt x="582" y="2048"/>
                    <a:pt x="280" y="1071"/>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1" name="Google Shape;231;p3"/>
            <p:cNvSpPr/>
            <p:nvPr/>
          </p:nvSpPr>
          <p:spPr>
            <a:xfrm>
              <a:off x="5164825" y="3105675"/>
              <a:ext cx="569400" cy="454375"/>
            </a:xfrm>
            <a:custGeom>
              <a:avLst/>
              <a:gdLst/>
              <a:ahLst/>
              <a:cxnLst/>
              <a:rect l="l" t="t" r="r" b="b"/>
              <a:pathLst>
                <a:path w="22776" h="18175" extrusionOk="0">
                  <a:moveTo>
                    <a:pt x="14355" y="0"/>
                  </a:moveTo>
                  <a:cubicBezTo>
                    <a:pt x="12767" y="0"/>
                    <a:pt x="11233" y="1421"/>
                    <a:pt x="11144" y="3101"/>
                  </a:cubicBezTo>
                  <a:cubicBezTo>
                    <a:pt x="10543" y="1954"/>
                    <a:pt x="9344" y="1291"/>
                    <a:pt x="8104" y="1291"/>
                  </a:cubicBezTo>
                  <a:cubicBezTo>
                    <a:pt x="7759" y="1291"/>
                    <a:pt x="7412" y="1343"/>
                    <a:pt x="7072" y="1449"/>
                  </a:cubicBezTo>
                  <a:cubicBezTo>
                    <a:pt x="5630" y="1845"/>
                    <a:pt x="4560" y="3496"/>
                    <a:pt x="4746" y="5032"/>
                  </a:cubicBezTo>
                  <a:cubicBezTo>
                    <a:pt x="4409" y="4787"/>
                    <a:pt x="3949" y="4642"/>
                    <a:pt x="3513" y="4642"/>
                  </a:cubicBezTo>
                  <a:cubicBezTo>
                    <a:pt x="3077" y="4642"/>
                    <a:pt x="2664" y="4787"/>
                    <a:pt x="2420" y="5125"/>
                  </a:cubicBezTo>
                  <a:cubicBezTo>
                    <a:pt x="1931" y="5613"/>
                    <a:pt x="2420" y="6497"/>
                    <a:pt x="2815" y="6869"/>
                  </a:cubicBezTo>
                  <a:cubicBezTo>
                    <a:pt x="977" y="8149"/>
                    <a:pt x="0" y="10848"/>
                    <a:pt x="1349" y="12802"/>
                  </a:cubicBezTo>
                  <a:cubicBezTo>
                    <a:pt x="2095" y="13901"/>
                    <a:pt x="3403" y="14458"/>
                    <a:pt x="4708" y="14458"/>
                  </a:cubicBezTo>
                  <a:cubicBezTo>
                    <a:pt x="5805" y="14458"/>
                    <a:pt x="6899" y="14064"/>
                    <a:pt x="7654" y="13267"/>
                  </a:cubicBezTo>
                  <a:cubicBezTo>
                    <a:pt x="8329" y="14826"/>
                    <a:pt x="9306" y="16291"/>
                    <a:pt x="10655" y="17245"/>
                  </a:cubicBezTo>
                  <a:cubicBezTo>
                    <a:pt x="11546" y="17839"/>
                    <a:pt x="12608" y="18175"/>
                    <a:pt x="13634" y="18175"/>
                  </a:cubicBezTo>
                  <a:cubicBezTo>
                    <a:pt x="14296" y="18175"/>
                    <a:pt x="14942" y="18035"/>
                    <a:pt x="15517" y="17734"/>
                  </a:cubicBezTo>
                  <a:cubicBezTo>
                    <a:pt x="17053" y="16966"/>
                    <a:pt x="17937" y="15012"/>
                    <a:pt x="17355" y="13476"/>
                  </a:cubicBezTo>
                  <a:lnTo>
                    <a:pt x="17355" y="13476"/>
                  </a:lnTo>
                  <a:cubicBezTo>
                    <a:pt x="17815" y="13751"/>
                    <a:pt x="18346" y="13879"/>
                    <a:pt x="18887" y="13879"/>
                  </a:cubicBezTo>
                  <a:cubicBezTo>
                    <a:pt x="20044" y="13879"/>
                    <a:pt x="21249" y="13296"/>
                    <a:pt x="21915" y="12313"/>
                  </a:cubicBezTo>
                  <a:cubicBezTo>
                    <a:pt x="22775" y="10755"/>
                    <a:pt x="22287" y="8614"/>
                    <a:pt x="20845" y="7660"/>
                  </a:cubicBezTo>
                  <a:cubicBezTo>
                    <a:pt x="22194" y="6986"/>
                    <a:pt x="22589" y="4939"/>
                    <a:pt x="21705" y="3682"/>
                  </a:cubicBezTo>
                  <a:cubicBezTo>
                    <a:pt x="21191" y="3055"/>
                    <a:pt x="20357" y="2711"/>
                    <a:pt x="19531" y="2711"/>
                  </a:cubicBezTo>
                  <a:cubicBezTo>
                    <a:pt x="18826" y="2711"/>
                    <a:pt x="18127" y="2961"/>
                    <a:pt x="17634" y="3496"/>
                  </a:cubicBezTo>
                  <a:cubicBezTo>
                    <a:pt x="17727" y="1751"/>
                    <a:pt x="16285" y="100"/>
                    <a:pt x="14540" y="7"/>
                  </a:cubicBezTo>
                  <a:cubicBezTo>
                    <a:pt x="14478" y="2"/>
                    <a:pt x="14417" y="0"/>
                    <a:pt x="14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2" name="Google Shape;232;p3"/>
            <p:cNvSpPr/>
            <p:nvPr/>
          </p:nvSpPr>
          <p:spPr>
            <a:xfrm>
              <a:off x="5356150" y="3226800"/>
              <a:ext cx="65750" cy="159975"/>
            </a:xfrm>
            <a:custGeom>
              <a:avLst/>
              <a:gdLst/>
              <a:ahLst/>
              <a:cxnLst/>
              <a:rect l="l" t="t" r="r" b="b"/>
              <a:pathLst>
                <a:path w="2630" h="6399" extrusionOk="0">
                  <a:moveTo>
                    <a:pt x="1" y="1"/>
                  </a:moveTo>
                  <a:lnTo>
                    <a:pt x="1" y="1"/>
                  </a:lnTo>
                  <a:cubicBezTo>
                    <a:pt x="303" y="582"/>
                    <a:pt x="583" y="1071"/>
                    <a:pt x="885" y="1559"/>
                  </a:cubicBezTo>
                  <a:cubicBezTo>
                    <a:pt x="1071" y="2024"/>
                    <a:pt x="1257" y="2513"/>
                    <a:pt x="1350" y="3002"/>
                  </a:cubicBezTo>
                  <a:cubicBezTo>
                    <a:pt x="1467" y="3583"/>
                    <a:pt x="1467" y="4072"/>
                    <a:pt x="1467" y="4653"/>
                  </a:cubicBezTo>
                  <a:cubicBezTo>
                    <a:pt x="1467" y="5235"/>
                    <a:pt x="1467" y="5723"/>
                    <a:pt x="1257" y="6398"/>
                  </a:cubicBezTo>
                  <a:cubicBezTo>
                    <a:pt x="1839" y="6003"/>
                    <a:pt x="2234" y="5421"/>
                    <a:pt x="2420" y="4746"/>
                  </a:cubicBezTo>
                  <a:cubicBezTo>
                    <a:pt x="2630" y="4165"/>
                    <a:pt x="2630" y="3490"/>
                    <a:pt x="2420" y="2815"/>
                  </a:cubicBezTo>
                  <a:cubicBezTo>
                    <a:pt x="2327" y="2141"/>
                    <a:pt x="2048" y="1559"/>
                    <a:pt x="1653" y="1071"/>
                  </a:cubicBezTo>
                  <a:cubicBezTo>
                    <a:pt x="1164" y="489"/>
                    <a:pt x="583" y="94"/>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 name="Google Shape;233;p3"/>
            <p:cNvSpPr/>
            <p:nvPr/>
          </p:nvSpPr>
          <p:spPr>
            <a:xfrm>
              <a:off x="5545175" y="3267650"/>
              <a:ext cx="75050" cy="133650"/>
            </a:xfrm>
            <a:custGeom>
              <a:avLst/>
              <a:gdLst/>
              <a:ahLst/>
              <a:cxnLst/>
              <a:rect l="l" t="t" r="r" b="b"/>
              <a:pathLst>
                <a:path w="3002" h="5346" extrusionOk="0">
                  <a:moveTo>
                    <a:pt x="2765" y="0"/>
                  </a:moveTo>
                  <a:cubicBezTo>
                    <a:pt x="2244" y="0"/>
                    <a:pt x="1680" y="245"/>
                    <a:pt x="1257" y="507"/>
                  </a:cubicBezTo>
                  <a:cubicBezTo>
                    <a:pt x="768" y="879"/>
                    <a:pt x="396" y="1461"/>
                    <a:pt x="187" y="2042"/>
                  </a:cubicBezTo>
                  <a:cubicBezTo>
                    <a:pt x="1" y="2717"/>
                    <a:pt x="1" y="3415"/>
                    <a:pt x="187" y="3996"/>
                  </a:cubicBezTo>
                  <a:cubicBezTo>
                    <a:pt x="396" y="4578"/>
                    <a:pt x="768" y="5043"/>
                    <a:pt x="1257" y="5346"/>
                  </a:cubicBezTo>
                  <a:cubicBezTo>
                    <a:pt x="1164" y="4764"/>
                    <a:pt x="1071" y="4276"/>
                    <a:pt x="1071" y="3787"/>
                  </a:cubicBezTo>
                  <a:cubicBezTo>
                    <a:pt x="1071" y="3298"/>
                    <a:pt x="1164" y="2833"/>
                    <a:pt x="1257" y="2438"/>
                  </a:cubicBezTo>
                  <a:cubicBezTo>
                    <a:pt x="1466" y="2042"/>
                    <a:pt x="1652" y="1554"/>
                    <a:pt x="1932" y="1181"/>
                  </a:cubicBezTo>
                  <a:cubicBezTo>
                    <a:pt x="2234" y="786"/>
                    <a:pt x="2513" y="390"/>
                    <a:pt x="3002" y="18"/>
                  </a:cubicBezTo>
                  <a:cubicBezTo>
                    <a:pt x="2924" y="6"/>
                    <a:pt x="2845" y="0"/>
                    <a:pt x="27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34" name="Google Shape;234;p3"/>
          <p:cNvGrpSpPr/>
          <p:nvPr/>
        </p:nvGrpSpPr>
        <p:grpSpPr>
          <a:xfrm rot="3369565">
            <a:off x="9628962" y="4428575"/>
            <a:ext cx="652953" cy="2244211"/>
            <a:chOff x="4871700" y="1797250"/>
            <a:chExt cx="319900" cy="1099500"/>
          </a:xfrm>
        </p:grpSpPr>
        <p:sp>
          <p:nvSpPr>
            <p:cNvPr id="235" name="Google Shape;235;p3"/>
            <p:cNvSpPr/>
            <p:nvPr/>
          </p:nvSpPr>
          <p:spPr>
            <a:xfrm>
              <a:off x="4871700" y="2253700"/>
              <a:ext cx="271050" cy="643050"/>
            </a:xfrm>
            <a:custGeom>
              <a:avLst/>
              <a:gdLst/>
              <a:ahLst/>
              <a:cxnLst/>
              <a:rect l="l" t="t" r="r" b="b"/>
              <a:pathLst>
                <a:path w="10842" h="25722" extrusionOk="0">
                  <a:moveTo>
                    <a:pt x="3856" y="0"/>
                  </a:moveTo>
                  <a:cubicBezTo>
                    <a:pt x="2479" y="0"/>
                    <a:pt x="1198" y="397"/>
                    <a:pt x="489" y="1702"/>
                  </a:cubicBezTo>
                  <a:cubicBezTo>
                    <a:pt x="0" y="2679"/>
                    <a:pt x="93" y="3936"/>
                    <a:pt x="93" y="4890"/>
                  </a:cubicBezTo>
                  <a:cubicBezTo>
                    <a:pt x="0" y="8286"/>
                    <a:pt x="186" y="11683"/>
                    <a:pt x="489" y="15079"/>
                  </a:cubicBezTo>
                  <a:cubicBezTo>
                    <a:pt x="582" y="16731"/>
                    <a:pt x="675" y="18383"/>
                    <a:pt x="861" y="20011"/>
                  </a:cubicBezTo>
                  <a:cubicBezTo>
                    <a:pt x="1070" y="21570"/>
                    <a:pt x="1070" y="23035"/>
                    <a:pt x="1536" y="24571"/>
                  </a:cubicBezTo>
                  <a:cubicBezTo>
                    <a:pt x="1536" y="24873"/>
                    <a:pt x="1745" y="25245"/>
                    <a:pt x="1931" y="25455"/>
                  </a:cubicBezTo>
                  <a:cubicBezTo>
                    <a:pt x="2170" y="25640"/>
                    <a:pt x="2409" y="25721"/>
                    <a:pt x="2645" y="25721"/>
                  </a:cubicBezTo>
                  <a:cubicBezTo>
                    <a:pt x="4130" y="25721"/>
                    <a:pt x="5488" y="22493"/>
                    <a:pt x="5909" y="21570"/>
                  </a:cubicBezTo>
                  <a:cubicBezTo>
                    <a:pt x="6584" y="19732"/>
                    <a:pt x="6886" y="17801"/>
                    <a:pt x="7561" y="15847"/>
                  </a:cubicBezTo>
                  <a:cubicBezTo>
                    <a:pt x="8422" y="13241"/>
                    <a:pt x="9213" y="10612"/>
                    <a:pt x="9980" y="7914"/>
                  </a:cubicBezTo>
                  <a:cubicBezTo>
                    <a:pt x="10469" y="6541"/>
                    <a:pt x="10841" y="5099"/>
                    <a:pt x="10469" y="3726"/>
                  </a:cubicBezTo>
                  <a:cubicBezTo>
                    <a:pt x="9980" y="1982"/>
                    <a:pt x="8236" y="818"/>
                    <a:pt x="6491" y="353"/>
                  </a:cubicBezTo>
                  <a:cubicBezTo>
                    <a:pt x="5656" y="163"/>
                    <a:pt x="4736" y="0"/>
                    <a:pt x="3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6" name="Google Shape;236;p3"/>
            <p:cNvSpPr/>
            <p:nvPr/>
          </p:nvSpPr>
          <p:spPr>
            <a:xfrm>
              <a:off x="4895550" y="2310800"/>
              <a:ext cx="225675" cy="78525"/>
            </a:xfrm>
            <a:custGeom>
              <a:avLst/>
              <a:gdLst/>
              <a:ahLst/>
              <a:cxnLst/>
              <a:rect l="l" t="t" r="r" b="b"/>
              <a:pathLst>
                <a:path w="9027" h="3141" extrusionOk="0">
                  <a:moveTo>
                    <a:pt x="116" y="0"/>
                  </a:moveTo>
                  <a:lnTo>
                    <a:pt x="116" y="0"/>
                  </a:lnTo>
                  <a:cubicBezTo>
                    <a:pt x="0" y="395"/>
                    <a:pt x="209" y="861"/>
                    <a:pt x="489" y="1256"/>
                  </a:cubicBezTo>
                  <a:cubicBezTo>
                    <a:pt x="698" y="1652"/>
                    <a:pt x="1070" y="1931"/>
                    <a:pt x="1466" y="2233"/>
                  </a:cubicBezTo>
                  <a:cubicBezTo>
                    <a:pt x="1861" y="2419"/>
                    <a:pt x="2326" y="2606"/>
                    <a:pt x="2722" y="2722"/>
                  </a:cubicBezTo>
                  <a:cubicBezTo>
                    <a:pt x="3117" y="2908"/>
                    <a:pt x="3606" y="3001"/>
                    <a:pt x="3978" y="3001"/>
                  </a:cubicBezTo>
                  <a:cubicBezTo>
                    <a:pt x="4420" y="3094"/>
                    <a:pt x="4856" y="3141"/>
                    <a:pt x="5293" y="3141"/>
                  </a:cubicBezTo>
                  <a:cubicBezTo>
                    <a:pt x="5729" y="3141"/>
                    <a:pt x="6165" y="3094"/>
                    <a:pt x="6607" y="3001"/>
                  </a:cubicBezTo>
                  <a:cubicBezTo>
                    <a:pt x="7468" y="2815"/>
                    <a:pt x="8352" y="2512"/>
                    <a:pt x="9026" y="2024"/>
                  </a:cubicBezTo>
                  <a:cubicBezTo>
                    <a:pt x="8142" y="2024"/>
                    <a:pt x="7375" y="2140"/>
                    <a:pt x="6514" y="2140"/>
                  </a:cubicBezTo>
                  <a:cubicBezTo>
                    <a:pt x="5723" y="2140"/>
                    <a:pt x="4955" y="2024"/>
                    <a:pt x="4187" y="1931"/>
                  </a:cubicBezTo>
                  <a:cubicBezTo>
                    <a:pt x="3792" y="1838"/>
                    <a:pt x="3397" y="1745"/>
                    <a:pt x="3024" y="1652"/>
                  </a:cubicBezTo>
                  <a:cubicBezTo>
                    <a:pt x="2629" y="1559"/>
                    <a:pt x="2233" y="1442"/>
                    <a:pt x="1861" y="1349"/>
                  </a:cubicBezTo>
                  <a:cubicBezTo>
                    <a:pt x="1559" y="1256"/>
                    <a:pt x="1163" y="1070"/>
                    <a:pt x="884" y="861"/>
                  </a:cubicBezTo>
                  <a:cubicBezTo>
                    <a:pt x="489" y="675"/>
                    <a:pt x="302" y="395"/>
                    <a:pt x="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7" name="Google Shape;237;p3"/>
            <p:cNvSpPr/>
            <p:nvPr/>
          </p:nvSpPr>
          <p:spPr>
            <a:xfrm>
              <a:off x="5004875" y="1797250"/>
              <a:ext cx="152400" cy="506000"/>
            </a:xfrm>
            <a:custGeom>
              <a:avLst/>
              <a:gdLst/>
              <a:ahLst/>
              <a:cxnLst/>
              <a:rect l="l" t="t" r="r" b="b"/>
              <a:pathLst>
                <a:path w="6096" h="20240" extrusionOk="0">
                  <a:moveTo>
                    <a:pt x="6096" y="0"/>
                  </a:moveTo>
                  <a:lnTo>
                    <a:pt x="6096" y="0"/>
                  </a:lnTo>
                  <a:cubicBezTo>
                    <a:pt x="5142" y="1442"/>
                    <a:pt x="4165" y="3001"/>
                    <a:pt x="3397" y="4653"/>
                  </a:cubicBezTo>
                  <a:cubicBezTo>
                    <a:pt x="2606" y="6188"/>
                    <a:pt x="2025" y="7933"/>
                    <a:pt x="1443" y="9585"/>
                  </a:cubicBezTo>
                  <a:cubicBezTo>
                    <a:pt x="489" y="13074"/>
                    <a:pt x="1" y="16657"/>
                    <a:pt x="187" y="20240"/>
                  </a:cubicBezTo>
                  <a:cubicBezTo>
                    <a:pt x="489" y="16657"/>
                    <a:pt x="1071" y="13167"/>
                    <a:pt x="2025" y="9771"/>
                  </a:cubicBezTo>
                  <a:cubicBezTo>
                    <a:pt x="2513" y="8142"/>
                    <a:pt x="3188" y="6398"/>
                    <a:pt x="3886" y="4839"/>
                  </a:cubicBezTo>
                  <a:cubicBezTo>
                    <a:pt x="4560" y="3187"/>
                    <a:pt x="5328" y="1535"/>
                    <a:pt x="60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8" name="Google Shape;238;p3"/>
            <p:cNvSpPr/>
            <p:nvPr/>
          </p:nvSpPr>
          <p:spPr>
            <a:xfrm>
              <a:off x="4932175" y="2489925"/>
              <a:ext cx="174500" cy="41300"/>
            </a:xfrm>
            <a:custGeom>
              <a:avLst/>
              <a:gdLst/>
              <a:ahLst/>
              <a:cxnLst/>
              <a:rect l="l" t="t" r="r" b="b"/>
              <a:pathLst>
                <a:path w="6980" h="1652" extrusionOk="0">
                  <a:moveTo>
                    <a:pt x="1" y="0"/>
                  </a:moveTo>
                  <a:cubicBezTo>
                    <a:pt x="489" y="489"/>
                    <a:pt x="1071" y="791"/>
                    <a:pt x="1559" y="1070"/>
                  </a:cubicBezTo>
                  <a:cubicBezTo>
                    <a:pt x="2141" y="1373"/>
                    <a:pt x="2816" y="1559"/>
                    <a:pt x="3490" y="1652"/>
                  </a:cubicBezTo>
                  <a:cubicBezTo>
                    <a:pt x="4072" y="1652"/>
                    <a:pt x="4746" y="1652"/>
                    <a:pt x="5421" y="1373"/>
                  </a:cubicBezTo>
                  <a:cubicBezTo>
                    <a:pt x="6003" y="1163"/>
                    <a:pt x="6584" y="791"/>
                    <a:pt x="6980" y="210"/>
                  </a:cubicBezTo>
                  <a:lnTo>
                    <a:pt x="6980" y="210"/>
                  </a:lnTo>
                  <a:cubicBezTo>
                    <a:pt x="6305" y="396"/>
                    <a:pt x="5817" y="489"/>
                    <a:pt x="5235" y="489"/>
                  </a:cubicBezTo>
                  <a:cubicBezTo>
                    <a:pt x="5041" y="520"/>
                    <a:pt x="4858" y="530"/>
                    <a:pt x="4678" y="530"/>
                  </a:cubicBezTo>
                  <a:cubicBezTo>
                    <a:pt x="4317" y="530"/>
                    <a:pt x="3971" y="489"/>
                    <a:pt x="3583" y="489"/>
                  </a:cubicBezTo>
                  <a:cubicBezTo>
                    <a:pt x="3002" y="396"/>
                    <a:pt x="2420" y="303"/>
                    <a:pt x="1838" y="210"/>
                  </a:cubicBezTo>
                  <a:cubicBezTo>
                    <a:pt x="1257" y="93"/>
                    <a:pt x="675" y="0"/>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9" name="Google Shape;239;p3"/>
            <p:cNvSpPr/>
            <p:nvPr/>
          </p:nvSpPr>
          <p:spPr>
            <a:xfrm>
              <a:off x="4949050" y="2599250"/>
              <a:ext cx="126225" cy="37000"/>
            </a:xfrm>
            <a:custGeom>
              <a:avLst/>
              <a:gdLst/>
              <a:ahLst/>
              <a:cxnLst/>
              <a:rect l="l" t="t" r="r" b="b"/>
              <a:pathLst>
                <a:path w="5049" h="1480" extrusionOk="0">
                  <a:moveTo>
                    <a:pt x="5049" y="1"/>
                  </a:moveTo>
                  <a:cubicBezTo>
                    <a:pt x="4560" y="94"/>
                    <a:pt x="4165" y="187"/>
                    <a:pt x="3792" y="187"/>
                  </a:cubicBezTo>
                  <a:cubicBezTo>
                    <a:pt x="3397" y="280"/>
                    <a:pt x="3001" y="280"/>
                    <a:pt x="2629" y="280"/>
                  </a:cubicBezTo>
                  <a:lnTo>
                    <a:pt x="1350" y="373"/>
                  </a:lnTo>
                  <a:cubicBezTo>
                    <a:pt x="977" y="373"/>
                    <a:pt x="489" y="373"/>
                    <a:pt x="0" y="582"/>
                  </a:cubicBezTo>
                  <a:cubicBezTo>
                    <a:pt x="396" y="862"/>
                    <a:pt x="768" y="1164"/>
                    <a:pt x="1257" y="1257"/>
                  </a:cubicBezTo>
                  <a:cubicBezTo>
                    <a:pt x="1546" y="1393"/>
                    <a:pt x="1885" y="1480"/>
                    <a:pt x="2238" y="1480"/>
                  </a:cubicBezTo>
                  <a:cubicBezTo>
                    <a:pt x="2367" y="1480"/>
                    <a:pt x="2498" y="1468"/>
                    <a:pt x="2629" y="1443"/>
                  </a:cubicBezTo>
                  <a:cubicBezTo>
                    <a:pt x="3094" y="1443"/>
                    <a:pt x="3583" y="1350"/>
                    <a:pt x="4071" y="1071"/>
                  </a:cubicBezTo>
                  <a:cubicBezTo>
                    <a:pt x="4467" y="862"/>
                    <a:pt x="4839" y="489"/>
                    <a:pt x="50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40" name="Google Shape;240;p3"/>
            <p:cNvSpPr/>
            <p:nvPr/>
          </p:nvSpPr>
          <p:spPr>
            <a:xfrm>
              <a:off x="4953700" y="2737100"/>
              <a:ext cx="77950" cy="34325"/>
            </a:xfrm>
            <a:custGeom>
              <a:avLst/>
              <a:gdLst/>
              <a:ahLst/>
              <a:cxnLst/>
              <a:rect l="l" t="t" r="r" b="b"/>
              <a:pathLst>
                <a:path w="3118" h="1373" extrusionOk="0">
                  <a:moveTo>
                    <a:pt x="3118" y="0"/>
                  </a:moveTo>
                  <a:cubicBezTo>
                    <a:pt x="2815" y="0"/>
                    <a:pt x="2536" y="0"/>
                    <a:pt x="2234" y="93"/>
                  </a:cubicBezTo>
                  <a:cubicBezTo>
                    <a:pt x="1955" y="93"/>
                    <a:pt x="1745" y="93"/>
                    <a:pt x="1466" y="210"/>
                  </a:cubicBezTo>
                  <a:cubicBezTo>
                    <a:pt x="1280" y="210"/>
                    <a:pt x="1071" y="303"/>
                    <a:pt x="791" y="396"/>
                  </a:cubicBezTo>
                  <a:cubicBezTo>
                    <a:pt x="489" y="582"/>
                    <a:pt x="303" y="675"/>
                    <a:pt x="0" y="884"/>
                  </a:cubicBezTo>
                  <a:cubicBezTo>
                    <a:pt x="210" y="1164"/>
                    <a:pt x="582" y="1257"/>
                    <a:pt x="884" y="1373"/>
                  </a:cubicBezTo>
                  <a:lnTo>
                    <a:pt x="1745" y="1373"/>
                  </a:lnTo>
                  <a:cubicBezTo>
                    <a:pt x="2048" y="1257"/>
                    <a:pt x="2327" y="1071"/>
                    <a:pt x="2629" y="884"/>
                  </a:cubicBezTo>
                  <a:cubicBezTo>
                    <a:pt x="2815" y="675"/>
                    <a:pt x="3118" y="396"/>
                    <a:pt x="31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41" name="Google Shape;241;p3"/>
            <p:cNvSpPr/>
            <p:nvPr/>
          </p:nvSpPr>
          <p:spPr>
            <a:xfrm>
              <a:off x="4992675" y="1974625"/>
              <a:ext cx="55850" cy="101225"/>
            </a:xfrm>
            <a:custGeom>
              <a:avLst/>
              <a:gdLst/>
              <a:ahLst/>
              <a:cxnLst/>
              <a:rect l="l" t="t" r="r" b="b"/>
              <a:pathLst>
                <a:path w="2234" h="4049" extrusionOk="0">
                  <a:moveTo>
                    <a:pt x="346" y="1"/>
                  </a:moveTo>
                  <a:cubicBezTo>
                    <a:pt x="273" y="1"/>
                    <a:pt x="198" y="24"/>
                    <a:pt x="93" y="70"/>
                  </a:cubicBezTo>
                  <a:cubicBezTo>
                    <a:pt x="0" y="163"/>
                    <a:pt x="0" y="349"/>
                    <a:pt x="0" y="559"/>
                  </a:cubicBezTo>
                  <a:cubicBezTo>
                    <a:pt x="93" y="1722"/>
                    <a:pt x="977" y="3071"/>
                    <a:pt x="1559" y="4048"/>
                  </a:cubicBezTo>
                  <a:cubicBezTo>
                    <a:pt x="2233" y="3164"/>
                    <a:pt x="1466" y="1233"/>
                    <a:pt x="884" y="349"/>
                  </a:cubicBezTo>
                  <a:cubicBezTo>
                    <a:pt x="768" y="256"/>
                    <a:pt x="675" y="163"/>
                    <a:pt x="582" y="70"/>
                  </a:cubicBezTo>
                  <a:cubicBezTo>
                    <a:pt x="489" y="24"/>
                    <a:pt x="419" y="1"/>
                    <a:pt x="3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42" name="Google Shape;242;p3"/>
            <p:cNvSpPr/>
            <p:nvPr/>
          </p:nvSpPr>
          <p:spPr>
            <a:xfrm>
              <a:off x="5019425" y="1904250"/>
              <a:ext cx="55850" cy="101225"/>
            </a:xfrm>
            <a:custGeom>
              <a:avLst/>
              <a:gdLst/>
              <a:ahLst/>
              <a:cxnLst/>
              <a:rect l="l" t="t" r="r" b="b"/>
              <a:pathLst>
                <a:path w="2234" h="4049" extrusionOk="0">
                  <a:moveTo>
                    <a:pt x="338" y="1"/>
                  </a:moveTo>
                  <a:cubicBezTo>
                    <a:pt x="262" y="1"/>
                    <a:pt x="186" y="24"/>
                    <a:pt x="93" y="70"/>
                  </a:cubicBezTo>
                  <a:cubicBezTo>
                    <a:pt x="0" y="163"/>
                    <a:pt x="0" y="373"/>
                    <a:pt x="0" y="466"/>
                  </a:cubicBezTo>
                  <a:cubicBezTo>
                    <a:pt x="93" y="1629"/>
                    <a:pt x="977" y="3071"/>
                    <a:pt x="1559" y="4048"/>
                  </a:cubicBezTo>
                  <a:cubicBezTo>
                    <a:pt x="2234" y="3071"/>
                    <a:pt x="1443" y="1141"/>
                    <a:pt x="861" y="373"/>
                  </a:cubicBezTo>
                  <a:cubicBezTo>
                    <a:pt x="768" y="256"/>
                    <a:pt x="675" y="70"/>
                    <a:pt x="582" y="70"/>
                  </a:cubicBezTo>
                  <a:cubicBezTo>
                    <a:pt x="489" y="24"/>
                    <a:pt x="413" y="1"/>
                    <a:pt x="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43" name="Google Shape;243;p3"/>
            <p:cNvSpPr/>
            <p:nvPr/>
          </p:nvSpPr>
          <p:spPr>
            <a:xfrm>
              <a:off x="5053150" y="1872850"/>
              <a:ext cx="41325" cy="76800"/>
            </a:xfrm>
            <a:custGeom>
              <a:avLst/>
              <a:gdLst/>
              <a:ahLst/>
              <a:cxnLst/>
              <a:rect l="l" t="t" r="r" b="b"/>
              <a:pathLst>
                <a:path w="1653" h="3072" extrusionOk="0">
                  <a:moveTo>
                    <a:pt x="198" y="0"/>
                  </a:moveTo>
                  <a:cubicBezTo>
                    <a:pt x="123" y="0"/>
                    <a:pt x="47" y="24"/>
                    <a:pt x="1" y="70"/>
                  </a:cubicBezTo>
                  <a:lnTo>
                    <a:pt x="1" y="349"/>
                  </a:lnTo>
                  <a:cubicBezTo>
                    <a:pt x="1" y="1326"/>
                    <a:pt x="675" y="2303"/>
                    <a:pt x="1071" y="3071"/>
                  </a:cubicBezTo>
                  <a:cubicBezTo>
                    <a:pt x="1652" y="2397"/>
                    <a:pt x="1071" y="931"/>
                    <a:pt x="582" y="256"/>
                  </a:cubicBezTo>
                  <a:cubicBezTo>
                    <a:pt x="489" y="163"/>
                    <a:pt x="489" y="70"/>
                    <a:pt x="396" y="70"/>
                  </a:cubicBezTo>
                  <a:cubicBezTo>
                    <a:pt x="349" y="24"/>
                    <a:pt x="274"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44" name="Google Shape;244;p3"/>
            <p:cNvSpPr/>
            <p:nvPr/>
          </p:nvSpPr>
          <p:spPr>
            <a:xfrm>
              <a:off x="5043850" y="1988300"/>
              <a:ext cx="96575" cy="73000"/>
            </a:xfrm>
            <a:custGeom>
              <a:avLst/>
              <a:gdLst/>
              <a:ahLst/>
              <a:cxnLst/>
              <a:rect l="l" t="t" r="r" b="b"/>
              <a:pathLst>
                <a:path w="3863" h="2920" extrusionOk="0">
                  <a:moveTo>
                    <a:pt x="3059" y="0"/>
                  </a:moveTo>
                  <a:cubicBezTo>
                    <a:pt x="2271" y="0"/>
                    <a:pt x="1486" y="444"/>
                    <a:pt x="954" y="1082"/>
                  </a:cubicBezTo>
                  <a:cubicBezTo>
                    <a:pt x="582" y="1547"/>
                    <a:pt x="0" y="2338"/>
                    <a:pt x="0" y="2920"/>
                  </a:cubicBezTo>
                  <a:cubicBezTo>
                    <a:pt x="768" y="2036"/>
                    <a:pt x="1931" y="1547"/>
                    <a:pt x="3094" y="1175"/>
                  </a:cubicBezTo>
                  <a:cubicBezTo>
                    <a:pt x="3280" y="1082"/>
                    <a:pt x="3490" y="1082"/>
                    <a:pt x="3676" y="873"/>
                  </a:cubicBezTo>
                  <a:cubicBezTo>
                    <a:pt x="3769" y="780"/>
                    <a:pt x="3862" y="500"/>
                    <a:pt x="3769" y="291"/>
                  </a:cubicBezTo>
                  <a:cubicBezTo>
                    <a:pt x="3676" y="105"/>
                    <a:pt x="3490" y="12"/>
                    <a:pt x="3280" y="12"/>
                  </a:cubicBezTo>
                  <a:cubicBezTo>
                    <a:pt x="3207" y="4"/>
                    <a:pt x="3133" y="0"/>
                    <a:pt x="30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45" name="Google Shape;245;p3"/>
            <p:cNvSpPr/>
            <p:nvPr/>
          </p:nvSpPr>
          <p:spPr>
            <a:xfrm>
              <a:off x="5077575" y="1920525"/>
              <a:ext cx="77375" cy="55875"/>
            </a:xfrm>
            <a:custGeom>
              <a:avLst/>
              <a:gdLst/>
              <a:ahLst/>
              <a:cxnLst/>
              <a:rect l="l" t="t" r="r" b="b"/>
              <a:pathLst>
                <a:path w="3095" h="2235" extrusionOk="0">
                  <a:moveTo>
                    <a:pt x="2513" y="1"/>
                  </a:moveTo>
                  <a:cubicBezTo>
                    <a:pt x="1838" y="1"/>
                    <a:pt x="1257" y="303"/>
                    <a:pt x="768" y="885"/>
                  </a:cubicBezTo>
                  <a:cubicBezTo>
                    <a:pt x="489" y="1257"/>
                    <a:pt x="94" y="1746"/>
                    <a:pt x="1" y="2234"/>
                  </a:cubicBezTo>
                  <a:cubicBezTo>
                    <a:pt x="582" y="1653"/>
                    <a:pt x="1559" y="1164"/>
                    <a:pt x="2420" y="885"/>
                  </a:cubicBezTo>
                  <a:cubicBezTo>
                    <a:pt x="2513" y="885"/>
                    <a:pt x="2722" y="769"/>
                    <a:pt x="2816" y="676"/>
                  </a:cubicBezTo>
                  <a:cubicBezTo>
                    <a:pt x="3002" y="583"/>
                    <a:pt x="3095" y="396"/>
                    <a:pt x="3002" y="187"/>
                  </a:cubicBezTo>
                  <a:cubicBezTo>
                    <a:pt x="2909" y="94"/>
                    <a:pt x="2722" y="1"/>
                    <a:pt x="25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46" name="Google Shape;246;p3"/>
            <p:cNvSpPr/>
            <p:nvPr/>
          </p:nvSpPr>
          <p:spPr>
            <a:xfrm>
              <a:off x="5089800" y="1823400"/>
              <a:ext cx="26775" cy="58200"/>
            </a:xfrm>
            <a:custGeom>
              <a:avLst/>
              <a:gdLst/>
              <a:ahLst/>
              <a:cxnLst/>
              <a:rect l="l" t="t" r="r" b="b"/>
              <a:pathLst>
                <a:path w="1071" h="2328" extrusionOk="0">
                  <a:moveTo>
                    <a:pt x="372" y="1"/>
                  </a:moveTo>
                  <a:cubicBezTo>
                    <a:pt x="93" y="117"/>
                    <a:pt x="0" y="396"/>
                    <a:pt x="0" y="699"/>
                  </a:cubicBezTo>
                  <a:cubicBezTo>
                    <a:pt x="93" y="978"/>
                    <a:pt x="279" y="1164"/>
                    <a:pt x="372" y="1373"/>
                  </a:cubicBezTo>
                  <a:cubicBezTo>
                    <a:pt x="582" y="1653"/>
                    <a:pt x="582" y="2048"/>
                    <a:pt x="675" y="2327"/>
                  </a:cubicBezTo>
                  <a:cubicBezTo>
                    <a:pt x="1070" y="2141"/>
                    <a:pt x="954" y="1071"/>
                    <a:pt x="954" y="792"/>
                  </a:cubicBezTo>
                  <a:cubicBezTo>
                    <a:pt x="954" y="583"/>
                    <a:pt x="861" y="396"/>
                    <a:pt x="768" y="303"/>
                  </a:cubicBezTo>
                  <a:cubicBezTo>
                    <a:pt x="675" y="117"/>
                    <a:pt x="582" y="1"/>
                    <a:pt x="3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47" name="Google Shape;247;p3"/>
            <p:cNvSpPr/>
            <p:nvPr/>
          </p:nvSpPr>
          <p:spPr>
            <a:xfrm>
              <a:off x="5121200" y="1812350"/>
              <a:ext cx="70400" cy="45400"/>
            </a:xfrm>
            <a:custGeom>
              <a:avLst/>
              <a:gdLst/>
              <a:ahLst/>
              <a:cxnLst/>
              <a:rect l="l" t="t" r="r" b="b"/>
              <a:pathLst>
                <a:path w="2816" h="1816" extrusionOk="0">
                  <a:moveTo>
                    <a:pt x="2359" y="1"/>
                  </a:moveTo>
                  <a:cubicBezTo>
                    <a:pt x="2251" y="1"/>
                    <a:pt x="2129" y="24"/>
                    <a:pt x="2024" y="71"/>
                  </a:cubicBezTo>
                  <a:cubicBezTo>
                    <a:pt x="1257" y="350"/>
                    <a:pt x="396" y="1025"/>
                    <a:pt x="0" y="1815"/>
                  </a:cubicBezTo>
                  <a:cubicBezTo>
                    <a:pt x="186" y="1606"/>
                    <a:pt x="396" y="1513"/>
                    <a:pt x="582" y="1420"/>
                  </a:cubicBezTo>
                  <a:lnTo>
                    <a:pt x="1350" y="1420"/>
                  </a:lnTo>
                  <a:cubicBezTo>
                    <a:pt x="1652" y="1420"/>
                    <a:pt x="1931" y="1420"/>
                    <a:pt x="2234" y="1327"/>
                  </a:cubicBezTo>
                  <a:cubicBezTo>
                    <a:pt x="2513" y="1234"/>
                    <a:pt x="2815" y="838"/>
                    <a:pt x="2815" y="559"/>
                  </a:cubicBezTo>
                  <a:cubicBezTo>
                    <a:pt x="2815" y="350"/>
                    <a:pt x="2815" y="164"/>
                    <a:pt x="2606" y="71"/>
                  </a:cubicBezTo>
                  <a:cubicBezTo>
                    <a:pt x="2559" y="24"/>
                    <a:pt x="2466" y="1"/>
                    <a:pt x="23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48" name="Google Shape;248;p3"/>
            <p:cNvSpPr/>
            <p:nvPr/>
          </p:nvSpPr>
          <p:spPr>
            <a:xfrm>
              <a:off x="5099100" y="1862375"/>
              <a:ext cx="70400" cy="43650"/>
            </a:xfrm>
            <a:custGeom>
              <a:avLst/>
              <a:gdLst/>
              <a:ahLst/>
              <a:cxnLst/>
              <a:rect l="l" t="t" r="r" b="b"/>
              <a:pathLst>
                <a:path w="2816" h="1746" extrusionOk="0">
                  <a:moveTo>
                    <a:pt x="2048" y="1"/>
                  </a:moveTo>
                  <a:cubicBezTo>
                    <a:pt x="1745" y="1"/>
                    <a:pt x="1559" y="187"/>
                    <a:pt x="1280" y="396"/>
                  </a:cubicBezTo>
                  <a:cubicBezTo>
                    <a:pt x="977" y="582"/>
                    <a:pt x="0" y="1257"/>
                    <a:pt x="117" y="1745"/>
                  </a:cubicBezTo>
                  <a:cubicBezTo>
                    <a:pt x="791" y="1652"/>
                    <a:pt x="1955" y="1559"/>
                    <a:pt x="2443" y="1071"/>
                  </a:cubicBezTo>
                  <a:cubicBezTo>
                    <a:pt x="2722" y="885"/>
                    <a:pt x="2815" y="582"/>
                    <a:pt x="2722" y="303"/>
                  </a:cubicBezTo>
                  <a:cubicBezTo>
                    <a:pt x="2629" y="94"/>
                    <a:pt x="2234" y="1"/>
                    <a:pt x="20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249" name="Google Shape;249;p3"/>
          <p:cNvSpPr txBox="1">
            <a:spLocks noGrp="1"/>
          </p:cNvSpPr>
          <p:nvPr>
            <p:ph type="subTitle" idx="1"/>
          </p:nvPr>
        </p:nvSpPr>
        <p:spPr>
          <a:xfrm>
            <a:off x="4016000" y="3899633"/>
            <a:ext cx="4160000" cy="86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2400">
                <a:solidFill>
                  <a:schemeClr val="accent1"/>
                </a:solidFill>
              </a:defRPr>
            </a:lvl1pPr>
            <a:lvl2pPr lvl="1" algn="ctr" rtl="0">
              <a:spcBef>
                <a:spcPts val="0"/>
              </a:spcBef>
              <a:spcAft>
                <a:spcPts val="0"/>
              </a:spcAft>
              <a:buClr>
                <a:schemeClr val="accent1"/>
              </a:buClr>
              <a:buSzPts val="1800"/>
              <a:buNone/>
              <a:defRPr sz="2400">
                <a:solidFill>
                  <a:schemeClr val="accent1"/>
                </a:solidFill>
              </a:defRPr>
            </a:lvl2pPr>
            <a:lvl3pPr lvl="2" algn="ctr" rtl="0">
              <a:spcBef>
                <a:spcPts val="2133"/>
              </a:spcBef>
              <a:spcAft>
                <a:spcPts val="0"/>
              </a:spcAft>
              <a:buClr>
                <a:schemeClr val="accent1"/>
              </a:buClr>
              <a:buSzPts val="1800"/>
              <a:buNone/>
              <a:defRPr sz="2400">
                <a:solidFill>
                  <a:schemeClr val="accent1"/>
                </a:solidFill>
              </a:defRPr>
            </a:lvl3pPr>
            <a:lvl4pPr lvl="3" algn="ctr" rtl="0">
              <a:spcBef>
                <a:spcPts val="2133"/>
              </a:spcBef>
              <a:spcAft>
                <a:spcPts val="0"/>
              </a:spcAft>
              <a:buClr>
                <a:schemeClr val="accent1"/>
              </a:buClr>
              <a:buSzPts val="1800"/>
              <a:buNone/>
              <a:defRPr sz="2400">
                <a:solidFill>
                  <a:schemeClr val="accent1"/>
                </a:solidFill>
              </a:defRPr>
            </a:lvl4pPr>
            <a:lvl5pPr lvl="4" algn="ctr" rtl="0">
              <a:spcBef>
                <a:spcPts val="2133"/>
              </a:spcBef>
              <a:spcAft>
                <a:spcPts val="0"/>
              </a:spcAft>
              <a:buClr>
                <a:schemeClr val="accent1"/>
              </a:buClr>
              <a:buSzPts val="1800"/>
              <a:buNone/>
              <a:defRPr sz="2400">
                <a:solidFill>
                  <a:schemeClr val="accent1"/>
                </a:solidFill>
              </a:defRPr>
            </a:lvl5pPr>
            <a:lvl6pPr lvl="5" algn="ctr" rtl="0">
              <a:spcBef>
                <a:spcPts val="2133"/>
              </a:spcBef>
              <a:spcAft>
                <a:spcPts val="0"/>
              </a:spcAft>
              <a:buClr>
                <a:schemeClr val="accent1"/>
              </a:buClr>
              <a:buSzPts val="1800"/>
              <a:buNone/>
              <a:defRPr sz="2400">
                <a:solidFill>
                  <a:schemeClr val="accent1"/>
                </a:solidFill>
              </a:defRPr>
            </a:lvl6pPr>
            <a:lvl7pPr lvl="6" algn="ctr" rtl="0">
              <a:spcBef>
                <a:spcPts val="2133"/>
              </a:spcBef>
              <a:spcAft>
                <a:spcPts val="0"/>
              </a:spcAft>
              <a:buClr>
                <a:schemeClr val="accent1"/>
              </a:buClr>
              <a:buSzPts val="1800"/>
              <a:buNone/>
              <a:defRPr sz="2400">
                <a:solidFill>
                  <a:schemeClr val="accent1"/>
                </a:solidFill>
              </a:defRPr>
            </a:lvl7pPr>
            <a:lvl8pPr lvl="7" algn="ctr" rtl="0">
              <a:spcBef>
                <a:spcPts val="2133"/>
              </a:spcBef>
              <a:spcAft>
                <a:spcPts val="0"/>
              </a:spcAft>
              <a:buClr>
                <a:schemeClr val="accent1"/>
              </a:buClr>
              <a:buSzPts val="1800"/>
              <a:buNone/>
              <a:defRPr sz="2400">
                <a:solidFill>
                  <a:schemeClr val="accent1"/>
                </a:solidFill>
              </a:defRPr>
            </a:lvl8pPr>
            <a:lvl9pPr lvl="8" algn="ctr" rtl="0">
              <a:spcBef>
                <a:spcPts val="2133"/>
              </a:spcBef>
              <a:spcAft>
                <a:spcPts val="2133"/>
              </a:spcAft>
              <a:buClr>
                <a:schemeClr val="accent1"/>
              </a:buClr>
              <a:buSzPts val="1800"/>
              <a:buNone/>
              <a:defRPr sz="2400">
                <a:solidFill>
                  <a:schemeClr val="accent1"/>
                </a:solidFill>
              </a:defRPr>
            </a:lvl9pPr>
          </a:lstStyle>
          <a:p>
            <a:endParaRPr/>
          </a:p>
        </p:txBody>
      </p:sp>
      <p:sp>
        <p:nvSpPr>
          <p:cNvPr id="250" name="Google Shape;250;p3"/>
          <p:cNvSpPr/>
          <p:nvPr/>
        </p:nvSpPr>
        <p:spPr>
          <a:xfrm>
            <a:off x="8378713" y="-457299"/>
            <a:ext cx="4160056" cy="2948327"/>
          </a:xfrm>
          <a:custGeom>
            <a:avLst/>
            <a:gdLst/>
            <a:ahLst/>
            <a:cxnLst/>
            <a:rect l="l" t="t" r="r" b="b"/>
            <a:pathLst>
              <a:path w="95174" h="67452" extrusionOk="0">
                <a:moveTo>
                  <a:pt x="18389" y="0"/>
                </a:moveTo>
                <a:cubicBezTo>
                  <a:pt x="15830" y="0"/>
                  <a:pt x="13294" y="233"/>
                  <a:pt x="10842" y="956"/>
                </a:cubicBezTo>
                <a:cubicBezTo>
                  <a:pt x="6189" y="2305"/>
                  <a:pt x="1839" y="5795"/>
                  <a:pt x="862" y="10541"/>
                </a:cubicBezTo>
                <a:cubicBezTo>
                  <a:pt x="1" y="14798"/>
                  <a:pt x="2025" y="19358"/>
                  <a:pt x="5421" y="22266"/>
                </a:cubicBezTo>
                <a:cubicBezTo>
                  <a:pt x="8725" y="25081"/>
                  <a:pt x="12982" y="26546"/>
                  <a:pt x="17332" y="27314"/>
                </a:cubicBezTo>
                <a:cubicBezTo>
                  <a:pt x="24312" y="28570"/>
                  <a:pt x="32175" y="28477"/>
                  <a:pt x="37223" y="33409"/>
                </a:cubicBezTo>
                <a:cubicBezTo>
                  <a:pt x="41573" y="37690"/>
                  <a:pt x="42248" y="44366"/>
                  <a:pt x="43993" y="50182"/>
                </a:cubicBezTo>
                <a:cubicBezTo>
                  <a:pt x="45249" y="54556"/>
                  <a:pt x="47482" y="58813"/>
                  <a:pt x="51065" y="61535"/>
                </a:cubicBezTo>
                <a:cubicBezTo>
                  <a:pt x="53099" y="62968"/>
                  <a:pt x="55653" y="63788"/>
                  <a:pt x="58136" y="63788"/>
                </a:cubicBezTo>
                <a:cubicBezTo>
                  <a:pt x="60169" y="63788"/>
                  <a:pt x="62154" y="63238"/>
                  <a:pt x="63767" y="62024"/>
                </a:cubicBezTo>
                <a:cubicBezTo>
                  <a:pt x="66000" y="60279"/>
                  <a:pt x="67350" y="57464"/>
                  <a:pt x="70072" y="56673"/>
                </a:cubicBezTo>
                <a:cubicBezTo>
                  <a:pt x="70511" y="56550"/>
                  <a:pt x="70949" y="56492"/>
                  <a:pt x="71383" y="56492"/>
                </a:cubicBezTo>
                <a:cubicBezTo>
                  <a:pt x="74304" y="56492"/>
                  <a:pt x="77058" y="59084"/>
                  <a:pt x="78982" y="61535"/>
                </a:cubicBezTo>
                <a:cubicBezTo>
                  <a:pt x="81154" y="64273"/>
                  <a:pt x="83789" y="67452"/>
                  <a:pt x="87228" y="67452"/>
                </a:cubicBezTo>
                <a:cubicBezTo>
                  <a:pt x="87325" y="67452"/>
                  <a:pt x="87422" y="67449"/>
                  <a:pt x="87520" y="67444"/>
                </a:cubicBezTo>
                <a:cubicBezTo>
                  <a:pt x="90032" y="67351"/>
                  <a:pt x="92172" y="65397"/>
                  <a:pt x="93242" y="63070"/>
                </a:cubicBezTo>
                <a:cubicBezTo>
                  <a:pt x="94313" y="60860"/>
                  <a:pt x="94499" y="58232"/>
                  <a:pt x="94592" y="55719"/>
                </a:cubicBezTo>
                <a:cubicBezTo>
                  <a:pt x="95173" y="42342"/>
                  <a:pt x="93149" y="28966"/>
                  <a:pt x="90148" y="15775"/>
                </a:cubicBezTo>
                <a:cubicBezTo>
                  <a:pt x="87240" y="2491"/>
                  <a:pt x="76865" y="4539"/>
                  <a:pt x="65419" y="3655"/>
                </a:cubicBezTo>
                <a:cubicBezTo>
                  <a:pt x="52042" y="2491"/>
                  <a:pt x="38665" y="1421"/>
                  <a:pt x="25289" y="374"/>
                </a:cubicBezTo>
                <a:cubicBezTo>
                  <a:pt x="23000" y="187"/>
                  <a:pt x="20686" y="0"/>
                  <a:pt x="1838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251" name="Google Shape;251;p3"/>
          <p:cNvGrpSpPr/>
          <p:nvPr/>
        </p:nvGrpSpPr>
        <p:grpSpPr>
          <a:xfrm>
            <a:off x="244666" y="4920533"/>
            <a:ext cx="2630451" cy="1622267"/>
            <a:chOff x="3095850" y="2740875"/>
            <a:chExt cx="1972838" cy="1216700"/>
          </a:xfrm>
        </p:grpSpPr>
        <p:sp>
          <p:nvSpPr>
            <p:cNvPr id="252" name="Google Shape;252;p3"/>
            <p:cNvSpPr/>
            <p:nvPr/>
          </p:nvSpPr>
          <p:spPr>
            <a:xfrm>
              <a:off x="3095850" y="2740875"/>
              <a:ext cx="1211125" cy="1089775"/>
            </a:xfrm>
            <a:custGeom>
              <a:avLst/>
              <a:gdLst/>
              <a:ahLst/>
              <a:cxnLst/>
              <a:rect l="l" t="t" r="r" b="b"/>
              <a:pathLst>
                <a:path w="48445" h="43591" extrusionOk="0">
                  <a:moveTo>
                    <a:pt x="47712" y="1"/>
                  </a:moveTo>
                  <a:cubicBezTo>
                    <a:pt x="47346" y="1"/>
                    <a:pt x="46979" y="245"/>
                    <a:pt x="46979" y="733"/>
                  </a:cubicBezTo>
                  <a:cubicBezTo>
                    <a:pt x="46514" y="8969"/>
                    <a:pt x="42722" y="16925"/>
                    <a:pt x="36627" y="22532"/>
                  </a:cubicBezTo>
                  <a:cubicBezTo>
                    <a:pt x="29741" y="28836"/>
                    <a:pt x="20528" y="30488"/>
                    <a:pt x="12200" y="33977"/>
                  </a:cubicBezTo>
                  <a:cubicBezTo>
                    <a:pt x="7733" y="35908"/>
                    <a:pt x="3476" y="38444"/>
                    <a:pt x="452" y="42306"/>
                  </a:cubicBezTo>
                  <a:cubicBezTo>
                    <a:pt x="0" y="42829"/>
                    <a:pt x="543" y="43591"/>
                    <a:pt x="1081" y="43591"/>
                  </a:cubicBezTo>
                  <a:cubicBezTo>
                    <a:pt x="1236" y="43591"/>
                    <a:pt x="1391" y="43527"/>
                    <a:pt x="1522" y="43376"/>
                  </a:cubicBezTo>
                  <a:cubicBezTo>
                    <a:pt x="7640" y="35420"/>
                    <a:pt x="18109" y="33791"/>
                    <a:pt x="26833" y="30185"/>
                  </a:cubicBezTo>
                  <a:cubicBezTo>
                    <a:pt x="34673" y="26998"/>
                    <a:pt x="41163" y="21461"/>
                    <a:pt x="44955" y="13808"/>
                  </a:cubicBezTo>
                  <a:cubicBezTo>
                    <a:pt x="46979" y="9737"/>
                    <a:pt x="48143" y="5293"/>
                    <a:pt x="48445" y="733"/>
                  </a:cubicBezTo>
                  <a:cubicBezTo>
                    <a:pt x="48445" y="245"/>
                    <a:pt x="48079" y="1"/>
                    <a:pt x="477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53" name="Google Shape;253;p3"/>
            <p:cNvSpPr/>
            <p:nvPr/>
          </p:nvSpPr>
          <p:spPr>
            <a:xfrm>
              <a:off x="3303325" y="2880600"/>
              <a:ext cx="1035075" cy="1066625"/>
            </a:xfrm>
            <a:custGeom>
              <a:avLst/>
              <a:gdLst/>
              <a:ahLst/>
              <a:cxnLst/>
              <a:rect l="l" t="t" r="r" b="b"/>
              <a:pathLst>
                <a:path w="41403" h="42665" extrusionOk="0">
                  <a:moveTo>
                    <a:pt x="40147" y="1"/>
                  </a:moveTo>
                  <a:cubicBezTo>
                    <a:pt x="39726" y="1"/>
                    <a:pt x="39253" y="377"/>
                    <a:pt x="39378" y="960"/>
                  </a:cubicBezTo>
                  <a:cubicBezTo>
                    <a:pt x="40541" y="8521"/>
                    <a:pt x="38308" y="16361"/>
                    <a:pt x="33446" y="22270"/>
                  </a:cubicBezTo>
                  <a:cubicBezTo>
                    <a:pt x="31120" y="25178"/>
                    <a:pt x="28212" y="27621"/>
                    <a:pt x="24838" y="29249"/>
                  </a:cubicBezTo>
                  <a:cubicBezTo>
                    <a:pt x="20558" y="31389"/>
                    <a:pt x="15905" y="32367"/>
                    <a:pt x="11462" y="34018"/>
                  </a:cubicBezTo>
                  <a:cubicBezTo>
                    <a:pt x="7181" y="35554"/>
                    <a:pt x="3203" y="37880"/>
                    <a:pt x="411" y="41579"/>
                  </a:cubicBezTo>
                  <a:cubicBezTo>
                    <a:pt x="0" y="42122"/>
                    <a:pt x="508" y="42665"/>
                    <a:pt x="1046" y="42665"/>
                  </a:cubicBezTo>
                  <a:cubicBezTo>
                    <a:pt x="1269" y="42665"/>
                    <a:pt x="1497" y="42572"/>
                    <a:pt x="1668" y="42347"/>
                  </a:cubicBezTo>
                  <a:cubicBezTo>
                    <a:pt x="7670" y="34484"/>
                    <a:pt x="18441" y="34484"/>
                    <a:pt x="26583" y="30040"/>
                  </a:cubicBezTo>
                  <a:cubicBezTo>
                    <a:pt x="33074" y="26458"/>
                    <a:pt x="37913" y="20060"/>
                    <a:pt x="39960" y="12965"/>
                  </a:cubicBezTo>
                  <a:cubicBezTo>
                    <a:pt x="41216" y="9010"/>
                    <a:pt x="41402" y="4729"/>
                    <a:pt x="40728" y="565"/>
                  </a:cubicBezTo>
                  <a:cubicBezTo>
                    <a:pt x="40690" y="171"/>
                    <a:pt x="40430" y="1"/>
                    <a:pt x="401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54" name="Google Shape;254;p3"/>
            <p:cNvSpPr/>
            <p:nvPr/>
          </p:nvSpPr>
          <p:spPr>
            <a:xfrm>
              <a:off x="3644325" y="2826700"/>
              <a:ext cx="943575" cy="1110700"/>
            </a:xfrm>
            <a:custGeom>
              <a:avLst/>
              <a:gdLst/>
              <a:ahLst/>
              <a:cxnLst/>
              <a:rect l="l" t="t" r="r" b="b"/>
              <a:pathLst>
                <a:path w="37743" h="44428" extrusionOk="0">
                  <a:moveTo>
                    <a:pt x="35585" y="0"/>
                  </a:moveTo>
                  <a:cubicBezTo>
                    <a:pt x="35127" y="0"/>
                    <a:pt x="34665" y="348"/>
                    <a:pt x="34834" y="883"/>
                  </a:cubicBezTo>
                  <a:cubicBezTo>
                    <a:pt x="36975" y="8141"/>
                    <a:pt x="35905" y="16005"/>
                    <a:pt x="32229" y="22588"/>
                  </a:cubicBezTo>
                  <a:cubicBezTo>
                    <a:pt x="30391" y="25799"/>
                    <a:pt x="27948" y="28707"/>
                    <a:pt x="25040" y="31033"/>
                  </a:cubicBezTo>
                  <a:cubicBezTo>
                    <a:pt x="21667" y="33732"/>
                    <a:pt x="17689" y="35197"/>
                    <a:pt x="13618" y="36453"/>
                  </a:cubicBezTo>
                  <a:cubicBezTo>
                    <a:pt x="8872" y="37919"/>
                    <a:pt x="4103" y="39454"/>
                    <a:pt x="520" y="43153"/>
                  </a:cubicBezTo>
                  <a:cubicBezTo>
                    <a:pt x="1" y="43673"/>
                    <a:pt x="516" y="44428"/>
                    <a:pt x="1089" y="44428"/>
                  </a:cubicBezTo>
                  <a:cubicBezTo>
                    <a:pt x="1260" y="44428"/>
                    <a:pt x="1435" y="44361"/>
                    <a:pt x="1590" y="44200"/>
                  </a:cubicBezTo>
                  <a:cubicBezTo>
                    <a:pt x="5173" y="40432"/>
                    <a:pt x="10221" y="39082"/>
                    <a:pt x="15060" y="37617"/>
                  </a:cubicBezTo>
                  <a:cubicBezTo>
                    <a:pt x="18945" y="36360"/>
                    <a:pt x="22714" y="34802"/>
                    <a:pt x="25924" y="32196"/>
                  </a:cubicBezTo>
                  <a:cubicBezTo>
                    <a:pt x="31833" y="27636"/>
                    <a:pt x="35905" y="20564"/>
                    <a:pt x="37068" y="13190"/>
                  </a:cubicBezTo>
                  <a:cubicBezTo>
                    <a:pt x="37742" y="8932"/>
                    <a:pt x="37463" y="4652"/>
                    <a:pt x="36300" y="488"/>
                  </a:cubicBezTo>
                  <a:cubicBezTo>
                    <a:pt x="36181" y="148"/>
                    <a:pt x="35884" y="0"/>
                    <a:pt x="355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55" name="Google Shape;255;p3"/>
            <p:cNvSpPr/>
            <p:nvPr/>
          </p:nvSpPr>
          <p:spPr>
            <a:xfrm>
              <a:off x="3956825" y="2885300"/>
              <a:ext cx="927100" cy="1072275"/>
            </a:xfrm>
            <a:custGeom>
              <a:avLst/>
              <a:gdLst/>
              <a:ahLst/>
              <a:cxnLst/>
              <a:rect l="l" t="t" r="r" b="b"/>
              <a:pathLst>
                <a:path w="37084" h="42891" extrusionOk="0">
                  <a:moveTo>
                    <a:pt x="32659" y="0"/>
                  </a:moveTo>
                  <a:cubicBezTo>
                    <a:pt x="32184" y="0"/>
                    <a:pt x="31669" y="550"/>
                    <a:pt x="31942" y="1145"/>
                  </a:cubicBezTo>
                  <a:cubicBezTo>
                    <a:pt x="37084" y="10450"/>
                    <a:pt x="35804" y="22291"/>
                    <a:pt x="28453" y="30038"/>
                  </a:cubicBezTo>
                  <a:cubicBezTo>
                    <a:pt x="25056" y="33621"/>
                    <a:pt x="20799" y="36040"/>
                    <a:pt x="16030" y="37204"/>
                  </a:cubicBezTo>
                  <a:cubicBezTo>
                    <a:pt x="10796" y="38367"/>
                    <a:pt x="5096" y="38274"/>
                    <a:pt x="629" y="41484"/>
                  </a:cubicBezTo>
                  <a:cubicBezTo>
                    <a:pt x="0" y="41961"/>
                    <a:pt x="340" y="42890"/>
                    <a:pt x="905" y="42890"/>
                  </a:cubicBezTo>
                  <a:cubicBezTo>
                    <a:pt x="1030" y="42890"/>
                    <a:pt x="1165" y="42845"/>
                    <a:pt x="1304" y="42740"/>
                  </a:cubicBezTo>
                  <a:cubicBezTo>
                    <a:pt x="5282" y="39925"/>
                    <a:pt x="10516" y="39832"/>
                    <a:pt x="15169" y="38855"/>
                  </a:cubicBezTo>
                  <a:cubicBezTo>
                    <a:pt x="19054" y="38088"/>
                    <a:pt x="22730" y="36622"/>
                    <a:pt x="25917" y="34202"/>
                  </a:cubicBezTo>
                  <a:cubicBezTo>
                    <a:pt x="32315" y="29457"/>
                    <a:pt x="36293" y="22082"/>
                    <a:pt x="36595" y="14149"/>
                  </a:cubicBezTo>
                  <a:cubicBezTo>
                    <a:pt x="36688" y="9287"/>
                    <a:pt x="35525" y="4541"/>
                    <a:pt x="33199" y="377"/>
                  </a:cubicBezTo>
                  <a:cubicBezTo>
                    <a:pt x="33076" y="111"/>
                    <a:pt x="32872" y="0"/>
                    <a:pt x="326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56" name="Google Shape;256;p3"/>
            <p:cNvSpPr/>
            <p:nvPr/>
          </p:nvSpPr>
          <p:spPr>
            <a:xfrm>
              <a:off x="4509563" y="3168313"/>
              <a:ext cx="559125" cy="775225"/>
            </a:xfrm>
            <a:custGeom>
              <a:avLst/>
              <a:gdLst/>
              <a:ahLst/>
              <a:cxnLst/>
              <a:rect l="l" t="t" r="r" b="b"/>
              <a:pathLst>
                <a:path w="22365" h="31009" extrusionOk="0">
                  <a:moveTo>
                    <a:pt x="19626" y="0"/>
                  </a:moveTo>
                  <a:cubicBezTo>
                    <a:pt x="19168" y="0"/>
                    <a:pt x="18706" y="348"/>
                    <a:pt x="18875" y="883"/>
                  </a:cubicBezTo>
                  <a:cubicBezTo>
                    <a:pt x="20923" y="7188"/>
                    <a:pt x="20039" y="14167"/>
                    <a:pt x="16177" y="19680"/>
                  </a:cubicBezTo>
                  <a:cubicBezTo>
                    <a:pt x="14525" y="22100"/>
                    <a:pt x="12292" y="24240"/>
                    <a:pt x="9779" y="25799"/>
                  </a:cubicBezTo>
                  <a:cubicBezTo>
                    <a:pt x="6964" y="27544"/>
                    <a:pt x="3754" y="28311"/>
                    <a:pt x="753" y="29661"/>
                  </a:cubicBezTo>
                  <a:cubicBezTo>
                    <a:pt x="1" y="30006"/>
                    <a:pt x="492" y="31008"/>
                    <a:pt x="1201" y="31008"/>
                  </a:cubicBezTo>
                  <a:cubicBezTo>
                    <a:pt x="1304" y="31008"/>
                    <a:pt x="1412" y="30987"/>
                    <a:pt x="1521" y="30940"/>
                  </a:cubicBezTo>
                  <a:cubicBezTo>
                    <a:pt x="4824" y="29475"/>
                    <a:pt x="8221" y="28614"/>
                    <a:pt x="11222" y="26567"/>
                  </a:cubicBezTo>
                  <a:cubicBezTo>
                    <a:pt x="13850" y="24822"/>
                    <a:pt x="15967" y="22588"/>
                    <a:pt x="17712" y="20076"/>
                  </a:cubicBezTo>
                  <a:cubicBezTo>
                    <a:pt x="21504" y="14353"/>
                    <a:pt x="22365" y="6978"/>
                    <a:pt x="20341" y="488"/>
                  </a:cubicBezTo>
                  <a:cubicBezTo>
                    <a:pt x="20222" y="148"/>
                    <a:pt x="19925" y="0"/>
                    <a:pt x="196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57" name="Google Shape;257;p3"/>
          <p:cNvGrpSpPr/>
          <p:nvPr/>
        </p:nvGrpSpPr>
        <p:grpSpPr>
          <a:xfrm rot="659021">
            <a:off x="9283287" y="383347"/>
            <a:ext cx="2350908" cy="1841584"/>
            <a:chOff x="3495050" y="1152875"/>
            <a:chExt cx="1082275" cy="847800"/>
          </a:xfrm>
        </p:grpSpPr>
        <p:sp>
          <p:nvSpPr>
            <p:cNvPr id="258" name="Google Shape;258;p3"/>
            <p:cNvSpPr/>
            <p:nvPr/>
          </p:nvSpPr>
          <p:spPr>
            <a:xfrm>
              <a:off x="3495050" y="1170600"/>
              <a:ext cx="330975" cy="469025"/>
            </a:xfrm>
            <a:custGeom>
              <a:avLst/>
              <a:gdLst/>
              <a:ahLst/>
              <a:cxnLst/>
              <a:rect l="l" t="t" r="r" b="b"/>
              <a:pathLst>
                <a:path w="13239" h="18761" extrusionOk="0">
                  <a:moveTo>
                    <a:pt x="12300" y="0"/>
                  </a:moveTo>
                  <a:cubicBezTo>
                    <a:pt x="12182" y="0"/>
                    <a:pt x="12057" y="46"/>
                    <a:pt x="11935" y="150"/>
                  </a:cubicBezTo>
                  <a:cubicBezTo>
                    <a:pt x="6119" y="4408"/>
                    <a:pt x="1" y="10317"/>
                    <a:pt x="1164" y="18273"/>
                  </a:cubicBezTo>
                  <a:cubicBezTo>
                    <a:pt x="1201" y="18613"/>
                    <a:pt x="1451" y="18760"/>
                    <a:pt x="1728" y="18760"/>
                  </a:cubicBezTo>
                  <a:cubicBezTo>
                    <a:pt x="2153" y="18760"/>
                    <a:pt x="2640" y="18413"/>
                    <a:pt x="2513" y="17878"/>
                  </a:cubicBezTo>
                  <a:cubicBezTo>
                    <a:pt x="1559" y="10712"/>
                    <a:pt x="7468" y="5292"/>
                    <a:pt x="12610" y="1407"/>
                  </a:cubicBezTo>
                  <a:cubicBezTo>
                    <a:pt x="13239" y="930"/>
                    <a:pt x="12837" y="0"/>
                    <a:pt x="123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59" name="Google Shape;259;p3"/>
            <p:cNvSpPr/>
            <p:nvPr/>
          </p:nvSpPr>
          <p:spPr>
            <a:xfrm>
              <a:off x="3616025" y="1156225"/>
              <a:ext cx="508425" cy="530400"/>
            </a:xfrm>
            <a:custGeom>
              <a:avLst/>
              <a:gdLst/>
              <a:ahLst/>
              <a:cxnLst/>
              <a:rect l="l" t="t" r="r" b="b"/>
              <a:pathLst>
                <a:path w="20337" h="21216" extrusionOk="0">
                  <a:moveTo>
                    <a:pt x="19304" y="1"/>
                  </a:moveTo>
                  <a:cubicBezTo>
                    <a:pt x="19179" y="1"/>
                    <a:pt x="19046" y="44"/>
                    <a:pt x="18914" y="144"/>
                  </a:cubicBezTo>
                  <a:cubicBezTo>
                    <a:pt x="14657" y="3052"/>
                    <a:pt x="10004" y="5657"/>
                    <a:pt x="6119" y="9054"/>
                  </a:cubicBezTo>
                  <a:cubicBezTo>
                    <a:pt x="2722" y="11869"/>
                    <a:pt x="1" y="15940"/>
                    <a:pt x="303" y="20500"/>
                  </a:cubicBezTo>
                  <a:cubicBezTo>
                    <a:pt x="349" y="20977"/>
                    <a:pt x="739" y="21215"/>
                    <a:pt x="1117" y="21215"/>
                  </a:cubicBezTo>
                  <a:cubicBezTo>
                    <a:pt x="1495" y="21215"/>
                    <a:pt x="1862" y="20977"/>
                    <a:pt x="1862" y="20500"/>
                  </a:cubicBezTo>
                  <a:cubicBezTo>
                    <a:pt x="1559" y="15847"/>
                    <a:pt x="4560" y="12055"/>
                    <a:pt x="8050" y="9356"/>
                  </a:cubicBezTo>
                  <a:cubicBezTo>
                    <a:pt x="11749" y="6448"/>
                    <a:pt x="15820" y="4006"/>
                    <a:pt x="19682" y="1400"/>
                  </a:cubicBezTo>
                  <a:cubicBezTo>
                    <a:pt x="20337" y="996"/>
                    <a:pt x="19907" y="1"/>
                    <a:pt x="193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60" name="Google Shape;260;p3"/>
            <p:cNvSpPr/>
            <p:nvPr/>
          </p:nvSpPr>
          <p:spPr>
            <a:xfrm>
              <a:off x="3727200" y="1158575"/>
              <a:ext cx="697850" cy="565950"/>
            </a:xfrm>
            <a:custGeom>
              <a:avLst/>
              <a:gdLst/>
              <a:ahLst/>
              <a:cxnLst/>
              <a:rect l="l" t="t" r="r" b="b"/>
              <a:pathLst>
                <a:path w="27914" h="22638" extrusionOk="0">
                  <a:moveTo>
                    <a:pt x="26969" y="0"/>
                  </a:moveTo>
                  <a:cubicBezTo>
                    <a:pt x="26849" y="0"/>
                    <a:pt x="26720" y="43"/>
                    <a:pt x="26588" y="143"/>
                  </a:cubicBezTo>
                  <a:cubicBezTo>
                    <a:pt x="17561" y="6634"/>
                    <a:pt x="2835" y="9146"/>
                    <a:pt x="113" y="21755"/>
                  </a:cubicBezTo>
                  <a:cubicBezTo>
                    <a:pt x="1" y="22290"/>
                    <a:pt x="451" y="22638"/>
                    <a:pt x="890" y="22638"/>
                  </a:cubicBezTo>
                  <a:cubicBezTo>
                    <a:pt x="1177" y="22638"/>
                    <a:pt x="1460" y="22490"/>
                    <a:pt x="1579" y="22151"/>
                  </a:cubicBezTo>
                  <a:cubicBezTo>
                    <a:pt x="4184" y="10123"/>
                    <a:pt x="18724" y="7611"/>
                    <a:pt x="27355" y="1399"/>
                  </a:cubicBezTo>
                  <a:cubicBezTo>
                    <a:pt x="27914" y="995"/>
                    <a:pt x="27547" y="0"/>
                    <a:pt x="269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61" name="Google Shape;261;p3"/>
            <p:cNvSpPr/>
            <p:nvPr/>
          </p:nvSpPr>
          <p:spPr>
            <a:xfrm>
              <a:off x="3869500" y="1152875"/>
              <a:ext cx="707825" cy="611025"/>
            </a:xfrm>
            <a:custGeom>
              <a:avLst/>
              <a:gdLst/>
              <a:ahLst/>
              <a:cxnLst/>
              <a:rect l="l" t="t" r="r" b="b"/>
              <a:pathLst>
                <a:path w="28313" h="24441" extrusionOk="0">
                  <a:moveTo>
                    <a:pt x="27373" y="0"/>
                  </a:moveTo>
                  <a:cubicBezTo>
                    <a:pt x="27210" y="0"/>
                    <a:pt x="27042" y="82"/>
                    <a:pt x="26898" y="278"/>
                  </a:cubicBezTo>
                  <a:cubicBezTo>
                    <a:pt x="19523" y="9583"/>
                    <a:pt x="7123" y="13352"/>
                    <a:pt x="330" y="23332"/>
                  </a:cubicBezTo>
                  <a:cubicBezTo>
                    <a:pt x="1" y="23892"/>
                    <a:pt x="534" y="24441"/>
                    <a:pt x="1080" y="24441"/>
                  </a:cubicBezTo>
                  <a:cubicBezTo>
                    <a:pt x="1306" y="24441"/>
                    <a:pt x="1533" y="24347"/>
                    <a:pt x="1703" y="24123"/>
                  </a:cubicBezTo>
                  <a:cubicBezTo>
                    <a:pt x="8286" y="14236"/>
                    <a:pt x="20593" y="10537"/>
                    <a:pt x="27875" y="1348"/>
                  </a:cubicBezTo>
                  <a:cubicBezTo>
                    <a:pt x="28312" y="753"/>
                    <a:pt x="27868" y="0"/>
                    <a:pt x="273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62" name="Google Shape;262;p3"/>
            <p:cNvSpPr/>
            <p:nvPr/>
          </p:nvSpPr>
          <p:spPr>
            <a:xfrm>
              <a:off x="4007825" y="1440000"/>
              <a:ext cx="368075" cy="360050"/>
            </a:xfrm>
            <a:custGeom>
              <a:avLst/>
              <a:gdLst/>
              <a:ahLst/>
              <a:cxnLst/>
              <a:rect l="l" t="t" r="r" b="b"/>
              <a:pathLst>
                <a:path w="14723" h="14402" extrusionOk="0">
                  <a:moveTo>
                    <a:pt x="13618" y="1"/>
                  </a:moveTo>
                  <a:cubicBezTo>
                    <a:pt x="13451" y="1"/>
                    <a:pt x="13280" y="64"/>
                    <a:pt x="13129" y="215"/>
                  </a:cubicBezTo>
                  <a:cubicBezTo>
                    <a:pt x="8965" y="4496"/>
                    <a:pt x="4801" y="8846"/>
                    <a:pt x="520" y="13127"/>
                  </a:cubicBezTo>
                  <a:cubicBezTo>
                    <a:pt x="0" y="13647"/>
                    <a:pt x="516" y="14401"/>
                    <a:pt x="1089" y="14401"/>
                  </a:cubicBezTo>
                  <a:cubicBezTo>
                    <a:pt x="1260" y="14401"/>
                    <a:pt x="1435" y="14334"/>
                    <a:pt x="1590" y="14174"/>
                  </a:cubicBezTo>
                  <a:cubicBezTo>
                    <a:pt x="5755" y="9823"/>
                    <a:pt x="10035" y="5566"/>
                    <a:pt x="14199" y="1286"/>
                  </a:cubicBezTo>
                  <a:cubicBezTo>
                    <a:pt x="14723" y="762"/>
                    <a:pt x="14196" y="1"/>
                    <a:pt x="136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63" name="Google Shape;263;p3"/>
            <p:cNvSpPr/>
            <p:nvPr/>
          </p:nvSpPr>
          <p:spPr>
            <a:xfrm>
              <a:off x="4157900" y="1679825"/>
              <a:ext cx="248675" cy="219175"/>
            </a:xfrm>
            <a:custGeom>
              <a:avLst/>
              <a:gdLst/>
              <a:ahLst/>
              <a:cxnLst/>
              <a:rect l="l" t="t" r="r" b="b"/>
              <a:pathLst>
                <a:path w="9947" h="8767" extrusionOk="0">
                  <a:moveTo>
                    <a:pt x="9021" y="0"/>
                  </a:moveTo>
                  <a:cubicBezTo>
                    <a:pt x="8945" y="0"/>
                    <a:pt x="8864" y="14"/>
                    <a:pt x="8778" y="44"/>
                  </a:cubicBezTo>
                  <a:cubicBezTo>
                    <a:pt x="4800" y="1301"/>
                    <a:pt x="1799" y="4115"/>
                    <a:pt x="240" y="7884"/>
                  </a:cubicBezTo>
                  <a:cubicBezTo>
                    <a:pt x="1" y="8419"/>
                    <a:pt x="443" y="8767"/>
                    <a:pt x="918" y="8767"/>
                  </a:cubicBezTo>
                  <a:cubicBezTo>
                    <a:pt x="1227" y="8767"/>
                    <a:pt x="1550" y="8619"/>
                    <a:pt x="1706" y="8280"/>
                  </a:cubicBezTo>
                  <a:cubicBezTo>
                    <a:pt x="3055" y="4976"/>
                    <a:pt x="5777" y="2557"/>
                    <a:pt x="9150" y="1394"/>
                  </a:cubicBezTo>
                  <a:cubicBezTo>
                    <a:pt x="9946" y="1121"/>
                    <a:pt x="9705" y="0"/>
                    <a:pt x="90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64" name="Google Shape;264;p3"/>
            <p:cNvSpPr/>
            <p:nvPr/>
          </p:nvSpPr>
          <p:spPr>
            <a:xfrm>
              <a:off x="4283200" y="1837550"/>
              <a:ext cx="143475" cy="119625"/>
            </a:xfrm>
            <a:custGeom>
              <a:avLst/>
              <a:gdLst/>
              <a:ahLst/>
              <a:cxnLst/>
              <a:rect l="l" t="t" r="r" b="b"/>
              <a:pathLst>
                <a:path w="5739" h="4785" extrusionOk="0">
                  <a:moveTo>
                    <a:pt x="4686" y="0"/>
                  </a:moveTo>
                  <a:cubicBezTo>
                    <a:pt x="4637" y="0"/>
                    <a:pt x="4586" y="5"/>
                    <a:pt x="4534" y="17"/>
                  </a:cubicBezTo>
                  <a:cubicBezTo>
                    <a:pt x="2510" y="505"/>
                    <a:pt x="858" y="1971"/>
                    <a:pt x="183" y="3902"/>
                  </a:cubicBezTo>
                  <a:cubicBezTo>
                    <a:pt x="0" y="4437"/>
                    <a:pt x="465" y="4784"/>
                    <a:pt x="922" y="4784"/>
                  </a:cubicBezTo>
                  <a:cubicBezTo>
                    <a:pt x="1221" y="4784"/>
                    <a:pt x="1515" y="4637"/>
                    <a:pt x="1626" y="4297"/>
                  </a:cubicBezTo>
                  <a:cubicBezTo>
                    <a:pt x="2114" y="2831"/>
                    <a:pt x="3370" y="1761"/>
                    <a:pt x="4929" y="1482"/>
                  </a:cubicBezTo>
                  <a:cubicBezTo>
                    <a:pt x="5739" y="1307"/>
                    <a:pt x="5458" y="0"/>
                    <a:pt x="46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65" name="Google Shape;265;p3"/>
            <p:cNvSpPr/>
            <p:nvPr/>
          </p:nvSpPr>
          <p:spPr>
            <a:xfrm>
              <a:off x="4409450" y="1920125"/>
              <a:ext cx="138950" cy="80550"/>
            </a:xfrm>
            <a:custGeom>
              <a:avLst/>
              <a:gdLst/>
              <a:ahLst/>
              <a:cxnLst/>
              <a:rect l="l" t="t" r="r" b="b"/>
              <a:pathLst>
                <a:path w="5558" h="3222" extrusionOk="0">
                  <a:moveTo>
                    <a:pt x="4491" y="1"/>
                  </a:moveTo>
                  <a:cubicBezTo>
                    <a:pt x="4376" y="1"/>
                    <a:pt x="4256" y="34"/>
                    <a:pt x="4136" y="110"/>
                  </a:cubicBezTo>
                  <a:lnTo>
                    <a:pt x="647" y="1855"/>
                  </a:lnTo>
                  <a:cubicBezTo>
                    <a:pt x="0" y="2266"/>
                    <a:pt x="377" y="3222"/>
                    <a:pt x="1025" y="3222"/>
                  </a:cubicBezTo>
                  <a:cubicBezTo>
                    <a:pt x="1147" y="3222"/>
                    <a:pt x="1279" y="3188"/>
                    <a:pt x="1415" y="3111"/>
                  </a:cubicBezTo>
                  <a:cubicBezTo>
                    <a:pt x="2578" y="2529"/>
                    <a:pt x="3741" y="1948"/>
                    <a:pt x="4811" y="1366"/>
                  </a:cubicBezTo>
                  <a:cubicBezTo>
                    <a:pt x="5557" y="974"/>
                    <a:pt x="5110" y="1"/>
                    <a:pt x="44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66" name="Google Shape;266;p3"/>
          <p:cNvGrpSpPr/>
          <p:nvPr/>
        </p:nvGrpSpPr>
        <p:grpSpPr>
          <a:xfrm>
            <a:off x="11208280" y="-120150"/>
            <a:ext cx="656392" cy="1343460"/>
            <a:chOff x="5291025" y="2315450"/>
            <a:chExt cx="319900" cy="654750"/>
          </a:xfrm>
        </p:grpSpPr>
        <p:sp>
          <p:nvSpPr>
            <p:cNvPr id="267" name="Google Shape;267;p3"/>
            <p:cNvSpPr/>
            <p:nvPr/>
          </p:nvSpPr>
          <p:spPr>
            <a:xfrm>
              <a:off x="5382925" y="2317775"/>
              <a:ext cx="193675" cy="348975"/>
            </a:xfrm>
            <a:custGeom>
              <a:avLst/>
              <a:gdLst/>
              <a:ahLst/>
              <a:cxnLst/>
              <a:rect l="l" t="t" r="r" b="b"/>
              <a:pathLst>
                <a:path w="7747" h="13959" extrusionOk="0">
                  <a:moveTo>
                    <a:pt x="7747" y="0"/>
                  </a:moveTo>
                  <a:lnTo>
                    <a:pt x="7747" y="0"/>
                  </a:lnTo>
                  <a:cubicBezTo>
                    <a:pt x="4560" y="2536"/>
                    <a:pt x="0" y="9794"/>
                    <a:pt x="2420" y="13958"/>
                  </a:cubicBezTo>
                  <a:cubicBezTo>
                    <a:pt x="4560" y="13586"/>
                    <a:pt x="6095" y="9608"/>
                    <a:pt x="6793" y="7770"/>
                  </a:cubicBezTo>
                  <a:cubicBezTo>
                    <a:pt x="7165" y="6514"/>
                    <a:pt x="7561" y="5235"/>
                    <a:pt x="7654" y="3885"/>
                  </a:cubicBezTo>
                  <a:cubicBezTo>
                    <a:pt x="7747" y="3397"/>
                    <a:pt x="7561" y="210"/>
                    <a:pt x="774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68" name="Google Shape;268;p3"/>
            <p:cNvSpPr/>
            <p:nvPr/>
          </p:nvSpPr>
          <p:spPr>
            <a:xfrm>
              <a:off x="5322425" y="2315450"/>
              <a:ext cx="196025" cy="342000"/>
            </a:xfrm>
            <a:custGeom>
              <a:avLst/>
              <a:gdLst/>
              <a:ahLst/>
              <a:cxnLst/>
              <a:rect l="l" t="t" r="r" b="b"/>
              <a:pathLst>
                <a:path w="7841" h="13680" extrusionOk="0">
                  <a:moveTo>
                    <a:pt x="489" y="0"/>
                  </a:moveTo>
                  <a:cubicBezTo>
                    <a:pt x="1" y="4071"/>
                    <a:pt x="2025" y="12423"/>
                    <a:pt x="6677" y="13679"/>
                  </a:cubicBezTo>
                  <a:cubicBezTo>
                    <a:pt x="7841" y="11934"/>
                    <a:pt x="6096" y="7956"/>
                    <a:pt x="5328" y="6212"/>
                  </a:cubicBezTo>
                  <a:cubicBezTo>
                    <a:pt x="4747" y="5048"/>
                    <a:pt x="4072" y="3885"/>
                    <a:pt x="3188" y="2815"/>
                  </a:cubicBezTo>
                  <a:cubicBezTo>
                    <a:pt x="2909" y="2420"/>
                    <a:pt x="489" y="303"/>
                    <a:pt x="48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69" name="Google Shape;269;p3"/>
            <p:cNvSpPr/>
            <p:nvPr/>
          </p:nvSpPr>
          <p:spPr>
            <a:xfrm>
              <a:off x="5291025" y="2579050"/>
              <a:ext cx="319900" cy="391150"/>
            </a:xfrm>
            <a:custGeom>
              <a:avLst/>
              <a:gdLst/>
              <a:ahLst/>
              <a:cxnLst/>
              <a:rect l="l" t="t" r="r" b="b"/>
              <a:pathLst>
                <a:path w="12796" h="15646" extrusionOk="0">
                  <a:moveTo>
                    <a:pt x="5544" y="1"/>
                  </a:moveTo>
                  <a:cubicBezTo>
                    <a:pt x="5472" y="1"/>
                    <a:pt x="5400" y="6"/>
                    <a:pt x="5328" y="18"/>
                  </a:cubicBezTo>
                  <a:cubicBezTo>
                    <a:pt x="4537" y="134"/>
                    <a:pt x="3955" y="809"/>
                    <a:pt x="3862" y="1484"/>
                  </a:cubicBezTo>
                  <a:cubicBezTo>
                    <a:pt x="1536" y="3042"/>
                    <a:pt x="0" y="6322"/>
                    <a:pt x="768" y="9905"/>
                  </a:cubicBezTo>
                  <a:cubicBezTo>
                    <a:pt x="1164" y="11766"/>
                    <a:pt x="2327" y="13604"/>
                    <a:pt x="4072" y="14465"/>
                  </a:cubicBezTo>
                  <a:cubicBezTo>
                    <a:pt x="4704" y="14714"/>
                    <a:pt x="5337" y="14884"/>
                    <a:pt x="5983" y="14884"/>
                  </a:cubicBezTo>
                  <a:cubicBezTo>
                    <a:pt x="6121" y="14884"/>
                    <a:pt x="6259" y="14877"/>
                    <a:pt x="6398" y="14860"/>
                  </a:cubicBezTo>
                  <a:cubicBezTo>
                    <a:pt x="6804" y="15368"/>
                    <a:pt x="7459" y="15646"/>
                    <a:pt x="8068" y="15646"/>
                  </a:cubicBezTo>
                  <a:cubicBezTo>
                    <a:pt x="8156" y="15646"/>
                    <a:pt x="8244" y="15640"/>
                    <a:pt x="8329" y="15628"/>
                  </a:cubicBezTo>
                  <a:cubicBezTo>
                    <a:pt x="9190" y="15349"/>
                    <a:pt x="9678" y="14465"/>
                    <a:pt x="9678" y="13790"/>
                  </a:cubicBezTo>
                  <a:cubicBezTo>
                    <a:pt x="10167" y="13395"/>
                    <a:pt x="10655" y="13022"/>
                    <a:pt x="11051" y="12441"/>
                  </a:cubicBezTo>
                  <a:cubicBezTo>
                    <a:pt x="12586" y="10301"/>
                    <a:pt x="12796" y="7393"/>
                    <a:pt x="11725" y="4973"/>
                  </a:cubicBezTo>
                  <a:cubicBezTo>
                    <a:pt x="10469" y="2065"/>
                    <a:pt x="8724" y="809"/>
                    <a:pt x="6980" y="599"/>
                  </a:cubicBezTo>
                  <a:cubicBezTo>
                    <a:pt x="6552" y="273"/>
                    <a:pt x="6052" y="1"/>
                    <a:pt x="55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70" name="Google Shape;270;p3"/>
          <p:cNvGrpSpPr/>
          <p:nvPr/>
        </p:nvGrpSpPr>
        <p:grpSpPr>
          <a:xfrm>
            <a:off x="368515" y="1919408"/>
            <a:ext cx="652944" cy="1119035"/>
            <a:chOff x="1332275" y="1990950"/>
            <a:chExt cx="359050" cy="615350"/>
          </a:xfrm>
        </p:grpSpPr>
        <p:sp>
          <p:nvSpPr>
            <p:cNvPr id="271" name="Google Shape;271;p3"/>
            <p:cNvSpPr/>
            <p:nvPr/>
          </p:nvSpPr>
          <p:spPr>
            <a:xfrm>
              <a:off x="1374550" y="2220275"/>
              <a:ext cx="117875" cy="98300"/>
            </a:xfrm>
            <a:custGeom>
              <a:avLst/>
              <a:gdLst/>
              <a:ahLst/>
              <a:cxnLst/>
              <a:rect l="l" t="t" r="r" b="b"/>
              <a:pathLst>
                <a:path w="4715" h="3932" extrusionOk="0">
                  <a:moveTo>
                    <a:pt x="2393" y="0"/>
                  </a:moveTo>
                  <a:cubicBezTo>
                    <a:pt x="2279" y="0"/>
                    <a:pt x="2163" y="13"/>
                    <a:pt x="2048" y="38"/>
                  </a:cubicBezTo>
                  <a:lnTo>
                    <a:pt x="1955" y="38"/>
                  </a:lnTo>
                  <a:cubicBezTo>
                    <a:pt x="582" y="411"/>
                    <a:pt x="1" y="2458"/>
                    <a:pt x="1071" y="3435"/>
                  </a:cubicBezTo>
                  <a:cubicBezTo>
                    <a:pt x="1419" y="3775"/>
                    <a:pt x="1888" y="3931"/>
                    <a:pt x="2366" y="3931"/>
                  </a:cubicBezTo>
                  <a:cubicBezTo>
                    <a:pt x="3229" y="3931"/>
                    <a:pt x="4120" y="3420"/>
                    <a:pt x="4374" y="2551"/>
                  </a:cubicBezTo>
                  <a:cubicBezTo>
                    <a:pt x="4715" y="1402"/>
                    <a:pt x="3615" y="0"/>
                    <a:pt x="23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72" name="Google Shape;272;p3"/>
            <p:cNvSpPr/>
            <p:nvPr/>
          </p:nvSpPr>
          <p:spPr>
            <a:xfrm>
              <a:off x="1474000" y="2220275"/>
              <a:ext cx="117875" cy="98300"/>
            </a:xfrm>
            <a:custGeom>
              <a:avLst/>
              <a:gdLst/>
              <a:ahLst/>
              <a:cxnLst/>
              <a:rect l="l" t="t" r="r" b="b"/>
              <a:pathLst>
                <a:path w="4715" h="3932" extrusionOk="0">
                  <a:moveTo>
                    <a:pt x="2304" y="0"/>
                  </a:moveTo>
                  <a:cubicBezTo>
                    <a:pt x="2181" y="0"/>
                    <a:pt x="2057" y="13"/>
                    <a:pt x="1932" y="38"/>
                  </a:cubicBezTo>
                  <a:lnTo>
                    <a:pt x="1839" y="38"/>
                  </a:lnTo>
                  <a:cubicBezTo>
                    <a:pt x="582" y="411"/>
                    <a:pt x="1" y="2458"/>
                    <a:pt x="978" y="3435"/>
                  </a:cubicBezTo>
                  <a:cubicBezTo>
                    <a:pt x="1318" y="3775"/>
                    <a:pt x="1796" y="3931"/>
                    <a:pt x="2289" y="3931"/>
                  </a:cubicBezTo>
                  <a:cubicBezTo>
                    <a:pt x="3181" y="3931"/>
                    <a:pt x="4120" y="3420"/>
                    <a:pt x="4374" y="2551"/>
                  </a:cubicBezTo>
                  <a:cubicBezTo>
                    <a:pt x="4715" y="1402"/>
                    <a:pt x="3615" y="0"/>
                    <a:pt x="23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73" name="Google Shape;273;p3"/>
            <p:cNvSpPr/>
            <p:nvPr/>
          </p:nvSpPr>
          <p:spPr>
            <a:xfrm>
              <a:off x="1573450" y="2220275"/>
              <a:ext cx="117825" cy="98300"/>
            </a:xfrm>
            <a:custGeom>
              <a:avLst/>
              <a:gdLst/>
              <a:ahLst/>
              <a:cxnLst/>
              <a:rect l="l" t="t" r="r" b="b"/>
              <a:pathLst>
                <a:path w="4713" h="3932" extrusionOk="0">
                  <a:moveTo>
                    <a:pt x="2284" y="0"/>
                  </a:moveTo>
                  <a:cubicBezTo>
                    <a:pt x="2167" y="0"/>
                    <a:pt x="2049" y="13"/>
                    <a:pt x="1932" y="38"/>
                  </a:cubicBezTo>
                  <a:lnTo>
                    <a:pt x="1839" y="38"/>
                  </a:lnTo>
                  <a:cubicBezTo>
                    <a:pt x="489" y="411"/>
                    <a:pt x="1" y="2458"/>
                    <a:pt x="978" y="3435"/>
                  </a:cubicBezTo>
                  <a:cubicBezTo>
                    <a:pt x="1318" y="3775"/>
                    <a:pt x="1796" y="3931"/>
                    <a:pt x="2288" y="3931"/>
                  </a:cubicBezTo>
                  <a:cubicBezTo>
                    <a:pt x="3178" y="3931"/>
                    <a:pt x="4112" y="3420"/>
                    <a:pt x="4351" y="2551"/>
                  </a:cubicBezTo>
                  <a:cubicBezTo>
                    <a:pt x="4713" y="1402"/>
                    <a:pt x="3538" y="0"/>
                    <a:pt x="22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74" name="Google Shape;274;p3"/>
            <p:cNvSpPr/>
            <p:nvPr/>
          </p:nvSpPr>
          <p:spPr>
            <a:xfrm>
              <a:off x="1374550" y="2314600"/>
              <a:ext cx="117925" cy="99750"/>
            </a:xfrm>
            <a:custGeom>
              <a:avLst/>
              <a:gdLst/>
              <a:ahLst/>
              <a:cxnLst/>
              <a:rect l="l" t="t" r="r" b="b"/>
              <a:pathLst>
                <a:path w="4717" h="3990" extrusionOk="0">
                  <a:moveTo>
                    <a:pt x="2373" y="1"/>
                  </a:moveTo>
                  <a:cubicBezTo>
                    <a:pt x="2265" y="1"/>
                    <a:pt x="2156" y="12"/>
                    <a:pt x="2048" y="34"/>
                  </a:cubicBezTo>
                  <a:lnTo>
                    <a:pt x="1955" y="127"/>
                  </a:lnTo>
                  <a:cubicBezTo>
                    <a:pt x="582" y="430"/>
                    <a:pt x="1" y="2454"/>
                    <a:pt x="1071" y="3431"/>
                  </a:cubicBezTo>
                  <a:cubicBezTo>
                    <a:pt x="1425" y="3819"/>
                    <a:pt x="1905" y="3990"/>
                    <a:pt x="2392" y="3990"/>
                  </a:cubicBezTo>
                  <a:cubicBezTo>
                    <a:pt x="3247" y="3990"/>
                    <a:pt x="4122" y="3463"/>
                    <a:pt x="4374" y="2663"/>
                  </a:cubicBezTo>
                  <a:cubicBezTo>
                    <a:pt x="4716" y="1401"/>
                    <a:pt x="3603" y="1"/>
                    <a:pt x="23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75" name="Google Shape;275;p3"/>
            <p:cNvSpPr/>
            <p:nvPr/>
          </p:nvSpPr>
          <p:spPr>
            <a:xfrm>
              <a:off x="1474000" y="2314600"/>
              <a:ext cx="117925" cy="99750"/>
            </a:xfrm>
            <a:custGeom>
              <a:avLst/>
              <a:gdLst/>
              <a:ahLst/>
              <a:cxnLst/>
              <a:rect l="l" t="t" r="r" b="b"/>
              <a:pathLst>
                <a:path w="4717" h="3990" extrusionOk="0">
                  <a:moveTo>
                    <a:pt x="2282" y="1"/>
                  </a:moveTo>
                  <a:cubicBezTo>
                    <a:pt x="2167" y="1"/>
                    <a:pt x="2050" y="12"/>
                    <a:pt x="1932" y="34"/>
                  </a:cubicBezTo>
                  <a:lnTo>
                    <a:pt x="1839" y="127"/>
                  </a:lnTo>
                  <a:cubicBezTo>
                    <a:pt x="582" y="430"/>
                    <a:pt x="1" y="2454"/>
                    <a:pt x="978" y="3431"/>
                  </a:cubicBezTo>
                  <a:cubicBezTo>
                    <a:pt x="1324" y="3819"/>
                    <a:pt x="1814" y="3990"/>
                    <a:pt x="2317" y="3990"/>
                  </a:cubicBezTo>
                  <a:cubicBezTo>
                    <a:pt x="3200" y="3990"/>
                    <a:pt x="4122" y="3463"/>
                    <a:pt x="4374" y="2663"/>
                  </a:cubicBezTo>
                  <a:cubicBezTo>
                    <a:pt x="4717" y="1401"/>
                    <a:pt x="3603" y="1"/>
                    <a:pt x="22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76" name="Google Shape;276;p3"/>
            <p:cNvSpPr/>
            <p:nvPr/>
          </p:nvSpPr>
          <p:spPr>
            <a:xfrm>
              <a:off x="1573450" y="2314600"/>
              <a:ext cx="117875" cy="99750"/>
            </a:xfrm>
            <a:custGeom>
              <a:avLst/>
              <a:gdLst/>
              <a:ahLst/>
              <a:cxnLst/>
              <a:rect l="l" t="t" r="r" b="b"/>
              <a:pathLst>
                <a:path w="4715" h="3990" extrusionOk="0">
                  <a:moveTo>
                    <a:pt x="2263" y="1"/>
                  </a:moveTo>
                  <a:cubicBezTo>
                    <a:pt x="2153" y="1"/>
                    <a:pt x="2042" y="12"/>
                    <a:pt x="1932" y="34"/>
                  </a:cubicBezTo>
                  <a:lnTo>
                    <a:pt x="1839" y="127"/>
                  </a:lnTo>
                  <a:cubicBezTo>
                    <a:pt x="489" y="430"/>
                    <a:pt x="1" y="2454"/>
                    <a:pt x="978" y="3431"/>
                  </a:cubicBezTo>
                  <a:cubicBezTo>
                    <a:pt x="1324" y="3819"/>
                    <a:pt x="1814" y="3990"/>
                    <a:pt x="2316" y="3990"/>
                  </a:cubicBezTo>
                  <a:cubicBezTo>
                    <a:pt x="3197" y="3990"/>
                    <a:pt x="4114" y="3463"/>
                    <a:pt x="4351" y="2663"/>
                  </a:cubicBezTo>
                  <a:cubicBezTo>
                    <a:pt x="4715" y="1401"/>
                    <a:pt x="3524" y="1"/>
                    <a:pt x="22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77" name="Google Shape;277;p3"/>
            <p:cNvSpPr/>
            <p:nvPr/>
          </p:nvSpPr>
          <p:spPr>
            <a:xfrm>
              <a:off x="1374550" y="2413325"/>
              <a:ext cx="117675" cy="99325"/>
            </a:xfrm>
            <a:custGeom>
              <a:avLst/>
              <a:gdLst/>
              <a:ahLst/>
              <a:cxnLst/>
              <a:rect l="l" t="t" r="r" b="b"/>
              <a:pathLst>
                <a:path w="4707" h="3973" extrusionOk="0">
                  <a:moveTo>
                    <a:pt x="2481" y="1"/>
                  </a:moveTo>
                  <a:cubicBezTo>
                    <a:pt x="2338" y="1"/>
                    <a:pt x="2193" y="21"/>
                    <a:pt x="2048" y="63"/>
                  </a:cubicBezTo>
                  <a:lnTo>
                    <a:pt x="1955" y="63"/>
                  </a:lnTo>
                  <a:cubicBezTo>
                    <a:pt x="582" y="459"/>
                    <a:pt x="1" y="2390"/>
                    <a:pt x="1071" y="3460"/>
                  </a:cubicBezTo>
                  <a:cubicBezTo>
                    <a:pt x="1421" y="3810"/>
                    <a:pt x="1895" y="3972"/>
                    <a:pt x="2376" y="3972"/>
                  </a:cubicBezTo>
                  <a:cubicBezTo>
                    <a:pt x="3236" y="3972"/>
                    <a:pt x="4121" y="3456"/>
                    <a:pt x="4374" y="2576"/>
                  </a:cubicBezTo>
                  <a:cubicBezTo>
                    <a:pt x="4706" y="1372"/>
                    <a:pt x="3668" y="1"/>
                    <a:pt x="24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78" name="Google Shape;278;p3"/>
            <p:cNvSpPr/>
            <p:nvPr/>
          </p:nvSpPr>
          <p:spPr>
            <a:xfrm>
              <a:off x="1474000" y="2413325"/>
              <a:ext cx="117675" cy="99325"/>
            </a:xfrm>
            <a:custGeom>
              <a:avLst/>
              <a:gdLst/>
              <a:ahLst/>
              <a:cxnLst/>
              <a:rect l="l" t="t" r="r" b="b"/>
              <a:pathLst>
                <a:path w="4707" h="3973" extrusionOk="0">
                  <a:moveTo>
                    <a:pt x="2399" y="1"/>
                  </a:moveTo>
                  <a:cubicBezTo>
                    <a:pt x="2246" y="1"/>
                    <a:pt x="2089" y="21"/>
                    <a:pt x="1932" y="63"/>
                  </a:cubicBezTo>
                  <a:lnTo>
                    <a:pt x="1839" y="63"/>
                  </a:lnTo>
                  <a:cubicBezTo>
                    <a:pt x="582" y="459"/>
                    <a:pt x="1" y="2390"/>
                    <a:pt x="978" y="3460"/>
                  </a:cubicBezTo>
                  <a:cubicBezTo>
                    <a:pt x="1320" y="3810"/>
                    <a:pt x="1803" y="3972"/>
                    <a:pt x="2300" y="3972"/>
                  </a:cubicBezTo>
                  <a:cubicBezTo>
                    <a:pt x="3188" y="3972"/>
                    <a:pt x="4121" y="3456"/>
                    <a:pt x="4374" y="2576"/>
                  </a:cubicBezTo>
                  <a:cubicBezTo>
                    <a:pt x="4706" y="1372"/>
                    <a:pt x="3668" y="1"/>
                    <a:pt x="23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79" name="Google Shape;279;p3"/>
            <p:cNvSpPr/>
            <p:nvPr/>
          </p:nvSpPr>
          <p:spPr>
            <a:xfrm>
              <a:off x="1573450" y="2413325"/>
              <a:ext cx="117625" cy="99325"/>
            </a:xfrm>
            <a:custGeom>
              <a:avLst/>
              <a:gdLst/>
              <a:ahLst/>
              <a:cxnLst/>
              <a:rect l="l" t="t" r="r" b="b"/>
              <a:pathLst>
                <a:path w="4705" h="3973" extrusionOk="0">
                  <a:moveTo>
                    <a:pt x="2375" y="1"/>
                  </a:moveTo>
                  <a:cubicBezTo>
                    <a:pt x="2228" y="1"/>
                    <a:pt x="2079" y="21"/>
                    <a:pt x="1932" y="63"/>
                  </a:cubicBezTo>
                  <a:lnTo>
                    <a:pt x="1839" y="63"/>
                  </a:lnTo>
                  <a:cubicBezTo>
                    <a:pt x="489" y="459"/>
                    <a:pt x="1" y="2390"/>
                    <a:pt x="978" y="3460"/>
                  </a:cubicBezTo>
                  <a:cubicBezTo>
                    <a:pt x="1320" y="3810"/>
                    <a:pt x="1803" y="3972"/>
                    <a:pt x="2299" y="3972"/>
                  </a:cubicBezTo>
                  <a:cubicBezTo>
                    <a:pt x="3185" y="3972"/>
                    <a:pt x="4113" y="3456"/>
                    <a:pt x="4351" y="2576"/>
                  </a:cubicBezTo>
                  <a:cubicBezTo>
                    <a:pt x="4704" y="1372"/>
                    <a:pt x="3593" y="1"/>
                    <a:pt x="23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80" name="Google Shape;280;p3"/>
            <p:cNvSpPr/>
            <p:nvPr/>
          </p:nvSpPr>
          <p:spPr>
            <a:xfrm>
              <a:off x="1474000" y="2508125"/>
              <a:ext cx="117675" cy="98175"/>
            </a:xfrm>
            <a:custGeom>
              <a:avLst/>
              <a:gdLst/>
              <a:ahLst/>
              <a:cxnLst/>
              <a:rect l="l" t="t" r="r" b="b"/>
              <a:pathLst>
                <a:path w="4707" h="3927" extrusionOk="0">
                  <a:moveTo>
                    <a:pt x="2399" y="1"/>
                  </a:moveTo>
                  <a:cubicBezTo>
                    <a:pt x="2246" y="1"/>
                    <a:pt x="2089" y="21"/>
                    <a:pt x="1932" y="63"/>
                  </a:cubicBezTo>
                  <a:lnTo>
                    <a:pt x="1839" y="63"/>
                  </a:lnTo>
                  <a:cubicBezTo>
                    <a:pt x="582" y="435"/>
                    <a:pt x="1" y="2390"/>
                    <a:pt x="978" y="3343"/>
                  </a:cubicBezTo>
                  <a:cubicBezTo>
                    <a:pt x="1335" y="3744"/>
                    <a:pt x="1846" y="3927"/>
                    <a:pt x="2366" y="3927"/>
                  </a:cubicBezTo>
                  <a:cubicBezTo>
                    <a:pt x="3234" y="3927"/>
                    <a:pt x="4127" y="3419"/>
                    <a:pt x="4374" y="2576"/>
                  </a:cubicBezTo>
                  <a:cubicBezTo>
                    <a:pt x="4706" y="1372"/>
                    <a:pt x="3668" y="1"/>
                    <a:pt x="23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81" name="Google Shape;281;p3"/>
            <p:cNvSpPr/>
            <p:nvPr/>
          </p:nvSpPr>
          <p:spPr>
            <a:xfrm>
              <a:off x="1507750" y="2012425"/>
              <a:ext cx="128550" cy="223350"/>
            </a:xfrm>
            <a:custGeom>
              <a:avLst/>
              <a:gdLst/>
              <a:ahLst/>
              <a:cxnLst/>
              <a:rect l="l" t="t" r="r" b="b"/>
              <a:pathLst>
                <a:path w="5142" h="8934" extrusionOk="0">
                  <a:moveTo>
                    <a:pt x="4653" y="1"/>
                  </a:moveTo>
                  <a:cubicBezTo>
                    <a:pt x="1745" y="1862"/>
                    <a:pt x="0" y="5444"/>
                    <a:pt x="698" y="8934"/>
                  </a:cubicBezTo>
                  <a:lnTo>
                    <a:pt x="1559" y="8725"/>
                  </a:lnTo>
                  <a:cubicBezTo>
                    <a:pt x="977" y="5724"/>
                    <a:pt x="2536" y="2327"/>
                    <a:pt x="5141" y="792"/>
                  </a:cubicBezTo>
                  <a:lnTo>
                    <a:pt x="465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82" name="Google Shape;282;p3"/>
            <p:cNvSpPr/>
            <p:nvPr/>
          </p:nvSpPr>
          <p:spPr>
            <a:xfrm>
              <a:off x="1332275" y="1990950"/>
              <a:ext cx="204575" cy="186675"/>
            </a:xfrm>
            <a:custGeom>
              <a:avLst/>
              <a:gdLst/>
              <a:ahLst/>
              <a:cxnLst/>
              <a:rect l="l" t="t" r="r" b="b"/>
              <a:pathLst>
                <a:path w="8183" h="7467" extrusionOk="0">
                  <a:moveTo>
                    <a:pt x="1607" y="1"/>
                  </a:moveTo>
                  <a:cubicBezTo>
                    <a:pt x="539" y="1"/>
                    <a:pt x="1" y="645"/>
                    <a:pt x="1110" y="2511"/>
                  </a:cubicBezTo>
                  <a:cubicBezTo>
                    <a:pt x="2576" y="5047"/>
                    <a:pt x="5181" y="6885"/>
                    <a:pt x="8089" y="7467"/>
                  </a:cubicBezTo>
                  <a:cubicBezTo>
                    <a:pt x="8182" y="5326"/>
                    <a:pt x="7321" y="3186"/>
                    <a:pt x="5763" y="1744"/>
                  </a:cubicBezTo>
                  <a:cubicBezTo>
                    <a:pt x="4868" y="900"/>
                    <a:pt x="2868" y="1"/>
                    <a:pt x="16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83" name="Google Shape;283;p3"/>
            <p:cNvSpPr/>
            <p:nvPr/>
          </p:nvSpPr>
          <p:spPr>
            <a:xfrm>
              <a:off x="1532175" y="2079050"/>
              <a:ext cx="147750" cy="95200"/>
            </a:xfrm>
            <a:custGeom>
              <a:avLst/>
              <a:gdLst/>
              <a:ahLst/>
              <a:cxnLst/>
              <a:rect l="l" t="t" r="r" b="b"/>
              <a:pathLst>
                <a:path w="5910" h="3808" extrusionOk="0">
                  <a:moveTo>
                    <a:pt x="4347" y="0"/>
                  </a:moveTo>
                  <a:cubicBezTo>
                    <a:pt x="4058" y="0"/>
                    <a:pt x="3755" y="66"/>
                    <a:pt x="3490" y="151"/>
                  </a:cubicBezTo>
                  <a:cubicBezTo>
                    <a:pt x="1931" y="639"/>
                    <a:pt x="768" y="1895"/>
                    <a:pt x="396" y="3454"/>
                  </a:cubicBezTo>
                  <a:lnTo>
                    <a:pt x="489" y="3454"/>
                  </a:lnTo>
                  <a:cubicBezTo>
                    <a:pt x="396" y="3547"/>
                    <a:pt x="186" y="3547"/>
                    <a:pt x="0" y="3640"/>
                  </a:cubicBezTo>
                  <a:cubicBezTo>
                    <a:pt x="438" y="3751"/>
                    <a:pt x="890" y="3807"/>
                    <a:pt x="1342" y="3807"/>
                  </a:cubicBezTo>
                  <a:cubicBezTo>
                    <a:pt x="2500" y="3807"/>
                    <a:pt x="3656" y="3439"/>
                    <a:pt x="4560" y="2686"/>
                  </a:cubicBezTo>
                  <a:cubicBezTo>
                    <a:pt x="5328" y="2105"/>
                    <a:pt x="5909" y="1035"/>
                    <a:pt x="5234" y="360"/>
                  </a:cubicBezTo>
                  <a:cubicBezTo>
                    <a:pt x="5019" y="94"/>
                    <a:pt x="4693" y="0"/>
                    <a:pt x="434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84" name="Google Shape;284;p3"/>
          <p:cNvGrpSpPr/>
          <p:nvPr/>
        </p:nvGrpSpPr>
        <p:grpSpPr>
          <a:xfrm rot="-7942932">
            <a:off x="7804889" y="-487750"/>
            <a:ext cx="1127521" cy="1108724"/>
            <a:chOff x="4452350" y="1286250"/>
            <a:chExt cx="700275" cy="688600"/>
          </a:xfrm>
        </p:grpSpPr>
        <p:sp>
          <p:nvSpPr>
            <p:cNvPr id="285" name="Google Shape;285;p3"/>
            <p:cNvSpPr/>
            <p:nvPr/>
          </p:nvSpPr>
          <p:spPr>
            <a:xfrm>
              <a:off x="4706525" y="1330225"/>
              <a:ext cx="446100" cy="452175"/>
            </a:xfrm>
            <a:custGeom>
              <a:avLst/>
              <a:gdLst/>
              <a:ahLst/>
              <a:cxnLst/>
              <a:rect l="l" t="t" r="r" b="b"/>
              <a:pathLst>
                <a:path w="17844" h="18087" extrusionOk="0">
                  <a:moveTo>
                    <a:pt x="11588" y="1"/>
                  </a:moveTo>
                  <a:cubicBezTo>
                    <a:pt x="9302" y="1"/>
                    <a:pt x="7157" y="1241"/>
                    <a:pt x="5537" y="2862"/>
                  </a:cubicBezTo>
                  <a:cubicBezTo>
                    <a:pt x="4862" y="3560"/>
                    <a:pt x="4188" y="4327"/>
                    <a:pt x="3606" y="5188"/>
                  </a:cubicBezTo>
                  <a:cubicBezTo>
                    <a:pt x="1559" y="8212"/>
                    <a:pt x="0" y="12377"/>
                    <a:pt x="884" y="15657"/>
                  </a:cubicBezTo>
                  <a:lnTo>
                    <a:pt x="884" y="15866"/>
                  </a:lnTo>
                  <a:cubicBezTo>
                    <a:pt x="1163" y="16634"/>
                    <a:pt x="1559" y="17215"/>
                    <a:pt x="2047" y="17518"/>
                  </a:cubicBezTo>
                  <a:cubicBezTo>
                    <a:pt x="2327" y="17797"/>
                    <a:pt x="2722" y="17890"/>
                    <a:pt x="3118" y="17983"/>
                  </a:cubicBezTo>
                  <a:cubicBezTo>
                    <a:pt x="3423" y="18054"/>
                    <a:pt x="3751" y="18086"/>
                    <a:pt x="4094" y="18086"/>
                  </a:cubicBezTo>
                  <a:cubicBezTo>
                    <a:pt x="6568" y="18086"/>
                    <a:pt x="9843" y="16411"/>
                    <a:pt x="11539" y="15471"/>
                  </a:cubicBezTo>
                  <a:cubicBezTo>
                    <a:pt x="14447" y="13819"/>
                    <a:pt x="16983" y="11004"/>
                    <a:pt x="17355" y="7724"/>
                  </a:cubicBezTo>
                  <a:cubicBezTo>
                    <a:pt x="17844" y="4420"/>
                    <a:pt x="15820" y="652"/>
                    <a:pt x="12516" y="70"/>
                  </a:cubicBezTo>
                  <a:cubicBezTo>
                    <a:pt x="12205" y="23"/>
                    <a:pt x="11895" y="1"/>
                    <a:pt x="115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86" name="Google Shape;286;p3"/>
            <p:cNvSpPr/>
            <p:nvPr/>
          </p:nvSpPr>
          <p:spPr>
            <a:xfrm>
              <a:off x="4633825" y="1768150"/>
              <a:ext cx="150650" cy="206700"/>
            </a:xfrm>
            <a:custGeom>
              <a:avLst/>
              <a:gdLst/>
              <a:ahLst/>
              <a:cxnLst/>
              <a:rect l="l" t="t" r="r" b="b"/>
              <a:pathLst>
                <a:path w="6026" h="8268" extrusionOk="0">
                  <a:moveTo>
                    <a:pt x="4955" y="1"/>
                  </a:moveTo>
                  <a:cubicBezTo>
                    <a:pt x="4281" y="1932"/>
                    <a:pt x="3792" y="3956"/>
                    <a:pt x="3490" y="6003"/>
                  </a:cubicBezTo>
                  <a:lnTo>
                    <a:pt x="1070" y="1164"/>
                  </a:lnTo>
                  <a:cubicBezTo>
                    <a:pt x="698" y="1350"/>
                    <a:pt x="303" y="1443"/>
                    <a:pt x="0" y="1443"/>
                  </a:cubicBezTo>
                  <a:cubicBezTo>
                    <a:pt x="884" y="3863"/>
                    <a:pt x="2047" y="6003"/>
                    <a:pt x="3606" y="8027"/>
                  </a:cubicBezTo>
                  <a:cubicBezTo>
                    <a:pt x="3715" y="8197"/>
                    <a:pt x="3860" y="8268"/>
                    <a:pt x="4005" y="8268"/>
                  </a:cubicBezTo>
                  <a:cubicBezTo>
                    <a:pt x="4356" y="8268"/>
                    <a:pt x="4708" y="7857"/>
                    <a:pt x="4560" y="7445"/>
                  </a:cubicBezTo>
                  <a:lnTo>
                    <a:pt x="4560" y="7352"/>
                  </a:lnTo>
                  <a:cubicBezTo>
                    <a:pt x="4653" y="5026"/>
                    <a:pt x="5142" y="2699"/>
                    <a:pt x="6026" y="466"/>
                  </a:cubicBezTo>
                  <a:cubicBezTo>
                    <a:pt x="5630" y="373"/>
                    <a:pt x="5235" y="280"/>
                    <a:pt x="49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87" name="Google Shape;287;p3"/>
            <p:cNvSpPr/>
            <p:nvPr/>
          </p:nvSpPr>
          <p:spPr>
            <a:xfrm>
              <a:off x="4757700" y="1448300"/>
              <a:ext cx="268800" cy="331525"/>
            </a:xfrm>
            <a:custGeom>
              <a:avLst/>
              <a:gdLst/>
              <a:ahLst/>
              <a:cxnLst/>
              <a:rect l="l" t="t" r="r" b="b"/>
              <a:pathLst>
                <a:path w="10752" h="13261" extrusionOk="0">
                  <a:moveTo>
                    <a:pt x="9910" y="1"/>
                  </a:moveTo>
                  <a:cubicBezTo>
                    <a:pt x="9808" y="1"/>
                    <a:pt x="9698" y="29"/>
                    <a:pt x="9585" y="93"/>
                  </a:cubicBezTo>
                  <a:cubicBezTo>
                    <a:pt x="8538" y="954"/>
                    <a:pt x="7468" y="1838"/>
                    <a:pt x="6398" y="2791"/>
                  </a:cubicBezTo>
                  <a:cubicBezTo>
                    <a:pt x="6096" y="3187"/>
                    <a:pt x="5723" y="3489"/>
                    <a:pt x="5421" y="3862"/>
                  </a:cubicBezTo>
                  <a:cubicBezTo>
                    <a:pt x="4467" y="4932"/>
                    <a:pt x="3490" y="6095"/>
                    <a:pt x="2722" y="7351"/>
                  </a:cubicBezTo>
                  <a:cubicBezTo>
                    <a:pt x="2420" y="7840"/>
                    <a:pt x="2141" y="8328"/>
                    <a:pt x="1838" y="8817"/>
                  </a:cubicBezTo>
                  <a:cubicBezTo>
                    <a:pt x="1071" y="10073"/>
                    <a:pt x="489" y="11422"/>
                    <a:pt x="0" y="12795"/>
                  </a:cubicBezTo>
                  <a:cubicBezTo>
                    <a:pt x="280" y="13074"/>
                    <a:pt x="675" y="13167"/>
                    <a:pt x="1071" y="13260"/>
                  </a:cubicBezTo>
                  <a:cubicBezTo>
                    <a:pt x="1559" y="11818"/>
                    <a:pt x="2234" y="10468"/>
                    <a:pt x="3002" y="9189"/>
                  </a:cubicBezTo>
                  <a:cubicBezTo>
                    <a:pt x="3188" y="8724"/>
                    <a:pt x="3490" y="8235"/>
                    <a:pt x="3769" y="7840"/>
                  </a:cubicBezTo>
                  <a:cubicBezTo>
                    <a:pt x="4560" y="6676"/>
                    <a:pt x="5421" y="5513"/>
                    <a:pt x="6398" y="4443"/>
                  </a:cubicBezTo>
                  <a:lnTo>
                    <a:pt x="7375" y="3489"/>
                  </a:lnTo>
                  <a:cubicBezTo>
                    <a:pt x="8236" y="2605"/>
                    <a:pt x="9213" y="1838"/>
                    <a:pt x="10167" y="1163"/>
                  </a:cubicBezTo>
                  <a:cubicBezTo>
                    <a:pt x="10752" y="753"/>
                    <a:pt x="10438" y="1"/>
                    <a:pt x="9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88" name="Google Shape;288;p3"/>
            <p:cNvSpPr/>
            <p:nvPr/>
          </p:nvSpPr>
          <p:spPr>
            <a:xfrm>
              <a:off x="4791425" y="1526900"/>
              <a:ext cx="44125" cy="153800"/>
            </a:xfrm>
            <a:custGeom>
              <a:avLst/>
              <a:gdLst/>
              <a:ahLst/>
              <a:cxnLst/>
              <a:rect l="l" t="t" r="r" b="b"/>
              <a:pathLst>
                <a:path w="1765" h="6152" extrusionOk="0">
                  <a:moveTo>
                    <a:pt x="766" y="0"/>
                  </a:moveTo>
                  <a:cubicBezTo>
                    <a:pt x="541" y="0"/>
                    <a:pt x="340" y="128"/>
                    <a:pt x="303" y="438"/>
                  </a:cubicBezTo>
                  <a:cubicBezTo>
                    <a:pt x="1" y="2183"/>
                    <a:pt x="94" y="4021"/>
                    <a:pt x="489" y="5766"/>
                  </a:cubicBezTo>
                  <a:cubicBezTo>
                    <a:pt x="563" y="6034"/>
                    <a:pt x="792" y="6152"/>
                    <a:pt x="1029" y="6152"/>
                  </a:cubicBezTo>
                  <a:cubicBezTo>
                    <a:pt x="1388" y="6152"/>
                    <a:pt x="1765" y="5883"/>
                    <a:pt x="1653" y="5463"/>
                  </a:cubicBezTo>
                  <a:cubicBezTo>
                    <a:pt x="1257" y="3928"/>
                    <a:pt x="1164" y="2276"/>
                    <a:pt x="1466" y="718"/>
                  </a:cubicBezTo>
                  <a:cubicBezTo>
                    <a:pt x="1523" y="307"/>
                    <a:pt x="1115" y="0"/>
                    <a:pt x="7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89" name="Google Shape;289;p3"/>
            <p:cNvSpPr/>
            <p:nvPr/>
          </p:nvSpPr>
          <p:spPr>
            <a:xfrm>
              <a:off x="4806900" y="1629600"/>
              <a:ext cx="151225" cy="48650"/>
            </a:xfrm>
            <a:custGeom>
              <a:avLst/>
              <a:gdLst/>
              <a:ahLst/>
              <a:cxnLst/>
              <a:rect l="l" t="t" r="r" b="b"/>
              <a:pathLst>
                <a:path w="6049" h="1946" extrusionOk="0">
                  <a:moveTo>
                    <a:pt x="5105" y="0"/>
                  </a:moveTo>
                  <a:cubicBezTo>
                    <a:pt x="5075" y="0"/>
                    <a:pt x="5043" y="2"/>
                    <a:pt x="5012" y="6"/>
                  </a:cubicBezTo>
                  <a:cubicBezTo>
                    <a:pt x="3546" y="308"/>
                    <a:pt x="2104" y="495"/>
                    <a:pt x="754" y="774"/>
                  </a:cubicBezTo>
                  <a:cubicBezTo>
                    <a:pt x="1" y="885"/>
                    <a:pt x="240" y="1945"/>
                    <a:pt x="927" y="1945"/>
                  </a:cubicBezTo>
                  <a:cubicBezTo>
                    <a:pt x="962" y="1945"/>
                    <a:pt x="997" y="1942"/>
                    <a:pt x="1034" y="1937"/>
                  </a:cubicBezTo>
                  <a:cubicBezTo>
                    <a:pt x="2499" y="1658"/>
                    <a:pt x="3848" y="1355"/>
                    <a:pt x="5291" y="1169"/>
                  </a:cubicBezTo>
                  <a:cubicBezTo>
                    <a:pt x="6049" y="991"/>
                    <a:pt x="5803" y="0"/>
                    <a:pt x="51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90" name="Google Shape;290;p3"/>
            <p:cNvSpPr/>
            <p:nvPr/>
          </p:nvSpPr>
          <p:spPr>
            <a:xfrm>
              <a:off x="4881000" y="1408875"/>
              <a:ext cx="77275" cy="149250"/>
            </a:xfrm>
            <a:custGeom>
              <a:avLst/>
              <a:gdLst/>
              <a:ahLst/>
              <a:cxnLst/>
              <a:rect l="l" t="t" r="r" b="b"/>
              <a:pathLst>
                <a:path w="3091" h="5970" extrusionOk="0">
                  <a:moveTo>
                    <a:pt x="2305" y="1"/>
                  </a:moveTo>
                  <a:cubicBezTo>
                    <a:pt x="2160" y="1"/>
                    <a:pt x="2005" y="61"/>
                    <a:pt x="1862" y="204"/>
                  </a:cubicBezTo>
                  <a:cubicBezTo>
                    <a:pt x="489" y="1670"/>
                    <a:pt x="0" y="3601"/>
                    <a:pt x="489" y="5532"/>
                  </a:cubicBezTo>
                  <a:cubicBezTo>
                    <a:pt x="571" y="5842"/>
                    <a:pt x="800" y="5969"/>
                    <a:pt x="1035" y="5969"/>
                  </a:cubicBezTo>
                  <a:cubicBezTo>
                    <a:pt x="1400" y="5969"/>
                    <a:pt x="1779" y="5663"/>
                    <a:pt x="1652" y="5252"/>
                  </a:cubicBezTo>
                  <a:cubicBezTo>
                    <a:pt x="1280" y="3694"/>
                    <a:pt x="1652" y="2158"/>
                    <a:pt x="2722" y="995"/>
                  </a:cubicBezTo>
                  <a:cubicBezTo>
                    <a:pt x="3090" y="557"/>
                    <a:pt x="2746" y="1"/>
                    <a:pt x="2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91" name="Google Shape;291;p3"/>
            <p:cNvSpPr/>
            <p:nvPr/>
          </p:nvSpPr>
          <p:spPr>
            <a:xfrm>
              <a:off x="4904350" y="1532100"/>
              <a:ext cx="135825" cy="35300"/>
            </a:xfrm>
            <a:custGeom>
              <a:avLst/>
              <a:gdLst/>
              <a:ahLst/>
              <a:cxnLst/>
              <a:rect l="l" t="t" r="r" b="b"/>
              <a:pathLst>
                <a:path w="5433" h="1412" extrusionOk="0">
                  <a:moveTo>
                    <a:pt x="780" y="1"/>
                  </a:moveTo>
                  <a:cubicBezTo>
                    <a:pt x="194" y="1"/>
                    <a:pt x="0" y="1012"/>
                    <a:pt x="625" y="1184"/>
                  </a:cubicBezTo>
                  <a:cubicBezTo>
                    <a:pt x="1300" y="1335"/>
                    <a:pt x="1980" y="1411"/>
                    <a:pt x="2661" y="1411"/>
                  </a:cubicBezTo>
                  <a:cubicBezTo>
                    <a:pt x="3341" y="1411"/>
                    <a:pt x="4022" y="1335"/>
                    <a:pt x="4696" y="1184"/>
                  </a:cubicBezTo>
                  <a:cubicBezTo>
                    <a:pt x="5432" y="1006"/>
                    <a:pt x="5206" y="15"/>
                    <a:pt x="4510" y="15"/>
                  </a:cubicBezTo>
                  <a:cubicBezTo>
                    <a:pt x="4480" y="15"/>
                    <a:pt x="4449" y="17"/>
                    <a:pt x="4417" y="21"/>
                  </a:cubicBezTo>
                  <a:cubicBezTo>
                    <a:pt x="3835" y="172"/>
                    <a:pt x="3254" y="248"/>
                    <a:pt x="2672" y="248"/>
                  </a:cubicBezTo>
                  <a:cubicBezTo>
                    <a:pt x="2091" y="248"/>
                    <a:pt x="1509" y="172"/>
                    <a:pt x="928" y="21"/>
                  </a:cubicBezTo>
                  <a:cubicBezTo>
                    <a:pt x="876" y="7"/>
                    <a:pt x="827" y="1"/>
                    <a:pt x="7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92" name="Google Shape;292;p3"/>
            <p:cNvSpPr/>
            <p:nvPr/>
          </p:nvSpPr>
          <p:spPr>
            <a:xfrm>
              <a:off x="4452350" y="1286250"/>
              <a:ext cx="351325" cy="518575"/>
            </a:xfrm>
            <a:custGeom>
              <a:avLst/>
              <a:gdLst/>
              <a:ahLst/>
              <a:cxnLst/>
              <a:rect l="l" t="t" r="r" b="b"/>
              <a:pathLst>
                <a:path w="14053" h="20743" extrusionOk="0">
                  <a:moveTo>
                    <a:pt x="6538" y="0"/>
                  </a:moveTo>
                  <a:cubicBezTo>
                    <a:pt x="5567" y="0"/>
                    <a:pt x="4612" y="237"/>
                    <a:pt x="3770" y="759"/>
                  </a:cubicBezTo>
                  <a:cubicBezTo>
                    <a:pt x="1443" y="2015"/>
                    <a:pt x="489" y="4830"/>
                    <a:pt x="280" y="7343"/>
                  </a:cubicBezTo>
                  <a:cubicBezTo>
                    <a:pt x="1" y="11507"/>
                    <a:pt x="1560" y="17718"/>
                    <a:pt x="5235" y="20231"/>
                  </a:cubicBezTo>
                  <a:cubicBezTo>
                    <a:pt x="5795" y="20559"/>
                    <a:pt x="6355" y="20743"/>
                    <a:pt x="6915" y="20743"/>
                  </a:cubicBezTo>
                  <a:cubicBezTo>
                    <a:pt x="7029" y="20743"/>
                    <a:pt x="7144" y="20735"/>
                    <a:pt x="7259" y="20719"/>
                  </a:cubicBezTo>
                  <a:cubicBezTo>
                    <a:pt x="7562" y="20719"/>
                    <a:pt x="7957" y="20626"/>
                    <a:pt x="8329" y="20440"/>
                  </a:cubicBezTo>
                  <a:cubicBezTo>
                    <a:pt x="9400" y="19858"/>
                    <a:pt x="10284" y="18695"/>
                    <a:pt x="11051" y="17416"/>
                  </a:cubicBezTo>
                  <a:cubicBezTo>
                    <a:pt x="11912" y="15880"/>
                    <a:pt x="12703" y="14136"/>
                    <a:pt x="13075" y="12972"/>
                  </a:cubicBezTo>
                  <a:cubicBezTo>
                    <a:pt x="13773" y="11018"/>
                    <a:pt x="14052" y="8901"/>
                    <a:pt x="13773" y="6947"/>
                  </a:cubicBezTo>
                  <a:cubicBezTo>
                    <a:pt x="13564" y="5598"/>
                    <a:pt x="13192" y="4435"/>
                    <a:pt x="12401" y="3271"/>
                  </a:cubicBezTo>
                  <a:cubicBezTo>
                    <a:pt x="11178" y="1299"/>
                    <a:pt x="8813" y="0"/>
                    <a:pt x="65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93" name="Google Shape;293;p3"/>
            <p:cNvSpPr/>
            <p:nvPr/>
          </p:nvSpPr>
          <p:spPr>
            <a:xfrm>
              <a:off x="4587875" y="1398075"/>
              <a:ext cx="72725" cy="406175"/>
            </a:xfrm>
            <a:custGeom>
              <a:avLst/>
              <a:gdLst/>
              <a:ahLst/>
              <a:cxnLst/>
              <a:rect l="l" t="t" r="r" b="b"/>
              <a:pathLst>
                <a:path w="2909" h="16247" extrusionOk="0">
                  <a:moveTo>
                    <a:pt x="1284" y="0"/>
                  </a:moveTo>
                  <a:cubicBezTo>
                    <a:pt x="1064" y="0"/>
                    <a:pt x="860" y="107"/>
                    <a:pt x="791" y="357"/>
                  </a:cubicBezTo>
                  <a:cubicBezTo>
                    <a:pt x="489" y="1706"/>
                    <a:pt x="303" y="3172"/>
                    <a:pt x="210" y="4521"/>
                  </a:cubicBezTo>
                  <a:cubicBezTo>
                    <a:pt x="93" y="5010"/>
                    <a:pt x="93" y="5498"/>
                    <a:pt x="93" y="5964"/>
                  </a:cubicBezTo>
                  <a:cubicBezTo>
                    <a:pt x="0" y="7429"/>
                    <a:pt x="93" y="8872"/>
                    <a:pt x="303" y="10337"/>
                  </a:cubicBezTo>
                  <a:cubicBezTo>
                    <a:pt x="396" y="10919"/>
                    <a:pt x="489" y="11500"/>
                    <a:pt x="582" y="11989"/>
                  </a:cubicBezTo>
                  <a:cubicBezTo>
                    <a:pt x="884" y="13431"/>
                    <a:pt x="1257" y="14897"/>
                    <a:pt x="1838" y="16246"/>
                  </a:cubicBezTo>
                  <a:cubicBezTo>
                    <a:pt x="2141" y="16246"/>
                    <a:pt x="2536" y="16153"/>
                    <a:pt x="2908" y="15967"/>
                  </a:cubicBezTo>
                  <a:cubicBezTo>
                    <a:pt x="2327" y="14501"/>
                    <a:pt x="1955" y="13059"/>
                    <a:pt x="1652" y="11593"/>
                  </a:cubicBezTo>
                  <a:cubicBezTo>
                    <a:pt x="1559" y="11105"/>
                    <a:pt x="1466" y="10523"/>
                    <a:pt x="1466" y="10035"/>
                  </a:cubicBezTo>
                  <a:cubicBezTo>
                    <a:pt x="1257" y="8592"/>
                    <a:pt x="1164" y="7243"/>
                    <a:pt x="1257" y="5777"/>
                  </a:cubicBezTo>
                  <a:lnTo>
                    <a:pt x="1257" y="4428"/>
                  </a:lnTo>
                  <a:cubicBezTo>
                    <a:pt x="1466" y="3172"/>
                    <a:pt x="1652" y="2009"/>
                    <a:pt x="1955" y="729"/>
                  </a:cubicBezTo>
                  <a:cubicBezTo>
                    <a:pt x="2072" y="305"/>
                    <a:pt x="1655" y="0"/>
                    <a:pt x="12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94" name="Google Shape;294;p3"/>
            <p:cNvSpPr/>
            <p:nvPr/>
          </p:nvSpPr>
          <p:spPr>
            <a:xfrm>
              <a:off x="4506300" y="1582700"/>
              <a:ext cx="127600" cy="119750"/>
            </a:xfrm>
            <a:custGeom>
              <a:avLst/>
              <a:gdLst/>
              <a:ahLst/>
              <a:cxnLst/>
              <a:rect l="l" t="t" r="r" b="b"/>
              <a:pathLst>
                <a:path w="5104" h="4790" extrusionOk="0">
                  <a:moveTo>
                    <a:pt x="783" y="0"/>
                  </a:moveTo>
                  <a:cubicBezTo>
                    <a:pt x="381" y="0"/>
                    <a:pt x="1" y="365"/>
                    <a:pt x="262" y="812"/>
                  </a:cubicBezTo>
                  <a:cubicBezTo>
                    <a:pt x="1239" y="2371"/>
                    <a:pt x="2403" y="3627"/>
                    <a:pt x="3938" y="4697"/>
                  </a:cubicBezTo>
                  <a:cubicBezTo>
                    <a:pt x="4033" y="4761"/>
                    <a:pt x="4131" y="4789"/>
                    <a:pt x="4225" y="4789"/>
                  </a:cubicBezTo>
                  <a:cubicBezTo>
                    <a:pt x="4710" y="4789"/>
                    <a:pt x="5104" y="4051"/>
                    <a:pt x="4520" y="3720"/>
                  </a:cubicBezTo>
                  <a:cubicBezTo>
                    <a:pt x="3263" y="2859"/>
                    <a:pt x="2193" y="1696"/>
                    <a:pt x="1333" y="323"/>
                  </a:cubicBezTo>
                  <a:cubicBezTo>
                    <a:pt x="1199" y="95"/>
                    <a:pt x="988"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95" name="Google Shape;295;p3"/>
            <p:cNvSpPr/>
            <p:nvPr/>
          </p:nvSpPr>
          <p:spPr>
            <a:xfrm>
              <a:off x="4596175" y="1580500"/>
              <a:ext cx="112250" cy="112000"/>
            </a:xfrm>
            <a:custGeom>
              <a:avLst/>
              <a:gdLst/>
              <a:ahLst/>
              <a:cxnLst/>
              <a:rect l="l" t="t" r="r" b="b"/>
              <a:pathLst>
                <a:path w="4490" h="4480" extrusionOk="0">
                  <a:moveTo>
                    <a:pt x="3631" y="0"/>
                  </a:moveTo>
                  <a:cubicBezTo>
                    <a:pt x="3463" y="0"/>
                    <a:pt x="3292" y="65"/>
                    <a:pt x="3158" y="225"/>
                  </a:cubicBezTo>
                  <a:cubicBezTo>
                    <a:pt x="2204" y="1388"/>
                    <a:pt x="1320" y="2459"/>
                    <a:pt x="343" y="3622"/>
                  </a:cubicBezTo>
                  <a:cubicBezTo>
                    <a:pt x="0" y="4051"/>
                    <a:pt x="428" y="4479"/>
                    <a:pt x="873" y="4479"/>
                  </a:cubicBezTo>
                  <a:cubicBezTo>
                    <a:pt x="1031" y="4479"/>
                    <a:pt x="1192" y="4425"/>
                    <a:pt x="1320" y="4296"/>
                  </a:cubicBezTo>
                  <a:cubicBezTo>
                    <a:pt x="2297" y="3133"/>
                    <a:pt x="3158" y="1970"/>
                    <a:pt x="4135" y="807"/>
                  </a:cubicBezTo>
                  <a:cubicBezTo>
                    <a:pt x="4489" y="453"/>
                    <a:pt x="4073" y="0"/>
                    <a:pt x="36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96" name="Google Shape;296;p3"/>
            <p:cNvSpPr/>
            <p:nvPr/>
          </p:nvSpPr>
          <p:spPr>
            <a:xfrm>
              <a:off x="4527375" y="1411475"/>
              <a:ext cx="94500" cy="140725"/>
            </a:xfrm>
            <a:custGeom>
              <a:avLst/>
              <a:gdLst/>
              <a:ahLst/>
              <a:cxnLst/>
              <a:rect l="l" t="t" r="r" b="b"/>
              <a:pathLst>
                <a:path w="3780" h="5629" extrusionOk="0">
                  <a:moveTo>
                    <a:pt x="647" y="1"/>
                  </a:moveTo>
                  <a:cubicBezTo>
                    <a:pt x="366" y="1"/>
                    <a:pt x="94" y="169"/>
                    <a:pt x="94" y="496"/>
                  </a:cubicBezTo>
                  <a:cubicBezTo>
                    <a:pt x="1" y="2520"/>
                    <a:pt x="978" y="4381"/>
                    <a:pt x="2630" y="5544"/>
                  </a:cubicBezTo>
                  <a:cubicBezTo>
                    <a:pt x="2722" y="5603"/>
                    <a:pt x="2816" y="5628"/>
                    <a:pt x="2907" y="5628"/>
                  </a:cubicBezTo>
                  <a:cubicBezTo>
                    <a:pt x="3391" y="5628"/>
                    <a:pt x="3779" y="4900"/>
                    <a:pt x="3211" y="4567"/>
                  </a:cubicBezTo>
                  <a:cubicBezTo>
                    <a:pt x="1932" y="3590"/>
                    <a:pt x="1164" y="2240"/>
                    <a:pt x="1257" y="589"/>
                  </a:cubicBezTo>
                  <a:cubicBezTo>
                    <a:pt x="1257" y="192"/>
                    <a:pt x="947" y="1"/>
                    <a:pt x="6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97" name="Google Shape;297;p3"/>
            <p:cNvSpPr/>
            <p:nvPr/>
          </p:nvSpPr>
          <p:spPr>
            <a:xfrm>
              <a:off x="4595325" y="1452875"/>
              <a:ext cx="111200" cy="89500"/>
            </a:xfrm>
            <a:custGeom>
              <a:avLst/>
              <a:gdLst/>
              <a:ahLst/>
              <a:cxnLst/>
              <a:rect l="l" t="t" r="r" b="b"/>
              <a:pathLst>
                <a:path w="4448" h="3580" extrusionOk="0">
                  <a:moveTo>
                    <a:pt x="3647" y="0"/>
                  </a:moveTo>
                  <a:cubicBezTo>
                    <a:pt x="3478" y="0"/>
                    <a:pt x="3310" y="82"/>
                    <a:pt x="3192" y="282"/>
                  </a:cubicBezTo>
                  <a:cubicBezTo>
                    <a:pt x="2517" y="1259"/>
                    <a:pt x="1657" y="1934"/>
                    <a:pt x="493" y="2515"/>
                  </a:cubicBezTo>
                  <a:cubicBezTo>
                    <a:pt x="1" y="2772"/>
                    <a:pt x="259" y="3579"/>
                    <a:pt x="774" y="3579"/>
                  </a:cubicBezTo>
                  <a:cubicBezTo>
                    <a:pt x="867" y="3579"/>
                    <a:pt x="968" y="3553"/>
                    <a:pt x="1075" y="3492"/>
                  </a:cubicBezTo>
                  <a:cubicBezTo>
                    <a:pt x="2331" y="2911"/>
                    <a:pt x="3285" y="2027"/>
                    <a:pt x="4169" y="864"/>
                  </a:cubicBezTo>
                  <a:cubicBezTo>
                    <a:pt x="4447" y="455"/>
                    <a:pt x="4047" y="0"/>
                    <a:pt x="36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98" name="Google Shape;298;p3"/>
          <p:cNvGrpSpPr/>
          <p:nvPr/>
        </p:nvGrpSpPr>
        <p:grpSpPr>
          <a:xfrm>
            <a:off x="3215000" y="5810018"/>
            <a:ext cx="1127533" cy="950767"/>
            <a:chOff x="2385375" y="4063625"/>
            <a:chExt cx="845650" cy="713075"/>
          </a:xfrm>
        </p:grpSpPr>
        <p:sp>
          <p:nvSpPr>
            <p:cNvPr id="299" name="Google Shape;299;p3"/>
            <p:cNvSpPr/>
            <p:nvPr/>
          </p:nvSpPr>
          <p:spPr>
            <a:xfrm>
              <a:off x="2385375" y="4063625"/>
              <a:ext cx="411775" cy="713075"/>
            </a:xfrm>
            <a:custGeom>
              <a:avLst/>
              <a:gdLst/>
              <a:ahLst/>
              <a:cxnLst/>
              <a:rect l="l" t="t" r="r" b="b"/>
              <a:pathLst>
                <a:path w="16471" h="28523" extrusionOk="0">
                  <a:moveTo>
                    <a:pt x="11473" y="1"/>
                  </a:moveTo>
                  <a:cubicBezTo>
                    <a:pt x="10441" y="1"/>
                    <a:pt x="9269" y="518"/>
                    <a:pt x="8236" y="1028"/>
                  </a:cubicBezTo>
                  <a:cubicBezTo>
                    <a:pt x="2699" y="4145"/>
                    <a:pt x="0" y="12287"/>
                    <a:pt x="954" y="18196"/>
                  </a:cubicBezTo>
                  <a:cubicBezTo>
                    <a:pt x="1443" y="21198"/>
                    <a:pt x="2815" y="24012"/>
                    <a:pt x="5025" y="26036"/>
                  </a:cubicBezTo>
                  <a:cubicBezTo>
                    <a:pt x="6758" y="27553"/>
                    <a:pt x="9079" y="28523"/>
                    <a:pt x="11391" y="28523"/>
                  </a:cubicBezTo>
                  <a:cubicBezTo>
                    <a:pt x="12058" y="28523"/>
                    <a:pt x="12725" y="28442"/>
                    <a:pt x="13377" y="28270"/>
                  </a:cubicBezTo>
                  <a:cubicBezTo>
                    <a:pt x="14238" y="27991"/>
                    <a:pt x="15215" y="27502"/>
                    <a:pt x="15796" y="26711"/>
                  </a:cubicBezTo>
                  <a:cubicBezTo>
                    <a:pt x="16285" y="25943"/>
                    <a:pt x="16471" y="24780"/>
                    <a:pt x="15796" y="24012"/>
                  </a:cubicBezTo>
                  <a:cubicBezTo>
                    <a:pt x="15308" y="23338"/>
                    <a:pt x="14540" y="23128"/>
                    <a:pt x="13749" y="22849"/>
                  </a:cubicBezTo>
                  <a:cubicBezTo>
                    <a:pt x="11237" y="21872"/>
                    <a:pt x="9213" y="19732"/>
                    <a:pt x="8329" y="17126"/>
                  </a:cubicBezTo>
                  <a:cubicBezTo>
                    <a:pt x="7468" y="14614"/>
                    <a:pt x="7840" y="11590"/>
                    <a:pt x="9306" y="9380"/>
                  </a:cubicBezTo>
                  <a:cubicBezTo>
                    <a:pt x="10469" y="7425"/>
                    <a:pt x="14726" y="4238"/>
                    <a:pt x="13656" y="1516"/>
                  </a:cubicBezTo>
                  <a:cubicBezTo>
                    <a:pt x="13158" y="391"/>
                    <a:pt x="12369" y="1"/>
                    <a:pt x="114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00" name="Google Shape;300;p3"/>
            <p:cNvSpPr/>
            <p:nvPr/>
          </p:nvSpPr>
          <p:spPr>
            <a:xfrm>
              <a:off x="2472600" y="4225400"/>
              <a:ext cx="280950" cy="503675"/>
            </a:xfrm>
            <a:custGeom>
              <a:avLst/>
              <a:gdLst/>
              <a:ahLst/>
              <a:cxnLst/>
              <a:rect l="l" t="t" r="r" b="b"/>
              <a:pathLst>
                <a:path w="11238" h="20147" extrusionOk="0">
                  <a:moveTo>
                    <a:pt x="2513" y="1"/>
                  </a:moveTo>
                  <a:lnTo>
                    <a:pt x="2513" y="1"/>
                  </a:lnTo>
                  <a:cubicBezTo>
                    <a:pt x="1164" y="1745"/>
                    <a:pt x="373" y="3862"/>
                    <a:pt x="94" y="6096"/>
                  </a:cubicBezTo>
                  <a:cubicBezTo>
                    <a:pt x="1" y="7166"/>
                    <a:pt x="1" y="8329"/>
                    <a:pt x="187" y="9399"/>
                  </a:cubicBezTo>
                  <a:cubicBezTo>
                    <a:pt x="280" y="10469"/>
                    <a:pt x="675" y="11632"/>
                    <a:pt x="1071" y="12586"/>
                  </a:cubicBezTo>
                  <a:cubicBezTo>
                    <a:pt x="1536" y="13656"/>
                    <a:pt x="2118" y="14633"/>
                    <a:pt x="2816" y="15494"/>
                  </a:cubicBezTo>
                  <a:cubicBezTo>
                    <a:pt x="3490" y="16378"/>
                    <a:pt x="4258" y="17146"/>
                    <a:pt x="5235" y="17821"/>
                  </a:cubicBezTo>
                  <a:cubicBezTo>
                    <a:pt x="6980" y="19193"/>
                    <a:pt x="9097" y="20054"/>
                    <a:pt x="11237" y="20147"/>
                  </a:cubicBezTo>
                  <a:cubicBezTo>
                    <a:pt x="9213" y="19565"/>
                    <a:pt x="7352" y="18495"/>
                    <a:pt x="5817" y="17053"/>
                  </a:cubicBezTo>
                  <a:cubicBezTo>
                    <a:pt x="5026" y="16378"/>
                    <a:pt x="4258" y="15704"/>
                    <a:pt x="3676" y="14820"/>
                  </a:cubicBezTo>
                  <a:cubicBezTo>
                    <a:pt x="3095" y="13959"/>
                    <a:pt x="2513" y="13075"/>
                    <a:pt x="2118" y="12098"/>
                  </a:cubicBezTo>
                  <a:cubicBezTo>
                    <a:pt x="1746" y="11237"/>
                    <a:pt x="1443" y="10260"/>
                    <a:pt x="1257" y="9190"/>
                  </a:cubicBezTo>
                  <a:cubicBezTo>
                    <a:pt x="1071" y="8236"/>
                    <a:pt x="955" y="7166"/>
                    <a:pt x="1071" y="6096"/>
                  </a:cubicBezTo>
                  <a:cubicBezTo>
                    <a:pt x="1071" y="4072"/>
                    <a:pt x="1536" y="1931"/>
                    <a:pt x="25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01" name="Google Shape;301;p3"/>
            <p:cNvSpPr/>
            <p:nvPr/>
          </p:nvSpPr>
          <p:spPr>
            <a:xfrm>
              <a:off x="2598225" y="4066700"/>
              <a:ext cx="632800" cy="590350"/>
            </a:xfrm>
            <a:custGeom>
              <a:avLst/>
              <a:gdLst/>
              <a:ahLst/>
              <a:cxnLst/>
              <a:rect l="l" t="t" r="r" b="b"/>
              <a:pathLst>
                <a:path w="25312" h="23614" extrusionOk="0">
                  <a:moveTo>
                    <a:pt x="4745" y="1"/>
                  </a:moveTo>
                  <a:cubicBezTo>
                    <a:pt x="3064" y="1"/>
                    <a:pt x="2233" y="1926"/>
                    <a:pt x="1746" y="3720"/>
                  </a:cubicBezTo>
                  <a:cubicBezTo>
                    <a:pt x="1" y="9722"/>
                    <a:pt x="3793" y="17492"/>
                    <a:pt x="8725" y="20981"/>
                  </a:cubicBezTo>
                  <a:cubicBezTo>
                    <a:pt x="10964" y="22581"/>
                    <a:pt x="13593" y="23613"/>
                    <a:pt x="16327" y="23613"/>
                  </a:cubicBezTo>
                  <a:cubicBezTo>
                    <a:pt x="16576" y="23613"/>
                    <a:pt x="16826" y="23605"/>
                    <a:pt x="17076" y="23587"/>
                  </a:cubicBezTo>
                  <a:cubicBezTo>
                    <a:pt x="20077" y="23494"/>
                    <a:pt x="22985" y="21935"/>
                    <a:pt x="24544" y="19330"/>
                  </a:cubicBezTo>
                  <a:cubicBezTo>
                    <a:pt x="25009" y="18446"/>
                    <a:pt x="25312" y="17492"/>
                    <a:pt x="25126" y="16515"/>
                  </a:cubicBezTo>
                  <a:cubicBezTo>
                    <a:pt x="25009" y="15538"/>
                    <a:pt x="24242" y="14677"/>
                    <a:pt x="23265" y="14584"/>
                  </a:cubicBezTo>
                  <a:cubicBezTo>
                    <a:pt x="23184" y="14574"/>
                    <a:pt x="23103" y="14569"/>
                    <a:pt x="23022" y="14569"/>
                  </a:cubicBezTo>
                  <a:cubicBezTo>
                    <a:pt x="22336" y="14569"/>
                    <a:pt x="21658" y="14905"/>
                    <a:pt x="21055" y="15259"/>
                  </a:cubicBezTo>
                  <a:cubicBezTo>
                    <a:pt x="19893" y="15749"/>
                    <a:pt x="18635" y="15995"/>
                    <a:pt x="17379" y="15995"/>
                  </a:cubicBezTo>
                  <a:cubicBezTo>
                    <a:pt x="15892" y="15995"/>
                    <a:pt x="14410" y="15650"/>
                    <a:pt x="13098" y="14956"/>
                  </a:cubicBezTo>
                  <a:cubicBezTo>
                    <a:pt x="10679" y="13793"/>
                    <a:pt x="8934" y="11467"/>
                    <a:pt x="8259" y="8768"/>
                  </a:cubicBezTo>
                  <a:cubicBezTo>
                    <a:pt x="7771" y="6628"/>
                    <a:pt x="8539" y="1300"/>
                    <a:pt x="5817" y="230"/>
                  </a:cubicBezTo>
                  <a:cubicBezTo>
                    <a:pt x="5425" y="72"/>
                    <a:pt x="5070" y="1"/>
                    <a:pt x="47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02" name="Google Shape;302;p3"/>
            <p:cNvSpPr/>
            <p:nvPr/>
          </p:nvSpPr>
          <p:spPr>
            <a:xfrm>
              <a:off x="2695350" y="4295200"/>
              <a:ext cx="513575" cy="270450"/>
            </a:xfrm>
            <a:custGeom>
              <a:avLst/>
              <a:gdLst/>
              <a:ahLst/>
              <a:cxnLst/>
              <a:rect l="l" t="t" r="r" b="b"/>
              <a:pathLst>
                <a:path w="20543" h="10818" extrusionOk="0">
                  <a:moveTo>
                    <a:pt x="1" y="0"/>
                  </a:moveTo>
                  <a:lnTo>
                    <a:pt x="1" y="0"/>
                  </a:lnTo>
                  <a:cubicBezTo>
                    <a:pt x="303" y="2140"/>
                    <a:pt x="1257" y="4188"/>
                    <a:pt x="2630" y="5932"/>
                  </a:cubicBezTo>
                  <a:cubicBezTo>
                    <a:pt x="3304" y="6793"/>
                    <a:pt x="4165" y="7561"/>
                    <a:pt x="5049" y="8259"/>
                  </a:cubicBezTo>
                  <a:cubicBezTo>
                    <a:pt x="5910" y="8933"/>
                    <a:pt x="6887" y="9515"/>
                    <a:pt x="7957" y="9887"/>
                  </a:cubicBezTo>
                  <a:cubicBezTo>
                    <a:pt x="9027" y="10283"/>
                    <a:pt x="10074" y="10585"/>
                    <a:pt x="11237" y="10678"/>
                  </a:cubicBezTo>
                  <a:cubicBezTo>
                    <a:pt x="11772" y="10771"/>
                    <a:pt x="12331" y="10818"/>
                    <a:pt x="12889" y="10818"/>
                  </a:cubicBezTo>
                  <a:cubicBezTo>
                    <a:pt x="13447" y="10818"/>
                    <a:pt x="14006" y="10771"/>
                    <a:pt x="14541" y="10678"/>
                  </a:cubicBezTo>
                  <a:cubicBezTo>
                    <a:pt x="16774" y="10376"/>
                    <a:pt x="18798" y="9422"/>
                    <a:pt x="20543" y="8049"/>
                  </a:cubicBezTo>
                  <a:lnTo>
                    <a:pt x="20543" y="8049"/>
                  </a:lnTo>
                  <a:cubicBezTo>
                    <a:pt x="18612" y="9027"/>
                    <a:pt x="16472" y="9608"/>
                    <a:pt x="14448" y="9701"/>
                  </a:cubicBezTo>
                  <a:cubicBezTo>
                    <a:pt x="14004" y="9740"/>
                    <a:pt x="13577" y="9762"/>
                    <a:pt x="13154" y="9762"/>
                  </a:cubicBezTo>
                  <a:cubicBezTo>
                    <a:pt x="12556" y="9762"/>
                    <a:pt x="11967" y="9717"/>
                    <a:pt x="11354" y="9608"/>
                  </a:cubicBezTo>
                  <a:cubicBezTo>
                    <a:pt x="10376" y="9422"/>
                    <a:pt x="9306" y="9213"/>
                    <a:pt x="8329" y="8840"/>
                  </a:cubicBezTo>
                  <a:cubicBezTo>
                    <a:pt x="7469" y="8445"/>
                    <a:pt x="6491" y="7956"/>
                    <a:pt x="5724" y="7375"/>
                  </a:cubicBezTo>
                  <a:cubicBezTo>
                    <a:pt x="4840" y="6793"/>
                    <a:pt x="4072" y="6119"/>
                    <a:pt x="3304" y="5351"/>
                  </a:cubicBezTo>
                  <a:cubicBezTo>
                    <a:pt x="1932" y="3792"/>
                    <a:pt x="769" y="2047"/>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303" name="Google Shape;303;p3"/>
          <p:cNvGrpSpPr/>
          <p:nvPr/>
        </p:nvGrpSpPr>
        <p:grpSpPr>
          <a:xfrm rot="2700000">
            <a:off x="-390236" y="4142873"/>
            <a:ext cx="1019847" cy="1530777"/>
            <a:chOff x="3463650" y="2615600"/>
            <a:chExt cx="467625" cy="701900"/>
          </a:xfrm>
        </p:grpSpPr>
        <p:sp>
          <p:nvSpPr>
            <p:cNvPr id="304" name="Google Shape;304;p3"/>
            <p:cNvSpPr/>
            <p:nvPr/>
          </p:nvSpPr>
          <p:spPr>
            <a:xfrm>
              <a:off x="3463650" y="2615600"/>
              <a:ext cx="467625" cy="536200"/>
            </a:xfrm>
            <a:custGeom>
              <a:avLst/>
              <a:gdLst/>
              <a:ahLst/>
              <a:cxnLst/>
              <a:rect l="l" t="t" r="r" b="b"/>
              <a:pathLst>
                <a:path w="18705" h="21448" extrusionOk="0">
                  <a:moveTo>
                    <a:pt x="6293" y="0"/>
                  </a:moveTo>
                  <a:cubicBezTo>
                    <a:pt x="6099" y="0"/>
                    <a:pt x="5908" y="8"/>
                    <a:pt x="5723" y="22"/>
                  </a:cubicBezTo>
                  <a:cubicBezTo>
                    <a:pt x="4746" y="208"/>
                    <a:pt x="3676" y="510"/>
                    <a:pt x="3188" y="1371"/>
                  </a:cubicBezTo>
                  <a:cubicBezTo>
                    <a:pt x="2722" y="2348"/>
                    <a:pt x="3188" y="3511"/>
                    <a:pt x="3676" y="4488"/>
                  </a:cubicBezTo>
                  <a:cubicBezTo>
                    <a:pt x="4165" y="5349"/>
                    <a:pt x="4746" y="6326"/>
                    <a:pt x="4653" y="7396"/>
                  </a:cubicBezTo>
                  <a:cubicBezTo>
                    <a:pt x="4524" y="7464"/>
                    <a:pt x="4395" y="7493"/>
                    <a:pt x="4266" y="7493"/>
                  </a:cubicBezTo>
                  <a:cubicBezTo>
                    <a:pt x="3515" y="7493"/>
                    <a:pt x="2765" y="6499"/>
                    <a:pt x="1931" y="6419"/>
                  </a:cubicBezTo>
                  <a:cubicBezTo>
                    <a:pt x="1863" y="6404"/>
                    <a:pt x="1796" y="6397"/>
                    <a:pt x="1729" y="6397"/>
                  </a:cubicBezTo>
                  <a:cubicBezTo>
                    <a:pt x="951" y="6397"/>
                    <a:pt x="289" y="7350"/>
                    <a:pt x="396" y="8164"/>
                  </a:cubicBezTo>
                  <a:cubicBezTo>
                    <a:pt x="489" y="9025"/>
                    <a:pt x="1164" y="9816"/>
                    <a:pt x="1931" y="10397"/>
                  </a:cubicBezTo>
                  <a:cubicBezTo>
                    <a:pt x="2606" y="10886"/>
                    <a:pt x="3490" y="11351"/>
                    <a:pt x="4072" y="12049"/>
                  </a:cubicBezTo>
                  <a:cubicBezTo>
                    <a:pt x="4467" y="12421"/>
                    <a:pt x="4746" y="13212"/>
                    <a:pt x="4351" y="13491"/>
                  </a:cubicBezTo>
                  <a:cubicBezTo>
                    <a:pt x="4186" y="13625"/>
                    <a:pt x="3998" y="13677"/>
                    <a:pt x="3814" y="13677"/>
                  </a:cubicBezTo>
                  <a:cubicBezTo>
                    <a:pt x="3582" y="13677"/>
                    <a:pt x="3356" y="13595"/>
                    <a:pt x="3188" y="13491"/>
                  </a:cubicBezTo>
                  <a:cubicBezTo>
                    <a:pt x="2815" y="13212"/>
                    <a:pt x="2513" y="12910"/>
                    <a:pt x="2141" y="12817"/>
                  </a:cubicBezTo>
                  <a:cubicBezTo>
                    <a:pt x="1978" y="12746"/>
                    <a:pt x="1812" y="12714"/>
                    <a:pt x="1649" y="12714"/>
                  </a:cubicBezTo>
                  <a:cubicBezTo>
                    <a:pt x="1112" y="12714"/>
                    <a:pt x="610" y="13067"/>
                    <a:pt x="396" y="13584"/>
                  </a:cubicBezTo>
                  <a:cubicBezTo>
                    <a:pt x="0" y="14259"/>
                    <a:pt x="93" y="15050"/>
                    <a:pt x="396" y="15725"/>
                  </a:cubicBezTo>
                  <a:cubicBezTo>
                    <a:pt x="977" y="17283"/>
                    <a:pt x="2513" y="18330"/>
                    <a:pt x="4072" y="19121"/>
                  </a:cubicBezTo>
                  <a:cubicBezTo>
                    <a:pt x="5142" y="19703"/>
                    <a:pt x="6398" y="20563"/>
                    <a:pt x="7654" y="21052"/>
                  </a:cubicBezTo>
                  <a:cubicBezTo>
                    <a:pt x="7957" y="21238"/>
                    <a:pt x="8329" y="21354"/>
                    <a:pt x="8631" y="21448"/>
                  </a:cubicBezTo>
                  <a:lnTo>
                    <a:pt x="9213" y="21448"/>
                  </a:lnTo>
                  <a:cubicBezTo>
                    <a:pt x="10562" y="21448"/>
                    <a:pt x="12121" y="20563"/>
                    <a:pt x="13284" y="20191"/>
                  </a:cubicBezTo>
                  <a:cubicBezTo>
                    <a:pt x="14633" y="19703"/>
                    <a:pt x="16099" y="19214"/>
                    <a:pt x="17146" y="18144"/>
                  </a:cubicBezTo>
                  <a:cubicBezTo>
                    <a:pt x="18216" y="17074"/>
                    <a:pt x="18705" y="15422"/>
                    <a:pt x="18030" y="14166"/>
                  </a:cubicBezTo>
                  <a:cubicBezTo>
                    <a:pt x="17637" y="13379"/>
                    <a:pt x="16745" y="12917"/>
                    <a:pt x="15900" y="12917"/>
                  </a:cubicBezTo>
                  <a:cubicBezTo>
                    <a:pt x="15295" y="12917"/>
                    <a:pt x="14713" y="13153"/>
                    <a:pt x="14354" y="13677"/>
                  </a:cubicBezTo>
                  <a:cubicBezTo>
                    <a:pt x="14145" y="14073"/>
                    <a:pt x="13959" y="14561"/>
                    <a:pt x="13470" y="14748"/>
                  </a:cubicBezTo>
                  <a:cubicBezTo>
                    <a:pt x="13416" y="14764"/>
                    <a:pt x="13363" y="14772"/>
                    <a:pt x="13311" y="14772"/>
                  </a:cubicBezTo>
                  <a:cubicBezTo>
                    <a:pt x="12722" y="14772"/>
                    <a:pt x="12339" y="13737"/>
                    <a:pt x="12702" y="13096"/>
                  </a:cubicBezTo>
                  <a:cubicBezTo>
                    <a:pt x="13075" y="12514"/>
                    <a:pt x="13866" y="12235"/>
                    <a:pt x="14540" y="11840"/>
                  </a:cubicBezTo>
                  <a:cubicBezTo>
                    <a:pt x="16099" y="10886"/>
                    <a:pt x="16960" y="8932"/>
                    <a:pt x="16285" y="7280"/>
                  </a:cubicBezTo>
                  <a:cubicBezTo>
                    <a:pt x="15887" y="6164"/>
                    <a:pt x="14669" y="5441"/>
                    <a:pt x="13507" y="5441"/>
                  </a:cubicBezTo>
                  <a:cubicBezTo>
                    <a:pt x="12974" y="5441"/>
                    <a:pt x="12452" y="5594"/>
                    <a:pt x="12028" y="5931"/>
                  </a:cubicBezTo>
                  <a:cubicBezTo>
                    <a:pt x="11632" y="6326"/>
                    <a:pt x="11237" y="6815"/>
                    <a:pt x="10865" y="7094"/>
                  </a:cubicBezTo>
                  <a:cubicBezTo>
                    <a:pt x="10592" y="7314"/>
                    <a:pt x="10261" y="7441"/>
                    <a:pt x="9954" y="7441"/>
                  </a:cubicBezTo>
                  <a:cubicBezTo>
                    <a:pt x="9710" y="7441"/>
                    <a:pt x="9481" y="7362"/>
                    <a:pt x="9306" y="7187"/>
                  </a:cubicBezTo>
                  <a:cubicBezTo>
                    <a:pt x="9701" y="6233"/>
                    <a:pt x="10074" y="5163"/>
                    <a:pt x="10283" y="4093"/>
                  </a:cubicBezTo>
                  <a:cubicBezTo>
                    <a:pt x="10376" y="3023"/>
                    <a:pt x="10074" y="1952"/>
                    <a:pt x="9399" y="1092"/>
                  </a:cubicBezTo>
                  <a:cubicBezTo>
                    <a:pt x="8665" y="258"/>
                    <a:pt x="7422" y="0"/>
                    <a:pt x="62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05" name="Google Shape;305;p3"/>
            <p:cNvSpPr/>
            <p:nvPr/>
          </p:nvSpPr>
          <p:spPr>
            <a:xfrm>
              <a:off x="3655000" y="3141900"/>
              <a:ext cx="91350" cy="175600"/>
            </a:xfrm>
            <a:custGeom>
              <a:avLst/>
              <a:gdLst/>
              <a:ahLst/>
              <a:cxnLst/>
              <a:rect l="l" t="t" r="r" b="b"/>
              <a:pathLst>
                <a:path w="3654" h="7024" extrusionOk="0">
                  <a:moveTo>
                    <a:pt x="0" y="0"/>
                  </a:moveTo>
                  <a:lnTo>
                    <a:pt x="0" y="0"/>
                  </a:lnTo>
                  <a:cubicBezTo>
                    <a:pt x="489" y="2233"/>
                    <a:pt x="1163" y="4467"/>
                    <a:pt x="2047" y="6584"/>
                  </a:cubicBezTo>
                  <a:cubicBezTo>
                    <a:pt x="2178" y="6893"/>
                    <a:pt x="2431" y="7023"/>
                    <a:pt x="2688" y="7023"/>
                  </a:cubicBezTo>
                  <a:cubicBezTo>
                    <a:pt x="3164" y="7023"/>
                    <a:pt x="3654" y="6576"/>
                    <a:pt x="3397" y="6002"/>
                  </a:cubicBezTo>
                  <a:cubicBezTo>
                    <a:pt x="2722" y="4164"/>
                    <a:pt x="2047" y="2326"/>
                    <a:pt x="1559" y="396"/>
                  </a:cubicBezTo>
                  <a:lnTo>
                    <a:pt x="977" y="396"/>
                  </a:lnTo>
                  <a:cubicBezTo>
                    <a:pt x="675" y="302"/>
                    <a:pt x="303" y="186"/>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06" name="Google Shape;306;p3"/>
            <p:cNvSpPr/>
            <p:nvPr/>
          </p:nvSpPr>
          <p:spPr>
            <a:xfrm>
              <a:off x="3611375" y="2701525"/>
              <a:ext cx="82600" cy="450275"/>
            </a:xfrm>
            <a:custGeom>
              <a:avLst/>
              <a:gdLst/>
              <a:ahLst/>
              <a:cxnLst/>
              <a:rect l="l" t="t" r="r" b="b"/>
              <a:pathLst>
                <a:path w="3304" h="18011" extrusionOk="0">
                  <a:moveTo>
                    <a:pt x="1436" y="1"/>
                  </a:moveTo>
                  <a:cubicBezTo>
                    <a:pt x="1119" y="1"/>
                    <a:pt x="819" y="179"/>
                    <a:pt x="768" y="563"/>
                  </a:cubicBezTo>
                  <a:cubicBezTo>
                    <a:pt x="0" y="6286"/>
                    <a:pt x="396" y="12101"/>
                    <a:pt x="1745" y="17615"/>
                  </a:cubicBezTo>
                  <a:cubicBezTo>
                    <a:pt x="2048" y="17801"/>
                    <a:pt x="2420" y="17917"/>
                    <a:pt x="2722" y="18011"/>
                  </a:cubicBezTo>
                  <a:lnTo>
                    <a:pt x="3304" y="18011"/>
                  </a:lnTo>
                  <a:cubicBezTo>
                    <a:pt x="1838" y="12381"/>
                    <a:pt x="1466" y="6565"/>
                    <a:pt x="2234" y="842"/>
                  </a:cubicBezTo>
                  <a:cubicBezTo>
                    <a:pt x="2286" y="302"/>
                    <a:pt x="1848" y="1"/>
                    <a:pt x="14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307" name="Google Shape;307;p3"/>
          <p:cNvGrpSpPr/>
          <p:nvPr/>
        </p:nvGrpSpPr>
        <p:grpSpPr>
          <a:xfrm>
            <a:off x="133245" y="5860326"/>
            <a:ext cx="462400" cy="700845"/>
            <a:chOff x="2525525" y="689125"/>
            <a:chExt cx="298400" cy="452275"/>
          </a:xfrm>
        </p:grpSpPr>
        <p:sp>
          <p:nvSpPr>
            <p:cNvPr id="308" name="Google Shape;308;p3"/>
            <p:cNvSpPr/>
            <p:nvPr/>
          </p:nvSpPr>
          <p:spPr>
            <a:xfrm>
              <a:off x="2525525" y="689125"/>
              <a:ext cx="269300" cy="187475"/>
            </a:xfrm>
            <a:custGeom>
              <a:avLst/>
              <a:gdLst/>
              <a:ahLst/>
              <a:cxnLst/>
              <a:rect l="l" t="t" r="r" b="b"/>
              <a:pathLst>
                <a:path w="10772" h="7499" extrusionOk="0">
                  <a:moveTo>
                    <a:pt x="4571" y="0"/>
                  </a:moveTo>
                  <a:cubicBezTo>
                    <a:pt x="3917" y="0"/>
                    <a:pt x="3244" y="296"/>
                    <a:pt x="2816" y="798"/>
                  </a:cubicBezTo>
                  <a:cubicBezTo>
                    <a:pt x="2234" y="1566"/>
                    <a:pt x="2141" y="2729"/>
                    <a:pt x="2327" y="3706"/>
                  </a:cubicBezTo>
                  <a:cubicBezTo>
                    <a:pt x="2443" y="3986"/>
                    <a:pt x="2537" y="4288"/>
                    <a:pt x="2723" y="4660"/>
                  </a:cubicBezTo>
                  <a:cubicBezTo>
                    <a:pt x="2537" y="4567"/>
                    <a:pt x="2327" y="4474"/>
                    <a:pt x="2141" y="4381"/>
                  </a:cubicBezTo>
                  <a:cubicBezTo>
                    <a:pt x="1921" y="4297"/>
                    <a:pt x="1702" y="4251"/>
                    <a:pt x="1493" y="4251"/>
                  </a:cubicBezTo>
                  <a:cubicBezTo>
                    <a:pt x="1237" y="4251"/>
                    <a:pt x="997" y="4320"/>
                    <a:pt x="792" y="4474"/>
                  </a:cubicBezTo>
                  <a:cubicBezTo>
                    <a:pt x="117" y="4870"/>
                    <a:pt x="1" y="5823"/>
                    <a:pt x="396" y="6405"/>
                  </a:cubicBezTo>
                  <a:cubicBezTo>
                    <a:pt x="792" y="7103"/>
                    <a:pt x="1559" y="7382"/>
                    <a:pt x="2234" y="7475"/>
                  </a:cubicBezTo>
                  <a:cubicBezTo>
                    <a:pt x="2365" y="7491"/>
                    <a:pt x="2503" y="7498"/>
                    <a:pt x="2645" y="7498"/>
                  </a:cubicBezTo>
                  <a:cubicBezTo>
                    <a:pt x="3359" y="7498"/>
                    <a:pt x="4168" y="7301"/>
                    <a:pt x="4654" y="6894"/>
                  </a:cubicBezTo>
                  <a:cubicBezTo>
                    <a:pt x="4863" y="6894"/>
                    <a:pt x="4956" y="6987"/>
                    <a:pt x="5142" y="6987"/>
                  </a:cubicBezTo>
                  <a:cubicBezTo>
                    <a:pt x="5142" y="6894"/>
                    <a:pt x="5142" y="6800"/>
                    <a:pt x="5235" y="6707"/>
                  </a:cubicBezTo>
                  <a:cubicBezTo>
                    <a:pt x="6026" y="6614"/>
                    <a:pt x="6887" y="6405"/>
                    <a:pt x="7678" y="6312"/>
                  </a:cubicBezTo>
                  <a:cubicBezTo>
                    <a:pt x="8259" y="6219"/>
                    <a:pt x="8841" y="6126"/>
                    <a:pt x="9423" y="5823"/>
                  </a:cubicBezTo>
                  <a:cubicBezTo>
                    <a:pt x="10004" y="5544"/>
                    <a:pt x="10470" y="5056"/>
                    <a:pt x="10586" y="4474"/>
                  </a:cubicBezTo>
                  <a:cubicBezTo>
                    <a:pt x="10772" y="3497"/>
                    <a:pt x="10004" y="2543"/>
                    <a:pt x="9120" y="2334"/>
                  </a:cubicBezTo>
                  <a:cubicBezTo>
                    <a:pt x="8954" y="2302"/>
                    <a:pt x="8789" y="2287"/>
                    <a:pt x="8625" y="2287"/>
                  </a:cubicBezTo>
                  <a:cubicBezTo>
                    <a:pt x="7824" y="2287"/>
                    <a:pt x="7055" y="2642"/>
                    <a:pt x="6398" y="3125"/>
                  </a:cubicBezTo>
                  <a:cubicBezTo>
                    <a:pt x="6305" y="3218"/>
                    <a:pt x="6305" y="3218"/>
                    <a:pt x="6212" y="3311"/>
                  </a:cubicBezTo>
                  <a:cubicBezTo>
                    <a:pt x="6305" y="2915"/>
                    <a:pt x="6398" y="2450"/>
                    <a:pt x="6398" y="2055"/>
                  </a:cubicBezTo>
                  <a:cubicBezTo>
                    <a:pt x="6398" y="1380"/>
                    <a:pt x="6119" y="705"/>
                    <a:pt x="5631" y="310"/>
                  </a:cubicBezTo>
                  <a:cubicBezTo>
                    <a:pt x="5317" y="98"/>
                    <a:pt x="4947" y="0"/>
                    <a:pt x="45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09" name="Google Shape;309;p3"/>
            <p:cNvSpPr/>
            <p:nvPr/>
          </p:nvSpPr>
          <p:spPr>
            <a:xfrm>
              <a:off x="2542975" y="832625"/>
              <a:ext cx="280950" cy="308775"/>
            </a:xfrm>
            <a:custGeom>
              <a:avLst/>
              <a:gdLst/>
              <a:ahLst/>
              <a:cxnLst/>
              <a:rect l="l" t="t" r="r" b="b"/>
              <a:pathLst>
                <a:path w="11238" h="12351" extrusionOk="0">
                  <a:moveTo>
                    <a:pt x="7904" y="0"/>
                  </a:moveTo>
                  <a:cubicBezTo>
                    <a:pt x="6382" y="0"/>
                    <a:pt x="4677" y="365"/>
                    <a:pt x="3862" y="572"/>
                  </a:cubicBezTo>
                  <a:cubicBezTo>
                    <a:pt x="2420" y="967"/>
                    <a:pt x="955" y="2038"/>
                    <a:pt x="466" y="3480"/>
                  </a:cubicBezTo>
                  <a:cubicBezTo>
                    <a:pt x="1" y="4852"/>
                    <a:pt x="373" y="6388"/>
                    <a:pt x="1257" y="7551"/>
                  </a:cubicBezTo>
                  <a:cubicBezTo>
                    <a:pt x="2025" y="8807"/>
                    <a:pt x="3188" y="9691"/>
                    <a:pt x="4258" y="10668"/>
                  </a:cubicBezTo>
                  <a:cubicBezTo>
                    <a:pt x="5026" y="11250"/>
                    <a:pt x="5817" y="11832"/>
                    <a:pt x="6677" y="12111"/>
                  </a:cubicBezTo>
                  <a:cubicBezTo>
                    <a:pt x="7035" y="12271"/>
                    <a:pt x="7420" y="12351"/>
                    <a:pt x="7803" y="12351"/>
                  </a:cubicBezTo>
                  <a:cubicBezTo>
                    <a:pt x="8367" y="12351"/>
                    <a:pt x="8928" y="12178"/>
                    <a:pt x="9399" y="11832"/>
                  </a:cubicBezTo>
                  <a:cubicBezTo>
                    <a:pt x="10167" y="11250"/>
                    <a:pt x="10353" y="10180"/>
                    <a:pt x="10562" y="9203"/>
                  </a:cubicBezTo>
                  <a:cubicBezTo>
                    <a:pt x="10842" y="7458"/>
                    <a:pt x="11051" y="5713"/>
                    <a:pt x="11144" y="3968"/>
                  </a:cubicBezTo>
                  <a:cubicBezTo>
                    <a:pt x="11237" y="2898"/>
                    <a:pt x="11237" y="1828"/>
                    <a:pt x="10656" y="967"/>
                  </a:cubicBezTo>
                  <a:cubicBezTo>
                    <a:pt x="10221" y="234"/>
                    <a:pt x="9121" y="0"/>
                    <a:pt x="79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10" name="Google Shape;310;p3"/>
            <p:cNvSpPr/>
            <p:nvPr/>
          </p:nvSpPr>
          <p:spPr>
            <a:xfrm>
              <a:off x="2572050" y="929775"/>
              <a:ext cx="32450" cy="39625"/>
            </a:xfrm>
            <a:custGeom>
              <a:avLst/>
              <a:gdLst/>
              <a:ahLst/>
              <a:cxnLst/>
              <a:rect l="l" t="t" r="r" b="b"/>
              <a:pathLst>
                <a:path w="1298" h="1585" extrusionOk="0">
                  <a:moveTo>
                    <a:pt x="398" y="1"/>
                  </a:moveTo>
                  <a:cubicBezTo>
                    <a:pt x="261" y="1"/>
                    <a:pt x="131" y="82"/>
                    <a:pt x="94" y="269"/>
                  </a:cubicBezTo>
                  <a:cubicBezTo>
                    <a:pt x="1" y="757"/>
                    <a:pt x="187" y="1246"/>
                    <a:pt x="582" y="1548"/>
                  </a:cubicBezTo>
                  <a:cubicBezTo>
                    <a:pt x="632" y="1573"/>
                    <a:pt x="682" y="1584"/>
                    <a:pt x="731" y="1584"/>
                  </a:cubicBezTo>
                  <a:cubicBezTo>
                    <a:pt x="1046" y="1584"/>
                    <a:pt x="1297" y="1112"/>
                    <a:pt x="955" y="850"/>
                  </a:cubicBezTo>
                  <a:cubicBezTo>
                    <a:pt x="862" y="850"/>
                    <a:pt x="862" y="757"/>
                    <a:pt x="769" y="757"/>
                  </a:cubicBezTo>
                  <a:lnTo>
                    <a:pt x="769" y="571"/>
                  </a:lnTo>
                  <a:lnTo>
                    <a:pt x="769" y="478"/>
                  </a:lnTo>
                  <a:cubicBezTo>
                    <a:pt x="824" y="185"/>
                    <a:pt x="604" y="1"/>
                    <a:pt x="3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11" name="Google Shape;311;p3"/>
            <p:cNvSpPr/>
            <p:nvPr/>
          </p:nvSpPr>
          <p:spPr>
            <a:xfrm>
              <a:off x="2630225" y="1020500"/>
              <a:ext cx="38400" cy="28250"/>
            </a:xfrm>
            <a:custGeom>
              <a:avLst/>
              <a:gdLst/>
              <a:ahLst/>
              <a:cxnLst/>
              <a:rect l="l" t="t" r="r" b="b"/>
              <a:pathLst>
                <a:path w="1536" h="1130" extrusionOk="0">
                  <a:moveTo>
                    <a:pt x="389" y="0"/>
                  </a:moveTo>
                  <a:cubicBezTo>
                    <a:pt x="343" y="0"/>
                    <a:pt x="304" y="12"/>
                    <a:pt x="279" y="36"/>
                  </a:cubicBezTo>
                  <a:cubicBezTo>
                    <a:pt x="93" y="245"/>
                    <a:pt x="0" y="432"/>
                    <a:pt x="93" y="618"/>
                  </a:cubicBezTo>
                  <a:cubicBezTo>
                    <a:pt x="248" y="946"/>
                    <a:pt x="610" y="1130"/>
                    <a:pt x="1008" y="1130"/>
                  </a:cubicBezTo>
                  <a:cubicBezTo>
                    <a:pt x="1090" y="1130"/>
                    <a:pt x="1173" y="1122"/>
                    <a:pt x="1257" y="1106"/>
                  </a:cubicBezTo>
                  <a:cubicBezTo>
                    <a:pt x="1443" y="1106"/>
                    <a:pt x="1536" y="827"/>
                    <a:pt x="1443" y="711"/>
                  </a:cubicBezTo>
                  <a:cubicBezTo>
                    <a:pt x="1443" y="432"/>
                    <a:pt x="1257" y="432"/>
                    <a:pt x="1047" y="432"/>
                  </a:cubicBezTo>
                  <a:lnTo>
                    <a:pt x="861" y="432"/>
                  </a:lnTo>
                  <a:cubicBezTo>
                    <a:pt x="954" y="432"/>
                    <a:pt x="954" y="432"/>
                    <a:pt x="861" y="339"/>
                  </a:cubicBezTo>
                  <a:lnTo>
                    <a:pt x="768" y="339"/>
                  </a:lnTo>
                  <a:cubicBezTo>
                    <a:pt x="861" y="339"/>
                    <a:pt x="768" y="245"/>
                    <a:pt x="768" y="245"/>
                  </a:cubicBezTo>
                  <a:cubicBezTo>
                    <a:pt x="699" y="91"/>
                    <a:pt x="517" y="0"/>
                    <a:pt x="3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12" name="Google Shape;312;p3"/>
            <p:cNvSpPr/>
            <p:nvPr/>
          </p:nvSpPr>
          <p:spPr>
            <a:xfrm>
              <a:off x="2717450" y="1077225"/>
              <a:ext cx="21550" cy="29100"/>
            </a:xfrm>
            <a:custGeom>
              <a:avLst/>
              <a:gdLst/>
              <a:ahLst/>
              <a:cxnLst/>
              <a:rect l="l" t="t" r="r" b="b"/>
              <a:pathLst>
                <a:path w="862" h="1164" extrusionOk="0">
                  <a:moveTo>
                    <a:pt x="466" y="0"/>
                  </a:moveTo>
                  <a:cubicBezTo>
                    <a:pt x="280" y="0"/>
                    <a:pt x="94" y="93"/>
                    <a:pt x="94" y="303"/>
                  </a:cubicBezTo>
                  <a:lnTo>
                    <a:pt x="94" y="768"/>
                  </a:lnTo>
                  <a:cubicBezTo>
                    <a:pt x="1" y="978"/>
                    <a:pt x="187" y="1164"/>
                    <a:pt x="373" y="1164"/>
                  </a:cubicBezTo>
                  <a:cubicBezTo>
                    <a:pt x="675" y="1164"/>
                    <a:pt x="769" y="978"/>
                    <a:pt x="769" y="768"/>
                  </a:cubicBezTo>
                  <a:cubicBezTo>
                    <a:pt x="769" y="582"/>
                    <a:pt x="769" y="489"/>
                    <a:pt x="862" y="303"/>
                  </a:cubicBezTo>
                  <a:cubicBezTo>
                    <a:pt x="862" y="93"/>
                    <a:pt x="675" y="0"/>
                    <a:pt x="4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13" name="Google Shape;313;p3"/>
            <p:cNvSpPr/>
            <p:nvPr/>
          </p:nvSpPr>
          <p:spPr>
            <a:xfrm>
              <a:off x="2758175" y="1064400"/>
              <a:ext cx="29100" cy="40225"/>
            </a:xfrm>
            <a:custGeom>
              <a:avLst/>
              <a:gdLst/>
              <a:ahLst/>
              <a:cxnLst/>
              <a:rect l="l" t="t" r="r" b="b"/>
              <a:pathLst>
                <a:path w="1164" h="1609" extrusionOk="0">
                  <a:moveTo>
                    <a:pt x="680" y="0"/>
                  </a:moveTo>
                  <a:cubicBezTo>
                    <a:pt x="520" y="0"/>
                    <a:pt x="396" y="156"/>
                    <a:pt x="396" y="327"/>
                  </a:cubicBezTo>
                  <a:cubicBezTo>
                    <a:pt x="303" y="606"/>
                    <a:pt x="117" y="909"/>
                    <a:pt x="0" y="1188"/>
                  </a:cubicBezTo>
                  <a:cubicBezTo>
                    <a:pt x="0" y="1281"/>
                    <a:pt x="117" y="1584"/>
                    <a:pt x="303" y="1584"/>
                  </a:cubicBezTo>
                  <a:cubicBezTo>
                    <a:pt x="338" y="1601"/>
                    <a:pt x="375" y="1609"/>
                    <a:pt x="411" y="1609"/>
                  </a:cubicBezTo>
                  <a:cubicBezTo>
                    <a:pt x="565" y="1609"/>
                    <a:pt x="716" y="1473"/>
                    <a:pt x="791" y="1397"/>
                  </a:cubicBezTo>
                  <a:cubicBezTo>
                    <a:pt x="884" y="1095"/>
                    <a:pt x="977" y="816"/>
                    <a:pt x="1070" y="513"/>
                  </a:cubicBezTo>
                  <a:cubicBezTo>
                    <a:pt x="1164" y="327"/>
                    <a:pt x="977" y="25"/>
                    <a:pt x="791" y="25"/>
                  </a:cubicBezTo>
                  <a:cubicBezTo>
                    <a:pt x="753" y="8"/>
                    <a:pt x="716" y="0"/>
                    <a:pt x="6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14" name="Google Shape;314;p3"/>
            <p:cNvSpPr/>
            <p:nvPr/>
          </p:nvSpPr>
          <p:spPr>
            <a:xfrm>
              <a:off x="2774700" y="994375"/>
              <a:ext cx="28900" cy="37325"/>
            </a:xfrm>
            <a:custGeom>
              <a:avLst/>
              <a:gdLst/>
              <a:ahLst/>
              <a:cxnLst/>
              <a:rect l="l" t="t" r="r" b="b"/>
              <a:pathLst>
                <a:path w="1156" h="1493" extrusionOk="0">
                  <a:moveTo>
                    <a:pt x="687" y="1"/>
                  </a:moveTo>
                  <a:cubicBezTo>
                    <a:pt x="538" y="1"/>
                    <a:pt x="389" y="67"/>
                    <a:pt x="316" y="220"/>
                  </a:cubicBezTo>
                  <a:cubicBezTo>
                    <a:pt x="223" y="500"/>
                    <a:pt x="223" y="802"/>
                    <a:pt x="130" y="1081"/>
                  </a:cubicBezTo>
                  <a:cubicBezTo>
                    <a:pt x="0" y="1327"/>
                    <a:pt x="257" y="1492"/>
                    <a:pt x="492" y="1492"/>
                  </a:cubicBezTo>
                  <a:cubicBezTo>
                    <a:pt x="635" y="1492"/>
                    <a:pt x="770" y="1431"/>
                    <a:pt x="805" y="1290"/>
                  </a:cubicBezTo>
                  <a:cubicBezTo>
                    <a:pt x="898" y="988"/>
                    <a:pt x="991" y="709"/>
                    <a:pt x="1084" y="406"/>
                  </a:cubicBezTo>
                  <a:cubicBezTo>
                    <a:pt x="1155" y="165"/>
                    <a:pt x="922" y="1"/>
                    <a:pt x="6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15" name="Google Shape;315;p3"/>
            <p:cNvSpPr/>
            <p:nvPr/>
          </p:nvSpPr>
          <p:spPr>
            <a:xfrm>
              <a:off x="2738975" y="1016725"/>
              <a:ext cx="19225" cy="29125"/>
            </a:xfrm>
            <a:custGeom>
              <a:avLst/>
              <a:gdLst/>
              <a:ahLst/>
              <a:cxnLst/>
              <a:rect l="l" t="t" r="r" b="b"/>
              <a:pathLst>
                <a:path w="769" h="1165" extrusionOk="0">
                  <a:moveTo>
                    <a:pt x="396" y="1"/>
                  </a:moveTo>
                  <a:cubicBezTo>
                    <a:pt x="187" y="1"/>
                    <a:pt x="94" y="187"/>
                    <a:pt x="1" y="396"/>
                  </a:cubicBezTo>
                  <a:lnTo>
                    <a:pt x="1" y="769"/>
                  </a:lnTo>
                  <a:cubicBezTo>
                    <a:pt x="1" y="978"/>
                    <a:pt x="187" y="1164"/>
                    <a:pt x="396" y="1164"/>
                  </a:cubicBezTo>
                  <a:cubicBezTo>
                    <a:pt x="582" y="1164"/>
                    <a:pt x="675" y="978"/>
                    <a:pt x="768" y="769"/>
                  </a:cubicBezTo>
                  <a:lnTo>
                    <a:pt x="768" y="396"/>
                  </a:lnTo>
                  <a:cubicBezTo>
                    <a:pt x="768" y="187"/>
                    <a:pt x="582" y="1"/>
                    <a:pt x="3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16" name="Google Shape;316;p3"/>
            <p:cNvSpPr/>
            <p:nvPr/>
          </p:nvSpPr>
          <p:spPr>
            <a:xfrm>
              <a:off x="2678225" y="1010300"/>
              <a:ext cx="37725" cy="41975"/>
            </a:xfrm>
            <a:custGeom>
              <a:avLst/>
              <a:gdLst/>
              <a:ahLst/>
              <a:cxnLst/>
              <a:rect l="l" t="t" r="r" b="b"/>
              <a:pathLst>
                <a:path w="1509" h="1679" extrusionOk="0">
                  <a:moveTo>
                    <a:pt x="524" y="1"/>
                  </a:moveTo>
                  <a:cubicBezTo>
                    <a:pt x="278" y="1"/>
                    <a:pt x="0" y="275"/>
                    <a:pt x="197" y="537"/>
                  </a:cubicBezTo>
                  <a:cubicBezTo>
                    <a:pt x="290" y="840"/>
                    <a:pt x="500" y="1235"/>
                    <a:pt x="686" y="1514"/>
                  </a:cubicBezTo>
                  <a:cubicBezTo>
                    <a:pt x="740" y="1630"/>
                    <a:pt x="839" y="1678"/>
                    <a:pt x="945" y="1678"/>
                  </a:cubicBezTo>
                  <a:cubicBezTo>
                    <a:pt x="1203" y="1678"/>
                    <a:pt x="1509" y="1398"/>
                    <a:pt x="1360" y="1119"/>
                  </a:cubicBezTo>
                  <a:cubicBezTo>
                    <a:pt x="1174" y="840"/>
                    <a:pt x="988" y="537"/>
                    <a:pt x="779" y="165"/>
                  </a:cubicBezTo>
                  <a:cubicBezTo>
                    <a:pt x="724" y="48"/>
                    <a:pt x="627" y="1"/>
                    <a:pt x="5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17" name="Google Shape;317;p3"/>
            <p:cNvSpPr/>
            <p:nvPr/>
          </p:nvSpPr>
          <p:spPr>
            <a:xfrm>
              <a:off x="2712225" y="977775"/>
              <a:ext cx="22125" cy="36650"/>
            </a:xfrm>
            <a:custGeom>
              <a:avLst/>
              <a:gdLst/>
              <a:ahLst/>
              <a:cxnLst/>
              <a:rect l="l" t="t" r="r" b="b"/>
              <a:pathLst>
                <a:path w="885" h="1466" extrusionOk="0">
                  <a:moveTo>
                    <a:pt x="396" y="0"/>
                  </a:moveTo>
                  <a:cubicBezTo>
                    <a:pt x="210" y="0"/>
                    <a:pt x="0" y="210"/>
                    <a:pt x="0" y="396"/>
                  </a:cubicBezTo>
                  <a:cubicBezTo>
                    <a:pt x="0" y="582"/>
                    <a:pt x="0" y="884"/>
                    <a:pt x="94" y="1070"/>
                  </a:cubicBezTo>
                  <a:cubicBezTo>
                    <a:pt x="94" y="1257"/>
                    <a:pt x="210" y="1466"/>
                    <a:pt x="489" y="1466"/>
                  </a:cubicBezTo>
                  <a:cubicBezTo>
                    <a:pt x="582" y="1466"/>
                    <a:pt x="884" y="1257"/>
                    <a:pt x="791" y="1070"/>
                  </a:cubicBezTo>
                  <a:cubicBezTo>
                    <a:pt x="791" y="884"/>
                    <a:pt x="791" y="582"/>
                    <a:pt x="675" y="396"/>
                  </a:cubicBezTo>
                  <a:cubicBezTo>
                    <a:pt x="675" y="210"/>
                    <a:pt x="582" y="0"/>
                    <a:pt x="3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18" name="Google Shape;318;p3"/>
            <p:cNvSpPr/>
            <p:nvPr/>
          </p:nvSpPr>
          <p:spPr>
            <a:xfrm>
              <a:off x="2748875" y="960900"/>
              <a:ext cx="23850" cy="34600"/>
            </a:xfrm>
            <a:custGeom>
              <a:avLst/>
              <a:gdLst/>
              <a:ahLst/>
              <a:cxnLst/>
              <a:rect l="l" t="t" r="r" b="b"/>
              <a:pathLst>
                <a:path w="954" h="1384" extrusionOk="0">
                  <a:moveTo>
                    <a:pt x="675" y="1"/>
                  </a:moveTo>
                  <a:cubicBezTo>
                    <a:pt x="489" y="1"/>
                    <a:pt x="186" y="94"/>
                    <a:pt x="186" y="303"/>
                  </a:cubicBezTo>
                  <a:cubicBezTo>
                    <a:pt x="186" y="489"/>
                    <a:pt x="93" y="675"/>
                    <a:pt x="93" y="885"/>
                  </a:cubicBezTo>
                  <a:cubicBezTo>
                    <a:pt x="0" y="1071"/>
                    <a:pt x="93" y="1257"/>
                    <a:pt x="279" y="1350"/>
                  </a:cubicBezTo>
                  <a:cubicBezTo>
                    <a:pt x="321" y="1373"/>
                    <a:pt x="362" y="1383"/>
                    <a:pt x="402" y="1383"/>
                  </a:cubicBezTo>
                  <a:cubicBezTo>
                    <a:pt x="559" y="1383"/>
                    <a:pt x="693" y="1220"/>
                    <a:pt x="768" y="1071"/>
                  </a:cubicBezTo>
                  <a:cubicBezTo>
                    <a:pt x="768" y="885"/>
                    <a:pt x="861" y="675"/>
                    <a:pt x="861" y="489"/>
                  </a:cubicBezTo>
                  <a:cubicBezTo>
                    <a:pt x="954" y="303"/>
                    <a:pt x="861" y="94"/>
                    <a:pt x="6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19" name="Google Shape;319;p3"/>
            <p:cNvSpPr/>
            <p:nvPr/>
          </p:nvSpPr>
          <p:spPr>
            <a:xfrm>
              <a:off x="2784925" y="918000"/>
              <a:ext cx="20950" cy="40450"/>
            </a:xfrm>
            <a:custGeom>
              <a:avLst/>
              <a:gdLst/>
              <a:ahLst/>
              <a:cxnLst/>
              <a:rect l="l" t="t" r="r" b="b"/>
              <a:pathLst>
                <a:path w="838" h="1618" extrusionOk="0">
                  <a:moveTo>
                    <a:pt x="477" y="1"/>
                  </a:moveTo>
                  <a:cubicBezTo>
                    <a:pt x="291" y="1"/>
                    <a:pt x="94" y="123"/>
                    <a:pt x="94" y="367"/>
                  </a:cubicBezTo>
                  <a:cubicBezTo>
                    <a:pt x="94" y="647"/>
                    <a:pt x="94" y="949"/>
                    <a:pt x="0" y="1321"/>
                  </a:cubicBezTo>
                  <a:cubicBezTo>
                    <a:pt x="0" y="1519"/>
                    <a:pt x="198" y="1618"/>
                    <a:pt x="396" y="1618"/>
                  </a:cubicBezTo>
                  <a:cubicBezTo>
                    <a:pt x="594" y="1618"/>
                    <a:pt x="791" y="1519"/>
                    <a:pt x="791" y="1321"/>
                  </a:cubicBezTo>
                  <a:lnTo>
                    <a:pt x="791" y="367"/>
                  </a:lnTo>
                  <a:cubicBezTo>
                    <a:pt x="838" y="123"/>
                    <a:pt x="663" y="1"/>
                    <a:pt x="4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0" name="Google Shape;320;p3"/>
            <p:cNvSpPr/>
            <p:nvPr/>
          </p:nvSpPr>
          <p:spPr>
            <a:xfrm>
              <a:off x="2630225" y="976600"/>
              <a:ext cx="31425" cy="32025"/>
            </a:xfrm>
            <a:custGeom>
              <a:avLst/>
              <a:gdLst/>
              <a:ahLst/>
              <a:cxnLst/>
              <a:rect l="l" t="t" r="r" b="b"/>
              <a:pathLst>
                <a:path w="1257" h="1281" extrusionOk="0">
                  <a:moveTo>
                    <a:pt x="375" y="1"/>
                  </a:moveTo>
                  <a:cubicBezTo>
                    <a:pt x="279" y="1"/>
                    <a:pt x="186" y="47"/>
                    <a:pt x="93" y="140"/>
                  </a:cubicBezTo>
                  <a:cubicBezTo>
                    <a:pt x="0" y="257"/>
                    <a:pt x="0" y="536"/>
                    <a:pt x="93" y="629"/>
                  </a:cubicBezTo>
                  <a:cubicBezTo>
                    <a:pt x="279" y="838"/>
                    <a:pt x="372" y="1024"/>
                    <a:pt x="582" y="1211"/>
                  </a:cubicBezTo>
                  <a:cubicBezTo>
                    <a:pt x="628" y="1257"/>
                    <a:pt x="721" y="1280"/>
                    <a:pt x="814" y="1280"/>
                  </a:cubicBezTo>
                  <a:cubicBezTo>
                    <a:pt x="908" y="1280"/>
                    <a:pt x="1001" y="1257"/>
                    <a:pt x="1047" y="1211"/>
                  </a:cubicBezTo>
                  <a:cubicBezTo>
                    <a:pt x="1257" y="1024"/>
                    <a:pt x="1257" y="838"/>
                    <a:pt x="1047" y="629"/>
                  </a:cubicBezTo>
                  <a:cubicBezTo>
                    <a:pt x="954" y="536"/>
                    <a:pt x="768" y="350"/>
                    <a:pt x="675" y="140"/>
                  </a:cubicBezTo>
                  <a:cubicBezTo>
                    <a:pt x="570" y="47"/>
                    <a:pt x="471" y="1"/>
                    <a:pt x="3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1" name="Google Shape;321;p3"/>
            <p:cNvSpPr/>
            <p:nvPr/>
          </p:nvSpPr>
          <p:spPr>
            <a:xfrm>
              <a:off x="2661625" y="944775"/>
              <a:ext cx="29275" cy="35375"/>
            </a:xfrm>
            <a:custGeom>
              <a:avLst/>
              <a:gdLst/>
              <a:ahLst/>
              <a:cxnLst/>
              <a:rect l="l" t="t" r="r" b="b"/>
              <a:pathLst>
                <a:path w="1171" h="1415" extrusionOk="0">
                  <a:moveTo>
                    <a:pt x="338" y="0"/>
                  </a:moveTo>
                  <a:cubicBezTo>
                    <a:pt x="169" y="0"/>
                    <a:pt x="1" y="122"/>
                    <a:pt x="1" y="366"/>
                  </a:cubicBezTo>
                  <a:cubicBezTo>
                    <a:pt x="1" y="739"/>
                    <a:pt x="94" y="1041"/>
                    <a:pt x="373" y="1320"/>
                  </a:cubicBezTo>
                  <a:cubicBezTo>
                    <a:pt x="459" y="1386"/>
                    <a:pt x="549" y="1414"/>
                    <a:pt x="634" y="1414"/>
                  </a:cubicBezTo>
                  <a:cubicBezTo>
                    <a:pt x="939" y="1414"/>
                    <a:pt x="1171" y="1048"/>
                    <a:pt x="861" y="739"/>
                  </a:cubicBezTo>
                  <a:cubicBezTo>
                    <a:pt x="768" y="646"/>
                    <a:pt x="675" y="553"/>
                    <a:pt x="675" y="366"/>
                  </a:cubicBezTo>
                  <a:cubicBezTo>
                    <a:pt x="675" y="122"/>
                    <a:pt x="507"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2" name="Google Shape;322;p3"/>
            <p:cNvSpPr/>
            <p:nvPr/>
          </p:nvSpPr>
          <p:spPr>
            <a:xfrm>
              <a:off x="2717450" y="910300"/>
              <a:ext cx="21550" cy="33775"/>
            </a:xfrm>
            <a:custGeom>
              <a:avLst/>
              <a:gdLst/>
              <a:ahLst/>
              <a:cxnLst/>
              <a:rect l="l" t="t" r="r" b="b"/>
              <a:pathLst>
                <a:path w="862" h="1351" extrusionOk="0">
                  <a:moveTo>
                    <a:pt x="280" y="1"/>
                  </a:moveTo>
                  <a:cubicBezTo>
                    <a:pt x="94" y="94"/>
                    <a:pt x="1" y="280"/>
                    <a:pt x="94" y="466"/>
                  </a:cubicBezTo>
                  <a:cubicBezTo>
                    <a:pt x="94" y="675"/>
                    <a:pt x="94" y="861"/>
                    <a:pt x="187" y="1048"/>
                  </a:cubicBezTo>
                  <a:cubicBezTo>
                    <a:pt x="187" y="1257"/>
                    <a:pt x="373" y="1350"/>
                    <a:pt x="582" y="1350"/>
                  </a:cubicBezTo>
                  <a:cubicBezTo>
                    <a:pt x="769" y="1257"/>
                    <a:pt x="862" y="1048"/>
                    <a:pt x="862" y="861"/>
                  </a:cubicBezTo>
                  <a:cubicBezTo>
                    <a:pt x="862" y="675"/>
                    <a:pt x="769" y="466"/>
                    <a:pt x="769" y="280"/>
                  </a:cubicBezTo>
                  <a:cubicBezTo>
                    <a:pt x="769" y="94"/>
                    <a:pt x="466" y="1"/>
                    <a:pt x="2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3" name="Google Shape;323;p3"/>
            <p:cNvSpPr/>
            <p:nvPr/>
          </p:nvSpPr>
          <p:spPr>
            <a:xfrm>
              <a:off x="2753525" y="901150"/>
              <a:ext cx="16875" cy="34150"/>
            </a:xfrm>
            <a:custGeom>
              <a:avLst/>
              <a:gdLst/>
              <a:ahLst/>
              <a:cxnLst/>
              <a:rect l="l" t="t" r="r" b="b"/>
              <a:pathLst>
                <a:path w="675" h="1366" extrusionOk="0">
                  <a:moveTo>
                    <a:pt x="338" y="0"/>
                  </a:moveTo>
                  <a:cubicBezTo>
                    <a:pt x="169" y="0"/>
                    <a:pt x="0" y="122"/>
                    <a:pt x="0" y="367"/>
                  </a:cubicBezTo>
                  <a:lnTo>
                    <a:pt x="0" y="1041"/>
                  </a:lnTo>
                  <a:cubicBezTo>
                    <a:pt x="0" y="1240"/>
                    <a:pt x="192" y="1366"/>
                    <a:pt x="371" y="1366"/>
                  </a:cubicBezTo>
                  <a:cubicBezTo>
                    <a:pt x="528" y="1366"/>
                    <a:pt x="675" y="1269"/>
                    <a:pt x="675" y="1041"/>
                  </a:cubicBezTo>
                  <a:lnTo>
                    <a:pt x="675" y="367"/>
                  </a:lnTo>
                  <a:cubicBezTo>
                    <a:pt x="675" y="122"/>
                    <a:pt x="506"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4" name="Google Shape;324;p3"/>
            <p:cNvSpPr/>
            <p:nvPr/>
          </p:nvSpPr>
          <p:spPr>
            <a:xfrm>
              <a:off x="2772750" y="863350"/>
              <a:ext cx="26750" cy="29550"/>
            </a:xfrm>
            <a:custGeom>
              <a:avLst/>
              <a:gdLst/>
              <a:ahLst/>
              <a:cxnLst/>
              <a:rect l="l" t="t" r="r" b="b"/>
              <a:pathLst>
                <a:path w="1070" h="1182" extrusionOk="0">
                  <a:moveTo>
                    <a:pt x="541" y="0"/>
                  </a:moveTo>
                  <a:cubicBezTo>
                    <a:pt x="264" y="0"/>
                    <a:pt x="1" y="387"/>
                    <a:pt x="301" y="599"/>
                  </a:cubicBezTo>
                  <a:lnTo>
                    <a:pt x="301" y="716"/>
                  </a:lnTo>
                  <a:cubicBezTo>
                    <a:pt x="246" y="994"/>
                    <a:pt x="465" y="1181"/>
                    <a:pt x="691" y="1181"/>
                  </a:cubicBezTo>
                  <a:cubicBezTo>
                    <a:pt x="841" y="1181"/>
                    <a:pt x="994" y="1097"/>
                    <a:pt x="1069" y="902"/>
                  </a:cubicBezTo>
                  <a:cubicBezTo>
                    <a:pt x="1069" y="599"/>
                    <a:pt x="1069" y="320"/>
                    <a:pt x="790" y="134"/>
                  </a:cubicBezTo>
                  <a:cubicBezTo>
                    <a:pt x="717" y="39"/>
                    <a:pt x="629" y="0"/>
                    <a:pt x="5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5" name="Google Shape;325;p3"/>
            <p:cNvSpPr/>
            <p:nvPr/>
          </p:nvSpPr>
          <p:spPr>
            <a:xfrm>
              <a:off x="2676175" y="890525"/>
              <a:ext cx="19200" cy="34350"/>
            </a:xfrm>
            <a:custGeom>
              <a:avLst/>
              <a:gdLst/>
              <a:ahLst/>
              <a:cxnLst/>
              <a:rect l="l" t="t" r="r" b="b"/>
              <a:pathLst>
                <a:path w="768" h="1374" extrusionOk="0">
                  <a:moveTo>
                    <a:pt x="372" y="1"/>
                  </a:moveTo>
                  <a:cubicBezTo>
                    <a:pt x="186" y="1"/>
                    <a:pt x="0" y="210"/>
                    <a:pt x="0" y="396"/>
                  </a:cubicBezTo>
                  <a:lnTo>
                    <a:pt x="0" y="978"/>
                  </a:lnTo>
                  <a:cubicBezTo>
                    <a:pt x="0" y="1164"/>
                    <a:pt x="186" y="1373"/>
                    <a:pt x="372" y="1373"/>
                  </a:cubicBezTo>
                  <a:cubicBezTo>
                    <a:pt x="582" y="1373"/>
                    <a:pt x="768" y="1164"/>
                    <a:pt x="768" y="978"/>
                  </a:cubicBezTo>
                  <a:cubicBezTo>
                    <a:pt x="768" y="792"/>
                    <a:pt x="768" y="582"/>
                    <a:pt x="675" y="396"/>
                  </a:cubicBezTo>
                  <a:cubicBezTo>
                    <a:pt x="675" y="210"/>
                    <a:pt x="582" y="1"/>
                    <a:pt x="3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6" name="Google Shape;326;p3"/>
            <p:cNvSpPr/>
            <p:nvPr/>
          </p:nvSpPr>
          <p:spPr>
            <a:xfrm>
              <a:off x="2718975" y="864325"/>
              <a:ext cx="30600" cy="23725"/>
            </a:xfrm>
            <a:custGeom>
              <a:avLst/>
              <a:gdLst/>
              <a:ahLst/>
              <a:cxnLst/>
              <a:rect l="l" t="t" r="r" b="b"/>
              <a:pathLst>
                <a:path w="1224" h="949" extrusionOk="0">
                  <a:moveTo>
                    <a:pt x="496" y="1"/>
                  </a:moveTo>
                  <a:cubicBezTo>
                    <a:pt x="238" y="1"/>
                    <a:pt x="1" y="367"/>
                    <a:pt x="219" y="677"/>
                  </a:cubicBezTo>
                  <a:cubicBezTo>
                    <a:pt x="312" y="677"/>
                    <a:pt x="405" y="770"/>
                    <a:pt x="521" y="863"/>
                  </a:cubicBezTo>
                  <a:cubicBezTo>
                    <a:pt x="582" y="923"/>
                    <a:pt x="652" y="948"/>
                    <a:pt x="721" y="948"/>
                  </a:cubicBezTo>
                  <a:cubicBezTo>
                    <a:pt x="975" y="948"/>
                    <a:pt x="1224" y="611"/>
                    <a:pt x="987" y="374"/>
                  </a:cubicBezTo>
                  <a:cubicBezTo>
                    <a:pt x="894" y="281"/>
                    <a:pt x="801" y="188"/>
                    <a:pt x="708" y="95"/>
                  </a:cubicBezTo>
                  <a:cubicBezTo>
                    <a:pt x="642" y="29"/>
                    <a:pt x="568" y="1"/>
                    <a:pt x="4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7" name="Google Shape;327;p3"/>
            <p:cNvSpPr/>
            <p:nvPr/>
          </p:nvSpPr>
          <p:spPr>
            <a:xfrm>
              <a:off x="2622650" y="885875"/>
              <a:ext cx="24450" cy="36075"/>
            </a:xfrm>
            <a:custGeom>
              <a:avLst/>
              <a:gdLst/>
              <a:ahLst/>
              <a:cxnLst/>
              <a:rect l="l" t="t" r="r" b="b"/>
              <a:pathLst>
                <a:path w="978" h="1443" extrusionOk="0">
                  <a:moveTo>
                    <a:pt x="582" y="1"/>
                  </a:moveTo>
                  <a:cubicBezTo>
                    <a:pt x="489" y="1"/>
                    <a:pt x="187" y="94"/>
                    <a:pt x="187" y="280"/>
                  </a:cubicBezTo>
                  <a:cubicBezTo>
                    <a:pt x="94" y="489"/>
                    <a:pt x="94" y="768"/>
                    <a:pt x="1" y="978"/>
                  </a:cubicBezTo>
                  <a:cubicBezTo>
                    <a:pt x="1" y="1164"/>
                    <a:pt x="94" y="1350"/>
                    <a:pt x="303" y="1443"/>
                  </a:cubicBezTo>
                  <a:cubicBezTo>
                    <a:pt x="489" y="1443"/>
                    <a:pt x="675" y="1350"/>
                    <a:pt x="769" y="1164"/>
                  </a:cubicBezTo>
                  <a:cubicBezTo>
                    <a:pt x="769" y="978"/>
                    <a:pt x="885" y="675"/>
                    <a:pt x="885" y="489"/>
                  </a:cubicBezTo>
                  <a:cubicBezTo>
                    <a:pt x="978" y="280"/>
                    <a:pt x="885" y="94"/>
                    <a:pt x="5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8" name="Google Shape;328;p3"/>
            <p:cNvSpPr/>
            <p:nvPr/>
          </p:nvSpPr>
          <p:spPr>
            <a:xfrm>
              <a:off x="2586600" y="993150"/>
              <a:ext cx="29100" cy="37350"/>
            </a:xfrm>
            <a:custGeom>
              <a:avLst/>
              <a:gdLst/>
              <a:ahLst/>
              <a:cxnLst/>
              <a:rect l="l" t="t" r="r" b="b"/>
              <a:pathLst>
                <a:path w="1164" h="1494" extrusionOk="0">
                  <a:moveTo>
                    <a:pt x="445" y="0"/>
                  </a:moveTo>
                  <a:cubicBezTo>
                    <a:pt x="354" y="0"/>
                    <a:pt x="261" y="23"/>
                    <a:pt x="187" y="60"/>
                  </a:cubicBezTo>
                  <a:cubicBezTo>
                    <a:pt x="0" y="176"/>
                    <a:pt x="0" y="362"/>
                    <a:pt x="94" y="549"/>
                  </a:cubicBezTo>
                  <a:cubicBezTo>
                    <a:pt x="187" y="851"/>
                    <a:pt x="280" y="1037"/>
                    <a:pt x="373" y="1339"/>
                  </a:cubicBezTo>
                  <a:cubicBezTo>
                    <a:pt x="427" y="1448"/>
                    <a:pt x="554" y="1494"/>
                    <a:pt x="686" y="1494"/>
                  </a:cubicBezTo>
                  <a:cubicBezTo>
                    <a:pt x="780" y="1494"/>
                    <a:pt x="877" y="1471"/>
                    <a:pt x="954" y="1433"/>
                  </a:cubicBezTo>
                  <a:cubicBezTo>
                    <a:pt x="1164" y="1339"/>
                    <a:pt x="1164" y="1130"/>
                    <a:pt x="1047" y="944"/>
                  </a:cubicBezTo>
                  <a:cubicBezTo>
                    <a:pt x="954" y="758"/>
                    <a:pt x="861" y="455"/>
                    <a:pt x="768" y="176"/>
                  </a:cubicBezTo>
                  <a:cubicBezTo>
                    <a:pt x="712" y="51"/>
                    <a:pt x="581" y="0"/>
                    <a:pt x="4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9" name="Google Shape;329;p3"/>
            <p:cNvSpPr/>
            <p:nvPr/>
          </p:nvSpPr>
          <p:spPr>
            <a:xfrm>
              <a:off x="2658775" y="1066900"/>
              <a:ext cx="37425" cy="29575"/>
            </a:xfrm>
            <a:custGeom>
              <a:avLst/>
              <a:gdLst/>
              <a:ahLst/>
              <a:cxnLst/>
              <a:rect l="l" t="t" r="r" b="b"/>
              <a:pathLst>
                <a:path w="1497" h="1183" extrusionOk="0">
                  <a:moveTo>
                    <a:pt x="502" y="1"/>
                  </a:moveTo>
                  <a:cubicBezTo>
                    <a:pt x="210" y="1"/>
                    <a:pt x="0" y="387"/>
                    <a:pt x="301" y="600"/>
                  </a:cubicBezTo>
                  <a:cubicBezTo>
                    <a:pt x="394" y="809"/>
                    <a:pt x="603" y="902"/>
                    <a:pt x="789" y="1088"/>
                  </a:cubicBezTo>
                  <a:cubicBezTo>
                    <a:pt x="850" y="1154"/>
                    <a:pt x="921" y="1182"/>
                    <a:pt x="991" y="1182"/>
                  </a:cubicBezTo>
                  <a:cubicBezTo>
                    <a:pt x="1245" y="1182"/>
                    <a:pt x="1496" y="816"/>
                    <a:pt x="1278" y="506"/>
                  </a:cubicBezTo>
                  <a:cubicBezTo>
                    <a:pt x="1068" y="413"/>
                    <a:pt x="975" y="227"/>
                    <a:pt x="789" y="134"/>
                  </a:cubicBezTo>
                  <a:cubicBezTo>
                    <a:pt x="694" y="39"/>
                    <a:pt x="594" y="1"/>
                    <a:pt x="5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30" name="Google Shape;330;p3"/>
            <p:cNvSpPr/>
            <p:nvPr/>
          </p:nvSpPr>
          <p:spPr>
            <a:xfrm>
              <a:off x="2612775" y="940800"/>
              <a:ext cx="24450" cy="29175"/>
            </a:xfrm>
            <a:custGeom>
              <a:avLst/>
              <a:gdLst/>
              <a:ahLst/>
              <a:cxnLst/>
              <a:rect l="l" t="t" r="r" b="b"/>
              <a:pathLst>
                <a:path w="978" h="1167" extrusionOk="0">
                  <a:moveTo>
                    <a:pt x="629" y="0"/>
                  </a:moveTo>
                  <a:cubicBezTo>
                    <a:pt x="489" y="0"/>
                    <a:pt x="371" y="87"/>
                    <a:pt x="303" y="223"/>
                  </a:cubicBezTo>
                  <a:cubicBezTo>
                    <a:pt x="210" y="316"/>
                    <a:pt x="210" y="525"/>
                    <a:pt x="117" y="619"/>
                  </a:cubicBezTo>
                  <a:cubicBezTo>
                    <a:pt x="0" y="805"/>
                    <a:pt x="0" y="991"/>
                    <a:pt x="210" y="1107"/>
                  </a:cubicBezTo>
                  <a:cubicBezTo>
                    <a:pt x="284" y="1144"/>
                    <a:pt x="377" y="1167"/>
                    <a:pt x="462" y="1167"/>
                  </a:cubicBezTo>
                  <a:cubicBezTo>
                    <a:pt x="589" y="1167"/>
                    <a:pt x="698" y="1116"/>
                    <a:pt x="698" y="991"/>
                  </a:cubicBezTo>
                  <a:cubicBezTo>
                    <a:pt x="791" y="805"/>
                    <a:pt x="884" y="712"/>
                    <a:pt x="884" y="525"/>
                  </a:cubicBezTo>
                  <a:cubicBezTo>
                    <a:pt x="977" y="409"/>
                    <a:pt x="977" y="130"/>
                    <a:pt x="791" y="37"/>
                  </a:cubicBezTo>
                  <a:cubicBezTo>
                    <a:pt x="735" y="12"/>
                    <a:pt x="681" y="0"/>
                    <a:pt x="6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Tree>
    <p:extLst>
      <p:ext uri="{BB962C8B-B14F-4D97-AF65-F5344CB8AC3E}">
        <p14:creationId xmlns:p14="http://schemas.microsoft.com/office/powerpoint/2010/main" val="8605551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16"/>
        <p:cNvGrpSpPr/>
        <p:nvPr/>
      </p:nvGrpSpPr>
      <p:grpSpPr>
        <a:xfrm>
          <a:off x="0" y="0"/>
          <a:ext cx="0" cy="0"/>
          <a:chOff x="0" y="0"/>
          <a:chExt cx="0" cy="0"/>
        </a:xfrm>
      </p:grpSpPr>
      <p:grpSp>
        <p:nvGrpSpPr>
          <p:cNvPr id="617" name="Google Shape;617;p9"/>
          <p:cNvGrpSpPr/>
          <p:nvPr/>
        </p:nvGrpSpPr>
        <p:grpSpPr>
          <a:xfrm>
            <a:off x="-780733" y="-335159"/>
            <a:ext cx="2930263" cy="1657595"/>
            <a:chOff x="3260100" y="4040200"/>
            <a:chExt cx="1579600" cy="893550"/>
          </a:xfrm>
        </p:grpSpPr>
        <p:sp>
          <p:nvSpPr>
            <p:cNvPr id="618" name="Google Shape;618;p9"/>
            <p:cNvSpPr/>
            <p:nvPr/>
          </p:nvSpPr>
          <p:spPr>
            <a:xfrm>
              <a:off x="3766650" y="4800800"/>
              <a:ext cx="93575" cy="132950"/>
            </a:xfrm>
            <a:custGeom>
              <a:avLst/>
              <a:gdLst/>
              <a:ahLst/>
              <a:cxnLst/>
              <a:rect l="l" t="t" r="r" b="b"/>
              <a:pathLst>
                <a:path w="3743" h="5318" extrusionOk="0">
                  <a:moveTo>
                    <a:pt x="1308" y="0"/>
                  </a:moveTo>
                  <a:cubicBezTo>
                    <a:pt x="951" y="0"/>
                    <a:pt x="610" y="212"/>
                    <a:pt x="489" y="714"/>
                  </a:cubicBezTo>
                  <a:cubicBezTo>
                    <a:pt x="1" y="2458"/>
                    <a:pt x="1164" y="4785"/>
                    <a:pt x="3002" y="5273"/>
                  </a:cubicBezTo>
                  <a:cubicBezTo>
                    <a:pt x="3059" y="5304"/>
                    <a:pt x="3116" y="5318"/>
                    <a:pt x="3171" y="5318"/>
                  </a:cubicBezTo>
                  <a:cubicBezTo>
                    <a:pt x="3494" y="5318"/>
                    <a:pt x="3743" y="4844"/>
                    <a:pt x="3583" y="4506"/>
                  </a:cubicBezTo>
                  <a:cubicBezTo>
                    <a:pt x="3281" y="4017"/>
                    <a:pt x="2909" y="3436"/>
                    <a:pt x="2699" y="2854"/>
                  </a:cubicBezTo>
                  <a:cubicBezTo>
                    <a:pt x="2513" y="2179"/>
                    <a:pt x="2420" y="1598"/>
                    <a:pt x="2327" y="923"/>
                  </a:cubicBezTo>
                  <a:cubicBezTo>
                    <a:pt x="2274" y="368"/>
                    <a:pt x="1778" y="0"/>
                    <a:pt x="13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19" name="Google Shape;619;p9"/>
            <p:cNvSpPr/>
            <p:nvPr/>
          </p:nvSpPr>
          <p:spPr>
            <a:xfrm>
              <a:off x="3754450" y="4603725"/>
              <a:ext cx="70400" cy="96800"/>
            </a:xfrm>
            <a:custGeom>
              <a:avLst/>
              <a:gdLst/>
              <a:ahLst/>
              <a:cxnLst/>
              <a:rect l="l" t="t" r="r" b="b"/>
              <a:pathLst>
                <a:path w="2816" h="3872" extrusionOk="0">
                  <a:moveTo>
                    <a:pt x="1615" y="1"/>
                  </a:moveTo>
                  <a:cubicBezTo>
                    <a:pt x="1383" y="1"/>
                    <a:pt x="1151" y="86"/>
                    <a:pt x="977" y="268"/>
                  </a:cubicBezTo>
                  <a:cubicBezTo>
                    <a:pt x="186" y="943"/>
                    <a:pt x="0" y="2315"/>
                    <a:pt x="186" y="3362"/>
                  </a:cubicBezTo>
                  <a:cubicBezTo>
                    <a:pt x="320" y="3674"/>
                    <a:pt x="643" y="3872"/>
                    <a:pt x="956" y="3872"/>
                  </a:cubicBezTo>
                  <a:cubicBezTo>
                    <a:pt x="1133" y="3872"/>
                    <a:pt x="1308" y="3808"/>
                    <a:pt x="1443" y="3665"/>
                  </a:cubicBezTo>
                  <a:cubicBezTo>
                    <a:pt x="2234" y="2897"/>
                    <a:pt x="2815" y="1734"/>
                    <a:pt x="2513" y="664"/>
                  </a:cubicBezTo>
                  <a:cubicBezTo>
                    <a:pt x="2396" y="241"/>
                    <a:pt x="2005" y="1"/>
                    <a:pt x="16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0" name="Google Shape;620;p9"/>
            <p:cNvSpPr/>
            <p:nvPr/>
          </p:nvSpPr>
          <p:spPr>
            <a:xfrm>
              <a:off x="3802075" y="4390150"/>
              <a:ext cx="96350" cy="123825"/>
            </a:xfrm>
            <a:custGeom>
              <a:avLst/>
              <a:gdLst/>
              <a:ahLst/>
              <a:cxnLst/>
              <a:rect l="l" t="t" r="r" b="b"/>
              <a:pathLst>
                <a:path w="3854" h="4953" extrusionOk="0">
                  <a:moveTo>
                    <a:pt x="2798" y="1"/>
                  </a:moveTo>
                  <a:cubicBezTo>
                    <a:pt x="2547" y="1"/>
                    <a:pt x="2282" y="116"/>
                    <a:pt x="2073" y="390"/>
                  </a:cubicBezTo>
                  <a:cubicBezTo>
                    <a:pt x="1399" y="1437"/>
                    <a:pt x="817" y="2600"/>
                    <a:pt x="329" y="3879"/>
                  </a:cubicBezTo>
                  <a:cubicBezTo>
                    <a:pt x="0" y="4458"/>
                    <a:pt x="461" y="4953"/>
                    <a:pt x="946" y="4953"/>
                  </a:cubicBezTo>
                  <a:cubicBezTo>
                    <a:pt x="1183" y="4953"/>
                    <a:pt x="1425" y="4836"/>
                    <a:pt x="1585" y="4554"/>
                  </a:cubicBezTo>
                  <a:cubicBezTo>
                    <a:pt x="2260" y="3484"/>
                    <a:pt x="3027" y="2414"/>
                    <a:pt x="3516" y="1250"/>
                  </a:cubicBezTo>
                  <a:cubicBezTo>
                    <a:pt x="3853" y="576"/>
                    <a:pt x="3358" y="1"/>
                    <a:pt x="2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1" name="Google Shape;621;p9"/>
            <p:cNvSpPr/>
            <p:nvPr/>
          </p:nvSpPr>
          <p:spPr>
            <a:xfrm>
              <a:off x="3901125" y="4239675"/>
              <a:ext cx="104300" cy="68425"/>
            </a:xfrm>
            <a:custGeom>
              <a:avLst/>
              <a:gdLst/>
              <a:ahLst/>
              <a:cxnLst/>
              <a:rect l="l" t="t" r="r" b="b"/>
              <a:pathLst>
                <a:path w="4172" h="2737" extrusionOk="0">
                  <a:moveTo>
                    <a:pt x="2917" y="1"/>
                  </a:moveTo>
                  <a:cubicBezTo>
                    <a:pt x="2867" y="1"/>
                    <a:pt x="2816" y="4"/>
                    <a:pt x="2764" y="11"/>
                  </a:cubicBezTo>
                  <a:cubicBezTo>
                    <a:pt x="1880" y="197"/>
                    <a:pt x="1206" y="779"/>
                    <a:pt x="531" y="1360"/>
                  </a:cubicBezTo>
                  <a:cubicBezTo>
                    <a:pt x="0" y="1806"/>
                    <a:pt x="516" y="2737"/>
                    <a:pt x="1123" y="2737"/>
                  </a:cubicBezTo>
                  <a:cubicBezTo>
                    <a:pt x="1181" y="2737"/>
                    <a:pt x="1240" y="2728"/>
                    <a:pt x="1299" y="2710"/>
                  </a:cubicBezTo>
                  <a:cubicBezTo>
                    <a:pt x="2183" y="2431"/>
                    <a:pt x="3043" y="2128"/>
                    <a:pt x="3625" y="1453"/>
                  </a:cubicBezTo>
                  <a:cubicBezTo>
                    <a:pt x="4171" y="820"/>
                    <a:pt x="3691" y="1"/>
                    <a:pt x="29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2" name="Google Shape;622;p9"/>
            <p:cNvSpPr/>
            <p:nvPr/>
          </p:nvSpPr>
          <p:spPr>
            <a:xfrm>
              <a:off x="4085650" y="4070600"/>
              <a:ext cx="128875" cy="112175"/>
            </a:xfrm>
            <a:custGeom>
              <a:avLst/>
              <a:gdLst/>
              <a:ahLst/>
              <a:cxnLst/>
              <a:rect l="l" t="t" r="r" b="b"/>
              <a:pathLst>
                <a:path w="5155" h="4487" extrusionOk="0">
                  <a:moveTo>
                    <a:pt x="3913" y="1"/>
                  </a:moveTo>
                  <a:cubicBezTo>
                    <a:pt x="3751" y="1"/>
                    <a:pt x="3586" y="51"/>
                    <a:pt x="3432" y="167"/>
                  </a:cubicBezTo>
                  <a:cubicBezTo>
                    <a:pt x="2362" y="958"/>
                    <a:pt x="1571" y="1912"/>
                    <a:pt x="618" y="2889"/>
                  </a:cubicBezTo>
                  <a:cubicBezTo>
                    <a:pt x="1" y="3560"/>
                    <a:pt x="643" y="4486"/>
                    <a:pt x="1364" y="4486"/>
                  </a:cubicBezTo>
                  <a:cubicBezTo>
                    <a:pt x="1568" y="4486"/>
                    <a:pt x="1777" y="4412"/>
                    <a:pt x="1967" y="4238"/>
                  </a:cubicBezTo>
                  <a:cubicBezTo>
                    <a:pt x="2944" y="3378"/>
                    <a:pt x="4014" y="2494"/>
                    <a:pt x="4689" y="1423"/>
                  </a:cubicBezTo>
                  <a:cubicBezTo>
                    <a:pt x="5154" y="809"/>
                    <a:pt x="4562" y="1"/>
                    <a:pt x="3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3" name="Google Shape;623;p9"/>
            <p:cNvSpPr/>
            <p:nvPr/>
          </p:nvSpPr>
          <p:spPr>
            <a:xfrm>
              <a:off x="3621250" y="4817475"/>
              <a:ext cx="65925" cy="100450"/>
            </a:xfrm>
            <a:custGeom>
              <a:avLst/>
              <a:gdLst/>
              <a:ahLst/>
              <a:cxnLst/>
              <a:rect l="l" t="t" r="r" b="b"/>
              <a:pathLst>
                <a:path w="2637" h="4018" extrusionOk="0">
                  <a:moveTo>
                    <a:pt x="798" y="1"/>
                  </a:moveTo>
                  <a:cubicBezTo>
                    <a:pt x="438" y="1"/>
                    <a:pt x="1" y="297"/>
                    <a:pt x="1" y="628"/>
                  </a:cubicBezTo>
                  <a:cubicBezTo>
                    <a:pt x="94" y="1210"/>
                    <a:pt x="280" y="1698"/>
                    <a:pt x="489" y="2187"/>
                  </a:cubicBezTo>
                  <a:cubicBezTo>
                    <a:pt x="676" y="2675"/>
                    <a:pt x="955" y="3164"/>
                    <a:pt x="1257" y="3653"/>
                  </a:cubicBezTo>
                  <a:cubicBezTo>
                    <a:pt x="1351" y="3912"/>
                    <a:pt x="1546" y="4017"/>
                    <a:pt x="1756" y="4017"/>
                  </a:cubicBezTo>
                  <a:cubicBezTo>
                    <a:pt x="2168" y="4017"/>
                    <a:pt x="2637" y="3611"/>
                    <a:pt x="2513" y="3164"/>
                  </a:cubicBezTo>
                  <a:cubicBezTo>
                    <a:pt x="2327" y="2582"/>
                    <a:pt x="2234" y="2094"/>
                    <a:pt x="2025" y="1605"/>
                  </a:cubicBezTo>
                  <a:cubicBezTo>
                    <a:pt x="1839" y="1024"/>
                    <a:pt x="1536" y="628"/>
                    <a:pt x="1164" y="163"/>
                  </a:cubicBezTo>
                  <a:cubicBezTo>
                    <a:pt x="1077" y="49"/>
                    <a:pt x="944" y="1"/>
                    <a:pt x="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4" name="Google Shape;624;p9"/>
            <p:cNvSpPr/>
            <p:nvPr/>
          </p:nvSpPr>
          <p:spPr>
            <a:xfrm>
              <a:off x="3611375" y="4619725"/>
              <a:ext cx="48300" cy="83400"/>
            </a:xfrm>
            <a:custGeom>
              <a:avLst/>
              <a:gdLst/>
              <a:ahLst/>
              <a:cxnLst/>
              <a:rect l="l" t="t" r="r" b="b"/>
              <a:pathLst>
                <a:path w="1932" h="3336" extrusionOk="0">
                  <a:moveTo>
                    <a:pt x="1159" y="0"/>
                  </a:moveTo>
                  <a:cubicBezTo>
                    <a:pt x="852" y="0"/>
                    <a:pt x="566" y="184"/>
                    <a:pt x="489" y="512"/>
                  </a:cubicBezTo>
                  <a:cubicBezTo>
                    <a:pt x="303" y="1094"/>
                    <a:pt x="187" y="1768"/>
                    <a:pt x="93" y="2350"/>
                  </a:cubicBezTo>
                  <a:cubicBezTo>
                    <a:pt x="0" y="2722"/>
                    <a:pt x="187" y="3211"/>
                    <a:pt x="582" y="3304"/>
                  </a:cubicBezTo>
                  <a:cubicBezTo>
                    <a:pt x="654" y="3325"/>
                    <a:pt x="728" y="3335"/>
                    <a:pt x="803" y="3335"/>
                  </a:cubicBezTo>
                  <a:cubicBezTo>
                    <a:pt x="1141" y="3335"/>
                    <a:pt x="1483" y="3122"/>
                    <a:pt x="1559" y="2722"/>
                  </a:cubicBezTo>
                  <a:cubicBezTo>
                    <a:pt x="1652" y="2141"/>
                    <a:pt x="1838" y="1559"/>
                    <a:pt x="1931" y="884"/>
                  </a:cubicBezTo>
                  <a:cubicBezTo>
                    <a:pt x="1931" y="512"/>
                    <a:pt x="1838" y="117"/>
                    <a:pt x="1350" y="24"/>
                  </a:cubicBezTo>
                  <a:cubicBezTo>
                    <a:pt x="1286" y="8"/>
                    <a:pt x="1222" y="0"/>
                    <a:pt x="11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5" name="Google Shape;625;p9"/>
            <p:cNvSpPr/>
            <p:nvPr/>
          </p:nvSpPr>
          <p:spPr>
            <a:xfrm>
              <a:off x="3662550" y="4400075"/>
              <a:ext cx="65175" cy="78025"/>
            </a:xfrm>
            <a:custGeom>
              <a:avLst/>
              <a:gdLst/>
              <a:ahLst/>
              <a:cxnLst/>
              <a:rect l="l" t="t" r="r" b="b"/>
              <a:pathLst>
                <a:path w="2607" h="3121" extrusionOk="0">
                  <a:moveTo>
                    <a:pt x="1679" y="1"/>
                  </a:moveTo>
                  <a:cubicBezTo>
                    <a:pt x="1386" y="1"/>
                    <a:pt x="1104" y="165"/>
                    <a:pt x="954" y="365"/>
                  </a:cubicBezTo>
                  <a:cubicBezTo>
                    <a:pt x="768" y="667"/>
                    <a:pt x="582" y="853"/>
                    <a:pt x="466" y="1156"/>
                  </a:cubicBezTo>
                  <a:cubicBezTo>
                    <a:pt x="280" y="1435"/>
                    <a:pt x="280" y="1831"/>
                    <a:pt x="94" y="2110"/>
                  </a:cubicBezTo>
                  <a:cubicBezTo>
                    <a:pt x="1" y="2505"/>
                    <a:pt x="280" y="2901"/>
                    <a:pt x="582" y="3087"/>
                  </a:cubicBezTo>
                  <a:cubicBezTo>
                    <a:pt x="669" y="3108"/>
                    <a:pt x="757" y="3120"/>
                    <a:pt x="844" y="3120"/>
                  </a:cubicBezTo>
                  <a:cubicBezTo>
                    <a:pt x="1132" y="3120"/>
                    <a:pt x="1415" y="2995"/>
                    <a:pt x="1629" y="2691"/>
                  </a:cubicBezTo>
                  <a:cubicBezTo>
                    <a:pt x="1838" y="2505"/>
                    <a:pt x="2025" y="2203"/>
                    <a:pt x="2118" y="2017"/>
                  </a:cubicBezTo>
                  <a:cubicBezTo>
                    <a:pt x="2211" y="1737"/>
                    <a:pt x="2420" y="1342"/>
                    <a:pt x="2513" y="1040"/>
                  </a:cubicBezTo>
                  <a:cubicBezTo>
                    <a:pt x="2606" y="667"/>
                    <a:pt x="2327" y="179"/>
                    <a:pt x="2025" y="86"/>
                  </a:cubicBezTo>
                  <a:cubicBezTo>
                    <a:pt x="1912" y="26"/>
                    <a:pt x="1795" y="1"/>
                    <a:pt x="16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6" name="Google Shape;626;p9"/>
            <p:cNvSpPr/>
            <p:nvPr/>
          </p:nvSpPr>
          <p:spPr>
            <a:xfrm>
              <a:off x="3759100" y="4243100"/>
              <a:ext cx="107025" cy="69800"/>
            </a:xfrm>
            <a:custGeom>
              <a:avLst/>
              <a:gdLst/>
              <a:ahLst/>
              <a:cxnLst/>
              <a:rect l="l" t="t" r="r" b="b"/>
              <a:pathLst>
                <a:path w="4281" h="2792" extrusionOk="0">
                  <a:moveTo>
                    <a:pt x="2603" y="0"/>
                  </a:moveTo>
                  <a:cubicBezTo>
                    <a:pt x="2025" y="0"/>
                    <a:pt x="1501" y="221"/>
                    <a:pt x="978" y="456"/>
                  </a:cubicBezTo>
                  <a:cubicBezTo>
                    <a:pt x="396" y="642"/>
                    <a:pt x="0" y="1130"/>
                    <a:pt x="93" y="1712"/>
                  </a:cubicBezTo>
                  <a:cubicBezTo>
                    <a:pt x="201" y="2252"/>
                    <a:pt x="610" y="2792"/>
                    <a:pt x="1134" y="2792"/>
                  </a:cubicBezTo>
                  <a:cubicBezTo>
                    <a:pt x="1174" y="2792"/>
                    <a:pt x="1215" y="2789"/>
                    <a:pt x="1257" y="2782"/>
                  </a:cubicBezTo>
                  <a:cubicBezTo>
                    <a:pt x="2141" y="2666"/>
                    <a:pt x="2908" y="2666"/>
                    <a:pt x="3583" y="2084"/>
                  </a:cubicBezTo>
                  <a:cubicBezTo>
                    <a:pt x="4281" y="1503"/>
                    <a:pt x="3979" y="246"/>
                    <a:pt x="3118" y="60"/>
                  </a:cubicBezTo>
                  <a:cubicBezTo>
                    <a:pt x="2941" y="19"/>
                    <a:pt x="2770" y="0"/>
                    <a:pt x="26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7" name="Google Shape;627;p9"/>
            <p:cNvSpPr/>
            <p:nvPr/>
          </p:nvSpPr>
          <p:spPr>
            <a:xfrm>
              <a:off x="3926600" y="4103425"/>
              <a:ext cx="79700" cy="56250"/>
            </a:xfrm>
            <a:custGeom>
              <a:avLst/>
              <a:gdLst/>
              <a:ahLst/>
              <a:cxnLst/>
              <a:rect l="l" t="t" r="r" b="b"/>
              <a:pathLst>
                <a:path w="3188" h="2250" extrusionOk="0">
                  <a:moveTo>
                    <a:pt x="2375" y="0"/>
                  </a:moveTo>
                  <a:cubicBezTo>
                    <a:pt x="2328" y="0"/>
                    <a:pt x="2281" y="6"/>
                    <a:pt x="2234" y="17"/>
                  </a:cubicBezTo>
                  <a:cubicBezTo>
                    <a:pt x="1652" y="320"/>
                    <a:pt x="1071" y="506"/>
                    <a:pt x="582" y="808"/>
                  </a:cubicBezTo>
                  <a:cubicBezTo>
                    <a:pt x="187" y="994"/>
                    <a:pt x="0" y="1576"/>
                    <a:pt x="280" y="1855"/>
                  </a:cubicBezTo>
                  <a:cubicBezTo>
                    <a:pt x="420" y="2121"/>
                    <a:pt x="676" y="2250"/>
                    <a:pt x="949" y="2250"/>
                  </a:cubicBezTo>
                  <a:cubicBezTo>
                    <a:pt x="1082" y="2250"/>
                    <a:pt x="1220" y="2219"/>
                    <a:pt x="1350" y="2158"/>
                  </a:cubicBezTo>
                  <a:cubicBezTo>
                    <a:pt x="1838" y="1972"/>
                    <a:pt x="2327" y="1669"/>
                    <a:pt x="2815" y="1390"/>
                  </a:cubicBezTo>
                  <a:cubicBezTo>
                    <a:pt x="3095" y="1181"/>
                    <a:pt x="3188" y="808"/>
                    <a:pt x="3095" y="506"/>
                  </a:cubicBezTo>
                  <a:cubicBezTo>
                    <a:pt x="3013" y="262"/>
                    <a:pt x="2701" y="0"/>
                    <a:pt x="23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8" name="Google Shape;628;p9"/>
            <p:cNvSpPr/>
            <p:nvPr/>
          </p:nvSpPr>
          <p:spPr>
            <a:xfrm>
              <a:off x="4113825" y="4232175"/>
              <a:ext cx="122400" cy="80075"/>
            </a:xfrm>
            <a:custGeom>
              <a:avLst/>
              <a:gdLst/>
              <a:ahLst/>
              <a:cxnLst/>
              <a:rect l="l" t="t" r="r" b="b"/>
              <a:pathLst>
                <a:path w="4896" h="3203" extrusionOk="0">
                  <a:moveTo>
                    <a:pt x="4030" y="1"/>
                  </a:moveTo>
                  <a:cubicBezTo>
                    <a:pt x="3999" y="1"/>
                    <a:pt x="3967" y="3"/>
                    <a:pt x="3934" y="9"/>
                  </a:cubicBezTo>
                  <a:cubicBezTo>
                    <a:pt x="2678" y="9"/>
                    <a:pt x="1817" y="893"/>
                    <a:pt x="840" y="1567"/>
                  </a:cubicBezTo>
                  <a:cubicBezTo>
                    <a:pt x="0" y="2067"/>
                    <a:pt x="466" y="3202"/>
                    <a:pt x="1292" y="3202"/>
                  </a:cubicBezTo>
                  <a:cubicBezTo>
                    <a:pt x="1428" y="3202"/>
                    <a:pt x="1573" y="3172"/>
                    <a:pt x="1724" y="3103"/>
                  </a:cubicBezTo>
                  <a:cubicBezTo>
                    <a:pt x="2771" y="2521"/>
                    <a:pt x="3934" y="2242"/>
                    <a:pt x="4632" y="1172"/>
                  </a:cubicBezTo>
                  <a:cubicBezTo>
                    <a:pt x="4895" y="711"/>
                    <a:pt x="4558" y="1"/>
                    <a:pt x="40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9" name="Google Shape;629;p9"/>
            <p:cNvSpPr/>
            <p:nvPr/>
          </p:nvSpPr>
          <p:spPr>
            <a:xfrm>
              <a:off x="4240275" y="4265700"/>
              <a:ext cx="100450" cy="71525"/>
            </a:xfrm>
            <a:custGeom>
              <a:avLst/>
              <a:gdLst/>
              <a:ahLst/>
              <a:cxnLst/>
              <a:rect l="l" t="t" r="r" b="b"/>
              <a:pathLst>
                <a:path w="4018" h="2861" extrusionOk="0">
                  <a:moveTo>
                    <a:pt x="2912" y="0"/>
                  </a:moveTo>
                  <a:cubicBezTo>
                    <a:pt x="2861" y="0"/>
                    <a:pt x="2810" y="5"/>
                    <a:pt x="2761" y="17"/>
                  </a:cubicBezTo>
                  <a:cubicBezTo>
                    <a:pt x="2272" y="226"/>
                    <a:pt x="1900" y="412"/>
                    <a:pt x="1505" y="715"/>
                  </a:cubicBezTo>
                  <a:cubicBezTo>
                    <a:pt x="1109" y="901"/>
                    <a:pt x="830" y="1180"/>
                    <a:pt x="528" y="1483"/>
                  </a:cubicBezTo>
                  <a:cubicBezTo>
                    <a:pt x="1" y="2009"/>
                    <a:pt x="429" y="2861"/>
                    <a:pt x="1102" y="2861"/>
                  </a:cubicBezTo>
                  <a:cubicBezTo>
                    <a:pt x="1172" y="2861"/>
                    <a:pt x="1244" y="2852"/>
                    <a:pt x="1319" y="2832"/>
                  </a:cubicBezTo>
                  <a:cubicBezTo>
                    <a:pt x="2086" y="2646"/>
                    <a:pt x="2761" y="2343"/>
                    <a:pt x="3436" y="1762"/>
                  </a:cubicBezTo>
                  <a:cubicBezTo>
                    <a:pt x="3831" y="1483"/>
                    <a:pt x="4017" y="1087"/>
                    <a:pt x="3831" y="599"/>
                  </a:cubicBezTo>
                  <a:cubicBezTo>
                    <a:pt x="3668" y="273"/>
                    <a:pt x="3273" y="0"/>
                    <a:pt x="29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0" name="Google Shape;630;p9"/>
            <p:cNvSpPr/>
            <p:nvPr/>
          </p:nvSpPr>
          <p:spPr>
            <a:xfrm>
              <a:off x="4411075" y="4215100"/>
              <a:ext cx="123900" cy="81800"/>
            </a:xfrm>
            <a:custGeom>
              <a:avLst/>
              <a:gdLst/>
              <a:ahLst/>
              <a:cxnLst/>
              <a:rect l="l" t="t" r="r" b="b"/>
              <a:pathLst>
                <a:path w="4956" h="3272" extrusionOk="0">
                  <a:moveTo>
                    <a:pt x="2936" y="0"/>
                  </a:moveTo>
                  <a:cubicBezTo>
                    <a:pt x="2391" y="0"/>
                    <a:pt x="1855" y="173"/>
                    <a:pt x="1350" y="506"/>
                  </a:cubicBezTo>
                  <a:cubicBezTo>
                    <a:pt x="675" y="994"/>
                    <a:pt x="0" y="1855"/>
                    <a:pt x="0" y="2623"/>
                  </a:cubicBezTo>
                  <a:cubicBezTo>
                    <a:pt x="0" y="3004"/>
                    <a:pt x="354" y="3272"/>
                    <a:pt x="698" y="3272"/>
                  </a:cubicBezTo>
                  <a:cubicBezTo>
                    <a:pt x="794" y="3272"/>
                    <a:pt x="890" y="3250"/>
                    <a:pt x="977" y="3204"/>
                  </a:cubicBezTo>
                  <a:cubicBezTo>
                    <a:pt x="1350" y="2925"/>
                    <a:pt x="1745" y="2623"/>
                    <a:pt x="2327" y="2436"/>
                  </a:cubicBezTo>
                  <a:cubicBezTo>
                    <a:pt x="2815" y="2343"/>
                    <a:pt x="3397" y="2250"/>
                    <a:pt x="3885" y="2157"/>
                  </a:cubicBezTo>
                  <a:cubicBezTo>
                    <a:pt x="4653" y="1948"/>
                    <a:pt x="4955" y="692"/>
                    <a:pt x="4164" y="296"/>
                  </a:cubicBezTo>
                  <a:cubicBezTo>
                    <a:pt x="3756" y="97"/>
                    <a:pt x="3343" y="0"/>
                    <a:pt x="29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1" name="Google Shape;631;p9"/>
            <p:cNvSpPr/>
            <p:nvPr/>
          </p:nvSpPr>
          <p:spPr>
            <a:xfrm>
              <a:off x="4265650" y="4146900"/>
              <a:ext cx="167550" cy="88600"/>
            </a:xfrm>
            <a:custGeom>
              <a:avLst/>
              <a:gdLst/>
              <a:ahLst/>
              <a:cxnLst/>
              <a:rect l="l" t="t" r="r" b="b"/>
              <a:pathLst>
                <a:path w="6702" h="3544" extrusionOk="0">
                  <a:moveTo>
                    <a:pt x="5321" y="1"/>
                  </a:moveTo>
                  <a:cubicBezTo>
                    <a:pt x="5232" y="1"/>
                    <a:pt x="5141" y="9"/>
                    <a:pt x="5050" y="23"/>
                  </a:cubicBezTo>
                  <a:cubicBezTo>
                    <a:pt x="3677" y="233"/>
                    <a:pt x="2514" y="814"/>
                    <a:pt x="1257" y="1279"/>
                  </a:cubicBezTo>
                  <a:cubicBezTo>
                    <a:pt x="0" y="1735"/>
                    <a:pt x="339" y="3543"/>
                    <a:pt x="1633" y="3543"/>
                  </a:cubicBezTo>
                  <a:cubicBezTo>
                    <a:pt x="1727" y="3543"/>
                    <a:pt x="1827" y="3533"/>
                    <a:pt x="1932" y="3513"/>
                  </a:cubicBezTo>
                  <a:cubicBezTo>
                    <a:pt x="3305" y="3234"/>
                    <a:pt x="4654" y="2931"/>
                    <a:pt x="6003" y="2350"/>
                  </a:cubicBezTo>
                  <a:cubicBezTo>
                    <a:pt x="6585" y="2070"/>
                    <a:pt x="6701" y="1279"/>
                    <a:pt x="6492" y="814"/>
                  </a:cubicBezTo>
                  <a:cubicBezTo>
                    <a:pt x="6256" y="225"/>
                    <a:pt x="5806" y="1"/>
                    <a:pt x="53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2" name="Google Shape;632;p9"/>
            <p:cNvSpPr/>
            <p:nvPr/>
          </p:nvSpPr>
          <p:spPr>
            <a:xfrm>
              <a:off x="4264225" y="4040200"/>
              <a:ext cx="142200" cy="63775"/>
            </a:xfrm>
            <a:custGeom>
              <a:avLst/>
              <a:gdLst/>
              <a:ahLst/>
              <a:cxnLst/>
              <a:rect l="l" t="t" r="r" b="b"/>
              <a:pathLst>
                <a:path w="5688" h="2551" extrusionOk="0">
                  <a:moveTo>
                    <a:pt x="4304" y="1"/>
                  </a:moveTo>
                  <a:cubicBezTo>
                    <a:pt x="4219" y="1"/>
                    <a:pt x="4130" y="11"/>
                    <a:pt x="4036" y="34"/>
                  </a:cubicBezTo>
                  <a:cubicBezTo>
                    <a:pt x="2966" y="220"/>
                    <a:pt x="1989" y="522"/>
                    <a:pt x="1035" y="895"/>
                  </a:cubicBezTo>
                  <a:cubicBezTo>
                    <a:pt x="1" y="1277"/>
                    <a:pt x="423" y="2551"/>
                    <a:pt x="1419" y="2551"/>
                  </a:cubicBezTo>
                  <a:cubicBezTo>
                    <a:pt x="1454" y="2551"/>
                    <a:pt x="1488" y="2549"/>
                    <a:pt x="1524" y="2546"/>
                  </a:cubicBezTo>
                  <a:cubicBezTo>
                    <a:pt x="2478" y="2360"/>
                    <a:pt x="3548" y="2267"/>
                    <a:pt x="4525" y="1965"/>
                  </a:cubicBezTo>
                  <a:cubicBezTo>
                    <a:pt x="5687" y="1620"/>
                    <a:pt x="5356" y="1"/>
                    <a:pt x="43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3" name="Google Shape;633;p9"/>
            <p:cNvSpPr/>
            <p:nvPr/>
          </p:nvSpPr>
          <p:spPr>
            <a:xfrm>
              <a:off x="4540400" y="4262875"/>
              <a:ext cx="125425" cy="56875"/>
            </a:xfrm>
            <a:custGeom>
              <a:avLst/>
              <a:gdLst/>
              <a:ahLst/>
              <a:cxnLst/>
              <a:rect l="l" t="t" r="r" b="b"/>
              <a:pathLst>
                <a:path w="5017" h="2275" extrusionOk="0">
                  <a:moveTo>
                    <a:pt x="3788" y="1"/>
                  </a:moveTo>
                  <a:cubicBezTo>
                    <a:pt x="2825" y="1"/>
                    <a:pt x="1772" y="470"/>
                    <a:pt x="946" y="712"/>
                  </a:cubicBezTo>
                  <a:cubicBezTo>
                    <a:pt x="1" y="1004"/>
                    <a:pt x="339" y="2275"/>
                    <a:pt x="1225" y="2275"/>
                  </a:cubicBezTo>
                  <a:cubicBezTo>
                    <a:pt x="1255" y="2275"/>
                    <a:pt x="1286" y="2273"/>
                    <a:pt x="1318" y="2270"/>
                  </a:cubicBezTo>
                  <a:cubicBezTo>
                    <a:pt x="2388" y="1991"/>
                    <a:pt x="3737" y="1991"/>
                    <a:pt x="4621" y="1200"/>
                  </a:cubicBezTo>
                  <a:cubicBezTo>
                    <a:pt x="5017" y="921"/>
                    <a:pt x="4714" y="130"/>
                    <a:pt x="4226" y="37"/>
                  </a:cubicBezTo>
                  <a:cubicBezTo>
                    <a:pt x="4083" y="12"/>
                    <a:pt x="3936" y="1"/>
                    <a:pt x="37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4" name="Google Shape;634;p9"/>
            <p:cNvSpPr/>
            <p:nvPr/>
          </p:nvSpPr>
          <p:spPr>
            <a:xfrm>
              <a:off x="4529725" y="4165475"/>
              <a:ext cx="128550" cy="52400"/>
            </a:xfrm>
            <a:custGeom>
              <a:avLst/>
              <a:gdLst/>
              <a:ahLst/>
              <a:cxnLst/>
              <a:rect l="l" t="t" r="r" b="b"/>
              <a:pathLst>
                <a:path w="5142" h="2096" extrusionOk="0">
                  <a:moveTo>
                    <a:pt x="3498" y="0"/>
                  </a:moveTo>
                  <a:cubicBezTo>
                    <a:pt x="2599" y="0"/>
                    <a:pt x="1768" y="209"/>
                    <a:pt x="884" y="350"/>
                  </a:cubicBezTo>
                  <a:cubicBezTo>
                    <a:pt x="0" y="536"/>
                    <a:pt x="209" y="2095"/>
                    <a:pt x="1163" y="2095"/>
                  </a:cubicBezTo>
                  <a:cubicBezTo>
                    <a:pt x="2326" y="2002"/>
                    <a:pt x="3397" y="2002"/>
                    <a:pt x="4560" y="1514"/>
                  </a:cubicBezTo>
                  <a:cubicBezTo>
                    <a:pt x="5141" y="1234"/>
                    <a:pt x="4955" y="164"/>
                    <a:pt x="4374" y="71"/>
                  </a:cubicBezTo>
                  <a:cubicBezTo>
                    <a:pt x="4072" y="21"/>
                    <a:pt x="3782" y="0"/>
                    <a:pt x="34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5" name="Google Shape;635;p9"/>
            <p:cNvSpPr/>
            <p:nvPr/>
          </p:nvSpPr>
          <p:spPr>
            <a:xfrm>
              <a:off x="4502250" y="4064000"/>
              <a:ext cx="105425" cy="54925"/>
            </a:xfrm>
            <a:custGeom>
              <a:avLst/>
              <a:gdLst/>
              <a:ahLst/>
              <a:cxnLst/>
              <a:rect l="l" t="t" r="r" b="b"/>
              <a:pathLst>
                <a:path w="4217" h="2197" extrusionOk="0">
                  <a:moveTo>
                    <a:pt x="3071" y="0"/>
                  </a:moveTo>
                  <a:cubicBezTo>
                    <a:pt x="2312" y="0"/>
                    <a:pt x="1605" y="300"/>
                    <a:pt x="913" y="524"/>
                  </a:cubicBezTo>
                  <a:cubicBezTo>
                    <a:pt x="0" y="894"/>
                    <a:pt x="285" y="2196"/>
                    <a:pt x="1198" y="2196"/>
                  </a:cubicBezTo>
                  <a:cubicBezTo>
                    <a:pt x="1263" y="2196"/>
                    <a:pt x="1331" y="2190"/>
                    <a:pt x="1401" y="2176"/>
                  </a:cubicBezTo>
                  <a:cubicBezTo>
                    <a:pt x="2262" y="1990"/>
                    <a:pt x="3239" y="1804"/>
                    <a:pt x="3914" y="1106"/>
                  </a:cubicBezTo>
                  <a:cubicBezTo>
                    <a:pt x="4216" y="827"/>
                    <a:pt x="4100" y="152"/>
                    <a:pt x="3635" y="59"/>
                  </a:cubicBezTo>
                  <a:cubicBezTo>
                    <a:pt x="3443" y="18"/>
                    <a:pt x="3255" y="0"/>
                    <a:pt x="30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6" name="Google Shape;636;p9"/>
            <p:cNvSpPr/>
            <p:nvPr/>
          </p:nvSpPr>
          <p:spPr>
            <a:xfrm>
              <a:off x="4721050" y="4273550"/>
              <a:ext cx="118650" cy="58300"/>
            </a:xfrm>
            <a:custGeom>
              <a:avLst/>
              <a:gdLst/>
              <a:ahLst/>
              <a:cxnLst/>
              <a:rect l="l" t="t" r="r" b="b"/>
              <a:pathLst>
                <a:path w="4746" h="2332" extrusionOk="0">
                  <a:moveTo>
                    <a:pt x="3696" y="1"/>
                  </a:moveTo>
                  <a:cubicBezTo>
                    <a:pt x="3667" y="1"/>
                    <a:pt x="3637" y="2"/>
                    <a:pt x="3607" y="5"/>
                  </a:cubicBezTo>
                  <a:cubicBezTo>
                    <a:pt x="2537" y="5"/>
                    <a:pt x="1560" y="494"/>
                    <a:pt x="582" y="866"/>
                  </a:cubicBezTo>
                  <a:cubicBezTo>
                    <a:pt x="1" y="1262"/>
                    <a:pt x="303" y="2332"/>
                    <a:pt x="978" y="2332"/>
                  </a:cubicBezTo>
                  <a:cubicBezTo>
                    <a:pt x="2048" y="2239"/>
                    <a:pt x="3118" y="2029"/>
                    <a:pt x="4072" y="1564"/>
                  </a:cubicBezTo>
                  <a:cubicBezTo>
                    <a:pt x="4745" y="1183"/>
                    <a:pt x="4488" y="1"/>
                    <a:pt x="36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7" name="Google Shape;637;p9"/>
            <p:cNvSpPr/>
            <p:nvPr/>
          </p:nvSpPr>
          <p:spPr>
            <a:xfrm>
              <a:off x="4701875" y="4137725"/>
              <a:ext cx="97150" cy="58875"/>
            </a:xfrm>
            <a:custGeom>
              <a:avLst/>
              <a:gdLst/>
              <a:ahLst/>
              <a:cxnLst/>
              <a:rect l="l" t="t" r="r" b="b"/>
              <a:pathLst>
                <a:path w="3886" h="2355" extrusionOk="0">
                  <a:moveTo>
                    <a:pt x="3055" y="1"/>
                  </a:moveTo>
                  <a:cubicBezTo>
                    <a:pt x="3007" y="1"/>
                    <a:pt x="2958" y="6"/>
                    <a:pt x="2908" y="18"/>
                  </a:cubicBezTo>
                  <a:cubicBezTo>
                    <a:pt x="2140" y="111"/>
                    <a:pt x="1466" y="204"/>
                    <a:pt x="768" y="390"/>
                  </a:cubicBezTo>
                  <a:cubicBezTo>
                    <a:pt x="303" y="483"/>
                    <a:pt x="0" y="972"/>
                    <a:pt x="0" y="1460"/>
                  </a:cubicBezTo>
                  <a:cubicBezTo>
                    <a:pt x="86" y="1827"/>
                    <a:pt x="433" y="2354"/>
                    <a:pt x="873" y="2354"/>
                  </a:cubicBezTo>
                  <a:cubicBezTo>
                    <a:pt x="907" y="2354"/>
                    <a:pt x="942" y="2351"/>
                    <a:pt x="977" y="2344"/>
                  </a:cubicBezTo>
                  <a:cubicBezTo>
                    <a:pt x="1349" y="2228"/>
                    <a:pt x="1745" y="2228"/>
                    <a:pt x="2140" y="2135"/>
                  </a:cubicBezTo>
                  <a:cubicBezTo>
                    <a:pt x="2513" y="2135"/>
                    <a:pt x="2815" y="1949"/>
                    <a:pt x="3094" y="1856"/>
                  </a:cubicBezTo>
                  <a:cubicBezTo>
                    <a:pt x="3583" y="1763"/>
                    <a:pt x="3885" y="1274"/>
                    <a:pt x="3885" y="786"/>
                  </a:cubicBezTo>
                  <a:cubicBezTo>
                    <a:pt x="3802" y="431"/>
                    <a:pt x="3474" y="1"/>
                    <a:pt x="30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8" name="Google Shape;638;p9"/>
            <p:cNvSpPr/>
            <p:nvPr/>
          </p:nvSpPr>
          <p:spPr>
            <a:xfrm>
              <a:off x="3260100" y="4818400"/>
              <a:ext cx="59450" cy="107575"/>
            </a:xfrm>
            <a:custGeom>
              <a:avLst/>
              <a:gdLst/>
              <a:ahLst/>
              <a:cxnLst/>
              <a:rect l="l" t="t" r="r" b="b"/>
              <a:pathLst>
                <a:path w="2378" h="4303" extrusionOk="0">
                  <a:moveTo>
                    <a:pt x="1319" y="1"/>
                  </a:moveTo>
                  <a:cubicBezTo>
                    <a:pt x="894" y="1"/>
                    <a:pt x="479" y="228"/>
                    <a:pt x="396" y="708"/>
                  </a:cubicBezTo>
                  <a:cubicBezTo>
                    <a:pt x="186" y="1661"/>
                    <a:pt x="0" y="2825"/>
                    <a:pt x="186" y="3802"/>
                  </a:cubicBezTo>
                  <a:cubicBezTo>
                    <a:pt x="304" y="4130"/>
                    <a:pt x="630" y="4303"/>
                    <a:pt x="946" y="4303"/>
                  </a:cubicBezTo>
                  <a:cubicBezTo>
                    <a:pt x="1190" y="4303"/>
                    <a:pt x="1427" y="4200"/>
                    <a:pt x="1559" y="3988"/>
                  </a:cubicBezTo>
                  <a:cubicBezTo>
                    <a:pt x="2024" y="3034"/>
                    <a:pt x="2233" y="1964"/>
                    <a:pt x="2326" y="987"/>
                  </a:cubicBezTo>
                  <a:cubicBezTo>
                    <a:pt x="2378" y="345"/>
                    <a:pt x="1841" y="1"/>
                    <a:pt x="13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9" name="Google Shape;639;p9"/>
            <p:cNvSpPr/>
            <p:nvPr/>
          </p:nvSpPr>
          <p:spPr>
            <a:xfrm>
              <a:off x="3335875" y="4631900"/>
              <a:ext cx="79975" cy="109300"/>
            </a:xfrm>
            <a:custGeom>
              <a:avLst/>
              <a:gdLst/>
              <a:ahLst/>
              <a:cxnLst/>
              <a:rect l="l" t="t" r="r" b="b"/>
              <a:pathLst>
                <a:path w="3199" h="4372" extrusionOk="0">
                  <a:moveTo>
                    <a:pt x="2471" y="0"/>
                  </a:moveTo>
                  <a:cubicBezTo>
                    <a:pt x="2261" y="0"/>
                    <a:pt x="2043" y="95"/>
                    <a:pt x="1901" y="304"/>
                  </a:cubicBezTo>
                  <a:cubicBezTo>
                    <a:pt x="1226" y="1188"/>
                    <a:pt x="738" y="2142"/>
                    <a:pt x="272" y="3212"/>
                  </a:cubicBezTo>
                  <a:cubicBezTo>
                    <a:pt x="1" y="3820"/>
                    <a:pt x="552" y="4372"/>
                    <a:pt x="1052" y="4372"/>
                  </a:cubicBezTo>
                  <a:cubicBezTo>
                    <a:pt x="1281" y="4372"/>
                    <a:pt x="1498" y="4257"/>
                    <a:pt x="1622" y="3980"/>
                  </a:cubicBezTo>
                  <a:cubicBezTo>
                    <a:pt x="2203" y="2933"/>
                    <a:pt x="2785" y="1863"/>
                    <a:pt x="3064" y="793"/>
                  </a:cubicBezTo>
                  <a:cubicBezTo>
                    <a:pt x="3198" y="301"/>
                    <a:pt x="2846" y="0"/>
                    <a:pt x="2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0" name="Google Shape;640;p9"/>
            <p:cNvSpPr/>
            <p:nvPr/>
          </p:nvSpPr>
          <p:spPr>
            <a:xfrm>
              <a:off x="3420025" y="4806200"/>
              <a:ext cx="50625" cy="64225"/>
            </a:xfrm>
            <a:custGeom>
              <a:avLst/>
              <a:gdLst/>
              <a:ahLst/>
              <a:cxnLst/>
              <a:rect l="l" t="t" r="r" b="b"/>
              <a:pathLst>
                <a:path w="2025" h="2569" extrusionOk="0">
                  <a:moveTo>
                    <a:pt x="1241" y="0"/>
                  </a:moveTo>
                  <a:cubicBezTo>
                    <a:pt x="961" y="0"/>
                    <a:pt x="733" y="195"/>
                    <a:pt x="582" y="498"/>
                  </a:cubicBezTo>
                  <a:cubicBezTo>
                    <a:pt x="489" y="893"/>
                    <a:pt x="280" y="1289"/>
                    <a:pt x="187" y="1661"/>
                  </a:cubicBezTo>
                  <a:cubicBezTo>
                    <a:pt x="1" y="1963"/>
                    <a:pt x="280" y="2452"/>
                    <a:pt x="675" y="2545"/>
                  </a:cubicBezTo>
                  <a:cubicBezTo>
                    <a:pt x="743" y="2561"/>
                    <a:pt x="809" y="2568"/>
                    <a:pt x="875" y="2568"/>
                  </a:cubicBezTo>
                  <a:cubicBezTo>
                    <a:pt x="1193" y="2568"/>
                    <a:pt x="1479" y="2384"/>
                    <a:pt x="1652" y="2056"/>
                  </a:cubicBezTo>
                  <a:cubicBezTo>
                    <a:pt x="1745" y="1661"/>
                    <a:pt x="1838" y="1289"/>
                    <a:pt x="1931" y="893"/>
                  </a:cubicBezTo>
                  <a:cubicBezTo>
                    <a:pt x="2025" y="498"/>
                    <a:pt x="1838" y="125"/>
                    <a:pt x="1443" y="32"/>
                  </a:cubicBezTo>
                  <a:cubicBezTo>
                    <a:pt x="1373" y="11"/>
                    <a:pt x="1306" y="0"/>
                    <a:pt x="1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1" name="Google Shape;641;p9"/>
            <p:cNvSpPr/>
            <p:nvPr/>
          </p:nvSpPr>
          <p:spPr>
            <a:xfrm>
              <a:off x="3465975" y="4547825"/>
              <a:ext cx="68550" cy="113925"/>
            </a:xfrm>
            <a:custGeom>
              <a:avLst/>
              <a:gdLst/>
              <a:ahLst/>
              <a:cxnLst/>
              <a:rect l="l" t="t" r="r" b="b"/>
              <a:pathLst>
                <a:path w="2742" h="4557" extrusionOk="0">
                  <a:moveTo>
                    <a:pt x="1626" y="1"/>
                  </a:moveTo>
                  <a:cubicBezTo>
                    <a:pt x="1251" y="1"/>
                    <a:pt x="870" y="202"/>
                    <a:pt x="675" y="666"/>
                  </a:cubicBezTo>
                  <a:cubicBezTo>
                    <a:pt x="303" y="1736"/>
                    <a:pt x="0" y="2900"/>
                    <a:pt x="303" y="4063"/>
                  </a:cubicBezTo>
                  <a:cubicBezTo>
                    <a:pt x="361" y="4369"/>
                    <a:pt x="648" y="4556"/>
                    <a:pt x="922" y="4556"/>
                  </a:cubicBezTo>
                  <a:cubicBezTo>
                    <a:pt x="1086" y="4556"/>
                    <a:pt x="1245" y="4490"/>
                    <a:pt x="1350" y="4342"/>
                  </a:cubicBezTo>
                  <a:cubicBezTo>
                    <a:pt x="2141" y="3481"/>
                    <a:pt x="2420" y="2318"/>
                    <a:pt x="2629" y="1155"/>
                  </a:cubicBezTo>
                  <a:cubicBezTo>
                    <a:pt x="2741" y="456"/>
                    <a:pt x="2190" y="1"/>
                    <a:pt x="16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2" name="Google Shape;642;p9"/>
            <p:cNvSpPr/>
            <p:nvPr/>
          </p:nvSpPr>
          <p:spPr>
            <a:xfrm>
              <a:off x="3411575" y="4411050"/>
              <a:ext cx="116825" cy="99675"/>
            </a:xfrm>
            <a:custGeom>
              <a:avLst/>
              <a:gdLst/>
              <a:ahLst/>
              <a:cxnLst/>
              <a:rect l="l" t="t" r="r" b="b"/>
              <a:pathLst>
                <a:path w="4673" h="3987" extrusionOk="0">
                  <a:moveTo>
                    <a:pt x="3132" y="0"/>
                  </a:moveTo>
                  <a:cubicBezTo>
                    <a:pt x="2878" y="0"/>
                    <a:pt x="2610" y="96"/>
                    <a:pt x="2363" y="321"/>
                  </a:cubicBezTo>
                  <a:cubicBezTo>
                    <a:pt x="1502" y="1089"/>
                    <a:pt x="734" y="1973"/>
                    <a:pt x="246" y="3043"/>
                  </a:cubicBezTo>
                  <a:cubicBezTo>
                    <a:pt x="0" y="3515"/>
                    <a:pt x="337" y="3987"/>
                    <a:pt x="832" y="3987"/>
                  </a:cubicBezTo>
                  <a:cubicBezTo>
                    <a:pt x="948" y="3987"/>
                    <a:pt x="1072" y="3961"/>
                    <a:pt x="1199" y="3904"/>
                  </a:cubicBezTo>
                  <a:cubicBezTo>
                    <a:pt x="2269" y="3509"/>
                    <a:pt x="3154" y="2741"/>
                    <a:pt x="3921" y="1880"/>
                  </a:cubicBezTo>
                  <a:cubicBezTo>
                    <a:pt x="4673" y="1057"/>
                    <a:pt x="3979" y="0"/>
                    <a:pt x="31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3" name="Google Shape;643;p9"/>
            <p:cNvSpPr/>
            <p:nvPr/>
          </p:nvSpPr>
          <p:spPr>
            <a:xfrm>
              <a:off x="3563100" y="4402650"/>
              <a:ext cx="62825" cy="67300"/>
            </a:xfrm>
            <a:custGeom>
              <a:avLst/>
              <a:gdLst/>
              <a:ahLst/>
              <a:cxnLst/>
              <a:rect l="l" t="t" r="r" b="b"/>
              <a:pathLst>
                <a:path w="2513" h="2692" extrusionOk="0">
                  <a:moveTo>
                    <a:pt x="1694" y="1"/>
                  </a:moveTo>
                  <a:cubicBezTo>
                    <a:pt x="1401" y="1"/>
                    <a:pt x="1105" y="154"/>
                    <a:pt x="954" y="355"/>
                  </a:cubicBezTo>
                  <a:cubicBezTo>
                    <a:pt x="675" y="750"/>
                    <a:pt x="489" y="1146"/>
                    <a:pt x="187" y="1518"/>
                  </a:cubicBezTo>
                  <a:cubicBezTo>
                    <a:pt x="0" y="1821"/>
                    <a:pt x="94" y="2402"/>
                    <a:pt x="489" y="2588"/>
                  </a:cubicBezTo>
                  <a:cubicBezTo>
                    <a:pt x="613" y="2658"/>
                    <a:pt x="740" y="2692"/>
                    <a:pt x="864" y="2692"/>
                  </a:cubicBezTo>
                  <a:cubicBezTo>
                    <a:pt x="1112" y="2692"/>
                    <a:pt x="1350" y="2557"/>
                    <a:pt x="1536" y="2309"/>
                  </a:cubicBezTo>
                  <a:cubicBezTo>
                    <a:pt x="1745" y="1914"/>
                    <a:pt x="2024" y="1518"/>
                    <a:pt x="2327" y="1146"/>
                  </a:cubicBezTo>
                  <a:cubicBezTo>
                    <a:pt x="2513" y="843"/>
                    <a:pt x="2327" y="262"/>
                    <a:pt x="2024" y="76"/>
                  </a:cubicBezTo>
                  <a:cubicBezTo>
                    <a:pt x="1921" y="24"/>
                    <a:pt x="1808" y="1"/>
                    <a:pt x="16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4" name="Google Shape;644;p9"/>
            <p:cNvSpPr/>
            <p:nvPr/>
          </p:nvSpPr>
          <p:spPr>
            <a:xfrm>
              <a:off x="3575100" y="4226675"/>
              <a:ext cx="139275" cy="102625"/>
            </a:xfrm>
            <a:custGeom>
              <a:avLst/>
              <a:gdLst/>
              <a:ahLst/>
              <a:cxnLst/>
              <a:rect l="l" t="t" r="r" b="b"/>
              <a:pathLst>
                <a:path w="5571" h="4105" extrusionOk="0">
                  <a:moveTo>
                    <a:pt x="4098" y="1"/>
                  </a:moveTo>
                  <a:cubicBezTo>
                    <a:pt x="3935" y="1"/>
                    <a:pt x="3764" y="42"/>
                    <a:pt x="3592" y="136"/>
                  </a:cubicBezTo>
                  <a:cubicBezTo>
                    <a:pt x="2428" y="903"/>
                    <a:pt x="1544" y="1787"/>
                    <a:pt x="591" y="2741"/>
                  </a:cubicBezTo>
                  <a:cubicBezTo>
                    <a:pt x="1" y="3331"/>
                    <a:pt x="541" y="4104"/>
                    <a:pt x="1186" y="4104"/>
                  </a:cubicBezTo>
                  <a:cubicBezTo>
                    <a:pt x="1304" y="4104"/>
                    <a:pt x="1426" y="4078"/>
                    <a:pt x="1544" y="4021"/>
                  </a:cubicBezTo>
                  <a:cubicBezTo>
                    <a:pt x="2708" y="3323"/>
                    <a:pt x="3871" y="2741"/>
                    <a:pt x="4848" y="1787"/>
                  </a:cubicBezTo>
                  <a:cubicBezTo>
                    <a:pt x="5570" y="1124"/>
                    <a:pt x="4949" y="1"/>
                    <a:pt x="40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645" name="Google Shape;645;p9"/>
          <p:cNvGrpSpPr/>
          <p:nvPr/>
        </p:nvGrpSpPr>
        <p:grpSpPr>
          <a:xfrm>
            <a:off x="10523615" y="-50572"/>
            <a:ext cx="2007692" cy="1572725"/>
            <a:chOff x="3495050" y="1152875"/>
            <a:chExt cx="1082275" cy="847800"/>
          </a:xfrm>
        </p:grpSpPr>
        <p:sp>
          <p:nvSpPr>
            <p:cNvPr id="646" name="Google Shape;646;p9"/>
            <p:cNvSpPr/>
            <p:nvPr/>
          </p:nvSpPr>
          <p:spPr>
            <a:xfrm>
              <a:off x="3495050" y="1170600"/>
              <a:ext cx="330975" cy="469025"/>
            </a:xfrm>
            <a:custGeom>
              <a:avLst/>
              <a:gdLst/>
              <a:ahLst/>
              <a:cxnLst/>
              <a:rect l="l" t="t" r="r" b="b"/>
              <a:pathLst>
                <a:path w="13239" h="18761" extrusionOk="0">
                  <a:moveTo>
                    <a:pt x="12300" y="0"/>
                  </a:moveTo>
                  <a:cubicBezTo>
                    <a:pt x="12182" y="0"/>
                    <a:pt x="12057" y="46"/>
                    <a:pt x="11935" y="150"/>
                  </a:cubicBezTo>
                  <a:cubicBezTo>
                    <a:pt x="6119" y="4408"/>
                    <a:pt x="1" y="10317"/>
                    <a:pt x="1164" y="18273"/>
                  </a:cubicBezTo>
                  <a:cubicBezTo>
                    <a:pt x="1201" y="18613"/>
                    <a:pt x="1451" y="18760"/>
                    <a:pt x="1728" y="18760"/>
                  </a:cubicBezTo>
                  <a:cubicBezTo>
                    <a:pt x="2153" y="18760"/>
                    <a:pt x="2640" y="18413"/>
                    <a:pt x="2513" y="17878"/>
                  </a:cubicBezTo>
                  <a:cubicBezTo>
                    <a:pt x="1559" y="10712"/>
                    <a:pt x="7468" y="5292"/>
                    <a:pt x="12610" y="1407"/>
                  </a:cubicBezTo>
                  <a:cubicBezTo>
                    <a:pt x="13239" y="930"/>
                    <a:pt x="12837" y="0"/>
                    <a:pt x="123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7" name="Google Shape;647;p9"/>
            <p:cNvSpPr/>
            <p:nvPr/>
          </p:nvSpPr>
          <p:spPr>
            <a:xfrm>
              <a:off x="3616025" y="1156225"/>
              <a:ext cx="508425" cy="530400"/>
            </a:xfrm>
            <a:custGeom>
              <a:avLst/>
              <a:gdLst/>
              <a:ahLst/>
              <a:cxnLst/>
              <a:rect l="l" t="t" r="r" b="b"/>
              <a:pathLst>
                <a:path w="20337" h="21216" extrusionOk="0">
                  <a:moveTo>
                    <a:pt x="19304" y="1"/>
                  </a:moveTo>
                  <a:cubicBezTo>
                    <a:pt x="19179" y="1"/>
                    <a:pt x="19046" y="44"/>
                    <a:pt x="18914" y="144"/>
                  </a:cubicBezTo>
                  <a:cubicBezTo>
                    <a:pt x="14657" y="3052"/>
                    <a:pt x="10004" y="5657"/>
                    <a:pt x="6119" y="9054"/>
                  </a:cubicBezTo>
                  <a:cubicBezTo>
                    <a:pt x="2722" y="11869"/>
                    <a:pt x="1" y="15940"/>
                    <a:pt x="303" y="20500"/>
                  </a:cubicBezTo>
                  <a:cubicBezTo>
                    <a:pt x="349" y="20977"/>
                    <a:pt x="739" y="21215"/>
                    <a:pt x="1117" y="21215"/>
                  </a:cubicBezTo>
                  <a:cubicBezTo>
                    <a:pt x="1495" y="21215"/>
                    <a:pt x="1862" y="20977"/>
                    <a:pt x="1862" y="20500"/>
                  </a:cubicBezTo>
                  <a:cubicBezTo>
                    <a:pt x="1559" y="15847"/>
                    <a:pt x="4560" y="12055"/>
                    <a:pt x="8050" y="9356"/>
                  </a:cubicBezTo>
                  <a:cubicBezTo>
                    <a:pt x="11749" y="6448"/>
                    <a:pt x="15820" y="4006"/>
                    <a:pt x="19682" y="1400"/>
                  </a:cubicBezTo>
                  <a:cubicBezTo>
                    <a:pt x="20337" y="996"/>
                    <a:pt x="19907" y="1"/>
                    <a:pt x="193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8" name="Google Shape;648;p9"/>
            <p:cNvSpPr/>
            <p:nvPr/>
          </p:nvSpPr>
          <p:spPr>
            <a:xfrm>
              <a:off x="3727200" y="1158575"/>
              <a:ext cx="697850" cy="565950"/>
            </a:xfrm>
            <a:custGeom>
              <a:avLst/>
              <a:gdLst/>
              <a:ahLst/>
              <a:cxnLst/>
              <a:rect l="l" t="t" r="r" b="b"/>
              <a:pathLst>
                <a:path w="27914" h="22638" extrusionOk="0">
                  <a:moveTo>
                    <a:pt x="26969" y="0"/>
                  </a:moveTo>
                  <a:cubicBezTo>
                    <a:pt x="26849" y="0"/>
                    <a:pt x="26720" y="43"/>
                    <a:pt x="26588" y="143"/>
                  </a:cubicBezTo>
                  <a:cubicBezTo>
                    <a:pt x="17561" y="6634"/>
                    <a:pt x="2835" y="9146"/>
                    <a:pt x="113" y="21755"/>
                  </a:cubicBezTo>
                  <a:cubicBezTo>
                    <a:pt x="1" y="22290"/>
                    <a:pt x="451" y="22638"/>
                    <a:pt x="890" y="22638"/>
                  </a:cubicBezTo>
                  <a:cubicBezTo>
                    <a:pt x="1177" y="22638"/>
                    <a:pt x="1460" y="22490"/>
                    <a:pt x="1579" y="22151"/>
                  </a:cubicBezTo>
                  <a:cubicBezTo>
                    <a:pt x="4184" y="10123"/>
                    <a:pt x="18724" y="7611"/>
                    <a:pt x="27355" y="1399"/>
                  </a:cubicBezTo>
                  <a:cubicBezTo>
                    <a:pt x="27914" y="995"/>
                    <a:pt x="27547" y="0"/>
                    <a:pt x="269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9" name="Google Shape;649;p9"/>
            <p:cNvSpPr/>
            <p:nvPr/>
          </p:nvSpPr>
          <p:spPr>
            <a:xfrm>
              <a:off x="3869500" y="1152875"/>
              <a:ext cx="707825" cy="611025"/>
            </a:xfrm>
            <a:custGeom>
              <a:avLst/>
              <a:gdLst/>
              <a:ahLst/>
              <a:cxnLst/>
              <a:rect l="l" t="t" r="r" b="b"/>
              <a:pathLst>
                <a:path w="28313" h="24441" extrusionOk="0">
                  <a:moveTo>
                    <a:pt x="27373" y="0"/>
                  </a:moveTo>
                  <a:cubicBezTo>
                    <a:pt x="27210" y="0"/>
                    <a:pt x="27042" y="82"/>
                    <a:pt x="26898" y="278"/>
                  </a:cubicBezTo>
                  <a:cubicBezTo>
                    <a:pt x="19523" y="9583"/>
                    <a:pt x="7123" y="13352"/>
                    <a:pt x="330" y="23332"/>
                  </a:cubicBezTo>
                  <a:cubicBezTo>
                    <a:pt x="1" y="23892"/>
                    <a:pt x="534" y="24441"/>
                    <a:pt x="1080" y="24441"/>
                  </a:cubicBezTo>
                  <a:cubicBezTo>
                    <a:pt x="1306" y="24441"/>
                    <a:pt x="1533" y="24347"/>
                    <a:pt x="1703" y="24123"/>
                  </a:cubicBezTo>
                  <a:cubicBezTo>
                    <a:pt x="8286" y="14236"/>
                    <a:pt x="20593" y="10537"/>
                    <a:pt x="27875" y="1348"/>
                  </a:cubicBezTo>
                  <a:cubicBezTo>
                    <a:pt x="28312" y="753"/>
                    <a:pt x="27868" y="0"/>
                    <a:pt x="273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0" name="Google Shape;650;p9"/>
            <p:cNvSpPr/>
            <p:nvPr/>
          </p:nvSpPr>
          <p:spPr>
            <a:xfrm>
              <a:off x="4007825" y="1440000"/>
              <a:ext cx="368075" cy="360050"/>
            </a:xfrm>
            <a:custGeom>
              <a:avLst/>
              <a:gdLst/>
              <a:ahLst/>
              <a:cxnLst/>
              <a:rect l="l" t="t" r="r" b="b"/>
              <a:pathLst>
                <a:path w="14723" h="14402" extrusionOk="0">
                  <a:moveTo>
                    <a:pt x="13618" y="1"/>
                  </a:moveTo>
                  <a:cubicBezTo>
                    <a:pt x="13451" y="1"/>
                    <a:pt x="13280" y="64"/>
                    <a:pt x="13129" y="215"/>
                  </a:cubicBezTo>
                  <a:cubicBezTo>
                    <a:pt x="8965" y="4496"/>
                    <a:pt x="4801" y="8846"/>
                    <a:pt x="520" y="13127"/>
                  </a:cubicBezTo>
                  <a:cubicBezTo>
                    <a:pt x="0" y="13647"/>
                    <a:pt x="516" y="14401"/>
                    <a:pt x="1089" y="14401"/>
                  </a:cubicBezTo>
                  <a:cubicBezTo>
                    <a:pt x="1260" y="14401"/>
                    <a:pt x="1435" y="14334"/>
                    <a:pt x="1590" y="14174"/>
                  </a:cubicBezTo>
                  <a:cubicBezTo>
                    <a:pt x="5755" y="9823"/>
                    <a:pt x="10035" y="5566"/>
                    <a:pt x="14199" y="1286"/>
                  </a:cubicBezTo>
                  <a:cubicBezTo>
                    <a:pt x="14723" y="762"/>
                    <a:pt x="14196" y="1"/>
                    <a:pt x="136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1" name="Google Shape;651;p9"/>
            <p:cNvSpPr/>
            <p:nvPr/>
          </p:nvSpPr>
          <p:spPr>
            <a:xfrm>
              <a:off x="4157900" y="1679825"/>
              <a:ext cx="248675" cy="219175"/>
            </a:xfrm>
            <a:custGeom>
              <a:avLst/>
              <a:gdLst/>
              <a:ahLst/>
              <a:cxnLst/>
              <a:rect l="l" t="t" r="r" b="b"/>
              <a:pathLst>
                <a:path w="9947" h="8767" extrusionOk="0">
                  <a:moveTo>
                    <a:pt x="9021" y="0"/>
                  </a:moveTo>
                  <a:cubicBezTo>
                    <a:pt x="8945" y="0"/>
                    <a:pt x="8864" y="14"/>
                    <a:pt x="8778" y="44"/>
                  </a:cubicBezTo>
                  <a:cubicBezTo>
                    <a:pt x="4800" y="1301"/>
                    <a:pt x="1799" y="4115"/>
                    <a:pt x="240" y="7884"/>
                  </a:cubicBezTo>
                  <a:cubicBezTo>
                    <a:pt x="1" y="8419"/>
                    <a:pt x="443" y="8767"/>
                    <a:pt x="918" y="8767"/>
                  </a:cubicBezTo>
                  <a:cubicBezTo>
                    <a:pt x="1227" y="8767"/>
                    <a:pt x="1550" y="8619"/>
                    <a:pt x="1706" y="8280"/>
                  </a:cubicBezTo>
                  <a:cubicBezTo>
                    <a:pt x="3055" y="4976"/>
                    <a:pt x="5777" y="2557"/>
                    <a:pt x="9150" y="1394"/>
                  </a:cubicBezTo>
                  <a:cubicBezTo>
                    <a:pt x="9946" y="1121"/>
                    <a:pt x="9705" y="0"/>
                    <a:pt x="90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2" name="Google Shape;652;p9"/>
            <p:cNvSpPr/>
            <p:nvPr/>
          </p:nvSpPr>
          <p:spPr>
            <a:xfrm>
              <a:off x="4283200" y="1837550"/>
              <a:ext cx="143475" cy="119625"/>
            </a:xfrm>
            <a:custGeom>
              <a:avLst/>
              <a:gdLst/>
              <a:ahLst/>
              <a:cxnLst/>
              <a:rect l="l" t="t" r="r" b="b"/>
              <a:pathLst>
                <a:path w="5739" h="4785" extrusionOk="0">
                  <a:moveTo>
                    <a:pt x="4686" y="0"/>
                  </a:moveTo>
                  <a:cubicBezTo>
                    <a:pt x="4637" y="0"/>
                    <a:pt x="4586" y="5"/>
                    <a:pt x="4534" y="17"/>
                  </a:cubicBezTo>
                  <a:cubicBezTo>
                    <a:pt x="2510" y="505"/>
                    <a:pt x="858" y="1971"/>
                    <a:pt x="183" y="3902"/>
                  </a:cubicBezTo>
                  <a:cubicBezTo>
                    <a:pt x="0" y="4437"/>
                    <a:pt x="465" y="4784"/>
                    <a:pt x="922" y="4784"/>
                  </a:cubicBezTo>
                  <a:cubicBezTo>
                    <a:pt x="1221" y="4784"/>
                    <a:pt x="1515" y="4637"/>
                    <a:pt x="1626" y="4297"/>
                  </a:cubicBezTo>
                  <a:cubicBezTo>
                    <a:pt x="2114" y="2831"/>
                    <a:pt x="3370" y="1761"/>
                    <a:pt x="4929" y="1482"/>
                  </a:cubicBezTo>
                  <a:cubicBezTo>
                    <a:pt x="5739" y="1307"/>
                    <a:pt x="5458" y="0"/>
                    <a:pt x="46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3" name="Google Shape;653;p9"/>
            <p:cNvSpPr/>
            <p:nvPr/>
          </p:nvSpPr>
          <p:spPr>
            <a:xfrm>
              <a:off x="4409450" y="1920125"/>
              <a:ext cx="138950" cy="80550"/>
            </a:xfrm>
            <a:custGeom>
              <a:avLst/>
              <a:gdLst/>
              <a:ahLst/>
              <a:cxnLst/>
              <a:rect l="l" t="t" r="r" b="b"/>
              <a:pathLst>
                <a:path w="5558" h="3222" extrusionOk="0">
                  <a:moveTo>
                    <a:pt x="4491" y="1"/>
                  </a:moveTo>
                  <a:cubicBezTo>
                    <a:pt x="4376" y="1"/>
                    <a:pt x="4256" y="34"/>
                    <a:pt x="4136" y="110"/>
                  </a:cubicBezTo>
                  <a:lnTo>
                    <a:pt x="647" y="1855"/>
                  </a:lnTo>
                  <a:cubicBezTo>
                    <a:pt x="0" y="2266"/>
                    <a:pt x="377" y="3222"/>
                    <a:pt x="1025" y="3222"/>
                  </a:cubicBezTo>
                  <a:cubicBezTo>
                    <a:pt x="1147" y="3222"/>
                    <a:pt x="1279" y="3188"/>
                    <a:pt x="1415" y="3111"/>
                  </a:cubicBezTo>
                  <a:cubicBezTo>
                    <a:pt x="2578" y="2529"/>
                    <a:pt x="3741" y="1948"/>
                    <a:pt x="4811" y="1366"/>
                  </a:cubicBezTo>
                  <a:cubicBezTo>
                    <a:pt x="5557" y="974"/>
                    <a:pt x="5110" y="1"/>
                    <a:pt x="44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654" name="Google Shape;654;p9"/>
          <p:cNvGrpSpPr/>
          <p:nvPr/>
        </p:nvGrpSpPr>
        <p:grpSpPr>
          <a:xfrm>
            <a:off x="1066381" y="483441"/>
            <a:ext cx="553552" cy="839000"/>
            <a:chOff x="2525525" y="689125"/>
            <a:chExt cx="298400" cy="452275"/>
          </a:xfrm>
        </p:grpSpPr>
        <p:sp>
          <p:nvSpPr>
            <p:cNvPr id="655" name="Google Shape;655;p9"/>
            <p:cNvSpPr/>
            <p:nvPr/>
          </p:nvSpPr>
          <p:spPr>
            <a:xfrm>
              <a:off x="2525525" y="689125"/>
              <a:ext cx="269300" cy="187475"/>
            </a:xfrm>
            <a:custGeom>
              <a:avLst/>
              <a:gdLst/>
              <a:ahLst/>
              <a:cxnLst/>
              <a:rect l="l" t="t" r="r" b="b"/>
              <a:pathLst>
                <a:path w="10772" h="7499" extrusionOk="0">
                  <a:moveTo>
                    <a:pt x="4571" y="0"/>
                  </a:moveTo>
                  <a:cubicBezTo>
                    <a:pt x="3917" y="0"/>
                    <a:pt x="3244" y="296"/>
                    <a:pt x="2816" y="798"/>
                  </a:cubicBezTo>
                  <a:cubicBezTo>
                    <a:pt x="2234" y="1566"/>
                    <a:pt x="2141" y="2729"/>
                    <a:pt x="2327" y="3706"/>
                  </a:cubicBezTo>
                  <a:cubicBezTo>
                    <a:pt x="2443" y="3986"/>
                    <a:pt x="2537" y="4288"/>
                    <a:pt x="2723" y="4660"/>
                  </a:cubicBezTo>
                  <a:cubicBezTo>
                    <a:pt x="2537" y="4567"/>
                    <a:pt x="2327" y="4474"/>
                    <a:pt x="2141" y="4381"/>
                  </a:cubicBezTo>
                  <a:cubicBezTo>
                    <a:pt x="1921" y="4297"/>
                    <a:pt x="1702" y="4251"/>
                    <a:pt x="1493" y="4251"/>
                  </a:cubicBezTo>
                  <a:cubicBezTo>
                    <a:pt x="1237" y="4251"/>
                    <a:pt x="997" y="4320"/>
                    <a:pt x="792" y="4474"/>
                  </a:cubicBezTo>
                  <a:cubicBezTo>
                    <a:pt x="117" y="4870"/>
                    <a:pt x="1" y="5823"/>
                    <a:pt x="396" y="6405"/>
                  </a:cubicBezTo>
                  <a:cubicBezTo>
                    <a:pt x="792" y="7103"/>
                    <a:pt x="1559" y="7382"/>
                    <a:pt x="2234" y="7475"/>
                  </a:cubicBezTo>
                  <a:cubicBezTo>
                    <a:pt x="2365" y="7491"/>
                    <a:pt x="2503" y="7498"/>
                    <a:pt x="2645" y="7498"/>
                  </a:cubicBezTo>
                  <a:cubicBezTo>
                    <a:pt x="3359" y="7498"/>
                    <a:pt x="4168" y="7301"/>
                    <a:pt x="4654" y="6894"/>
                  </a:cubicBezTo>
                  <a:cubicBezTo>
                    <a:pt x="4863" y="6894"/>
                    <a:pt x="4956" y="6987"/>
                    <a:pt x="5142" y="6987"/>
                  </a:cubicBezTo>
                  <a:cubicBezTo>
                    <a:pt x="5142" y="6894"/>
                    <a:pt x="5142" y="6800"/>
                    <a:pt x="5235" y="6707"/>
                  </a:cubicBezTo>
                  <a:cubicBezTo>
                    <a:pt x="6026" y="6614"/>
                    <a:pt x="6887" y="6405"/>
                    <a:pt x="7678" y="6312"/>
                  </a:cubicBezTo>
                  <a:cubicBezTo>
                    <a:pt x="8259" y="6219"/>
                    <a:pt x="8841" y="6126"/>
                    <a:pt x="9423" y="5823"/>
                  </a:cubicBezTo>
                  <a:cubicBezTo>
                    <a:pt x="10004" y="5544"/>
                    <a:pt x="10470" y="5056"/>
                    <a:pt x="10586" y="4474"/>
                  </a:cubicBezTo>
                  <a:cubicBezTo>
                    <a:pt x="10772" y="3497"/>
                    <a:pt x="10004" y="2543"/>
                    <a:pt x="9120" y="2334"/>
                  </a:cubicBezTo>
                  <a:cubicBezTo>
                    <a:pt x="8954" y="2302"/>
                    <a:pt x="8789" y="2287"/>
                    <a:pt x="8625" y="2287"/>
                  </a:cubicBezTo>
                  <a:cubicBezTo>
                    <a:pt x="7824" y="2287"/>
                    <a:pt x="7055" y="2642"/>
                    <a:pt x="6398" y="3125"/>
                  </a:cubicBezTo>
                  <a:cubicBezTo>
                    <a:pt x="6305" y="3218"/>
                    <a:pt x="6305" y="3218"/>
                    <a:pt x="6212" y="3311"/>
                  </a:cubicBezTo>
                  <a:cubicBezTo>
                    <a:pt x="6305" y="2915"/>
                    <a:pt x="6398" y="2450"/>
                    <a:pt x="6398" y="2055"/>
                  </a:cubicBezTo>
                  <a:cubicBezTo>
                    <a:pt x="6398" y="1380"/>
                    <a:pt x="6119" y="705"/>
                    <a:pt x="5631" y="310"/>
                  </a:cubicBezTo>
                  <a:cubicBezTo>
                    <a:pt x="5317" y="98"/>
                    <a:pt x="4947" y="0"/>
                    <a:pt x="45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6" name="Google Shape;656;p9"/>
            <p:cNvSpPr/>
            <p:nvPr/>
          </p:nvSpPr>
          <p:spPr>
            <a:xfrm>
              <a:off x="2542975" y="832625"/>
              <a:ext cx="280950" cy="308775"/>
            </a:xfrm>
            <a:custGeom>
              <a:avLst/>
              <a:gdLst/>
              <a:ahLst/>
              <a:cxnLst/>
              <a:rect l="l" t="t" r="r" b="b"/>
              <a:pathLst>
                <a:path w="11238" h="12351" extrusionOk="0">
                  <a:moveTo>
                    <a:pt x="7904" y="0"/>
                  </a:moveTo>
                  <a:cubicBezTo>
                    <a:pt x="6382" y="0"/>
                    <a:pt x="4677" y="365"/>
                    <a:pt x="3862" y="572"/>
                  </a:cubicBezTo>
                  <a:cubicBezTo>
                    <a:pt x="2420" y="967"/>
                    <a:pt x="955" y="2038"/>
                    <a:pt x="466" y="3480"/>
                  </a:cubicBezTo>
                  <a:cubicBezTo>
                    <a:pt x="1" y="4852"/>
                    <a:pt x="373" y="6388"/>
                    <a:pt x="1257" y="7551"/>
                  </a:cubicBezTo>
                  <a:cubicBezTo>
                    <a:pt x="2025" y="8807"/>
                    <a:pt x="3188" y="9691"/>
                    <a:pt x="4258" y="10668"/>
                  </a:cubicBezTo>
                  <a:cubicBezTo>
                    <a:pt x="5026" y="11250"/>
                    <a:pt x="5817" y="11832"/>
                    <a:pt x="6677" y="12111"/>
                  </a:cubicBezTo>
                  <a:cubicBezTo>
                    <a:pt x="7035" y="12271"/>
                    <a:pt x="7420" y="12351"/>
                    <a:pt x="7803" y="12351"/>
                  </a:cubicBezTo>
                  <a:cubicBezTo>
                    <a:pt x="8367" y="12351"/>
                    <a:pt x="8928" y="12178"/>
                    <a:pt x="9399" y="11832"/>
                  </a:cubicBezTo>
                  <a:cubicBezTo>
                    <a:pt x="10167" y="11250"/>
                    <a:pt x="10353" y="10180"/>
                    <a:pt x="10562" y="9203"/>
                  </a:cubicBezTo>
                  <a:cubicBezTo>
                    <a:pt x="10842" y="7458"/>
                    <a:pt x="11051" y="5713"/>
                    <a:pt x="11144" y="3968"/>
                  </a:cubicBezTo>
                  <a:cubicBezTo>
                    <a:pt x="11237" y="2898"/>
                    <a:pt x="11237" y="1828"/>
                    <a:pt x="10656" y="967"/>
                  </a:cubicBezTo>
                  <a:cubicBezTo>
                    <a:pt x="10221" y="234"/>
                    <a:pt x="9121" y="0"/>
                    <a:pt x="79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7" name="Google Shape;657;p9"/>
            <p:cNvSpPr/>
            <p:nvPr/>
          </p:nvSpPr>
          <p:spPr>
            <a:xfrm>
              <a:off x="2572050" y="929775"/>
              <a:ext cx="32450" cy="39625"/>
            </a:xfrm>
            <a:custGeom>
              <a:avLst/>
              <a:gdLst/>
              <a:ahLst/>
              <a:cxnLst/>
              <a:rect l="l" t="t" r="r" b="b"/>
              <a:pathLst>
                <a:path w="1298" h="1585" extrusionOk="0">
                  <a:moveTo>
                    <a:pt x="398" y="1"/>
                  </a:moveTo>
                  <a:cubicBezTo>
                    <a:pt x="261" y="1"/>
                    <a:pt x="131" y="82"/>
                    <a:pt x="94" y="269"/>
                  </a:cubicBezTo>
                  <a:cubicBezTo>
                    <a:pt x="1" y="757"/>
                    <a:pt x="187" y="1246"/>
                    <a:pt x="582" y="1548"/>
                  </a:cubicBezTo>
                  <a:cubicBezTo>
                    <a:pt x="632" y="1573"/>
                    <a:pt x="682" y="1584"/>
                    <a:pt x="731" y="1584"/>
                  </a:cubicBezTo>
                  <a:cubicBezTo>
                    <a:pt x="1046" y="1584"/>
                    <a:pt x="1297" y="1112"/>
                    <a:pt x="955" y="850"/>
                  </a:cubicBezTo>
                  <a:cubicBezTo>
                    <a:pt x="862" y="850"/>
                    <a:pt x="862" y="757"/>
                    <a:pt x="769" y="757"/>
                  </a:cubicBezTo>
                  <a:lnTo>
                    <a:pt x="769" y="571"/>
                  </a:lnTo>
                  <a:lnTo>
                    <a:pt x="769" y="478"/>
                  </a:lnTo>
                  <a:cubicBezTo>
                    <a:pt x="824" y="185"/>
                    <a:pt x="604" y="1"/>
                    <a:pt x="3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8" name="Google Shape;658;p9"/>
            <p:cNvSpPr/>
            <p:nvPr/>
          </p:nvSpPr>
          <p:spPr>
            <a:xfrm>
              <a:off x="2630225" y="1020500"/>
              <a:ext cx="38400" cy="28250"/>
            </a:xfrm>
            <a:custGeom>
              <a:avLst/>
              <a:gdLst/>
              <a:ahLst/>
              <a:cxnLst/>
              <a:rect l="l" t="t" r="r" b="b"/>
              <a:pathLst>
                <a:path w="1536" h="1130" extrusionOk="0">
                  <a:moveTo>
                    <a:pt x="389" y="0"/>
                  </a:moveTo>
                  <a:cubicBezTo>
                    <a:pt x="343" y="0"/>
                    <a:pt x="304" y="12"/>
                    <a:pt x="279" y="36"/>
                  </a:cubicBezTo>
                  <a:cubicBezTo>
                    <a:pt x="93" y="245"/>
                    <a:pt x="0" y="432"/>
                    <a:pt x="93" y="618"/>
                  </a:cubicBezTo>
                  <a:cubicBezTo>
                    <a:pt x="248" y="946"/>
                    <a:pt x="610" y="1130"/>
                    <a:pt x="1008" y="1130"/>
                  </a:cubicBezTo>
                  <a:cubicBezTo>
                    <a:pt x="1090" y="1130"/>
                    <a:pt x="1173" y="1122"/>
                    <a:pt x="1257" y="1106"/>
                  </a:cubicBezTo>
                  <a:cubicBezTo>
                    <a:pt x="1443" y="1106"/>
                    <a:pt x="1536" y="827"/>
                    <a:pt x="1443" y="711"/>
                  </a:cubicBezTo>
                  <a:cubicBezTo>
                    <a:pt x="1443" y="432"/>
                    <a:pt x="1257" y="432"/>
                    <a:pt x="1047" y="432"/>
                  </a:cubicBezTo>
                  <a:lnTo>
                    <a:pt x="861" y="432"/>
                  </a:lnTo>
                  <a:cubicBezTo>
                    <a:pt x="954" y="432"/>
                    <a:pt x="954" y="432"/>
                    <a:pt x="861" y="339"/>
                  </a:cubicBezTo>
                  <a:lnTo>
                    <a:pt x="768" y="339"/>
                  </a:lnTo>
                  <a:cubicBezTo>
                    <a:pt x="861" y="339"/>
                    <a:pt x="768" y="245"/>
                    <a:pt x="768" y="245"/>
                  </a:cubicBezTo>
                  <a:cubicBezTo>
                    <a:pt x="699" y="91"/>
                    <a:pt x="517" y="0"/>
                    <a:pt x="3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9" name="Google Shape;659;p9"/>
            <p:cNvSpPr/>
            <p:nvPr/>
          </p:nvSpPr>
          <p:spPr>
            <a:xfrm>
              <a:off x="2717450" y="1077225"/>
              <a:ext cx="21550" cy="29100"/>
            </a:xfrm>
            <a:custGeom>
              <a:avLst/>
              <a:gdLst/>
              <a:ahLst/>
              <a:cxnLst/>
              <a:rect l="l" t="t" r="r" b="b"/>
              <a:pathLst>
                <a:path w="862" h="1164" extrusionOk="0">
                  <a:moveTo>
                    <a:pt x="466" y="0"/>
                  </a:moveTo>
                  <a:cubicBezTo>
                    <a:pt x="280" y="0"/>
                    <a:pt x="94" y="93"/>
                    <a:pt x="94" y="303"/>
                  </a:cubicBezTo>
                  <a:lnTo>
                    <a:pt x="94" y="768"/>
                  </a:lnTo>
                  <a:cubicBezTo>
                    <a:pt x="1" y="978"/>
                    <a:pt x="187" y="1164"/>
                    <a:pt x="373" y="1164"/>
                  </a:cubicBezTo>
                  <a:cubicBezTo>
                    <a:pt x="675" y="1164"/>
                    <a:pt x="769" y="978"/>
                    <a:pt x="769" y="768"/>
                  </a:cubicBezTo>
                  <a:cubicBezTo>
                    <a:pt x="769" y="582"/>
                    <a:pt x="769" y="489"/>
                    <a:pt x="862" y="303"/>
                  </a:cubicBezTo>
                  <a:cubicBezTo>
                    <a:pt x="862" y="93"/>
                    <a:pt x="675" y="0"/>
                    <a:pt x="4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0" name="Google Shape;660;p9"/>
            <p:cNvSpPr/>
            <p:nvPr/>
          </p:nvSpPr>
          <p:spPr>
            <a:xfrm>
              <a:off x="2758175" y="1064400"/>
              <a:ext cx="29100" cy="40225"/>
            </a:xfrm>
            <a:custGeom>
              <a:avLst/>
              <a:gdLst/>
              <a:ahLst/>
              <a:cxnLst/>
              <a:rect l="l" t="t" r="r" b="b"/>
              <a:pathLst>
                <a:path w="1164" h="1609" extrusionOk="0">
                  <a:moveTo>
                    <a:pt x="680" y="0"/>
                  </a:moveTo>
                  <a:cubicBezTo>
                    <a:pt x="520" y="0"/>
                    <a:pt x="396" y="156"/>
                    <a:pt x="396" y="327"/>
                  </a:cubicBezTo>
                  <a:cubicBezTo>
                    <a:pt x="303" y="606"/>
                    <a:pt x="117" y="909"/>
                    <a:pt x="0" y="1188"/>
                  </a:cubicBezTo>
                  <a:cubicBezTo>
                    <a:pt x="0" y="1281"/>
                    <a:pt x="117" y="1584"/>
                    <a:pt x="303" y="1584"/>
                  </a:cubicBezTo>
                  <a:cubicBezTo>
                    <a:pt x="338" y="1601"/>
                    <a:pt x="375" y="1609"/>
                    <a:pt x="411" y="1609"/>
                  </a:cubicBezTo>
                  <a:cubicBezTo>
                    <a:pt x="565" y="1609"/>
                    <a:pt x="716" y="1473"/>
                    <a:pt x="791" y="1397"/>
                  </a:cubicBezTo>
                  <a:cubicBezTo>
                    <a:pt x="884" y="1095"/>
                    <a:pt x="977" y="816"/>
                    <a:pt x="1070" y="513"/>
                  </a:cubicBezTo>
                  <a:cubicBezTo>
                    <a:pt x="1164" y="327"/>
                    <a:pt x="977" y="25"/>
                    <a:pt x="791" y="25"/>
                  </a:cubicBezTo>
                  <a:cubicBezTo>
                    <a:pt x="753" y="8"/>
                    <a:pt x="716" y="0"/>
                    <a:pt x="6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1" name="Google Shape;661;p9"/>
            <p:cNvSpPr/>
            <p:nvPr/>
          </p:nvSpPr>
          <p:spPr>
            <a:xfrm>
              <a:off x="2774700" y="994375"/>
              <a:ext cx="28900" cy="37325"/>
            </a:xfrm>
            <a:custGeom>
              <a:avLst/>
              <a:gdLst/>
              <a:ahLst/>
              <a:cxnLst/>
              <a:rect l="l" t="t" r="r" b="b"/>
              <a:pathLst>
                <a:path w="1156" h="1493" extrusionOk="0">
                  <a:moveTo>
                    <a:pt x="687" y="1"/>
                  </a:moveTo>
                  <a:cubicBezTo>
                    <a:pt x="538" y="1"/>
                    <a:pt x="389" y="67"/>
                    <a:pt x="316" y="220"/>
                  </a:cubicBezTo>
                  <a:cubicBezTo>
                    <a:pt x="223" y="500"/>
                    <a:pt x="223" y="802"/>
                    <a:pt x="130" y="1081"/>
                  </a:cubicBezTo>
                  <a:cubicBezTo>
                    <a:pt x="0" y="1327"/>
                    <a:pt x="257" y="1492"/>
                    <a:pt x="492" y="1492"/>
                  </a:cubicBezTo>
                  <a:cubicBezTo>
                    <a:pt x="635" y="1492"/>
                    <a:pt x="770" y="1431"/>
                    <a:pt x="805" y="1290"/>
                  </a:cubicBezTo>
                  <a:cubicBezTo>
                    <a:pt x="898" y="988"/>
                    <a:pt x="991" y="709"/>
                    <a:pt x="1084" y="406"/>
                  </a:cubicBezTo>
                  <a:cubicBezTo>
                    <a:pt x="1155" y="165"/>
                    <a:pt x="922" y="1"/>
                    <a:pt x="6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2" name="Google Shape;662;p9"/>
            <p:cNvSpPr/>
            <p:nvPr/>
          </p:nvSpPr>
          <p:spPr>
            <a:xfrm>
              <a:off x="2738975" y="1016725"/>
              <a:ext cx="19225" cy="29125"/>
            </a:xfrm>
            <a:custGeom>
              <a:avLst/>
              <a:gdLst/>
              <a:ahLst/>
              <a:cxnLst/>
              <a:rect l="l" t="t" r="r" b="b"/>
              <a:pathLst>
                <a:path w="769" h="1165" extrusionOk="0">
                  <a:moveTo>
                    <a:pt x="396" y="1"/>
                  </a:moveTo>
                  <a:cubicBezTo>
                    <a:pt x="187" y="1"/>
                    <a:pt x="94" y="187"/>
                    <a:pt x="1" y="396"/>
                  </a:cubicBezTo>
                  <a:lnTo>
                    <a:pt x="1" y="769"/>
                  </a:lnTo>
                  <a:cubicBezTo>
                    <a:pt x="1" y="978"/>
                    <a:pt x="187" y="1164"/>
                    <a:pt x="396" y="1164"/>
                  </a:cubicBezTo>
                  <a:cubicBezTo>
                    <a:pt x="582" y="1164"/>
                    <a:pt x="675" y="978"/>
                    <a:pt x="768" y="769"/>
                  </a:cubicBezTo>
                  <a:lnTo>
                    <a:pt x="768" y="396"/>
                  </a:lnTo>
                  <a:cubicBezTo>
                    <a:pt x="768" y="187"/>
                    <a:pt x="582" y="1"/>
                    <a:pt x="3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3" name="Google Shape;663;p9"/>
            <p:cNvSpPr/>
            <p:nvPr/>
          </p:nvSpPr>
          <p:spPr>
            <a:xfrm>
              <a:off x="2678225" y="1010300"/>
              <a:ext cx="37725" cy="41975"/>
            </a:xfrm>
            <a:custGeom>
              <a:avLst/>
              <a:gdLst/>
              <a:ahLst/>
              <a:cxnLst/>
              <a:rect l="l" t="t" r="r" b="b"/>
              <a:pathLst>
                <a:path w="1509" h="1679" extrusionOk="0">
                  <a:moveTo>
                    <a:pt x="524" y="1"/>
                  </a:moveTo>
                  <a:cubicBezTo>
                    <a:pt x="278" y="1"/>
                    <a:pt x="0" y="275"/>
                    <a:pt x="197" y="537"/>
                  </a:cubicBezTo>
                  <a:cubicBezTo>
                    <a:pt x="290" y="840"/>
                    <a:pt x="500" y="1235"/>
                    <a:pt x="686" y="1514"/>
                  </a:cubicBezTo>
                  <a:cubicBezTo>
                    <a:pt x="740" y="1630"/>
                    <a:pt x="839" y="1678"/>
                    <a:pt x="945" y="1678"/>
                  </a:cubicBezTo>
                  <a:cubicBezTo>
                    <a:pt x="1203" y="1678"/>
                    <a:pt x="1509" y="1398"/>
                    <a:pt x="1360" y="1119"/>
                  </a:cubicBezTo>
                  <a:cubicBezTo>
                    <a:pt x="1174" y="840"/>
                    <a:pt x="988" y="537"/>
                    <a:pt x="779" y="165"/>
                  </a:cubicBezTo>
                  <a:cubicBezTo>
                    <a:pt x="724" y="48"/>
                    <a:pt x="627" y="1"/>
                    <a:pt x="5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4" name="Google Shape;664;p9"/>
            <p:cNvSpPr/>
            <p:nvPr/>
          </p:nvSpPr>
          <p:spPr>
            <a:xfrm>
              <a:off x="2712225" y="977775"/>
              <a:ext cx="22125" cy="36650"/>
            </a:xfrm>
            <a:custGeom>
              <a:avLst/>
              <a:gdLst/>
              <a:ahLst/>
              <a:cxnLst/>
              <a:rect l="l" t="t" r="r" b="b"/>
              <a:pathLst>
                <a:path w="885" h="1466" extrusionOk="0">
                  <a:moveTo>
                    <a:pt x="396" y="0"/>
                  </a:moveTo>
                  <a:cubicBezTo>
                    <a:pt x="210" y="0"/>
                    <a:pt x="0" y="210"/>
                    <a:pt x="0" y="396"/>
                  </a:cubicBezTo>
                  <a:cubicBezTo>
                    <a:pt x="0" y="582"/>
                    <a:pt x="0" y="884"/>
                    <a:pt x="94" y="1070"/>
                  </a:cubicBezTo>
                  <a:cubicBezTo>
                    <a:pt x="94" y="1257"/>
                    <a:pt x="210" y="1466"/>
                    <a:pt x="489" y="1466"/>
                  </a:cubicBezTo>
                  <a:cubicBezTo>
                    <a:pt x="582" y="1466"/>
                    <a:pt x="884" y="1257"/>
                    <a:pt x="791" y="1070"/>
                  </a:cubicBezTo>
                  <a:cubicBezTo>
                    <a:pt x="791" y="884"/>
                    <a:pt x="791" y="582"/>
                    <a:pt x="675" y="396"/>
                  </a:cubicBezTo>
                  <a:cubicBezTo>
                    <a:pt x="675" y="210"/>
                    <a:pt x="582" y="0"/>
                    <a:pt x="3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5" name="Google Shape;665;p9"/>
            <p:cNvSpPr/>
            <p:nvPr/>
          </p:nvSpPr>
          <p:spPr>
            <a:xfrm>
              <a:off x="2748875" y="960900"/>
              <a:ext cx="23850" cy="34600"/>
            </a:xfrm>
            <a:custGeom>
              <a:avLst/>
              <a:gdLst/>
              <a:ahLst/>
              <a:cxnLst/>
              <a:rect l="l" t="t" r="r" b="b"/>
              <a:pathLst>
                <a:path w="954" h="1384" extrusionOk="0">
                  <a:moveTo>
                    <a:pt x="675" y="1"/>
                  </a:moveTo>
                  <a:cubicBezTo>
                    <a:pt x="489" y="1"/>
                    <a:pt x="186" y="94"/>
                    <a:pt x="186" y="303"/>
                  </a:cubicBezTo>
                  <a:cubicBezTo>
                    <a:pt x="186" y="489"/>
                    <a:pt x="93" y="675"/>
                    <a:pt x="93" y="885"/>
                  </a:cubicBezTo>
                  <a:cubicBezTo>
                    <a:pt x="0" y="1071"/>
                    <a:pt x="93" y="1257"/>
                    <a:pt x="279" y="1350"/>
                  </a:cubicBezTo>
                  <a:cubicBezTo>
                    <a:pt x="321" y="1373"/>
                    <a:pt x="362" y="1383"/>
                    <a:pt x="402" y="1383"/>
                  </a:cubicBezTo>
                  <a:cubicBezTo>
                    <a:pt x="559" y="1383"/>
                    <a:pt x="693" y="1220"/>
                    <a:pt x="768" y="1071"/>
                  </a:cubicBezTo>
                  <a:cubicBezTo>
                    <a:pt x="768" y="885"/>
                    <a:pt x="861" y="675"/>
                    <a:pt x="861" y="489"/>
                  </a:cubicBezTo>
                  <a:cubicBezTo>
                    <a:pt x="954" y="303"/>
                    <a:pt x="861" y="94"/>
                    <a:pt x="6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6" name="Google Shape;666;p9"/>
            <p:cNvSpPr/>
            <p:nvPr/>
          </p:nvSpPr>
          <p:spPr>
            <a:xfrm>
              <a:off x="2784925" y="918000"/>
              <a:ext cx="20950" cy="40450"/>
            </a:xfrm>
            <a:custGeom>
              <a:avLst/>
              <a:gdLst/>
              <a:ahLst/>
              <a:cxnLst/>
              <a:rect l="l" t="t" r="r" b="b"/>
              <a:pathLst>
                <a:path w="838" h="1618" extrusionOk="0">
                  <a:moveTo>
                    <a:pt x="477" y="1"/>
                  </a:moveTo>
                  <a:cubicBezTo>
                    <a:pt x="291" y="1"/>
                    <a:pt x="94" y="123"/>
                    <a:pt x="94" y="367"/>
                  </a:cubicBezTo>
                  <a:cubicBezTo>
                    <a:pt x="94" y="647"/>
                    <a:pt x="94" y="949"/>
                    <a:pt x="0" y="1321"/>
                  </a:cubicBezTo>
                  <a:cubicBezTo>
                    <a:pt x="0" y="1519"/>
                    <a:pt x="198" y="1618"/>
                    <a:pt x="396" y="1618"/>
                  </a:cubicBezTo>
                  <a:cubicBezTo>
                    <a:pt x="594" y="1618"/>
                    <a:pt x="791" y="1519"/>
                    <a:pt x="791" y="1321"/>
                  </a:cubicBezTo>
                  <a:lnTo>
                    <a:pt x="791" y="367"/>
                  </a:lnTo>
                  <a:cubicBezTo>
                    <a:pt x="838" y="123"/>
                    <a:pt x="663" y="1"/>
                    <a:pt x="4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7" name="Google Shape;667;p9"/>
            <p:cNvSpPr/>
            <p:nvPr/>
          </p:nvSpPr>
          <p:spPr>
            <a:xfrm>
              <a:off x="2630225" y="976600"/>
              <a:ext cx="31425" cy="32025"/>
            </a:xfrm>
            <a:custGeom>
              <a:avLst/>
              <a:gdLst/>
              <a:ahLst/>
              <a:cxnLst/>
              <a:rect l="l" t="t" r="r" b="b"/>
              <a:pathLst>
                <a:path w="1257" h="1281" extrusionOk="0">
                  <a:moveTo>
                    <a:pt x="375" y="1"/>
                  </a:moveTo>
                  <a:cubicBezTo>
                    <a:pt x="279" y="1"/>
                    <a:pt x="186" y="47"/>
                    <a:pt x="93" y="140"/>
                  </a:cubicBezTo>
                  <a:cubicBezTo>
                    <a:pt x="0" y="257"/>
                    <a:pt x="0" y="536"/>
                    <a:pt x="93" y="629"/>
                  </a:cubicBezTo>
                  <a:cubicBezTo>
                    <a:pt x="279" y="838"/>
                    <a:pt x="372" y="1024"/>
                    <a:pt x="582" y="1211"/>
                  </a:cubicBezTo>
                  <a:cubicBezTo>
                    <a:pt x="628" y="1257"/>
                    <a:pt x="721" y="1280"/>
                    <a:pt x="814" y="1280"/>
                  </a:cubicBezTo>
                  <a:cubicBezTo>
                    <a:pt x="908" y="1280"/>
                    <a:pt x="1001" y="1257"/>
                    <a:pt x="1047" y="1211"/>
                  </a:cubicBezTo>
                  <a:cubicBezTo>
                    <a:pt x="1257" y="1024"/>
                    <a:pt x="1257" y="838"/>
                    <a:pt x="1047" y="629"/>
                  </a:cubicBezTo>
                  <a:cubicBezTo>
                    <a:pt x="954" y="536"/>
                    <a:pt x="768" y="350"/>
                    <a:pt x="675" y="140"/>
                  </a:cubicBezTo>
                  <a:cubicBezTo>
                    <a:pt x="570" y="47"/>
                    <a:pt x="471" y="1"/>
                    <a:pt x="3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8" name="Google Shape;668;p9"/>
            <p:cNvSpPr/>
            <p:nvPr/>
          </p:nvSpPr>
          <p:spPr>
            <a:xfrm>
              <a:off x="2661625" y="944775"/>
              <a:ext cx="29275" cy="35375"/>
            </a:xfrm>
            <a:custGeom>
              <a:avLst/>
              <a:gdLst/>
              <a:ahLst/>
              <a:cxnLst/>
              <a:rect l="l" t="t" r="r" b="b"/>
              <a:pathLst>
                <a:path w="1171" h="1415" extrusionOk="0">
                  <a:moveTo>
                    <a:pt x="338" y="0"/>
                  </a:moveTo>
                  <a:cubicBezTo>
                    <a:pt x="169" y="0"/>
                    <a:pt x="1" y="122"/>
                    <a:pt x="1" y="366"/>
                  </a:cubicBezTo>
                  <a:cubicBezTo>
                    <a:pt x="1" y="739"/>
                    <a:pt x="94" y="1041"/>
                    <a:pt x="373" y="1320"/>
                  </a:cubicBezTo>
                  <a:cubicBezTo>
                    <a:pt x="459" y="1386"/>
                    <a:pt x="549" y="1414"/>
                    <a:pt x="634" y="1414"/>
                  </a:cubicBezTo>
                  <a:cubicBezTo>
                    <a:pt x="939" y="1414"/>
                    <a:pt x="1171" y="1048"/>
                    <a:pt x="861" y="739"/>
                  </a:cubicBezTo>
                  <a:cubicBezTo>
                    <a:pt x="768" y="646"/>
                    <a:pt x="675" y="553"/>
                    <a:pt x="675" y="366"/>
                  </a:cubicBezTo>
                  <a:cubicBezTo>
                    <a:pt x="675" y="122"/>
                    <a:pt x="507"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9" name="Google Shape;669;p9"/>
            <p:cNvSpPr/>
            <p:nvPr/>
          </p:nvSpPr>
          <p:spPr>
            <a:xfrm>
              <a:off x="2717450" y="910300"/>
              <a:ext cx="21550" cy="33775"/>
            </a:xfrm>
            <a:custGeom>
              <a:avLst/>
              <a:gdLst/>
              <a:ahLst/>
              <a:cxnLst/>
              <a:rect l="l" t="t" r="r" b="b"/>
              <a:pathLst>
                <a:path w="862" h="1351" extrusionOk="0">
                  <a:moveTo>
                    <a:pt x="280" y="1"/>
                  </a:moveTo>
                  <a:cubicBezTo>
                    <a:pt x="94" y="94"/>
                    <a:pt x="1" y="280"/>
                    <a:pt x="94" y="466"/>
                  </a:cubicBezTo>
                  <a:cubicBezTo>
                    <a:pt x="94" y="675"/>
                    <a:pt x="94" y="861"/>
                    <a:pt x="187" y="1048"/>
                  </a:cubicBezTo>
                  <a:cubicBezTo>
                    <a:pt x="187" y="1257"/>
                    <a:pt x="373" y="1350"/>
                    <a:pt x="582" y="1350"/>
                  </a:cubicBezTo>
                  <a:cubicBezTo>
                    <a:pt x="769" y="1257"/>
                    <a:pt x="862" y="1048"/>
                    <a:pt x="862" y="861"/>
                  </a:cubicBezTo>
                  <a:cubicBezTo>
                    <a:pt x="862" y="675"/>
                    <a:pt x="769" y="466"/>
                    <a:pt x="769" y="280"/>
                  </a:cubicBezTo>
                  <a:cubicBezTo>
                    <a:pt x="769" y="94"/>
                    <a:pt x="466" y="1"/>
                    <a:pt x="2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0" name="Google Shape;670;p9"/>
            <p:cNvSpPr/>
            <p:nvPr/>
          </p:nvSpPr>
          <p:spPr>
            <a:xfrm>
              <a:off x="2753525" y="901150"/>
              <a:ext cx="16875" cy="34150"/>
            </a:xfrm>
            <a:custGeom>
              <a:avLst/>
              <a:gdLst/>
              <a:ahLst/>
              <a:cxnLst/>
              <a:rect l="l" t="t" r="r" b="b"/>
              <a:pathLst>
                <a:path w="675" h="1366" extrusionOk="0">
                  <a:moveTo>
                    <a:pt x="338" y="0"/>
                  </a:moveTo>
                  <a:cubicBezTo>
                    <a:pt x="169" y="0"/>
                    <a:pt x="0" y="122"/>
                    <a:pt x="0" y="367"/>
                  </a:cubicBezTo>
                  <a:lnTo>
                    <a:pt x="0" y="1041"/>
                  </a:lnTo>
                  <a:cubicBezTo>
                    <a:pt x="0" y="1240"/>
                    <a:pt x="192" y="1366"/>
                    <a:pt x="371" y="1366"/>
                  </a:cubicBezTo>
                  <a:cubicBezTo>
                    <a:pt x="528" y="1366"/>
                    <a:pt x="675" y="1269"/>
                    <a:pt x="675" y="1041"/>
                  </a:cubicBezTo>
                  <a:lnTo>
                    <a:pt x="675" y="367"/>
                  </a:lnTo>
                  <a:cubicBezTo>
                    <a:pt x="675" y="122"/>
                    <a:pt x="506"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1" name="Google Shape;671;p9"/>
            <p:cNvSpPr/>
            <p:nvPr/>
          </p:nvSpPr>
          <p:spPr>
            <a:xfrm>
              <a:off x="2772750" y="863350"/>
              <a:ext cx="26750" cy="29550"/>
            </a:xfrm>
            <a:custGeom>
              <a:avLst/>
              <a:gdLst/>
              <a:ahLst/>
              <a:cxnLst/>
              <a:rect l="l" t="t" r="r" b="b"/>
              <a:pathLst>
                <a:path w="1070" h="1182" extrusionOk="0">
                  <a:moveTo>
                    <a:pt x="541" y="0"/>
                  </a:moveTo>
                  <a:cubicBezTo>
                    <a:pt x="264" y="0"/>
                    <a:pt x="1" y="387"/>
                    <a:pt x="301" y="599"/>
                  </a:cubicBezTo>
                  <a:lnTo>
                    <a:pt x="301" y="716"/>
                  </a:lnTo>
                  <a:cubicBezTo>
                    <a:pt x="246" y="994"/>
                    <a:pt x="465" y="1181"/>
                    <a:pt x="691" y="1181"/>
                  </a:cubicBezTo>
                  <a:cubicBezTo>
                    <a:pt x="841" y="1181"/>
                    <a:pt x="994" y="1097"/>
                    <a:pt x="1069" y="902"/>
                  </a:cubicBezTo>
                  <a:cubicBezTo>
                    <a:pt x="1069" y="599"/>
                    <a:pt x="1069" y="320"/>
                    <a:pt x="790" y="134"/>
                  </a:cubicBezTo>
                  <a:cubicBezTo>
                    <a:pt x="717" y="39"/>
                    <a:pt x="629" y="0"/>
                    <a:pt x="5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2" name="Google Shape;672;p9"/>
            <p:cNvSpPr/>
            <p:nvPr/>
          </p:nvSpPr>
          <p:spPr>
            <a:xfrm>
              <a:off x="2676175" y="890525"/>
              <a:ext cx="19200" cy="34350"/>
            </a:xfrm>
            <a:custGeom>
              <a:avLst/>
              <a:gdLst/>
              <a:ahLst/>
              <a:cxnLst/>
              <a:rect l="l" t="t" r="r" b="b"/>
              <a:pathLst>
                <a:path w="768" h="1374" extrusionOk="0">
                  <a:moveTo>
                    <a:pt x="372" y="1"/>
                  </a:moveTo>
                  <a:cubicBezTo>
                    <a:pt x="186" y="1"/>
                    <a:pt x="0" y="210"/>
                    <a:pt x="0" y="396"/>
                  </a:cubicBezTo>
                  <a:lnTo>
                    <a:pt x="0" y="978"/>
                  </a:lnTo>
                  <a:cubicBezTo>
                    <a:pt x="0" y="1164"/>
                    <a:pt x="186" y="1373"/>
                    <a:pt x="372" y="1373"/>
                  </a:cubicBezTo>
                  <a:cubicBezTo>
                    <a:pt x="582" y="1373"/>
                    <a:pt x="768" y="1164"/>
                    <a:pt x="768" y="978"/>
                  </a:cubicBezTo>
                  <a:cubicBezTo>
                    <a:pt x="768" y="792"/>
                    <a:pt x="768" y="582"/>
                    <a:pt x="675" y="396"/>
                  </a:cubicBezTo>
                  <a:cubicBezTo>
                    <a:pt x="675" y="210"/>
                    <a:pt x="582" y="1"/>
                    <a:pt x="3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3" name="Google Shape;673;p9"/>
            <p:cNvSpPr/>
            <p:nvPr/>
          </p:nvSpPr>
          <p:spPr>
            <a:xfrm>
              <a:off x="2718975" y="864325"/>
              <a:ext cx="30600" cy="23725"/>
            </a:xfrm>
            <a:custGeom>
              <a:avLst/>
              <a:gdLst/>
              <a:ahLst/>
              <a:cxnLst/>
              <a:rect l="l" t="t" r="r" b="b"/>
              <a:pathLst>
                <a:path w="1224" h="949" extrusionOk="0">
                  <a:moveTo>
                    <a:pt x="496" y="1"/>
                  </a:moveTo>
                  <a:cubicBezTo>
                    <a:pt x="238" y="1"/>
                    <a:pt x="1" y="367"/>
                    <a:pt x="219" y="677"/>
                  </a:cubicBezTo>
                  <a:cubicBezTo>
                    <a:pt x="312" y="677"/>
                    <a:pt x="405" y="770"/>
                    <a:pt x="521" y="863"/>
                  </a:cubicBezTo>
                  <a:cubicBezTo>
                    <a:pt x="582" y="923"/>
                    <a:pt x="652" y="948"/>
                    <a:pt x="721" y="948"/>
                  </a:cubicBezTo>
                  <a:cubicBezTo>
                    <a:pt x="975" y="948"/>
                    <a:pt x="1224" y="611"/>
                    <a:pt x="987" y="374"/>
                  </a:cubicBezTo>
                  <a:cubicBezTo>
                    <a:pt x="894" y="281"/>
                    <a:pt x="801" y="188"/>
                    <a:pt x="708" y="95"/>
                  </a:cubicBezTo>
                  <a:cubicBezTo>
                    <a:pt x="642" y="29"/>
                    <a:pt x="568" y="1"/>
                    <a:pt x="4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4" name="Google Shape;674;p9"/>
            <p:cNvSpPr/>
            <p:nvPr/>
          </p:nvSpPr>
          <p:spPr>
            <a:xfrm>
              <a:off x="2622650" y="885875"/>
              <a:ext cx="24450" cy="36075"/>
            </a:xfrm>
            <a:custGeom>
              <a:avLst/>
              <a:gdLst/>
              <a:ahLst/>
              <a:cxnLst/>
              <a:rect l="l" t="t" r="r" b="b"/>
              <a:pathLst>
                <a:path w="978" h="1443" extrusionOk="0">
                  <a:moveTo>
                    <a:pt x="582" y="1"/>
                  </a:moveTo>
                  <a:cubicBezTo>
                    <a:pt x="489" y="1"/>
                    <a:pt x="187" y="94"/>
                    <a:pt x="187" y="280"/>
                  </a:cubicBezTo>
                  <a:cubicBezTo>
                    <a:pt x="94" y="489"/>
                    <a:pt x="94" y="768"/>
                    <a:pt x="1" y="978"/>
                  </a:cubicBezTo>
                  <a:cubicBezTo>
                    <a:pt x="1" y="1164"/>
                    <a:pt x="94" y="1350"/>
                    <a:pt x="303" y="1443"/>
                  </a:cubicBezTo>
                  <a:cubicBezTo>
                    <a:pt x="489" y="1443"/>
                    <a:pt x="675" y="1350"/>
                    <a:pt x="769" y="1164"/>
                  </a:cubicBezTo>
                  <a:cubicBezTo>
                    <a:pt x="769" y="978"/>
                    <a:pt x="885" y="675"/>
                    <a:pt x="885" y="489"/>
                  </a:cubicBezTo>
                  <a:cubicBezTo>
                    <a:pt x="978" y="280"/>
                    <a:pt x="885" y="94"/>
                    <a:pt x="5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5" name="Google Shape;675;p9"/>
            <p:cNvSpPr/>
            <p:nvPr/>
          </p:nvSpPr>
          <p:spPr>
            <a:xfrm>
              <a:off x="2586600" y="993150"/>
              <a:ext cx="29100" cy="37350"/>
            </a:xfrm>
            <a:custGeom>
              <a:avLst/>
              <a:gdLst/>
              <a:ahLst/>
              <a:cxnLst/>
              <a:rect l="l" t="t" r="r" b="b"/>
              <a:pathLst>
                <a:path w="1164" h="1494" extrusionOk="0">
                  <a:moveTo>
                    <a:pt x="445" y="0"/>
                  </a:moveTo>
                  <a:cubicBezTo>
                    <a:pt x="354" y="0"/>
                    <a:pt x="261" y="23"/>
                    <a:pt x="187" y="60"/>
                  </a:cubicBezTo>
                  <a:cubicBezTo>
                    <a:pt x="0" y="176"/>
                    <a:pt x="0" y="362"/>
                    <a:pt x="94" y="549"/>
                  </a:cubicBezTo>
                  <a:cubicBezTo>
                    <a:pt x="187" y="851"/>
                    <a:pt x="280" y="1037"/>
                    <a:pt x="373" y="1339"/>
                  </a:cubicBezTo>
                  <a:cubicBezTo>
                    <a:pt x="427" y="1448"/>
                    <a:pt x="554" y="1494"/>
                    <a:pt x="686" y="1494"/>
                  </a:cubicBezTo>
                  <a:cubicBezTo>
                    <a:pt x="780" y="1494"/>
                    <a:pt x="877" y="1471"/>
                    <a:pt x="954" y="1433"/>
                  </a:cubicBezTo>
                  <a:cubicBezTo>
                    <a:pt x="1164" y="1339"/>
                    <a:pt x="1164" y="1130"/>
                    <a:pt x="1047" y="944"/>
                  </a:cubicBezTo>
                  <a:cubicBezTo>
                    <a:pt x="954" y="758"/>
                    <a:pt x="861" y="455"/>
                    <a:pt x="768" y="176"/>
                  </a:cubicBezTo>
                  <a:cubicBezTo>
                    <a:pt x="712" y="51"/>
                    <a:pt x="581" y="0"/>
                    <a:pt x="4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6" name="Google Shape;676;p9"/>
            <p:cNvSpPr/>
            <p:nvPr/>
          </p:nvSpPr>
          <p:spPr>
            <a:xfrm>
              <a:off x="2658775" y="1066900"/>
              <a:ext cx="37425" cy="29575"/>
            </a:xfrm>
            <a:custGeom>
              <a:avLst/>
              <a:gdLst/>
              <a:ahLst/>
              <a:cxnLst/>
              <a:rect l="l" t="t" r="r" b="b"/>
              <a:pathLst>
                <a:path w="1497" h="1183" extrusionOk="0">
                  <a:moveTo>
                    <a:pt x="502" y="1"/>
                  </a:moveTo>
                  <a:cubicBezTo>
                    <a:pt x="210" y="1"/>
                    <a:pt x="0" y="387"/>
                    <a:pt x="301" y="600"/>
                  </a:cubicBezTo>
                  <a:cubicBezTo>
                    <a:pt x="394" y="809"/>
                    <a:pt x="603" y="902"/>
                    <a:pt x="789" y="1088"/>
                  </a:cubicBezTo>
                  <a:cubicBezTo>
                    <a:pt x="850" y="1154"/>
                    <a:pt x="921" y="1182"/>
                    <a:pt x="991" y="1182"/>
                  </a:cubicBezTo>
                  <a:cubicBezTo>
                    <a:pt x="1245" y="1182"/>
                    <a:pt x="1496" y="816"/>
                    <a:pt x="1278" y="506"/>
                  </a:cubicBezTo>
                  <a:cubicBezTo>
                    <a:pt x="1068" y="413"/>
                    <a:pt x="975" y="227"/>
                    <a:pt x="789" y="134"/>
                  </a:cubicBezTo>
                  <a:cubicBezTo>
                    <a:pt x="694" y="39"/>
                    <a:pt x="594" y="1"/>
                    <a:pt x="5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7" name="Google Shape;677;p9"/>
            <p:cNvSpPr/>
            <p:nvPr/>
          </p:nvSpPr>
          <p:spPr>
            <a:xfrm>
              <a:off x="2612775" y="940800"/>
              <a:ext cx="24450" cy="29175"/>
            </a:xfrm>
            <a:custGeom>
              <a:avLst/>
              <a:gdLst/>
              <a:ahLst/>
              <a:cxnLst/>
              <a:rect l="l" t="t" r="r" b="b"/>
              <a:pathLst>
                <a:path w="978" h="1167" extrusionOk="0">
                  <a:moveTo>
                    <a:pt x="629" y="0"/>
                  </a:moveTo>
                  <a:cubicBezTo>
                    <a:pt x="489" y="0"/>
                    <a:pt x="371" y="87"/>
                    <a:pt x="303" y="223"/>
                  </a:cubicBezTo>
                  <a:cubicBezTo>
                    <a:pt x="210" y="316"/>
                    <a:pt x="210" y="525"/>
                    <a:pt x="117" y="619"/>
                  </a:cubicBezTo>
                  <a:cubicBezTo>
                    <a:pt x="0" y="805"/>
                    <a:pt x="0" y="991"/>
                    <a:pt x="210" y="1107"/>
                  </a:cubicBezTo>
                  <a:cubicBezTo>
                    <a:pt x="284" y="1144"/>
                    <a:pt x="377" y="1167"/>
                    <a:pt x="462" y="1167"/>
                  </a:cubicBezTo>
                  <a:cubicBezTo>
                    <a:pt x="589" y="1167"/>
                    <a:pt x="698" y="1116"/>
                    <a:pt x="698" y="991"/>
                  </a:cubicBezTo>
                  <a:cubicBezTo>
                    <a:pt x="791" y="805"/>
                    <a:pt x="884" y="712"/>
                    <a:pt x="884" y="525"/>
                  </a:cubicBezTo>
                  <a:cubicBezTo>
                    <a:pt x="977" y="409"/>
                    <a:pt x="977" y="130"/>
                    <a:pt x="791" y="37"/>
                  </a:cubicBezTo>
                  <a:cubicBezTo>
                    <a:pt x="735" y="12"/>
                    <a:pt x="681" y="0"/>
                    <a:pt x="6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678" name="Google Shape;678;p9"/>
          <p:cNvGrpSpPr/>
          <p:nvPr/>
        </p:nvGrpSpPr>
        <p:grpSpPr>
          <a:xfrm>
            <a:off x="11107211" y="2675428"/>
            <a:ext cx="840484" cy="1507149"/>
            <a:chOff x="6608925" y="2056050"/>
            <a:chExt cx="453075" cy="812450"/>
          </a:xfrm>
        </p:grpSpPr>
        <p:sp>
          <p:nvSpPr>
            <p:cNvPr id="679" name="Google Shape;679;p9"/>
            <p:cNvSpPr/>
            <p:nvPr/>
          </p:nvSpPr>
          <p:spPr>
            <a:xfrm>
              <a:off x="6766525" y="2277050"/>
              <a:ext cx="230350" cy="544975"/>
            </a:xfrm>
            <a:custGeom>
              <a:avLst/>
              <a:gdLst/>
              <a:ahLst/>
              <a:cxnLst/>
              <a:rect l="l" t="t" r="r" b="b"/>
              <a:pathLst>
                <a:path w="9214" h="21799" extrusionOk="0">
                  <a:moveTo>
                    <a:pt x="2816" y="1"/>
                  </a:moveTo>
                  <a:lnTo>
                    <a:pt x="2420" y="1536"/>
                  </a:lnTo>
                  <a:cubicBezTo>
                    <a:pt x="1932" y="3188"/>
                    <a:pt x="1560" y="4933"/>
                    <a:pt x="1164" y="6584"/>
                  </a:cubicBezTo>
                  <a:cubicBezTo>
                    <a:pt x="885" y="8236"/>
                    <a:pt x="582" y="9888"/>
                    <a:pt x="396" y="11633"/>
                  </a:cubicBezTo>
                  <a:lnTo>
                    <a:pt x="303" y="12889"/>
                  </a:lnTo>
                  <a:lnTo>
                    <a:pt x="187" y="14145"/>
                  </a:lnTo>
                  <a:lnTo>
                    <a:pt x="94" y="15401"/>
                  </a:lnTo>
                  <a:lnTo>
                    <a:pt x="1" y="16751"/>
                  </a:lnTo>
                  <a:cubicBezTo>
                    <a:pt x="1" y="18402"/>
                    <a:pt x="1" y="20147"/>
                    <a:pt x="187" y="21799"/>
                  </a:cubicBezTo>
                  <a:cubicBezTo>
                    <a:pt x="303" y="20147"/>
                    <a:pt x="489" y="18402"/>
                    <a:pt x="676" y="16751"/>
                  </a:cubicBezTo>
                  <a:lnTo>
                    <a:pt x="769" y="15494"/>
                  </a:lnTo>
                  <a:lnTo>
                    <a:pt x="978" y="14238"/>
                  </a:lnTo>
                  <a:lnTo>
                    <a:pt x="1164" y="12982"/>
                  </a:lnTo>
                  <a:lnTo>
                    <a:pt x="1350" y="11726"/>
                  </a:lnTo>
                  <a:cubicBezTo>
                    <a:pt x="1653" y="10074"/>
                    <a:pt x="1932" y="8422"/>
                    <a:pt x="2327" y="6770"/>
                  </a:cubicBezTo>
                  <a:cubicBezTo>
                    <a:pt x="2528" y="5674"/>
                    <a:pt x="2800" y="4589"/>
                    <a:pt x="3076" y="3527"/>
                  </a:cubicBezTo>
                  <a:lnTo>
                    <a:pt x="3076" y="3527"/>
                  </a:lnTo>
                  <a:cubicBezTo>
                    <a:pt x="3384" y="4251"/>
                    <a:pt x="3697" y="4976"/>
                    <a:pt x="3979" y="5700"/>
                  </a:cubicBezTo>
                  <a:lnTo>
                    <a:pt x="4840" y="7655"/>
                  </a:lnTo>
                  <a:lnTo>
                    <a:pt x="5724" y="9492"/>
                  </a:lnTo>
                  <a:cubicBezTo>
                    <a:pt x="6212" y="10749"/>
                    <a:pt x="6794" y="12005"/>
                    <a:pt x="7375" y="13168"/>
                  </a:cubicBezTo>
                  <a:cubicBezTo>
                    <a:pt x="7957" y="14424"/>
                    <a:pt x="8632" y="15704"/>
                    <a:pt x="9213" y="16867"/>
                  </a:cubicBezTo>
                  <a:cubicBezTo>
                    <a:pt x="8818" y="15587"/>
                    <a:pt x="8329" y="14238"/>
                    <a:pt x="7864" y="12982"/>
                  </a:cubicBezTo>
                  <a:cubicBezTo>
                    <a:pt x="7469" y="11726"/>
                    <a:pt x="6980" y="10469"/>
                    <a:pt x="6491" y="9097"/>
                  </a:cubicBezTo>
                  <a:lnTo>
                    <a:pt x="5724" y="7259"/>
                  </a:lnTo>
                  <a:lnTo>
                    <a:pt x="5049" y="5328"/>
                  </a:lnTo>
                  <a:cubicBezTo>
                    <a:pt x="4468" y="4072"/>
                    <a:pt x="3979" y="2792"/>
                    <a:pt x="3490" y="1536"/>
                  </a:cubicBezTo>
                  <a:lnTo>
                    <a:pt x="281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0" name="Google Shape;680;p9"/>
            <p:cNvSpPr/>
            <p:nvPr/>
          </p:nvSpPr>
          <p:spPr>
            <a:xfrm>
              <a:off x="6694575" y="2713450"/>
              <a:ext cx="171425" cy="155050"/>
            </a:xfrm>
            <a:custGeom>
              <a:avLst/>
              <a:gdLst/>
              <a:ahLst/>
              <a:cxnLst/>
              <a:rect l="l" t="t" r="r" b="b"/>
              <a:pathLst>
                <a:path w="6857" h="6202" extrusionOk="0">
                  <a:moveTo>
                    <a:pt x="3476" y="0"/>
                  </a:moveTo>
                  <a:cubicBezTo>
                    <a:pt x="1752" y="0"/>
                    <a:pt x="0" y="1571"/>
                    <a:pt x="157" y="3273"/>
                  </a:cubicBezTo>
                  <a:cubicBezTo>
                    <a:pt x="248" y="4952"/>
                    <a:pt x="1929" y="6201"/>
                    <a:pt x="3536" y="6201"/>
                  </a:cubicBezTo>
                  <a:cubicBezTo>
                    <a:pt x="3978" y="6201"/>
                    <a:pt x="4414" y="6107"/>
                    <a:pt x="4810" y="5902"/>
                  </a:cubicBezTo>
                  <a:cubicBezTo>
                    <a:pt x="6671" y="4925"/>
                    <a:pt x="6857" y="1830"/>
                    <a:pt x="5205" y="574"/>
                  </a:cubicBezTo>
                  <a:lnTo>
                    <a:pt x="4438" y="179"/>
                  </a:lnTo>
                  <a:cubicBezTo>
                    <a:pt x="4127" y="57"/>
                    <a:pt x="3802" y="0"/>
                    <a:pt x="34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1" name="Google Shape;681;p9"/>
            <p:cNvSpPr/>
            <p:nvPr/>
          </p:nvSpPr>
          <p:spPr>
            <a:xfrm>
              <a:off x="6890800" y="2558000"/>
              <a:ext cx="171200" cy="155450"/>
            </a:xfrm>
            <a:custGeom>
              <a:avLst/>
              <a:gdLst/>
              <a:ahLst/>
              <a:cxnLst/>
              <a:rect l="l" t="t" r="r" b="b"/>
              <a:pathLst>
                <a:path w="6848" h="6218" extrusionOk="0">
                  <a:moveTo>
                    <a:pt x="3358" y="1"/>
                  </a:moveTo>
                  <a:cubicBezTo>
                    <a:pt x="1678" y="1"/>
                    <a:pt x="0" y="1514"/>
                    <a:pt x="78" y="3303"/>
                  </a:cubicBezTo>
                  <a:cubicBezTo>
                    <a:pt x="224" y="4960"/>
                    <a:pt x="1866" y="6217"/>
                    <a:pt x="3454" y="6217"/>
                  </a:cubicBezTo>
                  <a:cubicBezTo>
                    <a:pt x="3895" y="6217"/>
                    <a:pt x="4331" y="6120"/>
                    <a:pt x="4731" y="5908"/>
                  </a:cubicBezTo>
                  <a:cubicBezTo>
                    <a:pt x="6569" y="4838"/>
                    <a:pt x="6848" y="1837"/>
                    <a:pt x="5103" y="581"/>
                  </a:cubicBezTo>
                  <a:lnTo>
                    <a:pt x="4335" y="185"/>
                  </a:lnTo>
                  <a:cubicBezTo>
                    <a:pt x="4018" y="59"/>
                    <a:pt x="3688" y="1"/>
                    <a:pt x="3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2" name="Google Shape;682;p9"/>
            <p:cNvSpPr/>
            <p:nvPr/>
          </p:nvSpPr>
          <p:spPr>
            <a:xfrm>
              <a:off x="6608925" y="2056050"/>
              <a:ext cx="257075" cy="273950"/>
            </a:xfrm>
            <a:custGeom>
              <a:avLst/>
              <a:gdLst/>
              <a:ahLst/>
              <a:cxnLst/>
              <a:rect l="l" t="t" r="r" b="b"/>
              <a:pathLst>
                <a:path w="10283" h="10958" extrusionOk="0">
                  <a:moveTo>
                    <a:pt x="0" y="0"/>
                  </a:moveTo>
                  <a:cubicBezTo>
                    <a:pt x="1373" y="4374"/>
                    <a:pt x="5235" y="9795"/>
                    <a:pt x="9794" y="10958"/>
                  </a:cubicBezTo>
                  <a:cubicBezTo>
                    <a:pt x="10283" y="8841"/>
                    <a:pt x="8050" y="5816"/>
                    <a:pt x="6491" y="4188"/>
                  </a:cubicBezTo>
                  <a:cubicBezTo>
                    <a:pt x="5630" y="3211"/>
                    <a:pt x="210" y="582"/>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3" name="Google Shape;683;p9"/>
            <p:cNvSpPr/>
            <p:nvPr/>
          </p:nvSpPr>
          <p:spPr>
            <a:xfrm>
              <a:off x="6829350" y="2146200"/>
              <a:ext cx="138450" cy="183800"/>
            </a:xfrm>
            <a:custGeom>
              <a:avLst/>
              <a:gdLst/>
              <a:ahLst/>
              <a:cxnLst/>
              <a:rect l="l" t="t" r="r" b="b"/>
              <a:pathLst>
                <a:path w="5538" h="7352" extrusionOk="0">
                  <a:moveTo>
                    <a:pt x="4560" y="0"/>
                  </a:moveTo>
                  <a:lnTo>
                    <a:pt x="4560" y="0"/>
                  </a:lnTo>
                  <a:cubicBezTo>
                    <a:pt x="1861" y="1047"/>
                    <a:pt x="0" y="4072"/>
                    <a:pt x="303" y="6979"/>
                  </a:cubicBezTo>
                  <a:lnTo>
                    <a:pt x="884" y="7352"/>
                  </a:lnTo>
                  <a:cubicBezTo>
                    <a:pt x="3792" y="6398"/>
                    <a:pt x="5537" y="2908"/>
                    <a:pt x="45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684" name="Google Shape;684;p9"/>
          <p:cNvGrpSpPr/>
          <p:nvPr/>
        </p:nvGrpSpPr>
        <p:grpSpPr>
          <a:xfrm>
            <a:off x="417666" y="5335847"/>
            <a:ext cx="1169373" cy="1178219"/>
            <a:chOff x="1474000" y="3672875"/>
            <a:chExt cx="492050" cy="495800"/>
          </a:xfrm>
        </p:grpSpPr>
        <p:sp>
          <p:nvSpPr>
            <p:cNvPr id="685" name="Google Shape;685;p9"/>
            <p:cNvSpPr/>
            <p:nvPr/>
          </p:nvSpPr>
          <p:spPr>
            <a:xfrm>
              <a:off x="1503075" y="3672875"/>
              <a:ext cx="433900" cy="460075"/>
            </a:xfrm>
            <a:custGeom>
              <a:avLst/>
              <a:gdLst/>
              <a:ahLst/>
              <a:cxnLst/>
              <a:rect l="l" t="t" r="r" b="b"/>
              <a:pathLst>
                <a:path w="17356" h="18403" extrusionOk="0">
                  <a:moveTo>
                    <a:pt x="7957" y="1"/>
                  </a:moveTo>
                  <a:lnTo>
                    <a:pt x="1" y="12214"/>
                  </a:lnTo>
                  <a:cubicBezTo>
                    <a:pt x="94" y="12401"/>
                    <a:pt x="187" y="12680"/>
                    <a:pt x="303" y="12889"/>
                  </a:cubicBezTo>
                  <a:cubicBezTo>
                    <a:pt x="1839" y="16076"/>
                    <a:pt x="5235" y="18403"/>
                    <a:pt x="8725" y="18403"/>
                  </a:cubicBezTo>
                  <a:cubicBezTo>
                    <a:pt x="12307" y="18310"/>
                    <a:pt x="15611" y="15983"/>
                    <a:pt x="17053" y="12796"/>
                  </a:cubicBezTo>
                  <a:cubicBezTo>
                    <a:pt x="17170" y="12494"/>
                    <a:pt x="17263" y="12307"/>
                    <a:pt x="17356" y="12098"/>
                  </a:cubicBezTo>
                  <a:lnTo>
                    <a:pt x="940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6" name="Google Shape;686;p9"/>
            <p:cNvSpPr/>
            <p:nvPr/>
          </p:nvSpPr>
          <p:spPr>
            <a:xfrm>
              <a:off x="1474000" y="3960775"/>
              <a:ext cx="492050" cy="207900"/>
            </a:xfrm>
            <a:custGeom>
              <a:avLst/>
              <a:gdLst/>
              <a:ahLst/>
              <a:cxnLst/>
              <a:rect l="l" t="t" r="r" b="b"/>
              <a:pathLst>
                <a:path w="19682" h="8316" extrusionOk="0">
                  <a:moveTo>
                    <a:pt x="17751" y="0"/>
                  </a:moveTo>
                  <a:cubicBezTo>
                    <a:pt x="15611" y="2141"/>
                    <a:pt x="12889" y="3886"/>
                    <a:pt x="9795" y="4072"/>
                  </a:cubicBezTo>
                  <a:cubicBezTo>
                    <a:pt x="9524" y="4099"/>
                    <a:pt x="9250" y="4113"/>
                    <a:pt x="8975" y="4113"/>
                  </a:cubicBezTo>
                  <a:cubicBezTo>
                    <a:pt x="7172" y="4113"/>
                    <a:pt x="5319" y="3518"/>
                    <a:pt x="3886" y="2327"/>
                  </a:cubicBezTo>
                  <a:cubicBezTo>
                    <a:pt x="3397" y="1955"/>
                    <a:pt x="2420" y="303"/>
                    <a:pt x="1745" y="303"/>
                  </a:cubicBezTo>
                  <a:cubicBezTo>
                    <a:pt x="768" y="396"/>
                    <a:pt x="1" y="2327"/>
                    <a:pt x="94" y="3118"/>
                  </a:cubicBezTo>
                  <a:cubicBezTo>
                    <a:pt x="187" y="3699"/>
                    <a:pt x="582" y="4072"/>
                    <a:pt x="885" y="4560"/>
                  </a:cubicBezTo>
                  <a:cubicBezTo>
                    <a:pt x="2979" y="6906"/>
                    <a:pt x="6091" y="8315"/>
                    <a:pt x="9252" y="8315"/>
                  </a:cubicBezTo>
                  <a:cubicBezTo>
                    <a:pt x="9883" y="8315"/>
                    <a:pt x="10517" y="8259"/>
                    <a:pt x="11144" y="8143"/>
                  </a:cubicBezTo>
                  <a:cubicBezTo>
                    <a:pt x="14843" y="7561"/>
                    <a:pt x="18216" y="4956"/>
                    <a:pt x="19682" y="1559"/>
                  </a:cubicBezTo>
                  <a:cubicBezTo>
                    <a:pt x="19007" y="978"/>
                    <a:pt x="18426" y="489"/>
                    <a:pt x="177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7" name="Google Shape;687;p9"/>
            <p:cNvSpPr/>
            <p:nvPr/>
          </p:nvSpPr>
          <p:spPr>
            <a:xfrm>
              <a:off x="1566475" y="3920950"/>
              <a:ext cx="52500" cy="53425"/>
            </a:xfrm>
            <a:custGeom>
              <a:avLst/>
              <a:gdLst/>
              <a:ahLst/>
              <a:cxnLst/>
              <a:rect l="l" t="t" r="r" b="b"/>
              <a:pathLst>
                <a:path w="2100" h="2137" extrusionOk="0">
                  <a:moveTo>
                    <a:pt x="1346" y="1"/>
                  </a:moveTo>
                  <a:cubicBezTo>
                    <a:pt x="1193" y="1"/>
                    <a:pt x="1045" y="71"/>
                    <a:pt x="954" y="244"/>
                  </a:cubicBezTo>
                  <a:cubicBezTo>
                    <a:pt x="675" y="640"/>
                    <a:pt x="466" y="1012"/>
                    <a:pt x="280" y="1314"/>
                  </a:cubicBezTo>
                  <a:cubicBezTo>
                    <a:pt x="0" y="1726"/>
                    <a:pt x="360" y="2137"/>
                    <a:pt x="727" y="2137"/>
                  </a:cubicBezTo>
                  <a:cubicBezTo>
                    <a:pt x="879" y="2137"/>
                    <a:pt x="1032" y="2066"/>
                    <a:pt x="1141" y="1896"/>
                  </a:cubicBezTo>
                  <a:cubicBezTo>
                    <a:pt x="1350" y="1500"/>
                    <a:pt x="1629" y="1128"/>
                    <a:pt x="1839" y="733"/>
                  </a:cubicBezTo>
                  <a:cubicBezTo>
                    <a:pt x="2100" y="390"/>
                    <a:pt x="1708" y="1"/>
                    <a:pt x="13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8" name="Google Shape;688;p9"/>
            <p:cNvSpPr/>
            <p:nvPr/>
          </p:nvSpPr>
          <p:spPr>
            <a:xfrm>
              <a:off x="1648475" y="3965400"/>
              <a:ext cx="31450" cy="46575"/>
            </a:xfrm>
            <a:custGeom>
              <a:avLst/>
              <a:gdLst/>
              <a:ahLst/>
              <a:cxnLst/>
              <a:rect l="l" t="t" r="r" b="b"/>
              <a:pathLst>
                <a:path w="1258" h="1863" extrusionOk="0">
                  <a:moveTo>
                    <a:pt x="727" y="1"/>
                  </a:moveTo>
                  <a:cubicBezTo>
                    <a:pt x="489" y="1"/>
                    <a:pt x="283" y="167"/>
                    <a:pt x="187" y="397"/>
                  </a:cubicBezTo>
                  <a:cubicBezTo>
                    <a:pt x="187" y="700"/>
                    <a:pt x="94" y="886"/>
                    <a:pt x="94" y="1188"/>
                  </a:cubicBezTo>
                  <a:cubicBezTo>
                    <a:pt x="1" y="1467"/>
                    <a:pt x="94" y="1770"/>
                    <a:pt x="396" y="1863"/>
                  </a:cubicBezTo>
                  <a:cubicBezTo>
                    <a:pt x="676" y="1863"/>
                    <a:pt x="1071" y="1770"/>
                    <a:pt x="1071" y="1467"/>
                  </a:cubicBezTo>
                  <a:cubicBezTo>
                    <a:pt x="1164" y="1188"/>
                    <a:pt x="1164" y="886"/>
                    <a:pt x="1164" y="700"/>
                  </a:cubicBezTo>
                  <a:cubicBezTo>
                    <a:pt x="1257" y="397"/>
                    <a:pt x="1164" y="118"/>
                    <a:pt x="885" y="25"/>
                  </a:cubicBezTo>
                  <a:cubicBezTo>
                    <a:pt x="831" y="8"/>
                    <a:pt x="778" y="1"/>
                    <a:pt x="7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9" name="Google Shape;689;p9"/>
            <p:cNvSpPr/>
            <p:nvPr/>
          </p:nvSpPr>
          <p:spPr>
            <a:xfrm>
              <a:off x="1733400" y="3972375"/>
              <a:ext cx="29100" cy="46575"/>
            </a:xfrm>
            <a:custGeom>
              <a:avLst/>
              <a:gdLst/>
              <a:ahLst/>
              <a:cxnLst/>
              <a:rect l="l" t="t" r="r" b="b"/>
              <a:pathLst>
                <a:path w="1164" h="1863" extrusionOk="0">
                  <a:moveTo>
                    <a:pt x="544" y="1"/>
                  </a:moveTo>
                  <a:cubicBezTo>
                    <a:pt x="495" y="1"/>
                    <a:pt x="445" y="9"/>
                    <a:pt x="396" y="25"/>
                  </a:cubicBezTo>
                  <a:cubicBezTo>
                    <a:pt x="93" y="118"/>
                    <a:pt x="0" y="421"/>
                    <a:pt x="0" y="607"/>
                  </a:cubicBezTo>
                  <a:cubicBezTo>
                    <a:pt x="93" y="909"/>
                    <a:pt x="93" y="1188"/>
                    <a:pt x="187" y="1491"/>
                  </a:cubicBezTo>
                  <a:cubicBezTo>
                    <a:pt x="187" y="1770"/>
                    <a:pt x="582" y="1863"/>
                    <a:pt x="768" y="1863"/>
                  </a:cubicBezTo>
                  <a:cubicBezTo>
                    <a:pt x="1071" y="1770"/>
                    <a:pt x="1164" y="1491"/>
                    <a:pt x="1164" y="1188"/>
                  </a:cubicBezTo>
                  <a:cubicBezTo>
                    <a:pt x="1164" y="909"/>
                    <a:pt x="1071" y="607"/>
                    <a:pt x="1071" y="421"/>
                  </a:cubicBezTo>
                  <a:cubicBezTo>
                    <a:pt x="994" y="171"/>
                    <a:pt x="775" y="1"/>
                    <a:pt x="5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90" name="Google Shape;690;p9"/>
            <p:cNvSpPr/>
            <p:nvPr/>
          </p:nvSpPr>
          <p:spPr>
            <a:xfrm>
              <a:off x="1810750" y="3944875"/>
              <a:ext cx="39000" cy="50300"/>
            </a:xfrm>
            <a:custGeom>
              <a:avLst/>
              <a:gdLst/>
              <a:ahLst/>
              <a:cxnLst/>
              <a:rect l="l" t="t" r="r" b="b"/>
              <a:pathLst>
                <a:path w="1560" h="2012" extrusionOk="0">
                  <a:moveTo>
                    <a:pt x="627" y="0"/>
                  </a:moveTo>
                  <a:cubicBezTo>
                    <a:pt x="517" y="0"/>
                    <a:pt x="403" y="22"/>
                    <a:pt x="303" y="55"/>
                  </a:cubicBezTo>
                  <a:cubicBezTo>
                    <a:pt x="94" y="264"/>
                    <a:pt x="0" y="543"/>
                    <a:pt x="94" y="753"/>
                  </a:cubicBezTo>
                  <a:cubicBezTo>
                    <a:pt x="303" y="1125"/>
                    <a:pt x="396" y="1427"/>
                    <a:pt x="582" y="1707"/>
                  </a:cubicBezTo>
                  <a:cubicBezTo>
                    <a:pt x="643" y="1904"/>
                    <a:pt x="832" y="2012"/>
                    <a:pt x="1008" y="2012"/>
                  </a:cubicBezTo>
                  <a:cubicBezTo>
                    <a:pt x="1102" y="2012"/>
                    <a:pt x="1192" y="1981"/>
                    <a:pt x="1257" y="1916"/>
                  </a:cubicBezTo>
                  <a:cubicBezTo>
                    <a:pt x="1559" y="1800"/>
                    <a:pt x="1559" y="1521"/>
                    <a:pt x="1466" y="1218"/>
                  </a:cubicBezTo>
                  <a:cubicBezTo>
                    <a:pt x="1373" y="939"/>
                    <a:pt x="1164" y="543"/>
                    <a:pt x="1071" y="264"/>
                  </a:cubicBezTo>
                  <a:cubicBezTo>
                    <a:pt x="1011" y="70"/>
                    <a:pt x="826" y="0"/>
                    <a:pt x="6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91" name="Google Shape;691;p9"/>
            <p:cNvSpPr/>
            <p:nvPr/>
          </p:nvSpPr>
          <p:spPr>
            <a:xfrm>
              <a:off x="1777025" y="3839800"/>
              <a:ext cx="31425" cy="55850"/>
            </a:xfrm>
            <a:custGeom>
              <a:avLst/>
              <a:gdLst/>
              <a:ahLst/>
              <a:cxnLst/>
              <a:rect l="l" t="t" r="r" b="b"/>
              <a:pathLst>
                <a:path w="1257" h="2234" extrusionOk="0">
                  <a:moveTo>
                    <a:pt x="582" y="1"/>
                  </a:moveTo>
                  <a:cubicBezTo>
                    <a:pt x="279" y="1"/>
                    <a:pt x="0" y="187"/>
                    <a:pt x="93" y="489"/>
                  </a:cubicBezTo>
                  <a:cubicBezTo>
                    <a:pt x="93" y="978"/>
                    <a:pt x="93" y="1350"/>
                    <a:pt x="186" y="1745"/>
                  </a:cubicBezTo>
                  <a:cubicBezTo>
                    <a:pt x="186" y="2048"/>
                    <a:pt x="396" y="2234"/>
                    <a:pt x="675" y="2234"/>
                  </a:cubicBezTo>
                  <a:cubicBezTo>
                    <a:pt x="977" y="2234"/>
                    <a:pt x="1256" y="2048"/>
                    <a:pt x="1256" y="1745"/>
                  </a:cubicBezTo>
                  <a:cubicBezTo>
                    <a:pt x="1163" y="1350"/>
                    <a:pt x="1163" y="978"/>
                    <a:pt x="1070" y="489"/>
                  </a:cubicBezTo>
                  <a:cubicBezTo>
                    <a:pt x="1070" y="187"/>
                    <a:pt x="861" y="1"/>
                    <a:pt x="5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92" name="Google Shape;692;p9"/>
            <p:cNvSpPr/>
            <p:nvPr/>
          </p:nvSpPr>
          <p:spPr>
            <a:xfrm>
              <a:off x="1667675" y="3877900"/>
              <a:ext cx="32025" cy="42750"/>
            </a:xfrm>
            <a:custGeom>
              <a:avLst/>
              <a:gdLst/>
              <a:ahLst/>
              <a:cxnLst/>
              <a:rect l="l" t="t" r="r" b="b"/>
              <a:pathLst>
                <a:path w="1281" h="1710" extrusionOk="0">
                  <a:moveTo>
                    <a:pt x="665" y="0"/>
                  </a:moveTo>
                  <a:cubicBezTo>
                    <a:pt x="454" y="0"/>
                    <a:pt x="280" y="105"/>
                    <a:pt x="210" y="314"/>
                  </a:cubicBezTo>
                  <a:cubicBezTo>
                    <a:pt x="210" y="617"/>
                    <a:pt x="210" y="803"/>
                    <a:pt x="117" y="989"/>
                  </a:cubicBezTo>
                  <a:cubicBezTo>
                    <a:pt x="1" y="1292"/>
                    <a:pt x="210" y="1571"/>
                    <a:pt x="489" y="1687"/>
                  </a:cubicBezTo>
                  <a:cubicBezTo>
                    <a:pt x="523" y="1702"/>
                    <a:pt x="562" y="1709"/>
                    <a:pt x="603" y="1709"/>
                  </a:cubicBezTo>
                  <a:cubicBezTo>
                    <a:pt x="811" y="1709"/>
                    <a:pt x="1071" y="1525"/>
                    <a:pt x="1071" y="1292"/>
                  </a:cubicBezTo>
                  <a:cubicBezTo>
                    <a:pt x="1164" y="1105"/>
                    <a:pt x="1164" y="803"/>
                    <a:pt x="1280" y="617"/>
                  </a:cubicBezTo>
                  <a:cubicBezTo>
                    <a:pt x="1280" y="314"/>
                    <a:pt x="1164" y="35"/>
                    <a:pt x="885" y="35"/>
                  </a:cubicBezTo>
                  <a:cubicBezTo>
                    <a:pt x="809" y="12"/>
                    <a:pt x="735" y="0"/>
                    <a:pt x="6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93" name="Google Shape;693;p9"/>
            <p:cNvSpPr/>
            <p:nvPr/>
          </p:nvSpPr>
          <p:spPr>
            <a:xfrm>
              <a:off x="1706650" y="3776125"/>
              <a:ext cx="26775" cy="47275"/>
            </a:xfrm>
            <a:custGeom>
              <a:avLst/>
              <a:gdLst/>
              <a:ahLst/>
              <a:cxnLst/>
              <a:rect l="l" t="t" r="r" b="b"/>
              <a:pathLst>
                <a:path w="1071" h="1891" extrusionOk="0">
                  <a:moveTo>
                    <a:pt x="535" y="0"/>
                  </a:moveTo>
                  <a:cubicBezTo>
                    <a:pt x="268" y="0"/>
                    <a:pt x="0" y="175"/>
                    <a:pt x="0" y="524"/>
                  </a:cubicBezTo>
                  <a:lnTo>
                    <a:pt x="0" y="1384"/>
                  </a:lnTo>
                  <a:cubicBezTo>
                    <a:pt x="0" y="1722"/>
                    <a:pt x="268" y="1890"/>
                    <a:pt x="535" y="1890"/>
                  </a:cubicBezTo>
                  <a:cubicBezTo>
                    <a:pt x="803" y="1890"/>
                    <a:pt x="1070" y="1722"/>
                    <a:pt x="1070" y="1384"/>
                  </a:cubicBezTo>
                  <a:lnTo>
                    <a:pt x="1070" y="524"/>
                  </a:lnTo>
                  <a:cubicBezTo>
                    <a:pt x="1070" y="175"/>
                    <a:pt x="803" y="0"/>
                    <a:pt x="5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694" name="Google Shape;694;p9"/>
          <p:cNvGrpSpPr/>
          <p:nvPr/>
        </p:nvGrpSpPr>
        <p:grpSpPr>
          <a:xfrm>
            <a:off x="5134683" y="5590109"/>
            <a:ext cx="908472" cy="904484"/>
            <a:chOff x="2302775" y="3407725"/>
            <a:chExt cx="489725" cy="487575"/>
          </a:xfrm>
        </p:grpSpPr>
        <p:sp>
          <p:nvSpPr>
            <p:cNvPr id="695" name="Google Shape;695;p9"/>
            <p:cNvSpPr/>
            <p:nvPr/>
          </p:nvSpPr>
          <p:spPr>
            <a:xfrm>
              <a:off x="2499350" y="3580400"/>
              <a:ext cx="293150" cy="314900"/>
            </a:xfrm>
            <a:custGeom>
              <a:avLst/>
              <a:gdLst/>
              <a:ahLst/>
              <a:cxnLst/>
              <a:rect l="l" t="t" r="r" b="b"/>
              <a:pathLst>
                <a:path w="11726" h="12596" extrusionOk="0">
                  <a:moveTo>
                    <a:pt x="676" y="1"/>
                  </a:moveTo>
                  <a:lnTo>
                    <a:pt x="676" y="1"/>
                  </a:lnTo>
                  <a:cubicBezTo>
                    <a:pt x="1" y="1653"/>
                    <a:pt x="1350" y="4747"/>
                    <a:pt x="1839" y="6492"/>
                  </a:cubicBezTo>
                  <a:cubicBezTo>
                    <a:pt x="2420" y="8725"/>
                    <a:pt x="3584" y="11051"/>
                    <a:pt x="5607" y="12121"/>
                  </a:cubicBezTo>
                  <a:cubicBezTo>
                    <a:pt x="6245" y="12440"/>
                    <a:pt x="6967" y="12596"/>
                    <a:pt x="7682" y="12596"/>
                  </a:cubicBezTo>
                  <a:cubicBezTo>
                    <a:pt x="9368" y="12596"/>
                    <a:pt x="11015" y="11731"/>
                    <a:pt x="11423" y="10097"/>
                  </a:cubicBezTo>
                  <a:cubicBezTo>
                    <a:pt x="11726" y="8818"/>
                    <a:pt x="11237" y="7562"/>
                    <a:pt x="10353" y="6608"/>
                  </a:cubicBezTo>
                  <a:cubicBezTo>
                    <a:pt x="9586" y="5631"/>
                    <a:pt x="8515" y="4863"/>
                    <a:pt x="7445" y="4165"/>
                  </a:cubicBezTo>
                  <a:cubicBezTo>
                    <a:pt x="5235" y="2816"/>
                    <a:pt x="3002" y="1071"/>
                    <a:pt x="6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96" name="Google Shape;696;p9"/>
            <p:cNvSpPr/>
            <p:nvPr/>
          </p:nvSpPr>
          <p:spPr>
            <a:xfrm>
              <a:off x="2302775" y="3407725"/>
              <a:ext cx="431575" cy="370225"/>
            </a:xfrm>
            <a:custGeom>
              <a:avLst/>
              <a:gdLst/>
              <a:ahLst/>
              <a:cxnLst/>
              <a:rect l="l" t="t" r="r" b="b"/>
              <a:pathLst>
                <a:path w="17263" h="14809" extrusionOk="0">
                  <a:moveTo>
                    <a:pt x="8967" y="0"/>
                  </a:moveTo>
                  <a:cubicBezTo>
                    <a:pt x="5313" y="0"/>
                    <a:pt x="2010" y="2310"/>
                    <a:pt x="768" y="6233"/>
                  </a:cubicBezTo>
                  <a:cubicBezTo>
                    <a:pt x="1" y="8560"/>
                    <a:pt x="303" y="11375"/>
                    <a:pt x="1932" y="13212"/>
                  </a:cubicBezTo>
                  <a:cubicBezTo>
                    <a:pt x="2939" y="14220"/>
                    <a:pt x="4372" y="14808"/>
                    <a:pt x="5776" y="14808"/>
                  </a:cubicBezTo>
                  <a:cubicBezTo>
                    <a:pt x="6803" y="14808"/>
                    <a:pt x="7815" y="14492"/>
                    <a:pt x="8632" y="13794"/>
                  </a:cubicBezTo>
                  <a:cubicBezTo>
                    <a:pt x="9609" y="12933"/>
                    <a:pt x="10190" y="11468"/>
                    <a:pt x="11353" y="10700"/>
                  </a:cubicBezTo>
                  <a:cubicBezTo>
                    <a:pt x="12610" y="9723"/>
                    <a:pt x="14355" y="9816"/>
                    <a:pt x="15611" y="8862"/>
                  </a:cubicBezTo>
                  <a:cubicBezTo>
                    <a:pt x="16867" y="7885"/>
                    <a:pt x="17262" y="6047"/>
                    <a:pt x="16681" y="4582"/>
                  </a:cubicBezTo>
                  <a:cubicBezTo>
                    <a:pt x="16192" y="3046"/>
                    <a:pt x="14936" y="1883"/>
                    <a:pt x="13470" y="1185"/>
                  </a:cubicBezTo>
                  <a:cubicBezTo>
                    <a:pt x="11988" y="380"/>
                    <a:pt x="10449" y="0"/>
                    <a:pt x="89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697" name="Google Shape;697;p9"/>
          <p:cNvGrpSpPr/>
          <p:nvPr/>
        </p:nvGrpSpPr>
        <p:grpSpPr>
          <a:xfrm>
            <a:off x="10676990" y="5335820"/>
            <a:ext cx="799533" cy="1040368"/>
            <a:chOff x="6936350" y="2855900"/>
            <a:chExt cx="431000" cy="560825"/>
          </a:xfrm>
        </p:grpSpPr>
        <p:sp>
          <p:nvSpPr>
            <p:cNvPr id="698" name="Google Shape;698;p9"/>
            <p:cNvSpPr/>
            <p:nvPr/>
          </p:nvSpPr>
          <p:spPr>
            <a:xfrm>
              <a:off x="7144575" y="2855900"/>
              <a:ext cx="132525" cy="214775"/>
            </a:xfrm>
            <a:custGeom>
              <a:avLst/>
              <a:gdLst/>
              <a:ahLst/>
              <a:cxnLst/>
              <a:rect l="l" t="t" r="r" b="b"/>
              <a:pathLst>
                <a:path w="5301" h="8591" extrusionOk="0">
                  <a:moveTo>
                    <a:pt x="4241" y="0"/>
                  </a:moveTo>
                  <a:cubicBezTo>
                    <a:pt x="4127" y="0"/>
                    <a:pt x="4006" y="34"/>
                    <a:pt x="3885" y="111"/>
                  </a:cubicBezTo>
                  <a:cubicBezTo>
                    <a:pt x="1466" y="1948"/>
                    <a:pt x="0" y="4763"/>
                    <a:pt x="303" y="7857"/>
                  </a:cubicBezTo>
                  <a:cubicBezTo>
                    <a:pt x="303" y="8346"/>
                    <a:pt x="687" y="8590"/>
                    <a:pt x="1059" y="8590"/>
                  </a:cubicBezTo>
                  <a:cubicBezTo>
                    <a:pt x="1431" y="8590"/>
                    <a:pt x="1792" y="8346"/>
                    <a:pt x="1745" y="7857"/>
                  </a:cubicBezTo>
                  <a:cubicBezTo>
                    <a:pt x="1559" y="5345"/>
                    <a:pt x="2629" y="2902"/>
                    <a:pt x="4653" y="1460"/>
                  </a:cubicBezTo>
                  <a:cubicBezTo>
                    <a:pt x="5300" y="970"/>
                    <a:pt x="4856" y="0"/>
                    <a:pt x="42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99" name="Google Shape;699;p9"/>
            <p:cNvSpPr/>
            <p:nvPr/>
          </p:nvSpPr>
          <p:spPr>
            <a:xfrm>
              <a:off x="6936350" y="2970950"/>
              <a:ext cx="431000" cy="445775"/>
            </a:xfrm>
            <a:custGeom>
              <a:avLst/>
              <a:gdLst/>
              <a:ahLst/>
              <a:cxnLst/>
              <a:rect l="l" t="t" r="r" b="b"/>
              <a:pathLst>
                <a:path w="17240" h="17831" extrusionOk="0">
                  <a:moveTo>
                    <a:pt x="5064" y="1"/>
                  </a:moveTo>
                  <a:cubicBezTo>
                    <a:pt x="3862" y="1"/>
                    <a:pt x="2602" y="896"/>
                    <a:pt x="1653" y="3162"/>
                  </a:cubicBezTo>
                  <a:cubicBezTo>
                    <a:pt x="1" y="6838"/>
                    <a:pt x="187" y="11305"/>
                    <a:pt x="2234" y="14887"/>
                  </a:cubicBezTo>
                  <a:cubicBezTo>
                    <a:pt x="2700" y="15655"/>
                    <a:pt x="3397" y="16539"/>
                    <a:pt x="4351" y="16632"/>
                  </a:cubicBezTo>
                  <a:cubicBezTo>
                    <a:pt x="4453" y="16648"/>
                    <a:pt x="4553" y="16656"/>
                    <a:pt x="4649" y="16656"/>
                  </a:cubicBezTo>
                  <a:cubicBezTo>
                    <a:pt x="5102" y="16656"/>
                    <a:pt x="5491" y="16486"/>
                    <a:pt x="5817" y="16237"/>
                  </a:cubicBezTo>
                  <a:cubicBezTo>
                    <a:pt x="6189" y="16911"/>
                    <a:pt x="6678" y="17493"/>
                    <a:pt x="7469" y="17493"/>
                  </a:cubicBezTo>
                  <a:cubicBezTo>
                    <a:pt x="7934" y="17493"/>
                    <a:pt x="8329" y="17400"/>
                    <a:pt x="8725" y="17214"/>
                  </a:cubicBezTo>
                  <a:cubicBezTo>
                    <a:pt x="9004" y="17493"/>
                    <a:pt x="9399" y="17702"/>
                    <a:pt x="9795" y="17795"/>
                  </a:cubicBezTo>
                  <a:cubicBezTo>
                    <a:pt x="9907" y="17819"/>
                    <a:pt x="10020" y="17831"/>
                    <a:pt x="10135" y="17831"/>
                  </a:cubicBezTo>
                  <a:cubicBezTo>
                    <a:pt x="10906" y="17831"/>
                    <a:pt x="11732" y="17324"/>
                    <a:pt x="12401" y="16818"/>
                  </a:cubicBezTo>
                  <a:cubicBezTo>
                    <a:pt x="15495" y="14213"/>
                    <a:pt x="17239" y="10048"/>
                    <a:pt x="16960" y="6070"/>
                  </a:cubicBezTo>
                  <a:cubicBezTo>
                    <a:pt x="16826" y="2984"/>
                    <a:pt x="15519" y="1772"/>
                    <a:pt x="13972" y="1772"/>
                  </a:cubicBezTo>
                  <a:cubicBezTo>
                    <a:pt x="13373" y="1772"/>
                    <a:pt x="12738" y="1954"/>
                    <a:pt x="12121" y="2278"/>
                  </a:cubicBezTo>
                  <a:cubicBezTo>
                    <a:pt x="11469" y="1300"/>
                    <a:pt x="10634" y="870"/>
                    <a:pt x="9767" y="870"/>
                  </a:cubicBezTo>
                  <a:cubicBezTo>
                    <a:pt x="9089" y="870"/>
                    <a:pt x="8391" y="1134"/>
                    <a:pt x="7748" y="1604"/>
                  </a:cubicBezTo>
                  <a:cubicBezTo>
                    <a:pt x="7037" y="628"/>
                    <a:pt x="6071" y="1"/>
                    <a:pt x="50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00" name="Google Shape;700;p9"/>
            <p:cNvSpPr/>
            <p:nvPr/>
          </p:nvSpPr>
          <p:spPr>
            <a:xfrm>
              <a:off x="7205050" y="3023250"/>
              <a:ext cx="82625" cy="324550"/>
            </a:xfrm>
            <a:custGeom>
              <a:avLst/>
              <a:gdLst/>
              <a:ahLst/>
              <a:cxnLst/>
              <a:rect l="l" t="t" r="r" b="b"/>
              <a:pathLst>
                <a:path w="3305" h="12982" extrusionOk="0">
                  <a:moveTo>
                    <a:pt x="1955" y="0"/>
                  </a:moveTo>
                  <a:lnTo>
                    <a:pt x="1955" y="0"/>
                  </a:lnTo>
                  <a:cubicBezTo>
                    <a:pt x="2141" y="1163"/>
                    <a:pt x="2234" y="2327"/>
                    <a:pt x="2234" y="3397"/>
                  </a:cubicBezTo>
                  <a:cubicBezTo>
                    <a:pt x="2234" y="4467"/>
                    <a:pt x="2141" y="5630"/>
                    <a:pt x="2048" y="6677"/>
                  </a:cubicBezTo>
                  <a:cubicBezTo>
                    <a:pt x="1839" y="7747"/>
                    <a:pt x="1559" y="8817"/>
                    <a:pt x="1257" y="9887"/>
                  </a:cubicBezTo>
                  <a:cubicBezTo>
                    <a:pt x="978" y="10957"/>
                    <a:pt x="489" y="11911"/>
                    <a:pt x="1" y="12981"/>
                  </a:cubicBezTo>
                  <a:cubicBezTo>
                    <a:pt x="885" y="12214"/>
                    <a:pt x="1559" y="11237"/>
                    <a:pt x="2141" y="10166"/>
                  </a:cubicBezTo>
                  <a:cubicBezTo>
                    <a:pt x="2630" y="9120"/>
                    <a:pt x="3002" y="8049"/>
                    <a:pt x="3118" y="6886"/>
                  </a:cubicBezTo>
                  <a:cubicBezTo>
                    <a:pt x="3304" y="5723"/>
                    <a:pt x="3304" y="4467"/>
                    <a:pt x="3118" y="3304"/>
                  </a:cubicBezTo>
                  <a:cubicBezTo>
                    <a:pt x="2909" y="2140"/>
                    <a:pt x="2537" y="1070"/>
                    <a:pt x="19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01" name="Google Shape;701;p9"/>
            <p:cNvSpPr/>
            <p:nvPr/>
          </p:nvSpPr>
          <p:spPr>
            <a:xfrm>
              <a:off x="7045125" y="3132000"/>
              <a:ext cx="36650" cy="244875"/>
            </a:xfrm>
            <a:custGeom>
              <a:avLst/>
              <a:gdLst/>
              <a:ahLst/>
              <a:cxnLst/>
              <a:rect l="l" t="t" r="r" b="b"/>
              <a:pathLst>
                <a:path w="1466" h="9795" extrusionOk="0">
                  <a:moveTo>
                    <a:pt x="884" y="1"/>
                  </a:moveTo>
                  <a:cubicBezTo>
                    <a:pt x="582" y="792"/>
                    <a:pt x="303" y="1559"/>
                    <a:pt x="210" y="2443"/>
                  </a:cubicBezTo>
                  <a:cubicBezTo>
                    <a:pt x="93" y="3211"/>
                    <a:pt x="0" y="4072"/>
                    <a:pt x="93" y="4956"/>
                  </a:cubicBezTo>
                  <a:cubicBezTo>
                    <a:pt x="210" y="5816"/>
                    <a:pt x="303" y="6607"/>
                    <a:pt x="489" y="7468"/>
                  </a:cubicBezTo>
                  <a:cubicBezTo>
                    <a:pt x="791" y="8259"/>
                    <a:pt x="1070" y="9027"/>
                    <a:pt x="1466" y="9795"/>
                  </a:cubicBezTo>
                  <a:cubicBezTo>
                    <a:pt x="1466" y="8934"/>
                    <a:pt x="1466" y="8050"/>
                    <a:pt x="1373" y="7282"/>
                  </a:cubicBezTo>
                  <a:lnTo>
                    <a:pt x="1256" y="4863"/>
                  </a:lnTo>
                  <a:lnTo>
                    <a:pt x="1163" y="2443"/>
                  </a:lnTo>
                  <a:cubicBezTo>
                    <a:pt x="1070" y="1652"/>
                    <a:pt x="1070" y="792"/>
                    <a:pt x="8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02" name="Google Shape;702;p9"/>
          <p:cNvGrpSpPr/>
          <p:nvPr/>
        </p:nvGrpSpPr>
        <p:grpSpPr>
          <a:xfrm>
            <a:off x="5438394" y="8381"/>
            <a:ext cx="907941" cy="826489"/>
            <a:chOff x="853450" y="2614875"/>
            <a:chExt cx="654325" cy="595625"/>
          </a:xfrm>
        </p:grpSpPr>
        <p:sp>
          <p:nvSpPr>
            <p:cNvPr id="703" name="Google Shape;703;p9"/>
            <p:cNvSpPr/>
            <p:nvPr/>
          </p:nvSpPr>
          <p:spPr>
            <a:xfrm>
              <a:off x="853450" y="2614875"/>
              <a:ext cx="654325" cy="595625"/>
            </a:xfrm>
            <a:custGeom>
              <a:avLst/>
              <a:gdLst/>
              <a:ahLst/>
              <a:cxnLst/>
              <a:rect l="l" t="t" r="r" b="b"/>
              <a:pathLst>
                <a:path w="26173" h="23825" extrusionOk="0">
                  <a:moveTo>
                    <a:pt x="5393" y="0"/>
                  </a:moveTo>
                  <a:cubicBezTo>
                    <a:pt x="4603" y="0"/>
                    <a:pt x="3804" y="213"/>
                    <a:pt x="3024" y="725"/>
                  </a:cubicBezTo>
                  <a:cubicBezTo>
                    <a:pt x="0" y="2656"/>
                    <a:pt x="1280" y="5564"/>
                    <a:pt x="2722" y="8100"/>
                  </a:cubicBezTo>
                  <a:cubicBezTo>
                    <a:pt x="4769" y="11380"/>
                    <a:pt x="5932" y="14590"/>
                    <a:pt x="7677" y="18080"/>
                  </a:cubicBezTo>
                  <a:cubicBezTo>
                    <a:pt x="9333" y="21392"/>
                    <a:pt x="12897" y="23824"/>
                    <a:pt x="16577" y="23824"/>
                  </a:cubicBezTo>
                  <a:cubicBezTo>
                    <a:pt x="16774" y="23824"/>
                    <a:pt x="16971" y="23817"/>
                    <a:pt x="17169" y="23803"/>
                  </a:cubicBezTo>
                  <a:cubicBezTo>
                    <a:pt x="21054" y="23594"/>
                    <a:pt x="24730" y="20592"/>
                    <a:pt x="25497" y="16731"/>
                  </a:cubicBezTo>
                  <a:cubicBezTo>
                    <a:pt x="26172" y="12939"/>
                    <a:pt x="23753" y="8681"/>
                    <a:pt x="20077" y="7518"/>
                  </a:cubicBezTo>
                  <a:cubicBezTo>
                    <a:pt x="15122" y="6053"/>
                    <a:pt x="13958" y="5471"/>
                    <a:pt x="10190" y="2191"/>
                  </a:cubicBezTo>
                  <a:cubicBezTo>
                    <a:pt x="8858" y="1051"/>
                    <a:pt x="7149" y="0"/>
                    <a:pt x="53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04" name="Google Shape;704;p9"/>
            <p:cNvSpPr/>
            <p:nvPr/>
          </p:nvSpPr>
          <p:spPr>
            <a:xfrm>
              <a:off x="923825" y="2677650"/>
              <a:ext cx="518800" cy="471900"/>
            </a:xfrm>
            <a:custGeom>
              <a:avLst/>
              <a:gdLst/>
              <a:ahLst/>
              <a:cxnLst/>
              <a:rect l="l" t="t" r="r" b="b"/>
              <a:pathLst>
                <a:path w="20752" h="18876" extrusionOk="0">
                  <a:moveTo>
                    <a:pt x="4196" y="0"/>
                  </a:moveTo>
                  <a:cubicBezTo>
                    <a:pt x="3578" y="0"/>
                    <a:pt x="2949" y="159"/>
                    <a:pt x="2326" y="541"/>
                  </a:cubicBezTo>
                  <a:cubicBezTo>
                    <a:pt x="0" y="2099"/>
                    <a:pt x="977" y="4426"/>
                    <a:pt x="2140" y="6357"/>
                  </a:cubicBezTo>
                  <a:cubicBezTo>
                    <a:pt x="3792" y="8985"/>
                    <a:pt x="4653" y="11498"/>
                    <a:pt x="6025" y="14313"/>
                  </a:cubicBezTo>
                  <a:cubicBezTo>
                    <a:pt x="7344" y="16950"/>
                    <a:pt x="10328" y="18876"/>
                    <a:pt x="13372" y="18876"/>
                  </a:cubicBezTo>
                  <a:cubicBezTo>
                    <a:pt x="13443" y="18876"/>
                    <a:pt x="13515" y="18875"/>
                    <a:pt x="13586" y="18872"/>
                  </a:cubicBezTo>
                  <a:cubicBezTo>
                    <a:pt x="16680" y="18663"/>
                    <a:pt x="19588" y="16244"/>
                    <a:pt x="20170" y="13243"/>
                  </a:cubicBezTo>
                  <a:cubicBezTo>
                    <a:pt x="20751" y="10242"/>
                    <a:pt x="18821" y="6845"/>
                    <a:pt x="15796" y="5961"/>
                  </a:cubicBezTo>
                  <a:cubicBezTo>
                    <a:pt x="12028" y="4798"/>
                    <a:pt x="11050" y="4333"/>
                    <a:pt x="8049" y="1704"/>
                  </a:cubicBezTo>
                  <a:cubicBezTo>
                    <a:pt x="6965" y="829"/>
                    <a:pt x="5609" y="0"/>
                    <a:pt x="4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05" name="Google Shape;705;p9"/>
            <p:cNvSpPr/>
            <p:nvPr/>
          </p:nvSpPr>
          <p:spPr>
            <a:xfrm>
              <a:off x="1112825" y="2883475"/>
              <a:ext cx="217925" cy="169225"/>
            </a:xfrm>
            <a:custGeom>
              <a:avLst/>
              <a:gdLst/>
              <a:ahLst/>
              <a:cxnLst/>
              <a:rect l="l" t="t" r="r" b="b"/>
              <a:pathLst>
                <a:path w="8717" h="6769" extrusionOk="0">
                  <a:moveTo>
                    <a:pt x="4718" y="0"/>
                  </a:moveTo>
                  <a:cubicBezTo>
                    <a:pt x="4385" y="0"/>
                    <a:pt x="4043" y="54"/>
                    <a:pt x="3700" y="171"/>
                  </a:cubicBezTo>
                  <a:cubicBezTo>
                    <a:pt x="1257" y="938"/>
                    <a:pt x="1" y="4335"/>
                    <a:pt x="2327" y="5987"/>
                  </a:cubicBezTo>
                  <a:cubicBezTo>
                    <a:pt x="3040" y="6406"/>
                    <a:pt x="3808" y="6768"/>
                    <a:pt x="4600" y="6768"/>
                  </a:cubicBezTo>
                  <a:cubicBezTo>
                    <a:pt x="4687" y="6768"/>
                    <a:pt x="4775" y="6764"/>
                    <a:pt x="4863" y="6754"/>
                  </a:cubicBezTo>
                  <a:cubicBezTo>
                    <a:pt x="6305" y="6754"/>
                    <a:pt x="7562" y="5777"/>
                    <a:pt x="8050" y="4521"/>
                  </a:cubicBezTo>
                  <a:cubicBezTo>
                    <a:pt x="8717" y="2340"/>
                    <a:pt x="6911" y="0"/>
                    <a:pt x="47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06" name="Google Shape;706;p9"/>
          <p:cNvGrpSpPr/>
          <p:nvPr/>
        </p:nvGrpSpPr>
        <p:grpSpPr>
          <a:xfrm>
            <a:off x="499876" y="2387841"/>
            <a:ext cx="566491" cy="1013655"/>
            <a:chOff x="478300" y="2547225"/>
            <a:chExt cx="305375" cy="546425"/>
          </a:xfrm>
        </p:grpSpPr>
        <p:sp>
          <p:nvSpPr>
            <p:cNvPr id="707" name="Google Shape;707;p9"/>
            <p:cNvSpPr/>
            <p:nvPr/>
          </p:nvSpPr>
          <p:spPr>
            <a:xfrm>
              <a:off x="478300" y="2547225"/>
              <a:ext cx="305375" cy="546425"/>
            </a:xfrm>
            <a:custGeom>
              <a:avLst/>
              <a:gdLst/>
              <a:ahLst/>
              <a:cxnLst/>
              <a:rect l="l" t="t" r="r" b="b"/>
              <a:pathLst>
                <a:path w="12215" h="21857" extrusionOk="0">
                  <a:moveTo>
                    <a:pt x="11049" y="1"/>
                  </a:moveTo>
                  <a:cubicBezTo>
                    <a:pt x="9880" y="1"/>
                    <a:pt x="8063" y="1752"/>
                    <a:pt x="7352" y="2663"/>
                  </a:cubicBezTo>
                  <a:cubicBezTo>
                    <a:pt x="2909" y="7991"/>
                    <a:pt x="280" y="14877"/>
                    <a:pt x="1" y="21856"/>
                  </a:cubicBezTo>
                  <a:cubicBezTo>
                    <a:pt x="4444" y="18855"/>
                    <a:pt x="8027" y="14481"/>
                    <a:pt x="10167" y="9433"/>
                  </a:cubicBezTo>
                  <a:cubicBezTo>
                    <a:pt x="11051" y="7223"/>
                    <a:pt x="12215" y="4106"/>
                    <a:pt x="12098" y="1686"/>
                  </a:cubicBezTo>
                  <a:cubicBezTo>
                    <a:pt x="12067" y="450"/>
                    <a:pt x="11641" y="1"/>
                    <a:pt x="110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08" name="Google Shape;708;p9"/>
            <p:cNvSpPr/>
            <p:nvPr/>
          </p:nvSpPr>
          <p:spPr>
            <a:xfrm>
              <a:off x="667325" y="2599075"/>
              <a:ext cx="94250" cy="87650"/>
            </a:xfrm>
            <a:custGeom>
              <a:avLst/>
              <a:gdLst/>
              <a:ahLst/>
              <a:cxnLst/>
              <a:rect l="l" t="t" r="r" b="b"/>
              <a:pathLst>
                <a:path w="3770" h="3506" extrusionOk="0">
                  <a:moveTo>
                    <a:pt x="1881" y="0"/>
                  </a:moveTo>
                  <a:cubicBezTo>
                    <a:pt x="1058" y="0"/>
                    <a:pt x="182" y="730"/>
                    <a:pt x="94" y="1543"/>
                  </a:cubicBezTo>
                  <a:cubicBezTo>
                    <a:pt x="1" y="2520"/>
                    <a:pt x="768" y="3497"/>
                    <a:pt x="1746" y="3497"/>
                  </a:cubicBezTo>
                  <a:cubicBezTo>
                    <a:pt x="1793" y="3503"/>
                    <a:pt x="1841" y="3505"/>
                    <a:pt x="1889" y="3505"/>
                  </a:cubicBezTo>
                  <a:cubicBezTo>
                    <a:pt x="2712" y="3505"/>
                    <a:pt x="3589" y="2774"/>
                    <a:pt x="3676" y="1939"/>
                  </a:cubicBezTo>
                  <a:cubicBezTo>
                    <a:pt x="3769" y="962"/>
                    <a:pt x="3002" y="101"/>
                    <a:pt x="2025" y="8"/>
                  </a:cubicBezTo>
                  <a:cubicBezTo>
                    <a:pt x="1977" y="3"/>
                    <a:pt x="1929" y="0"/>
                    <a:pt x="18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09" name="Google Shape;709;p9"/>
            <p:cNvSpPr/>
            <p:nvPr/>
          </p:nvSpPr>
          <p:spPr>
            <a:xfrm>
              <a:off x="613825" y="2695625"/>
              <a:ext cx="94250" cy="87725"/>
            </a:xfrm>
            <a:custGeom>
              <a:avLst/>
              <a:gdLst/>
              <a:ahLst/>
              <a:cxnLst/>
              <a:rect l="l" t="t" r="r" b="b"/>
              <a:pathLst>
                <a:path w="3770" h="3509" extrusionOk="0">
                  <a:moveTo>
                    <a:pt x="1884" y="0"/>
                  </a:moveTo>
                  <a:cubicBezTo>
                    <a:pt x="1061" y="0"/>
                    <a:pt x="182" y="752"/>
                    <a:pt x="94" y="1566"/>
                  </a:cubicBezTo>
                  <a:cubicBezTo>
                    <a:pt x="0" y="2543"/>
                    <a:pt x="768" y="3404"/>
                    <a:pt x="1745" y="3497"/>
                  </a:cubicBezTo>
                  <a:cubicBezTo>
                    <a:pt x="1802" y="3505"/>
                    <a:pt x="1860" y="3509"/>
                    <a:pt x="1917" y="3509"/>
                  </a:cubicBezTo>
                  <a:cubicBezTo>
                    <a:pt x="2731" y="3509"/>
                    <a:pt x="3589" y="2766"/>
                    <a:pt x="3676" y="1962"/>
                  </a:cubicBezTo>
                  <a:cubicBezTo>
                    <a:pt x="3769" y="985"/>
                    <a:pt x="3001" y="124"/>
                    <a:pt x="2024" y="8"/>
                  </a:cubicBezTo>
                  <a:cubicBezTo>
                    <a:pt x="1978" y="3"/>
                    <a:pt x="1931" y="0"/>
                    <a:pt x="1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10" name="Google Shape;710;p9"/>
            <p:cNvSpPr/>
            <p:nvPr/>
          </p:nvSpPr>
          <p:spPr>
            <a:xfrm>
              <a:off x="572525" y="2795250"/>
              <a:ext cx="91925" cy="89875"/>
            </a:xfrm>
            <a:custGeom>
              <a:avLst/>
              <a:gdLst/>
              <a:ahLst/>
              <a:cxnLst/>
              <a:rect l="l" t="t" r="r" b="b"/>
              <a:pathLst>
                <a:path w="3677" h="3595" extrusionOk="0">
                  <a:moveTo>
                    <a:pt x="2048" y="1"/>
                  </a:moveTo>
                  <a:cubicBezTo>
                    <a:pt x="1071" y="1"/>
                    <a:pt x="94" y="675"/>
                    <a:pt x="94" y="1653"/>
                  </a:cubicBezTo>
                  <a:cubicBezTo>
                    <a:pt x="1" y="2630"/>
                    <a:pt x="768" y="3490"/>
                    <a:pt x="1652" y="3583"/>
                  </a:cubicBezTo>
                  <a:cubicBezTo>
                    <a:pt x="1717" y="3591"/>
                    <a:pt x="1781" y="3595"/>
                    <a:pt x="1844" y="3595"/>
                  </a:cubicBezTo>
                  <a:cubicBezTo>
                    <a:pt x="2740" y="3595"/>
                    <a:pt x="3496" y="2846"/>
                    <a:pt x="3583" y="1955"/>
                  </a:cubicBezTo>
                  <a:cubicBezTo>
                    <a:pt x="3676" y="1071"/>
                    <a:pt x="2909" y="94"/>
                    <a:pt x="20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11" name="Google Shape;711;p9"/>
            <p:cNvSpPr/>
            <p:nvPr/>
          </p:nvSpPr>
          <p:spPr>
            <a:xfrm>
              <a:off x="519025" y="2884625"/>
              <a:ext cx="94825" cy="87750"/>
            </a:xfrm>
            <a:custGeom>
              <a:avLst/>
              <a:gdLst/>
              <a:ahLst/>
              <a:cxnLst/>
              <a:rect l="l" t="t" r="r" b="b"/>
              <a:pathLst>
                <a:path w="3793" h="3510" extrusionOk="0">
                  <a:moveTo>
                    <a:pt x="1904" y="1"/>
                  </a:moveTo>
                  <a:cubicBezTo>
                    <a:pt x="1063" y="1"/>
                    <a:pt x="205" y="753"/>
                    <a:pt x="117" y="1567"/>
                  </a:cubicBezTo>
                  <a:cubicBezTo>
                    <a:pt x="0" y="2544"/>
                    <a:pt x="791" y="3498"/>
                    <a:pt x="1745" y="3498"/>
                  </a:cubicBezTo>
                  <a:cubicBezTo>
                    <a:pt x="1804" y="3506"/>
                    <a:pt x="1863" y="3509"/>
                    <a:pt x="1922" y="3509"/>
                  </a:cubicBezTo>
                  <a:cubicBezTo>
                    <a:pt x="2755" y="3509"/>
                    <a:pt x="3612" y="2766"/>
                    <a:pt x="3699" y="1963"/>
                  </a:cubicBezTo>
                  <a:cubicBezTo>
                    <a:pt x="3792" y="985"/>
                    <a:pt x="3025" y="125"/>
                    <a:pt x="2048" y="8"/>
                  </a:cubicBezTo>
                  <a:cubicBezTo>
                    <a:pt x="2000" y="3"/>
                    <a:pt x="1952" y="1"/>
                    <a:pt x="19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712" name="Google Shape;712;p9"/>
          <p:cNvSpPr txBox="1">
            <a:spLocks noGrp="1"/>
          </p:cNvSpPr>
          <p:nvPr>
            <p:ph type="subTitle" idx="1"/>
          </p:nvPr>
        </p:nvSpPr>
        <p:spPr>
          <a:xfrm>
            <a:off x="3378600" y="3300167"/>
            <a:ext cx="5434800" cy="125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1"/>
              </a:buClr>
              <a:buSzPts val="1600"/>
              <a:buNone/>
              <a:defRPr sz="2133">
                <a:solidFill>
                  <a:schemeClr val="accent1"/>
                </a:solidFill>
              </a:defRPr>
            </a:lvl1pPr>
            <a:lvl2pPr lvl="1" algn="ctr" rtl="0">
              <a:lnSpc>
                <a:spcPct val="100000"/>
              </a:lnSpc>
              <a:spcBef>
                <a:spcPts val="0"/>
              </a:spcBef>
              <a:spcAft>
                <a:spcPts val="0"/>
              </a:spcAft>
              <a:buClr>
                <a:schemeClr val="accent1"/>
              </a:buClr>
              <a:buSzPts val="1600"/>
              <a:buNone/>
              <a:defRPr sz="2133">
                <a:solidFill>
                  <a:schemeClr val="accent1"/>
                </a:solidFill>
              </a:defRPr>
            </a:lvl2pPr>
            <a:lvl3pPr lvl="2" algn="ctr" rtl="0">
              <a:lnSpc>
                <a:spcPct val="100000"/>
              </a:lnSpc>
              <a:spcBef>
                <a:spcPts val="0"/>
              </a:spcBef>
              <a:spcAft>
                <a:spcPts val="0"/>
              </a:spcAft>
              <a:buClr>
                <a:schemeClr val="accent1"/>
              </a:buClr>
              <a:buSzPts val="1600"/>
              <a:buNone/>
              <a:defRPr sz="2133">
                <a:solidFill>
                  <a:schemeClr val="accent1"/>
                </a:solidFill>
              </a:defRPr>
            </a:lvl3pPr>
            <a:lvl4pPr lvl="3" algn="ctr" rtl="0">
              <a:lnSpc>
                <a:spcPct val="100000"/>
              </a:lnSpc>
              <a:spcBef>
                <a:spcPts val="0"/>
              </a:spcBef>
              <a:spcAft>
                <a:spcPts val="0"/>
              </a:spcAft>
              <a:buClr>
                <a:schemeClr val="accent1"/>
              </a:buClr>
              <a:buSzPts val="1600"/>
              <a:buNone/>
              <a:defRPr sz="2133">
                <a:solidFill>
                  <a:schemeClr val="accent1"/>
                </a:solidFill>
              </a:defRPr>
            </a:lvl4pPr>
            <a:lvl5pPr lvl="4" algn="ctr" rtl="0">
              <a:lnSpc>
                <a:spcPct val="100000"/>
              </a:lnSpc>
              <a:spcBef>
                <a:spcPts val="0"/>
              </a:spcBef>
              <a:spcAft>
                <a:spcPts val="0"/>
              </a:spcAft>
              <a:buClr>
                <a:schemeClr val="accent1"/>
              </a:buClr>
              <a:buSzPts val="1600"/>
              <a:buNone/>
              <a:defRPr sz="2133">
                <a:solidFill>
                  <a:schemeClr val="accent1"/>
                </a:solidFill>
              </a:defRPr>
            </a:lvl5pPr>
            <a:lvl6pPr lvl="5" algn="ctr" rtl="0">
              <a:lnSpc>
                <a:spcPct val="100000"/>
              </a:lnSpc>
              <a:spcBef>
                <a:spcPts val="0"/>
              </a:spcBef>
              <a:spcAft>
                <a:spcPts val="0"/>
              </a:spcAft>
              <a:buClr>
                <a:schemeClr val="accent1"/>
              </a:buClr>
              <a:buSzPts val="1600"/>
              <a:buNone/>
              <a:defRPr sz="2133">
                <a:solidFill>
                  <a:schemeClr val="accent1"/>
                </a:solidFill>
              </a:defRPr>
            </a:lvl6pPr>
            <a:lvl7pPr lvl="6" algn="ctr" rtl="0">
              <a:lnSpc>
                <a:spcPct val="100000"/>
              </a:lnSpc>
              <a:spcBef>
                <a:spcPts val="0"/>
              </a:spcBef>
              <a:spcAft>
                <a:spcPts val="0"/>
              </a:spcAft>
              <a:buClr>
                <a:schemeClr val="accent1"/>
              </a:buClr>
              <a:buSzPts val="1600"/>
              <a:buNone/>
              <a:defRPr sz="2133">
                <a:solidFill>
                  <a:schemeClr val="accent1"/>
                </a:solidFill>
              </a:defRPr>
            </a:lvl7pPr>
            <a:lvl8pPr lvl="7" algn="ctr" rtl="0">
              <a:lnSpc>
                <a:spcPct val="100000"/>
              </a:lnSpc>
              <a:spcBef>
                <a:spcPts val="0"/>
              </a:spcBef>
              <a:spcAft>
                <a:spcPts val="0"/>
              </a:spcAft>
              <a:buClr>
                <a:schemeClr val="accent1"/>
              </a:buClr>
              <a:buSzPts val="1600"/>
              <a:buNone/>
              <a:defRPr sz="2133">
                <a:solidFill>
                  <a:schemeClr val="accent1"/>
                </a:solidFill>
              </a:defRPr>
            </a:lvl8pPr>
            <a:lvl9pPr lvl="8" algn="ctr" rtl="0">
              <a:lnSpc>
                <a:spcPct val="100000"/>
              </a:lnSpc>
              <a:spcBef>
                <a:spcPts val="0"/>
              </a:spcBef>
              <a:spcAft>
                <a:spcPts val="0"/>
              </a:spcAft>
              <a:buClr>
                <a:schemeClr val="accent1"/>
              </a:buClr>
              <a:buSzPts val="1600"/>
              <a:buNone/>
              <a:defRPr sz="2133">
                <a:solidFill>
                  <a:schemeClr val="accent1"/>
                </a:solidFill>
              </a:defRPr>
            </a:lvl9pPr>
          </a:lstStyle>
          <a:p>
            <a:endParaRPr/>
          </a:p>
        </p:txBody>
      </p:sp>
      <p:sp>
        <p:nvSpPr>
          <p:cNvPr id="713" name="Google Shape;713;p9"/>
          <p:cNvSpPr txBox="1">
            <a:spLocks noGrp="1"/>
          </p:cNvSpPr>
          <p:nvPr>
            <p:ph type="title"/>
          </p:nvPr>
        </p:nvSpPr>
        <p:spPr>
          <a:xfrm>
            <a:off x="2736800" y="1872927"/>
            <a:ext cx="6718400" cy="1322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7200"/>
              <a:buNone/>
              <a:defRPr sz="9600">
                <a:solidFill>
                  <a:schemeClr val="lt1"/>
                </a:solidFill>
              </a:defRPr>
            </a:lvl1pPr>
            <a:lvl2pPr lvl="1" rtl="0">
              <a:spcBef>
                <a:spcPts val="0"/>
              </a:spcBef>
              <a:spcAft>
                <a:spcPts val="0"/>
              </a:spcAft>
              <a:buClr>
                <a:schemeClr val="lt1"/>
              </a:buClr>
              <a:buSzPts val="7200"/>
              <a:buNone/>
              <a:defRPr sz="9600">
                <a:solidFill>
                  <a:schemeClr val="lt1"/>
                </a:solidFill>
              </a:defRPr>
            </a:lvl2pPr>
            <a:lvl3pPr lvl="2" rtl="0">
              <a:spcBef>
                <a:spcPts val="0"/>
              </a:spcBef>
              <a:spcAft>
                <a:spcPts val="0"/>
              </a:spcAft>
              <a:buClr>
                <a:schemeClr val="lt1"/>
              </a:buClr>
              <a:buSzPts val="7200"/>
              <a:buNone/>
              <a:defRPr sz="9600">
                <a:solidFill>
                  <a:schemeClr val="lt1"/>
                </a:solidFill>
              </a:defRPr>
            </a:lvl3pPr>
            <a:lvl4pPr lvl="3" rtl="0">
              <a:spcBef>
                <a:spcPts val="0"/>
              </a:spcBef>
              <a:spcAft>
                <a:spcPts val="0"/>
              </a:spcAft>
              <a:buClr>
                <a:schemeClr val="lt1"/>
              </a:buClr>
              <a:buSzPts val="7200"/>
              <a:buNone/>
              <a:defRPr sz="9600">
                <a:solidFill>
                  <a:schemeClr val="lt1"/>
                </a:solidFill>
              </a:defRPr>
            </a:lvl4pPr>
            <a:lvl5pPr lvl="4" rtl="0">
              <a:spcBef>
                <a:spcPts val="0"/>
              </a:spcBef>
              <a:spcAft>
                <a:spcPts val="0"/>
              </a:spcAft>
              <a:buClr>
                <a:schemeClr val="lt1"/>
              </a:buClr>
              <a:buSzPts val="7200"/>
              <a:buNone/>
              <a:defRPr sz="9600">
                <a:solidFill>
                  <a:schemeClr val="lt1"/>
                </a:solidFill>
              </a:defRPr>
            </a:lvl5pPr>
            <a:lvl6pPr lvl="5" rtl="0">
              <a:spcBef>
                <a:spcPts val="0"/>
              </a:spcBef>
              <a:spcAft>
                <a:spcPts val="0"/>
              </a:spcAft>
              <a:buClr>
                <a:schemeClr val="lt1"/>
              </a:buClr>
              <a:buSzPts val="7200"/>
              <a:buNone/>
              <a:defRPr sz="9600">
                <a:solidFill>
                  <a:schemeClr val="lt1"/>
                </a:solidFill>
              </a:defRPr>
            </a:lvl6pPr>
            <a:lvl7pPr lvl="6" rtl="0">
              <a:spcBef>
                <a:spcPts val="0"/>
              </a:spcBef>
              <a:spcAft>
                <a:spcPts val="0"/>
              </a:spcAft>
              <a:buClr>
                <a:schemeClr val="lt1"/>
              </a:buClr>
              <a:buSzPts val="7200"/>
              <a:buNone/>
              <a:defRPr sz="9600">
                <a:solidFill>
                  <a:schemeClr val="lt1"/>
                </a:solidFill>
              </a:defRPr>
            </a:lvl7pPr>
            <a:lvl8pPr lvl="7" rtl="0">
              <a:spcBef>
                <a:spcPts val="0"/>
              </a:spcBef>
              <a:spcAft>
                <a:spcPts val="0"/>
              </a:spcAft>
              <a:buClr>
                <a:schemeClr val="lt1"/>
              </a:buClr>
              <a:buSzPts val="7200"/>
              <a:buNone/>
              <a:defRPr sz="9600">
                <a:solidFill>
                  <a:schemeClr val="lt1"/>
                </a:solidFill>
              </a:defRPr>
            </a:lvl8pPr>
            <a:lvl9pPr lvl="8" rtl="0">
              <a:spcBef>
                <a:spcPts val="0"/>
              </a:spcBef>
              <a:spcAft>
                <a:spcPts val="0"/>
              </a:spcAft>
              <a:buClr>
                <a:schemeClr val="lt1"/>
              </a:buClr>
              <a:buSzPts val="7200"/>
              <a:buNone/>
              <a:defRPr sz="9600">
                <a:solidFill>
                  <a:schemeClr val="lt1"/>
                </a:solidFill>
              </a:defRPr>
            </a:lvl9pPr>
          </a:lstStyle>
          <a:p>
            <a:endParaRPr/>
          </a:p>
        </p:txBody>
      </p:sp>
    </p:spTree>
    <p:extLst>
      <p:ext uri="{BB962C8B-B14F-4D97-AF65-F5344CB8AC3E}">
        <p14:creationId xmlns:p14="http://schemas.microsoft.com/office/powerpoint/2010/main" val="20428375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6"/>
        </a:solidFill>
        <a:effectLst/>
      </p:bgPr>
    </p:bg>
    <p:spTree>
      <p:nvGrpSpPr>
        <p:cNvPr id="1" name="Shape 716"/>
        <p:cNvGrpSpPr/>
        <p:nvPr/>
      </p:nvGrpSpPr>
      <p:grpSpPr>
        <a:xfrm>
          <a:off x="0" y="0"/>
          <a:ext cx="0" cy="0"/>
          <a:chOff x="0" y="0"/>
          <a:chExt cx="0" cy="0"/>
        </a:xfrm>
      </p:grpSpPr>
      <p:sp>
        <p:nvSpPr>
          <p:cNvPr id="717" name="Google Shape;717;p11"/>
          <p:cNvSpPr txBox="1">
            <a:spLocks noGrp="1"/>
          </p:cNvSpPr>
          <p:nvPr>
            <p:ph type="title" hasCustomPrompt="1"/>
          </p:nvPr>
        </p:nvSpPr>
        <p:spPr>
          <a:xfrm>
            <a:off x="2161967" y="1550067"/>
            <a:ext cx="7426800" cy="2542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2"/>
              </a:buClr>
              <a:buSzPts val="8000"/>
              <a:buNone/>
              <a:defRPr sz="10666">
                <a:solidFill>
                  <a:schemeClr val="accent2"/>
                </a:solidFill>
              </a:defRPr>
            </a:lvl1pPr>
            <a:lvl2pPr lvl="1" algn="ctr" rtl="0">
              <a:spcBef>
                <a:spcPts val="0"/>
              </a:spcBef>
              <a:spcAft>
                <a:spcPts val="0"/>
              </a:spcAft>
              <a:buClr>
                <a:schemeClr val="accent2"/>
              </a:buClr>
              <a:buSzPts val="8000"/>
              <a:buNone/>
              <a:defRPr sz="10666">
                <a:solidFill>
                  <a:schemeClr val="accent2"/>
                </a:solidFill>
              </a:defRPr>
            </a:lvl2pPr>
            <a:lvl3pPr lvl="2" algn="ctr" rtl="0">
              <a:spcBef>
                <a:spcPts val="0"/>
              </a:spcBef>
              <a:spcAft>
                <a:spcPts val="0"/>
              </a:spcAft>
              <a:buClr>
                <a:schemeClr val="accent2"/>
              </a:buClr>
              <a:buSzPts val="8000"/>
              <a:buNone/>
              <a:defRPr sz="10666">
                <a:solidFill>
                  <a:schemeClr val="accent2"/>
                </a:solidFill>
              </a:defRPr>
            </a:lvl3pPr>
            <a:lvl4pPr lvl="3" algn="ctr" rtl="0">
              <a:spcBef>
                <a:spcPts val="0"/>
              </a:spcBef>
              <a:spcAft>
                <a:spcPts val="0"/>
              </a:spcAft>
              <a:buClr>
                <a:schemeClr val="accent2"/>
              </a:buClr>
              <a:buSzPts val="8000"/>
              <a:buNone/>
              <a:defRPr sz="10666">
                <a:solidFill>
                  <a:schemeClr val="accent2"/>
                </a:solidFill>
              </a:defRPr>
            </a:lvl4pPr>
            <a:lvl5pPr lvl="4" algn="ctr" rtl="0">
              <a:spcBef>
                <a:spcPts val="0"/>
              </a:spcBef>
              <a:spcAft>
                <a:spcPts val="0"/>
              </a:spcAft>
              <a:buClr>
                <a:schemeClr val="accent2"/>
              </a:buClr>
              <a:buSzPts val="8000"/>
              <a:buNone/>
              <a:defRPr sz="10666">
                <a:solidFill>
                  <a:schemeClr val="accent2"/>
                </a:solidFill>
              </a:defRPr>
            </a:lvl5pPr>
            <a:lvl6pPr lvl="5" algn="ctr" rtl="0">
              <a:spcBef>
                <a:spcPts val="0"/>
              </a:spcBef>
              <a:spcAft>
                <a:spcPts val="0"/>
              </a:spcAft>
              <a:buClr>
                <a:schemeClr val="accent2"/>
              </a:buClr>
              <a:buSzPts val="8000"/>
              <a:buNone/>
              <a:defRPr sz="10666">
                <a:solidFill>
                  <a:schemeClr val="accent2"/>
                </a:solidFill>
              </a:defRPr>
            </a:lvl6pPr>
            <a:lvl7pPr lvl="6" algn="ctr" rtl="0">
              <a:spcBef>
                <a:spcPts val="0"/>
              </a:spcBef>
              <a:spcAft>
                <a:spcPts val="0"/>
              </a:spcAft>
              <a:buClr>
                <a:schemeClr val="accent2"/>
              </a:buClr>
              <a:buSzPts val="8000"/>
              <a:buNone/>
              <a:defRPr sz="10666">
                <a:solidFill>
                  <a:schemeClr val="accent2"/>
                </a:solidFill>
              </a:defRPr>
            </a:lvl7pPr>
            <a:lvl8pPr lvl="7" algn="ctr" rtl="0">
              <a:spcBef>
                <a:spcPts val="0"/>
              </a:spcBef>
              <a:spcAft>
                <a:spcPts val="0"/>
              </a:spcAft>
              <a:buClr>
                <a:schemeClr val="accent2"/>
              </a:buClr>
              <a:buSzPts val="8000"/>
              <a:buNone/>
              <a:defRPr sz="10666">
                <a:solidFill>
                  <a:schemeClr val="accent2"/>
                </a:solidFill>
              </a:defRPr>
            </a:lvl8pPr>
            <a:lvl9pPr lvl="8" algn="ctr" rtl="0">
              <a:spcBef>
                <a:spcPts val="0"/>
              </a:spcBef>
              <a:spcAft>
                <a:spcPts val="0"/>
              </a:spcAft>
              <a:buClr>
                <a:schemeClr val="accent2"/>
              </a:buClr>
              <a:buSzPts val="8000"/>
              <a:buNone/>
              <a:defRPr sz="10666">
                <a:solidFill>
                  <a:schemeClr val="accent2"/>
                </a:solidFill>
              </a:defRPr>
            </a:lvl9pPr>
          </a:lstStyle>
          <a:p>
            <a:r>
              <a:t>xx%</a:t>
            </a:r>
          </a:p>
        </p:txBody>
      </p:sp>
      <p:sp>
        <p:nvSpPr>
          <p:cNvPr id="718" name="Google Shape;718;p11"/>
          <p:cNvSpPr txBox="1">
            <a:spLocks noGrp="1"/>
          </p:cNvSpPr>
          <p:nvPr>
            <p:ph type="subTitle" idx="1"/>
          </p:nvPr>
        </p:nvSpPr>
        <p:spPr>
          <a:xfrm>
            <a:off x="3334600" y="3899633"/>
            <a:ext cx="5522800" cy="86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2400">
                <a:solidFill>
                  <a:schemeClr val="accent1"/>
                </a:solidFill>
              </a:defRPr>
            </a:lvl1pPr>
            <a:lvl2pPr lvl="1" algn="ctr" rtl="0">
              <a:spcBef>
                <a:spcPts val="0"/>
              </a:spcBef>
              <a:spcAft>
                <a:spcPts val="0"/>
              </a:spcAft>
              <a:buClr>
                <a:schemeClr val="accent1"/>
              </a:buClr>
              <a:buSzPts val="1800"/>
              <a:buNone/>
              <a:defRPr sz="2400">
                <a:solidFill>
                  <a:schemeClr val="accent1"/>
                </a:solidFill>
              </a:defRPr>
            </a:lvl2pPr>
            <a:lvl3pPr lvl="2" algn="ctr" rtl="0">
              <a:spcBef>
                <a:spcPts val="2133"/>
              </a:spcBef>
              <a:spcAft>
                <a:spcPts val="0"/>
              </a:spcAft>
              <a:buClr>
                <a:schemeClr val="accent1"/>
              </a:buClr>
              <a:buSzPts val="1800"/>
              <a:buNone/>
              <a:defRPr sz="2400">
                <a:solidFill>
                  <a:schemeClr val="accent1"/>
                </a:solidFill>
              </a:defRPr>
            </a:lvl3pPr>
            <a:lvl4pPr lvl="3" algn="ctr" rtl="0">
              <a:spcBef>
                <a:spcPts val="2133"/>
              </a:spcBef>
              <a:spcAft>
                <a:spcPts val="0"/>
              </a:spcAft>
              <a:buClr>
                <a:schemeClr val="accent1"/>
              </a:buClr>
              <a:buSzPts val="1800"/>
              <a:buNone/>
              <a:defRPr sz="2400">
                <a:solidFill>
                  <a:schemeClr val="accent1"/>
                </a:solidFill>
              </a:defRPr>
            </a:lvl4pPr>
            <a:lvl5pPr lvl="4" algn="ctr" rtl="0">
              <a:spcBef>
                <a:spcPts val="2133"/>
              </a:spcBef>
              <a:spcAft>
                <a:spcPts val="0"/>
              </a:spcAft>
              <a:buClr>
                <a:schemeClr val="accent1"/>
              </a:buClr>
              <a:buSzPts val="1800"/>
              <a:buNone/>
              <a:defRPr sz="2400">
                <a:solidFill>
                  <a:schemeClr val="accent1"/>
                </a:solidFill>
              </a:defRPr>
            </a:lvl5pPr>
            <a:lvl6pPr lvl="5" algn="ctr" rtl="0">
              <a:spcBef>
                <a:spcPts val="2133"/>
              </a:spcBef>
              <a:spcAft>
                <a:spcPts val="0"/>
              </a:spcAft>
              <a:buClr>
                <a:schemeClr val="accent1"/>
              </a:buClr>
              <a:buSzPts val="1800"/>
              <a:buNone/>
              <a:defRPr sz="2400">
                <a:solidFill>
                  <a:schemeClr val="accent1"/>
                </a:solidFill>
              </a:defRPr>
            </a:lvl6pPr>
            <a:lvl7pPr lvl="6" algn="ctr" rtl="0">
              <a:spcBef>
                <a:spcPts val="2133"/>
              </a:spcBef>
              <a:spcAft>
                <a:spcPts val="0"/>
              </a:spcAft>
              <a:buClr>
                <a:schemeClr val="accent1"/>
              </a:buClr>
              <a:buSzPts val="1800"/>
              <a:buNone/>
              <a:defRPr sz="2400">
                <a:solidFill>
                  <a:schemeClr val="accent1"/>
                </a:solidFill>
              </a:defRPr>
            </a:lvl7pPr>
            <a:lvl8pPr lvl="7" algn="ctr" rtl="0">
              <a:spcBef>
                <a:spcPts val="2133"/>
              </a:spcBef>
              <a:spcAft>
                <a:spcPts val="0"/>
              </a:spcAft>
              <a:buClr>
                <a:schemeClr val="accent1"/>
              </a:buClr>
              <a:buSzPts val="1800"/>
              <a:buNone/>
              <a:defRPr sz="2400">
                <a:solidFill>
                  <a:schemeClr val="accent1"/>
                </a:solidFill>
              </a:defRPr>
            </a:lvl8pPr>
            <a:lvl9pPr lvl="8" algn="ctr" rtl="0">
              <a:spcBef>
                <a:spcPts val="2133"/>
              </a:spcBef>
              <a:spcAft>
                <a:spcPts val="2133"/>
              </a:spcAft>
              <a:buClr>
                <a:schemeClr val="accent1"/>
              </a:buClr>
              <a:buSzPts val="1800"/>
              <a:buNone/>
              <a:defRPr sz="2400">
                <a:solidFill>
                  <a:schemeClr val="accent1"/>
                </a:solidFill>
              </a:defRPr>
            </a:lvl9pPr>
          </a:lstStyle>
          <a:p>
            <a:endParaRPr/>
          </a:p>
        </p:txBody>
      </p:sp>
      <p:grpSp>
        <p:nvGrpSpPr>
          <p:cNvPr id="719" name="Google Shape;719;p11"/>
          <p:cNvGrpSpPr/>
          <p:nvPr/>
        </p:nvGrpSpPr>
        <p:grpSpPr>
          <a:xfrm>
            <a:off x="10976392" y="2937553"/>
            <a:ext cx="1056275" cy="1155289"/>
            <a:chOff x="5164825" y="3105675"/>
            <a:chExt cx="569400" cy="622775"/>
          </a:xfrm>
        </p:grpSpPr>
        <p:sp>
          <p:nvSpPr>
            <p:cNvPr id="720" name="Google Shape;720;p11"/>
            <p:cNvSpPr/>
            <p:nvPr/>
          </p:nvSpPr>
          <p:spPr>
            <a:xfrm>
              <a:off x="5239850" y="3284950"/>
              <a:ext cx="458325" cy="443500"/>
            </a:xfrm>
            <a:custGeom>
              <a:avLst/>
              <a:gdLst/>
              <a:ahLst/>
              <a:cxnLst/>
              <a:rect l="l" t="t" r="r" b="b"/>
              <a:pathLst>
                <a:path w="18333" h="17740" extrusionOk="0">
                  <a:moveTo>
                    <a:pt x="18332" y="1"/>
                  </a:moveTo>
                  <a:lnTo>
                    <a:pt x="18332" y="1"/>
                  </a:lnTo>
                  <a:cubicBezTo>
                    <a:pt x="13200" y="489"/>
                    <a:pt x="8085" y="698"/>
                    <a:pt x="2958" y="698"/>
                  </a:cubicBezTo>
                  <a:cubicBezTo>
                    <a:pt x="1973" y="698"/>
                    <a:pt x="987" y="691"/>
                    <a:pt x="0" y="676"/>
                  </a:cubicBezTo>
                  <a:lnTo>
                    <a:pt x="0" y="676"/>
                  </a:lnTo>
                  <a:cubicBezTo>
                    <a:pt x="2629" y="6398"/>
                    <a:pt x="5235" y="12121"/>
                    <a:pt x="7863" y="17728"/>
                  </a:cubicBezTo>
                  <a:cubicBezTo>
                    <a:pt x="7870" y="17736"/>
                    <a:pt x="7901" y="17740"/>
                    <a:pt x="7953" y="17740"/>
                  </a:cubicBezTo>
                  <a:cubicBezTo>
                    <a:pt x="8670" y="17740"/>
                    <a:pt x="13404" y="17041"/>
                    <a:pt x="13772" y="16867"/>
                  </a:cubicBezTo>
                  <a:cubicBezTo>
                    <a:pt x="15308" y="15797"/>
                    <a:pt x="14843" y="14541"/>
                    <a:pt x="15029" y="12494"/>
                  </a:cubicBezTo>
                  <a:cubicBezTo>
                    <a:pt x="15424" y="8143"/>
                    <a:pt x="16587" y="3886"/>
                    <a:pt x="183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21" name="Google Shape;721;p11"/>
            <p:cNvSpPr/>
            <p:nvPr/>
          </p:nvSpPr>
          <p:spPr>
            <a:xfrm>
              <a:off x="5329400" y="3355325"/>
              <a:ext cx="143100" cy="285600"/>
            </a:xfrm>
            <a:custGeom>
              <a:avLst/>
              <a:gdLst/>
              <a:ahLst/>
              <a:cxnLst/>
              <a:rect l="l" t="t" r="r" b="b"/>
              <a:pathLst>
                <a:path w="5724" h="11424" extrusionOk="0">
                  <a:moveTo>
                    <a:pt x="1" y="1"/>
                  </a:moveTo>
                  <a:lnTo>
                    <a:pt x="1" y="1"/>
                  </a:lnTo>
                  <a:cubicBezTo>
                    <a:pt x="303" y="955"/>
                    <a:pt x="675" y="2025"/>
                    <a:pt x="1164" y="3002"/>
                  </a:cubicBezTo>
                  <a:cubicBezTo>
                    <a:pt x="1560" y="3979"/>
                    <a:pt x="2048" y="4933"/>
                    <a:pt x="2537" y="5910"/>
                  </a:cubicBezTo>
                  <a:cubicBezTo>
                    <a:pt x="3002" y="6887"/>
                    <a:pt x="3490" y="7748"/>
                    <a:pt x="3979" y="8725"/>
                  </a:cubicBezTo>
                  <a:cubicBezTo>
                    <a:pt x="4561" y="9679"/>
                    <a:pt x="5142" y="10563"/>
                    <a:pt x="5724" y="11423"/>
                  </a:cubicBezTo>
                  <a:cubicBezTo>
                    <a:pt x="5445" y="10470"/>
                    <a:pt x="4956" y="9399"/>
                    <a:pt x="4561" y="8422"/>
                  </a:cubicBezTo>
                  <a:cubicBezTo>
                    <a:pt x="4165" y="7469"/>
                    <a:pt x="3700" y="6491"/>
                    <a:pt x="3211" y="5514"/>
                  </a:cubicBezTo>
                  <a:cubicBezTo>
                    <a:pt x="2723" y="4561"/>
                    <a:pt x="2234" y="3677"/>
                    <a:pt x="1653" y="2699"/>
                  </a:cubicBezTo>
                  <a:cubicBezTo>
                    <a:pt x="1164" y="1746"/>
                    <a:pt x="582" y="862"/>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22" name="Google Shape;722;p11"/>
            <p:cNvSpPr/>
            <p:nvPr/>
          </p:nvSpPr>
          <p:spPr>
            <a:xfrm>
              <a:off x="5547500" y="3304150"/>
              <a:ext cx="60525" cy="315250"/>
            </a:xfrm>
            <a:custGeom>
              <a:avLst/>
              <a:gdLst/>
              <a:ahLst/>
              <a:cxnLst/>
              <a:rect l="l" t="t" r="r" b="b"/>
              <a:pathLst>
                <a:path w="2421" h="12610" extrusionOk="0">
                  <a:moveTo>
                    <a:pt x="2420" y="1"/>
                  </a:moveTo>
                  <a:lnTo>
                    <a:pt x="2420" y="1"/>
                  </a:lnTo>
                  <a:cubicBezTo>
                    <a:pt x="2141" y="1071"/>
                    <a:pt x="1839" y="2141"/>
                    <a:pt x="1559" y="3118"/>
                  </a:cubicBezTo>
                  <a:cubicBezTo>
                    <a:pt x="1257" y="4165"/>
                    <a:pt x="1071" y="5235"/>
                    <a:pt x="885" y="6305"/>
                  </a:cubicBezTo>
                  <a:cubicBezTo>
                    <a:pt x="675" y="7375"/>
                    <a:pt x="489" y="8352"/>
                    <a:pt x="303" y="9399"/>
                  </a:cubicBezTo>
                  <a:cubicBezTo>
                    <a:pt x="210" y="10469"/>
                    <a:pt x="94" y="11539"/>
                    <a:pt x="1" y="12610"/>
                  </a:cubicBezTo>
                  <a:cubicBezTo>
                    <a:pt x="396" y="11633"/>
                    <a:pt x="675" y="10562"/>
                    <a:pt x="885" y="9609"/>
                  </a:cubicBezTo>
                  <a:cubicBezTo>
                    <a:pt x="1164" y="8538"/>
                    <a:pt x="1373" y="7468"/>
                    <a:pt x="1653" y="6398"/>
                  </a:cubicBezTo>
                  <a:cubicBezTo>
                    <a:pt x="1839" y="5328"/>
                    <a:pt x="2048" y="4281"/>
                    <a:pt x="2141" y="3304"/>
                  </a:cubicBezTo>
                  <a:cubicBezTo>
                    <a:pt x="2327" y="2234"/>
                    <a:pt x="2420" y="1164"/>
                    <a:pt x="24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23" name="Google Shape;723;p11"/>
            <p:cNvSpPr/>
            <p:nvPr/>
          </p:nvSpPr>
          <p:spPr>
            <a:xfrm>
              <a:off x="5465500" y="3350100"/>
              <a:ext cx="50625" cy="317575"/>
            </a:xfrm>
            <a:custGeom>
              <a:avLst/>
              <a:gdLst/>
              <a:ahLst/>
              <a:cxnLst/>
              <a:rect l="l" t="t" r="r" b="b"/>
              <a:pathLst>
                <a:path w="2025" h="12703" extrusionOk="0">
                  <a:moveTo>
                    <a:pt x="1" y="0"/>
                  </a:moveTo>
                  <a:cubicBezTo>
                    <a:pt x="1" y="1071"/>
                    <a:pt x="94" y="2141"/>
                    <a:pt x="187" y="3211"/>
                  </a:cubicBezTo>
                  <a:cubicBezTo>
                    <a:pt x="280" y="4281"/>
                    <a:pt x="466" y="5351"/>
                    <a:pt x="582" y="6398"/>
                  </a:cubicBezTo>
                  <a:cubicBezTo>
                    <a:pt x="768" y="7468"/>
                    <a:pt x="954" y="8538"/>
                    <a:pt x="1257" y="9608"/>
                  </a:cubicBezTo>
                  <a:cubicBezTo>
                    <a:pt x="1443" y="10586"/>
                    <a:pt x="1745" y="11632"/>
                    <a:pt x="2025" y="12703"/>
                  </a:cubicBezTo>
                  <a:cubicBezTo>
                    <a:pt x="2025" y="11632"/>
                    <a:pt x="1931" y="10586"/>
                    <a:pt x="1838" y="9515"/>
                  </a:cubicBezTo>
                  <a:cubicBezTo>
                    <a:pt x="1745" y="8445"/>
                    <a:pt x="1536" y="7375"/>
                    <a:pt x="1350" y="6305"/>
                  </a:cubicBezTo>
                  <a:cubicBezTo>
                    <a:pt x="1164" y="5235"/>
                    <a:pt x="954" y="4188"/>
                    <a:pt x="768" y="3118"/>
                  </a:cubicBezTo>
                  <a:cubicBezTo>
                    <a:pt x="582" y="2048"/>
                    <a:pt x="280" y="1071"/>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24" name="Google Shape;724;p11"/>
            <p:cNvSpPr/>
            <p:nvPr/>
          </p:nvSpPr>
          <p:spPr>
            <a:xfrm>
              <a:off x="5164825" y="3105675"/>
              <a:ext cx="569400" cy="454375"/>
            </a:xfrm>
            <a:custGeom>
              <a:avLst/>
              <a:gdLst/>
              <a:ahLst/>
              <a:cxnLst/>
              <a:rect l="l" t="t" r="r" b="b"/>
              <a:pathLst>
                <a:path w="22776" h="18175" extrusionOk="0">
                  <a:moveTo>
                    <a:pt x="14355" y="0"/>
                  </a:moveTo>
                  <a:cubicBezTo>
                    <a:pt x="12767" y="0"/>
                    <a:pt x="11233" y="1421"/>
                    <a:pt x="11144" y="3101"/>
                  </a:cubicBezTo>
                  <a:cubicBezTo>
                    <a:pt x="10543" y="1954"/>
                    <a:pt x="9344" y="1291"/>
                    <a:pt x="8104" y="1291"/>
                  </a:cubicBezTo>
                  <a:cubicBezTo>
                    <a:pt x="7759" y="1291"/>
                    <a:pt x="7412" y="1343"/>
                    <a:pt x="7072" y="1449"/>
                  </a:cubicBezTo>
                  <a:cubicBezTo>
                    <a:pt x="5630" y="1845"/>
                    <a:pt x="4560" y="3496"/>
                    <a:pt x="4746" y="5032"/>
                  </a:cubicBezTo>
                  <a:cubicBezTo>
                    <a:pt x="4409" y="4787"/>
                    <a:pt x="3949" y="4642"/>
                    <a:pt x="3513" y="4642"/>
                  </a:cubicBezTo>
                  <a:cubicBezTo>
                    <a:pt x="3077" y="4642"/>
                    <a:pt x="2664" y="4787"/>
                    <a:pt x="2420" y="5125"/>
                  </a:cubicBezTo>
                  <a:cubicBezTo>
                    <a:pt x="1931" y="5613"/>
                    <a:pt x="2420" y="6497"/>
                    <a:pt x="2815" y="6869"/>
                  </a:cubicBezTo>
                  <a:cubicBezTo>
                    <a:pt x="977" y="8149"/>
                    <a:pt x="0" y="10848"/>
                    <a:pt x="1349" y="12802"/>
                  </a:cubicBezTo>
                  <a:cubicBezTo>
                    <a:pt x="2095" y="13901"/>
                    <a:pt x="3403" y="14458"/>
                    <a:pt x="4708" y="14458"/>
                  </a:cubicBezTo>
                  <a:cubicBezTo>
                    <a:pt x="5805" y="14458"/>
                    <a:pt x="6899" y="14064"/>
                    <a:pt x="7654" y="13267"/>
                  </a:cubicBezTo>
                  <a:cubicBezTo>
                    <a:pt x="8329" y="14826"/>
                    <a:pt x="9306" y="16291"/>
                    <a:pt x="10655" y="17245"/>
                  </a:cubicBezTo>
                  <a:cubicBezTo>
                    <a:pt x="11546" y="17839"/>
                    <a:pt x="12608" y="18175"/>
                    <a:pt x="13634" y="18175"/>
                  </a:cubicBezTo>
                  <a:cubicBezTo>
                    <a:pt x="14296" y="18175"/>
                    <a:pt x="14942" y="18035"/>
                    <a:pt x="15517" y="17734"/>
                  </a:cubicBezTo>
                  <a:cubicBezTo>
                    <a:pt x="17053" y="16966"/>
                    <a:pt x="17937" y="15012"/>
                    <a:pt x="17355" y="13476"/>
                  </a:cubicBezTo>
                  <a:lnTo>
                    <a:pt x="17355" y="13476"/>
                  </a:lnTo>
                  <a:cubicBezTo>
                    <a:pt x="17815" y="13751"/>
                    <a:pt x="18346" y="13879"/>
                    <a:pt x="18887" y="13879"/>
                  </a:cubicBezTo>
                  <a:cubicBezTo>
                    <a:pt x="20044" y="13879"/>
                    <a:pt x="21249" y="13296"/>
                    <a:pt x="21915" y="12313"/>
                  </a:cubicBezTo>
                  <a:cubicBezTo>
                    <a:pt x="22775" y="10755"/>
                    <a:pt x="22287" y="8614"/>
                    <a:pt x="20845" y="7660"/>
                  </a:cubicBezTo>
                  <a:cubicBezTo>
                    <a:pt x="22194" y="6986"/>
                    <a:pt x="22589" y="4939"/>
                    <a:pt x="21705" y="3682"/>
                  </a:cubicBezTo>
                  <a:cubicBezTo>
                    <a:pt x="21191" y="3055"/>
                    <a:pt x="20357" y="2711"/>
                    <a:pt x="19531" y="2711"/>
                  </a:cubicBezTo>
                  <a:cubicBezTo>
                    <a:pt x="18826" y="2711"/>
                    <a:pt x="18127" y="2961"/>
                    <a:pt x="17634" y="3496"/>
                  </a:cubicBezTo>
                  <a:cubicBezTo>
                    <a:pt x="17727" y="1751"/>
                    <a:pt x="16285" y="100"/>
                    <a:pt x="14540" y="7"/>
                  </a:cubicBezTo>
                  <a:cubicBezTo>
                    <a:pt x="14478" y="2"/>
                    <a:pt x="14417" y="0"/>
                    <a:pt x="14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25" name="Google Shape;725;p11"/>
            <p:cNvSpPr/>
            <p:nvPr/>
          </p:nvSpPr>
          <p:spPr>
            <a:xfrm>
              <a:off x="5356150" y="3226800"/>
              <a:ext cx="65750" cy="159975"/>
            </a:xfrm>
            <a:custGeom>
              <a:avLst/>
              <a:gdLst/>
              <a:ahLst/>
              <a:cxnLst/>
              <a:rect l="l" t="t" r="r" b="b"/>
              <a:pathLst>
                <a:path w="2630" h="6399" extrusionOk="0">
                  <a:moveTo>
                    <a:pt x="1" y="1"/>
                  </a:moveTo>
                  <a:lnTo>
                    <a:pt x="1" y="1"/>
                  </a:lnTo>
                  <a:cubicBezTo>
                    <a:pt x="303" y="582"/>
                    <a:pt x="583" y="1071"/>
                    <a:pt x="885" y="1559"/>
                  </a:cubicBezTo>
                  <a:cubicBezTo>
                    <a:pt x="1071" y="2024"/>
                    <a:pt x="1257" y="2513"/>
                    <a:pt x="1350" y="3002"/>
                  </a:cubicBezTo>
                  <a:cubicBezTo>
                    <a:pt x="1467" y="3583"/>
                    <a:pt x="1467" y="4072"/>
                    <a:pt x="1467" y="4653"/>
                  </a:cubicBezTo>
                  <a:cubicBezTo>
                    <a:pt x="1467" y="5235"/>
                    <a:pt x="1467" y="5723"/>
                    <a:pt x="1257" y="6398"/>
                  </a:cubicBezTo>
                  <a:cubicBezTo>
                    <a:pt x="1839" y="6003"/>
                    <a:pt x="2234" y="5421"/>
                    <a:pt x="2420" y="4746"/>
                  </a:cubicBezTo>
                  <a:cubicBezTo>
                    <a:pt x="2630" y="4165"/>
                    <a:pt x="2630" y="3490"/>
                    <a:pt x="2420" y="2815"/>
                  </a:cubicBezTo>
                  <a:cubicBezTo>
                    <a:pt x="2327" y="2141"/>
                    <a:pt x="2048" y="1559"/>
                    <a:pt x="1653" y="1071"/>
                  </a:cubicBezTo>
                  <a:cubicBezTo>
                    <a:pt x="1164" y="489"/>
                    <a:pt x="583" y="94"/>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26" name="Google Shape;726;p11"/>
            <p:cNvSpPr/>
            <p:nvPr/>
          </p:nvSpPr>
          <p:spPr>
            <a:xfrm>
              <a:off x="5545175" y="3267650"/>
              <a:ext cx="75050" cy="133650"/>
            </a:xfrm>
            <a:custGeom>
              <a:avLst/>
              <a:gdLst/>
              <a:ahLst/>
              <a:cxnLst/>
              <a:rect l="l" t="t" r="r" b="b"/>
              <a:pathLst>
                <a:path w="3002" h="5346" extrusionOk="0">
                  <a:moveTo>
                    <a:pt x="2765" y="0"/>
                  </a:moveTo>
                  <a:cubicBezTo>
                    <a:pt x="2244" y="0"/>
                    <a:pt x="1680" y="245"/>
                    <a:pt x="1257" y="507"/>
                  </a:cubicBezTo>
                  <a:cubicBezTo>
                    <a:pt x="768" y="879"/>
                    <a:pt x="396" y="1461"/>
                    <a:pt x="187" y="2042"/>
                  </a:cubicBezTo>
                  <a:cubicBezTo>
                    <a:pt x="1" y="2717"/>
                    <a:pt x="1" y="3415"/>
                    <a:pt x="187" y="3996"/>
                  </a:cubicBezTo>
                  <a:cubicBezTo>
                    <a:pt x="396" y="4578"/>
                    <a:pt x="768" y="5043"/>
                    <a:pt x="1257" y="5346"/>
                  </a:cubicBezTo>
                  <a:cubicBezTo>
                    <a:pt x="1164" y="4764"/>
                    <a:pt x="1071" y="4276"/>
                    <a:pt x="1071" y="3787"/>
                  </a:cubicBezTo>
                  <a:cubicBezTo>
                    <a:pt x="1071" y="3298"/>
                    <a:pt x="1164" y="2833"/>
                    <a:pt x="1257" y="2438"/>
                  </a:cubicBezTo>
                  <a:cubicBezTo>
                    <a:pt x="1466" y="2042"/>
                    <a:pt x="1652" y="1554"/>
                    <a:pt x="1932" y="1181"/>
                  </a:cubicBezTo>
                  <a:cubicBezTo>
                    <a:pt x="2234" y="786"/>
                    <a:pt x="2513" y="390"/>
                    <a:pt x="3002" y="18"/>
                  </a:cubicBezTo>
                  <a:cubicBezTo>
                    <a:pt x="2924" y="6"/>
                    <a:pt x="2845" y="0"/>
                    <a:pt x="27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27" name="Google Shape;727;p11"/>
          <p:cNvGrpSpPr/>
          <p:nvPr/>
        </p:nvGrpSpPr>
        <p:grpSpPr>
          <a:xfrm>
            <a:off x="9318203" y="4470834"/>
            <a:ext cx="749864" cy="1179033"/>
            <a:chOff x="6381525" y="2911575"/>
            <a:chExt cx="404225" cy="635575"/>
          </a:xfrm>
        </p:grpSpPr>
        <p:sp>
          <p:nvSpPr>
            <p:cNvPr id="728" name="Google Shape;728;p11"/>
            <p:cNvSpPr/>
            <p:nvPr/>
          </p:nvSpPr>
          <p:spPr>
            <a:xfrm>
              <a:off x="6412925" y="2911575"/>
              <a:ext cx="285575" cy="305975"/>
            </a:xfrm>
            <a:custGeom>
              <a:avLst/>
              <a:gdLst/>
              <a:ahLst/>
              <a:cxnLst/>
              <a:rect l="l" t="t" r="r" b="b"/>
              <a:pathLst>
                <a:path w="11423" h="12239" extrusionOk="0">
                  <a:moveTo>
                    <a:pt x="6887" y="1"/>
                  </a:moveTo>
                  <a:cubicBezTo>
                    <a:pt x="5235" y="2909"/>
                    <a:pt x="4653" y="6491"/>
                    <a:pt x="5328" y="9795"/>
                  </a:cubicBezTo>
                  <a:cubicBezTo>
                    <a:pt x="3872" y="9387"/>
                    <a:pt x="2351" y="9190"/>
                    <a:pt x="874" y="9190"/>
                  </a:cubicBezTo>
                  <a:cubicBezTo>
                    <a:pt x="581" y="9190"/>
                    <a:pt x="289" y="9198"/>
                    <a:pt x="0" y="9213"/>
                  </a:cubicBezTo>
                  <a:cubicBezTo>
                    <a:pt x="1365" y="9851"/>
                    <a:pt x="5082" y="12238"/>
                    <a:pt x="6799" y="12238"/>
                  </a:cubicBezTo>
                  <a:cubicBezTo>
                    <a:pt x="6897" y="12238"/>
                    <a:pt x="6988" y="12230"/>
                    <a:pt x="7073" y="12214"/>
                  </a:cubicBezTo>
                  <a:cubicBezTo>
                    <a:pt x="8483" y="11850"/>
                    <a:pt x="9915" y="7951"/>
                    <a:pt x="11326" y="7951"/>
                  </a:cubicBezTo>
                  <a:cubicBezTo>
                    <a:pt x="11359" y="7951"/>
                    <a:pt x="11391" y="7953"/>
                    <a:pt x="11423" y="7957"/>
                  </a:cubicBezTo>
                  <a:cubicBezTo>
                    <a:pt x="11103" y="7897"/>
                    <a:pt x="10779" y="7869"/>
                    <a:pt x="10454" y="7869"/>
                  </a:cubicBezTo>
                  <a:cubicBezTo>
                    <a:pt x="9124" y="7869"/>
                    <a:pt x="7780" y="8353"/>
                    <a:pt x="6677" y="9213"/>
                  </a:cubicBezTo>
                  <a:cubicBezTo>
                    <a:pt x="6770" y="6119"/>
                    <a:pt x="6887" y="3118"/>
                    <a:pt x="68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29" name="Google Shape;729;p11"/>
            <p:cNvSpPr/>
            <p:nvPr/>
          </p:nvSpPr>
          <p:spPr>
            <a:xfrm>
              <a:off x="6381525" y="3187650"/>
              <a:ext cx="404225" cy="359500"/>
            </a:xfrm>
            <a:custGeom>
              <a:avLst/>
              <a:gdLst/>
              <a:ahLst/>
              <a:cxnLst/>
              <a:rect l="l" t="t" r="r" b="b"/>
              <a:pathLst>
                <a:path w="16169" h="14380" extrusionOk="0">
                  <a:moveTo>
                    <a:pt x="7942" y="0"/>
                  </a:moveTo>
                  <a:cubicBezTo>
                    <a:pt x="7260" y="0"/>
                    <a:pt x="6575" y="100"/>
                    <a:pt x="5909" y="310"/>
                  </a:cubicBezTo>
                  <a:lnTo>
                    <a:pt x="5607" y="1264"/>
                  </a:lnTo>
                  <a:cubicBezTo>
                    <a:pt x="5607" y="985"/>
                    <a:pt x="5700" y="683"/>
                    <a:pt x="5700" y="403"/>
                  </a:cubicBezTo>
                  <a:lnTo>
                    <a:pt x="5700" y="403"/>
                  </a:lnTo>
                  <a:cubicBezTo>
                    <a:pt x="2117" y="1660"/>
                    <a:pt x="0" y="5917"/>
                    <a:pt x="1256" y="9523"/>
                  </a:cubicBezTo>
                  <a:cubicBezTo>
                    <a:pt x="2278" y="12436"/>
                    <a:pt x="5283" y="14380"/>
                    <a:pt x="8296" y="14380"/>
                  </a:cubicBezTo>
                  <a:cubicBezTo>
                    <a:pt x="8989" y="14380"/>
                    <a:pt x="9683" y="14277"/>
                    <a:pt x="10353" y="14059"/>
                  </a:cubicBezTo>
                  <a:cubicBezTo>
                    <a:pt x="13958" y="12896"/>
                    <a:pt x="16169" y="8546"/>
                    <a:pt x="15005" y="4963"/>
                  </a:cubicBezTo>
                  <a:cubicBezTo>
                    <a:pt x="14053" y="2029"/>
                    <a:pt x="11026" y="0"/>
                    <a:pt x="79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30" name="Google Shape;730;p11"/>
          <p:cNvGrpSpPr/>
          <p:nvPr/>
        </p:nvGrpSpPr>
        <p:grpSpPr>
          <a:xfrm rot="892097">
            <a:off x="-37851" y="-59612"/>
            <a:ext cx="1977616" cy="1557912"/>
            <a:chOff x="2533100" y="1212175"/>
            <a:chExt cx="1066075" cy="839825"/>
          </a:xfrm>
        </p:grpSpPr>
        <p:sp>
          <p:nvSpPr>
            <p:cNvPr id="731" name="Google Shape;731;p11"/>
            <p:cNvSpPr/>
            <p:nvPr/>
          </p:nvSpPr>
          <p:spPr>
            <a:xfrm>
              <a:off x="2981500" y="1242700"/>
              <a:ext cx="93025" cy="139875"/>
            </a:xfrm>
            <a:custGeom>
              <a:avLst/>
              <a:gdLst/>
              <a:ahLst/>
              <a:cxnLst/>
              <a:rect l="l" t="t" r="r" b="b"/>
              <a:pathLst>
                <a:path w="3721" h="5595" extrusionOk="0">
                  <a:moveTo>
                    <a:pt x="2415" y="1"/>
                  </a:moveTo>
                  <a:cubicBezTo>
                    <a:pt x="2208" y="1"/>
                    <a:pt x="2003" y="80"/>
                    <a:pt x="1838" y="268"/>
                  </a:cubicBezTo>
                  <a:cubicBezTo>
                    <a:pt x="768" y="1617"/>
                    <a:pt x="1" y="4036"/>
                    <a:pt x="1443" y="5316"/>
                  </a:cubicBezTo>
                  <a:cubicBezTo>
                    <a:pt x="1636" y="5509"/>
                    <a:pt x="1872" y="5594"/>
                    <a:pt x="2102" y="5594"/>
                  </a:cubicBezTo>
                  <a:cubicBezTo>
                    <a:pt x="2565" y="5594"/>
                    <a:pt x="3002" y="5247"/>
                    <a:pt x="3002" y="4734"/>
                  </a:cubicBezTo>
                  <a:cubicBezTo>
                    <a:pt x="3002" y="3455"/>
                    <a:pt x="2606" y="2501"/>
                    <a:pt x="3281" y="1431"/>
                  </a:cubicBezTo>
                  <a:cubicBezTo>
                    <a:pt x="3721" y="762"/>
                    <a:pt x="3057" y="1"/>
                    <a:pt x="24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32" name="Google Shape;732;p11"/>
            <p:cNvSpPr/>
            <p:nvPr/>
          </p:nvSpPr>
          <p:spPr>
            <a:xfrm>
              <a:off x="3008250" y="1488625"/>
              <a:ext cx="56925" cy="134075"/>
            </a:xfrm>
            <a:custGeom>
              <a:avLst/>
              <a:gdLst/>
              <a:ahLst/>
              <a:cxnLst/>
              <a:rect l="l" t="t" r="r" b="b"/>
              <a:pathLst>
                <a:path w="2277" h="5363" extrusionOk="0">
                  <a:moveTo>
                    <a:pt x="1354" y="0"/>
                  </a:moveTo>
                  <a:cubicBezTo>
                    <a:pt x="1004" y="0"/>
                    <a:pt x="663" y="182"/>
                    <a:pt x="582" y="597"/>
                  </a:cubicBezTo>
                  <a:cubicBezTo>
                    <a:pt x="373" y="1969"/>
                    <a:pt x="1" y="3412"/>
                    <a:pt x="280" y="4784"/>
                  </a:cubicBezTo>
                  <a:cubicBezTo>
                    <a:pt x="367" y="5189"/>
                    <a:pt x="650" y="5362"/>
                    <a:pt x="947" y="5362"/>
                  </a:cubicBezTo>
                  <a:cubicBezTo>
                    <a:pt x="1282" y="5362"/>
                    <a:pt x="1635" y="5142"/>
                    <a:pt x="1746" y="4784"/>
                  </a:cubicBezTo>
                  <a:cubicBezTo>
                    <a:pt x="2211" y="3621"/>
                    <a:pt x="2118" y="2155"/>
                    <a:pt x="2211" y="806"/>
                  </a:cubicBezTo>
                  <a:cubicBezTo>
                    <a:pt x="2277" y="307"/>
                    <a:pt x="1808" y="0"/>
                    <a:pt x="1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33" name="Google Shape;733;p11"/>
            <p:cNvSpPr/>
            <p:nvPr/>
          </p:nvSpPr>
          <p:spPr>
            <a:xfrm>
              <a:off x="2913925" y="1708150"/>
              <a:ext cx="120050" cy="96675"/>
            </a:xfrm>
            <a:custGeom>
              <a:avLst/>
              <a:gdLst/>
              <a:ahLst/>
              <a:cxnLst/>
              <a:rect l="l" t="t" r="r" b="b"/>
              <a:pathLst>
                <a:path w="4802" h="3867" extrusionOk="0">
                  <a:moveTo>
                    <a:pt x="3339" y="1"/>
                  </a:moveTo>
                  <a:cubicBezTo>
                    <a:pt x="3164" y="1"/>
                    <a:pt x="2980" y="52"/>
                    <a:pt x="2797" y="168"/>
                  </a:cubicBezTo>
                  <a:cubicBezTo>
                    <a:pt x="2308" y="540"/>
                    <a:pt x="1913" y="842"/>
                    <a:pt x="1540" y="1238"/>
                  </a:cubicBezTo>
                  <a:cubicBezTo>
                    <a:pt x="1238" y="1610"/>
                    <a:pt x="866" y="2005"/>
                    <a:pt x="563" y="2401"/>
                  </a:cubicBezTo>
                  <a:cubicBezTo>
                    <a:pt x="0" y="2964"/>
                    <a:pt x="442" y="3867"/>
                    <a:pt x="1117" y="3867"/>
                  </a:cubicBezTo>
                  <a:cubicBezTo>
                    <a:pt x="1251" y="3867"/>
                    <a:pt x="1394" y="3831"/>
                    <a:pt x="1540" y="3750"/>
                  </a:cubicBezTo>
                  <a:cubicBezTo>
                    <a:pt x="2401" y="3169"/>
                    <a:pt x="3378" y="2680"/>
                    <a:pt x="4146" y="1912"/>
                  </a:cubicBezTo>
                  <a:cubicBezTo>
                    <a:pt x="4801" y="1180"/>
                    <a:pt x="4179" y="1"/>
                    <a:pt x="33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34" name="Google Shape;734;p11"/>
            <p:cNvSpPr/>
            <p:nvPr/>
          </p:nvSpPr>
          <p:spPr>
            <a:xfrm>
              <a:off x="2994100" y="1789400"/>
              <a:ext cx="95600" cy="80850"/>
            </a:xfrm>
            <a:custGeom>
              <a:avLst/>
              <a:gdLst/>
              <a:ahLst/>
              <a:cxnLst/>
              <a:rect l="l" t="t" r="r" b="b"/>
              <a:pathLst>
                <a:path w="3824" h="3234" extrusionOk="0">
                  <a:moveTo>
                    <a:pt x="2644" y="0"/>
                  </a:moveTo>
                  <a:cubicBezTo>
                    <a:pt x="2595" y="0"/>
                    <a:pt x="2546" y="4"/>
                    <a:pt x="2498" y="12"/>
                  </a:cubicBezTo>
                  <a:cubicBezTo>
                    <a:pt x="1916" y="105"/>
                    <a:pt x="1428" y="593"/>
                    <a:pt x="1032" y="1175"/>
                  </a:cubicBezTo>
                  <a:cubicBezTo>
                    <a:pt x="660" y="1570"/>
                    <a:pt x="357" y="1943"/>
                    <a:pt x="171" y="2524"/>
                  </a:cubicBezTo>
                  <a:cubicBezTo>
                    <a:pt x="1" y="2801"/>
                    <a:pt x="220" y="3234"/>
                    <a:pt x="562" y="3234"/>
                  </a:cubicBezTo>
                  <a:cubicBezTo>
                    <a:pt x="594" y="3234"/>
                    <a:pt x="626" y="3230"/>
                    <a:pt x="660" y="3222"/>
                  </a:cubicBezTo>
                  <a:cubicBezTo>
                    <a:pt x="1730" y="2827"/>
                    <a:pt x="3172" y="2245"/>
                    <a:pt x="3568" y="1082"/>
                  </a:cubicBezTo>
                  <a:cubicBezTo>
                    <a:pt x="3824" y="463"/>
                    <a:pt x="3199" y="0"/>
                    <a:pt x="26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35" name="Google Shape;735;p11"/>
            <p:cNvSpPr/>
            <p:nvPr/>
          </p:nvSpPr>
          <p:spPr>
            <a:xfrm>
              <a:off x="3067075" y="1594650"/>
              <a:ext cx="99100" cy="131950"/>
            </a:xfrm>
            <a:custGeom>
              <a:avLst/>
              <a:gdLst/>
              <a:ahLst/>
              <a:cxnLst/>
              <a:rect l="l" t="t" r="r" b="b"/>
              <a:pathLst>
                <a:path w="3964" h="5278" extrusionOk="0">
                  <a:moveTo>
                    <a:pt x="2543" y="0"/>
                  </a:moveTo>
                  <a:cubicBezTo>
                    <a:pt x="2281" y="0"/>
                    <a:pt x="2021" y="100"/>
                    <a:pt x="1812" y="334"/>
                  </a:cubicBezTo>
                  <a:cubicBezTo>
                    <a:pt x="835" y="1497"/>
                    <a:pt x="346" y="2963"/>
                    <a:pt x="67" y="4405"/>
                  </a:cubicBezTo>
                  <a:cubicBezTo>
                    <a:pt x="0" y="4889"/>
                    <a:pt x="377" y="5278"/>
                    <a:pt x="776" y="5278"/>
                  </a:cubicBezTo>
                  <a:cubicBezTo>
                    <a:pt x="932" y="5278"/>
                    <a:pt x="1093" y="5218"/>
                    <a:pt x="1230" y="5080"/>
                  </a:cubicBezTo>
                  <a:cubicBezTo>
                    <a:pt x="2301" y="4033"/>
                    <a:pt x="3254" y="2963"/>
                    <a:pt x="3743" y="1497"/>
                  </a:cubicBezTo>
                  <a:cubicBezTo>
                    <a:pt x="3963" y="718"/>
                    <a:pt x="3246" y="0"/>
                    <a:pt x="2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36" name="Google Shape;736;p11"/>
            <p:cNvSpPr/>
            <p:nvPr/>
          </p:nvSpPr>
          <p:spPr>
            <a:xfrm>
              <a:off x="3097825" y="1386450"/>
              <a:ext cx="62825" cy="142025"/>
            </a:xfrm>
            <a:custGeom>
              <a:avLst/>
              <a:gdLst/>
              <a:ahLst/>
              <a:cxnLst/>
              <a:rect l="l" t="t" r="r" b="b"/>
              <a:pathLst>
                <a:path w="2513" h="5681" extrusionOk="0">
                  <a:moveTo>
                    <a:pt x="1059" y="0"/>
                  </a:moveTo>
                  <a:cubicBezTo>
                    <a:pt x="875" y="0"/>
                    <a:pt x="684" y="75"/>
                    <a:pt x="582" y="240"/>
                  </a:cubicBezTo>
                  <a:cubicBezTo>
                    <a:pt x="0" y="915"/>
                    <a:pt x="93" y="1683"/>
                    <a:pt x="280" y="2474"/>
                  </a:cubicBezTo>
                  <a:cubicBezTo>
                    <a:pt x="373" y="3428"/>
                    <a:pt x="675" y="4219"/>
                    <a:pt x="954" y="5079"/>
                  </a:cubicBezTo>
                  <a:cubicBezTo>
                    <a:pt x="1093" y="5485"/>
                    <a:pt x="1413" y="5680"/>
                    <a:pt x="1728" y="5680"/>
                  </a:cubicBezTo>
                  <a:cubicBezTo>
                    <a:pt x="2099" y="5680"/>
                    <a:pt x="2463" y="5409"/>
                    <a:pt x="2513" y="4893"/>
                  </a:cubicBezTo>
                  <a:cubicBezTo>
                    <a:pt x="2513" y="4009"/>
                    <a:pt x="2513" y="3148"/>
                    <a:pt x="2420" y="2171"/>
                  </a:cubicBezTo>
                  <a:cubicBezTo>
                    <a:pt x="2327" y="1404"/>
                    <a:pt x="2234" y="613"/>
                    <a:pt x="1443" y="147"/>
                  </a:cubicBezTo>
                  <a:cubicBezTo>
                    <a:pt x="1358" y="52"/>
                    <a:pt x="1211" y="0"/>
                    <a:pt x="1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37" name="Google Shape;737;p11"/>
            <p:cNvSpPr/>
            <p:nvPr/>
          </p:nvSpPr>
          <p:spPr>
            <a:xfrm>
              <a:off x="3141450" y="1243125"/>
              <a:ext cx="75050" cy="76925"/>
            </a:xfrm>
            <a:custGeom>
              <a:avLst/>
              <a:gdLst/>
              <a:ahLst/>
              <a:cxnLst/>
              <a:rect l="l" t="t" r="r" b="b"/>
              <a:pathLst>
                <a:path w="3002" h="3077" extrusionOk="0">
                  <a:moveTo>
                    <a:pt x="2114" y="0"/>
                  </a:moveTo>
                  <a:cubicBezTo>
                    <a:pt x="1931" y="0"/>
                    <a:pt x="1733" y="53"/>
                    <a:pt x="1536" y="157"/>
                  </a:cubicBezTo>
                  <a:cubicBezTo>
                    <a:pt x="1163" y="344"/>
                    <a:pt x="768" y="530"/>
                    <a:pt x="489" y="925"/>
                  </a:cubicBezTo>
                  <a:cubicBezTo>
                    <a:pt x="186" y="1321"/>
                    <a:pt x="0" y="1809"/>
                    <a:pt x="0" y="2274"/>
                  </a:cubicBezTo>
                  <a:cubicBezTo>
                    <a:pt x="85" y="2637"/>
                    <a:pt x="327" y="3077"/>
                    <a:pt x="671" y="3077"/>
                  </a:cubicBezTo>
                  <a:cubicBezTo>
                    <a:pt x="702" y="3077"/>
                    <a:pt x="735" y="3073"/>
                    <a:pt x="768" y="3065"/>
                  </a:cubicBezTo>
                  <a:cubicBezTo>
                    <a:pt x="1350" y="3065"/>
                    <a:pt x="1838" y="2856"/>
                    <a:pt x="2234" y="2484"/>
                  </a:cubicBezTo>
                  <a:cubicBezTo>
                    <a:pt x="2606" y="2088"/>
                    <a:pt x="2815" y="1600"/>
                    <a:pt x="2908" y="1111"/>
                  </a:cubicBezTo>
                  <a:cubicBezTo>
                    <a:pt x="3001" y="832"/>
                    <a:pt x="2908" y="437"/>
                    <a:pt x="2606" y="157"/>
                  </a:cubicBezTo>
                  <a:cubicBezTo>
                    <a:pt x="2466" y="53"/>
                    <a:pt x="2298" y="0"/>
                    <a:pt x="21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38" name="Google Shape;738;p11"/>
            <p:cNvSpPr/>
            <p:nvPr/>
          </p:nvSpPr>
          <p:spPr>
            <a:xfrm>
              <a:off x="3127325" y="1715875"/>
              <a:ext cx="108350" cy="116725"/>
            </a:xfrm>
            <a:custGeom>
              <a:avLst/>
              <a:gdLst/>
              <a:ahLst/>
              <a:cxnLst/>
              <a:rect l="l" t="t" r="r" b="b"/>
              <a:pathLst>
                <a:path w="4334" h="4669" extrusionOk="0">
                  <a:moveTo>
                    <a:pt x="2998" y="1"/>
                  </a:moveTo>
                  <a:cubicBezTo>
                    <a:pt x="2703" y="1"/>
                    <a:pt x="2406" y="99"/>
                    <a:pt x="2217" y="347"/>
                  </a:cubicBezTo>
                  <a:cubicBezTo>
                    <a:pt x="1426" y="1301"/>
                    <a:pt x="751" y="2371"/>
                    <a:pt x="263" y="3534"/>
                  </a:cubicBezTo>
                  <a:cubicBezTo>
                    <a:pt x="1" y="4223"/>
                    <a:pt x="593" y="4668"/>
                    <a:pt x="1169" y="4668"/>
                  </a:cubicBezTo>
                  <a:cubicBezTo>
                    <a:pt x="1411" y="4668"/>
                    <a:pt x="1650" y="4590"/>
                    <a:pt x="1821" y="4418"/>
                  </a:cubicBezTo>
                  <a:cubicBezTo>
                    <a:pt x="2682" y="3627"/>
                    <a:pt x="3473" y="2767"/>
                    <a:pt x="4055" y="1696"/>
                  </a:cubicBezTo>
                  <a:cubicBezTo>
                    <a:pt x="4334" y="1208"/>
                    <a:pt x="4241" y="533"/>
                    <a:pt x="3752" y="231"/>
                  </a:cubicBezTo>
                  <a:cubicBezTo>
                    <a:pt x="3569" y="93"/>
                    <a:pt x="3284" y="1"/>
                    <a:pt x="29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39" name="Google Shape;739;p11"/>
            <p:cNvSpPr/>
            <p:nvPr/>
          </p:nvSpPr>
          <p:spPr>
            <a:xfrm>
              <a:off x="3208900" y="1508450"/>
              <a:ext cx="61100" cy="141575"/>
            </a:xfrm>
            <a:custGeom>
              <a:avLst/>
              <a:gdLst/>
              <a:ahLst/>
              <a:cxnLst/>
              <a:rect l="l" t="t" r="r" b="b"/>
              <a:pathLst>
                <a:path w="2444" h="5663" extrusionOk="0">
                  <a:moveTo>
                    <a:pt x="1209" y="0"/>
                  </a:moveTo>
                  <a:cubicBezTo>
                    <a:pt x="951" y="0"/>
                    <a:pt x="704" y="113"/>
                    <a:pt x="582" y="385"/>
                  </a:cubicBezTo>
                  <a:cubicBezTo>
                    <a:pt x="1" y="1851"/>
                    <a:pt x="1" y="3596"/>
                    <a:pt x="210" y="5154"/>
                  </a:cubicBezTo>
                  <a:cubicBezTo>
                    <a:pt x="254" y="5512"/>
                    <a:pt x="529" y="5663"/>
                    <a:pt x="830" y="5663"/>
                  </a:cubicBezTo>
                  <a:cubicBezTo>
                    <a:pt x="1175" y="5663"/>
                    <a:pt x="1553" y="5465"/>
                    <a:pt x="1653" y="5154"/>
                  </a:cubicBezTo>
                  <a:cubicBezTo>
                    <a:pt x="2141" y="3782"/>
                    <a:pt x="2444" y="2037"/>
                    <a:pt x="2048" y="595"/>
                  </a:cubicBezTo>
                  <a:cubicBezTo>
                    <a:pt x="1993" y="248"/>
                    <a:pt x="1589" y="0"/>
                    <a:pt x="1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0" name="Google Shape;740;p11"/>
            <p:cNvSpPr/>
            <p:nvPr/>
          </p:nvSpPr>
          <p:spPr>
            <a:xfrm>
              <a:off x="3201925" y="1328500"/>
              <a:ext cx="79700" cy="99925"/>
            </a:xfrm>
            <a:custGeom>
              <a:avLst/>
              <a:gdLst/>
              <a:ahLst/>
              <a:cxnLst/>
              <a:rect l="l" t="t" r="r" b="b"/>
              <a:pathLst>
                <a:path w="3188" h="3997" extrusionOk="0">
                  <a:moveTo>
                    <a:pt x="1744" y="0"/>
                  </a:moveTo>
                  <a:cubicBezTo>
                    <a:pt x="1682" y="0"/>
                    <a:pt x="1620" y="7"/>
                    <a:pt x="1559" y="23"/>
                  </a:cubicBezTo>
                  <a:cubicBezTo>
                    <a:pt x="396" y="418"/>
                    <a:pt x="280" y="1767"/>
                    <a:pt x="94" y="2838"/>
                  </a:cubicBezTo>
                  <a:cubicBezTo>
                    <a:pt x="1" y="3326"/>
                    <a:pt x="187" y="3722"/>
                    <a:pt x="675" y="3908"/>
                  </a:cubicBezTo>
                  <a:cubicBezTo>
                    <a:pt x="799" y="3966"/>
                    <a:pt x="932" y="3997"/>
                    <a:pt x="1065" y="3997"/>
                  </a:cubicBezTo>
                  <a:cubicBezTo>
                    <a:pt x="1356" y="3997"/>
                    <a:pt x="1647" y="3848"/>
                    <a:pt x="1838" y="3512"/>
                  </a:cubicBezTo>
                  <a:cubicBezTo>
                    <a:pt x="2327" y="2651"/>
                    <a:pt x="3188" y="1395"/>
                    <a:pt x="2513" y="418"/>
                  </a:cubicBezTo>
                  <a:cubicBezTo>
                    <a:pt x="2358" y="185"/>
                    <a:pt x="2056" y="0"/>
                    <a:pt x="17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1" name="Google Shape;741;p11"/>
            <p:cNvSpPr/>
            <p:nvPr/>
          </p:nvSpPr>
          <p:spPr>
            <a:xfrm>
              <a:off x="3299050" y="1212175"/>
              <a:ext cx="69825" cy="58750"/>
            </a:xfrm>
            <a:custGeom>
              <a:avLst/>
              <a:gdLst/>
              <a:ahLst/>
              <a:cxnLst/>
              <a:rect l="l" t="t" r="r" b="b"/>
              <a:pathLst>
                <a:path w="2793" h="2350" extrusionOk="0">
                  <a:moveTo>
                    <a:pt x="1062" y="1"/>
                  </a:moveTo>
                  <a:cubicBezTo>
                    <a:pt x="711" y="1"/>
                    <a:pt x="328" y="199"/>
                    <a:pt x="94" y="511"/>
                  </a:cubicBezTo>
                  <a:cubicBezTo>
                    <a:pt x="94" y="604"/>
                    <a:pt x="1" y="814"/>
                    <a:pt x="1" y="1000"/>
                  </a:cubicBezTo>
                  <a:cubicBezTo>
                    <a:pt x="1" y="1186"/>
                    <a:pt x="94" y="1582"/>
                    <a:pt x="280" y="1768"/>
                  </a:cubicBezTo>
                  <a:cubicBezTo>
                    <a:pt x="373" y="1884"/>
                    <a:pt x="582" y="1977"/>
                    <a:pt x="675" y="1977"/>
                  </a:cubicBezTo>
                  <a:cubicBezTo>
                    <a:pt x="768" y="2070"/>
                    <a:pt x="955" y="2163"/>
                    <a:pt x="1048" y="2163"/>
                  </a:cubicBezTo>
                  <a:cubicBezTo>
                    <a:pt x="1350" y="2256"/>
                    <a:pt x="1536" y="2349"/>
                    <a:pt x="1745" y="2349"/>
                  </a:cubicBezTo>
                  <a:cubicBezTo>
                    <a:pt x="2118" y="2349"/>
                    <a:pt x="2420" y="2163"/>
                    <a:pt x="2606" y="1884"/>
                  </a:cubicBezTo>
                  <a:cubicBezTo>
                    <a:pt x="2699" y="1582"/>
                    <a:pt x="2792" y="1186"/>
                    <a:pt x="2606" y="907"/>
                  </a:cubicBezTo>
                  <a:cubicBezTo>
                    <a:pt x="2513" y="907"/>
                    <a:pt x="2513" y="907"/>
                    <a:pt x="2513" y="814"/>
                  </a:cubicBezTo>
                  <a:cubicBezTo>
                    <a:pt x="2420" y="721"/>
                    <a:pt x="2327" y="604"/>
                    <a:pt x="2118" y="418"/>
                  </a:cubicBezTo>
                  <a:cubicBezTo>
                    <a:pt x="2025" y="418"/>
                    <a:pt x="2025" y="325"/>
                    <a:pt x="1932" y="325"/>
                  </a:cubicBezTo>
                  <a:cubicBezTo>
                    <a:pt x="1745" y="232"/>
                    <a:pt x="1536" y="139"/>
                    <a:pt x="1257" y="23"/>
                  </a:cubicBezTo>
                  <a:cubicBezTo>
                    <a:pt x="1194" y="8"/>
                    <a:pt x="1128" y="1"/>
                    <a:pt x="10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2" name="Google Shape;742;p11"/>
            <p:cNvSpPr/>
            <p:nvPr/>
          </p:nvSpPr>
          <p:spPr>
            <a:xfrm>
              <a:off x="2706825" y="1804225"/>
              <a:ext cx="158375" cy="68400"/>
            </a:xfrm>
            <a:custGeom>
              <a:avLst/>
              <a:gdLst/>
              <a:ahLst/>
              <a:cxnLst/>
              <a:rect l="l" t="t" r="r" b="b"/>
              <a:pathLst>
                <a:path w="6335" h="2736" extrusionOk="0">
                  <a:moveTo>
                    <a:pt x="4869" y="0"/>
                  </a:moveTo>
                  <a:cubicBezTo>
                    <a:pt x="3613" y="0"/>
                    <a:pt x="2450" y="396"/>
                    <a:pt x="1194" y="768"/>
                  </a:cubicBezTo>
                  <a:cubicBezTo>
                    <a:pt x="1" y="1143"/>
                    <a:pt x="465" y="2736"/>
                    <a:pt x="1591" y="2736"/>
                  </a:cubicBezTo>
                  <a:cubicBezTo>
                    <a:pt x="1650" y="2736"/>
                    <a:pt x="1712" y="2731"/>
                    <a:pt x="1775" y="2722"/>
                  </a:cubicBezTo>
                  <a:cubicBezTo>
                    <a:pt x="3031" y="2513"/>
                    <a:pt x="4195" y="2420"/>
                    <a:pt x="5358" y="1838"/>
                  </a:cubicBezTo>
                  <a:cubicBezTo>
                    <a:pt x="6335" y="1466"/>
                    <a:pt x="5846" y="0"/>
                    <a:pt x="48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3" name="Google Shape;743;p11"/>
            <p:cNvSpPr/>
            <p:nvPr/>
          </p:nvSpPr>
          <p:spPr>
            <a:xfrm>
              <a:off x="2741300" y="1735625"/>
              <a:ext cx="63425" cy="48925"/>
            </a:xfrm>
            <a:custGeom>
              <a:avLst/>
              <a:gdLst/>
              <a:ahLst/>
              <a:cxnLst/>
              <a:rect l="l" t="t" r="r" b="b"/>
              <a:pathLst>
                <a:path w="2537" h="1957" extrusionOk="0">
                  <a:moveTo>
                    <a:pt x="1614" y="0"/>
                  </a:moveTo>
                  <a:cubicBezTo>
                    <a:pt x="1561" y="0"/>
                    <a:pt x="1511" y="7"/>
                    <a:pt x="1466" y="22"/>
                  </a:cubicBezTo>
                  <a:cubicBezTo>
                    <a:pt x="1164" y="139"/>
                    <a:pt x="885" y="232"/>
                    <a:pt x="675" y="325"/>
                  </a:cubicBezTo>
                  <a:cubicBezTo>
                    <a:pt x="489" y="418"/>
                    <a:pt x="303" y="511"/>
                    <a:pt x="210" y="720"/>
                  </a:cubicBezTo>
                  <a:cubicBezTo>
                    <a:pt x="1" y="906"/>
                    <a:pt x="1" y="1186"/>
                    <a:pt x="94" y="1488"/>
                  </a:cubicBezTo>
                  <a:cubicBezTo>
                    <a:pt x="248" y="1778"/>
                    <a:pt x="602" y="1956"/>
                    <a:pt x="927" y="1956"/>
                  </a:cubicBezTo>
                  <a:cubicBezTo>
                    <a:pt x="1045" y="1956"/>
                    <a:pt x="1158" y="1933"/>
                    <a:pt x="1257" y="1883"/>
                  </a:cubicBezTo>
                  <a:cubicBezTo>
                    <a:pt x="1559" y="1674"/>
                    <a:pt x="1745" y="1581"/>
                    <a:pt x="2048" y="1488"/>
                  </a:cubicBezTo>
                  <a:cubicBezTo>
                    <a:pt x="2420" y="1302"/>
                    <a:pt x="2536" y="813"/>
                    <a:pt x="2327" y="511"/>
                  </a:cubicBezTo>
                  <a:cubicBezTo>
                    <a:pt x="2249" y="198"/>
                    <a:pt x="1891" y="0"/>
                    <a:pt x="16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4" name="Google Shape;744;p11"/>
            <p:cNvSpPr/>
            <p:nvPr/>
          </p:nvSpPr>
          <p:spPr>
            <a:xfrm>
              <a:off x="2533100" y="1876325"/>
              <a:ext cx="75050" cy="59800"/>
            </a:xfrm>
            <a:custGeom>
              <a:avLst/>
              <a:gdLst/>
              <a:ahLst/>
              <a:cxnLst/>
              <a:rect l="l" t="t" r="r" b="b"/>
              <a:pathLst>
                <a:path w="3002" h="2392" extrusionOk="0">
                  <a:moveTo>
                    <a:pt x="2096" y="0"/>
                  </a:moveTo>
                  <a:cubicBezTo>
                    <a:pt x="2040" y="0"/>
                    <a:pt x="1984" y="8"/>
                    <a:pt x="1931" y="24"/>
                  </a:cubicBezTo>
                  <a:cubicBezTo>
                    <a:pt x="1443" y="210"/>
                    <a:pt x="1070" y="513"/>
                    <a:pt x="582" y="792"/>
                  </a:cubicBezTo>
                  <a:cubicBezTo>
                    <a:pt x="186" y="1094"/>
                    <a:pt x="0" y="1583"/>
                    <a:pt x="279" y="1955"/>
                  </a:cubicBezTo>
                  <a:cubicBezTo>
                    <a:pt x="420" y="2220"/>
                    <a:pt x="727" y="2391"/>
                    <a:pt x="1027" y="2391"/>
                  </a:cubicBezTo>
                  <a:cubicBezTo>
                    <a:pt x="1174" y="2391"/>
                    <a:pt x="1320" y="2350"/>
                    <a:pt x="1443" y="2258"/>
                  </a:cubicBezTo>
                  <a:cubicBezTo>
                    <a:pt x="1838" y="1955"/>
                    <a:pt x="2327" y="1676"/>
                    <a:pt x="2722" y="1373"/>
                  </a:cubicBezTo>
                  <a:cubicBezTo>
                    <a:pt x="2908" y="1094"/>
                    <a:pt x="3001" y="699"/>
                    <a:pt x="2815" y="420"/>
                  </a:cubicBezTo>
                  <a:cubicBezTo>
                    <a:pt x="2643" y="170"/>
                    <a:pt x="2359" y="0"/>
                    <a:pt x="20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5" name="Google Shape;745;p11"/>
            <p:cNvSpPr/>
            <p:nvPr/>
          </p:nvSpPr>
          <p:spPr>
            <a:xfrm>
              <a:off x="2540075" y="1968275"/>
              <a:ext cx="46550" cy="83725"/>
            </a:xfrm>
            <a:custGeom>
              <a:avLst/>
              <a:gdLst/>
              <a:ahLst/>
              <a:cxnLst/>
              <a:rect l="l" t="t" r="r" b="b"/>
              <a:pathLst>
                <a:path w="1862" h="3349" extrusionOk="0">
                  <a:moveTo>
                    <a:pt x="1096" y="0"/>
                  </a:moveTo>
                  <a:cubicBezTo>
                    <a:pt x="769" y="0"/>
                    <a:pt x="474" y="211"/>
                    <a:pt x="396" y="603"/>
                  </a:cubicBezTo>
                  <a:cubicBezTo>
                    <a:pt x="210" y="1185"/>
                    <a:pt x="117" y="1767"/>
                    <a:pt x="0" y="2465"/>
                  </a:cubicBezTo>
                  <a:cubicBezTo>
                    <a:pt x="0" y="2837"/>
                    <a:pt x="117" y="3232"/>
                    <a:pt x="489" y="3325"/>
                  </a:cubicBezTo>
                  <a:cubicBezTo>
                    <a:pt x="556" y="3341"/>
                    <a:pt x="624" y="3349"/>
                    <a:pt x="689" y="3349"/>
                  </a:cubicBezTo>
                  <a:cubicBezTo>
                    <a:pt x="1010" y="3349"/>
                    <a:pt x="1296" y="3165"/>
                    <a:pt x="1373" y="2837"/>
                  </a:cubicBezTo>
                  <a:cubicBezTo>
                    <a:pt x="1559" y="2162"/>
                    <a:pt x="1745" y="1581"/>
                    <a:pt x="1861" y="999"/>
                  </a:cubicBezTo>
                  <a:cubicBezTo>
                    <a:pt x="1861" y="603"/>
                    <a:pt x="1745" y="138"/>
                    <a:pt x="1280" y="22"/>
                  </a:cubicBezTo>
                  <a:cubicBezTo>
                    <a:pt x="1218" y="7"/>
                    <a:pt x="1157" y="0"/>
                    <a:pt x="10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6" name="Google Shape;746;p11"/>
            <p:cNvSpPr/>
            <p:nvPr/>
          </p:nvSpPr>
          <p:spPr>
            <a:xfrm>
              <a:off x="2652450" y="1932650"/>
              <a:ext cx="91200" cy="63375"/>
            </a:xfrm>
            <a:custGeom>
              <a:avLst/>
              <a:gdLst/>
              <a:ahLst/>
              <a:cxnLst/>
              <a:rect l="l" t="t" r="r" b="b"/>
              <a:pathLst>
                <a:path w="3648" h="2535" extrusionOk="0">
                  <a:moveTo>
                    <a:pt x="2904" y="1"/>
                  </a:moveTo>
                  <a:cubicBezTo>
                    <a:pt x="2802" y="1"/>
                    <a:pt x="2700" y="32"/>
                    <a:pt x="2601" y="98"/>
                  </a:cubicBezTo>
                  <a:cubicBezTo>
                    <a:pt x="1903" y="400"/>
                    <a:pt x="1228" y="772"/>
                    <a:pt x="647" y="1168"/>
                  </a:cubicBezTo>
                  <a:cubicBezTo>
                    <a:pt x="0" y="1579"/>
                    <a:pt x="376" y="2535"/>
                    <a:pt x="1039" y="2535"/>
                  </a:cubicBezTo>
                  <a:cubicBezTo>
                    <a:pt x="1164" y="2535"/>
                    <a:pt x="1298" y="2501"/>
                    <a:pt x="1438" y="2424"/>
                  </a:cubicBezTo>
                  <a:cubicBezTo>
                    <a:pt x="2112" y="2028"/>
                    <a:pt x="2787" y="1656"/>
                    <a:pt x="3369" y="1168"/>
                  </a:cubicBezTo>
                  <a:cubicBezTo>
                    <a:pt x="3648" y="982"/>
                    <a:pt x="3648" y="493"/>
                    <a:pt x="3462" y="284"/>
                  </a:cubicBezTo>
                  <a:cubicBezTo>
                    <a:pt x="3281" y="103"/>
                    <a:pt x="3091" y="1"/>
                    <a:pt x="29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7" name="Google Shape;747;p11"/>
            <p:cNvSpPr/>
            <p:nvPr/>
          </p:nvSpPr>
          <p:spPr>
            <a:xfrm>
              <a:off x="2833775" y="1862025"/>
              <a:ext cx="131750" cy="60875"/>
            </a:xfrm>
            <a:custGeom>
              <a:avLst/>
              <a:gdLst/>
              <a:ahLst/>
              <a:cxnLst/>
              <a:rect l="l" t="t" r="r" b="b"/>
              <a:pathLst>
                <a:path w="5270" h="2435" extrusionOk="0">
                  <a:moveTo>
                    <a:pt x="3847" y="1"/>
                  </a:moveTo>
                  <a:cubicBezTo>
                    <a:pt x="3792" y="1"/>
                    <a:pt x="3735" y="5"/>
                    <a:pt x="3676" y="15"/>
                  </a:cubicBezTo>
                  <a:cubicBezTo>
                    <a:pt x="2606" y="317"/>
                    <a:pt x="1536" y="689"/>
                    <a:pt x="582" y="1178"/>
                  </a:cubicBezTo>
                  <a:cubicBezTo>
                    <a:pt x="1" y="1480"/>
                    <a:pt x="280" y="2434"/>
                    <a:pt x="954" y="2434"/>
                  </a:cubicBezTo>
                  <a:cubicBezTo>
                    <a:pt x="2025" y="2341"/>
                    <a:pt x="3095" y="2155"/>
                    <a:pt x="4165" y="1852"/>
                  </a:cubicBezTo>
                  <a:cubicBezTo>
                    <a:pt x="5269" y="1587"/>
                    <a:pt x="4885" y="1"/>
                    <a:pt x="38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8" name="Google Shape;748;p11"/>
            <p:cNvSpPr/>
            <p:nvPr/>
          </p:nvSpPr>
          <p:spPr>
            <a:xfrm>
              <a:off x="3303700" y="1632075"/>
              <a:ext cx="39000" cy="63400"/>
            </a:xfrm>
            <a:custGeom>
              <a:avLst/>
              <a:gdLst/>
              <a:ahLst/>
              <a:cxnLst/>
              <a:rect l="l" t="t" r="r" b="b"/>
              <a:pathLst>
                <a:path w="1560" h="2536" extrusionOk="0">
                  <a:moveTo>
                    <a:pt x="769" y="0"/>
                  </a:moveTo>
                  <a:cubicBezTo>
                    <a:pt x="396" y="0"/>
                    <a:pt x="187" y="303"/>
                    <a:pt x="94" y="675"/>
                  </a:cubicBezTo>
                  <a:cubicBezTo>
                    <a:pt x="94" y="884"/>
                    <a:pt x="1" y="1163"/>
                    <a:pt x="1" y="1373"/>
                  </a:cubicBezTo>
                  <a:cubicBezTo>
                    <a:pt x="1" y="1559"/>
                    <a:pt x="94" y="1838"/>
                    <a:pt x="94" y="2047"/>
                  </a:cubicBezTo>
                  <a:cubicBezTo>
                    <a:pt x="187" y="2327"/>
                    <a:pt x="582" y="2536"/>
                    <a:pt x="769" y="2536"/>
                  </a:cubicBezTo>
                  <a:cubicBezTo>
                    <a:pt x="1071" y="2536"/>
                    <a:pt x="1443" y="2327"/>
                    <a:pt x="1443" y="2047"/>
                  </a:cubicBezTo>
                  <a:cubicBezTo>
                    <a:pt x="1559" y="1838"/>
                    <a:pt x="1559" y="1559"/>
                    <a:pt x="1559" y="1373"/>
                  </a:cubicBezTo>
                  <a:lnTo>
                    <a:pt x="1559" y="675"/>
                  </a:lnTo>
                  <a:cubicBezTo>
                    <a:pt x="1443" y="396"/>
                    <a:pt x="1257" y="0"/>
                    <a:pt x="7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9" name="Google Shape;749;p11"/>
            <p:cNvSpPr/>
            <p:nvPr/>
          </p:nvSpPr>
          <p:spPr>
            <a:xfrm>
              <a:off x="3322900" y="1424900"/>
              <a:ext cx="58175" cy="131875"/>
            </a:xfrm>
            <a:custGeom>
              <a:avLst/>
              <a:gdLst/>
              <a:ahLst/>
              <a:cxnLst/>
              <a:rect l="l" t="t" r="r" b="b"/>
              <a:pathLst>
                <a:path w="2327" h="5275" extrusionOk="0">
                  <a:moveTo>
                    <a:pt x="1201" y="0"/>
                  </a:moveTo>
                  <a:cubicBezTo>
                    <a:pt x="953" y="0"/>
                    <a:pt x="710" y="109"/>
                    <a:pt x="582" y="354"/>
                  </a:cubicBezTo>
                  <a:cubicBezTo>
                    <a:pt x="1" y="1703"/>
                    <a:pt x="94" y="3146"/>
                    <a:pt x="94" y="4518"/>
                  </a:cubicBezTo>
                  <a:cubicBezTo>
                    <a:pt x="94" y="4997"/>
                    <a:pt x="489" y="5274"/>
                    <a:pt x="872" y="5274"/>
                  </a:cubicBezTo>
                  <a:cubicBezTo>
                    <a:pt x="1178" y="5274"/>
                    <a:pt x="1477" y="5097"/>
                    <a:pt x="1559" y="4704"/>
                  </a:cubicBezTo>
                  <a:cubicBezTo>
                    <a:pt x="1955" y="3355"/>
                    <a:pt x="2327" y="1890"/>
                    <a:pt x="1955" y="540"/>
                  </a:cubicBezTo>
                  <a:cubicBezTo>
                    <a:pt x="1887" y="204"/>
                    <a:pt x="1540" y="0"/>
                    <a:pt x="12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50" name="Google Shape;750;p11"/>
            <p:cNvSpPr/>
            <p:nvPr/>
          </p:nvSpPr>
          <p:spPr>
            <a:xfrm>
              <a:off x="3370950" y="1270275"/>
              <a:ext cx="99850" cy="114875"/>
            </a:xfrm>
            <a:custGeom>
              <a:avLst/>
              <a:gdLst/>
              <a:ahLst/>
              <a:cxnLst/>
              <a:rect l="l" t="t" r="r" b="b"/>
              <a:pathLst>
                <a:path w="3994" h="4595" extrusionOk="0">
                  <a:moveTo>
                    <a:pt x="2843" y="0"/>
                  </a:moveTo>
                  <a:cubicBezTo>
                    <a:pt x="2623" y="0"/>
                    <a:pt x="2405" y="72"/>
                    <a:pt x="2243" y="235"/>
                  </a:cubicBezTo>
                  <a:cubicBezTo>
                    <a:pt x="1289" y="1188"/>
                    <a:pt x="707" y="2352"/>
                    <a:pt x="219" y="3631"/>
                  </a:cubicBezTo>
                  <a:cubicBezTo>
                    <a:pt x="0" y="4186"/>
                    <a:pt x="498" y="4595"/>
                    <a:pt x="976" y="4595"/>
                  </a:cubicBezTo>
                  <a:cubicBezTo>
                    <a:pt x="1159" y="4595"/>
                    <a:pt x="1339" y="4534"/>
                    <a:pt x="1475" y="4399"/>
                  </a:cubicBezTo>
                  <a:cubicBezTo>
                    <a:pt x="2452" y="3422"/>
                    <a:pt x="3220" y="2352"/>
                    <a:pt x="3708" y="1095"/>
                  </a:cubicBezTo>
                  <a:cubicBezTo>
                    <a:pt x="3993" y="475"/>
                    <a:pt x="340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51" name="Google Shape;751;p11"/>
            <p:cNvSpPr/>
            <p:nvPr/>
          </p:nvSpPr>
          <p:spPr>
            <a:xfrm>
              <a:off x="3475850" y="1219725"/>
              <a:ext cx="123325" cy="56425"/>
            </a:xfrm>
            <a:custGeom>
              <a:avLst/>
              <a:gdLst/>
              <a:ahLst/>
              <a:cxnLst/>
              <a:rect l="l" t="t" r="r" b="b"/>
              <a:pathLst>
                <a:path w="4933" h="2257" extrusionOk="0">
                  <a:moveTo>
                    <a:pt x="2711" y="0"/>
                  </a:moveTo>
                  <a:cubicBezTo>
                    <a:pt x="2298" y="0"/>
                    <a:pt x="1885" y="23"/>
                    <a:pt x="1443" y="23"/>
                  </a:cubicBezTo>
                  <a:cubicBezTo>
                    <a:pt x="1" y="23"/>
                    <a:pt x="1" y="2164"/>
                    <a:pt x="1443" y="2257"/>
                  </a:cubicBezTo>
                  <a:cubicBezTo>
                    <a:pt x="2327" y="2257"/>
                    <a:pt x="3095" y="2257"/>
                    <a:pt x="3979" y="2047"/>
                  </a:cubicBezTo>
                  <a:cubicBezTo>
                    <a:pt x="4933" y="1954"/>
                    <a:pt x="4933" y="302"/>
                    <a:pt x="3979" y="116"/>
                  </a:cubicBezTo>
                  <a:cubicBezTo>
                    <a:pt x="3537" y="23"/>
                    <a:pt x="3124" y="0"/>
                    <a:pt x="27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52" name="Google Shape;752;p11"/>
          <p:cNvGrpSpPr/>
          <p:nvPr/>
        </p:nvGrpSpPr>
        <p:grpSpPr>
          <a:xfrm>
            <a:off x="9533689" y="1609725"/>
            <a:ext cx="754428" cy="1211164"/>
            <a:chOff x="1054675" y="3219250"/>
            <a:chExt cx="332875" cy="534400"/>
          </a:xfrm>
        </p:grpSpPr>
        <p:sp>
          <p:nvSpPr>
            <p:cNvPr id="753" name="Google Shape;753;p11"/>
            <p:cNvSpPr/>
            <p:nvPr/>
          </p:nvSpPr>
          <p:spPr>
            <a:xfrm>
              <a:off x="1054675" y="3415400"/>
              <a:ext cx="332875" cy="338250"/>
            </a:xfrm>
            <a:custGeom>
              <a:avLst/>
              <a:gdLst/>
              <a:ahLst/>
              <a:cxnLst/>
              <a:rect l="l" t="t" r="r" b="b"/>
              <a:pathLst>
                <a:path w="13315" h="13530" extrusionOk="0">
                  <a:moveTo>
                    <a:pt x="6870" y="1"/>
                  </a:moveTo>
                  <a:cubicBezTo>
                    <a:pt x="4550" y="1"/>
                    <a:pt x="2224" y="1302"/>
                    <a:pt x="1164" y="4182"/>
                  </a:cubicBezTo>
                  <a:cubicBezTo>
                    <a:pt x="0" y="7392"/>
                    <a:pt x="1652" y="11161"/>
                    <a:pt x="4560" y="12719"/>
                  </a:cubicBezTo>
                  <a:cubicBezTo>
                    <a:pt x="5497" y="13232"/>
                    <a:pt x="6575" y="13529"/>
                    <a:pt x="7642" y="13529"/>
                  </a:cubicBezTo>
                  <a:cubicBezTo>
                    <a:pt x="8563" y="13529"/>
                    <a:pt x="9475" y="13308"/>
                    <a:pt x="10283" y="12812"/>
                  </a:cubicBezTo>
                  <a:cubicBezTo>
                    <a:pt x="12214" y="11556"/>
                    <a:pt x="13005" y="9137"/>
                    <a:pt x="13098" y="6810"/>
                  </a:cubicBezTo>
                  <a:cubicBezTo>
                    <a:pt x="13315" y="2520"/>
                    <a:pt x="10098" y="1"/>
                    <a:pt x="68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54" name="Google Shape;754;p11"/>
            <p:cNvSpPr/>
            <p:nvPr/>
          </p:nvSpPr>
          <p:spPr>
            <a:xfrm>
              <a:off x="1212275" y="3418150"/>
              <a:ext cx="128575" cy="232650"/>
            </a:xfrm>
            <a:custGeom>
              <a:avLst/>
              <a:gdLst/>
              <a:ahLst/>
              <a:cxnLst/>
              <a:rect l="l" t="t" r="r" b="b"/>
              <a:pathLst>
                <a:path w="5143" h="9306" extrusionOk="0">
                  <a:moveTo>
                    <a:pt x="1" y="0"/>
                  </a:moveTo>
                  <a:cubicBezTo>
                    <a:pt x="885" y="489"/>
                    <a:pt x="1653" y="1070"/>
                    <a:pt x="2234" y="1745"/>
                  </a:cubicBezTo>
                  <a:cubicBezTo>
                    <a:pt x="2816" y="2420"/>
                    <a:pt x="3304" y="3211"/>
                    <a:pt x="3584" y="3978"/>
                  </a:cubicBezTo>
                  <a:cubicBezTo>
                    <a:pt x="3886" y="4746"/>
                    <a:pt x="4072" y="5630"/>
                    <a:pt x="4072" y="6584"/>
                  </a:cubicBezTo>
                  <a:cubicBezTo>
                    <a:pt x="4072" y="7468"/>
                    <a:pt x="3886" y="8329"/>
                    <a:pt x="3584" y="9306"/>
                  </a:cubicBezTo>
                  <a:cubicBezTo>
                    <a:pt x="4258" y="8631"/>
                    <a:pt x="4747" y="7654"/>
                    <a:pt x="4956" y="6700"/>
                  </a:cubicBezTo>
                  <a:cubicBezTo>
                    <a:pt x="5142" y="5630"/>
                    <a:pt x="5049" y="4560"/>
                    <a:pt x="4654" y="3583"/>
                  </a:cubicBezTo>
                  <a:cubicBezTo>
                    <a:pt x="4258" y="2629"/>
                    <a:pt x="3677" y="1745"/>
                    <a:pt x="2816" y="1070"/>
                  </a:cubicBezTo>
                  <a:cubicBezTo>
                    <a:pt x="2048" y="489"/>
                    <a:pt x="1071" y="0"/>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55" name="Google Shape;755;p11"/>
            <p:cNvSpPr/>
            <p:nvPr/>
          </p:nvSpPr>
          <p:spPr>
            <a:xfrm>
              <a:off x="1166350" y="3219250"/>
              <a:ext cx="137850" cy="184375"/>
            </a:xfrm>
            <a:custGeom>
              <a:avLst/>
              <a:gdLst/>
              <a:ahLst/>
              <a:cxnLst/>
              <a:rect l="l" t="t" r="r" b="b"/>
              <a:pathLst>
                <a:path w="5514" h="7375" extrusionOk="0">
                  <a:moveTo>
                    <a:pt x="4560" y="0"/>
                  </a:moveTo>
                  <a:lnTo>
                    <a:pt x="4560" y="0"/>
                  </a:lnTo>
                  <a:cubicBezTo>
                    <a:pt x="1838" y="1070"/>
                    <a:pt x="0" y="4071"/>
                    <a:pt x="186" y="6979"/>
                  </a:cubicBezTo>
                  <a:lnTo>
                    <a:pt x="861" y="7375"/>
                  </a:lnTo>
                  <a:cubicBezTo>
                    <a:pt x="3676" y="6398"/>
                    <a:pt x="5514" y="2908"/>
                    <a:pt x="45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56" name="Google Shape;756;p11"/>
          <p:cNvGrpSpPr/>
          <p:nvPr/>
        </p:nvGrpSpPr>
        <p:grpSpPr>
          <a:xfrm>
            <a:off x="5542340" y="217613"/>
            <a:ext cx="666061" cy="1141515"/>
            <a:chOff x="1332275" y="1990950"/>
            <a:chExt cx="359050" cy="615350"/>
          </a:xfrm>
        </p:grpSpPr>
        <p:sp>
          <p:nvSpPr>
            <p:cNvPr id="757" name="Google Shape;757;p11"/>
            <p:cNvSpPr/>
            <p:nvPr/>
          </p:nvSpPr>
          <p:spPr>
            <a:xfrm>
              <a:off x="1374550" y="2220275"/>
              <a:ext cx="117875" cy="98300"/>
            </a:xfrm>
            <a:custGeom>
              <a:avLst/>
              <a:gdLst/>
              <a:ahLst/>
              <a:cxnLst/>
              <a:rect l="l" t="t" r="r" b="b"/>
              <a:pathLst>
                <a:path w="4715" h="3932" extrusionOk="0">
                  <a:moveTo>
                    <a:pt x="2393" y="0"/>
                  </a:moveTo>
                  <a:cubicBezTo>
                    <a:pt x="2279" y="0"/>
                    <a:pt x="2163" y="13"/>
                    <a:pt x="2048" y="38"/>
                  </a:cubicBezTo>
                  <a:lnTo>
                    <a:pt x="1955" y="38"/>
                  </a:lnTo>
                  <a:cubicBezTo>
                    <a:pt x="582" y="411"/>
                    <a:pt x="1" y="2458"/>
                    <a:pt x="1071" y="3435"/>
                  </a:cubicBezTo>
                  <a:cubicBezTo>
                    <a:pt x="1419" y="3775"/>
                    <a:pt x="1888" y="3931"/>
                    <a:pt x="2366" y="3931"/>
                  </a:cubicBezTo>
                  <a:cubicBezTo>
                    <a:pt x="3229" y="3931"/>
                    <a:pt x="4120" y="3420"/>
                    <a:pt x="4374" y="2551"/>
                  </a:cubicBezTo>
                  <a:cubicBezTo>
                    <a:pt x="4715" y="1402"/>
                    <a:pt x="3615" y="0"/>
                    <a:pt x="23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58" name="Google Shape;758;p11"/>
            <p:cNvSpPr/>
            <p:nvPr/>
          </p:nvSpPr>
          <p:spPr>
            <a:xfrm>
              <a:off x="1474000" y="2220275"/>
              <a:ext cx="117875" cy="98300"/>
            </a:xfrm>
            <a:custGeom>
              <a:avLst/>
              <a:gdLst/>
              <a:ahLst/>
              <a:cxnLst/>
              <a:rect l="l" t="t" r="r" b="b"/>
              <a:pathLst>
                <a:path w="4715" h="3932" extrusionOk="0">
                  <a:moveTo>
                    <a:pt x="2304" y="0"/>
                  </a:moveTo>
                  <a:cubicBezTo>
                    <a:pt x="2181" y="0"/>
                    <a:pt x="2057" y="13"/>
                    <a:pt x="1932" y="38"/>
                  </a:cubicBezTo>
                  <a:lnTo>
                    <a:pt x="1839" y="38"/>
                  </a:lnTo>
                  <a:cubicBezTo>
                    <a:pt x="582" y="411"/>
                    <a:pt x="1" y="2458"/>
                    <a:pt x="978" y="3435"/>
                  </a:cubicBezTo>
                  <a:cubicBezTo>
                    <a:pt x="1318" y="3775"/>
                    <a:pt x="1796" y="3931"/>
                    <a:pt x="2289" y="3931"/>
                  </a:cubicBezTo>
                  <a:cubicBezTo>
                    <a:pt x="3181" y="3931"/>
                    <a:pt x="4120" y="3420"/>
                    <a:pt x="4374" y="2551"/>
                  </a:cubicBezTo>
                  <a:cubicBezTo>
                    <a:pt x="4715" y="1402"/>
                    <a:pt x="3615" y="0"/>
                    <a:pt x="23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59" name="Google Shape;759;p11"/>
            <p:cNvSpPr/>
            <p:nvPr/>
          </p:nvSpPr>
          <p:spPr>
            <a:xfrm>
              <a:off x="1573450" y="2220275"/>
              <a:ext cx="117825" cy="98300"/>
            </a:xfrm>
            <a:custGeom>
              <a:avLst/>
              <a:gdLst/>
              <a:ahLst/>
              <a:cxnLst/>
              <a:rect l="l" t="t" r="r" b="b"/>
              <a:pathLst>
                <a:path w="4713" h="3932" extrusionOk="0">
                  <a:moveTo>
                    <a:pt x="2284" y="0"/>
                  </a:moveTo>
                  <a:cubicBezTo>
                    <a:pt x="2167" y="0"/>
                    <a:pt x="2049" y="13"/>
                    <a:pt x="1932" y="38"/>
                  </a:cubicBezTo>
                  <a:lnTo>
                    <a:pt x="1839" y="38"/>
                  </a:lnTo>
                  <a:cubicBezTo>
                    <a:pt x="489" y="411"/>
                    <a:pt x="1" y="2458"/>
                    <a:pt x="978" y="3435"/>
                  </a:cubicBezTo>
                  <a:cubicBezTo>
                    <a:pt x="1318" y="3775"/>
                    <a:pt x="1796" y="3931"/>
                    <a:pt x="2288" y="3931"/>
                  </a:cubicBezTo>
                  <a:cubicBezTo>
                    <a:pt x="3178" y="3931"/>
                    <a:pt x="4112" y="3420"/>
                    <a:pt x="4351" y="2551"/>
                  </a:cubicBezTo>
                  <a:cubicBezTo>
                    <a:pt x="4713" y="1402"/>
                    <a:pt x="3538" y="0"/>
                    <a:pt x="22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0" name="Google Shape;760;p11"/>
            <p:cNvSpPr/>
            <p:nvPr/>
          </p:nvSpPr>
          <p:spPr>
            <a:xfrm>
              <a:off x="1374550" y="2314600"/>
              <a:ext cx="117925" cy="99750"/>
            </a:xfrm>
            <a:custGeom>
              <a:avLst/>
              <a:gdLst/>
              <a:ahLst/>
              <a:cxnLst/>
              <a:rect l="l" t="t" r="r" b="b"/>
              <a:pathLst>
                <a:path w="4717" h="3990" extrusionOk="0">
                  <a:moveTo>
                    <a:pt x="2373" y="1"/>
                  </a:moveTo>
                  <a:cubicBezTo>
                    <a:pt x="2265" y="1"/>
                    <a:pt x="2156" y="12"/>
                    <a:pt x="2048" y="34"/>
                  </a:cubicBezTo>
                  <a:lnTo>
                    <a:pt x="1955" y="127"/>
                  </a:lnTo>
                  <a:cubicBezTo>
                    <a:pt x="582" y="430"/>
                    <a:pt x="1" y="2454"/>
                    <a:pt x="1071" y="3431"/>
                  </a:cubicBezTo>
                  <a:cubicBezTo>
                    <a:pt x="1425" y="3819"/>
                    <a:pt x="1905" y="3990"/>
                    <a:pt x="2392" y="3990"/>
                  </a:cubicBezTo>
                  <a:cubicBezTo>
                    <a:pt x="3247" y="3990"/>
                    <a:pt x="4122" y="3463"/>
                    <a:pt x="4374" y="2663"/>
                  </a:cubicBezTo>
                  <a:cubicBezTo>
                    <a:pt x="4716" y="1401"/>
                    <a:pt x="3603" y="1"/>
                    <a:pt x="23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1" name="Google Shape;761;p11"/>
            <p:cNvSpPr/>
            <p:nvPr/>
          </p:nvSpPr>
          <p:spPr>
            <a:xfrm>
              <a:off x="1474000" y="2314600"/>
              <a:ext cx="117925" cy="99750"/>
            </a:xfrm>
            <a:custGeom>
              <a:avLst/>
              <a:gdLst/>
              <a:ahLst/>
              <a:cxnLst/>
              <a:rect l="l" t="t" r="r" b="b"/>
              <a:pathLst>
                <a:path w="4717" h="3990" extrusionOk="0">
                  <a:moveTo>
                    <a:pt x="2282" y="1"/>
                  </a:moveTo>
                  <a:cubicBezTo>
                    <a:pt x="2167" y="1"/>
                    <a:pt x="2050" y="12"/>
                    <a:pt x="1932" y="34"/>
                  </a:cubicBezTo>
                  <a:lnTo>
                    <a:pt x="1839" y="127"/>
                  </a:lnTo>
                  <a:cubicBezTo>
                    <a:pt x="582" y="430"/>
                    <a:pt x="1" y="2454"/>
                    <a:pt x="978" y="3431"/>
                  </a:cubicBezTo>
                  <a:cubicBezTo>
                    <a:pt x="1324" y="3819"/>
                    <a:pt x="1814" y="3990"/>
                    <a:pt x="2317" y="3990"/>
                  </a:cubicBezTo>
                  <a:cubicBezTo>
                    <a:pt x="3200" y="3990"/>
                    <a:pt x="4122" y="3463"/>
                    <a:pt x="4374" y="2663"/>
                  </a:cubicBezTo>
                  <a:cubicBezTo>
                    <a:pt x="4717" y="1401"/>
                    <a:pt x="3603" y="1"/>
                    <a:pt x="22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2" name="Google Shape;762;p11"/>
            <p:cNvSpPr/>
            <p:nvPr/>
          </p:nvSpPr>
          <p:spPr>
            <a:xfrm>
              <a:off x="1573450" y="2314600"/>
              <a:ext cx="117875" cy="99750"/>
            </a:xfrm>
            <a:custGeom>
              <a:avLst/>
              <a:gdLst/>
              <a:ahLst/>
              <a:cxnLst/>
              <a:rect l="l" t="t" r="r" b="b"/>
              <a:pathLst>
                <a:path w="4715" h="3990" extrusionOk="0">
                  <a:moveTo>
                    <a:pt x="2263" y="1"/>
                  </a:moveTo>
                  <a:cubicBezTo>
                    <a:pt x="2153" y="1"/>
                    <a:pt x="2042" y="12"/>
                    <a:pt x="1932" y="34"/>
                  </a:cubicBezTo>
                  <a:lnTo>
                    <a:pt x="1839" y="127"/>
                  </a:lnTo>
                  <a:cubicBezTo>
                    <a:pt x="489" y="430"/>
                    <a:pt x="1" y="2454"/>
                    <a:pt x="978" y="3431"/>
                  </a:cubicBezTo>
                  <a:cubicBezTo>
                    <a:pt x="1324" y="3819"/>
                    <a:pt x="1814" y="3990"/>
                    <a:pt x="2316" y="3990"/>
                  </a:cubicBezTo>
                  <a:cubicBezTo>
                    <a:pt x="3197" y="3990"/>
                    <a:pt x="4114" y="3463"/>
                    <a:pt x="4351" y="2663"/>
                  </a:cubicBezTo>
                  <a:cubicBezTo>
                    <a:pt x="4715" y="1401"/>
                    <a:pt x="3524" y="1"/>
                    <a:pt x="22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3" name="Google Shape;763;p11"/>
            <p:cNvSpPr/>
            <p:nvPr/>
          </p:nvSpPr>
          <p:spPr>
            <a:xfrm>
              <a:off x="1374550" y="2413325"/>
              <a:ext cx="117675" cy="99325"/>
            </a:xfrm>
            <a:custGeom>
              <a:avLst/>
              <a:gdLst/>
              <a:ahLst/>
              <a:cxnLst/>
              <a:rect l="l" t="t" r="r" b="b"/>
              <a:pathLst>
                <a:path w="4707" h="3973" extrusionOk="0">
                  <a:moveTo>
                    <a:pt x="2481" y="1"/>
                  </a:moveTo>
                  <a:cubicBezTo>
                    <a:pt x="2338" y="1"/>
                    <a:pt x="2193" y="21"/>
                    <a:pt x="2048" y="63"/>
                  </a:cubicBezTo>
                  <a:lnTo>
                    <a:pt x="1955" y="63"/>
                  </a:lnTo>
                  <a:cubicBezTo>
                    <a:pt x="582" y="459"/>
                    <a:pt x="1" y="2390"/>
                    <a:pt x="1071" y="3460"/>
                  </a:cubicBezTo>
                  <a:cubicBezTo>
                    <a:pt x="1421" y="3810"/>
                    <a:pt x="1895" y="3972"/>
                    <a:pt x="2376" y="3972"/>
                  </a:cubicBezTo>
                  <a:cubicBezTo>
                    <a:pt x="3236" y="3972"/>
                    <a:pt x="4121" y="3456"/>
                    <a:pt x="4374" y="2576"/>
                  </a:cubicBezTo>
                  <a:cubicBezTo>
                    <a:pt x="4706" y="1372"/>
                    <a:pt x="3668" y="1"/>
                    <a:pt x="24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4" name="Google Shape;764;p11"/>
            <p:cNvSpPr/>
            <p:nvPr/>
          </p:nvSpPr>
          <p:spPr>
            <a:xfrm>
              <a:off x="1474000" y="2413325"/>
              <a:ext cx="117675" cy="99325"/>
            </a:xfrm>
            <a:custGeom>
              <a:avLst/>
              <a:gdLst/>
              <a:ahLst/>
              <a:cxnLst/>
              <a:rect l="l" t="t" r="r" b="b"/>
              <a:pathLst>
                <a:path w="4707" h="3973" extrusionOk="0">
                  <a:moveTo>
                    <a:pt x="2399" y="1"/>
                  </a:moveTo>
                  <a:cubicBezTo>
                    <a:pt x="2246" y="1"/>
                    <a:pt x="2089" y="21"/>
                    <a:pt x="1932" y="63"/>
                  </a:cubicBezTo>
                  <a:lnTo>
                    <a:pt x="1839" y="63"/>
                  </a:lnTo>
                  <a:cubicBezTo>
                    <a:pt x="582" y="459"/>
                    <a:pt x="1" y="2390"/>
                    <a:pt x="978" y="3460"/>
                  </a:cubicBezTo>
                  <a:cubicBezTo>
                    <a:pt x="1320" y="3810"/>
                    <a:pt x="1803" y="3972"/>
                    <a:pt x="2300" y="3972"/>
                  </a:cubicBezTo>
                  <a:cubicBezTo>
                    <a:pt x="3188" y="3972"/>
                    <a:pt x="4121" y="3456"/>
                    <a:pt x="4374" y="2576"/>
                  </a:cubicBezTo>
                  <a:cubicBezTo>
                    <a:pt x="4706" y="1372"/>
                    <a:pt x="3668" y="1"/>
                    <a:pt x="23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5" name="Google Shape;765;p11"/>
            <p:cNvSpPr/>
            <p:nvPr/>
          </p:nvSpPr>
          <p:spPr>
            <a:xfrm>
              <a:off x="1573450" y="2413325"/>
              <a:ext cx="117625" cy="99325"/>
            </a:xfrm>
            <a:custGeom>
              <a:avLst/>
              <a:gdLst/>
              <a:ahLst/>
              <a:cxnLst/>
              <a:rect l="l" t="t" r="r" b="b"/>
              <a:pathLst>
                <a:path w="4705" h="3973" extrusionOk="0">
                  <a:moveTo>
                    <a:pt x="2375" y="1"/>
                  </a:moveTo>
                  <a:cubicBezTo>
                    <a:pt x="2228" y="1"/>
                    <a:pt x="2079" y="21"/>
                    <a:pt x="1932" y="63"/>
                  </a:cubicBezTo>
                  <a:lnTo>
                    <a:pt x="1839" y="63"/>
                  </a:lnTo>
                  <a:cubicBezTo>
                    <a:pt x="489" y="459"/>
                    <a:pt x="1" y="2390"/>
                    <a:pt x="978" y="3460"/>
                  </a:cubicBezTo>
                  <a:cubicBezTo>
                    <a:pt x="1320" y="3810"/>
                    <a:pt x="1803" y="3972"/>
                    <a:pt x="2299" y="3972"/>
                  </a:cubicBezTo>
                  <a:cubicBezTo>
                    <a:pt x="3185" y="3972"/>
                    <a:pt x="4113" y="3456"/>
                    <a:pt x="4351" y="2576"/>
                  </a:cubicBezTo>
                  <a:cubicBezTo>
                    <a:pt x="4704" y="1372"/>
                    <a:pt x="3593" y="1"/>
                    <a:pt x="23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6" name="Google Shape;766;p11"/>
            <p:cNvSpPr/>
            <p:nvPr/>
          </p:nvSpPr>
          <p:spPr>
            <a:xfrm>
              <a:off x="1474000" y="2508125"/>
              <a:ext cx="117675" cy="98175"/>
            </a:xfrm>
            <a:custGeom>
              <a:avLst/>
              <a:gdLst/>
              <a:ahLst/>
              <a:cxnLst/>
              <a:rect l="l" t="t" r="r" b="b"/>
              <a:pathLst>
                <a:path w="4707" h="3927" extrusionOk="0">
                  <a:moveTo>
                    <a:pt x="2399" y="1"/>
                  </a:moveTo>
                  <a:cubicBezTo>
                    <a:pt x="2246" y="1"/>
                    <a:pt x="2089" y="21"/>
                    <a:pt x="1932" y="63"/>
                  </a:cubicBezTo>
                  <a:lnTo>
                    <a:pt x="1839" y="63"/>
                  </a:lnTo>
                  <a:cubicBezTo>
                    <a:pt x="582" y="435"/>
                    <a:pt x="1" y="2390"/>
                    <a:pt x="978" y="3343"/>
                  </a:cubicBezTo>
                  <a:cubicBezTo>
                    <a:pt x="1335" y="3744"/>
                    <a:pt x="1846" y="3927"/>
                    <a:pt x="2366" y="3927"/>
                  </a:cubicBezTo>
                  <a:cubicBezTo>
                    <a:pt x="3234" y="3927"/>
                    <a:pt x="4127" y="3419"/>
                    <a:pt x="4374" y="2576"/>
                  </a:cubicBezTo>
                  <a:cubicBezTo>
                    <a:pt x="4706" y="1372"/>
                    <a:pt x="3668" y="1"/>
                    <a:pt x="23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7" name="Google Shape;767;p11"/>
            <p:cNvSpPr/>
            <p:nvPr/>
          </p:nvSpPr>
          <p:spPr>
            <a:xfrm>
              <a:off x="1507750" y="2012425"/>
              <a:ext cx="128550" cy="223350"/>
            </a:xfrm>
            <a:custGeom>
              <a:avLst/>
              <a:gdLst/>
              <a:ahLst/>
              <a:cxnLst/>
              <a:rect l="l" t="t" r="r" b="b"/>
              <a:pathLst>
                <a:path w="5142" h="8934" extrusionOk="0">
                  <a:moveTo>
                    <a:pt x="4653" y="1"/>
                  </a:moveTo>
                  <a:cubicBezTo>
                    <a:pt x="1745" y="1862"/>
                    <a:pt x="0" y="5444"/>
                    <a:pt x="698" y="8934"/>
                  </a:cubicBezTo>
                  <a:lnTo>
                    <a:pt x="1559" y="8725"/>
                  </a:lnTo>
                  <a:cubicBezTo>
                    <a:pt x="977" y="5724"/>
                    <a:pt x="2536" y="2327"/>
                    <a:pt x="5141" y="792"/>
                  </a:cubicBezTo>
                  <a:lnTo>
                    <a:pt x="465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8" name="Google Shape;768;p11"/>
            <p:cNvSpPr/>
            <p:nvPr/>
          </p:nvSpPr>
          <p:spPr>
            <a:xfrm>
              <a:off x="1332275" y="1990950"/>
              <a:ext cx="204575" cy="186675"/>
            </a:xfrm>
            <a:custGeom>
              <a:avLst/>
              <a:gdLst/>
              <a:ahLst/>
              <a:cxnLst/>
              <a:rect l="l" t="t" r="r" b="b"/>
              <a:pathLst>
                <a:path w="8183" h="7467" extrusionOk="0">
                  <a:moveTo>
                    <a:pt x="1607" y="1"/>
                  </a:moveTo>
                  <a:cubicBezTo>
                    <a:pt x="539" y="1"/>
                    <a:pt x="1" y="645"/>
                    <a:pt x="1110" y="2511"/>
                  </a:cubicBezTo>
                  <a:cubicBezTo>
                    <a:pt x="2576" y="5047"/>
                    <a:pt x="5181" y="6885"/>
                    <a:pt x="8089" y="7467"/>
                  </a:cubicBezTo>
                  <a:cubicBezTo>
                    <a:pt x="8182" y="5326"/>
                    <a:pt x="7321" y="3186"/>
                    <a:pt x="5763" y="1744"/>
                  </a:cubicBezTo>
                  <a:cubicBezTo>
                    <a:pt x="4868" y="900"/>
                    <a:pt x="2868" y="1"/>
                    <a:pt x="16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9" name="Google Shape;769;p11"/>
            <p:cNvSpPr/>
            <p:nvPr/>
          </p:nvSpPr>
          <p:spPr>
            <a:xfrm>
              <a:off x="1532175" y="2079050"/>
              <a:ext cx="147750" cy="95200"/>
            </a:xfrm>
            <a:custGeom>
              <a:avLst/>
              <a:gdLst/>
              <a:ahLst/>
              <a:cxnLst/>
              <a:rect l="l" t="t" r="r" b="b"/>
              <a:pathLst>
                <a:path w="5910" h="3808" extrusionOk="0">
                  <a:moveTo>
                    <a:pt x="4347" y="0"/>
                  </a:moveTo>
                  <a:cubicBezTo>
                    <a:pt x="4058" y="0"/>
                    <a:pt x="3755" y="66"/>
                    <a:pt x="3490" y="151"/>
                  </a:cubicBezTo>
                  <a:cubicBezTo>
                    <a:pt x="1931" y="639"/>
                    <a:pt x="768" y="1895"/>
                    <a:pt x="396" y="3454"/>
                  </a:cubicBezTo>
                  <a:lnTo>
                    <a:pt x="489" y="3454"/>
                  </a:lnTo>
                  <a:cubicBezTo>
                    <a:pt x="396" y="3547"/>
                    <a:pt x="186" y="3547"/>
                    <a:pt x="0" y="3640"/>
                  </a:cubicBezTo>
                  <a:cubicBezTo>
                    <a:pt x="438" y="3751"/>
                    <a:pt x="890" y="3807"/>
                    <a:pt x="1342" y="3807"/>
                  </a:cubicBezTo>
                  <a:cubicBezTo>
                    <a:pt x="2500" y="3807"/>
                    <a:pt x="3656" y="3439"/>
                    <a:pt x="4560" y="2686"/>
                  </a:cubicBezTo>
                  <a:cubicBezTo>
                    <a:pt x="5328" y="2105"/>
                    <a:pt x="5909" y="1035"/>
                    <a:pt x="5234" y="360"/>
                  </a:cubicBezTo>
                  <a:cubicBezTo>
                    <a:pt x="5019" y="94"/>
                    <a:pt x="4693" y="0"/>
                    <a:pt x="434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70" name="Google Shape;770;p11"/>
          <p:cNvGrpSpPr/>
          <p:nvPr/>
        </p:nvGrpSpPr>
        <p:grpSpPr>
          <a:xfrm rot="3749597">
            <a:off x="1863377" y="5549579"/>
            <a:ext cx="1169364" cy="1178188"/>
            <a:chOff x="1474000" y="3672875"/>
            <a:chExt cx="492050" cy="495800"/>
          </a:xfrm>
        </p:grpSpPr>
        <p:sp>
          <p:nvSpPr>
            <p:cNvPr id="771" name="Google Shape;771;p11"/>
            <p:cNvSpPr/>
            <p:nvPr/>
          </p:nvSpPr>
          <p:spPr>
            <a:xfrm>
              <a:off x="1503075" y="3672875"/>
              <a:ext cx="433900" cy="460075"/>
            </a:xfrm>
            <a:custGeom>
              <a:avLst/>
              <a:gdLst/>
              <a:ahLst/>
              <a:cxnLst/>
              <a:rect l="l" t="t" r="r" b="b"/>
              <a:pathLst>
                <a:path w="17356" h="18403" extrusionOk="0">
                  <a:moveTo>
                    <a:pt x="7957" y="1"/>
                  </a:moveTo>
                  <a:lnTo>
                    <a:pt x="1" y="12214"/>
                  </a:lnTo>
                  <a:cubicBezTo>
                    <a:pt x="94" y="12401"/>
                    <a:pt x="187" y="12680"/>
                    <a:pt x="303" y="12889"/>
                  </a:cubicBezTo>
                  <a:cubicBezTo>
                    <a:pt x="1839" y="16076"/>
                    <a:pt x="5235" y="18403"/>
                    <a:pt x="8725" y="18403"/>
                  </a:cubicBezTo>
                  <a:cubicBezTo>
                    <a:pt x="12307" y="18310"/>
                    <a:pt x="15611" y="15983"/>
                    <a:pt x="17053" y="12796"/>
                  </a:cubicBezTo>
                  <a:cubicBezTo>
                    <a:pt x="17170" y="12494"/>
                    <a:pt x="17263" y="12307"/>
                    <a:pt x="17356" y="12098"/>
                  </a:cubicBezTo>
                  <a:lnTo>
                    <a:pt x="940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2" name="Google Shape;772;p11"/>
            <p:cNvSpPr/>
            <p:nvPr/>
          </p:nvSpPr>
          <p:spPr>
            <a:xfrm>
              <a:off x="1474000" y="3960775"/>
              <a:ext cx="492050" cy="207900"/>
            </a:xfrm>
            <a:custGeom>
              <a:avLst/>
              <a:gdLst/>
              <a:ahLst/>
              <a:cxnLst/>
              <a:rect l="l" t="t" r="r" b="b"/>
              <a:pathLst>
                <a:path w="19682" h="8316" extrusionOk="0">
                  <a:moveTo>
                    <a:pt x="17751" y="0"/>
                  </a:moveTo>
                  <a:cubicBezTo>
                    <a:pt x="15611" y="2141"/>
                    <a:pt x="12889" y="3886"/>
                    <a:pt x="9795" y="4072"/>
                  </a:cubicBezTo>
                  <a:cubicBezTo>
                    <a:pt x="9524" y="4099"/>
                    <a:pt x="9250" y="4113"/>
                    <a:pt x="8975" y="4113"/>
                  </a:cubicBezTo>
                  <a:cubicBezTo>
                    <a:pt x="7172" y="4113"/>
                    <a:pt x="5319" y="3518"/>
                    <a:pt x="3886" y="2327"/>
                  </a:cubicBezTo>
                  <a:cubicBezTo>
                    <a:pt x="3397" y="1955"/>
                    <a:pt x="2420" y="303"/>
                    <a:pt x="1745" y="303"/>
                  </a:cubicBezTo>
                  <a:cubicBezTo>
                    <a:pt x="768" y="396"/>
                    <a:pt x="1" y="2327"/>
                    <a:pt x="94" y="3118"/>
                  </a:cubicBezTo>
                  <a:cubicBezTo>
                    <a:pt x="187" y="3699"/>
                    <a:pt x="582" y="4072"/>
                    <a:pt x="885" y="4560"/>
                  </a:cubicBezTo>
                  <a:cubicBezTo>
                    <a:pt x="2979" y="6906"/>
                    <a:pt x="6091" y="8315"/>
                    <a:pt x="9252" y="8315"/>
                  </a:cubicBezTo>
                  <a:cubicBezTo>
                    <a:pt x="9883" y="8315"/>
                    <a:pt x="10517" y="8259"/>
                    <a:pt x="11144" y="8143"/>
                  </a:cubicBezTo>
                  <a:cubicBezTo>
                    <a:pt x="14843" y="7561"/>
                    <a:pt x="18216" y="4956"/>
                    <a:pt x="19682" y="1559"/>
                  </a:cubicBezTo>
                  <a:cubicBezTo>
                    <a:pt x="19007" y="978"/>
                    <a:pt x="18426" y="489"/>
                    <a:pt x="177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3" name="Google Shape;773;p11"/>
            <p:cNvSpPr/>
            <p:nvPr/>
          </p:nvSpPr>
          <p:spPr>
            <a:xfrm>
              <a:off x="1566475" y="3920950"/>
              <a:ext cx="52500" cy="53425"/>
            </a:xfrm>
            <a:custGeom>
              <a:avLst/>
              <a:gdLst/>
              <a:ahLst/>
              <a:cxnLst/>
              <a:rect l="l" t="t" r="r" b="b"/>
              <a:pathLst>
                <a:path w="2100" h="2137" extrusionOk="0">
                  <a:moveTo>
                    <a:pt x="1346" y="1"/>
                  </a:moveTo>
                  <a:cubicBezTo>
                    <a:pt x="1193" y="1"/>
                    <a:pt x="1045" y="71"/>
                    <a:pt x="954" y="244"/>
                  </a:cubicBezTo>
                  <a:cubicBezTo>
                    <a:pt x="675" y="640"/>
                    <a:pt x="466" y="1012"/>
                    <a:pt x="280" y="1314"/>
                  </a:cubicBezTo>
                  <a:cubicBezTo>
                    <a:pt x="0" y="1726"/>
                    <a:pt x="360" y="2137"/>
                    <a:pt x="727" y="2137"/>
                  </a:cubicBezTo>
                  <a:cubicBezTo>
                    <a:pt x="879" y="2137"/>
                    <a:pt x="1032" y="2066"/>
                    <a:pt x="1141" y="1896"/>
                  </a:cubicBezTo>
                  <a:cubicBezTo>
                    <a:pt x="1350" y="1500"/>
                    <a:pt x="1629" y="1128"/>
                    <a:pt x="1839" y="733"/>
                  </a:cubicBezTo>
                  <a:cubicBezTo>
                    <a:pt x="2100" y="390"/>
                    <a:pt x="1708" y="1"/>
                    <a:pt x="13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4" name="Google Shape;774;p11"/>
            <p:cNvSpPr/>
            <p:nvPr/>
          </p:nvSpPr>
          <p:spPr>
            <a:xfrm>
              <a:off x="1648475" y="3965400"/>
              <a:ext cx="31450" cy="46575"/>
            </a:xfrm>
            <a:custGeom>
              <a:avLst/>
              <a:gdLst/>
              <a:ahLst/>
              <a:cxnLst/>
              <a:rect l="l" t="t" r="r" b="b"/>
              <a:pathLst>
                <a:path w="1258" h="1863" extrusionOk="0">
                  <a:moveTo>
                    <a:pt x="727" y="1"/>
                  </a:moveTo>
                  <a:cubicBezTo>
                    <a:pt x="489" y="1"/>
                    <a:pt x="283" y="167"/>
                    <a:pt x="187" y="397"/>
                  </a:cubicBezTo>
                  <a:cubicBezTo>
                    <a:pt x="187" y="700"/>
                    <a:pt x="94" y="886"/>
                    <a:pt x="94" y="1188"/>
                  </a:cubicBezTo>
                  <a:cubicBezTo>
                    <a:pt x="1" y="1467"/>
                    <a:pt x="94" y="1770"/>
                    <a:pt x="396" y="1863"/>
                  </a:cubicBezTo>
                  <a:cubicBezTo>
                    <a:pt x="676" y="1863"/>
                    <a:pt x="1071" y="1770"/>
                    <a:pt x="1071" y="1467"/>
                  </a:cubicBezTo>
                  <a:cubicBezTo>
                    <a:pt x="1164" y="1188"/>
                    <a:pt x="1164" y="886"/>
                    <a:pt x="1164" y="700"/>
                  </a:cubicBezTo>
                  <a:cubicBezTo>
                    <a:pt x="1257" y="397"/>
                    <a:pt x="1164" y="118"/>
                    <a:pt x="885" y="25"/>
                  </a:cubicBezTo>
                  <a:cubicBezTo>
                    <a:pt x="831" y="8"/>
                    <a:pt x="778" y="1"/>
                    <a:pt x="7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5" name="Google Shape;775;p11"/>
            <p:cNvSpPr/>
            <p:nvPr/>
          </p:nvSpPr>
          <p:spPr>
            <a:xfrm>
              <a:off x="1733400" y="3972375"/>
              <a:ext cx="29100" cy="46575"/>
            </a:xfrm>
            <a:custGeom>
              <a:avLst/>
              <a:gdLst/>
              <a:ahLst/>
              <a:cxnLst/>
              <a:rect l="l" t="t" r="r" b="b"/>
              <a:pathLst>
                <a:path w="1164" h="1863" extrusionOk="0">
                  <a:moveTo>
                    <a:pt x="544" y="1"/>
                  </a:moveTo>
                  <a:cubicBezTo>
                    <a:pt x="495" y="1"/>
                    <a:pt x="445" y="9"/>
                    <a:pt x="396" y="25"/>
                  </a:cubicBezTo>
                  <a:cubicBezTo>
                    <a:pt x="93" y="118"/>
                    <a:pt x="0" y="421"/>
                    <a:pt x="0" y="607"/>
                  </a:cubicBezTo>
                  <a:cubicBezTo>
                    <a:pt x="93" y="909"/>
                    <a:pt x="93" y="1188"/>
                    <a:pt x="187" y="1491"/>
                  </a:cubicBezTo>
                  <a:cubicBezTo>
                    <a:pt x="187" y="1770"/>
                    <a:pt x="582" y="1863"/>
                    <a:pt x="768" y="1863"/>
                  </a:cubicBezTo>
                  <a:cubicBezTo>
                    <a:pt x="1071" y="1770"/>
                    <a:pt x="1164" y="1491"/>
                    <a:pt x="1164" y="1188"/>
                  </a:cubicBezTo>
                  <a:cubicBezTo>
                    <a:pt x="1164" y="909"/>
                    <a:pt x="1071" y="607"/>
                    <a:pt x="1071" y="421"/>
                  </a:cubicBezTo>
                  <a:cubicBezTo>
                    <a:pt x="994" y="171"/>
                    <a:pt x="775" y="1"/>
                    <a:pt x="5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6" name="Google Shape;776;p11"/>
            <p:cNvSpPr/>
            <p:nvPr/>
          </p:nvSpPr>
          <p:spPr>
            <a:xfrm>
              <a:off x="1810750" y="3944875"/>
              <a:ext cx="39000" cy="50300"/>
            </a:xfrm>
            <a:custGeom>
              <a:avLst/>
              <a:gdLst/>
              <a:ahLst/>
              <a:cxnLst/>
              <a:rect l="l" t="t" r="r" b="b"/>
              <a:pathLst>
                <a:path w="1560" h="2012" extrusionOk="0">
                  <a:moveTo>
                    <a:pt x="627" y="0"/>
                  </a:moveTo>
                  <a:cubicBezTo>
                    <a:pt x="517" y="0"/>
                    <a:pt x="403" y="22"/>
                    <a:pt x="303" y="55"/>
                  </a:cubicBezTo>
                  <a:cubicBezTo>
                    <a:pt x="94" y="264"/>
                    <a:pt x="0" y="543"/>
                    <a:pt x="94" y="753"/>
                  </a:cubicBezTo>
                  <a:cubicBezTo>
                    <a:pt x="303" y="1125"/>
                    <a:pt x="396" y="1427"/>
                    <a:pt x="582" y="1707"/>
                  </a:cubicBezTo>
                  <a:cubicBezTo>
                    <a:pt x="643" y="1904"/>
                    <a:pt x="832" y="2012"/>
                    <a:pt x="1008" y="2012"/>
                  </a:cubicBezTo>
                  <a:cubicBezTo>
                    <a:pt x="1102" y="2012"/>
                    <a:pt x="1192" y="1981"/>
                    <a:pt x="1257" y="1916"/>
                  </a:cubicBezTo>
                  <a:cubicBezTo>
                    <a:pt x="1559" y="1800"/>
                    <a:pt x="1559" y="1521"/>
                    <a:pt x="1466" y="1218"/>
                  </a:cubicBezTo>
                  <a:cubicBezTo>
                    <a:pt x="1373" y="939"/>
                    <a:pt x="1164" y="543"/>
                    <a:pt x="1071" y="264"/>
                  </a:cubicBezTo>
                  <a:cubicBezTo>
                    <a:pt x="1011" y="70"/>
                    <a:pt x="826" y="0"/>
                    <a:pt x="6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7" name="Google Shape;777;p11"/>
            <p:cNvSpPr/>
            <p:nvPr/>
          </p:nvSpPr>
          <p:spPr>
            <a:xfrm>
              <a:off x="1777025" y="3839800"/>
              <a:ext cx="31425" cy="55850"/>
            </a:xfrm>
            <a:custGeom>
              <a:avLst/>
              <a:gdLst/>
              <a:ahLst/>
              <a:cxnLst/>
              <a:rect l="l" t="t" r="r" b="b"/>
              <a:pathLst>
                <a:path w="1257" h="2234" extrusionOk="0">
                  <a:moveTo>
                    <a:pt x="582" y="1"/>
                  </a:moveTo>
                  <a:cubicBezTo>
                    <a:pt x="279" y="1"/>
                    <a:pt x="0" y="187"/>
                    <a:pt x="93" y="489"/>
                  </a:cubicBezTo>
                  <a:cubicBezTo>
                    <a:pt x="93" y="978"/>
                    <a:pt x="93" y="1350"/>
                    <a:pt x="186" y="1745"/>
                  </a:cubicBezTo>
                  <a:cubicBezTo>
                    <a:pt x="186" y="2048"/>
                    <a:pt x="396" y="2234"/>
                    <a:pt x="675" y="2234"/>
                  </a:cubicBezTo>
                  <a:cubicBezTo>
                    <a:pt x="977" y="2234"/>
                    <a:pt x="1256" y="2048"/>
                    <a:pt x="1256" y="1745"/>
                  </a:cubicBezTo>
                  <a:cubicBezTo>
                    <a:pt x="1163" y="1350"/>
                    <a:pt x="1163" y="978"/>
                    <a:pt x="1070" y="489"/>
                  </a:cubicBezTo>
                  <a:cubicBezTo>
                    <a:pt x="1070" y="187"/>
                    <a:pt x="861" y="1"/>
                    <a:pt x="5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8" name="Google Shape;778;p11"/>
            <p:cNvSpPr/>
            <p:nvPr/>
          </p:nvSpPr>
          <p:spPr>
            <a:xfrm>
              <a:off x="1667675" y="3877900"/>
              <a:ext cx="32025" cy="42750"/>
            </a:xfrm>
            <a:custGeom>
              <a:avLst/>
              <a:gdLst/>
              <a:ahLst/>
              <a:cxnLst/>
              <a:rect l="l" t="t" r="r" b="b"/>
              <a:pathLst>
                <a:path w="1281" h="1710" extrusionOk="0">
                  <a:moveTo>
                    <a:pt x="665" y="0"/>
                  </a:moveTo>
                  <a:cubicBezTo>
                    <a:pt x="454" y="0"/>
                    <a:pt x="280" y="105"/>
                    <a:pt x="210" y="314"/>
                  </a:cubicBezTo>
                  <a:cubicBezTo>
                    <a:pt x="210" y="617"/>
                    <a:pt x="210" y="803"/>
                    <a:pt x="117" y="989"/>
                  </a:cubicBezTo>
                  <a:cubicBezTo>
                    <a:pt x="1" y="1292"/>
                    <a:pt x="210" y="1571"/>
                    <a:pt x="489" y="1687"/>
                  </a:cubicBezTo>
                  <a:cubicBezTo>
                    <a:pt x="523" y="1702"/>
                    <a:pt x="562" y="1709"/>
                    <a:pt x="603" y="1709"/>
                  </a:cubicBezTo>
                  <a:cubicBezTo>
                    <a:pt x="811" y="1709"/>
                    <a:pt x="1071" y="1525"/>
                    <a:pt x="1071" y="1292"/>
                  </a:cubicBezTo>
                  <a:cubicBezTo>
                    <a:pt x="1164" y="1105"/>
                    <a:pt x="1164" y="803"/>
                    <a:pt x="1280" y="617"/>
                  </a:cubicBezTo>
                  <a:cubicBezTo>
                    <a:pt x="1280" y="314"/>
                    <a:pt x="1164" y="35"/>
                    <a:pt x="885" y="35"/>
                  </a:cubicBezTo>
                  <a:cubicBezTo>
                    <a:pt x="809" y="12"/>
                    <a:pt x="735" y="0"/>
                    <a:pt x="6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9" name="Google Shape;779;p11"/>
            <p:cNvSpPr/>
            <p:nvPr/>
          </p:nvSpPr>
          <p:spPr>
            <a:xfrm>
              <a:off x="1706650" y="3776125"/>
              <a:ext cx="26775" cy="47275"/>
            </a:xfrm>
            <a:custGeom>
              <a:avLst/>
              <a:gdLst/>
              <a:ahLst/>
              <a:cxnLst/>
              <a:rect l="l" t="t" r="r" b="b"/>
              <a:pathLst>
                <a:path w="1071" h="1891" extrusionOk="0">
                  <a:moveTo>
                    <a:pt x="535" y="0"/>
                  </a:moveTo>
                  <a:cubicBezTo>
                    <a:pt x="268" y="0"/>
                    <a:pt x="0" y="175"/>
                    <a:pt x="0" y="524"/>
                  </a:cubicBezTo>
                  <a:lnTo>
                    <a:pt x="0" y="1384"/>
                  </a:lnTo>
                  <a:cubicBezTo>
                    <a:pt x="0" y="1722"/>
                    <a:pt x="268" y="1890"/>
                    <a:pt x="535" y="1890"/>
                  </a:cubicBezTo>
                  <a:cubicBezTo>
                    <a:pt x="803" y="1890"/>
                    <a:pt x="1070" y="1722"/>
                    <a:pt x="1070" y="1384"/>
                  </a:cubicBezTo>
                  <a:lnTo>
                    <a:pt x="1070" y="524"/>
                  </a:lnTo>
                  <a:cubicBezTo>
                    <a:pt x="1070" y="175"/>
                    <a:pt x="803" y="0"/>
                    <a:pt x="5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80" name="Google Shape;780;p11"/>
          <p:cNvGrpSpPr/>
          <p:nvPr/>
        </p:nvGrpSpPr>
        <p:grpSpPr>
          <a:xfrm>
            <a:off x="2803972" y="336035"/>
            <a:ext cx="890061" cy="904669"/>
            <a:chOff x="1980625" y="1091425"/>
            <a:chExt cx="479800" cy="487675"/>
          </a:xfrm>
        </p:grpSpPr>
        <p:sp>
          <p:nvSpPr>
            <p:cNvPr id="781" name="Google Shape;781;p11"/>
            <p:cNvSpPr/>
            <p:nvPr/>
          </p:nvSpPr>
          <p:spPr>
            <a:xfrm>
              <a:off x="2234725" y="1128400"/>
              <a:ext cx="90175" cy="40750"/>
            </a:xfrm>
            <a:custGeom>
              <a:avLst/>
              <a:gdLst/>
              <a:ahLst/>
              <a:cxnLst/>
              <a:rect l="l" t="t" r="r" b="b"/>
              <a:pathLst>
                <a:path w="3607" h="1630" extrusionOk="0">
                  <a:moveTo>
                    <a:pt x="2537" y="1"/>
                  </a:moveTo>
                  <a:cubicBezTo>
                    <a:pt x="2234" y="1"/>
                    <a:pt x="1862" y="1"/>
                    <a:pt x="1466" y="187"/>
                  </a:cubicBezTo>
                  <a:cubicBezTo>
                    <a:pt x="1164" y="280"/>
                    <a:pt x="792" y="466"/>
                    <a:pt x="489" y="675"/>
                  </a:cubicBezTo>
                  <a:cubicBezTo>
                    <a:pt x="303" y="954"/>
                    <a:pt x="117" y="1257"/>
                    <a:pt x="1" y="1629"/>
                  </a:cubicBezTo>
                  <a:cubicBezTo>
                    <a:pt x="303" y="1443"/>
                    <a:pt x="582" y="1350"/>
                    <a:pt x="885" y="1257"/>
                  </a:cubicBezTo>
                  <a:cubicBezTo>
                    <a:pt x="1164" y="1048"/>
                    <a:pt x="1466" y="954"/>
                    <a:pt x="1746" y="861"/>
                  </a:cubicBezTo>
                  <a:cubicBezTo>
                    <a:pt x="2048" y="768"/>
                    <a:pt x="2234" y="675"/>
                    <a:pt x="2630" y="675"/>
                  </a:cubicBezTo>
                  <a:cubicBezTo>
                    <a:pt x="2909" y="582"/>
                    <a:pt x="3211" y="466"/>
                    <a:pt x="3607" y="373"/>
                  </a:cubicBezTo>
                  <a:cubicBezTo>
                    <a:pt x="3304" y="187"/>
                    <a:pt x="2909" y="94"/>
                    <a:pt x="2537" y="1"/>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2" name="Google Shape;782;p11"/>
            <p:cNvSpPr/>
            <p:nvPr/>
          </p:nvSpPr>
          <p:spPr>
            <a:xfrm>
              <a:off x="2155050" y="1091425"/>
              <a:ext cx="305375" cy="374525"/>
            </a:xfrm>
            <a:custGeom>
              <a:avLst/>
              <a:gdLst/>
              <a:ahLst/>
              <a:cxnLst/>
              <a:rect l="l" t="t" r="r" b="b"/>
              <a:pathLst>
                <a:path w="12215" h="14981" extrusionOk="0">
                  <a:moveTo>
                    <a:pt x="5865" y="0"/>
                  </a:moveTo>
                  <a:cubicBezTo>
                    <a:pt x="5389" y="0"/>
                    <a:pt x="4884" y="99"/>
                    <a:pt x="4351" y="316"/>
                  </a:cubicBezTo>
                  <a:cubicBezTo>
                    <a:pt x="1" y="1945"/>
                    <a:pt x="2234" y="7970"/>
                    <a:pt x="3676" y="10669"/>
                  </a:cubicBezTo>
                  <a:cubicBezTo>
                    <a:pt x="4165" y="11739"/>
                    <a:pt x="4747" y="12809"/>
                    <a:pt x="5631" y="13693"/>
                  </a:cubicBezTo>
                  <a:cubicBezTo>
                    <a:pt x="6393" y="14373"/>
                    <a:pt x="7393" y="14981"/>
                    <a:pt x="8421" y="14981"/>
                  </a:cubicBezTo>
                  <a:cubicBezTo>
                    <a:pt x="8553" y="14981"/>
                    <a:pt x="8685" y="14971"/>
                    <a:pt x="8818" y="14949"/>
                  </a:cubicBezTo>
                  <a:cubicBezTo>
                    <a:pt x="10283" y="14740"/>
                    <a:pt x="11447" y="13391"/>
                    <a:pt x="11819" y="11948"/>
                  </a:cubicBezTo>
                  <a:cubicBezTo>
                    <a:pt x="12214" y="10576"/>
                    <a:pt x="12028" y="9040"/>
                    <a:pt x="11726" y="7575"/>
                  </a:cubicBezTo>
                  <a:cubicBezTo>
                    <a:pt x="11135" y="4866"/>
                    <a:pt x="9207" y="0"/>
                    <a:pt x="58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3" name="Google Shape;783;p11"/>
            <p:cNvSpPr/>
            <p:nvPr/>
          </p:nvSpPr>
          <p:spPr>
            <a:xfrm>
              <a:off x="2234725" y="1198200"/>
              <a:ext cx="92500" cy="44850"/>
            </a:xfrm>
            <a:custGeom>
              <a:avLst/>
              <a:gdLst/>
              <a:ahLst/>
              <a:cxnLst/>
              <a:rect l="l" t="t" r="r" b="b"/>
              <a:pathLst>
                <a:path w="3700" h="1794" extrusionOk="0">
                  <a:moveTo>
                    <a:pt x="3700" y="0"/>
                  </a:moveTo>
                  <a:lnTo>
                    <a:pt x="3700" y="0"/>
                  </a:lnTo>
                  <a:cubicBezTo>
                    <a:pt x="3397" y="210"/>
                    <a:pt x="3118" y="396"/>
                    <a:pt x="2816" y="489"/>
                  </a:cubicBezTo>
                  <a:cubicBezTo>
                    <a:pt x="2537" y="698"/>
                    <a:pt x="2234" y="791"/>
                    <a:pt x="1955" y="884"/>
                  </a:cubicBezTo>
                  <a:cubicBezTo>
                    <a:pt x="1653" y="977"/>
                    <a:pt x="1373" y="1070"/>
                    <a:pt x="1071" y="1163"/>
                  </a:cubicBezTo>
                  <a:cubicBezTo>
                    <a:pt x="792" y="1280"/>
                    <a:pt x="396" y="1280"/>
                    <a:pt x="1" y="1373"/>
                  </a:cubicBezTo>
                  <a:cubicBezTo>
                    <a:pt x="303" y="1559"/>
                    <a:pt x="699" y="1745"/>
                    <a:pt x="1071" y="1745"/>
                  </a:cubicBezTo>
                  <a:cubicBezTo>
                    <a:pt x="1189" y="1780"/>
                    <a:pt x="1308" y="1794"/>
                    <a:pt x="1425" y="1794"/>
                  </a:cubicBezTo>
                  <a:cubicBezTo>
                    <a:pt x="1701" y="1794"/>
                    <a:pt x="1973" y="1717"/>
                    <a:pt x="2234" y="1652"/>
                  </a:cubicBezTo>
                  <a:cubicBezTo>
                    <a:pt x="2537" y="1466"/>
                    <a:pt x="2909" y="1280"/>
                    <a:pt x="3211" y="977"/>
                  </a:cubicBezTo>
                  <a:cubicBezTo>
                    <a:pt x="3397" y="791"/>
                    <a:pt x="3700" y="396"/>
                    <a:pt x="3700" y="0"/>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4" name="Google Shape;784;p11"/>
            <p:cNvSpPr/>
            <p:nvPr/>
          </p:nvSpPr>
          <p:spPr>
            <a:xfrm>
              <a:off x="2368500" y="1276125"/>
              <a:ext cx="55275" cy="43075"/>
            </a:xfrm>
            <a:custGeom>
              <a:avLst/>
              <a:gdLst/>
              <a:ahLst/>
              <a:cxnLst/>
              <a:rect l="l" t="t" r="r" b="b"/>
              <a:pathLst>
                <a:path w="2211" h="1723" extrusionOk="0">
                  <a:moveTo>
                    <a:pt x="2211" y="1"/>
                  </a:moveTo>
                  <a:lnTo>
                    <a:pt x="2211" y="1"/>
                  </a:lnTo>
                  <a:cubicBezTo>
                    <a:pt x="1931" y="94"/>
                    <a:pt x="1745" y="187"/>
                    <a:pt x="1536" y="373"/>
                  </a:cubicBezTo>
                  <a:cubicBezTo>
                    <a:pt x="1350" y="489"/>
                    <a:pt x="1164" y="582"/>
                    <a:pt x="954" y="768"/>
                  </a:cubicBezTo>
                  <a:cubicBezTo>
                    <a:pt x="768" y="861"/>
                    <a:pt x="675" y="954"/>
                    <a:pt x="466" y="1164"/>
                  </a:cubicBezTo>
                  <a:cubicBezTo>
                    <a:pt x="280" y="1257"/>
                    <a:pt x="94" y="1443"/>
                    <a:pt x="1" y="1652"/>
                  </a:cubicBezTo>
                  <a:cubicBezTo>
                    <a:pt x="94" y="1699"/>
                    <a:pt x="210" y="1722"/>
                    <a:pt x="341" y="1722"/>
                  </a:cubicBezTo>
                  <a:cubicBezTo>
                    <a:pt x="472" y="1722"/>
                    <a:pt x="617" y="1699"/>
                    <a:pt x="768" y="1652"/>
                  </a:cubicBezTo>
                  <a:cubicBezTo>
                    <a:pt x="954" y="1652"/>
                    <a:pt x="1257" y="1536"/>
                    <a:pt x="1443" y="1350"/>
                  </a:cubicBezTo>
                  <a:cubicBezTo>
                    <a:pt x="1629" y="1164"/>
                    <a:pt x="1838" y="954"/>
                    <a:pt x="1931" y="768"/>
                  </a:cubicBezTo>
                  <a:cubicBezTo>
                    <a:pt x="2118" y="582"/>
                    <a:pt x="2211" y="280"/>
                    <a:pt x="2211" y="1"/>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5" name="Google Shape;785;p11"/>
            <p:cNvSpPr/>
            <p:nvPr/>
          </p:nvSpPr>
          <p:spPr>
            <a:xfrm>
              <a:off x="2305100" y="1387225"/>
              <a:ext cx="55875" cy="32000"/>
            </a:xfrm>
            <a:custGeom>
              <a:avLst/>
              <a:gdLst/>
              <a:ahLst/>
              <a:cxnLst/>
              <a:rect l="l" t="t" r="r" b="b"/>
              <a:pathLst>
                <a:path w="2235" h="1280" extrusionOk="0">
                  <a:moveTo>
                    <a:pt x="2234" y="0"/>
                  </a:moveTo>
                  <a:cubicBezTo>
                    <a:pt x="1955" y="0"/>
                    <a:pt x="1746" y="116"/>
                    <a:pt x="1652" y="209"/>
                  </a:cubicBezTo>
                  <a:cubicBezTo>
                    <a:pt x="1466" y="302"/>
                    <a:pt x="1257" y="302"/>
                    <a:pt x="1071" y="396"/>
                  </a:cubicBezTo>
                  <a:cubicBezTo>
                    <a:pt x="885" y="489"/>
                    <a:pt x="792" y="582"/>
                    <a:pt x="582" y="698"/>
                  </a:cubicBezTo>
                  <a:cubicBezTo>
                    <a:pt x="396" y="791"/>
                    <a:pt x="210" y="884"/>
                    <a:pt x="1" y="977"/>
                  </a:cubicBezTo>
                  <a:cubicBezTo>
                    <a:pt x="210" y="1163"/>
                    <a:pt x="489" y="1280"/>
                    <a:pt x="675" y="1280"/>
                  </a:cubicBezTo>
                  <a:cubicBezTo>
                    <a:pt x="978" y="1280"/>
                    <a:pt x="1164" y="1163"/>
                    <a:pt x="1466" y="1070"/>
                  </a:cubicBezTo>
                  <a:cubicBezTo>
                    <a:pt x="1652" y="977"/>
                    <a:pt x="1839" y="884"/>
                    <a:pt x="1955" y="698"/>
                  </a:cubicBezTo>
                  <a:cubicBezTo>
                    <a:pt x="2141" y="489"/>
                    <a:pt x="2234" y="209"/>
                    <a:pt x="2234" y="0"/>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6" name="Google Shape;786;p11"/>
            <p:cNvSpPr/>
            <p:nvPr/>
          </p:nvSpPr>
          <p:spPr>
            <a:xfrm>
              <a:off x="2365600" y="1232500"/>
              <a:ext cx="24450" cy="21550"/>
            </a:xfrm>
            <a:custGeom>
              <a:avLst/>
              <a:gdLst/>
              <a:ahLst/>
              <a:cxnLst/>
              <a:rect l="l" t="t" r="r" b="b"/>
              <a:pathLst>
                <a:path w="978" h="862" extrusionOk="0">
                  <a:moveTo>
                    <a:pt x="884" y="1"/>
                  </a:moveTo>
                  <a:cubicBezTo>
                    <a:pt x="698" y="1"/>
                    <a:pt x="582" y="94"/>
                    <a:pt x="489" y="94"/>
                  </a:cubicBezTo>
                  <a:cubicBezTo>
                    <a:pt x="396" y="94"/>
                    <a:pt x="303" y="94"/>
                    <a:pt x="303" y="187"/>
                  </a:cubicBezTo>
                  <a:cubicBezTo>
                    <a:pt x="210" y="187"/>
                    <a:pt x="210" y="280"/>
                    <a:pt x="117" y="373"/>
                  </a:cubicBezTo>
                  <a:cubicBezTo>
                    <a:pt x="117" y="489"/>
                    <a:pt x="0" y="582"/>
                    <a:pt x="0" y="769"/>
                  </a:cubicBezTo>
                  <a:cubicBezTo>
                    <a:pt x="117" y="862"/>
                    <a:pt x="303" y="862"/>
                    <a:pt x="396" y="862"/>
                  </a:cubicBezTo>
                  <a:cubicBezTo>
                    <a:pt x="489" y="862"/>
                    <a:pt x="698" y="862"/>
                    <a:pt x="791" y="769"/>
                  </a:cubicBezTo>
                  <a:cubicBezTo>
                    <a:pt x="884" y="676"/>
                    <a:pt x="884" y="582"/>
                    <a:pt x="977" y="489"/>
                  </a:cubicBezTo>
                  <a:cubicBezTo>
                    <a:pt x="977" y="280"/>
                    <a:pt x="977" y="187"/>
                    <a:pt x="884" y="1"/>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7" name="Google Shape;787;p11"/>
            <p:cNvSpPr/>
            <p:nvPr/>
          </p:nvSpPr>
          <p:spPr>
            <a:xfrm>
              <a:off x="2363275" y="1390125"/>
              <a:ext cx="58175" cy="44675"/>
            </a:xfrm>
            <a:custGeom>
              <a:avLst/>
              <a:gdLst/>
              <a:ahLst/>
              <a:cxnLst/>
              <a:rect l="l" t="t" r="r" b="b"/>
              <a:pathLst>
                <a:path w="2327" h="1787" extrusionOk="0">
                  <a:moveTo>
                    <a:pt x="2327" y="0"/>
                  </a:moveTo>
                  <a:lnTo>
                    <a:pt x="2327" y="0"/>
                  </a:lnTo>
                  <a:cubicBezTo>
                    <a:pt x="2047" y="93"/>
                    <a:pt x="1838" y="186"/>
                    <a:pt x="1652" y="373"/>
                  </a:cubicBezTo>
                  <a:cubicBezTo>
                    <a:pt x="1466" y="466"/>
                    <a:pt x="1256" y="582"/>
                    <a:pt x="1070" y="768"/>
                  </a:cubicBezTo>
                  <a:cubicBezTo>
                    <a:pt x="884" y="861"/>
                    <a:pt x="675" y="1047"/>
                    <a:pt x="489" y="1164"/>
                  </a:cubicBezTo>
                  <a:cubicBezTo>
                    <a:pt x="396" y="1350"/>
                    <a:pt x="210" y="1536"/>
                    <a:pt x="0" y="1745"/>
                  </a:cubicBezTo>
                  <a:cubicBezTo>
                    <a:pt x="101" y="1776"/>
                    <a:pt x="199" y="1787"/>
                    <a:pt x="293" y="1787"/>
                  </a:cubicBezTo>
                  <a:cubicBezTo>
                    <a:pt x="481" y="1787"/>
                    <a:pt x="652" y="1745"/>
                    <a:pt x="791" y="1745"/>
                  </a:cubicBezTo>
                  <a:cubicBezTo>
                    <a:pt x="1070" y="1629"/>
                    <a:pt x="1256" y="1536"/>
                    <a:pt x="1559" y="1350"/>
                  </a:cubicBezTo>
                  <a:cubicBezTo>
                    <a:pt x="1745" y="1164"/>
                    <a:pt x="1954" y="954"/>
                    <a:pt x="2047" y="768"/>
                  </a:cubicBezTo>
                  <a:cubicBezTo>
                    <a:pt x="2140" y="582"/>
                    <a:pt x="2327" y="280"/>
                    <a:pt x="2327" y="0"/>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8" name="Google Shape;788;p11"/>
            <p:cNvSpPr/>
            <p:nvPr/>
          </p:nvSpPr>
          <p:spPr>
            <a:xfrm>
              <a:off x="1980625" y="1195650"/>
              <a:ext cx="242500" cy="383450"/>
            </a:xfrm>
            <a:custGeom>
              <a:avLst/>
              <a:gdLst/>
              <a:ahLst/>
              <a:cxnLst/>
              <a:rect l="l" t="t" r="r" b="b"/>
              <a:pathLst>
                <a:path w="9700" h="15338" extrusionOk="0">
                  <a:moveTo>
                    <a:pt x="4762" y="0"/>
                  </a:moveTo>
                  <a:cubicBezTo>
                    <a:pt x="467" y="0"/>
                    <a:pt x="1" y="6193"/>
                    <a:pt x="92" y="9222"/>
                  </a:cubicBezTo>
                  <a:cubicBezTo>
                    <a:pt x="185" y="10385"/>
                    <a:pt x="185" y="11641"/>
                    <a:pt x="673" y="12711"/>
                  </a:cubicBezTo>
                  <a:cubicBezTo>
                    <a:pt x="1069" y="13874"/>
                    <a:pt x="1929" y="14852"/>
                    <a:pt x="3093" y="15224"/>
                  </a:cubicBezTo>
                  <a:cubicBezTo>
                    <a:pt x="3360" y="15301"/>
                    <a:pt x="3634" y="15337"/>
                    <a:pt x="3909" y="15337"/>
                  </a:cubicBezTo>
                  <a:cubicBezTo>
                    <a:pt x="5043" y="15337"/>
                    <a:pt x="6191" y="14718"/>
                    <a:pt x="6978" y="13781"/>
                  </a:cubicBezTo>
                  <a:cubicBezTo>
                    <a:pt x="7955" y="12618"/>
                    <a:pt x="8327" y="11153"/>
                    <a:pt x="8722" y="9710"/>
                  </a:cubicBezTo>
                  <a:cubicBezTo>
                    <a:pt x="9490" y="6616"/>
                    <a:pt x="9700" y="312"/>
                    <a:pt x="5047" y="9"/>
                  </a:cubicBezTo>
                  <a:cubicBezTo>
                    <a:pt x="4950" y="3"/>
                    <a:pt x="4855" y="0"/>
                    <a:pt x="47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9" name="Google Shape;789;p11"/>
            <p:cNvSpPr/>
            <p:nvPr/>
          </p:nvSpPr>
          <p:spPr>
            <a:xfrm>
              <a:off x="2026525" y="1307525"/>
              <a:ext cx="97150" cy="29125"/>
            </a:xfrm>
            <a:custGeom>
              <a:avLst/>
              <a:gdLst/>
              <a:ahLst/>
              <a:cxnLst/>
              <a:rect l="l" t="t" r="r" b="b"/>
              <a:pathLst>
                <a:path w="3886" h="1165" extrusionOk="0">
                  <a:moveTo>
                    <a:pt x="0" y="1"/>
                  </a:moveTo>
                  <a:lnTo>
                    <a:pt x="0" y="1"/>
                  </a:lnTo>
                  <a:cubicBezTo>
                    <a:pt x="93" y="280"/>
                    <a:pt x="396" y="582"/>
                    <a:pt x="768" y="769"/>
                  </a:cubicBezTo>
                  <a:cubicBezTo>
                    <a:pt x="1071" y="978"/>
                    <a:pt x="1466" y="1071"/>
                    <a:pt x="1838" y="1164"/>
                  </a:cubicBezTo>
                  <a:cubicBezTo>
                    <a:pt x="2234" y="1164"/>
                    <a:pt x="2629" y="1071"/>
                    <a:pt x="3001" y="978"/>
                  </a:cubicBezTo>
                  <a:cubicBezTo>
                    <a:pt x="3304" y="862"/>
                    <a:pt x="3676" y="582"/>
                    <a:pt x="3885" y="280"/>
                  </a:cubicBezTo>
                  <a:cubicBezTo>
                    <a:pt x="3490" y="280"/>
                    <a:pt x="3211" y="396"/>
                    <a:pt x="2815" y="396"/>
                  </a:cubicBezTo>
                  <a:lnTo>
                    <a:pt x="1931" y="396"/>
                  </a:lnTo>
                  <a:cubicBezTo>
                    <a:pt x="1652" y="280"/>
                    <a:pt x="1257" y="280"/>
                    <a:pt x="977" y="187"/>
                  </a:cubicBezTo>
                  <a:cubicBezTo>
                    <a:pt x="675" y="187"/>
                    <a:pt x="396" y="94"/>
                    <a:pt x="0" y="1"/>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90" name="Google Shape;790;p11"/>
            <p:cNvSpPr/>
            <p:nvPr/>
          </p:nvSpPr>
          <p:spPr>
            <a:xfrm>
              <a:off x="2109100" y="1423850"/>
              <a:ext cx="70400" cy="24450"/>
            </a:xfrm>
            <a:custGeom>
              <a:avLst/>
              <a:gdLst/>
              <a:ahLst/>
              <a:cxnLst/>
              <a:rect l="l" t="t" r="r" b="b"/>
              <a:pathLst>
                <a:path w="2816" h="978" extrusionOk="0">
                  <a:moveTo>
                    <a:pt x="2816" y="1"/>
                  </a:moveTo>
                  <a:cubicBezTo>
                    <a:pt x="2513" y="1"/>
                    <a:pt x="2234" y="1"/>
                    <a:pt x="2025" y="94"/>
                  </a:cubicBezTo>
                  <a:cubicBezTo>
                    <a:pt x="1839" y="94"/>
                    <a:pt x="1536" y="94"/>
                    <a:pt x="1350" y="187"/>
                  </a:cubicBezTo>
                  <a:cubicBezTo>
                    <a:pt x="1164" y="187"/>
                    <a:pt x="955" y="280"/>
                    <a:pt x="769" y="396"/>
                  </a:cubicBezTo>
                  <a:cubicBezTo>
                    <a:pt x="489" y="396"/>
                    <a:pt x="280" y="489"/>
                    <a:pt x="1" y="582"/>
                  </a:cubicBezTo>
                  <a:cubicBezTo>
                    <a:pt x="280" y="768"/>
                    <a:pt x="489" y="861"/>
                    <a:pt x="769" y="978"/>
                  </a:cubicBezTo>
                  <a:lnTo>
                    <a:pt x="1536" y="978"/>
                  </a:lnTo>
                  <a:cubicBezTo>
                    <a:pt x="1839" y="861"/>
                    <a:pt x="2025" y="768"/>
                    <a:pt x="2234" y="675"/>
                  </a:cubicBezTo>
                  <a:cubicBezTo>
                    <a:pt x="2420" y="489"/>
                    <a:pt x="2606" y="280"/>
                    <a:pt x="2816" y="1"/>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91" name="Google Shape;791;p11"/>
            <p:cNvSpPr/>
            <p:nvPr/>
          </p:nvSpPr>
          <p:spPr>
            <a:xfrm>
              <a:off x="2014300" y="1496550"/>
              <a:ext cx="63425" cy="19225"/>
            </a:xfrm>
            <a:custGeom>
              <a:avLst/>
              <a:gdLst/>
              <a:ahLst/>
              <a:cxnLst/>
              <a:rect l="l" t="t" r="r" b="b"/>
              <a:pathLst>
                <a:path w="2537" h="769" extrusionOk="0">
                  <a:moveTo>
                    <a:pt x="1257" y="1"/>
                  </a:moveTo>
                  <a:cubicBezTo>
                    <a:pt x="1071" y="1"/>
                    <a:pt x="885" y="1"/>
                    <a:pt x="675" y="94"/>
                  </a:cubicBezTo>
                  <a:lnTo>
                    <a:pt x="1" y="94"/>
                  </a:lnTo>
                  <a:cubicBezTo>
                    <a:pt x="94" y="396"/>
                    <a:pt x="303" y="582"/>
                    <a:pt x="582" y="675"/>
                  </a:cubicBezTo>
                  <a:cubicBezTo>
                    <a:pt x="792" y="768"/>
                    <a:pt x="978" y="768"/>
                    <a:pt x="1257" y="768"/>
                  </a:cubicBezTo>
                  <a:cubicBezTo>
                    <a:pt x="1466" y="768"/>
                    <a:pt x="1746" y="768"/>
                    <a:pt x="1955" y="582"/>
                  </a:cubicBezTo>
                  <a:cubicBezTo>
                    <a:pt x="2141" y="489"/>
                    <a:pt x="2327" y="396"/>
                    <a:pt x="2537" y="94"/>
                  </a:cubicBezTo>
                  <a:cubicBezTo>
                    <a:pt x="2234" y="94"/>
                    <a:pt x="2048" y="94"/>
                    <a:pt x="1839" y="1"/>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92" name="Google Shape;792;p11"/>
            <p:cNvSpPr/>
            <p:nvPr/>
          </p:nvSpPr>
          <p:spPr>
            <a:xfrm>
              <a:off x="2135850" y="1368025"/>
              <a:ext cx="29125" cy="18625"/>
            </a:xfrm>
            <a:custGeom>
              <a:avLst/>
              <a:gdLst/>
              <a:ahLst/>
              <a:cxnLst/>
              <a:rect l="l" t="t" r="r" b="b"/>
              <a:pathLst>
                <a:path w="1165" h="745" extrusionOk="0">
                  <a:moveTo>
                    <a:pt x="466" y="0"/>
                  </a:moveTo>
                  <a:cubicBezTo>
                    <a:pt x="373" y="0"/>
                    <a:pt x="373" y="0"/>
                    <a:pt x="280" y="93"/>
                  </a:cubicBezTo>
                  <a:cubicBezTo>
                    <a:pt x="187" y="186"/>
                    <a:pt x="94" y="186"/>
                    <a:pt x="1" y="396"/>
                  </a:cubicBezTo>
                  <a:cubicBezTo>
                    <a:pt x="94" y="582"/>
                    <a:pt x="187" y="675"/>
                    <a:pt x="280" y="675"/>
                  </a:cubicBezTo>
                  <a:cubicBezTo>
                    <a:pt x="373" y="722"/>
                    <a:pt x="449" y="745"/>
                    <a:pt x="513" y="745"/>
                  </a:cubicBezTo>
                  <a:cubicBezTo>
                    <a:pt x="577" y="745"/>
                    <a:pt x="629" y="722"/>
                    <a:pt x="676" y="675"/>
                  </a:cubicBezTo>
                  <a:cubicBezTo>
                    <a:pt x="769" y="675"/>
                    <a:pt x="955" y="582"/>
                    <a:pt x="955" y="489"/>
                  </a:cubicBezTo>
                  <a:cubicBezTo>
                    <a:pt x="1048" y="396"/>
                    <a:pt x="1164" y="303"/>
                    <a:pt x="1048" y="93"/>
                  </a:cubicBezTo>
                  <a:cubicBezTo>
                    <a:pt x="955" y="0"/>
                    <a:pt x="862" y="0"/>
                    <a:pt x="769" y="0"/>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93" name="Google Shape;793;p11"/>
            <p:cNvSpPr/>
            <p:nvPr/>
          </p:nvSpPr>
          <p:spPr>
            <a:xfrm>
              <a:off x="2057925" y="1526925"/>
              <a:ext cx="70400" cy="24900"/>
            </a:xfrm>
            <a:custGeom>
              <a:avLst/>
              <a:gdLst/>
              <a:ahLst/>
              <a:cxnLst/>
              <a:rect l="l" t="t" r="r" b="b"/>
              <a:pathLst>
                <a:path w="2816" h="996" extrusionOk="0">
                  <a:moveTo>
                    <a:pt x="2554" y="1"/>
                  </a:moveTo>
                  <a:cubicBezTo>
                    <a:pt x="2389" y="1"/>
                    <a:pt x="2234" y="42"/>
                    <a:pt x="2048" y="42"/>
                  </a:cubicBezTo>
                  <a:cubicBezTo>
                    <a:pt x="1838" y="42"/>
                    <a:pt x="1652" y="135"/>
                    <a:pt x="1373" y="135"/>
                  </a:cubicBezTo>
                  <a:cubicBezTo>
                    <a:pt x="1164" y="228"/>
                    <a:pt x="978" y="228"/>
                    <a:pt x="792" y="344"/>
                  </a:cubicBezTo>
                  <a:cubicBezTo>
                    <a:pt x="489" y="437"/>
                    <a:pt x="303" y="530"/>
                    <a:pt x="1" y="717"/>
                  </a:cubicBezTo>
                  <a:cubicBezTo>
                    <a:pt x="303" y="810"/>
                    <a:pt x="489" y="926"/>
                    <a:pt x="792" y="926"/>
                  </a:cubicBezTo>
                  <a:cubicBezTo>
                    <a:pt x="931" y="972"/>
                    <a:pt x="1077" y="996"/>
                    <a:pt x="1210" y="996"/>
                  </a:cubicBezTo>
                  <a:cubicBezTo>
                    <a:pt x="1344" y="996"/>
                    <a:pt x="1466" y="972"/>
                    <a:pt x="1559" y="926"/>
                  </a:cubicBezTo>
                  <a:cubicBezTo>
                    <a:pt x="1838" y="810"/>
                    <a:pt x="2048" y="717"/>
                    <a:pt x="2327" y="623"/>
                  </a:cubicBezTo>
                  <a:cubicBezTo>
                    <a:pt x="2536" y="437"/>
                    <a:pt x="2722" y="228"/>
                    <a:pt x="2816" y="42"/>
                  </a:cubicBezTo>
                  <a:cubicBezTo>
                    <a:pt x="2722" y="11"/>
                    <a:pt x="2637" y="1"/>
                    <a:pt x="2554" y="1"/>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94" name="Google Shape;794;p11"/>
            <p:cNvSpPr/>
            <p:nvPr/>
          </p:nvSpPr>
          <p:spPr>
            <a:xfrm>
              <a:off x="2050950" y="1230175"/>
              <a:ext cx="94250" cy="29100"/>
            </a:xfrm>
            <a:custGeom>
              <a:avLst/>
              <a:gdLst/>
              <a:ahLst/>
              <a:cxnLst/>
              <a:rect l="l" t="t" r="r" b="b"/>
              <a:pathLst>
                <a:path w="3770" h="1164" extrusionOk="0">
                  <a:moveTo>
                    <a:pt x="1931" y="1"/>
                  </a:moveTo>
                  <a:cubicBezTo>
                    <a:pt x="1652" y="1"/>
                    <a:pt x="1257" y="1"/>
                    <a:pt x="861" y="94"/>
                  </a:cubicBezTo>
                  <a:cubicBezTo>
                    <a:pt x="582" y="280"/>
                    <a:pt x="187" y="466"/>
                    <a:pt x="0" y="769"/>
                  </a:cubicBezTo>
                  <a:lnTo>
                    <a:pt x="1931" y="769"/>
                  </a:lnTo>
                  <a:cubicBezTo>
                    <a:pt x="2234" y="769"/>
                    <a:pt x="2513" y="862"/>
                    <a:pt x="2815" y="955"/>
                  </a:cubicBezTo>
                  <a:cubicBezTo>
                    <a:pt x="3095" y="955"/>
                    <a:pt x="3397" y="1048"/>
                    <a:pt x="3769" y="1164"/>
                  </a:cubicBezTo>
                  <a:cubicBezTo>
                    <a:pt x="3583" y="769"/>
                    <a:pt x="3281" y="582"/>
                    <a:pt x="3001" y="373"/>
                  </a:cubicBezTo>
                  <a:cubicBezTo>
                    <a:pt x="2699" y="187"/>
                    <a:pt x="2327" y="94"/>
                    <a:pt x="1931" y="1"/>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95" name="Google Shape;795;p11"/>
          <p:cNvGrpSpPr/>
          <p:nvPr/>
        </p:nvGrpSpPr>
        <p:grpSpPr>
          <a:xfrm>
            <a:off x="3694049" y="4761226"/>
            <a:ext cx="908472" cy="904484"/>
            <a:chOff x="2302775" y="3407725"/>
            <a:chExt cx="489725" cy="487575"/>
          </a:xfrm>
        </p:grpSpPr>
        <p:sp>
          <p:nvSpPr>
            <p:cNvPr id="796" name="Google Shape;796;p11"/>
            <p:cNvSpPr/>
            <p:nvPr/>
          </p:nvSpPr>
          <p:spPr>
            <a:xfrm>
              <a:off x="2499350" y="3580400"/>
              <a:ext cx="293150" cy="314900"/>
            </a:xfrm>
            <a:custGeom>
              <a:avLst/>
              <a:gdLst/>
              <a:ahLst/>
              <a:cxnLst/>
              <a:rect l="l" t="t" r="r" b="b"/>
              <a:pathLst>
                <a:path w="11726" h="12596" extrusionOk="0">
                  <a:moveTo>
                    <a:pt x="676" y="1"/>
                  </a:moveTo>
                  <a:lnTo>
                    <a:pt x="676" y="1"/>
                  </a:lnTo>
                  <a:cubicBezTo>
                    <a:pt x="1" y="1653"/>
                    <a:pt x="1350" y="4747"/>
                    <a:pt x="1839" y="6492"/>
                  </a:cubicBezTo>
                  <a:cubicBezTo>
                    <a:pt x="2420" y="8725"/>
                    <a:pt x="3584" y="11051"/>
                    <a:pt x="5607" y="12121"/>
                  </a:cubicBezTo>
                  <a:cubicBezTo>
                    <a:pt x="6245" y="12440"/>
                    <a:pt x="6967" y="12596"/>
                    <a:pt x="7682" y="12596"/>
                  </a:cubicBezTo>
                  <a:cubicBezTo>
                    <a:pt x="9368" y="12596"/>
                    <a:pt x="11015" y="11731"/>
                    <a:pt x="11423" y="10097"/>
                  </a:cubicBezTo>
                  <a:cubicBezTo>
                    <a:pt x="11726" y="8818"/>
                    <a:pt x="11237" y="7562"/>
                    <a:pt x="10353" y="6608"/>
                  </a:cubicBezTo>
                  <a:cubicBezTo>
                    <a:pt x="9586" y="5631"/>
                    <a:pt x="8515" y="4863"/>
                    <a:pt x="7445" y="4165"/>
                  </a:cubicBezTo>
                  <a:cubicBezTo>
                    <a:pt x="5235" y="2816"/>
                    <a:pt x="3002" y="1071"/>
                    <a:pt x="6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97" name="Google Shape;797;p11"/>
            <p:cNvSpPr/>
            <p:nvPr/>
          </p:nvSpPr>
          <p:spPr>
            <a:xfrm>
              <a:off x="2302775" y="3407725"/>
              <a:ext cx="431575" cy="370225"/>
            </a:xfrm>
            <a:custGeom>
              <a:avLst/>
              <a:gdLst/>
              <a:ahLst/>
              <a:cxnLst/>
              <a:rect l="l" t="t" r="r" b="b"/>
              <a:pathLst>
                <a:path w="17263" h="14809" extrusionOk="0">
                  <a:moveTo>
                    <a:pt x="8967" y="0"/>
                  </a:moveTo>
                  <a:cubicBezTo>
                    <a:pt x="5313" y="0"/>
                    <a:pt x="2010" y="2310"/>
                    <a:pt x="768" y="6233"/>
                  </a:cubicBezTo>
                  <a:cubicBezTo>
                    <a:pt x="1" y="8560"/>
                    <a:pt x="303" y="11375"/>
                    <a:pt x="1932" y="13212"/>
                  </a:cubicBezTo>
                  <a:cubicBezTo>
                    <a:pt x="2939" y="14220"/>
                    <a:pt x="4372" y="14808"/>
                    <a:pt x="5776" y="14808"/>
                  </a:cubicBezTo>
                  <a:cubicBezTo>
                    <a:pt x="6803" y="14808"/>
                    <a:pt x="7815" y="14492"/>
                    <a:pt x="8632" y="13794"/>
                  </a:cubicBezTo>
                  <a:cubicBezTo>
                    <a:pt x="9609" y="12933"/>
                    <a:pt x="10190" y="11468"/>
                    <a:pt x="11353" y="10700"/>
                  </a:cubicBezTo>
                  <a:cubicBezTo>
                    <a:pt x="12610" y="9723"/>
                    <a:pt x="14355" y="9816"/>
                    <a:pt x="15611" y="8862"/>
                  </a:cubicBezTo>
                  <a:cubicBezTo>
                    <a:pt x="16867" y="7885"/>
                    <a:pt x="17262" y="6047"/>
                    <a:pt x="16681" y="4582"/>
                  </a:cubicBezTo>
                  <a:cubicBezTo>
                    <a:pt x="16192" y="3046"/>
                    <a:pt x="14936" y="1883"/>
                    <a:pt x="13470" y="1185"/>
                  </a:cubicBezTo>
                  <a:cubicBezTo>
                    <a:pt x="11988" y="380"/>
                    <a:pt x="10449" y="0"/>
                    <a:pt x="89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98" name="Google Shape;798;p11"/>
          <p:cNvGrpSpPr/>
          <p:nvPr/>
        </p:nvGrpSpPr>
        <p:grpSpPr>
          <a:xfrm>
            <a:off x="8311769" y="301964"/>
            <a:ext cx="749799" cy="972808"/>
            <a:chOff x="3650216" y="-19230"/>
            <a:chExt cx="600416" cy="778912"/>
          </a:xfrm>
        </p:grpSpPr>
        <p:sp>
          <p:nvSpPr>
            <p:cNvPr id="799" name="Google Shape;799;p11"/>
            <p:cNvSpPr/>
            <p:nvPr/>
          </p:nvSpPr>
          <p:spPr>
            <a:xfrm>
              <a:off x="3939870" y="-19230"/>
              <a:ext cx="184417" cy="296938"/>
            </a:xfrm>
            <a:custGeom>
              <a:avLst/>
              <a:gdLst/>
              <a:ahLst/>
              <a:cxnLst/>
              <a:rect l="l" t="t" r="r" b="b"/>
              <a:pathLst>
                <a:path w="5302" h="8537" extrusionOk="0">
                  <a:moveTo>
                    <a:pt x="4294" y="0"/>
                  </a:moveTo>
                  <a:cubicBezTo>
                    <a:pt x="4164" y="0"/>
                    <a:pt x="4024" y="45"/>
                    <a:pt x="3886" y="150"/>
                  </a:cubicBezTo>
                  <a:cubicBezTo>
                    <a:pt x="1466" y="1895"/>
                    <a:pt x="1" y="4710"/>
                    <a:pt x="210" y="7804"/>
                  </a:cubicBezTo>
                  <a:cubicBezTo>
                    <a:pt x="256" y="8293"/>
                    <a:pt x="640" y="8537"/>
                    <a:pt x="1013" y="8537"/>
                  </a:cubicBezTo>
                  <a:cubicBezTo>
                    <a:pt x="1385" y="8537"/>
                    <a:pt x="1745" y="8293"/>
                    <a:pt x="1745" y="7804"/>
                  </a:cubicBezTo>
                  <a:cubicBezTo>
                    <a:pt x="1559" y="5292"/>
                    <a:pt x="2629" y="2872"/>
                    <a:pt x="4653" y="1407"/>
                  </a:cubicBezTo>
                  <a:cubicBezTo>
                    <a:pt x="5302" y="930"/>
                    <a:pt x="4887" y="0"/>
                    <a:pt x="429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00" name="Google Shape;800;p11"/>
            <p:cNvSpPr/>
            <p:nvPr/>
          </p:nvSpPr>
          <p:spPr>
            <a:xfrm>
              <a:off x="3650216" y="139961"/>
              <a:ext cx="600416" cy="619720"/>
            </a:xfrm>
            <a:custGeom>
              <a:avLst/>
              <a:gdLst/>
              <a:ahLst/>
              <a:cxnLst/>
              <a:rect l="l" t="t" r="r" b="b"/>
              <a:pathLst>
                <a:path w="17262" h="17817" extrusionOk="0">
                  <a:moveTo>
                    <a:pt x="5031" y="0"/>
                  </a:moveTo>
                  <a:cubicBezTo>
                    <a:pt x="3839" y="0"/>
                    <a:pt x="2590" y="894"/>
                    <a:pt x="1652" y="3134"/>
                  </a:cubicBezTo>
                  <a:cubicBezTo>
                    <a:pt x="0" y="6810"/>
                    <a:pt x="186" y="11276"/>
                    <a:pt x="2233" y="14859"/>
                  </a:cubicBezTo>
                  <a:cubicBezTo>
                    <a:pt x="2722" y="15650"/>
                    <a:pt x="3397" y="16511"/>
                    <a:pt x="4374" y="16697"/>
                  </a:cubicBezTo>
                  <a:cubicBezTo>
                    <a:pt x="4839" y="16697"/>
                    <a:pt x="5328" y="16604"/>
                    <a:pt x="5816" y="16232"/>
                  </a:cubicBezTo>
                  <a:cubicBezTo>
                    <a:pt x="6119" y="16999"/>
                    <a:pt x="6700" y="17488"/>
                    <a:pt x="7468" y="17488"/>
                  </a:cubicBezTo>
                  <a:cubicBezTo>
                    <a:pt x="7557" y="17505"/>
                    <a:pt x="7642" y="17512"/>
                    <a:pt x="7724" y="17512"/>
                  </a:cubicBezTo>
                  <a:cubicBezTo>
                    <a:pt x="8092" y="17512"/>
                    <a:pt x="8400" y="17357"/>
                    <a:pt x="8724" y="17185"/>
                  </a:cubicBezTo>
                  <a:cubicBezTo>
                    <a:pt x="9026" y="17488"/>
                    <a:pt x="9306" y="17674"/>
                    <a:pt x="9794" y="17767"/>
                  </a:cubicBezTo>
                  <a:cubicBezTo>
                    <a:pt x="9931" y="17800"/>
                    <a:pt x="10071" y="17816"/>
                    <a:pt x="10213" y="17816"/>
                  </a:cubicBezTo>
                  <a:cubicBezTo>
                    <a:pt x="10959" y="17816"/>
                    <a:pt x="11740" y="17380"/>
                    <a:pt x="12307" y="16813"/>
                  </a:cubicBezTo>
                  <a:cubicBezTo>
                    <a:pt x="15424" y="14184"/>
                    <a:pt x="17262" y="10113"/>
                    <a:pt x="16959" y="6042"/>
                  </a:cubicBezTo>
                  <a:cubicBezTo>
                    <a:pt x="16758" y="2974"/>
                    <a:pt x="15446" y="1767"/>
                    <a:pt x="13927" y="1767"/>
                  </a:cubicBezTo>
                  <a:cubicBezTo>
                    <a:pt x="13338" y="1767"/>
                    <a:pt x="12719" y="1948"/>
                    <a:pt x="12121" y="2273"/>
                  </a:cubicBezTo>
                  <a:cubicBezTo>
                    <a:pt x="11488" y="1324"/>
                    <a:pt x="10683" y="919"/>
                    <a:pt x="9845" y="919"/>
                  </a:cubicBezTo>
                  <a:cubicBezTo>
                    <a:pt x="9142" y="919"/>
                    <a:pt x="8415" y="1204"/>
                    <a:pt x="7747" y="1692"/>
                  </a:cubicBezTo>
                  <a:cubicBezTo>
                    <a:pt x="7038" y="660"/>
                    <a:pt x="6055" y="0"/>
                    <a:pt x="50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01" name="Google Shape;801;p11"/>
            <p:cNvSpPr/>
            <p:nvPr/>
          </p:nvSpPr>
          <p:spPr>
            <a:xfrm>
              <a:off x="4024840" y="211714"/>
              <a:ext cx="114121" cy="455616"/>
            </a:xfrm>
            <a:custGeom>
              <a:avLst/>
              <a:gdLst/>
              <a:ahLst/>
              <a:cxnLst/>
              <a:rect l="l" t="t" r="r" b="b"/>
              <a:pathLst>
                <a:path w="3281" h="13099" extrusionOk="0">
                  <a:moveTo>
                    <a:pt x="1931" y="1"/>
                  </a:moveTo>
                  <a:lnTo>
                    <a:pt x="1931" y="1"/>
                  </a:lnTo>
                  <a:cubicBezTo>
                    <a:pt x="2117" y="1164"/>
                    <a:pt x="2210" y="2327"/>
                    <a:pt x="2210" y="3397"/>
                  </a:cubicBezTo>
                  <a:cubicBezTo>
                    <a:pt x="2210" y="4561"/>
                    <a:pt x="2117" y="5631"/>
                    <a:pt x="1931" y="6701"/>
                  </a:cubicBezTo>
                  <a:cubicBezTo>
                    <a:pt x="1838" y="7771"/>
                    <a:pt x="1536" y="8818"/>
                    <a:pt x="1257" y="9888"/>
                  </a:cubicBezTo>
                  <a:cubicBezTo>
                    <a:pt x="861" y="10958"/>
                    <a:pt x="466" y="12028"/>
                    <a:pt x="0" y="13098"/>
                  </a:cubicBezTo>
                  <a:cubicBezTo>
                    <a:pt x="861" y="12308"/>
                    <a:pt x="1536" y="11261"/>
                    <a:pt x="2024" y="10284"/>
                  </a:cubicBezTo>
                  <a:cubicBezTo>
                    <a:pt x="2606" y="9213"/>
                    <a:pt x="2908" y="8050"/>
                    <a:pt x="3094" y="6887"/>
                  </a:cubicBezTo>
                  <a:cubicBezTo>
                    <a:pt x="3280" y="5724"/>
                    <a:pt x="3280" y="4468"/>
                    <a:pt x="3094" y="3304"/>
                  </a:cubicBezTo>
                  <a:cubicBezTo>
                    <a:pt x="2908" y="2141"/>
                    <a:pt x="2513" y="1071"/>
                    <a:pt x="19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02" name="Google Shape;802;p11"/>
            <p:cNvSpPr/>
            <p:nvPr/>
          </p:nvSpPr>
          <p:spPr>
            <a:xfrm>
              <a:off x="3802312" y="363845"/>
              <a:ext cx="50226" cy="340695"/>
            </a:xfrm>
            <a:custGeom>
              <a:avLst/>
              <a:gdLst/>
              <a:ahLst/>
              <a:cxnLst/>
              <a:rect l="l" t="t" r="r" b="b"/>
              <a:pathLst>
                <a:path w="1444" h="9795" extrusionOk="0">
                  <a:moveTo>
                    <a:pt x="861" y="1"/>
                  </a:moveTo>
                  <a:cubicBezTo>
                    <a:pt x="466" y="768"/>
                    <a:pt x="280" y="1536"/>
                    <a:pt x="187" y="2420"/>
                  </a:cubicBezTo>
                  <a:cubicBezTo>
                    <a:pt x="94" y="3281"/>
                    <a:pt x="1" y="4072"/>
                    <a:pt x="94" y="4932"/>
                  </a:cubicBezTo>
                  <a:cubicBezTo>
                    <a:pt x="94" y="5817"/>
                    <a:pt x="280" y="6584"/>
                    <a:pt x="466" y="7468"/>
                  </a:cubicBezTo>
                  <a:cubicBezTo>
                    <a:pt x="675" y="8236"/>
                    <a:pt x="955" y="9004"/>
                    <a:pt x="1443" y="9795"/>
                  </a:cubicBezTo>
                  <a:cubicBezTo>
                    <a:pt x="1443" y="8911"/>
                    <a:pt x="1443" y="8143"/>
                    <a:pt x="1350" y="7259"/>
                  </a:cubicBezTo>
                  <a:lnTo>
                    <a:pt x="1257" y="4839"/>
                  </a:lnTo>
                  <a:lnTo>
                    <a:pt x="1048" y="2513"/>
                  </a:lnTo>
                  <a:cubicBezTo>
                    <a:pt x="1048" y="1652"/>
                    <a:pt x="955" y="861"/>
                    <a:pt x="8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803" name="Google Shape;803;p11"/>
          <p:cNvGrpSpPr/>
          <p:nvPr/>
        </p:nvGrpSpPr>
        <p:grpSpPr>
          <a:xfrm>
            <a:off x="5985562" y="5649881"/>
            <a:ext cx="1568737" cy="1322801"/>
            <a:chOff x="2385375" y="4063625"/>
            <a:chExt cx="845650" cy="713075"/>
          </a:xfrm>
        </p:grpSpPr>
        <p:sp>
          <p:nvSpPr>
            <p:cNvPr id="804" name="Google Shape;804;p11"/>
            <p:cNvSpPr/>
            <p:nvPr/>
          </p:nvSpPr>
          <p:spPr>
            <a:xfrm>
              <a:off x="2385375" y="4063625"/>
              <a:ext cx="411775" cy="713075"/>
            </a:xfrm>
            <a:custGeom>
              <a:avLst/>
              <a:gdLst/>
              <a:ahLst/>
              <a:cxnLst/>
              <a:rect l="l" t="t" r="r" b="b"/>
              <a:pathLst>
                <a:path w="16471" h="28523" extrusionOk="0">
                  <a:moveTo>
                    <a:pt x="11473" y="1"/>
                  </a:moveTo>
                  <a:cubicBezTo>
                    <a:pt x="10441" y="1"/>
                    <a:pt x="9269" y="518"/>
                    <a:pt x="8236" y="1028"/>
                  </a:cubicBezTo>
                  <a:cubicBezTo>
                    <a:pt x="2699" y="4145"/>
                    <a:pt x="0" y="12287"/>
                    <a:pt x="954" y="18196"/>
                  </a:cubicBezTo>
                  <a:cubicBezTo>
                    <a:pt x="1443" y="21198"/>
                    <a:pt x="2815" y="24012"/>
                    <a:pt x="5025" y="26036"/>
                  </a:cubicBezTo>
                  <a:cubicBezTo>
                    <a:pt x="6758" y="27553"/>
                    <a:pt x="9079" y="28523"/>
                    <a:pt x="11391" y="28523"/>
                  </a:cubicBezTo>
                  <a:cubicBezTo>
                    <a:pt x="12058" y="28523"/>
                    <a:pt x="12725" y="28442"/>
                    <a:pt x="13377" y="28270"/>
                  </a:cubicBezTo>
                  <a:cubicBezTo>
                    <a:pt x="14238" y="27991"/>
                    <a:pt x="15215" y="27502"/>
                    <a:pt x="15796" y="26711"/>
                  </a:cubicBezTo>
                  <a:cubicBezTo>
                    <a:pt x="16285" y="25943"/>
                    <a:pt x="16471" y="24780"/>
                    <a:pt x="15796" y="24012"/>
                  </a:cubicBezTo>
                  <a:cubicBezTo>
                    <a:pt x="15308" y="23338"/>
                    <a:pt x="14540" y="23128"/>
                    <a:pt x="13749" y="22849"/>
                  </a:cubicBezTo>
                  <a:cubicBezTo>
                    <a:pt x="11237" y="21872"/>
                    <a:pt x="9213" y="19732"/>
                    <a:pt x="8329" y="17126"/>
                  </a:cubicBezTo>
                  <a:cubicBezTo>
                    <a:pt x="7468" y="14614"/>
                    <a:pt x="7840" y="11590"/>
                    <a:pt x="9306" y="9380"/>
                  </a:cubicBezTo>
                  <a:cubicBezTo>
                    <a:pt x="10469" y="7425"/>
                    <a:pt x="14726" y="4238"/>
                    <a:pt x="13656" y="1516"/>
                  </a:cubicBezTo>
                  <a:cubicBezTo>
                    <a:pt x="13158" y="391"/>
                    <a:pt x="12369" y="1"/>
                    <a:pt x="114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05" name="Google Shape;805;p11"/>
            <p:cNvSpPr/>
            <p:nvPr/>
          </p:nvSpPr>
          <p:spPr>
            <a:xfrm>
              <a:off x="2472600" y="4225400"/>
              <a:ext cx="280950" cy="503675"/>
            </a:xfrm>
            <a:custGeom>
              <a:avLst/>
              <a:gdLst/>
              <a:ahLst/>
              <a:cxnLst/>
              <a:rect l="l" t="t" r="r" b="b"/>
              <a:pathLst>
                <a:path w="11238" h="20147" extrusionOk="0">
                  <a:moveTo>
                    <a:pt x="2513" y="1"/>
                  </a:moveTo>
                  <a:lnTo>
                    <a:pt x="2513" y="1"/>
                  </a:lnTo>
                  <a:cubicBezTo>
                    <a:pt x="1164" y="1745"/>
                    <a:pt x="373" y="3862"/>
                    <a:pt x="94" y="6096"/>
                  </a:cubicBezTo>
                  <a:cubicBezTo>
                    <a:pt x="1" y="7166"/>
                    <a:pt x="1" y="8329"/>
                    <a:pt x="187" y="9399"/>
                  </a:cubicBezTo>
                  <a:cubicBezTo>
                    <a:pt x="280" y="10469"/>
                    <a:pt x="675" y="11632"/>
                    <a:pt x="1071" y="12586"/>
                  </a:cubicBezTo>
                  <a:cubicBezTo>
                    <a:pt x="1536" y="13656"/>
                    <a:pt x="2118" y="14633"/>
                    <a:pt x="2816" y="15494"/>
                  </a:cubicBezTo>
                  <a:cubicBezTo>
                    <a:pt x="3490" y="16378"/>
                    <a:pt x="4258" y="17146"/>
                    <a:pt x="5235" y="17821"/>
                  </a:cubicBezTo>
                  <a:cubicBezTo>
                    <a:pt x="6980" y="19193"/>
                    <a:pt x="9097" y="20054"/>
                    <a:pt x="11237" y="20147"/>
                  </a:cubicBezTo>
                  <a:cubicBezTo>
                    <a:pt x="9213" y="19565"/>
                    <a:pt x="7352" y="18495"/>
                    <a:pt x="5817" y="17053"/>
                  </a:cubicBezTo>
                  <a:cubicBezTo>
                    <a:pt x="5026" y="16378"/>
                    <a:pt x="4258" y="15704"/>
                    <a:pt x="3676" y="14820"/>
                  </a:cubicBezTo>
                  <a:cubicBezTo>
                    <a:pt x="3095" y="13959"/>
                    <a:pt x="2513" y="13075"/>
                    <a:pt x="2118" y="12098"/>
                  </a:cubicBezTo>
                  <a:cubicBezTo>
                    <a:pt x="1746" y="11237"/>
                    <a:pt x="1443" y="10260"/>
                    <a:pt x="1257" y="9190"/>
                  </a:cubicBezTo>
                  <a:cubicBezTo>
                    <a:pt x="1071" y="8236"/>
                    <a:pt x="955" y="7166"/>
                    <a:pt x="1071" y="6096"/>
                  </a:cubicBezTo>
                  <a:cubicBezTo>
                    <a:pt x="1071" y="4072"/>
                    <a:pt x="1536" y="1931"/>
                    <a:pt x="25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06" name="Google Shape;806;p11"/>
            <p:cNvSpPr/>
            <p:nvPr/>
          </p:nvSpPr>
          <p:spPr>
            <a:xfrm>
              <a:off x="2598225" y="4066700"/>
              <a:ext cx="632800" cy="590350"/>
            </a:xfrm>
            <a:custGeom>
              <a:avLst/>
              <a:gdLst/>
              <a:ahLst/>
              <a:cxnLst/>
              <a:rect l="l" t="t" r="r" b="b"/>
              <a:pathLst>
                <a:path w="25312" h="23614" extrusionOk="0">
                  <a:moveTo>
                    <a:pt x="4745" y="1"/>
                  </a:moveTo>
                  <a:cubicBezTo>
                    <a:pt x="3064" y="1"/>
                    <a:pt x="2233" y="1926"/>
                    <a:pt x="1746" y="3720"/>
                  </a:cubicBezTo>
                  <a:cubicBezTo>
                    <a:pt x="1" y="9722"/>
                    <a:pt x="3793" y="17492"/>
                    <a:pt x="8725" y="20981"/>
                  </a:cubicBezTo>
                  <a:cubicBezTo>
                    <a:pt x="10964" y="22581"/>
                    <a:pt x="13593" y="23613"/>
                    <a:pt x="16327" y="23613"/>
                  </a:cubicBezTo>
                  <a:cubicBezTo>
                    <a:pt x="16576" y="23613"/>
                    <a:pt x="16826" y="23605"/>
                    <a:pt x="17076" y="23587"/>
                  </a:cubicBezTo>
                  <a:cubicBezTo>
                    <a:pt x="20077" y="23494"/>
                    <a:pt x="22985" y="21935"/>
                    <a:pt x="24544" y="19330"/>
                  </a:cubicBezTo>
                  <a:cubicBezTo>
                    <a:pt x="25009" y="18446"/>
                    <a:pt x="25312" y="17492"/>
                    <a:pt x="25126" y="16515"/>
                  </a:cubicBezTo>
                  <a:cubicBezTo>
                    <a:pt x="25009" y="15538"/>
                    <a:pt x="24242" y="14677"/>
                    <a:pt x="23265" y="14584"/>
                  </a:cubicBezTo>
                  <a:cubicBezTo>
                    <a:pt x="23184" y="14574"/>
                    <a:pt x="23103" y="14569"/>
                    <a:pt x="23022" y="14569"/>
                  </a:cubicBezTo>
                  <a:cubicBezTo>
                    <a:pt x="22336" y="14569"/>
                    <a:pt x="21658" y="14905"/>
                    <a:pt x="21055" y="15259"/>
                  </a:cubicBezTo>
                  <a:cubicBezTo>
                    <a:pt x="19893" y="15749"/>
                    <a:pt x="18635" y="15995"/>
                    <a:pt x="17379" y="15995"/>
                  </a:cubicBezTo>
                  <a:cubicBezTo>
                    <a:pt x="15892" y="15995"/>
                    <a:pt x="14410" y="15650"/>
                    <a:pt x="13098" y="14956"/>
                  </a:cubicBezTo>
                  <a:cubicBezTo>
                    <a:pt x="10679" y="13793"/>
                    <a:pt x="8934" y="11467"/>
                    <a:pt x="8259" y="8768"/>
                  </a:cubicBezTo>
                  <a:cubicBezTo>
                    <a:pt x="7771" y="6628"/>
                    <a:pt x="8539" y="1300"/>
                    <a:pt x="5817" y="230"/>
                  </a:cubicBezTo>
                  <a:cubicBezTo>
                    <a:pt x="5425" y="72"/>
                    <a:pt x="5070" y="1"/>
                    <a:pt x="47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07" name="Google Shape;807;p11"/>
            <p:cNvSpPr/>
            <p:nvPr/>
          </p:nvSpPr>
          <p:spPr>
            <a:xfrm>
              <a:off x="2695350" y="4295200"/>
              <a:ext cx="513575" cy="270450"/>
            </a:xfrm>
            <a:custGeom>
              <a:avLst/>
              <a:gdLst/>
              <a:ahLst/>
              <a:cxnLst/>
              <a:rect l="l" t="t" r="r" b="b"/>
              <a:pathLst>
                <a:path w="20543" h="10818" extrusionOk="0">
                  <a:moveTo>
                    <a:pt x="1" y="0"/>
                  </a:moveTo>
                  <a:lnTo>
                    <a:pt x="1" y="0"/>
                  </a:lnTo>
                  <a:cubicBezTo>
                    <a:pt x="303" y="2140"/>
                    <a:pt x="1257" y="4188"/>
                    <a:pt x="2630" y="5932"/>
                  </a:cubicBezTo>
                  <a:cubicBezTo>
                    <a:pt x="3304" y="6793"/>
                    <a:pt x="4165" y="7561"/>
                    <a:pt x="5049" y="8259"/>
                  </a:cubicBezTo>
                  <a:cubicBezTo>
                    <a:pt x="5910" y="8933"/>
                    <a:pt x="6887" y="9515"/>
                    <a:pt x="7957" y="9887"/>
                  </a:cubicBezTo>
                  <a:cubicBezTo>
                    <a:pt x="9027" y="10283"/>
                    <a:pt x="10074" y="10585"/>
                    <a:pt x="11237" y="10678"/>
                  </a:cubicBezTo>
                  <a:cubicBezTo>
                    <a:pt x="11772" y="10771"/>
                    <a:pt x="12331" y="10818"/>
                    <a:pt x="12889" y="10818"/>
                  </a:cubicBezTo>
                  <a:cubicBezTo>
                    <a:pt x="13447" y="10818"/>
                    <a:pt x="14006" y="10771"/>
                    <a:pt x="14541" y="10678"/>
                  </a:cubicBezTo>
                  <a:cubicBezTo>
                    <a:pt x="16774" y="10376"/>
                    <a:pt x="18798" y="9422"/>
                    <a:pt x="20543" y="8049"/>
                  </a:cubicBezTo>
                  <a:lnTo>
                    <a:pt x="20543" y="8049"/>
                  </a:lnTo>
                  <a:cubicBezTo>
                    <a:pt x="18612" y="9027"/>
                    <a:pt x="16472" y="9608"/>
                    <a:pt x="14448" y="9701"/>
                  </a:cubicBezTo>
                  <a:cubicBezTo>
                    <a:pt x="14004" y="9740"/>
                    <a:pt x="13577" y="9762"/>
                    <a:pt x="13154" y="9762"/>
                  </a:cubicBezTo>
                  <a:cubicBezTo>
                    <a:pt x="12556" y="9762"/>
                    <a:pt x="11967" y="9717"/>
                    <a:pt x="11354" y="9608"/>
                  </a:cubicBezTo>
                  <a:cubicBezTo>
                    <a:pt x="10376" y="9422"/>
                    <a:pt x="9306" y="9213"/>
                    <a:pt x="8329" y="8840"/>
                  </a:cubicBezTo>
                  <a:cubicBezTo>
                    <a:pt x="7469" y="8445"/>
                    <a:pt x="6491" y="7956"/>
                    <a:pt x="5724" y="7375"/>
                  </a:cubicBezTo>
                  <a:cubicBezTo>
                    <a:pt x="4840" y="6793"/>
                    <a:pt x="4072" y="6119"/>
                    <a:pt x="3304" y="5351"/>
                  </a:cubicBezTo>
                  <a:cubicBezTo>
                    <a:pt x="1932" y="3792"/>
                    <a:pt x="769" y="2047"/>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808" name="Google Shape;808;p11"/>
          <p:cNvGrpSpPr/>
          <p:nvPr/>
        </p:nvGrpSpPr>
        <p:grpSpPr>
          <a:xfrm>
            <a:off x="565871" y="3777970"/>
            <a:ext cx="1213816" cy="1104924"/>
            <a:chOff x="853450" y="2614875"/>
            <a:chExt cx="654325" cy="595625"/>
          </a:xfrm>
        </p:grpSpPr>
        <p:sp>
          <p:nvSpPr>
            <p:cNvPr id="809" name="Google Shape;809;p11"/>
            <p:cNvSpPr/>
            <p:nvPr/>
          </p:nvSpPr>
          <p:spPr>
            <a:xfrm>
              <a:off x="853450" y="2614875"/>
              <a:ext cx="654325" cy="595625"/>
            </a:xfrm>
            <a:custGeom>
              <a:avLst/>
              <a:gdLst/>
              <a:ahLst/>
              <a:cxnLst/>
              <a:rect l="l" t="t" r="r" b="b"/>
              <a:pathLst>
                <a:path w="26173" h="23825" extrusionOk="0">
                  <a:moveTo>
                    <a:pt x="5393" y="0"/>
                  </a:moveTo>
                  <a:cubicBezTo>
                    <a:pt x="4603" y="0"/>
                    <a:pt x="3804" y="213"/>
                    <a:pt x="3024" y="725"/>
                  </a:cubicBezTo>
                  <a:cubicBezTo>
                    <a:pt x="0" y="2656"/>
                    <a:pt x="1280" y="5564"/>
                    <a:pt x="2722" y="8100"/>
                  </a:cubicBezTo>
                  <a:cubicBezTo>
                    <a:pt x="4769" y="11380"/>
                    <a:pt x="5932" y="14590"/>
                    <a:pt x="7677" y="18080"/>
                  </a:cubicBezTo>
                  <a:cubicBezTo>
                    <a:pt x="9333" y="21392"/>
                    <a:pt x="12897" y="23824"/>
                    <a:pt x="16577" y="23824"/>
                  </a:cubicBezTo>
                  <a:cubicBezTo>
                    <a:pt x="16774" y="23824"/>
                    <a:pt x="16971" y="23817"/>
                    <a:pt x="17169" y="23803"/>
                  </a:cubicBezTo>
                  <a:cubicBezTo>
                    <a:pt x="21054" y="23594"/>
                    <a:pt x="24730" y="20592"/>
                    <a:pt x="25497" y="16731"/>
                  </a:cubicBezTo>
                  <a:cubicBezTo>
                    <a:pt x="26172" y="12939"/>
                    <a:pt x="23753" y="8681"/>
                    <a:pt x="20077" y="7518"/>
                  </a:cubicBezTo>
                  <a:cubicBezTo>
                    <a:pt x="15122" y="6053"/>
                    <a:pt x="13958" y="5471"/>
                    <a:pt x="10190" y="2191"/>
                  </a:cubicBezTo>
                  <a:cubicBezTo>
                    <a:pt x="8858" y="1051"/>
                    <a:pt x="7149" y="0"/>
                    <a:pt x="53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10" name="Google Shape;810;p11"/>
            <p:cNvSpPr/>
            <p:nvPr/>
          </p:nvSpPr>
          <p:spPr>
            <a:xfrm>
              <a:off x="923825" y="2677650"/>
              <a:ext cx="518800" cy="471900"/>
            </a:xfrm>
            <a:custGeom>
              <a:avLst/>
              <a:gdLst/>
              <a:ahLst/>
              <a:cxnLst/>
              <a:rect l="l" t="t" r="r" b="b"/>
              <a:pathLst>
                <a:path w="20752" h="18876" extrusionOk="0">
                  <a:moveTo>
                    <a:pt x="4196" y="0"/>
                  </a:moveTo>
                  <a:cubicBezTo>
                    <a:pt x="3578" y="0"/>
                    <a:pt x="2949" y="159"/>
                    <a:pt x="2326" y="541"/>
                  </a:cubicBezTo>
                  <a:cubicBezTo>
                    <a:pt x="0" y="2099"/>
                    <a:pt x="977" y="4426"/>
                    <a:pt x="2140" y="6357"/>
                  </a:cubicBezTo>
                  <a:cubicBezTo>
                    <a:pt x="3792" y="8985"/>
                    <a:pt x="4653" y="11498"/>
                    <a:pt x="6025" y="14313"/>
                  </a:cubicBezTo>
                  <a:cubicBezTo>
                    <a:pt x="7344" y="16950"/>
                    <a:pt x="10328" y="18876"/>
                    <a:pt x="13372" y="18876"/>
                  </a:cubicBezTo>
                  <a:cubicBezTo>
                    <a:pt x="13443" y="18876"/>
                    <a:pt x="13515" y="18875"/>
                    <a:pt x="13586" y="18872"/>
                  </a:cubicBezTo>
                  <a:cubicBezTo>
                    <a:pt x="16680" y="18663"/>
                    <a:pt x="19588" y="16244"/>
                    <a:pt x="20170" y="13243"/>
                  </a:cubicBezTo>
                  <a:cubicBezTo>
                    <a:pt x="20751" y="10242"/>
                    <a:pt x="18821" y="6845"/>
                    <a:pt x="15796" y="5961"/>
                  </a:cubicBezTo>
                  <a:cubicBezTo>
                    <a:pt x="12028" y="4798"/>
                    <a:pt x="11050" y="4333"/>
                    <a:pt x="8049" y="1704"/>
                  </a:cubicBezTo>
                  <a:cubicBezTo>
                    <a:pt x="6965" y="829"/>
                    <a:pt x="5609" y="0"/>
                    <a:pt x="4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11" name="Google Shape;811;p11"/>
            <p:cNvSpPr/>
            <p:nvPr/>
          </p:nvSpPr>
          <p:spPr>
            <a:xfrm>
              <a:off x="1112825" y="2883475"/>
              <a:ext cx="217925" cy="169225"/>
            </a:xfrm>
            <a:custGeom>
              <a:avLst/>
              <a:gdLst/>
              <a:ahLst/>
              <a:cxnLst/>
              <a:rect l="l" t="t" r="r" b="b"/>
              <a:pathLst>
                <a:path w="8717" h="6769" extrusionOk="0">
                  <a:moveTo>
                    <a:pt x="4718" y="0"/>
                  </a:moveTo>
                  <a:cubicBezTo>
                    <a:pt x="4385" y="0"/>
                    <a:pt x="4043" y="54"/>
                    <a:pt x="3700" y="171"/>
                  </a:cubicBezTo>
                  <a:cubicBezTo>
                    <a:pt x="1257" y="938"/>
                    <a:pt x="1" y="4335"/>
                    <a:pt x="2327" y="5987"/>
                  </a:cubicBezTo>
                  <a:cubicBezTo>
                    <a:pt x="3040" y="6406"/>
                    <a:pt x="3808" y="6768"/>
                    <a:pt x="4600" y="6768"/>
                  </a:cubicBezTo>
                  <a:cubicBezTo>
                    <a:pt x="4687" y="6768"/>
                    <a:pt x="4775" y="6764"/>
                    <a:pt x="4863" y="6754"/>
                  </a:cubicBezTo>
                  <a:cubicBezTo>
                    <a:pt x="6305" y="6754"/>
                    <a:pt x="7562" y="5777"/>
                    <a:pt x="8050" y="4521"/>
                  </a:cubicBezTo>
                  <a:cubicBezTo>
                    <a:pt x="8717" y="2340"/>
                    <a:pt x="6911" y="0"/>
                    <a:pt x="47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812" name="Google Shape;812;p11"/>
          <p:cNvGrpSpPr/>
          <p:nvPr/>
        </p:nvGrpSpPr>
        <p:grpSpPr>
          <a:xfrm>
            <a:off x="83009" y="1708474"/>
            <a:ext cx="566491" cy="1013655"/>
            <a:chOff x="478300" y="2547225"/>
            <a:chExt cx="305375" cy="546425"/>
          </a:xfrm>
        </p:grpSpPr>
        <p:sp>
          <p:nvSpPr>
            <p:cNvPr id="813" name="Google Shape;813;p11"/>
            <p:cNvSpPr/>
            <p:nvPr/>
          </p:nvSpPr>
          <p:spPr>
            <a:xfrm>
              <a:off x="478300" y="2547225"/>
              <a:ext cx="305375" cy="546425"/>
            </a:xfrm>
            <a:custGeom>
              <a:avLst/>
              <a:gdLst/>
              <a:ahLst/>
              <a:cxnLst/>
              <a:rect l="l" t="t" r="r" b="b"/>
              <a:pathLst>
                <a:path w="12215" h="21857" extrusionOk="0">
                  <a:moveTo>
                    <a:pt x="11049" y="1"/>
                  </a:moveTo>
                  <a:cubicBezTo>
                    <a:pt x="9880" y="1"/>
                    <a:pt x="8063" y="1752"/>
                    <a:pt x="7352" y="2663"/>
                  </a:cubicBezTo>
                  <a:cubicBezTo>
                    <a:pt x="2909" y="7991"/>
                    <a:pt x="280" y="14877"/>
                    <a:pt x="1" y="21856"/>
                  </a:cubicBezTo>
                  <a:cubicBezTo>
                    <a:pt x="4444" y="18855"/>
                    <a:pt x="8027" y="14481"/>
                    <a:pt x="10167" y="9433"/>
                  </a:cubicBezTo>
                  <a:cubicBezTo>
                    <a:pt x="11051" y="7223"/>
                    <a:pt x="12215" y="4106"/>
                    <a:pt x="12098" y="1686"/>
                  </a:cubicBezTo>
                  <a:cubicBezTo>
                    <a:pt x="12067" y="450"/>
                    <a:pt x="11641" y="1"/>
                    <a:pt x="110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14" name="Google Shape;814;p11"/>
            <p:cNvSpPr/>
            <p:nvPr/>
          </p:nvSpPr>
          <p:spPr>
            <a:xfrm>
              <a:off x="667325" y="2599075"/>
              <a:ext cx="94250" cy="87650"/>
            </a:xfrm>
            <a:custGeom>
              <a:avLst/>
              <a:gdLst/>
              <a:ahLst/>
              <a:cxnLst/>
              <a:rect l="l" t="t" r="r" b="b"/>
              <a:pathLst>
                <a:path w="3770" h="3506" extrusionOk="0">
                  <a:moveTo>
                    <a:pt x="1881" y="0"/>
                  </a:moveTo>
                  <a:cubicBezTo>
                    <a:pt x="1058" y="0"/>
                    <a:pt x="182" y="730"/>
                    <a:pt x="94" y="1543"/>
                  </a:cubicBezTo>
                  <a:cubicBezTo>
                    <a:pt x="1" y="2520"/>
                    <a:pt x="768" y="3497"/>
                    <a:pt x="1746" y="3497"/>
                  </a:cubicBezTo>
                  <a:cubicBezTo>
                    <a:pt x="1793" y="3503"/>
                    <a:pt x="1841" y="3505"/>
                    <a:pt x="1889" y="3505"/>
                  </a:cubicBezTo>
                  <a:cubicBezTo>
                    <a:pt x="2712" y="3505"/>
                    <a:pt x="3589" y="2774"/>
                    <a:pt x="3676" y="1939"/>
                  </a:cubicBezTo>
                  <a:cubicBezTo>
                    <a:pt x="3769" y="962"/>
                    <a:pt x="3002" y="101"/>
                    <a:pt x="2025" y="8"/>
                  </a:cubicBezTo>
                  <a:cubicBezTo>
                    <a:pt x="1977" y="3"/>
                    <a:pt x="1929" y="0"/>
                    <a:pt x="18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15" name="Google Shape;815;p11"/>
            <p:cNvSpPr/>
            <p:nvPr/>
          </p:nvSpPr>
          <p:spPr>
            <a:xfrm>
              <a:off x="613825" y="2695625"/>
              <a:ext cx="94250" cy="87725"/>
            </a:xfrm>
            <a:custGeom>
              <a:avLst/>
              <a:gdLst/>
              <a:ahLst/>
              <a:cxnLst/>
              <a:rect l="l" t="t" r="r" b="b"/>
              <a:pathLst>
                <a:path w="3770" h="3509" extrusionOk="0">
                  <a:moveTo>
                    <a:pt x="1884" y="0"/>
                  </a:moveTo>
                  <a:cubicBezTo>
                    <a:pt x="1061" y="0"/>
                    <a:pt x="182" y="752"/>
                    <a:pt x="94" y="1566"/>
                  </a:cubicBezTo>
                  <a:cubicBezTo>
                    <a:pt x="0" y="2543"/>
                    <a:pt x="768" y="3404"/>
                    <a:pt x="1745" y="3497"/>
                  </a:cubicBezTo>
                  <a:cubicBezTo>
                    <a:pt x="1802" y="3505"/>
                    <a:pt x="1860" y="3509"/>
                    <a:pt x="1917" y="3509"/>
                  </a:cubicBezTo>
                  <a:cubicBezTo>
                    <a:pt x="2731" y="3509"/>
                    <a:pt x="3589" y="2766"/>
                    <a:pt x="3676" y="1962"/>
                  </a:cubicBezTo>
                  <a:cubicBezTo>
                    <a:pt x="3769" y="985"/>
                    <a:pt x="3001" y="124"/>
                    <a:pt x="2024" y="8"/>
                  </a:cubicBezTo>
                  <a:cubicBezTo>
                    <a:pt x="1978" y="3"/>
                    <a:pt x="1931" y="0"/>
                    <a:pt x="1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16" name="Google Shape;816;p11"/>
            <p:cNvSpPr/>
            <p:nvPr/>
          </p:nvSpPr>
          <p:spPr>
            <a:xfrm>
              <a:off x="572525" y="2795250"/>
              <a:ext cx="91925" cy="89875"/>
            </a:xfrm>
            <a:custGeom>
              <a:avLst/>
              <a:gdLst/>
              <a:ahLst/>
              <a:cxnLst/>
              <a:rect l="l" t="t" r="r" b="b"/>
              <a:pathLst>
                <a:path w="3677" h="3595" extrusionOk="0">
                  <a:moveTo>
                    <a:pt x="2048" y="1"/>
                  </a:moveTo>
                  <a:cubicBezTo>
                    <a:pt x="1071" y="1"/>
                    <a:pt x="94" y="675"/>
                    <a:pt x="94" y="1653"/>
                  </a:cubicBezTo>
                  <a:cubicBezTo>
                    <a:pt x="1" y="2630"/>
                    <a:pt x="768" y="3490"/>
                    <a:pt x="1652" y="3583"/>
                  </a:cubicBezTo>
                  <a:cubicBezTo>
                    <a:pt x="1717" y="3591"/>
                    <a:pt x="1781" y="3595"/>
                    <a:pt x="1844" y="3595"/>
                  </a:cubicBezTo>
                  <a:cubicBezTo>
                    <a:pt x="2740" y="3595"/>
                    <a:pt x="3496" y="2846"/>
                    <a:pt x="3583" y="1955"/>
                  </a:cubicBezTo>
                  <a:cubicBezTo>
                    <a:pt x="3676" y="1071"/>
                    <a:pt x="2909" y="94"/>
                    <a:pt x="20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17" name="Google Shape;817;p11"/>
            <p:cNvSpPr/>
            <p:nvPr/>
          </p:nvSpPr>
          <p:spPr>
            <a:xfrm>
              <a:off x="519025" y="2884625"/>
              <a:ext cx="94825" cy="87750"/>
            </a:xfrm>
            <a:custGeom>
              <a:avLst/>
              <a:gdLst/>
              <a:ahLst/>
              <a:cxnLst/>
              <a:rect l="l" t="t" r="r" b="b"/>
              <a:pathLst>
                <a:path w="3793" h="3510" extrusionOk="0">
                  <a:moveTo>
                    <a:pt x="1904" y="1"/>
                  </a:moveTo>
                  <a:cubicBezTo>
                    <a:pt x="1063" y="1"/>
                    <a:pt x="205" y="753"/>
                    <a:pt x="117" y="1567"/>
                  </a:cubicBezTo>
                  <a:cubicBezTo>
                    <a:pt x="0" y="2544"/>
                    <a:pt x="791" y="3498"/>
                    <a:pt x="1745" y="3498"/>
                  </a:cubicBezTo>
                  <a:cubicBezTo>
                    <a:pt x="1804" y="3506"/>
                    <a:pt x="1863" y="3509"/>
                    <a:pt x="1922" y="3509"/>
                  </a:cubicBezTo>
                  <a:cubicBezTo>
                    <a:pt x="2755" y="3509"/>
                    <a:pt x="3612" y="2766"/>
                    <a:pt x="3699" y="1963"/>
                  </a:cubicBezTo>
                  <a:cubicBezTo>
                    <a:pt x="3792" y="985"/>
                    <a:pt x="3025" y="125"/>
                    <a:pt x="2048" y="8"/>
                  </a:cubicBezTo>
                  <a:cubicBezTo>
                    <a:pt x="2000" y="3"/>
                    <a:pt x="1952" y="1"/>
                    <a:pt x="19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818" name="Google Shape;818;p11"/>
          <p:cNvGrpSpPr/>
          <p:nvPr/>
        </p:nvGrpSpPr>
        <p:grpSpPr>
          <a:xfrm>
            <a:off x="1655509" y="1967900"/>
            <a:ext cx="1254379" cy="1344937"/>
            <a:chOff x="1721175" y="2665325"/>
            <a:chExt cx="809625" cy="868075"/>
          </a:xfrm>
        </p:grpSpPr>
        <p:sp>
          <p:nvSpPr>
            <p:cNvPr id="819" name="Google Shape;819;p11"/>
            <p:cNvSpPr/>
            <p:nvPr/>
          </p:nvSpPr>
          <p:spPr>
            <a:xfrm>
              <a:off x="2191125" y="2884650"/>
              <a:ext cx="339675" cy="506775"/>
            </a:xfrm>
            <a:custGeom>
              <a:avLst/>
              <a:gdLst/>
              <a:ahLst/>
              <a:cxnLst/>
              <a:rect l="l" t="t" r="r" b="b"/>
              <a:pathLst>
                <a:path w="13587" h="20271" extrusionOk="0">
                  <a:moveTo>
                    <a:pt x="8761" y="0"/>
                  </a:moveTo>
                  <a:cubicBezTo>
                    <a:pt x="8499" y="0"/>
                    <a:pt x="8234" y="76"/>
                    <a:pt x="8049" y="217"/>
                  </a:cubicBezTo>
                  <a:cubicBezTo>
                    <a:pt x="7677" y="589"/>
                    <a:pt x="7468" y="1078"/>
                    <a:pt x="7282" y="1566"/>
                  </a:cubicBezTo>
                  <a:cubicBezTo>
                    <a:pt x="6793" y="2822"/>
                    <a:pt x="6398" y="3986"/>
                    <a:pt x="5932" y="5242"/>
                  </a:cubicBezTo>
                  <a:cubicBezTo>
                    <a:pt x="5444" y="4288"/>
                    <a:pt x="5048" y="3404"/>
                    <a:pt x="4560" y="2450"/>
                  </a:cubicBezTo>
                  <a:cubicBezTo>
                    <a:pt x="3699" y="5056"/>
                    <a:pt x="3490" y="7964"/>
                    <a:pt x="3978" y="10686"/>
                  </a:cubicBezTo>
                  <a:cubicBezTo>
                    <a:pt x="3923" y="10713"/>
                    <a:pt x="3867" y="10726"/>
                    <a:pt x="3811" y="10726"/>
                  </a:cubicBezTo>
                  <a:cubicBezTo>
                    <a:pt x="3495" y="10726"/>
                    <a:pt x="3197" y="10310"/>
                    <a:pt x="3117" y="9895"/>
                  </a:cubicBezTo>
                  <a:cubicBezTo>
                    <a:pt x="3024" y="9429"/>
                    <a:pt x="3024" y="8848"/>
                    <a:pt x="2629" y="8638"/>
                  </a:cubicBezTo>
                  <a:cubicBezTo>
                    <a:pt x="2524" y="8589"/>
                    <a:pt x="2412" y="8566"/>
                    <a:pt x="2302" y="8566"/>
                  </a:cubicBezTo>
                  <a:cubicBezTo>
                    <a:pt x="1995" y="8566"/>
                    <a:pt x="1695" y="8743"/>
                    <a:pt x="1559" y="9034"/>
                  </a:cubicBezTo>
                  <a:cubicBezTo>
                    <a:pt x="1373" y="9429"/>
                    <a:pt x="1373" y="9895"/>
                    <a:pt x="1373" y="10290"/>
                  </a:cubicBezTo>
                  <a:cubicBezTo>
                    <a:pt x="1466" y="12128"/>
                    <a:pt x="1745" y="14268"/>
                    <a:pt x="1373" y="16106"/>
                  </a:cubicBezTo>
                  <a:cubicBezTo>
                    <a:pt x="1070" y="17572"/>
                    <a:pt x="116" y="18828"/>
                    <a:pt x="0" y="20270"/>
                  </a:cubicBezTo>
                  <a:cubicBezTo>
                    <a:pt x="1163" y="19107"/>
                    <a:pt x="2815" y="19107"/>
                    <a:pt x="4374" y="18921"/>
                  </a:cubicBezTo>
                  <a:cubicBezTo>
                    <a:pt x="5932" y="18735"/>
                    <a:pt x="7863" y="17851"/>
                    <a:pt x="7863" y="16199"/>
                  </a:cubicBezTo>
                  <a:lnTo>
                    <a:pt x="7863" y="16199"/>
                  </a:lnTo>
                  <a:cubicBezTo>
                    <a:pt x="7623" y="16373"/>
                    <a:pt x="7343" y="16450"/>
                    <a:pt x="7062" y="16450"/>
                  </a:cubicBezTo>
                  <a:cubicBezTo>
                    <a:pt x="6554" y="16450"/>
                    <a:pt x="6037" y="16201"/>
                    <a:pt x="5723" y="15827"/>
                  </a:cubicBezTo>
                  <a:cubicBezTo>
                    <a:pt x="7677" y="15245"/>
                    <a:pt x="9213" y="13780"/>
                    <a:pt x="10097" y="12035"/>
                  </a:cubicBezTo>
                  <a:cubicBezTo>
                    <a:pt x="9213" y="12035"/>
                    <a:pt x="8352" y="11942"/>
                    <a:pt x="7468" y="11942"/>
                  </a:cubicBezTo>
                  <a:cubicBezTo>
                    <a:pt x="7863" y="10476"/>
                    <a:pt x="9026" y="9313"/>
                    <a:pt x="10376" y="8848"/>
                  </a:cubicBezTo>
                  <a:cubicBezTo>
                    <a:pt x="11539" y="8452"/>
                    <a:pt x="13005" y="8266"/>
                    <a:pt x="13284" y="7103"/>
                  </a:cubicBezTo>
                  <a:cubicBezTo>
                    <a:pt x="13586" y="6126"/>
                    <a:pt x="12702" y="5149"/>
                    <a:pt x="11748" y="4963"/>
                  </a:cubicBezTo>
                  <a:cubicBezTo>
                    <a:pt x="11620" y="4950"/>
                    <a:pt x="11493" y="4945"/>
                    <a:pt x="11365" y="4945"/>
                  </a:cubicBezTo>
                  <a:cubicBezTo>
                    <a:pt x="10516" y="4945"/>
                    <a:pt x="9669" y="5200"/>
                    <a:pt x="8840" y="5544"/>
                  </a:cubicBezTo>
                  <a:cubicBezTo>
                    <a:pt x="9119" y="4195"/>
                    <a:pt x="9306" y="2822"/>
                    <a:pt x="9608" y="1380"/>
                  </a:cubicBezTo>
                  <a:cubicBezTo>
                    <a:pt x="9608" y="1078"/>
                    <a:pt x="9701" y="589"/>
                    <a:pt x="9515" y="310"/>
                  </a:cubicBezTo>
                  <a:cubicBezTo>
                    <a:pt x="9354" y="99"/>
                    <a:pt x="9060" y="0"/>
                    <a:pt x="87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0" name="Google Shape;820;p11"/>
            <p:cNvSpPr/>
            <p:nvPr/>
          </p:nvSpPr>
          <p:spPr>
            <a:xfrm>
              <a:off x="2009650" y="2665325"/>
              <a:ext cx="239650" cy="472150"/>
            </a:xfrm>
            <a:custGeom>
              <a:avLst/>
              <a:gdLst/>
              <a:ahLst/>
              <a:cxnLst/>
              <a:rect l="l" t="t" r="r" b="b"/>
              <a:pathLst>
                <a:path w="9586" h="18886" extrusionOk="0">
                  <a:moveTo>
                    <a:pt x="8252" y="0"/>
                  </a:moveTo>
                  <a:cubicBezTo>
                    <a:pt x="6583" y="0"/>
                    <a:pt x="4923" y="1409"/>
                    <a:pt x="4840" y="3081"/>
                  </a:cubicBezTo>
                  <a:cubicBezTo>
                    <a:pt x="4747" y="3546"/>
                    <a:pt x="4840" y="4128"/>
                    <a:pt x="4747" y="4616"/>
                  </a:cubicBezTo>
                  <a:cubicBezTo>
                    <a:pt x="4591" y="4946"/>
                    <a:pt x="4225" y="5341"/>
                    <a:pt x="3825" y="5341"/>
                  </a:cubicBezTo>
                  <a:cubicBezTo>
                    <a:pt x="3745" y="5341"/>
                    <a:pt x="3664" y="5325"/>
                    <a:pt x="3583" y="5291"/>
                  </a:cubicBezTo>
                  <a:cubicBezTo>
                    <a:pt x="2816" y="5012"/>
                    <a:pt x="3002" y="3267"/>
                    <a:pt x="2141" y="3267"/>
                  </a:cubicBezTo>
                  <a:cubicBezTo>
                    <a:pt x="1443" y="3267"/>
                    <a:pt x="1350" y="4128"/>
                    <a:pt x="1443" y="4826"/>
                  </a:cubicBezTo>
                  <a:cubicBezTo>
                    <a:pt x="1839" y="6756"/>
                    <a:pt x="2141" y="8594"/>
                    <a:pt x="2420" y="10525"/>
                  </a:cubicBezTo>
                  <a:cubicBezTo>
                    <a:pt x="2367" y="10565"/>
                    <a:pt x="2309" y="10583"/>
                    <a:pt x="2249" y="10583"/>
                  </a:cubicBezTo>
                  <a:cubicBezTo>
                    <a:pt x="1997" y="10583"/>
                    <a:pt x="1710" y="10263"/>
                    <a:pt x="1559" y="9944"/>
                  </a:cubicBezTo>
                  <a:cubicBezTo>
                    <a:pt x="1350" y="9571"/>
                    <a:pt x="1257" y="9083"/>
                    <a:pt x="768" y="8990"/>
                  </a:cubicBezTo>
                  <a:cubicBezTo>
                    <a:pt x="736" y="8982"/>
                    <a:pt x="703" y="8978"/>
                    <a:pt x="670" y="8978"/>
                  </a:cubicBezTo>
                  <a:cubicBezTo>
                    <a:pt x="330" y="8978"/>
                    <a:pt x="1" y="9397"/>
                    <a:pt x="1" y="9757"/>
                  </a:cubicBezTo>
                  <a:cubicBezTo>
                    <a:pt x="1" y="10153"/>
                    <a:pt x="187" y="10525"/>
                    <a:pt x="396" y="10921"/>
                  </a:cubicBezTo>
                  <a:cubicBezTo>
                    <a:pt x="1257" y="12665"/>
                    <a:pt x="2816" y="17900"/>
                    <a:pt x="4653" y="18784"/>
                  </a:cubicBezTo>
                  <a:cubicBezTo>
                    <a:pt x="4803" y="18853"/>
                    <a:pt x="4957" y="18885"/>
                    <a:pt x="5114" y="18885"/>
                  </a:cubicBezTo>
                  <a:cubicBezTo>
                    <a:pt x="6697" y="18885"/>
                    <a:pt x="8600" y="15637"/>
                    <a:pt x="9213" y="14410"/>
                  </a:cubicBezTo>
                  <a:cubicBezTo>
                    <a:pt x="9399" y="13922"/>
                    <a:pt x="9585" y="13433"/>
                    <a:pt x="9399" y="13061"/>
                  </a:cubicBezTo>
                  <a:cubicBezTo>
                    <a:pt x="9182" y="12681"/>
                    <a:pt x="8782" y="12540"/>
                    <a:pt x="8385" y="12540"/>
                  </a:cubicBezTo>
                  <a:cubicBezTo>
                    <a:pt x="8272" y="12540"/>
                    <a:pt x="8159" y="12552"/>
                    <a:pt x="8050" y="12572"/>
                  </a:cubicBezTo>
                  <a:cubicBezTo>
                    <a:pt x="7561" y="12665"/>
                    <a:pt x="7073" y="12968"/>
                    <a:pt x="6677" y="13340"/>
                  </a:cubicBezTo>
                  <a:cubicBezTo>
                    <a:pt x="7468" y="11805"/>
                    <a:pt x="8236" y="10339"/>
                    <a:pt x="8911" y="8897"/>
                  </a:cubicBezTo>
                  <a:cubicBezTo>
                    <a:pt x="9120" y="8501"/>
                    <a:pt x="9306" y="8013"/>
                    <a:pt x="9306" y="7617"/>
                  </a:cubicBezTo>
                  <a:cubicBezTo>
                    <a:pt x="9227" y="7221"/>
                    <a:pt x="8929" y="6809"/>
                    <a:pt x="8599" y="6809"/>
                  </a:cubicBezTo>
                  <a:cubicBezTo>
                    <a:pt x="8540" y="6809"/>
                    <a:pt x="8481" y="6822"/>
                    <a:pt x="8422" y="6850"/>
                  </a:cubicBezTo>
                  <a:cubicBezTo>
                    <a:pt x="7867" y="6938"/>
                    <a:pt x="7587" y="7833"/>
                    <a:pt x="7057" y="7833"/>
                  </a:cubicBezTo>
                  <a:cubicBezTo>
                    <a:pt x="7032" y="7833"/>
                    <a:pt x="7006" y="7831"/>
                    <a:pt x="6980" y="7827"/>
                  </a:cubicBezTo>
                  <a:cubicBezTo>
                    <a:pt x="6398" y="7827"/>
                    <a:pt x="6398" y="6943"/>
                    <a:pt x="6584" y="6361"/>
                  </a:cubicBezTo>
                  <a:cubicBezTo>
                    <a:pt x="7375" y="4244"/>
                    <a:pt x="8050" y="2197"/>
                    <a:pt x="8818" y="56"/>
                  </a:cubicBezTo>
                  <a:cubicBezTo>
                    <a:pt x="8631" y="19"/>
                    <a:pt x="8441" y="0"/>
                    <a:pt x="82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1" name="Google Shape;821;p11"/>
            <p:cNvSpPr/>
            <p:nvPr/>
          </p:nvSpPr>
          <p:spPr>
            <a:xfrm>
              <a:off x="1721175" y="2710025"/>
              <a:ext cx="353650" cy="604050"/>
            </a:xfrm>
            <a:custGeom>
              <a:avLst/>
              <a:gdLst/>
              <a:ahLst/>
              <a:cxnLst/>
              <a:rect l="l" t="t" r="r" b="b"/>
              <a:pathLst>
                <a:path w="14146" h="24162" extrusionOk="0">
                  <a:moveTo>
                    <a:pt x="2783" y="0"/>
                  </a:moveTo>
                  <a:cubicBezTo>
                    <a:pt x="1785" y="0"/>
                    <a:pt x="791" y="1178"/>
                    <a:pt x="885" y="2340"/>
                  </a:cubicBezTo>
                  <a:cubicBezTo>
                    <a:pt x="978" y="3712"/>
                    <a:pt x="2048" y="4782"/>
                    <a:pt x="3002" y="5736"/>
                  </a:cubicBezTo>
                  <a:cubicBezTo>
                    <a:pt x="2048" y="5736"/>
                    <a:pt x="978" y="5829"/>
                    <a:pt x="1" y="5946"/>
                  </a:cubicBezTo>
                  <a:cubicBezTo>
                    <a:pt x="1653" y="7574"/>
                    <a:pt x="3793" y="8854"/>
                    <a:pt x="6119" y="9621"/>
                  </a:cubicBezTo>
                  <a:cubicBezTo>
                    <a:pt x="5142" y="9621"/>
                    <a:pt x="4165" y="9714"/>
                    <a:pt x="3095" y="9807"/>
                  </a:cubicBezTo>
                  <a:cubicBezTo>
                    <a:pt x="2909" y="11366"/>
                    <a:pt x="4258" y="13018"/>
                    <a:pt x="5910" y="13018"/>
                  </a:cubicBezTo>
                  <a:cubicBezTo>
                    <a:pt x="6405" y="12960"/>
                    <a:pt x="6927" y="12819"/>
                    <a:pt x="7413" y="12819"/>
                  </a:cubicBezTo>
                  <a:cubicBezTo>
                    <a:pt x="7705" y="12819"/>
                    <a:pt x="7984" y="12870"/>
                    <a:pt x="8236" y="13018"/>
                  </a:cubicBezTo>
                  <a:cubicBezTo>
                    <a:pt x="9213" y="13599"/>
                    <a:pt x="8632" y="15251"/>
                    <a:pt x="7562" y="15623"/>
                  </a:cubicBezTo>
                  <a:cubicBezTo>
                    <a:pt x="7240" y="15770"/>
                    <a:pt x="6910" y="15829"/>
                    <a:pt x="6577" y="15829"/>
                  </a:cubicBezTo>
                  <a:cubicBezTo>
                    <a:pt x="5801" y="15829"/>
                    <a:pt x="5007" y="15511"/>
                    <a:pt x="4258" y="15251"/>
                  </a:cubicBezTo>
                  <a:lnTo>
                    <a:pt x="4258" y="15251"/>
                  </a:lnTo>
                  <a:cubicBezTo>
                    <a:pt x="3979" y="16298"/>
                    <a:pt x="4840" y="17368"/>
                    <a:pt x="5910" y="17764"/>
                  </a:cubicBezTo>
                  <a:cubicBezTo>
                    <a:pt x="6887" y="18159"/>
                    <a:pt x="8050" y="18159"/>
                    <a:pt x="9120" y="18345"/>
                  </a:cubicBezTo>
                  <a:cubicBezTo>
                    <a:pt x="11802" y="18923"/>
                    <a:pt x="13932" y="21407"/>
                    <a:pt x="14141" y="24109"/>
                  </a:cubicBezTo>
                  <a:lnTo>
                    <a:pt x="14141" y="24109"/>
                  </a:lnTo>
                  <a:cubicBezTo>
                    <a:pt x="14042" y="22645"/>
                    <a:pt x="13678" y="9528"/>
                    <a:pt x="13564" y="9528"/>
                  </a:cubicBezTo>
                  <a:cubicBezTo>
                    <a:pt x="12796" y="9714"/>
                    <a:pt x="12214" y="10389"/>
                    <a:pt x="12214" y="11180"/>
                  </a:cubicBezTo>
                  <a:cubicBezTo>
                    <a:pt x="11540" y="10877"/>
                    <a:pt x="11237" y="10017"/>
                    <a:pt x="11354" y="9319"/>
                  </a:cubicBezTo>
                  <a:cubicBezTo>
                    <a:pt x="11447" y="8644"/>
                    <a:pt x="11819" y="7969"/>
                    <a:pt x="11819" y="7295"/>
                  </a:cubicBezTo>
                  <a:cubicBezTo>
                    <a:pt x="11935" y="6527"/>
                    <a:pt x="11633" y="5643"/>
                    <a:pt x="10958" y="5457"/>
                  </a:cubicBezTo>
                  <a:cubicBezTo>
                    <a:pt x="10899" y="5439"/>
                    <a:pt x="10840" y="5430"/>
                    <a:pt x="10781" y="5430"/>
                  </a:cubicBezTo>
                  <a:cubicBezTo>
                    <a:pt x="10175" y="5430"/>
                    <a:pt x="9660" y="6352"/>
                    <a:pt x="10190" y="6713"/>
                  </a:cubicBezTo>
                  <a:cubicBezTo>
                    <a:pt x="10034" y="6843"/>
                    <a:pt x="9860" y="6900"/>
                    <a:pt x="9686" y="6900"/>
                  </a:cubicBezTo>
                  <a:cubicBezTo>
                    <a:pt x="9081" y="6900"/>
                    <a:pt x="8466" y="6218"/>
                    <a:pt x="8539" y="5550"/>
                  </a:cubicBezTo>
                  <a:cubicBezTo>
                    <a:pt x="8539" y="4666"/>
                    <a:pt x="9213" y="3898"/>
                    <a:pt x="9399" y="3131"/>
                  </a:cubicBezTo>
                  <a:cubicBezTo>
                    <a:pt x="9601" y="2280"/>
                    <a:pt x="9156" y="1171"/>
                    <a:pt x="8335" y="1171"/>
                  </a:cubicBezTo>
                  <a:cubicBezTo>
                    <a:pt x="8303" y="1171"/>
                    <a:pt x="8270" y="1173"/>
                    <a:pt x="8236" y="1176"/>
                  </a:cubicBezTo>
                  <a:cubicBezTo>
                    <a:pt x="7282" y="1386"/>
                    <a:pt x="7166" y="2828"/>
                    <a:pt x="6212" y="3131"/>
                  </a:cubicBezTo>
                  <a:cubicBezTo>
                    <a:pt x="6135" y="3152"/>
                    <a:pt x="6057" y="3162"/>
                    <a:pt x="5980" y="3162"/>
                  </a:cubicBezTo>
                  <a:cubicBezTo>
                    <a:pt x="5383" y="3162"/>
                    <a:pt x="4808" y="2565"/>
                    <a:pt x="4561" y="1967"/>
                  </a:cubicBezTo>
                  <a:cubicBezTo>
                    <a:pt x="4258" y="1386"/>
                    <a:pt x="4072" y="595"/>
                    <a:pt x="3490" y="223"/>
                  </a:cubicBezTo>
                  <a:cubicBezTo>
                    <a:pt x="3264" y="69"/>
                    <a:pt x="3023" y="0"/>
                    <a:pt x="2783" y="0"/>
                  </a:cubicBezTo>
                  <a:close/>
                  <a:moveTo>
                    <a:pt x="14141" y="24109"/>
                  </a:moveTo>
                  <a:cubicBezTo>
                    <a:pt x="14143" y="24128"/>
                    <a:pt x="14144" y="24146"/>
                    <a:pt x="14145" y="24161"/>
                  </a:cubicBezTo>
                  <a:cubicBezTo>
                    <a:pt x="14144" y="24144"/>
                    <a:pt x="14143" y="24126"/>
                    <a:pt x="14141" y="2410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2" name="Google Shape;822;p11"/>
            <p:cNvSpPr/>
            <p:nvPr/>
          </p:nvSpPr>
          <p:spPr>
            <a:xfrm>
              <a:off x="1816475" y="2797975"/>
              <a:ext cx="294975" cy="678200"/>
            </a:xfrm>
            <a:custGeom>
              <a:avLst/>
              <a:gdLst/>
              <a:ahLst/>
              <a:cxnLst/>
              <a:rect l="l" t="t" r="r" b="b"/>
              <a:pathLst>
                <a:path w="11799" h="27128" extrusionOk="0">
                  <a:moveTo>
                    <a:pt x="894" y="1"/>
                  </a:moveTo>
                  <a:cubicBezTo>
                    <a:pt x="415" y="1"/>
                    <a:pt x="1" y="610"/>
                    <a:pt x="446" y="1055"/>
                  </a:cubicBezTo>
                  <a:cubicBezTo>
                    <a:pt x="7053" y="7848"/>
                    <a:pt x="10543" y="17060"/>
                    <a:pt x="10054" y="26552"/>
                  </a:cubicBezTo>
                  <a:cubicBezTo>
                    <a:pt x="10054" y="26936"/>
                    <a:pt x="10368" y="27128"/>
                    <a:pt x="10682" y="27128"/>
                  </a:cubicBezTo>
                  <a:cubicBezTo>
                    <a:pt x="10996" y="27128"/>
                    <a:pt x="11310" y="26936"/>
                    <a:pt x="11310" y="26552"/>
                  </a:cubicBezTo>
                  <a:cubicBezTo>
                    <a:pt x="11799" y="16758"/>
                    <a:pt x="8216" y="7173"/>
                    <a:pt x="1330" y="194"/>
                  </a:cubicBezTo>
                  <a:cubicBezTo>
                    <a:pt x="1194" y="58"/>
                    <a:pt x="1041" y="1"/>
                    <a:pt x="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3" name="Google Shape;823;p11"/>
            <p:cNvSpPr/>
            <p:nvPr/>
          </p:nvSpPr>
          <p:spPr>
            <a:xfrm>
              <a:off x="2060900" y="2847025"/>
              <a:ext cx="113375" cy="657125"/>
            </a:xfrm>
            <a:custGeom>
              <a:avLst/>
              <a:gdLst/>
              <a:ahLst/>
              <a:cxnLst/>
              <a:rect l="l" t="t" r="r" b="b"/>
              <a:pathLst>
                <a:path w="4535" h="26285" extrusionOk="0">
                  <a:moveTo>
                    <a:pt x="1839" y="1"/>
                  </a:moveTo>
                  <a:cubicBezTo>
                    <a:pt x="1485" y="1"/>
                    <a:pt x="1131" y="292"/>
                    <a:pt x="1254" y="745"/>
                  </a:cubicBezTo>
                  <a:cubicBezTo>
                    <a:pt x="3278" y="8980"/>
                    <a:pt x="2883" y="17518"/>
                    <a:pt x="184" y="25567"/>
                  </a:cubicBezTo>
                  <a:cubicBezTo>
                    <a:pt x="0" y="25977"/>
                    <a:pt x="358" y="26284"/>
                    <a:pt x="735" y="26284"/>
                  </a:cubicBezTo>
                  <a:cubicBezTo>
                    <a:pt x="978" y="26284"/>
                    <a:pt x="1229" y="26157"/>
                    <a:pt x="1347" y="25846"/>
                  </a:cubicBezTo>
                  <a:cubicBezTo>
                    <a:pt x="4162" y="17611"/>
                    <a:pt x="4534" y="8887"/>
                    <a:pt x="2417" y="466"/>
                  </a:cubicBezTo>
                  <a:cubicBezTo>
                    <a:pt x="2332" y="141"/>
                    <a:pt x="2085" y="1"/>
                    <a:pt x="18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4" name="Google Shape;824;p11"/>
            <p:cNvSpPr/>
            <p:nvPr/>
          </p:nvSpPr>
          <p:spPr>
            <a:xfrm>
              <a:off x="2044050" y="3053725"/>
              <a:ext cx="317450" cy="479675"/>
            </a:xfrm>
            <a:custGeom>
              <a:avLst/>
              <a:gdLst/>
              <a:ahLst/>
              <a:cxnLst/>
              <a:rect l="l" t="t" r="r" b="b"/>
              <a:pathLst>
                <a:path w="12698" h="19187" extrusionOk="0">
                  <a:moveTo>
                    <a:pt x="11935" y="0"/>
                  </a:moveTo>
                  <a:cubicBezTo>
                    <a:pt x="11707" y="0"/>
                    <a:pt x="11491" y="129"/>
                    <a:pt x="11420" y="433"/>
                  </a:cubicBezTo>
                  <a:cubicBezTo>
                    <a:pt x="10071" y="7505"/>
                    <a:pt x="6185" y="13717"/>
                    <a:pt x="463" y="18160"/>
                  </a:cubicBezTo>
                  <a:cubicBezTo>
                    <a:pt x="0" y="18548"/>
                    <a:pt x="464" y="19187"/>
                    <a:pt x="966" y="19187"/>
                  </a:cubicBezTo>
                  <a:cubicBezTo>
                    <a:pt x="1095" y="19187"/>
                    <a:pt x="1227" y="19144"/>
                    <a:pt x="1347" y="19044"/>
                  </a:cubicBezTo>
                  <a:cubicBezTo>
                    <a:pt x="7256" y="14484"/>
                    <a:pt x="11117" y="7994"/>
                    <a:pt x="12583" y="805"/>
                  </a:cubicBezTo>
                  <a:cubicBezTo>
                    <a:pt x="12698" y="332"/>
                    <a:pt x="12300" y="0"/>
                    <a:pt x="119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825" name="Google Shape;825;p11"/>
          <p:cNvGrpSpPr/>
          <p:nvPr/>
        </p:nvGrpSpPr>
        <p:grpSpPr>
          <a:xfrm>
            <a:off x="9258557" y="4859141"/>
            <a:ext cx="3659745" cy="2257060"/>
            <a:chOff x="3095850" y="2740875"/>
            <a:chExt cx="1972838" cy="1216700"/>
          </a:xfrm>
        </p:grpSpPr>
        <p:sp>
          <p:nvSpPr>
            <p:cNvPr id="826" name="Google Shape;826;p11"/>
            <p:cNvSpPr/>
            <p:nvPr/>
          </p:nvSpPr>
          <p:spPr>
            <a:xfrm>
              <a:off x="3095850" y="2740875"/>
              <a:ext cx="1211125" cy="1089775"/>
            </a:xfrm>
            <a:custGeom>
              <a:avLst/>
              <a:gdLst/>
              <a:ahLst/>
              <a:cxnLst/>
              <a:rect l="l" t="t" r="r" b="b"/>
              <a:pathLst>
                <a:path w="48445" h="43591" extrusionOk="0">
                  <a:moveTo>
                    <a:pt x="47712" y="1"/>
                  </a:moveTo>
                  <a:cubicBezTo>
                    <a:pt x="47346" y="1"/>
                    <a:pt x="46979" y="245"/>
                    <a:pt x="46979" y="733"/>
                  </a:cubicBezTo>
                  <a:cubicBezTo>
                    <a:pt x="46514" y="8969"/>
                    <a:pt x="42722" y="16925"/>
                    <a:pt x="36627" y="22532"/>
                  </a:cubicBezTo>
                  <a:cubicBezTo>
                    <a:pt x="29741" y="28836"/>
                    <a:pt x="20528" y="30488"/>
                    <a:pt x="12200" y="33977"/>
                  </a:cubicBezTo>
                  <a:cubicBezTo>
                    <a:pt x="7733" y="35908"/>
                    <a:pt x="3476" y="38444"/>
                    <a:pt x="452" y="42306"/>
                  </a:cubicBezTo>
                  <a:cubicBezTo>
                    <a:pt x="0" y="42829"/>
                    <a:pt x="543" y="43591"/>
                    <a:pt x="1081" y="43591"/>
                  </a:cubicBezTo>
                  <a:cubicBezTo>
                    <a:pt x="1236" y="43591"/>
                    <a:pt x="1391" y="43527"/>
                    <a:pt x="1522" y="43376"/>
                  </a:cubicBezTo>
                  <a:cubicBezTo>
                    <a:pt x="7640" y="35420"/>
                    <a:pt x="18109" y="33791"/>
                    <a:pt x="26833" y="30185"/>
                  </a:cubicBezTo>
                  <a:cubicBezTo>
                    <a:pt x="34673" y="26998"/>
                    <a:pt x="41163" y="21461"/>
                    <a:pt x="44955" y="13808"/>
                  </a:cubicBezTo>
                  <a:cubicBezTo>
                    <a:pt x="46979" y="9737"/>
                    <a:pt x="48143" y="5293"/>
                    <a:pt x="48445" y="733"/>
                  </a:cubicBezTo>
                  <a:cubicBezTo>
                    <a:pt x="48445" y="245"/>
                    <a:pt x="48079" y="1"/>
                    <a:pt x="477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7" name="Google Shape;827;p11"/>
            <p:cNvSpPr/>
            <p:nvPr/>
          </p:nvSpPr>
          <p:spPr>
            <a:xfrm>
              <a:off x="3303325" y="2880600"/>
              <a:ext cx="1035075" cy="1066625"/>
            </a:xfrm>
            <a:custGeom>
              <a:avLst/>
              <a:gdLst/>
              <a:ahLst/>
              <a:cxnLst/>
              <a:rect l="l" t="t" r="r" b="b"/>
              <a:pathLst>
                <a:path w="41403" h="42665" extrusionOk="0">
                  <a:moveTo>
                    <a:pt x="40147" y="1"/>
                  </a:moveTo>
                  <a:cubicBezTo>
                    <a:pt x="39726" y="1"/>
                    <a:pt x="39253" y="377"/>
                    <a:pt x="39378" y="960"/>
                  </a:cubicBezTo>
                  <a:cubicBezTo>
                    <a:pt x="40541" y="8521"/>
                    <a:pt x="38308" y="16361"/>
                    <a:pt x="33446" y="22270"/>
                  </a:cubicBezTo>
                  <a:cubicBezTo>
                    <a:pt x="31120" y="25178"/>
                    <a:pt x="28212" y="27621"/>
                    <a:pt x="24838" y="29249"/>
                  </a:cubicBezTo>
                  <a:cubicBezTo>
                    <a:pt x="20558" y="31389"/>
                    <a:pt x="15905" y="32367"/>
                    <a:pt x="11462" y="34018"/>
                  </a:cubicBezTo>
                  <a:cubicBezTo>
                    <a:pt x="7181" y="35554"/>
                    <a:pt x="3203" y="37880"/>
                    <a:pt x="411" y="41579"/>
                  </a:cubicBezTo>
                  <a:cubicBezTo>
                    <a:pt x="0" y="42122"/>
                    <a:pt x="508" y="42665"/>
                    <a:pt x="1046" y="42665"/>
                  </a:cubicBezTo>
                  <a:cubicBezTo>
                    <a:pt x="1269" y="42665"/>
                    <a:pt x="1497" y="42572"/>
                    <a:pt x="1668" y="42347"/>
                  </a:cubicBezTo>
                  <a:cubicBezTo>
                    <a:pt x="7670" y="34484"/>
                    <a:pt x="18441" y="34484"/>
                    <a:pt x="26583" y="30040"/>
                  </a:cubicBezTo>
                  <a:cubicBezTo>
                    <a:pt x="33074" y="26458"/>
                    <a:pt x="37913" y="20060"/>
                    <a:pt x="39960" y="12965"/>
                  </a:cubicBezTo>
                  <a:cubicBezTo>
                    <a:pt x="41216" y="9010"/>
                    <a:pt x="41402" y="4729"/>
                    <a:pt x="40728" y="565"/>
                  </a:cubicBezTo>
                  <a:cubicBezTo>
                    <a:pt x="40690" y="171"/>
                    <a:pt x="40430" y="1"/>
                    <a:pt x="401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8" name="Google Shape;828;p11"/>
            <p:cNvSpPr/>
            <p:nvPr/>
          </p:nvSpPr>
          <p:spPr>
            <a:xfrm>
              <a:off x="3644325" y="2826700"/>
              <a:ext cx="943575" cy="1110700"/>
            </a:xfrm>
            <a:custGeom>
              <a:avLst/>
              <a:gdLst/>
              <a:ahLst/>
              <a:cxnLst/>
              <a:rect l="l" t="t" r="r" b="b"/>
              <a:pathLst>
                <a:path w="37743" h="44428" extrusionOk="0">
                  <a:moveTo>
                    <a:pt x="35585" y="0"/>
                  </a:moveTo>
                  <a:cubicBezTo>
                    <a:pt x="35127" y="0"/>
                    <a:pt x="34665" y="348"/>
                    <a:pt x="34834" y="883"/>
                  </a:cubicBezTo>
                  <a:cubicBezTo>
                    <a:pt x="36975" y="8141"/>
                    <a:pt x="35905" y="16005"/>
                    <a:pt x="32229" y="22588"/>
                  </a:cubicBezTo>
                  <a:cubicBezTo>
                    <a:pt x="30391" y="25799"/>
                    <a:pt x="27948" y="28707"/>
                    <a:pt x="25040" y="31033"/>
                  </a:cubicBezTo>
                  <a:cubicBezTo>
                    <a:pt x="21667" y="33732"/>
                    <a:pt x="17689" y="35197"/>
                    <a:pt x="13618" y="36453"/>
                  </a:cubicBezTo>
                  <a:cubicBezTo>
                    <a:pt x="8872" y="37919"/>
                    <a:pt x="4103" y="39454"/>
                    <a:pt x="520" y="43153"/>
                  </a:cubicBezTo>
                  <a:cubicBezTo>
                    <a:pt x="1" y="43673"/>
                    <a:pt x="516" y="44428"/>
                    <a:pt x="1089" y="44428"/>
                  </a:cubicBezTo>
                  <a:cubicBezTo>
                    <a:pt x="1260" y="44428"/>
                    <a:pt x="1435" y="44361"/>
                    <a:pt x="1590" y="44200"/>
                  </a:cubicBezTo>
                  <a:cubicBezTo>
                    <a:pt x="5173" y="40432"/>
                    <a:pt x="10221" y="39082"/>
                    <a:pt x="15060" y="37617"/>
                  </a:cubicBezTo>
                  <a:cubicBezTo>
                    <a:pt x="18945" y="36360"/>
                    <a:pt x="22714" y="34802"/>
                    <a:pt x="25924" y="32196"/>
                  </a:cubicBezTo>
                  <a:cubicBezTo>
                    <a:pt x="31833" y="27636"/>
                    <a:pt x="35905" y="20564"/>
                    <a:pt x="37068" y="13190"/>
                  </a:cubicBezTo>
                  <a:cubicBezTo>
                    <a:pt x="37742" y="8932"/>
                    <a:pt x="37463" y="4652"/>
                    <a:pt x="36300" y="488"/>
                  </a:cubicBezTo>
                  <a:cubicBezTo>
                    <a:pt x="36181" y="148"/>
                    <a:pt x="35884" y="0"/>
                    <a:pt x="355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9" name="Google Shape;829;p11"/>
            <p:cNvSpPr/>
            <p:nvPr/>
          </p:nvSpPr>
          <p:spPr>
            <a:xfrm>
              <a:off x="3956825" y="2885300"/>
              <a:ext cx="927100" cy="1072275"/>
            </a:xfrm>
            <a:custGeom>
              <a:avLst/>
              <a:gdLst/>
              <a:ahLst/>
              <a:cxnLst/>
              <a:rect l="l" t="t" r="r" b="b"/>
              <a:pathLst>
                <a:path w="37084" h="42891" extrusionOk="0">
                  <a:moveTo>
                    <a:pt x="32659" y="0"/>
                  </a:moveTo>
                  <a:cubicBezTo>
                    <a:pt x="32184" y="0"/>
                    <a:pt x="31669" y="550"/>
                    <a:pt x="31942" y="1145"/>
                  </a:cubicBezTo>
                  <a:cubicBezTo>
                    <a:pt x="37084" y="10450"/>
                    <a:pt x="35804" y="22291"/>
                    <a:pt x="28453" y="30038"/>
                  </a:cubicBezTo>
                  <a:cubicBezTo>
                    <a:pt x="25056" y="33621"/>
                    <a:pt x="20799" y="36040"/>
                    <a:pt x="16030" y="37204"/>
                  </a:cubicBezTo>
                  <a:cubicBezTo>
                    <a:pt x="10796" y="38367"/>
                    <a:pt x="5096" y="38274"/>
                    <a:pt x="629" y="41484"/>
                  </a:cubicBezTo>
                  <a:cubicBezTo>
                    <a:pt x="0" y="41961"/>
                    <a:pt x="340" y="42890"/>
                    <a:pt x="905" y="42890"/>
                  </a:cubicBezTo>
                  <a:cubicBezTo>
                    <a:pt x="1030" y="42890"/>
                    <a:pt x="1165" y="42845"/>
                    <a:pt x="1304" y="42740"/>
                  </a:cubicBezTo>
                  <a:cubicBezTo>
                    <a:pt x="5282" y="39925"/>
                    <a:pt x="10516" y="39832"/>
                    <a:pt x="15169" y="38855"/>
                  </a:cubicBezTo>
                  <a:cubicBezTo>
                    <a:pt x="19054" y="38088"/>
                    <a:pt x="22730" y="36622"/>
                    <a:pt x="25917" y="34202"/>
                  </a:cubicBezTo>
                  <a:cubicBezTo>
                    <a:pt x="32315" y="29457"/>
                    <a:pt x="36293" y="22082"/>
                    <a:pt x="36595" y="14149"/>
                  </a:cubicBezTo>
                  <a:cubicBezTo>
                    <a:pt x="36688" y="9287"/>
                    <a:pt x="35525" y="4541"/>
                    <a:pt x="33199" y="377"/>
                  </a:cubicBezTo>
                  <a:cubicBezTo>
                    <a:pt x="33076" y="111"/>
                    <a:pt x="32872" y="0"/>
                    <a:pt x="326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0" name="Google Shape;830;p11"/>
            <p:cNvSpPr/>
            <p:nvPr/>
          </p:nvSpPr>
          <p:spPr>
            <a:xfrm>
              <a:off x="4509563" y="3168313"/>
              <a:ext cx="559125" cy="775225"/>
            </a:xfrm>
            <a:custGeom>
              <a:avLst/>
              <a:gdLst/>
              <a:ahLst/>
              <a:cxnLst/>
              <a:rect l="l" t="t" r="r" b="b"/>
              <a:pathLst>
                <a:path w="22365" h="31009" extrusionOk="0">
                  <a:moveTo>
                    <a:pt x="19626" y="0"/>
                  </a:moveTo>
                  <a:cubicBezTo>
                    <a:pt x="19168" y="0"/>
                    <a:pt x="18706" y="348"/>
                    <a:pt x="18875" y="883"/>
                  </a:cubicBezTo>
                  <a:cubicBezTo>
                    <a:pt x="20923" y="7188"/>
                    <a:pt x="20039" y="14167"/>
                    <a:pt x="16177" y="19680"/>
                  </a:cubicBezTo>
                  <a:cubicBezTo>
                    <a:pt x="14525" y="22100"/>
                    <a:pt x="12292" y="24240"/>
                    <a:pt x="9779" y="25799"/>
                  </a:cubicBezTo>
                  <a:cubicBezTo>
                    <a:pt x="6964" y="27544"/>
                    <a:pt x="3754" y="28311"/>
                    <a:pt x="753" y="29661"/>
                  </a:cubicBezTo>
                  <a:cubicBezTo>
                    <a:pt x="1" y="30006"/>
                    <a:pt x="492" y="31008"/>
                    <a:pt x="1201" y="31008"/>
                  </a:cubicBezTo>
                  <a:cubicBezTo>
                    <a:pt x="1304" y="31008"/>
                    <a:pt x="1412" y="30987"/>
                    <a:pt x="1521" y="30940"/>
                  </a:cubicBezTo>
                  <a:cubicBezTo>
                    <a:pt x="4824" y="29475"/>
                    <a:pt x="8221" y="28614"/>
                    <a:pt x="11222" y="26567"/>
                  </a:cubicBezTo>
                  <a:cubicBezTo>
                    <a:pt x="13850" y="24822"/>
                    <a:pt x="15967" y="22588"/>
                    <a:pt x="17712" y="20076"/>
                  </a:cubicBezTo>
                  <a:cubicBezTo>
                    <a:pt x="21504" y="14353"/>
                    <a:pt x="22365" y="6978"/>
                    <a:pt x="20341" y="488"/>
                  </a:cubicBezTo>
                  <a:cubicBezTo>
                    <a:pt x="20222" y="148"/>
                    <a:pt x="19925" y="0"/>
                    <a:pt x="196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831" name="Google Shape;831;p11"/>
          <p:cNvGrpSpPr/>
          <p:nvPr/>
        </p:nvGrpSpPr>
        <p:grpSpPr>
          <a:xfrm rot="2914635">
            <a:off x="-743089" y="5727632"/>
            <a:ext cx="2585428" cy="1167288"/>
            <a:chOff x="2915775" y="2073500"/>
            <a:chExt cx="874750" cy="394925"/>
          </a:xfrm>
        </p:grpSpPr>
        <p:sp>
          <p:nvSpPr>
            <p:cNvPr id="832" name="Google Shape;832;p11"/>
            <p:cNvSpPr/>
            <p:nvPr/>
          </p:nvSpPr>
          <p:spPr>
            <a:xfrm>
              <a:off x="3546225" y="2317775"/>
              <a:ext cx="48300" cy="38975"/>
            </a:xfrm>
            <a:custGeom>
              <a:avLst/>
              <a:gdLst/>
              <a:ahLst/>
              <a:cxnLst/>
              <a:rect l="l" t="t" r="r" b="b"/>
              <a:pathLst>
                <a:path w="1932" h="1559" extrusionOk="0">
                  <a:moveTo>
                    <a:pt x="955" y="0"/>
                  </a:moveTo>
                  <a:cubicBezTo>
                    <a:pt x="1" y="0"/>
                    <a:pt x="1" y="1559"/>
                    <a:pt x="955" y="1559"/>
                  </a:cubicBezTo>
                  <a:cubicBezTo>
                    <a:pt x="1932" y="1559"/>
                    <a:pt x="1932" y="0"/>
                    <a:pt x="9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3" name="Google Shape;833;p11"/>
            <p:cNvSpPr/>
            <p:nvPr/>
          </p:nvSpPr>
          <p:spPr>
            <a:xfrm>
              <a:off x="3681750" y="2300900"/>
              <a:ext cx="38975" cy="45975"/>
            </a:xfrm>
            <a:custGeom>
              <a:avLst/>
              <a:gdLst/>
              <a:ahLst/>
              <a:cxnLst/>
              <a:rect l="l" t="t" r="r" b="b"/>
              <a:pathLst>
                <a:path w="1559" h="1839" extrusionOk="0">
                  <a:moveTo>
                    <a:pt x="768" y="1"/>
                  </a:moveTo>
                  <a:cubicBezTo>
                    <a:pt x="396" y="1"/>
                    <a:pt x="0" y="303"/>
                    <a:pt x="0" y="675"/>
                  </a:cubicBezTo>
                  <a:lnTo>
                    <a:pt x="0" y="1071"/>
                  </a:lnTo>
                  <a:cubicBezTo>
                    <a:pt x="0" y="1466"/>
                    <a:pt x="396" y="1838"/>
                    <a:pt x="768" y="1838"/>
                  </a:cubicBezTo>
                  <a:cubicBezTo>
                    <a:pt x="1164" y="1838"/>
                    <a:pt x="1559" y="1466"/>
                    <a:pt x="1559" y="1071"/>
                  </a:cubicBezTo>
                  <a:lnTo>
                    <a:pt x="1559" y="675"/>
                  </a:lnTo>
                  <a:cubicBezTo>
                    <a:pt x="1559" y="303"/>
                    <a:pt x="1164" y="1"/>
                    <a:pt x="7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4" name="Google Shape;834;p11"/>
            <p:cNvSpPr/>
            <p:nvPr/>
          </p:nvSpPr>
          <p:spPr>
            <a:xfrm>
              <a:off x="3611375" y="2245075"/>
              <a:ext cx="48300" cy="36650"/>
            </a:xfrm>
            <a:custGeom>
              <a:avLst/>
              <a:gdLst/>
              <a:ahLst/>
              <a:cxnLst/>
              <a:rect l="l" t="t" r="r" b="b"/>
              <a:pathLst>
                <a:path w="1932" h="1466" extrusionOk="0">
                  <a:moveTo>
                    <a:pt x="977" y="0"/>
                  </a:moveTo>
                  <a:cubicBezTo>
                    <a:pt x="0" y="0"/>
                    <a:pt x="0" y="1466"/>
                    <a:pt x="977" y="1466"/>
                  </a:cubicBezTo>
                  <a:cubicBezTo>
                    <a:pt x="1931" y="1466"/>
                    <a:pt x="1931" y="0"/>
                    <a:pt x="9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5" name="Google Shape;835;p11"/>
            <p:cNvSpPr/>
            <p:nvPr/>
          </p:nvSpPr>
          <p:spPr>
            <a:xfrm>
              <a:off x="3706175" y="2235750"/>
              <a:ext cx="48300" cy="36100"/>
            </a:xfrm>
            <a:custGeom>
              <a:avLst/>
              <a:gdLst/>
              <a:ahLst/>
              <a:cxnLst/>
              <a:rect l="l" t="t" r="r" b="b"/>
              <a:pathLst>
                <a:path w="1932" h="1444" extrusionOk="0">
                  <a:moveTo>
                    <a:pt x="954" y="1"/>
                  </a:moveTo>
                  <a:cubicBezTo>
                    <a:pt x="0" y="1"/>
                    <a:pt x="0" y="1443"/>
                    <a:pt x="954" y="1443"/>
                  </a:cubicBezTo>
                  <a:cubicBezTo>
                    <a:pt x="1838" y="1443"/>
                    <a:pt x="1931" y="1"/>
                    <a:pt x="9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6" name="Google Shape;836;p11"/>
            <p:cNvSpPr/>
            <p:nvPr/>
          </p:nvSpPr>
          <p:spPr>
            <a:xfrm>
              <a:off x="3742225" y="2150850"/>
              <a:ext cx="48300" cy="36075"/>
            </a:xfrm>
            <a:custGeom>
              <a:avLst/>
              <a:gdLst/>
              <a:ahLst/>
              <a:cxnLst/>
              <a:rect l="l" t="t" r="r" b="b"/>
              <a:pathLst>
                <a:path w="1932" h="1443" extrusionOk="0">
                  <a:moveTo>
                    <a:pt x="978" y="0"/>
                  </a:moveTo>
                  <a:cubicBezTo>
                    <a:pt x="1" y="0"/>
                    <a:pt x="1" y="1443"/>
                    <a:pt x="978" y="1443"/>
                  </a:cubicBezTo>
                  <a:cubicBezTo>
                    <a:pt x="1932" y="1443"/>
                    <a:pt x="1932" y="0"/>
                    <a:pt x="9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7" name="Google Shape;837;p11"/>
            <p:cNvSpPr/>
            <p:nvPr/>
          </p:nvSpPr>
          <p:spPr>
            <a:xfrm>
              <a:off x="3659650" y="2160725"/>
              <a:ext cx="46550" cy="36100"/>
            </a:xfrm>
            <a:custGeom>
              <a:avLst/>
              <a:gdLst/>
              <a:ahLst/>
              <a:cxnLst/>
              <a:rect l="l" t="t" r="r" b="b"/>
              <a:pathLst>
                <a:path w="1862" h="1444" extrusionOk="0">
                  <a:moveTo>
                    <a:pt x="884" y="1"/>
                  </a:moveTo>
                  <a:cubicBezTo>
                    <a:pt x="0" y="1"/>
                    <a:pt x="0" y="1443"/>
                    <a:pt x="884" y="1443"/>
                  </a:cubicBezTo>
                  <a:cubicBezTo>
                    <a:pt x="1861" y="1443"/>
                    <a:pt x="1861" y="1"/>
                    <a:pt x="8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8" name="Google Shape;838;p11"/>
            <p:cNvSpPr/>
            <p:nvPr/>
          </p:nvSpPr>
          <p:spPr>
            <a:xfrm>
              <a:off x="3579975" y="2121775"/>
              <a:ext cx="36075" cy="46325"/>
            </a:xfrm>
            <a:custGeom>
              <a:avLst/>
              <a:gdLst/>
              <a:ahLst/>
              <a:cxnLst/>
              <a:rect l="l" t="t" r="r" b="b"/>
              <a:pathLst>
                <a:path w="1443" h="1853" extrusionOk="0">
                  <a:moveTo>
                    <a:pt x="768" y="0"/>
                  </a:moveTo>
                  <a:cubicBezTo>
                    <a:pt x="279" y="0"/>
                    <a:pt x="0" y="396"/>
                    <a:pt x="0" y="768"/>
                  </a:cubicBezTo>
                  <a:lnTo>
                    <a:pt x="0" y="1163"/>
                  </a:lnTo>
                  <a:cubicBezTo>
                    <a:pt x="0" y="1517"/>
                    <a:pt x="317" y="1853"/>
                    <a:pt x="650" y="1853"/>
                  </a:cubicBezTo>
                  <a:cubicBezTo>
                    <a:pt x="689" y="1853"/>
                    <a:pt x="729" y="1848"/>
                    <a:pt x="768" y="1838"/>
                  </a:cubicBezTo>
                  <a:cubicBezTo>
                    <a:pt x="1163" y="1838"/>
                    <a:pt x="1443" y="1559"/>
                    <a:pt x="1443" y="1163"/>
                  </a:cubicBezTo>
                  <a:lnTo>
                    <a:pt x="1443" y="768"/>
                  </a:lnTo>
                  <a:cubicBezTo>
                    <a:pt x="1443" y="396"/>
                    <a:pt x="1163" y="0"/>
                    <a:pt x="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9" name="Google Shape;839;p11"/>
            <p:cNvSpPr/>
            <p:nvPr/>
          </p:nvSpPr>
          <p:spPr>
            <a:xfrm>
              <a:off x="3444450" y="2140950"/>
              <a:ext cx="45975" cy="36675"/>
            </a:xfrm>
            <a:custGeom>
              <a:avLst/>
              <a:gdLst/>
              <a:ahLst/>
              <a:cxnLst/>
              <a:rect l="l" t="t" r="r" b="b"/>
              <a:pathLst>
                <a:path w="1839" h="1467" extrusionOk="0">
                  <a:moveTo>
                    <a:pt x="954" y="1"/>
                  </a:moveTo>
                  <a:cubicBezTo>
                    <a:pt x="1" y="1"/>
                    <a:pt x="1" y="1467"/>
                    <a:pt x="954" y="1467"/>
                  </a:cubicBezTo>
                  <a:cubicBezTo>
                    <a:pt x="1839" y="1467"/>
                    <a:pt x="1839" y="1"/>
                    <a:pt x="9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0" name="Google Shape;840;p11"/>
            <p:cNvSpPr/>
            <p:nvPr/>
          </p:nvSpPr>
          <p:spPr>
            <a:xfrm>
              <a:off x="3495050" y="2206675"/>
              <a:ext cx="48300" cy="55675"/>
            </a:xfrm>
            <a:custGeom>
              <a:avLst/>
              <a:gdLst/>
              <a:ahLst/>
              <a:cxnLst/>
              <a:rect l="l" t="t" r="r" b="b"/>
              <a:pathLst>
                <a:path w="1932" h="2227" extrusionOk="0">
                  <a:moveTo>
                    <a:pt x="1147" y="1"/>
                  </a:moveTo>
                  <a:cubicBezTo>
                    <a:pt x="872" y="1"/>
                    <a:pt x="613" y="125"/>
                    <a:pt x="489" y="373"/>
                  </a:cubicBezTo>
                  <a:cubicBezTo>
                    <a:pt x="396" y="675"/>
                    <a:pt x="303" y="862"/>
                    <a:pt x="187" y="1164"/>
                  </a:cubicBezTo>
                  <a:cubicBezTo>
                    <a:pt x="1" y="1443"/>
                    <a:pt x="94" y="1932"/>
                    <a:pt x="396" y="2118"/>
                  </a:cubicBezTo>
                  <a:cubicBezTo>
                    <a:pt x="525" y="2190"/>
                    <a:pt x="668" y="2227"/>
                    <a:pt x="808" y="2227"/>
                  </a:cubicBezTo>
                  <a:cubicBezTo>
                    <a:pt x="1073" y="2227"/>
                    <a:pt x="1329" y="2097"/>
                    <a:pt x="1466" y="1839"/>
                  </a:cubicBezTo>
                  <a:cubicBezTo>
                    <a:pt x="1559" y="1653"/>
                    <a:pt x="1652" y="1350"/>
                    <a:pt x="1838" y="1164"/>
                  </a:cubicBezTo>
                  <a:cubicBezTo>
                    <a:pt x="1932" y="768"/>
                    <a:pt x="1932" y="280"/>
                    <a:pt x="1559" y="94"/>
                  </a:cubicBezTo>
                  <a:cubicBezTo>
                    <a:pt x="1427" y="32"/>
                    <a:pt x="1285" y="1"/>
                    <a:pt x="114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1" name="Google Shape;841;p11"/>
            <p:cNvSpPr/>
            <p:nvPr/>
          </p:nvSpPr>
          <p:spPr>
            <a:xfrm>
              <a:off x="3383375" y="2244725"/>
              <a:ext cx="36675" cy="46900"/>
            </a:xfrm>
            <a:custGeom>
              <a:avLst/>
              <a:gdLst/>
              <a:ahLst/>
              <a:cxnLst/>
              <a:rect l="l" t="t" r="r" b="b"/>
              <a:pathLst>
                <a:path w="1467" h="1876" extrusionOk="0">
                  <a:moveTo>
                    <a:pt x="902" y="0"/>
                  </a:moveTo>
                  <a:cubicBezTo>
                    <a:pt x="866" y="0"/>
                    <a:pt x="829" y="5"/>
                    <a:pt x="792" y="14"/>
                  </a:cubicBezTo>
                  <a:cubicBezTo>
                    <a:pt x="303" y="14"/>
                    <a:pt x="1" y="317"/>
                    <a:pt x="1" y="712"/>
                  </a:cubicBezTo>
                  <a:lnTo>
                    <a:pt x="1" y="1084"/>
                  </a:lnTo>
                  <a:cubicBezTo>
                    <a:pt x="1" y="1480"/>
                    <a:pt x="303" y="1875"/>
                    <a:pt x="792" y="1875"/>
                  </a:cubicBezTo>
                  <a:cubicBezTo>
                    <a:pt x="1164" y="1759"/>
                    <a:pt x="1467" y="1480"/>
                    <a:pt x="1467" y="1084"/>
                  </a:cubicBezTo>
                  <a:lnTo>
                    <a:pt x="1467" y="712"/>
                  </a:lnTo>
                  <a:cubicBezTo>
                    <a:pt x="1467" y="356"/>
                    <a:pt x="1222" y="0"/>
                    <a:pt x="9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2" name="Google Shape;842;p11"/>
            <p:cNvSpPr/>
            <p:nvPr/>
          </p:nvSpPr>
          <p:spPr>
            <a:xfrm>
              <a:off x="3306025" y="2123525"/>
              <a:ext cx="51225" cy="44800"/>
            </a:xfrm>
            <a:custGeom>
              <a:avLst/>
              <a:gdLst/>
              <a:ahLst/>
              <a:cxnLst/>
              <a:rect l="l" t="t" r="r" b="b"/>
              <a:pathLst>
                <a:path w="2049" h="1792" extrusionOk="0">
                  <a:moveTo>
                    <a:pt x="1219" y="0"/>
                  </a:moveTo>
                  <a:cubicBezTo>
                    <a:pt x="1024" y="0"/>
                    <a:pt x="827" y="70"/>
                    <a:pt x="676" y="209"/>
                  </a:cubicBezTo>
                  <a:cubicBezTo>
                    <a:pt x="582" y="326"/>
                    <a:pt x="489" y="419"/>
                    <a:pt x="303" y="512"/>
                  </a:cubicBezTo>
                  <a:cubicBezTo>
                    <a:pt x="1" y="791"/>
                    <a:pt x="1" y="1280"/>
                    <a:pt x="303" y="1582"/>
                  </a:cubicBezTo>
                  <a:cubicBezTo>
                    <a:pt x="443" y="1722"/>
                    <a:pt x="635" y="1791"/>
                    <a:pt x="827" y="1791"/>
                  </a:cubicBezTo>
                  <a:cubicBezTo>
                    <a:pt x="1019" y="1791"/>
                    <a:pt x="1211" y="1722"/>
                    <a:pt x="1350" y="1582"/>
                  </a:cubicBezTo>
                  <a:cubicBezTo>
                    <a:pt x="1466" y="1489"/>
                    <a:pt x="1653" y="1373"/>
                    <a:pt x="1746" y="1187"/>
                  </a:cubicBezTo>
                  <a:cubicBezTo>
                    <a:pt x="2048" y="907"/>
                    <a:pt x="2048" y="419"/>
                    <a:pt x="1746" y="209"/>
                  </a:cubicBezTo>
                  <a:cubicBezTo>
                    <a:pt x="1606" y="70"/>
                    <a:pt x="1414" y="0"/>
                    <a:pt x="1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3" name="Google Shape;843;p11"/>
            <p:cNvSpPr/>
            <p:nvPr/>
          </p:nvSpPr>
          <p:spPr>
            <a:xfrm>
              <a:off x="3097825" y="2131650"/>
              <a:ext cx="45975" cy="36100"/>
            </a:xfrm>
            <a:custGeom>
              <a:avLst/>
              <a:gdLst/>
              <a:ahLst/>
              <a:cxnLst/>
              <a:rect l="l" t="t" r="r" b="b"/>
              <a:pathLst>
                <a:path w="1839" h="1444" extrusionOk="0">
                  <a:moveTo>
                    <a:pt x="954" y="1"/>
                  </a:moveTo>
                  <a:cubicBezTo>
                    <a:pt x="0" y="1"/>
                    <a:pt x="0" y="1443"/>
                    <a:pt x="954" y="1443"/>
                  </a:cubicBezTo>
                  <a:cubicBezTo>
                    <a:pt x="1838" y="1443"/>
                    <a:pt x="1838" y="1"/>
                    <a:pt x="9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4" name="Google Shape;844;p11"/>
            <p:cNvSpPr/>
            <p:nvPr/>
          </p:nvSpPr>
          <p:spPr>
            <a:xfrm>
              <a:off x="3194375" y="2140950"/>
              <a:ext cx="48875" cy="36675"/>
            </a:xfrm>
            <a:custGeom>
              <a:avLst/>
              <a:gdLst/>
              <a:ahLst/>
              <a:cxnLst/>
              <a:rect l="l" t="t" r="r" b="b"/>
              <a:pathLst>
                <a:path w="1955" h="1467" extrusionOk="0">
                  <a:moveTo>
                    <a:pt x="791" y="1"/>
                  </a:moveTo>
                  <a:cubicBezTo>
                    <a:pt x="396" y="1"/>
                    <a:pt x="0" y="396"/>
                    <a:pt x="117" y="792"/>
                  </a:cubicBezTo>
                  <a:cubicBezTo>
                    <a:pt x="117" y="1164"/>
                    <a:pt x="396" y="1467"/>
                    <a:pt x="791" y="1467"/>
                  </a:cubicBezTo>
                  <a:lnTo>
                    <a:pt x="1163" y="1467"/>
                  </a:lnTo>
                  <a:cubicBezTo>
                    <a:pt x="1559" y="1467"/>
                    <a:pt x="1954" y="1164"/>
                    <a:pt x="1954" y="792"/>
                  </a:cubicBezTo>
                  <a:cubicBezTo>
                    <a:pt x="1954" y="396"/>
                    <a:pt x="1559" y="1"/>
                    <a:pt x="1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5" name="Google Shape;845;p11"/>
            <p:cNvSpPr/>
            <p:nvPr/>
          </p:nvSpPr>
          <p:spPr>
            <a:xfrm>
              <a:off x="2925675" y="2131650"/>
              <a:ext cx="36075" cy="45975"/>
            </a:xfrm>
            <a:custGeom>
              <a:avLst/>
              <a:gdLst/>
              <a:ahLst/>
              <a:cxnLst/>
              <a:rect l="l" t="t" r="r" b="b"/>
              <a:pathLst>
                <a:path w="1443" h="1839" extrusionOk="0">
                  <a:moveTo>
                    <a:pt x="675" y="1"/>
                  </a:moveTo>
                  <a:cubicBezTo>
                    <a:pt x="279" y="1"/>
                    <a:pt x="0" y="373"/>
                    <a:pt x="0" y="768"/>
                  </a:cubicBezTo>
                  <a:lnTo>
                    <a:pt x="0" y="1164"/>
                  </a:lnTo>
                  <a:cubicBezTo>
                    <a:pt x="0" y="1536"/>
                    <a:pt x="279" y="1839"/>
                    <a:pt x="675" y="1839"/>
                  </a:cubicBezTo>
                  <a:cubicBezTo>
                    <a:pt x="1070" y="1839"/>
                    <a:pt x="1443" y="1536"/>
                    <a:pt x="1443" y="1164"/>
                  </a:cubicBezTo>
                  <a:lnTo>
                    <a:pt x="1443" y="768"/>
                  </a:lnTo>
                  <a:cubicBezTo>
                    <a:pt x="1443" y="373"/>
                    <a:pt x="1070" y="1"/>
                    <a:pt x="6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6" name="Google Shape;846;p11"/>
            <p:cNvSpPr/>
            <p:nvPr/>
          </p:nvSpPr>
          <p:spPr>
            <a:xfrm>
              <a:off x="3405475" y="2346850"/>
              <a:ext cx="48300" cy="36650"/>
            </a:xfrm>
            <a:custGeom>
              <a:avLst/>
              <a:gdLst/>
              <a:ahLst/>
              <a:cxnLst/>
              <a:rect l="l" t="t" r="r" b="b"/>
              <a:pathLst>
                <a:path w="1932" h="1466" extrusionOk="0">
                  <a:moveTo>
                    <a:pt x="978" y="0"/>
                  </a:moveTo>
                  <a:cubicBezTo>
                    <a:pt x="1" y="0"/>
                    <a:pt x="1" y="1466"/>
                    <a:pt x="978" y="1466"/>
                  </a:cubicBezTo>
                  <a:cubicBezTo>
                    <a:pt x="1932" y="1466"/>
                    <a:pt x="1932" y="0"/>
                    <a:pt x="9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7" name="Google Shape;847;p11"/>
            <p:cNvSpPr/>
            <p:nvPr/>
          </p:nvSpPr>
          <p:spPr>
            <a:xfrm>
              <a:off x="3480525" y="2402675"/>
              <a:ext cx="48275" cy="36675"/>
            </a:xfrm>
            <a:custGeom>
              <a:avLst/>
              <a:gdLst/>
              <a:ahLst/>
              <a:cxnLst/>
              <a:rect l="l" t="t" r="r" b="b"/>
              <a:pathLst>
                <a:path w="1931" h="1467" extrusionOk="0">
                  <a:moveTo>
                    <a:pt x="977" y="1"/>
                  </a:moveTo>
                  <a:cubicBezTo>
                    <a:pt x="0" y="1"/>
                    <a:pt x="0" y="1466"/>
                    <a:pt x="977" y="1466"/>
                  </a:cubicBezTo>
                  <a:cubicBezTo>
                    <a:pt x="1931" y="1466"/>
                    <a:pt x="1931" y="1"/>
                    <a:pt x="9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8" name="Google Shape;848;p11"/>
            <p:cNvSpPr/>
            <p:nvPr/>
          </p:nvSpPr>
          <p:spPr>
            <a:xfrm>
              <a:off x="3575325" y="2431750"/>
              <a:ext cx="45950" cy="36675"/>
            </a:xfrm>
            <a:custGeom>
              <a:avLst/>
              <a:gdLst/>
              <a:ahLst/>
              <a:cxnLst/>
              <a:rect l="l" t="t" r="r" b="b"/>
              <a:pathLst>
                <a:path w="1838" h="1467" extrusionOk="0">
                  <a:moveTo>
                    <a:pt x="954" y="1"/>
                  </a:moveTo>
                  <a:cubicBezTo>
                    <a:pt x="0" y="1"/>
                    <a:pt x="0" y="1467"/>
                    <a:pt x="954" y="1467"/>
                  </a:cubicBezTo>
                  <a:cubicBezTo>
                    <a:pt x="1838" y="1467"/>
                    <a:pt x="1838" y="1"/>
                    <a:pt x="9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9" name="Google Shape;849;p11"/>
            <p:cNvSpPr/>
            <p:nvPr/>
          </p:nvSpPr>
          <p:spPr>
            <a:xfrm>
              <a:off x="3725375" y="2073500"/>
              <a:ext cx="48300" cy="36075"/>
            </a:xfrm>
            <a:custGeom>
              <a:avLst/>
              <a:gdLst/>
              <a:ahLst/>
              <a:cxnLst/>
              <a:rect l="l" t="t" r="r" b="b"/>
              <a:pathLst>
                <a:path w="1932" h="1443" extrusionOk="0">
                  <a:moveTo>
                    <a:pt x="977" y="0"/>
                  </a:moveTo>
                  <a:cubicBezTo>
                    <a:pt x="0" y="0"/>
                    <a:pt x="0" y="1443"/>
                    <a:pt x="977" y="1443"/>
                  </a:cubicBezTo>
                  <a:cubicBezTo>
                    <a:pt x="1931" y="1443"/>
                    <a:pt x="1931" y="0"/>
                    <a:pt x="9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0" name="Google Shape;850;p11"/>
            <p:cNvSpPr/>
            <p:nvPr/>
          </p:nvSpPr>
          <p:spPr>
            <a:xfrm>
              <a:off x="3027450" y="2244725"/>
              <a:ext cx="36075" cy="46900"/>
            </a:xfrm>
            <a:custGeom>
              <a:avLst/>
              <a:gdLst/>
              <a:ahLst/>
              <a:cxnLst/>
              <a:rect l="l" t="t" r="r" b="b"/>
              <a:pathLst>
                <a:path w="1443" h="1876" extrusionOk="0">
                  <a:moveTo>
                    <a:pt x="883" y="0"/>
                  </a:moveTo>
                  <a:cubicBezTo>
                    <a:pt x="846" y="0"/>
                    <a:pt x="808" y="5"/>
                    <a:pt x="768" y="14"/>
                  </a:cubicBezTo>
                  <a:cubicBezTo>
                    <a:pt x="396" y="14"/>
                    <a:pt x="0" y="317"/>
                    <a:pt x="0" y="712"/>
                  </a:cubicBezTo>
                  <a:lnTo>
                    <a:pt x="0" y="1084"/>
                  </a:lnTo>
                  <a:cubicBezTo>
                    <a:pt x="0" y="1480"/>
                    <a:pt x="396" y="1875"/>
                    <a:pt x="768" y="1875"/>
                  </a:cubicBezTo>
                  <a:cubicBezTo>
                    <a:pt x="1164" y="1759"/>
                    <a:pt x="1443" y="1480"/>
                    <a:pt x="1443" y="1084"/>
                  </a:cubicBezTo>
                  <a:lnTo>
                    <a:pt x="1443" y="712"/>
                  </a:lnTo>
                  <a:cubicBezTo>
                    <a:pt x="1443" y="356"/>
                    <a:pt x="1217" y="0"/>
                    <a:pt x="8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1" name="Google Shape;851;p11"/>
            <p:cNvSpPr/>
            <p:nvPr/>
          </p:nvSpPr>
          <p:spPr>
            <a:xfrm>
              <a:off x="2915775" y="2216000"/>
              <a:ext cx="45975" cy="36650"/>
            </a:xfrm>
            <a:custGeom>
              <a:avLst/>
              <a:gdLst/>
              <a:ahLst/>
              <a:cxnLst/>
              <a:rect l="l" t="t" r="r" b="b"/>
              <a:pathLst>
                <a:path w="1839" h="1466" extrusionOk="0">
                  <a:moveTo>
                    <a:pt x="675" y="0"/>
                  </a:moveTo>
                  <a:cubicBezTo>
                    <a:pt x="303" y="0"/>
                    <a:pt x="1" y="302"/>
                    <a:pt x="1" y="791"/>
                  </a:cubicBezTo>
                  <a:cubicBezTo>
                    <a:pt x="1" y="1163"/>
                    <a:pt x="303" y="1466"/>
                    <a:pt x="675" y="1466"/>
                  </a:cubicBezTo>
                  <a:lnTo>
                    <a:pt x="1071" y="1466"/>
                  </a:lnTo>
                  <a:cubicBezTo>
                    <a:pt x="1466" y="1466"/>
                    <a:pt x="1839" y="1163"/>
                    <a:pt x="1839" y="791"/>
                  </a:cubicBezTo>
                  <a:cubicBezTo>
                    <a:pt x="1839" y="302"/>
                    <a:pt x="1466" y="0"/>
                    <a:pt x="10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852" name="Google Shape;852;p11"/>
          <p:cNvGrpSpPr/>
          <p:nvPr/>
        </p:nvGrpSpPr>
        <p:grpSpPr>
          <a:xfrm rot="2914635">
            <a:off x="10211811" y="135699"/>
            <a:ext cx="2585428" cy="1167288"/>
            <a:chOff x="2915775" y="2073500"/>
            <a:chExt cx="874750" cy="394925"/>
          </a:xfrm>
        </p:grpSpPr>
        <p:sp>
          <p:nvSpPr>
            <p:cNvPr id="853" name="Google Shape;853;p11"/>
            <p:cNvSpPr/>
            <p:nvPr/>
          </p:nvSpPr>
          <p:spPr>
            <a:xfrm>
              <a:off x="3546225" y="2317775"/>
              <a:ext cx="48300" cy="38975"/>
            </a:xfrm>
            <a:custGeom>
              <a:avLst/>
              <a:gdLst/>
              <a:ahLst/>
              <a:cxnLst/>
              <a:rect l="l" t="t" r="r" b="b"/>
              <a:pathLst>
                <a:path w="1932" h="1559" extrusionOk="0">
                  <a:moveTo>
                    <a:pt x="955" y="0"/>
                  </a:moveTo>
                  <a:cubicBezTo>
                    <a:pt x="1" y="0"/>
                    <a:pt x="1" y="1559"/>
                    <a:pt x="955" y="1559"/>
                  </a:cubicBezTo>
                  <a:cubicBezTo>
                    <a:pt x="1932" y="1559"/>
                    <a:pt x="1932" y="0"/>
                    <a:pt x="9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4" name="Google Shape;854;p11"/>
            <p:cNvSpPr/>
            <p:nvPr/>
          </p:nvSpPr>
          <p:spPr>
            <a:xfrm>
              <a:off x="3681750" y="2300900"/>
              <a:ext cx="38975" cy="45975"/>
            </a:xfrm>
            <a:custGeom>
              <a:avLst/>
              <a:gdLst/>
              <a:ahLst/>
              <a:cxnLst/>
              <a:rect l="l" t="t" r="r" b="b"/>
              <a:pathLst>
                <a:path w="1559" h="1839" extrusionOk="0">
                  <a:moveTo>
                    <a:pt x="768" y="1"/>
                  </a:moveTo>
                  <a:cubicBezTo>
                    <a:pt x="396" y="1"/>
                    <a:pt x="0" y="303"/>
                    <a:pt x="0" y="675"/>
                  </a:cubicBezTo>
                  <a:lnTo>
                    <a:pt x="0" y="1071"/>
                  </a:lnTo>
                  <a:cubicBezTo>
                    <a:pt x="0" y="1466"/>
                    <a:pt x="396" y="1838"/>
                    <a:pt x="768" y="1838"/>
                  </a:cubicBezTo>
                  <a:cubicBezTo>
                    <a:pt x="1164" y="1838"/>
                    <a:pt x="1559" y="1466"/>
                    <a:pt x="1559" y="1071"/>
                  </a:cubicBezTo>
                  <a:lnTo>
                    <a:pt x="1559" y="675"/>
                  </a:lnTo>
                  <a:cubicBezTo>
                    <a:pt x="1559" y="303"/>
                    <a:pt x="1164" y="1"/>
                    <a:pt x="7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5" name="Google Shape;855;p11"/>
            <p:cNvSpPr/>
            <p:nvPr/>
          </p:nvSpPr>
          <p:spPr>
            <a:xfrm>
              <a:off x="3611375" y="2245075"/>
              <a:ext cx="48300" cy="36650"/>
            </a:xfrm>
            <a:custGeom>
              <a:avLst/>
              <a:gdLst/>
              <a:ahLst/>
              <a:cxnLst/>
              <a:rect l="l" t="t" r="r" b="b"/>
              <a:pathLst>
                <a:path w="1932" h="1466" extrusionOk="0">
                  <a:moveTo>
                    <a:pt x="977" y="0"/>
                  </a:moveTo>
                  <a:cubicBezTo>
                    <a:pt x="0" y="0"/>
                    <a:pt x="0" y="1466"/>
                    <a:pt x="977" y="1466"/>
                  </a:cubicBezTo>
                  <a:cubicBezTo>
                    <a:pt x="1931" y="1466"/>
                    <a:pt x="1931" y="0"/>
                    <a:pt x="9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6" name="Google Shape;856;p11"/>
            <p:cNvSpPr/>
            <p:nvPr/>
          </p:nvSpPr>
          <p:spPr>
            <a:xfrm>
              <a:off x="3706175" y="2235750"/>
              <a:ext cx="48300" cy="36100"/>
            </a:xfrm>
            <a:custGeom>
              <a:avLst/>
              <a:gdLst/>
              <a:ahLst/>
              <a:cxnLst/>
              <a:rect l="l" t="t" r="r" b="b"/>
              <a:pathLst>
                <a:path w="1932" h="1444" extrusionOk="0">
                  <a:moveTo>
                    <a:pt x="954" y="1"/>
                  </a:moveTo>
                  <a:cubicBezTo>
                    <a:pt x="0" y="1"/>
                    <a:pt x="0" y="1443"/>
                    <a:pt x="954" y="1443"/>
                  </a:cubicBezTo>
                  <a:cubicBezTo>
                    <a:pt x="1838" y="1443"/>
                    <a:pt x="1931" y="1"/>
                    <a:pt x="9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7" name="Google Shape;857;p11"/>
            <p:cNvSpPr/>
            <p:nvPr/>
          </p:nvSpPr>
          <p:spPr>
            <a:xfrm>
              <a:off x="3742225" y="2150850"/>
              <a:ext cx="48300" cy="36075"/>
            </a:xfrm>
            <a:custGeom>
              <a:avLst/>
              <a:gdLst/>
              <a:ahLst/>
              <a:cxnLst/>
              <a:rect l="l" t="t" r="r" b="b"/>
              <a:pathLst>
                <a:path w="1932" h="1443" extrusionOk="0">
                  <a:moveTo>
                    <a:pt x="978" y="0"/>
                  </a:moveTo>
                  <a:cubicBezTo>
                    <a:pt x="1" y="0"/>
                    <a:pt x="1" y="1443"/>
                    <a:pt x="978" y="1443"/>
                  </a:cubicBezTo>
                  <a:cubicBezTo>
                    <a:pt x="1932" y="1443"/>
                    <a:pt x="1932" y="0"/>
                    <a:pt x="9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8" name="Google Shape;858;p11"/>
            <p:cNvSpPr/>
            <p:nvPr/>
          </p:nvSpPr>
          <p:spPr>
            <a:xfrm>
              <a:off x="3659650" y="2160725"/>
              <a:ext cx="46550" cy="36100"/>
            </a:xfrm>
            <a:custGeom>
              <a:avLst/>
              <a:gdLst/>
              <a:ahLst/>
              <a:cxnLst/>
              <a:rect l="l" t="t" r="r" b="b"/>
              <a:pathLst>
                <a:path w="1862" h="1444" extrusionOk="0">
                  <a:moveTo>
                    <a:pt x="884" y="1"/>
                  </a:moveTo>
                  <a:cubicBezTo>
                    <a:pt x="0" y="1"/>
                    <a:pt x="0" y="1443"/>
                    <a:pt x="884" y="1443"/>
                  </a:cubicBezTo>
                  <a:cubicBezTo>
                    <a:pt x="1861" y="1443"/>
                    <a:pt x="1861" y="1"/>
                    <a:pt x="8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9" name="Google Shape;859;p11"/>
            <p:cNvSpPr/>
            <p:nvPr/>
          </p:nvSpPr>
          <p:spPr>
            <a:xfrm>
              <a:off x="3579975" y="2121775"/>
              <a:ext cx="36075" cy="46325"/>
            </a:xfrm>
            <a:custGeom>
              <a:avLst/>
              <a:gdLst/>
              <a:ahLst/>
              <a:cxnLst/>
              <a:rect l="l" t="t" r="r" b="b"/>
              <a:pathLst>
                <a:path w="1443" h="1853" extrusionOk="0">
                  <a:moveTo>
                    <a:pt x="768" y="0"/>
                  </a:moveTo>
                  <a:cubicBezTo>
                    <a:pt x="279" y="0"/>
                    <a:pt x="0" y="396"/>
                    <a:pt x="0" y="768"/>
                  </a:cubicBezTo>
                  <a:lnTo>
                    <a:pt x="0" y="1163"/>
                  </a:lnTo>
                  <a:cubicBezTo>
                    <a:pt x="0" y="1517"/>
                    <a:pt x="317" y="1853"/>
                    <a:pt x="650" y="1853"/>
                  </a:cubicBezTo>
                  <a:cubicBezTo>
                    <a:pt x="689" y="1853"/>
                    <a:pt x="729" y="1848"/>
                    <a:pt x="768" y="1838"/>
                  </a:cubicBezTo>
                  <a:cubicBezTo>
                    <a:pt x="1163" y="1838"/>
                    <a:pt x="1443" y="1559"/>
                    <a:pt x="1443" y="1163"/>
                  </a:cubicBezTo>
                  <a:lnTo>
                    <a:pt x="1443" y="768"/>
                  </a:lnTo>
                  <a:cubicBezTo>
                    <a:pt x="1443" y="396"/>
                    <a:pt x="1163" y="0"/>
                    <a:pt x="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0" name="Google Shape;860;p11"/>
            <p:cNvSpPr/>
            <p:nvPr/>
          </p:nvSpPr>
          <p:spPr>
            <a:xfrm>
              <a:off x="3444450" y="2140950"/>
              <a:ext cx="45975" cy="36675"/>
            </a:xfrm>
            <a:custGeom>
              <a:avLst/>
              <a:gdLst/>
              <a:ahLst/>
              <a:cxnLst/>
              <a:rect l="l" t="t" r="r" b="b"/>
              <a:pathLst>
                <a:path w="1839" h="1467" extrusionOk="0">
                  <a:moveTo>
                    <a:pt x="954" y="1"/>
                  </a:moveTo>
                  <a:cubicBezTo>
                    <a:pt x="1" y="1"/>
                    <a:pt x="1" y="1467"/>
                    <a:pt x="954" y="1467"/>
                  </a:cubicBezTo>
                  <a:cubicBezTo>
                    <a:pt x="1839" y="1467"/>
                    <a:pt x="1839" y="1"/>
                    <a:pt x="9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1" name="Google Shape;861;p11"/>
            <p:cNvSpPr/>
            <p:nvPr/>
          </p:nvSpPr>
          <p:spPr>
            <a:xfrm>
              <a:off x="3495050" y="2206675"/>
              <a:ext cx="48300" cy="55675"/>
            </a:xfrm>
            <a:custGeom>
              <a:avLst/>
              <a:gdLst/>
              <a:ahLst/>
              <a:cxnLst/>
              <a:rect l="l" t="t" r="r" b="b"/>
              <a:pathLst>
                <a:path w="1932" h="2227" extrusionOk="0">
                  <a:moveTo>
                    <a:pt x="1147" y="1"/>
                  </a:moveTo>
                  <a:cubicBezTo>
                    <a:pt x="872" y="1"/>
                    <a:pt x="613" y="125"/>
                    <a:pt x="489" y="373"/>
                  </a:cubicBezTo>
                  <a:cubicBezTo>
                    <a:pt x="396" y="675"/>
                    <a:pt x="303" y="862"/>
                    <a:pt x="187" y="1164"/>
                  </a:cubicBezTo>
                  <a:cubicBezTo>
                    <a:pt x="1" y="1443"/>
                    <a:pt x="94" y="1932"/>
                    <a:pt x="396" y="2118"/>
                  </a:cubicBezTo>
                  <a:cubicBezTo>
                    <a:pt x="525" y="2190"/>
                    <a:pt x="668" y="2227"/>
                    <a:pt x="808" y="2227"/>
                  </a:cubicBezTo>
                  <a:cubicBezTo>
                    <a:pt x="1073" y="2227"/>
                    <a:pt x="1329" y="2097"/>
                    <a:pt x="1466" y="1839"/>
                  </a:cubicBezTo>
                  <a:cubicBezTo>
                    <a:pt x="1559" y="1653"/>
                    <a:pt x="1652" y="1350"/>
                    <a:pt x="1838" y="1164"/>
                  </a:cubicBezTo>
                  <a:cubicBezTo>
                    <a:pt x="1932" y="768"/>
                    <a:pt x="1932" y="280"/>
                    <a:pt x="1559" y="94"/>
                  </a:cubicBezTo>
                  <a:cubicBezTo>
                    <a:pt x="1427" y="32"/>
                    <a:pt x="1285" y="1"/>
                    <a:pt x="114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2" name="Google Shape;862;p11"/>
            <p:cNvSpPr/>
            <p:nvPr/>
          </p:nvSpPr>
          <p:spPr>
            <a:xfrm>
              <a:off x="3383375" y="2244725"/>
              <a:ext cx="36675" cy="46900"/>
            </a:xfrm>
            <a:custGeom>
              <a:avLst/>
              <a:gdLst/>
              <a:ahLst/>
              <a:cxnLst/>
              <a:rect l="l" t="t" r="r" b="b"/>
              <a:pathLst>
                <a:path w="1467" h="1876" extrusionOk="0">
                  <a:moveTo>
                    <a:pt x="902" y="0"/>
                  </a:moveTo>
                  <a:cubicBezTo>
                    <a:pt x="866" y="0"/>
                    <a:pt x="829" y="5"/>
                    <a:pt x="792" y="14"/>
                  </a:cubicBezTo>
                  <a:cubicBezTo>
                    <a:pt x="303" y="14"/>
                    <a:pt x="1" y="317"/>
                    <a:pt x="1" y="712"/>
                  </a:cubicBezTo>
                  <a:lnTo>
                    <a:pt x="1" y="1084"/>
                  </a:lnTo>
                  <a:cubicBezTo>
                    <a:pt x="1" y="1480"/>
                    <a:pt x="303" y="1875"/>
                    <a:pt x="792" y="1875"/>
                  </a:cubicBezTo>
                  <a:cubicBezTo>
                    <a:pt x="1164" y="1759"/>
                    <a:pt x="1467" y="1480"/>
                    <a:pt x="1467" y="1084"/>
                  </a:cubicBezTo>
                  <a:lnTo>
                    <a:pt x="1467" y="712"/>
                  </a:lnTo>
                  <a:cubicBezTo>
                    <a:pt x="1467" y="356"/>
                    <a:pt x="1222" y="0"/>
                    <a:pt x="9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3" name="Google Shape;863;p11"/>
            <p:cNvSpPr/>
            <p:nvPr/>
          </p:nvSpPr>
          <p:spPr>
            <a:xfrm>
              <a:off x="3306025" y="2123525"/>
              <a:ext cx="51225" cy="44800"/>
            </a:xfrm>
            <a:custGeom>
              <a:avLst/>
              <a:gdLst/>
              <a:ahLst/>
              <a:cxnLst/>
              <a:rect l="l" t="t" r="r" b="b"/>
              <a:pathLst>
                <a:path w="2049" h="1792" extrusionOk="0">
                  <a:moveTo>
                    <a:pt x="1219" y="0"/>
                  </a:moveTo>
                  <a:cubicBezTo>
                    <a:pt x="1024" y="0"/>
                    <a:pt x="827" y="70"/>
                    <a:pt x="676" y="209"/>
                  </a:cubicBezTo>
                  <a:cubicBezTo>
                    <a:pt x="582" y="326"/>
                    <a:pt x="489" y="419"/>
                    <a:pt x="303" y="512"/>
                  </a:cubicBezTo>
                  <a:cubicBezTo>
                    <a:pt x="1" y="791"/>
                    <a:pt x="1" y="1280"/>
                    <a:pt x="303" y="1582"/>
                  </a:cubicBezTo>
                  <a:cubicBezTo>
                    <a:pt x="443" y="1722"/>
                    <a:pt x="635" y="1791"/>
                    <a:pt x="827" y="1791"/>
                  </a:cubicBezTo>
                  <a:cubicBezTo>
                    <a:pt x="1019" y="1791"/>
                    <a:pt x="1211" y="1722"/>
                    <a:pt x="1350" y="1582"/>
                  </a:cubicBezTo>
                  <a:cubicBezTo>
                    <a:pt x="1466" y="1489"/>
                    <a:pt x="1653" y="1373"/>
                    <a:pt x="1746" y="1187"/>
                  </a:cubicBezTo>
                  <a:cubicBezTo>
                    <a:pt x="2048" y="907"/>
                    <a:pt x="2048" y="419"/>
                    <a:pt x="1746" y="209"/>
                  </a:cubicBezTo>
                  <a:cubicBezTo>
                    <a:pt x="1606" y="70"/>
                    <a:pt x="1414" y="0"/>
                    <a:pt x="1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4" name="Google Shape;864;p11"/>
            <p:cNvSpPr/>
            <p:nvPr/>
          </p:nvSpPr>
          <p:spPr>
            <a:xfrm>
              <a:off x="3097825" y="2131650"/>
              <a:ext cx="45975" cy="36100"/>
            </a:xfrm>
            <a:custGeom>
              <a:avLst/>
              <a:gdLst/>
              <a:ahLst/>
              <a:cxnLst/>
              <a:rect l="l" t="t" r="r" b="b"/>
              <a:pathLst>
                <a:path w="1839" h="1444" extrusionOk="0">
                  <a:moveTo>
                    <a:pt x="954" y="1"/>
                  </a:moveTo>
                  <a:cubicBezTo>
                    <a:pt x="0" y="1"/>
                    <a:pt x="0" y="1443"/>
                    <a:pt x="954" y="1443"/>
                  </a:cubicBezTo>
                  <a:cubicBezTo>
                    <a:pt x="1838" y="1443"/>
                    <a:pt x="1838" y="1"/>
                    <a:pt x="9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5" name="Google Shape;865;p11"/>
            <p:cNvSpPr/>
            <p:nvPr/>
          </p:nvSpPr>
          <p:spPr>
            <a:xfrm>
              <a:off x="3194375" y="2140950"/>
              <a:ext cx="48875" cy="36675"/>
            </a:xfrm>
            <a:custGeom>
              <a:avLst/>
              <a:gdLst/>
              <a:ahLst/>
              <a:cxnLst/>
              <a:rect l="l" t="t" r="r" b="b"/>
              <a:pathLst>
                <a:path w="1955" h="1467" extrusionOk="0">
                  <a:moveTo>
                    <a:pt x="791" y="1"/>
                  </a:moveTo>
                  <a:cubicBezTo>
                    <a:pt x="396" y="1"/>
                    <a:pt x="0" y="396"/>
                    <a:pt x="117" y="792"/>
                  </a:cubicBezTo>
                  <a:cubicBezTo>
                    <a:pt x="117" y="1164"/>
                    <a:pt x="396" y="1467"/>
                    <a:pt x="791" y="1467"/>
                  </a:cubicBezTo>
                  <a:lnTo>
                    <a:pt x="1163" y="1467"/>
                  </a:lnTo>
                  <a:cubicBezTo>
                    <a:pt x="1559" y="1467"/>
                    <a:pt x="1954" y="1164"/>
                    <a:pt x="1954" y="792"/>
                  </a:cubicBezTo>
                  <a:cubicBezTo>
                    <a:pt x="1954" y="396"/>
                    <a:pt x="1559" y="1"/>
                    <a:pt x="1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6" name="Google Shape;866;p11"/>
            <p:cNvSpPr/>
            <p:nvPr/>
          </p:nvSpPr>
          <p:spPr>
            <a:xfrm>
              <a:off x="2925675" y="2131650"/>
              <a:ext cx="36075" cy="45975"/>
            </a:xfrm>
            <a:custGeom>
              <a:avLst/>
              <a:gdLst/>
              <a:ahLst/>
              <a:cxnLst/>
              <a:rect l="l" t="t" r="r" b="b"/>
              <a:pathLst>
                <a:path w="1443" h="1839" extrusionOk="0">
                  <a:moveTo>
                    <a:pt x="675" y="1"/>
                  </a:moveTo>
                  <a:cubicBezTo>
                    <a:pt x="279" y="1"/>
                    <a:pt x="0" y="373"/>
                    <a:pt x="0" y="768"/>
                  </a:cubicBezTo>
                  <a:lnTo>
                    <a:pt x="0" y="1164"/>
                  </a:lnTo>
                  <a:cubicBezTo>
                    <a:pt x="0" y="1536"/>
                    <a:pt x="279" y="1839"/>
                    <a:pt x="675" y="1839"/>
                  </a:cubicBezTo>
                  <a:cubicBezTo>
                    <a:pt x="1070" y="1839"/>
                    <a:pt x="1443" y="1536"/>
                    <a:pt x="1443" y="1164"/>
                  </a:cubicBezTo>
                  <a:lnTo>
                    <a:pt x="1443" y="768"/>
                  </a:lnTo>
                  <a:cubicBezTo>
                    <a:pt x="1443" y="373"/>
                    <a:pt x="1070" y="1"/>
                    <a:pt x="6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7" name="Google Shape;867;p11"/>
            <p:cNvSpPr/>
            <p:nvPr/>
          </p:nvSpPr>
          <p:spPr>
            <a:xfrm>
              <a:off x="3405475" y="2346850"/>
              <a:ext cx="48300" cy="36650"/>
            </a:xfrm>
            <a:custGeom>
              <a:avLst/>
              <a:gdLst/>
              <a:ahLst/>
              <a:cxnLst/>
              <a:rect l="l" t="t" r="r" b="b"/>
              <a:pathLst>
                <a:path w="1932" h="1466" extrusionOk="0">
                  <a:moveTo>
                    <a:pt x="978" y="0"/>
                  </a:moveTo>
                  <a:cubicBezTo>
                    <a:pt x="1" y="0"/>
                    <a:pt x="1" y="1466"/>
                    <a:pt x="978" y="1466"/>
                  </a:cubicBezTo>
                  <a:cubicBezTo>
                    <a:pt x="1932" y="1466"/>
                    <a:pt x="1932" y="0"/>
                    <a:pt x="9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8" name="Google Shape;868;p11"/>
            <p:cNvSpPr/>
            <p:nvPr/>
          </p:nvSpPr>
          <p:spPr>
            <a:xfrm>
              <a:off x="3480525" y="2402675"/>
              <a:ext cx="48275" cy="36675"/>
            </a:xfrm>
            <a:custGeom>
              <a:avLst/>
              <a:gdLst/>
              <a:ahLst/>
              <a:cxnLst/>
              <a:rect l="l" t="t" r="r" b="b"/>
              <a:pathLst>
                <a:path w="1931" h="1467" extrusionOk="0">
                  <a:moveTo>
                    <a:pt x="977" y="1"/>
                  </a:moveTo>
                  <a:cubicBezTo>
                    <a:pt x="0" y="1"/>
                    <a:pt x="0" y="1466"/>
                    <a:pt x="977" y="1466"/>
                  </a:cubicBezTo>
                  <a:cubicBezTo>
                    <a:pt x="1931" y="1466"/>
                    <a:pt x="1931" y="1"/>
                    <a:pt x="9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9" name="Google Shape;869;p11"/>
            <p:cNvSpPr/>
            <p:nvPr/>
          </p:nvSpPr>
          <p:spPr>
            <a:xfrm>
              <a:off x="3575325" y="2431750"/>
              <a:ext cx="45950" cy="36675"/>
            </a:xfrm>
            <a:custGeom>
              <a:avLst/>
              <a:gdLst/>
              <a:ahLst/>
              <a:cxnLst/>
              <a:rect l="l" t="t" r="r" b="b"/>
              <a:pathLst>
                <a:path w="1838" h="1467" extrusionOk="0">
                  <a:moveTo>
                    <a:pt x="954" y="1"/>
                  </a:moveTo>
                  <a:cubicBezTo>
                    <a:pt x="0" y="1"/>
                    <a:pt x="0" y="1467"/>
                    <a:pt x="954" y="1467"/>
                  </a:cubicBezTo>
                  <a:cubicBezTo>
                    <a:pt x="1838" y="1467"/>
                    <a:pt x="1838" y="1"/>
                    <a:pt x="9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70" name="Google Shape;870;p11"/>
            <p:cNvSpPr/>
            <p:nvPr/>
          </p:nvSpPr>
          <p:spPr>
            <a:xfrm>
              <a:off x="3725375" y="2073500"/>
              <a:ext cx="48300" cy="36075"/>
            </a:xfrm>
            <a:custGeom>
              <a:avLst/>
              <a:gdLst/>
              <a:ahLst/>
              <a:cxnLst/>
              <a:rect l="l" t="t" r="r" b="b"/>
              <a:pathLst>
                <a:path w="1932" h="1443" extrusionOk="0">
                  <a:moveTo>
                    <a:pt x="977" y="0"/>
                  </a:moveTo>
                  <a:cubicBezTo>
                    <a:pt x="0" y="0"/>
                    <a:pt x="0" y="1443"/>
                    <a:pt x="977" y="1443"/>
                  </a:cubicBezTo>
                  <a:cubicBezTo>
                    <a:pt x="1931" y="1443"/>
                    <a:pt x="1931" y="0"/>
                    <a:pt x="9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71" name="Google Shape;871;p11"/>
            <p:cNvSpPr/>
            <p:nvPr/>
          </p:nvSpPr>
          <p:spPr>
            <a:xfrm>
              <a:off x="3027450" y="2244725"/>
              <a:ext cx="36075" cy="46900"/>
            </a:xfrm>
            <a:custGeom>
              <a:avLst/>
              <a:gdLst/>
              <a:ahLst/>
              <a:cxnLst/>
              <a:rect l="l" t="t" r="r" b="b"/>
              <a:pathLst>
                <a:path w="1443" h="1876" extrusionOk="0">
                  <a:moveTo>
                    <a:pt x="883" y="0"/>
                  </a:moveTo>
                  <a:cubicBezTo>
                    <a:pt x="846" y="0"/>
                    <a:pt x="808" y="5"/>
                    <a:pt x="768" y="14"/>
                  </a:cubicBezTo>
                  <a:cubicBezTo>
                    <a:pt x="396" y="14"/>
                    <a:pt x="0" y="317"/>
                    <a:pt x="0" y="712"/>
                  </a:cubicBezTo>
                  <a:lnTo>
                    <a:pt x="0" y="1084"/>
                  </a:lnTo>
                  <a:cubicBezTo>
                    <a:pt x="0" y="1480"/>
                    <a:pt x="396" y="1875"/>
                    <a:pt x="768" y="1875"/>
                  </a:cubicBezTo>
                  <a:cubicBezTo>
                    <a:pt x="1164" y="1759"/>
                    <a:pt x="1443" y="1480"/>
                    <a:pt x="1443" y="1084"/>
                  </a:cubicBezTo>
                  <a:lnTo>
                    <a:pt x="1443" y="712"/>
                  </a:lnTo>
                  <a:cubicBezTo>
                    <a:pt x="1443" y="356"/>
                    <a:pt x="1217" y="0"/>
                    <a:pt x="8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72" name="Google Shape;872;p11"/>
            <p:cNvSpPr/>
            <p:nvPr/>
          </p:nvSpPr>
          <p:spPr>
            <a:xfrm>
              <a:off x="2915775" y="2216000"/>
              <a:ext cx="45975" cy="36650"/>
            </a:xfrm>
            <a:custGeom>
              <a:avLst/>
              <a:gdLst/>
              <a:ahLst/>
              <a:cxnLst/>
              <a:rect l="l" t="t" r="r" b="b"/>
              <a:pathLst>
                <a:path w="1839" h="1466" extrusionOk="0">
                  <a:moveTo>
                    <a:pt x="675" y="0"/>
                  </a:moveTo>
                  <a:cubicBezTo>
                    <a:pt x="303" y="0"/>
                    <a:pt x="1" y="302"/>
                    <a:pt x="1" y="791"/>
                  </a:cubicBezTo>
                  <a:cubicBezTo>
                    <a:pt x="1" y="1163"/>
                    <a:pt x="303" y="1466"/>
                    <a:pt x="675" y="1466"/>
                  </a:cubicBezTo>
                  <a:lnTo>
                    <a:pt x="1071" y="1466"/>
                  </a:lnTo>
                  <a:cubicBezTo>
                    <a:pt x="1466" y="1466"/>
                    <a:pt x="1839" y="1163"/>
                    <a:pt x="1839" y="791"/>
                  </a:cubicBezTo>
                  <a:cubicBezTo>
                    <a:pt x="1839" y="302"/>
                    <a:pt x="1466" y="0"/>
                    <a:pt x="10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Tree>
    <p:extLst>
      <p:ext uri="{BB962C8B-B14F-4D97-AF65-F5344CB8AC3E}">
        <p14:creationId xmlns:p14="http://schemas.microsoft.com/office/powerpoint/2010/main" val="807804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924"/>
        <p:cNvGrpSpPr/>
        <p:nvPr/>
      </p:nvGrpSpPr>
      <p:grpSpPr>
        <a:xfrm>
          <a:off x="0" y="0"/>
          <a:ext cx="0" cy="0"/>
          <a:chOff x="0" y="0"/>
          <a:chExt cx="0" cy="0"/>
        </a:xfrm>
      </p:grpSpPr>
      <p:sp>
        <p:nvSpPr>
          <p:cNvPr id="925" name="Google Shape;925;p14"/>
          <p:cNvSpPr txBox="1">
            <a:spLocks noGrp="1"/>
          </p:cNvSpPr>
          <p:nvPr>
            <p:ph type="title"/>
          </p:nvPr>
        </p:nvSpPr>
        <p:spPr>
          <a:xfrm>
            <a:off x="4461000" y="3824887"/>
            <a:ext cx="3270000" cy="74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000"/>
              <a:buNone/>
              <a:defRPr sz="2400">
                <a:solidFill>
                  <a:schemeClr val="accent2"/>
                </a:solidFill>
              </a:defRPr>
            </a:lvl1pPr>
            <a:lvl2pPr lvl="1" algn="ctr" rtl="0">
              <a:spcBef>
                <a:spcPts val="0"/>
              </a:spcBef>
              <a:spcAft>
                <a:spcPts val="0"/>
              </a:spcAft>
              <a:buClr>
                <a:schemeClr val="accent1"/>
              </a:buClr>
              <a:buSzPts val="2000"/>
              <a:buNone/>
              <a:defRPr sz="2667">
                <a:solidFill>
                  <a:schemeClr val="accent1"/>
                </a:solidFill>
              </a:defRPr>
            </a:lvl2pPr>
            <a:lvl3pPr lvl="2" algn="ctr" rtl="0">
              <a:spcBef>
                <a:spcPts val="0"/>
              </a:spcBef>
              <a:spcAft>
                <a:spcPts val="0"/>
              </a:spcAft>
              <a:buClr>
                <a:schemeClr val="accent1"/>
              </a:buClr>
              <a:buSzPts val="2000"/>
              <a:buNone/>
              <a:defRPr sz="2667">
                <a:solidFill>
                  <a:schemeClr val="accent1"/>
                </a:solidFill>
              </a:defRPr>
            </a:lvl3pPr>
            <a:lvl4pPr lvl="3" algn="ctr" rtl="0">
              <a:spcBef>
                <a:spcPts val="0"/>
              </a:spcBef>
              <a:spcAft>
                <a:spcPts val="0"/>
              </a:spcAft>
              <a:buClr>
                <a:schemeClr val="accent1"/>
              </a:buClr>
              <a:buSzPts val="2000"/>
              <a:buNone/>
              <a:defRPr sz="2667">
                <a:solidFill>
                  <a:schemeClr val="accent1"/>
                </a:solidFill>
              </a:defRPr>
            </a:lvl4pPr>
            <a:lvl5pPr lvl="4" algn="ctr" rtl="0">
              <a:spcBef>
                <a:spcPts val="0"/>
              </a:spcBef>
              <a:spcAft>
                <a:spcPts val="0"/>
              </a:spcAft>
              <a:buClr>
                <a:schemeClr val="accent1"/>
              </a:buClr>
              <a:buSzPts val="2000"/>
              <a:buNone/>
              <a:defRPr sz="2667">
                <a:solidFill>
                  <a:schemeClr val="accent1"/>
                </a:solidFill>
              </a:defRPr>
            </a:lvl5pPr>
            <a:lvl6pPr lvl="5" algn="ctr" rtl="0">
              <a:spcBef>
                <a:spcPts val="0"/>
              </a:spcBef>
              <a:spcAft>
                <a:spcPts val="0"/>
              </a:spcAft>
              <a:buClr>
                <a:schemeClr val="accent1"/>
              </a:buClr>
              <a:buSzPts val="2000"/>
              <a:buNone/>
              <a:defRPr sz="2667">
                <a:solidFill>
                  <a:schemeClr val="accent1"/>
                </a:solidFill>
              </a:defRPr>
            </a:lvl6pPr>
            <a:lvl7pPr lvl="6" algn="ctr" rtl="0">
              <a:spcBef>
                <a:spcPts val="0"/>
              </a:spcBef>
              <a:spcAft>
                <a:spcPts val="0"/>
              </a:spcAft>
              <a:buClr>
                <a:schemeClr val="accent1"/>
              </a:buClr>
              <a:buSzPts val="2000"/>
              <a:buNone/>
              <a:defRPr sz="2667">
                <a:solidFill>
                  <a:schemeClr val="accent1"/>
                </a:solidFill>
              </a:defRPr>
            </a:lvl7pPr>
            <a:lvl8pPr lvl="7" algn="ctr" rtl="0">
              <a:spcBef>
                <a:spcPts val="0"/>
              </a:spcBef>
              <a:spcAft>
                <a:spcPts val="0"/>
              </a:spcAft>
              <a:buClr>
                <a:schemeClr val="accent1"/>
              </a:buClr>
              <a:buSzPts val="2000"/>
              <a:buNone/>
              <a:defRPr sz="2667">
                <a:solidFill>
                  <a:schemeClr val="accent1"/>
                </a:solidFill>
              </a:defRPr>
            </a:lvl8pPr>
            <a:lvl9pPr lvl="8" algn="ctr" rtl="0">
              <a:spcBef>
                <a:spcPts val="0"/>
              </a:spcBef>
              <a:spcAft>
                <a:spcPts val="0"/>
              </a:spcAft>
              <a:buClr>
                <a:schemeClr val="accent1"/>
              </a:buClr>
              <a:buSzPts val="2000"/>
              <a:buNone/>
              <a:defRPr sz="2667">
                <a:solidFill>
                  <a:schemeClr val="accent1"/>
                </a:solidFill>
              </a:defRPr>
            </a:lvl9pPr>
          </a:lstStyle>
          <a:p>
            <a:endParaRPr/>
          </a:p>
        </p:txBody>
      </p:sp>
      <p:sp>
        <p:nvSpPr>
          <p:cNvPr id="926" name="Google Shape;926;p14"/>
          <p:cNvSpPr txBox="1">
            <a:spLocks noGrp="1"/>
          </p:cNvSpPr>
          <p:nvPr>
            <p:ph type="subTitle" idx="1"/>
          </p:nvPr>
        </p:nvSpPr>
        <p:spPr>
          <a:xfrm>
            <a:off x="4550800" y="4397940"/>
            <a:ext cx="3090400" cy="86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867">
                <a:solidFill>
                  <a:schemeClr val="accent1"/>
                </a:solidFill>
              </a:defRPr>
            </a:lvl1pPr>
            <a:lvl2pPr lvl="1" algn="ctr" rtl="0">
              <a:spcBef>
                <a:spcPts val="0"/>
              </a:spcBef>
              <a:spcAft>
                <a:spcPts val="0"/>
              </a:spcAft>
              <a:buClr>
                <a:schemeClr val="accent1"/>
              </a:buClr>
              <a:buSzPts val="1400"/>
              <a:buNone/>
              <a:defRPr>
                <a:solidFill>
                  <a:schemeClr val="accent1"/>
                </a:solidFill>
              </a:defRPr>
            </a:lvl2pPr>
            <a:lvl3pPr lvl="2" algn="ctr" rtl="0">
              <a:spcBef>
                <a:spcPts val="2133"/>
              </a:spcBef>
              <a:spcAft>
                <a:spcPts val="0"/>
              </a:spcAft>
              <a:buClr>
                <a:schemeClr val="accent1"/>
              </a:buClr>
              <a:buSzPts val="1400"/>
              <a:buNone/>
              <a:defRPr>
                <a:solidFill>
                  <a:schemeClr val="accent1"/>
                </a:solidFill>
              </a:defRPr>
            </a:lvl3pPr>
            <a:lvl4pPr lvl="3" algn="ctr" rtl="0">
              <a:spcBef>
                <a:spcPts val="2133"/>
              </a:spcBef>
              <a:spcAft>
                <a:spcPts val="0"/>
              </a:spcAft>
              <a:buClr>
                <a:schemeClr val="accent1"/>
              </a:buClr>
              <a:buSzPts val="1400"/>
              <a:buNone/>
              <a:defRPr>
                <a:solidFill>
                  <a:schemeClr val="accent1"/>
                </a:solidFill>
              </a:defRPr>
            </a:lvl4pPr>
            <a:lvl5pPr lvl="4" algn="ctr" rtl="0">
              <a:spcBef>
                <a:spcPts val="2133"/>
              </a:spcBef>
              <a:spcAft>
                <a:spcPts val="0"/>
              </a:spcAft>
              <a:buClr>
                <a:schemeClr val="accent1"/>
              </a:buClr>
              <a:buSzPts val="1400"/>
              <a:buNone/>
              <a:defRPr>
                <a:solidFill>
                  <a:schemeClr val="accent1"/>
                </a:solidFill>
              </a:defRPr>
            </a:lvl5pPr>
            <a:lvl6pPr lvl="5" algn="ctr" rtl="0">
              <a:spcBef>
                <a:spcPts val="2133"/>
              </a:spcBef>
              <a:spcAft>
                <a:spcPts val="0"/>
              </a:spcAft>
              <a:buClr>
                <a:schemeClr val="accent1"/>
              </a:buClr>
              <a:buSzPts val="1400"/>
              <a:buNone/>
              <a:defRPr>
                <a:solidFill>
                  <a:schemeClr val="accent1"/>
                </a:solidFill>
              </a:defRPr>
            </a:lvl6pPr>
            <a:lvl7pPr lvl="6" algn="ctr" rtl="0">
              <a:spcBef>
                <a:spcPts val="2133"/>
              </a:spcBef>
              <a:spcAft>
                <a:spcPts val="0"/>
              </a:spcAft>
              <a:buClr>
                <a:schemeClr val="accent1"/>
              </a:buClr>
              <a:buSzPts val="1400"/>
              <a:buNone/>
              <a:defRPr>
                <a:solidFill>
                  <a:schemeClr val="accent1"/>
                </a:solidFill>
              </a:defRPr>
            </a:lvl7pPr>
            <a:lvl8pPr lvl="7" algn="ctr" rtl="0">
              <a:spcBef>
                <a:spcPts val="2133"/>
              </a:spcBef>
              <a:spcAft>
                <a:spcPts val="0"/>
              </a:spcAft>
              <a:buClr>
                <a:schemeClr val="accent1"/>
              </a:buClr>
              <a:buSzPts val="1400"/>
              <a:buNone/>
              <a:defRPr>
                <a:solidFill>
                  <a:schemeClr val="accent1"/>
                </a:solidFill>
              </a:defRPr>
            </a:lvl8pPr>
            <a:lvl9pPr lvl="8" algn="ctr" rtl="0">
              <a:spcBef>
                <a:spcPts val="2133"/>
              </a:spcBef>
              <a:spcAft>
                <a:spcPts val="2133"/>
              </a:spcAft>
              <a:buClr>
                <a:schemeClr val="accent1"/>
              </a:buClr>
              <a:buSzPts val="1400"/>
              <a:buNone/>
              <a:defRPr>
                <a:solidFill>
                  <a:schemeClr val="accent1"/>
                </a:solidFill>
              </a:defRPr>
            </a:lvl9pPr>
          </a:lstStyle>
          <a:p>
            <a:endParaRPr/>
          </a:p>
        </p:txBody>
      </p:sp>
      <p:sp>
        <p:nvSpPr>
          <p:cNvPr id="927" name="Google Shape;927;p14"/>
          <p:cNvSpPr txBox="1">
            <a:spLocks noGrp="1"/>
          </p:cNvSpPr>
          <p:nvPr>
            <p:ph type="title" idx="2"/>
          </p:nvPr>
        </p:nvSpPr>
        <p:spPr>
          <a:xfrm>
            <a:off x="7971033" y="3824887"/>
            <a:ext cx="3270000" cy="74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000"/>
              <a:buNone/>
              <a:defRPr sz="2400">
                <a:solidFill>
                  <a:schemeClr val="accent2"/>
                </a:solidFill>
              </a:defRPr>
            </a:lvl1pPr>
            <a:lvl2pPr lvl="1" algn="ctr" rtl="0">
              <a:spcBef>
                <a:spcPts val="0"/>
              </a:spcBef>
              <a:spcAft>
                <a:spcPts val="0"/>
              </a:spcAft>
              <a:buClr>
                <a:schemeClr val="accent1"/>
              </a:buClr>
              <a:buSzPts val="2000"/>
              <a:buNone/>
              <a:defRPr sz="2667">
                <a:solidFill>
                  <a:schemeClr val="accent1"/>
                </a:solidFill>
              </a:defRPr>
            </a:lvl2pPr>
            <a:lvl3pPr lvl="2" algn="ctr" rtl="0">
              <a:spcBef>
                <a:spcPts val="0"/>
              </a:spcBef>
              <a:spcAft>
                <a:spcPts val="0"/>
              </a:spcAft>
              <a:buClr>
                <a:schemeClr val="accent1"/>
              </a:buClr>
              <a:buSzPts val="2000"/>
              <a:buNone/>
              <a:defRPr sz="2667">
                <a:solidFill>
                  <a:schemeClr val="accent1"/>
                </a:solidFill>
              </a:defRPr>
            </a:lvl3pPr>
            <a:lvl4pPr lvl="3" algn="ctr" rtl="0">
              <a:spcBef>
                <a:spcPts val="0"/>
              </a:spcBef>
              <a:spcAft>
                <a:spcPts val="0"/>
              </a:spcAft>
              <a:buClr>
                <a:schemeClr val="accent1"/>
              </a:buClr>
              <a:buSzPts val="2000"/>
              <a:buNone/>
              <a:defRPr sz="2667">
                <a:solidFill>
                  <a:schemeClr val="accent1"/>
                </a:solidFill>
              </a:defRPr>
            </a:lvl4pPr>
            <a:lvl5pPr lvl="4" algn="ctr" rtl="0">
              <a:spcBef>
                <a:spcPts val="0"/>
              </a:spcBef>
              <a:spcAft>
                <a:spcPts val="0"/>
              </a:spcAft>
              <a:buClr>
                <a:schemeClr val="accent1"/>
              </a:buClr>
              <a:buSzPts val="2000"/>
              <a:buNone/>
              <a:defRPr sz="2667">
                <a:solidFill>
                  <a:schemeClr val="accent1"/>
                </a:solidFill>
              </a:defRPr>
            </a:lvl5pPr>
            <a:lvl6pPr lvl="5" algn="ctr" rtl="0">
              <a:spcBef>
                <a:spcPts val="0"/>
              </a:spcBef>
              <a:spcAft>
                <a:spcPts val="0"/>
              </a:spcAft>
              <a:buClr>
                <a:schemeClr val="accent1"/>
              </a:buClr>
              <a:buSzPts val="2000"/>
              <a:buNone/>
              <a:defRPr sz="2667">
                <a:solidFill>
                  <a:schemeClr val="accent1"/>
                </a:solidFill>
              </a:defRPr>
            </a:lvl6pPr>
            <a:lvl7pPr lvl="6" algn="ctr" rtl="0">
              <a:spcBef>
                <a:spcPts val="0"/>
              </a:spcBef>
              <a:spcAft>
                <a:spcPts val="0"/>
              </a:spcAft>
              <a:buClr>
                <a:schemeClr val="accent1"/>
              </a:buClr>
              <a:buSzPts val="2000"/>
              <a:buNone/>
              <a:defRPr sz="2667">
                <a:solidFill>
                  <a:schemeClr val="accent1"/>
                </a:solidFill>
              </a:defRPr>
            </a:lvl7pPr>
            <a:lvl8pPr lvl="7" algn="ctr" rtl="0">
              <a:spcBef>
                <a:spcPts val="0"/>
              </a:spcBef>
              <a:spcAft>
                <a:spcPts val="0"/>
              </a:spcAft>
              <a:buClr>
                <a:schemeClr val="accent1"/>
              </a:buClr>
              <a:buSzPts val="2000"/>
              <a:buNone/>
              <a:defRPr sz="2667">
                <a:solidFill>
                  <a:schemeClr val="accent1"/>
                </a:solidFill>
              </a:defRPr>
            </a:lvl8pPr>
            <a:lvl9pPr lvl="8" algn="ctr" rtl="0">
              <a:spcBef>
                <a:spcPts val="0"/>
              </a:spcBef>
              <a:spcAft>
                <a:spcPts val="0"/>
              </a:spcAft>
              <a:buClr>
                <a:schemeClr val="accent1"/>
              </a:buClr>
              <a:buSzPts val="2000"/>
              <a:buNone/>
              <a:defRPr sz="2667">
                <a:solidFill>
                  <a:schemeClr val="accent1"/>
                </a:solidFill>
              </a:defRPr>
            </a:lvl9pPr>
          </a:lstStyle>
          <a:p>
            <a:endParaRPr/>
          </a:p>
        </p:txBody>
      </p:sp>
      <p:sp>
        <p:nvSpPr>
          <p:cNvPr id="928" name="Google Shape;928;p14"/>
          <p:cNvSpPr txBox="1">
            <a:spLocks noGrp="1"/>
          </p:cNvSpPr>
          <p:nvPr>
            <p:ph type="subTitle" idx="3"/>
          </p:nvPr>
        </p:nvSpPr>
        <p:spPr>
          <a:xfrm>
            <a:off x="8060833" y="4397940"/>
            <a:ext cx="3090400" cy="86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867">
                <a:solidFill>
                  <a:schemeClr val="accent1"/>
                </a:solidFill>
              </a:defRPr>
            </a:lvl1pPr>
            <a:lvl2pPr lvl="1" algn="ctr" rtl="0">
              <a:spcBef>
                <a:spcPts val="0"/>
              </a:spcBef>
              <a:spcAft>
                <a:spcPts val="0"/>
              </a:spcAft>
              <a:buClr>
                <a:schemeClr val="accent1"/>
              </a:buClr>
              <a:buSzPts val="1400"/>
              <a:buNone/>
              <a:defRPr>
                <a:solidFill>
                  <a:schemeClr val="accent1"/>
                </a:solidFill>
              </a:defRPr>
            </a:lvl2pPr>
            <a:lvl3pPr lvl="2" algn="ctr" rtl="0">
              <a:spcBef>
                <a:spcPts val="2133"/>
              </a:spcBef>
              <a:spcAft>
                <a:spcPts val="0"/>
              </a:spcAft>
              <a:buClr>
                <a:schemeClr val="accent1"/>
              </a:buClr>
              <a:buSzPts val="1400"/>
              <a:buNone/>
              <a:defRPr>
                <a:solidFill>
                  <a:schemeClr val="accent1"/>
                </a:solidFill>
              </a:defRPr>
            </a:lvl3pPr>
            <a:lvl4pPr lvl="3" algn="ctr" rtl="0">
              <a:spcBef>
                <a:spcPts val="2133"/>
              </a:spcBef>
              <a:spcAft>
                <a:spcPts val="0"/>
              </a:spcAft>
              <a:buClr>
                <a:schemeClr val="accent1"/>
              </a:buClr>
              <a:buSzPts val="1400"/>
              <a:buNone/>
              <a:defRPr>
                <a:solidFill>
                  <a:schemeClr val="accent1"/>
                </a:solidFill>
              </a:defRPr>
            </a:lvl4pPr>
            <a:lvl5pPr lvl="4" algn="ctr" rtl="0">
              <a:spcBef>
                <a:spcPts val="2133"/>
              </a:spcBef>
              <a:spcAft>
                <a:spcPts val="0"/>
              </a:spcAft>
              <a:buClr>
                <a:schemeClr val="accent1"/>
              </a:buClr>
              <a:buSzPts val="1400"/>
              <a:buNone/>
              <a:defRPr>
                <a:solidFill>
                  <a:schemeClr val="accent1"/>
                </a:solidFill>
              </a:defRPr>
            </a:lvl5pPr>
            <a:lvl6pPr lvl="5" algn="ctr" rtl="0">
              <a:spcBef>
                <a:spcPts val="2133"/>
              </a:spcBef>
              <a:spcAft>
                <a:spcPts val="0"/>
              </a:spcAft>
              <a:buClr>
                <a:schemeClr val="accent1"/>
              </a:buClr>
              <a:buSzPts val="1400"/>
              <a:buNone/>
              <a:defRPr>
                <a:solidFill>
                  <a:schemeClr val="accent1"/>
                </a:solidFill>
              </a:defRPr>
            </a:lvl6pPr>
            <a:lvl7pPr lvl="6" algn="ctr" rtl="0">
              <a:spcBef>
                <a:spcPts val="2133"/>
              </a:spcBef>
              <a:spcAft>
                <a:spcPts val="0"/>
              </a:spcAft>
              <a:buClr>
                <a:schemeClr val="accent1"/>
              </a:buClr>
              <a:buSzPts val="1400"/>
              <a:buNone/>
              <a:defRPr>
                <a:solidFill>
                  <a:schemeClr val="accent1"/>
                </a:solidFill>
              </a:defRPr>
            </a:lvl7pPr>
            <a:lvl8pPr lvl="7" algn="ctr" rtl="0">
              <a:spcBef>
                <a:spcPts val="2133"/>
              </a:spcBef>
              <a:spcAft>
                <a:spcPts val="0"/>
              </a:spcAft>
              <a:buClr>
                <a:schemeClr val="accent1"/>
              </a:buClr>
              <a:buSzPts val="1400"/>
              <a:buNone/>
              <a:defRPr>
                <a:solidFill>
                  <a:schemeClr val="accent1"/>
                </a:solidFill>
              </a:defRPr>
            </a:lvl8pPr>
            <a:lvl9pPr lvl="8" algn="ctr" rtl="0">
              <a:spcBef>
                <a:spcPts val="2133"/>
              </a:spcBef>
              <a:spcAft>
                <a:spcPts val="2133"/>
              </a:spcAft>
              <a:buClr>
                <a:schemeClr val="accent1"/>
              </a:buClr>
              <a:buSzPts val="1400"/>
              <a:buNone/>
              <a:defRPr>
                <a:solidFill>
                  <a:schemeClr val="accent1"/>
                </a:solidFill>
              </a:defRPr>
            </a:lvl9pPr>
          </a:lstStyle>
          <a:p>
            <a:endParaRPr/>
          </a:p>
        </p:txBody>
      </p:sp>
      <p:sp>
        <p:nvSpPr>
          <p:cNvPr id="929" name="Google Shape;929;p14"/>
          <p:cNvSpPr txBox="1">
            <a:spLocks noGrp="1"/>
          </p:cNvSpPr>
          <p:nvPr>
            <p:ph type="title" idx="4"/>
          </p:nvPr>
        </p:nvSpPr>
        <p:spPr>
          <a:xfrm>
            <a:off x="950967" y="3824887"/>
            <a:ext cx="3270000" cy="74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000"/>
              <a:buNone/>
              <a:defRPr sz="2400">
                <a:solidFill>
                  <a:schemeClr val="accent2"/>
                </a:solidFill>
              </a:defRPr>
            </a:lvl1pPr>
            <a:lvl2pPr lvl="1" algn="ctr" rtl="0">
              <a:spcBef>
                <a:spcPts val="0"/>
              </a:spcBef>
              <a:spcAft>
                <a:spcPts val="0"/>
              </a:spcAft>
              <a:buClr>
                <a:schemeClr val="accent1"/>
              </a:buClr>
              <a:buSzPts val="2000"/>
              <a:buNone/>
              <a:defRPr sz="2667">
                <a:solidFill>
                  <a:schemeClr val="accent1"/>
                </a:solidFill>
              </a:defRPr>
            </a:lvl2pPr>
            <a:lvl3pPr lvl="2" algn="ctr" rtl="0">
              <a:spcBef>
                <a:spcPts val="0"/>
              </a:spcBef>
              <a:spcAft>
                <a:spcPts val="0"/>
              </a:spcAft>
              <a:buClr>
                <a:schemeClr val="accent1"/>
              </a:buClr>
              <a:buSzPts val="2000"/>
              <a:buNone/>
              <a:defRPr sz="2667">
                <a:solidFill>
                  <a:schemeClr val="accent1"/>
                </a:solidFill>
              </a:defRPr>
            </a:lvl3pPr>
            <a:lvl4pPr lvl="3" algn="ctr" rtl="0">
              <a:spcBef>
                <a:spcPts val="0"/>
              </a:spcBef>
              <a:spcAft>
                <a:spcPts val="0"/>
              </a:spcAft>
              <a:buClr>
                <a:schemeClr val="accent1"/>
              </a:buClr>
              <a:buSzPts val="2000"/>
              <a:buNone/>
              <a:defRPr sz="2667">
                <a:solidFill>
                  <a:schemeClr val="accent1"/>
                </a:solidFill>
              </a:defRPr>
            </a:lvl4pPr>
            <a:lvl5pPr lvl="4" algn="ctr" rtl="0">
              <a:spcBef>
                <a:spcPts val="0"/>
              </a:spcBef>
              <a:spcAft>
                <a:spcPts val="0"/>
              </a:spcAft>
              <a:buClr>
                <a:schemeClr val="accent1"/>
              </a:buClr>
              <a:buSzPts val="2000"/>
              <a:buNone/>
              <a:defRPr sz="2667">
                <a:solidFill>
                  <a:schemeClr val="accent1"/>
                </a:solidFill>
              </a:defRPr>
            </a:lvl5pPr>
            <a:lvl6pPr lvl="5" algn="ctr" rtl="0">
              <a:spcBef>
                <a:spcPts val="0"/>
              </a:spcBef>
              <a:spcAft>
                <a:spcPts val="0"/>
              </a:spcAft>
              <a:buClr>
                <a:schemeClr val="accent1"/>
              </a:buClr>
              <a:buSzPts val="2000"/>
              <a:buNone/>
              <a:defRPr sz="2667">
                <a:solidFill>
                  <a:schemeClr val="accent1"/>
                </a:solidFill>
              </a:defRPr>
            </a:lvl6pPr>
            <a:lvl7pPr lvl="6" algn="ctr" rtl="0">
              <a:spcBef>
                <a:spcPts val="0"/>
              </a:spcBef>
              <a:spcAft>
                <a:spcPts val="0"/>
              </a:spcAft>
              <a:buClr>
                <a:schemeClr val="accent1"/>
              </a:buClr>
              <a:buSzPts val="2000"/>
              <a:buNone/>
              <a:defRPr sz="2667">
                <a:solidFill>
                  <a:schemeClr val="accent1"/>
                </a:solidFill>
              </a:defRPr>
            </a:lvl7pPr>
            <a:lvl8pPr lvl="7" algn="ctr" rtl="0">
              <a:spcBef>
                <a:spcPts val="0"/>
              </a:spcBef>
              <a:spcAft>
                <a:spcPts val="0"/>
              </a:spcAft>
              <a:buClr>
                <a:schemeClr val="accent1"/>
              </a:buClr>
              <a:buSzPts val="2000"/>
              <a:buNone/>
              <a:defRPr sz="2667">
                <a:solidFill>
                  <a:schemeClr val="accent1"/>
                </a:solidFill>
              </a:defRPr>
            </a:lvl8pPr>
            <a:lvl9pPr lvl="8" algn="ctr" rtl="0">
              <a:spcBef>
                <a:spcPts val="0"/>
              </a:spcBef>
              <a:spcAft>
                <a:spcPts val="0"/>
              </a:spcAft>
              <a:buClr>
                <a:schemeClr val="accent1"/>
              </a:buClr>
              <a:buSzPts val="2000"/>
              <a:buNone/>
              <a:defRPr sz="2667">
                <a:solidFill>
                  <a:schemeClr val="accent1"/>
                </a:solidFill>
              </a:defRPr>
            </a:lvl9pPr>
          </a:lstStyle>
          <a:p>
            <a:endParaRPr/>
          </a:p>
        </p:txBody>
      </p:sp>
      <p:sp>
        <p:nvSpPr>
          <p:cNvPr id="930" name="Google Shape;930;p14"/>
          <p:cNvSpPr txBox="1">
            <a:spLocks noGrp="1"/>
          </p:cNvSpPr>
          <p:nvPr>
            <p:ph type="subTitle" idx="5"/>
          </p:nvPr>
        </p:nvSpPr>
        <p:spPr>
          <a:xfrm>
            <a:off x="1040767" y="4397940"/>
            <a:ext cx="3090400" cy="86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867">
                <a:solidFill>
                  <a:schemeClr val="accent1"/>
                </a:solidFill>
              </a:defRPr>
            </a:lvl1pPr>
            <a:lvl2pPr lvl="1" algn="ctr" rtl="0">
              <a:spcBef>
                <a:spcPts val="0"/>
              </a:spcBef>
              <a:spcAft>
                <a:spcPts val="0"/>
              </a:spcAft>
              <a:buClr>
                <a:schemeClr val="accent1"/>
              </a:buClr>
              <a:buSzPts val="1400"/>
              <a:buNone/>
              <a:defRPr>
                <a:solidFill>
                  <a:schemeClr val="accent1"/>
                </a:solidFill>
              </a:defRPr>
            </a:lvl2pPr>
            <a:lvl3pPr lvl="2" algn="ctr" rtl="0">
              <a:spcBef>
                <a:spcPts val="2133"/>
              </a:spcBef>
              <a:spcAft>
                <a:spcPts val="0"/>
              </a:spcAft>
              <a:buClr>
                <a:schemeClr val="accent1"/>
              </a:buClr>
              <a:buSzPts val="1400"/>
              <a:buNone/>
              <a:defRPr>
                <a:solidFill>
                  <a:schemeClr val="accent1"/>
                </a:solidFill>
              </a:defRPr>
            </a:lvl3pPr>
            <a:lvl4pPr lvl="3" algn="ctr" rtl="0">
              <a:spcBef>
                <a:spcPts val="2133"/>
              </a:spcBef>
              <a:spcAft>
                <a:spcPts val="0"/>
              </a:spcAft>
              <a:buClr>
                <a:schemeClr val="accent1"/>
              </a:buClr>
              <a:buSzPts val="1400"/>
              <a:buNone/>
              <a:defRPr>
                <a:solidFill>
                  <a:schemeClr val="accent1"/>
                </a:solidFill>
              </a:defRPr>
            </a:lvl4pPr>
            <a:lvl5pPr lvl="4" algn="ctr" rtl="0">
              <a:spcBef>
                <a:spcPts val="2133"/>
              </a:spcBef>
              <a:spcAft>
                <a:spcPts val="0"/>
              </a:spcAft>
              <a:buClr>
                <a:schemeClr val="accent1"/>
              </a:buClr>
              <a:buSzPts val="1400"/>
              <a:buNone/>
              <a:defRPr>
                <a:solidFill>
                  <a:schemeClr val="accent1"/>
                </a:solidFill>
              </a:defRPr>
            </a:lvl5pPr>
            <a:lvl6pPr lvl="5" algn="ctr" rtl="0">
              <a:spcBef>
                <a:spcPts val="2133"/>
              </a:spcBef>
              <a:spcAft>
                <a:spcPts val="0"/>
              </a:spcAft>
              <a:buClr>
                <a:schemeClr val="accent1"/>
              </a:buClr>
              <a:buSzPts val="1400"/>
              <a:buNone/>
              <a:defRPr>
                <a:solidFill>
                  <a:schemeClr val="accent1"/>
                </a:solidFill>
              </a:defRPr>
            </a:lvl6pPr>
            <a:lvl7pPr lvl="6" algn="ctr" rtl="0">
              <a:spcBef>
                <a:spcPts val="2133"/>
              </a:spcBef>
              <a:spcAft>
                <a:spcPts val="0"/>
              </a:spcAft>
              <a:buClr>
                <a:schemeClr val="accent1"/>
              </a:buClr>
              <a:buSzPts val="1400"/>
              <a:buNone/>
              <a:defRPr>
                <a:solidFill>
                  <a:schemeClr val="accent1"/>
                </a:solidFill>
              </a:defRPr>
            </a:lvl7pPr>
            <a:lvl8pPr lvl="7" algn="ctr" rtl="0">
              <a:spcBef>
                <a:spcPts val="2133"/>
              </a:spcBef>
              <a:spcAft>
                <a:spcPts val="0"/>
              </a:spcAft>
              <a:buClr>
                <a:schemeClr val="accent1"/>
              </a:buClr>
              <a:buSzPts val="1400"/>
              <a:buNone/>
              <a:defRPr>
                <a:solidFill>
                  <a:schemeClr val="accent1"/>
                </a:solidFill>
              </a:defRPr>
            </a:lvl8pPr>
            <a:lvl9pPr lvl="8" algn="ctr" rtl="0">
              <a:spcBef>
                <a:spcPts val="2133"/>
              </a:spcBef>
              <a:spcAft>
                <a:spcPts val="2133"/>
              </a:spcAft>
              <a:buClr>
                <a:schemeClr val="accent1"/>
              </a:buClr>
              <a:buSzPts val="1400"/>
              <a:buNone/>
              <a:defRPr>
                <a:solidFill>
                  <a:schemeClr val="accent1"/>
                </a:solidFill>
              </a:defRPr>
            </a:lvl9pPr>
          </a:lstStyle>
          <a:p>
            <a:endParaRPr/>
          </a:p>
        </p:txBody>
      </p:sp>
      <p:sp>
        <p:nvSpPr>
          <p:cNvPr id="931" name="Google Shape;931;p14"/>
          <p:cNvSpPr/>
          <p:nvPr/>
        </p:nvSpPr>
        <p:spPr>
          <a:xfrm rot="-204181">
            <a:off x="-674614" y="-354767"/>
            <a:ext cx="3523099" cy="2362776"/>
          </a:xfrm>
          <a:custGeom>
            <a:avLst/>
            <a:gdLst/>
            <a:ahLst/>
            <a:cxnLst/>
            <a:rect l="l" t="t" r="r" b="b"/>
            <a:pathLst>
              <a:path w="77074" h="68148" extrusionOk="0">
                <a:moveTo>
                  <a:pt x="47214" y="1"/>
                </a:moveTo>
                <a:cubicBezTo>
                  <a:pt x="42852" y="1"/>
                  <a:pt x="38491" y="193"/>
                  <a:pt x="34129" y="379"/>
                </a:cubicBezTo>
                <a:cubicBezTo>
                  <a:pt x="26754" y="775"/>
                  <a:pt x="19007" y="1263"/>
                  <a:pt x="13098" y="5520"/>
                </a:cubicBezTo>
                <a:cubicBezTo>
                  <a:pt x="5816" y="10662"/>
                  <a:pt x="3118" y="20153"/>
                  <a:pt x="1745" y="28970"/>
                </a:cubicBezTo>
                <a:cubicBezTo>
                  <a:pt x="396" y="38090"/>
                  <a:pt x="0" y="47395"/>
                  <a:pt x="582" y="56608"/>
                </a:cubicBezTo>
                <a:cubicBezTo>
                  <a:pt x="675" y="58748"/>
                  <a:pt x="1466" y="67937"/>
                  <a:pt x="4746" y="68147"/>
                </a:cubicBezTo>
                <a:cubicBezTo>
                  <a:pt x="4756" y="68147"/>
                  <a:pt x="4766" y="68147"/>
                  <a:pt x="4776" y="68147"/>
                </a:cubicBezTo>
                <a:cubicBezTo>
                  <a:pt x="6359" y="68147"/>
                  <a:pt x="10696" y="60766"/>
                  <a:pt x="13470" y="59795"/>
                </a:cubicBezTo>
                <a:cubicBezTo>
                  <a:pt x="15586" y="59111"/>
                  <a:pt x="17785" y="58889"/>
                  <a:pt x="19992" y="58889"/>
                </a:cubicBezTo>
                <a:cubicBezTo>
                  <a:pt x="21836" y="58889"/>
                  <a:pt x="23686" y="59044"/>
                  <a:pt x="25498" y="59213"/>
                </a:cubicBezTo>
                <a:cubicBezTo>
                  <a:pt x="27665" y="59424"/>
                  <a:pt x="29833" y="59661"/>
                  <a:pt x="31972" y="59661"/>
                </a:cubicBezTo>
                <a:cubicBezTo>
                  <a:pt x="33851" y="59661"/>
                  <a:pt x="35708" y="59478"/>
                  <a:pt x="37525" y="58934"/>
                </a:cubicBezTo>
                <a:cubicBezTo>
                  <a:pt x="42946" y="57282"/>
                  <a:pt x="47203" y="52350"/>
                  <a:pt x="48087" y="46721"/>
                </a:cubicBezTo>
                <a:cubicBezTo>
                  <a:pt x="48668" y="43138"/>
                  <a:pt x="47901" y="39346"/>
                  <a:pt x="49157" y="36066"/>
                </a:cubicBezTo>
                <a:cubicBezTo>
                  <a:pt x="51274" y="30343"/>
                  <a:pt x="57881" y="28016"/>
                  <a:pt x="63604" y="25969"/>
                </a:cubicBezTo>
                <a:cubicBezTo>
                  <a:pt x="69420" y="24038"/>
                  <a:pt x="75817" y="20642"/>
                  <a:pt x="76585" y="14640"/>
                </a:cubicBezTo>
                <a:cubicBezTo>
                  <a:pt x="77074" y="10662"/>
                  <a:pt x="74654" y="6777"/>
                  <a:pt x="71444" y="4543"/>
                </a:cubicBezTo>
                <a:cubicBezTo>
                  <a:pt x="68140" y="2333"/>
                  <a:pt x="64185" y="1356"/>
                  <a:pt x="60300" y="775"/>
                </a:cubicBezTo>
                <a:cubicBezTo>
                  <a:pt x="55938" y="193"/>
                  <a:pt x="51576" y="1"/>
                  <a:pt x="4721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932" name="Google Shape;932;p14"/>
          <p:cNvSpPr/>
          <p:nvPr/>
        </p:nvSpPr>
        <p:spPr>
          <a:xfrm>
            <a:off x="9756867" y="4830533"/>
            <a:ext cx="3203229" cy="2375412"/>
          </a:xfrm>
          <a:custGeom>
            <a:avLst/>
            <a:gdLst/>
            <a:ahLst/>
            <a:cxnLst/>
            <a:rect l="l" t="t" r="r" b="b"/>
            <a:pathLst>
              <a:path w="136676" h="62189" extrusionOk="0">
                <a:moveTo>
                  <a:pt x="115053" y="1"/>
                </a:moveTo>
                <a:cubicBezTo>
                  <a:pt x="109301" y="1"/>
                  <a:pt x="103535" y="2453"/>
                  <a:pt x="98779" y="5873"/>
                </a:cubicBezTo>
                <a:cubicBezTo>
                  <a:pt x="92567" y="10316"/>
                  <a:pt x="87635" y="16342"/>
                  <a:pt x="82192" y="21669"/>
                </a:cubicBezTo>
                <a:cubicBezTo>
                  <a:pt x="76771" y="27089"/>
                  <a:pt x="70467" y="32045"/>
                  <a:pt x="62906" y="33394"/>
                </a:cubicBezTo>
                <a:cubicBezTo>
                  <a:pt x="61199" y="33725"/>
                  <a:pt x="59492" y="33864"/>
                  <a:pt x="57783" y="33864"/>
                </a:cubicBezTo>
                <a:cubicBezTo>
                  <a:pt x="50478" y="33864"/>
                  <a:pt x="43152" y="31318"/>
                  <a:pt x="35780" y="30300"/>
                </a:cubicBezTo>
                <a:cubicBezTo>
                  <a:pt x="33808" y="30038"/>
                  <a:pt x="31800" y="29897"/>
                  <a:pt x="29791" y="29897"/>
                </a:cubicBezTo>
                <a:cubicBezTo>
                  <a:pt x="23600" y="29897"/>
                  <a:pt x="17390" y="31232"/>
                  <a:pt x="12121" y="34464"/>
                </a:cubicBezTo>
                <a:cubicBezTo>
                  <a:pt x="4071" y="39396"/>
                  <a:pt x="2327" y="46864"/>
                  <a:pt x="0" y="55192"/>
                </a:cubicBezTo>
                <a:cubicBezTo>
                  <a:pt x="7166" y="57728"/>
                  <a:pt x="16587" y="57635"/>
                  <a:pt x="24241" y="58403"/>
                </a:cubicBezTo>
                <a:cubicBezTo>
                  <a:pt x="32756" y="59263"/>
                  <a:pt x="41201" y="60054"/>
                  <a:pt x="49738" y="60636"/>
                </a:cubicBezTo>
                <a:cubicBezTo>
                  <a:pt x="64803" y="61688"/>
                  <a:pt x="79962" y="62188"/>
                  <a:pt x="95130" y="62188"/>
                </a:cubicBezTo>
                <a:cubicBezTo>
                  <a:pt x="96734" y="62188"/>
                  <a:pt x="98338" y="62182"/>
                  <a:pt x="99942" y="62171"/>
                </a:cubicBezTo>
                <a:cubicBezTo>
                  <a:pt x="105665" y="62171"/>
                  <a:pt x="111667" y="61985"/>
                  <a:pt x="116901" y="59566"/>
                </a:cubicBezTo>
                <a:cubicBezTo>
                  <a:pt x="124555" y="56076"/>
                  <a:pt x="129510" y="48329"/>
                  <a:pt x="132511" y="40466"/>
                </a:cubicBezTo>
                <a:cubicBezTo>
                  <a:pt x="135233" y="33208"/>
                  <a:pt x="136676" y="25159"/>
                  <a:pt x="134931" y="17505"/>
                </a:cubicBezTo>
                <a:cubicBezTo>
                  <a:pt x="133186" y="9944"/>
                  <a:pt x="127765" y="2849"/>
                  <a:pt x="120298" y="732"/>
                </a:cubicBezTo>
                <a:cubicBezTo>
                  <a:pt x="118570" y="230"/>
                  <a:pt x="116812" y="1"/>
                  <a:pt x="1150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933" name="Google Shape;933;p14"/>
          <p:cNvSpPr txBox="1">
            <a:spLocks noGrp="1"/>
          </p:cNvSpPr>
          <p:nvPr>
            <p:ph type="title" idx="6"/>
          </p:nvPr>
        </p:nvSpPr>
        <p:spPr>
          <a:xfrm>
            <a:off x="6096000" y="719333"/>
            <a:ext cx="5144800" cy="8336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accent1"/>
              </a:buClr>
              <a:buSzPts val="3000"/>
              <a:buNone/>
              <a:defRPr sz="4000">
                <a:solidFill>
                  <a:schemeClr val="accent1"/>
                </a:solidFill>
              </a:defRPr>
            </a:lvl1pPr>
            <a:lvl2pPr lvl="1" algn="r" rtl="0">
              <a:spcBef>
                <a:spcPts val="0"/>
              </a:spcBef>
              <a:spcAft>
                <a:spcPts val="0"/>
              </a:spcAft>
              <a:buClr>
                <a:schemeClr val="accent1"/>
              </a:buClr>
              <a:buSzPts val="3000"/>
              <a:buNone/>
              <a:defRPr sz="4000">
                <a:solidFill>
                  <a:schemeClr val="accent1"/>
                </a:solidFill>
              </a:defRPr>
            </a:lvl2pPr>
            <a:lvl3pPr lvl="2" algn="r" rtl="0">
              <a:spcBef>
                <a:spcPts val="0"/>
              </a:spcBef>
              <a:spcAft>
                <a:spcPts val="0"/>
              </a:spcAft>
              <a:buClr>
                <a:schemeClr val="accent1"/>
              </a:buClr>
              <a:buSzPts val="3000"/>
              <a:buNone/>
              <a:defRPr sz="4000">
                <a:solidFill>
                  <a:schemeClr val="accent1"/>
                </a:solidFill>
              </a:defRPr>
            </a:lvl3pPr>
            <a:lvl4pPr lvl="3" algn="r" rtl="0">
              <a:spcBef>
                <a:spcPts val="0"/>
              </a:spcBef>
              <a:spcAft>
                <a:spcPts val="0"/>
              </a:spcAft>
              <a:buClr>
                <a:schemeClr val="accent1"/>
              </a:buClr>
              <a:buSzPts val="3000"/>
              <a:buNone/>
              <a:defRPr sz="4000">
                <a:solidFill>
                  <a:schemeClr val="accent1"/>
                </a:solidFill>
              </a:defRPr>
            </a:lvl4pPr>
            <a:lvl5pPr lvl="4" algn="r" rtl="0">
              <a:spcBef>
                <a:spcPts val="0"/>
              </a:spcBef>
              <a:spcAft>
                <a:spcPts val="0"/>
              </a:spcAft>
              <a:buClr>
                <a:schemeClr val="accent1"/>
              </a:buClr>
              <a:buSzPts val="3000"/>
              <a:buNone/>
              <a:defRPr sz="4000">
                <a:solidFill>
                  <a:schemeClr val="accent1"/>
                </a:solidFill>
              </a:defRPr>
            </a:lvl5pPr>
            <a:lvl6pPr lvl="5" algn="r" rtl="0">
              <a:spcBef>
                <a:spcPts val="0"/>
              </a:spcBef>
              <a:spcAft>
                <a:spcPts val="0"/>
              </a:spcAft>
              <a:buClr>
                <a:schemeClr val="accent1"/>
              </a:buClr>
              <a:buSzPts val="3000"/>
              <a:buNone/>
              <a:defRPr sz="4000">
                <a:solidFill>
                  <a:schemeClr val="accent1"/>
                </a:solidFill>
              </a:defRPr>
            </a:lvl6pPr>
            <a:lvl7pPr lvl="6" algn="r" rtl="0">
              <a:spcBef>
                <a:spcPts val="0"/>
              </a:spcBef>
              <a:spcAft>
                <a:spcPts val="0"/>
              </a:spcAft>
              <a:buClr>
                <a:schemeClr val="accent1"/>
              </a:buClr>
              <a:buSzPts val="3000"/>
              <a:buNone/>
              <a:defRPr sz="4000">
                <a:solidFill>
                  <a:schemeClr val="accent1"/>
                </a:solidFill>
              </a:defRPr>
            </a:lvl7pPr>
            <a:lvl8pPr lvl="7" algn="r" rtl="0">
              <a:spcBef>
                <a:spcPts val="0"/>
              </a:spcBef>
              <a:spcAft>
                <a:spcPts val="0"/>
              </a:spcAft>
              <a:buClr>
                <a:schemeClr val="accent1"/>
              </a:buClr>
              <a:buSzPts val="3000"/>
              <a:buNone/>
              <a:defRPr sz="4000">
                <a:solidFill>
                  <a:schemeClr val="accent1"/>
                </a:solidFill>
              </a:defRPr>
            </a:lvl8pPr>
            <a:lvl9pPr lvl="8" algn="r" rtl="0">
              <a:spcBef>
                <a:spcPts val="0"/>
              </a:spcBef>
              <a:spcAft>
                <a:spcPts val="0"/>
              </a:spcAft>
              <a:buClr>
                <a:schemeClr val="accent1"/>
              </a:buClr>
              <a:buSzPts val="3000"/>
              <a:buNone/>
              <a:defRPr sz="4000">
                <a:solidFill>
                  <a:schemeClr val="accent1"/>
                </a:solidFill>
              </a:defRPr>
            </a:lvl9pPr>
          </a:lstStyle>
          <a:p>
            <a:endParaRPr/>
          </a:p>
        </p:txBody>
      </p:sp>
      <p:grpSp>
        <p:nvGrpSpPr>
          <p:cNvPr id="934" name="Google Shape;934;p14"/>
          <p:cNvGrpSpPr/>
          <p:nvPr/>
        </p:nvGrpSpPr>
        <p:grpSpPr>
          <a:xfrm rot="10800000" flipH="1">
            <a:off x="10303091" y="5684915"/>
            <a:ext cx="2705893" cy="1173085"/>
            <a:chOff x="2915775" y="2073500"/>
            <a:chExt cx="874750" cy="394925"/>
          </a:xfrm>
        </p:grpSpPr>
        <p:sp>
          <p:nvSpPr>
            <p:cNvPr id="935" name="Google Shape;935;p14"/>
            <p:cNvSpPr/>
            <p:nvPr/>
          </p:nvSpPr>
          <p:spPr>
            <a:xfrm>
              <a:off x="3546225" y="2317775"/>
              <a:ext cx="48300" cy="38975"/>
            </a:xfrm>
            <a:custGeom>
              <a:avLst/>
              <a:gdLst/>
              <a:ahLst/>
              <a:cxnLst/>
              <a:rect l="l" t="t" r="r" b="b"/>
              <a:pathLst>
                <a:path w="1932" h="1559" extrusionOk="0">
                  <a:moveTo>
                    <a:pt x="955" y="0"/>
                  </a:moveTo>
                  <a:cubicBezTo>
                    <a:pt x="1" y="0"/>
                    <a:pt x="1" y="1559"/>
                    <a:pt x="955" y="1559"/>
                  </a:cubicBezTo>
                  <a:cubicBezTo>
                    <a:pt x="1932" y="1559"/>
                    <a:pt x="1932" y="0"/>
                    <a:pt x="9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36" name="Google Shape;936;p14"/>
            <p:cNvSpPr/>
            <p:nvPr/>
          </p:nvSpPr>
          <p:spPr>
            <a:xfrm>
              <a:off x="3681750" y="2300900"/>
              <a:ext cx="38975" cy="45975"/>
            </a:xfrm>
            <a:custGeom>
              <a:avLst/>
              <a:gdLst/>
              <a:ahLst/>
              <a:cxnLst/>
              <a:rect l="l" t="t" r="r" b="b"/>
              <a:pathLst>
                <a:path w="1559" h="1839" extrusionOk="0">
                  <a:moveTo>
                    <a:pt x="768" y="1"/>
                  </a:moveTo>
                  <a:cubicBezTo>
                    <a:pt x="396" y="1"/>
                    <a:pt x="0" y="303"/>
                    <a:pt x="0" y="675"/>
                  </a:cubicBezTo>
                  <a:lnTo>
                    <a:pt x="0" y="1071"/>
                  </a:lnTo>
                  <a:cubicBezTo>
                    <a:pt x="0" y="1466"/>
                    <a:pt x="396" y="1838"/>
                    <a:pt x="768" y="1838"/>
                  </a:cubicBezTo>
                  <a:cubicBezTo>
                    <a:pt x="1164" y="1838"/>
                    <a:pt x="1559" y="1466"/>
                    <a:pt x="1559" y="1071"/>
                  </a:cubicBezTo>
                  <a:lnTo>
                    <a:pt x="1559" y="675"/>
                  </a:lnTo>
                  <a:cubicBezTo>
                    <a:pt x="1559" y="303"/>
                    <a:pt x="1164" y="1"/>
                    <a:pt x="7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37" name="Google Shape;937;p14"/>
            <p:cNvSpPr/>
            <p:nvPr/>
          </p:nvSpPr>
          <p:spPr>
            <a:xfrm>
              <a:off x="3611375" y="2245075"/>
              <a:ext cx="48300" cy="36650"/>
            </a:xfrm>
            <a:custGeom>
              <a:avLst/>
              <a:gdLst/>
              <a:ahLst/>
              <a:cxnLst/>
              <a:rect l="l" t="t" r="r" b="b"/>
              <a:pathLst>
                <a:path w="1932" h="1466" extrusionOk="0">
                  <a:moveTo>
                    <a:pt x="977" y="0"/>
                  </a:moveTo>
                  <a:cubicBezTo>
                    <a:pt x="0" y="0"/>
                    <a:pt x="0" y="1466"/>
                    <a:pt x="977" y="1466"/>
                  </a:cubicBezTo>
                  <a:cubicBezTo>
                    <a:pt x="1931" y="1466"/>
                    <a:pt x="1931" y="0"/>
                    <a:pt x="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38" name="Google Shape;938;p14"/>
            <p:cNvSpPr/>
            <p:nvPr/>
          </p:nvSpPr>
          <p:spPr>
            <a:xfrm>
              <a:off x="3706175" y="2235750"/>
              <a:ext cx="48300" cy="36100"/>
            </a:xfrm>
            <a:custGeom>
              <a:avLst/>
              <a:gdLst/>
              <a:ahLst/>
              <a:cxnLst/>
              <a:rect l="l" t="t" r="r" b="b"/>
              <a:pathLst>
                <a:path w="1932" h="1444" extrusionOk="0">
                  <a:moveTo>
                    <a:pt x="954" y="1"/>
                  </a:moveTo>
                  <a:cubicBezTo>
                    <a:pt x="0" y="1"/>
                    <a:pt x="0" y="1443"/>
                    <a:pt x="954" y="1443"/>
                  </a:cubicBezTo>
                  <a:cubicBezTo>
                    <a:pt x="1838" y="1443"/>
                    <a:pt x="1931" y="1"/>
                    <a:pt x="9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39" name="Google Shape;939;p14"/>
            <p:cNvSpPr/>
            <p:nvPr/>
          </p:nvSpPr>
          <p:spPr>
            <a:xfrm>
              <a:off x="3742225" y="2150850"/>
              <a:ext cx="48300" cy="36075"/>
            </a:xfrm>
            <a:custGeom>
              <a:avLst/>
              <a:gdLst/>
              <a:ahLst/>
              <a:cxnLst/>
              <a:rect l="l" t="t" r="r" b="b"/>
              <a:pathLst>
                <a:path w="1932" h="1443" extrusionOk="0">
                  <a:moveTo>
                    <a:pt x="978" y="0"/>
                  </a:moveTo>
                  <a:cubicBezTo>
                    <a:pt x="1" y="0"/>
                    <a:pt x="1" y="1443"/>
                    <a:pt x="978" y="1443"/>
                  </a:cubicBezTo>
                  <a:cubicBezTo>
                    <a:pt x="1932" y="1443"/>
                    <a:pt x="1932" y="0"/>
                    <a:pt x="9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0" name="Google Shape;940;p14"/>
            <p:cNvSpPr/>
            <p:nvPr/>
          </p:nvSpPr>
          <p:spPr>
            <a:xfrm>
              <a:off x="3659650" y="2160725"/>
              <a:ext cx="46550" cy="36100"/>
            </a:xfrm>
            <a:custGeom>
              <a:avLst/>
              <a:gdLst/>
              <a:ahLst/>
              <a:cxnLst/>
              <a:rect l="l" t="t" r="r" b="b"/>
              <a:pathLst>
                <a:path w="1862" h="1444" extrusionOk="0">
                  <a:moveTo>
                    <a:pt x="884" y="1"/>
                  </a:moveTo>
                  <a:cubicBezTo>
                    <a:pt x="0" y="1"/>
                    <a:pt x="0" y="1443"/>
                    <a:pt x="884" y="1443"/>
                  </a:cubicBezTo>
                  <a:cubicBezTo>
                    <a:pt x="1861" y="1443"/>
                    <a:pt x="1861" y="1"/>
                    <a:pt x="8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1" name="Google Shape;941;p14"/>
            <p:cNvSpPr/>
            <p:nvPr/>
          </p:nvSpPr>
          <p:spPr>
            <a:xfrm>
              <a:off x="3579975" y="2121775"/>
              <a:ext cx="36075" cy="46325"/>
            </a:xfrm>
            <a:custGeom>
              <a:avLst/>
              <a:gdLst/>
              <a:ahLst/>
              <a:cxnLst/>
              <a:rect l="l" t="t" r="r" b="b"/>
              <a:pathLst>
                <a:path w="1443" h="1853" extrusionOk="0">
                  <a:moveTo>
                    <a:pt x="768" y="0"/>
                  </a:moveTo>
                  <a:cubicBezTo>
                    <a:pt x="279" y="0"/>
                    <a:pt x="0" y="396"/>
                    <a:pt x="0" y="768"/>
                  </a:cubicBezTo>
                  <a:lnTo>
                    <a:pt x="0" y="1163"/>
                  </a:lnTo>
                  <a:cubicBezTo>
                    <a:pt x="0" y="1517"/>
                    <a:pt x="317" y="1853"/>
                    <a:pt x="650" y="1853"/>
                  </a:cubicBezTo>
                  <a:cubicBezTo>
                    <a:pt x="689" y="1853"/>
                    <a:pt x="729" y="1848"/>
                    <a:pt x="768" y="1838"/>
                  </a:cubicBezTo>
                  <a:cubicBezTo>
                    <a:pt x="1163" y="1838"/>
                    <a:pt x="1443" y="1559"/>
                    <a:pt x="1443" y="1163"/>
                  </a:cubicBezTo>
                  <a:lnTo>
                    <a:pt x="1443" y="768"/>
                  </a:lnTo>
                  <a:cubicBezTo>
                    <a:pt x="1443" y="396"/>
                    <a:pt x="1163" y="0"/>
                    <a:pt x="7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2" name="Google Shape;942;p14"/>
            <p:cNvSpPr/>
            <p:nvPr/>
          </p:nvSpPr>
          <p:spPr>
            <a:xfrm>
              <a:off x="3444450" y="2140950"/>
              <a:ext cx="45975" cy="36675"/>
            </a:xfrm>
            <a:custGeom>
              <a:avLst/>
              <a:gdLst/>
              <a:ahLst/>
              <a:cxnLst/>
              <a:rect l="l" t="t" r="r" b="b"/>
              <a:pathLst>
                <a:path w="1839" h="1467" extrusionOk="0">
                  <a:moveTo>
                    <a:pt x="954" y="1"/>
                  </a:moveTo>
                  <a:cubicBezTo>
                    <a:pt x="1" y="1"/>
                    <a:pt x="1" y="1467"/>
                    <a:pt x="954" y="1467"/>
                  </a:cubicBezTo>
                  <a:cubicBezTo>
                    <a:pt x="1839" y="1467"/>
                    <a:pt x="1839" y="1"/>
                    <a:pt x="9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3" name="Google Shape;943;p14"/>
            <p:cNvSpPr/>
            <p:nvPr/>
          </p:nvSpPr>
          <p:spPr>
            <a:xfrm>
              <a:off x="3495050" y="2206675"/>
              <a:ext cx="48300" cy="55675"/>
            </a:xfrm>
            <a:custGeom>
              <a:avLst/>
              <a:gdLst/>
              <a:ahLst/>
              <a:cxnLst/>
              <a:rect l="l" t="t" r="r" b="b"/>
              <a:pathLst>
                <a:path w="1932" h="2227" extrusionOk="0">
                  <a:moveTo>
                    <a:pt x="1147" y="1"/>
                  </a:moveTo>
                  <a:cubicBezTo>
                    <a:pt x="872" y="1"/>
                    <a:pt x="613" y="125"/>
                    <a:pt x="489" y="373"/>
                  </a:cubicBezTo>
                  <a:cubicBezTo>
                    <a:pt x="396" y="675"/>
                    <a:pt x="303" y="862"/>
                    <a:pt x="187" y="1164"/>
                  </a:cubicBezTo>
                  <a:cubicBezTo>
                    <a:pt x="1" y="1443"/>
                    <a:pt x="94" y="1932"/>
                    <a:pt x="396" y="2118"/>
                  </a:cubicBezTo>
                  <a:cubicBezTo>
                    <a:pt x="525" y="2190"/>
                    <a:pt x="668" y="2227"/>
                    <a:pt x="808" y="2227"/>
                  </a:cubicBezTo>
                  <a:cubicBezTo>
                    <a:pt x="1073" y="2227"/>
                    <a:pt x="1329" y="2097"/>
                    <a:pt x="1466" y="1839"/>
                  </a:cubicBezTo>
                  <a:cubicBezTo>
                    <a:pt x="1559" y="1653"/>
                    <a:pt x="1652" y="1350"/>
                    <a:pt x="1838" y="1164"/>
                  </a:cubicBezTo>
                  <a:cubicBezTo>
                    <a:pt x="1932" y="768"/>
                    <a:pt x="1932" y="280"/>
                    <a:pt x="1559" y="94"/>
                  </a:cubicBezTo>
                  <a:cubicBezTo>
                    <a:pt x="1427" y="32"/>
                    <a:pt x="1285" y="1"/>
                    <a:pt x="11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4" name="Google Shape;944;p14"/>
            <p:cNvSpPr/>
            <p:nvPr/>
          </p:nvSpPr>
          <p:spPr>
            <a:xfrm>
              <a:off x="3383375" y="2244725"/>
              <a:ext cx="36675" cy="46900"/>
            </a:xfrm>
            <a:custGeom>
              <a:avLst/>
              <a:gdLst/>
              <a:ahLst/>
              <a:cxnLst/>
              <a:rect l="l" t="t" r="r" b="b"/>
              <a:pathLst>
                <a:path w="1467" h="1876" extrusionOk="0">
                  <a:moveTo>
                    <a:pt x="902" y="0"/>
                  </a:moveTo>
                  <a:cubicBezTo>
                    <a:pt x="866" y="0"/>
                    <a:pt x="829" y="5"/>
                    <a:pt x="792" y="14"/>
                  </a:cubicBezTo>
                  <a:cubicBezTo>
                    <a:pt x="303" y="14"/>
                    <a:pt x="1" y="317"/>
                    <a:pt x="1" y="712"/>
                  </a:cubicBezTo>
                  <a:lnTo>
                    <a:pt x="1" y="1084"/>
                  </a:lnTo>
                  <a:cubicBezTo>
                    <a:pt x="1" y="1480"/>
                    <a:pt x="303" y="1875"/>
                    <a:pt x="792" y="1875"/>
                  </a:cubicBezTo>
                  <a:cubicBezTo>
                    <a:pt x="1164" y="1759"/>
                    <a:pt x="1467" y="1480"/>
                    <a:pt x="1467" y="1084"/>
                  </a:cubicBezTo>
                  <a:lnTo>
                    <a:pt x="1467" y="712"/>
                  </a:lnTo>
                  <a:cubicBezTo>
                    <a:pt x="1467" y="356"/>
                    <a:pt x="1222" y="0"/>
                    <a:pt x="9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5" name="Google Shape;945;p14"/>
            <p:cNvSpPr/>
            <p:nvPr/>
          </p:nvSpPr>
          <p:spPr>
            <a:xfrm>
              <a:off x="3306025" y="2123525"/>
              <a:ext cx="51225" cy="44800"/>
            </a:xfrm>
            <a:custGeom>
              <a:avLst/>
              <a:gdLst/>
              <a:ahLst/>
              <a:cxnLst/>
              <a:rect l="l" t="t" r="r" b="b"/>
              <a:pathLst>
                <a:path w="2049" h="1792" extrusionOk="0">
                  <a:moveTo>
                    <a:pt x="1219" y="0"/>
                  </a:moveTo>
                  <a:cubicBezTo>
                    <a:pt x="1024" y="0"/>
                    <a:pt x="827" y="70"/>
                    <a:pt x="676" y="209"/>
                  </a:cubicBezTo>
                  <a:cubicBezTo>
                    <a:pt x="582" y="326"/>
                    <a:pt x="489" y="419"/>
                    <a:pt x="303" y="512"/>
                  </a:cubicBezTo>
                  <a:cubicBezTo>
                    <a:pt x="1" y="791"/>
                    <a:pt x="1" y="1280"/>
                    <a:pt x="303" y="1582"/>
                  </a:cubicBezTo>
                  <a:cubicBezTo>
                    <a:pt x="443" y="1722"/>
                    <a:pt x="635" y="1791"/>
                    <a:pt x="827" y="1791"/>
                  </a:cubicBezTo>
                  <a:cubicBezTo>
                    <a:pt x="1019" y="1791"/>
                    <a:pt x="1211" y="1722"/>
                    <a:pt x="1350" y="1582"/>
                  </a:cubicBezTo>
                  <a:cubicBezTo>
                    <a:pt x="1466" y="1489"/>
                    <a:pt x="1653" y="1373"/>
                    <a:pt x="1746" y="1187"/>
                  </a:cubicBezTo>
                  <a:cubicBezTo>
                    <a:pt x="2048" y="907"/>
                    <a:pt x="2048" y="419"/>
                    <a:pt x="1746" y="209"/>
                  </a:cubicBezTo>
                  <a:cubicBezTo>
                    <a:pt x="1606" y="70"/>
                    <a:pt x="1414" y="0"/>
                    <a:pt x="12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6" name="Google Shape;946;p14"/>
            <p:cNvSpPr/>
            <p:nvPr/>
          </p:nvSpPr>
          <p:spPr>
            <a:xfrm>
              <a:off x="3097825" y="2131650"/>
              <a:ext cx="45975" cy="36100"/>
            </a:xfrm>
            <a:custGeom>
              <a:avLst/>
              <a:gdLst/>
              <a:ahLst/>
              <a:cxnLst/>
              <a:rect l="l" t="t" r="r" b="b"/>
              <a:pathLst>
                <a:path w="1839" h="1444" extrusionOk="0">
                  <a:moveTo>
                    <a:pt x="954" y="1"/>
                  </a:moveTo>
                  <a:cubicBezTo>
                    <a:pt x="0" y="1"/>
                    <a:pt x="0" y="1443"/>
                    <a:pt x="954" y="1443"/>
                  </a:cubicBezTo>
                  <a:cubicBezTo>
                    <a:pt x="1838" y="1443"/>
                    <a:pt x="1838" y="1"/>
                    <a:pt x="9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7" name="Google Shape;947;p14"/>
            <p:cNvSpPr/>
            <p:nvPr/>
          </p:nvSpPr>
          <p:spPr>
            <a:xfrm>
              <a:off x="3194375" y="2140950"/>
              <a:ext cx="48875" cy="36675"/>
            </a:xfrm>
            <a:custGeom>
              <a:avLst/>
              <a:gdLst/>
              <a:ahLst/>
              <a:cxnLst/>
              <a:rect l="l" t="t" r="r" b="b"/>
              <a:pathLst>
                <a:path w="1955" h="1467" extrusionOk="0">
                  <a:moveTo>
                    <a:pt x="791" y="1"/>
                  </a:moveTo>
                  <a:cubicBezTo>
                    <a:pt x="396" y="1"/>
                    <a:pt x="0" y="396"/>
                    <a:pt x="117" y="792"/>
                  </a:cubicBezTo>
                  <a:cubicBezTo>
                    <a:pt x="117" y="1164"/>
                    <a:pt x="396" y="1467"/>
                    <a:pt x="791" y="1467"/>
                  </a:cubicBezTo>
                  <a:lnTo>
                    <a:pt x="1163" y="1467"/>
                  </a:lnTo>
                  <a:cubicBezTo>
                    <a:pt x="1559" y="1467"/>
                    <a:pt x="1954" y="1164"/>
                    <a:pt x="1954" y="792"/>
                  </a:cubicBezTo>
                  <a:cubicBezTo>
                    <a:pt x="1954" y="396"/>
                    <a:pt x="1559" y="1"/>
                    <a:pt x="1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8" name="Google Shape;948;p14"/>
            <p:cNvSpPr/>
            <p:nvPr/>
          </p:nvSpPr>
          <p:spPr>
            <a:xfrm>
              <a:off x="2925675" y="2131650"/>
              <a:ext cx="36075" cy="45975"/>
            </a:xfrm>
            <a:custGeom>
              <a:avLst/>
              <a:gdLst/>
              <a:ahLst/>
              <a:cxnLst/>
              <a:rect l="l" t="t" r="r" b="b"/>
              <a:pathLst>
                <a:path w="1443" h="1839" extrusionOk="0">
                  <a:moveTo>
                    <a:pt x="675" y="1"/>
                  </a:moveTo>
                  <a:cubicBezTo>
                    <a:pt x="279" y="1"/>
                    <a:pt x="0" y="373"/>
                    <a:pt x="0" y="768"/>
                  </a:cubicBezTo>
                  <a:lnTo>
                    <a:pt x="0" y="1164"/>
                  </a:lnTo>
                  <a:cubicBezTo>
                    <a:pt x="0" y="1536"/>
                    <a:pt x="279" y="1839"/>
                    <a:pt x="675" y="1839"/>
                  </a:cubicBezTo>
                  <a:cubicBezTo>
                    <a:pt x="1070" y="1839"/>
                    <a:pt x="1443" y="1536"/>
                    <a:pt x="1443" y="1164"/>
                  </a:cubicBezTo>
                  <a:lnTo>
                    <a:pt x="1443" y="768"/>
                  </a:lnTo>
                  <a:cubicBezTo>
                    <a:pt x="1443" y="373"/>
                    <a:pt x="1070" y="1"/>
                    <a:pt x="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9" name="Google Shape;949;p14"/>
            <p:cNvSpPr/>
            <p:nvPr/>
          </p:nvSpPr>
          <p:spPr>
            <a:xfrm>
              <a:off x="3405475" y="2346850"/>
              <a:ext cx="48300" cy="36650"/>
            </a:xfrm>
            <a:custGeom>
              <a:avLst/>
              <a:gdLst/>
              <a:ahLst/>
              <a:cxnLst/>
              <a:rect l="l" t="t" r="r" b="b"/>
              <a:pathLst>
                <a:path w="1932" h="1466" extrusionOk="0">
                  <a:moveTo>
                    <a:pt x="978" y="0"/>
                  </a:moveTo>
                  <a:cubicBezTo>
                    <a:pt x="1" y="0"/>
                    <a:pt x="1" y="1466"/>
                    <a:pt x="978" y="1466"/>
                  </a:cubicBezTo>
                  <a:cubicBezTo>
                    <a:pt x="1932" y="1466"/>
                    <a:pt x="1932" y="0"/>
                    <a:pt x="9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0" name="Google Shape;950;p14"/>
            <p:cNvSpPr/>
            <p:nvPr/>
          </p:nvSpPr>
          <p:spPr>
            <a:xfrm>
              <a:off x="3480525" y="2402675"/>
              <a:ext cx="48275" cy="36675"/>
            </a:xfrm>
            <a:custGeom>
              <a:avLst/>
              <a:gdLst/>
              <a:ahLst/>
              <a:cxnLst/>
              <a:rect l="l" t="t" r="r" b="b"/>
              <a:pathLst>
                <a:path w="1931" h="1467" extrusionOk="0">
                  <a:moveTo>
                    <a:pt x="977" y="1"/>
                  </a:moveTo>
                  <a:cubicBezTo>
                    <a:pt x="0" y="1"/>
                    <a:pt x="0" y="1466"/>
                    <a:pt x="977" y="1466"/>
                  </a:cubicBezTo>
                  <a:cubicBezTo>
                    <a:pt x="1931" y="1466"/>
                    <a:pt x="1931" y="1"/>
                    <a:pt x="9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1" name="Google Shape;951;p14"/>
            <p:cNvSpPr/>
            <p:nvPr/>
          </p:nvSpPr>
          <p:spPr>
            <a:xfrm>
              <a:off x="3575325" y="2431750"/>
              <a:ext cx="45950" cy="36675"/>
            </a:xfrm>
            <a:custGeom>
              <a:avLst/>
              <a:gdLst/>
              <a:ahLst/>
              <a:cxnLst/>
              <a:rect l="l" t="t" r="r" b="b"/>
              <a:pathLst>
                <a:path w="1838" h="1467" extrusionOk="0">
                  <a:moveTo>
                    <a:pt x="954" y="1"/>
                  </a:moveTo>
                  <a:cubicBezTo>
                    <a:pt x="0" y="1"/>
                    <a:pt x="0" y="1467"/>
                    <a:pt x="954" y="1467"/>
                  </a:cubicBezTo>
                  <a:cubicBezTo>
                    <a:pt x="1838" y="1467"/>
                    <a:pt x="1838" y="1"/>
                    <a:pt x="9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2" name="Google Shape;952;p14"/>
            <p:cNvSpPr/>
            <p:nvPr/>
          </p:nvSpPr>
          <p:spPr>
            <a:xfrm>
              <a:off x="3725375" y="2073500"/>
              <a:ext cx="48300" cy="36075"/>
            </a:xfrm>
            <a:custGeom>
              <a:avLst/>
              <a:gdLst/>
              <a:ahLst/>
              <a:cxnLst/>
              <a:rect l="l" t="t" r="r" b="b"/>
              <a:pathLst>
                <a:path w="1932" h="1443" extrusionOk="0">
                  <a:moveTo>
                    <a:pt x="977" y="0"/>
                  </a:moveTo>
                  <a:cubicBezTo>
                    <a:pt x="0" y="0"/>
                    <a:pt x="0" y="1443"/>
                    <a:pt x="977" y="1443"/>
                  </a:cubicBezTo>
                  <a:cubicBezTo>
                    <a:pt x="1931" y="1443"/>
                    <a:pt x="1931" y="0"/>
                    <a:pt x="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3" name="Google Shape;953;p14"/>
            <p:cNvSpPr/>
            <p:nvPr/>
          </p:nvSpPr>
          <p:spPr>
            <a:xfrm>
              <a:off x="3027450" y="2244725"/>
              <a:ext cx="36075" cy="46900"/>
            </a:xfrm>
            <a:custGeom>
              <a:avLst/>
              <a:gdLst/>
              <a:ahLst/>
              <a:cxnLst/>
              <a:rect l="l" t="t" r="r" b="b"/>
              <a:pathLst>
                <a:path w="1443" h="1876" extrusionOk="0">
                  <a:moveTo>
                    <a:pt x="883" y="0"/>
                  </a:moveTo>
                  <a:cubicBezTo>
                    <a:pt x="846" y="0"/>
                    <a:pt x="808" y="5"/>
                    <a:pt x="768" y="14"/>
                  </a:cubicBezTo>
                  <a:cubicBezTo>
                    <a:pt x="396" y="14"/>
                    <a:pt x="0" y="317"/>
                    <a:pt x="0" y="712"/>
                  </a:cubicBezTo>
                  <a:lnTo>
                    <a:pt x="0" y="1084"/>
                  </a:lnTo>
                  <a:cubicBezTo>
                    <a:pt x="0" y="1480"/>
                    <a:pt x="396" y="1875"/>
                    <a:pt x="768" y="1875"/>
                  </a:cubicBezTo>
                  <a:cubicBezTo>
                    <a:pt x="1164" y="1759"/>
                    <a:pt x="1443" y="1480"/>
                    <a:pt x="1443" y="1084"/>
                  </a:cubicBezTo>
                  <a:lnTo>
                    <a:pt x="1443" y="712"/>
                  </a:lnTo>
                  <a:cubicBezTo>
                    <a:pt x="1443" y="356"/>
                    <a:pt x="1217" y="0"/>
                    <a:pt x="8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4" name="Google Shape;954;p14"/>
            <p:cNvSpPr/>
            <p:nvPr/>
          </p:nvSpPr>
          <p:spPr>
            <a:xfrm>
              <a:off x="2915775" y="2216000"/>
              <a:ext cx="45975" cy="36650"/>
            </a:xfrm>
            <a:custGeom>
              <a:avLst/>
              <a:gdLst/>
              <a:ahLst/>
              <a:cxnLst/>
              <a:rect l="l" t="t" r="r" b="b"/>
              <a:pathLst>
                <a:path w="1839" h="1466" extrusionOk="0">
                  <a:moveTo>
                    <a:pt x="675" y="0"/>
                  </a:moveTo>
                  <a:cubicBezTo>
                    <a:pt x="303" y="0"/>
                    <a:pt x="1" y="302"/>
                    <a:pt x="1" y="791"/>
                  </a:cubicBezTo>
                  <a:cubicBezTo>
                    <a:pt x="1" y="1163"/>
                    <a:pt x="303" y="1466"/>
                    <a:pt x="675" y="1466"/>
                  </a:cubicBezTo>
                  <a:lnTo>
                    <a:pt x="1071" y="1466"/>
                  </a:lnTo>
                  <a:cubicBezTo>
                    <a:pt x="1466" y="1466"/>
                    <a:pt x="1839" y="1163"/>
                    <a:pt x="1839" y="791"/>
                  </a:cubicBezTo>
                  <a:cubicBezTo>
                    <a:pt x="1839" y="302"/>
                    <a:pt x="1466" y="0"/>
                    <a:pt x="10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955" name="Google Shape;955;p14"/>
          <p:cNvGrpSpPr/>
          <p:nvPr/>
        </p:nvGrpSpPr>
        <p:grpSpPr>
          <a:xfrm rot="10800000" flipH="1">
            <a:off x="209671" y="117815"/>
            <a:ext cx="2705944" cy="1622267"/>
            <a:chOff x="3095850" y="2740875"/>
            <a:chExt cx="1972838" cy="1216700"/>
          </a:xfrm>
        </p:grpSpPr>
        <p:sp>
          <p:nvSpPr>
            <p:cNvPr id="956" name="Google Shape;956;p14"/>
            <p:cNvSpPr/>
            <p:nvPr/>
          </p:nvSpPr>
          <p:spPr>
            <a:xfrm>
              <a:off x="3095850" y="2740875"/>
              <a:ext cx="1211125" cy="1089775"/>
            </a:xfrm>
            <a:custGeom>
              <a:avLst/>
              <a:gdLst/>
              <a:ahLst/>
              <a:cxnLst/>
              <a:rect l="l" t="t" r="r" b="b"/>
              <a:pathLst>
                <a:path w="48445" h="43591" extrusionOk="0">
                  <a:moveTo>
                    <a:pt x="47712" y="1"/>
                  </a:moveTo>
                  <a:cubicBezTo>
                    <a:pt x="47346" y="1"/>
                    <a:pt x="46979" y="245"/>
                    <a:pt x="46979" y="733"/>
                  </a:cubicBezTo>
                  <a:cubicBezTo>
                    <a:pt x="46514" y="8969"/>
                    <a:pt x="42722" y="16925"/>
                    <a:pt x="36627" y="22532"/>
                  </a:cubicBezTo>
                  <a:cubicBezTo>
                    <a:pt x="29741" y="28836"/>
                    <a:pt x="20528" y="30488"/>
                    <a:pt x="12200" y="33977"/>
                  </a:cubicBezTo>
                  <a:cubicBezTo>
                    <a:pt x="7733" y="35908"/>
                    <a:pt x="3476" y="38444"/>
                    <a:pt x="452" y="42306"/>
                  </a:cubicBezTo>
                  <a:cubicBezTo>
                    <a:pt x="0" y="42829"/>
                    <a:pt x="543" y="43591"/>
                    <a:pt x="1081" y="43591"/>
                  </a:cubicBezTo>
                  <a:cubicBezTo>
                    <a:pt x="1236" y="43591"/>
                    <a:pt x="1391" y="43527"/>
                    <a:pt x="1522" y="43376"/>
                  </a:cubicBezTo>
                  <a:cubicBezTo>
                    <a:pt x="7640" y="35420"/>
                    <a:pt x="18109" y="33791"/>
                    <a:pt x="26833" y="30185"/>
                  </a:cubicBezTo>
                  <a:cubicBezTo>
                    <a:pt x="34673" y="26998"/>
                    <a:pt x="41163" y="21461"/>
                    <a:pt x="44955" y="13808"/>
                  </a:cubicBezTo>
                  <a:cubicBezTo>
                    <a:pt x="46979" y="9737"/>
                    <a:pt x="48143" y="5293"/>
                    <a:pt x="48445" y="733"/>
                  </a:cubicBezTo>
                  <a:cubicBezTo>
                    <a:pt x="48445" y="245"/>
                    <a:pt x="48079" y="1"/>
                    <a:pt x="477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7" name="Google Shape;957;p14"/>
            <p:cNvSpPr/>
            <p:nvPr/>
          </p:nvSpPr>
          <p:spPr>
            <a:xfrm>
              <a:off x="3303325" y="2880600"/>
              <a:ext cx="1035075" cy="1066625"/>
            </a:xfrm>
            <a:custGeom>
              <a:avLst/>
              <a:gdLst/>
              <a:ahLst/>
              <a:cxnLst/>
              <a:rect l="l" t="t" r="r" b="b"/>
              <a:pathLst>
                <a:path w="41403" h="42665" extrusionOk="0">
                  <a:moveTo>
                    <a:pt x="40147" y="1"/>
                  </a:moveTo>
                  <a:cubicBezTo>
                    <a:pt x="39726" y="1"/>
                    <a:pt x="39253" y="377"/>
                    <a:pt x="39378" y="960"/>
                  </a:cubicBezTo>
                  <a:cubicBezTo>
                    <a:pt x="40541" y="8521"/>
                    <a:pt x="38308" y="16361"/>
                    <a:pt x="33446" y="22270"/>
                  </a:cubicBezTo>
                  <a:cubicBezTo>
                    <a:pt x="31120" y="25178"/>
                    <a:pt x="28212" y="27621"/>
                    <a:pt x="24838" y="29249"/>
                  </a:cubicBezTo>
                  <a:cubicBezTo>
                    <a:pt x="20558" y="31389"/>
                    <a:pt x="15905" y="32367"/>
                    <a:pt x="11462" y="34018"/>
                  </a:cubicBezTo>
                  <a:cubicBezTo>
                    <a:pt x="7181" y="35554"/>
                    <a:pt x="3203" y="37880"/>
                    <a:pt x="411" y="41579"/>
                  </a:cubicBezTo>
                  <a:cubicBezTo>
                    <a:pt x="0" y="42122"/>
                    <a:pt x="508" y="42665"/>
                    <a:pt x="1046" y="42665"/>
                  </a:cubicBezTo>
                  <a:cubicBezTo>
                    <a:pt x="1269" y="42665"/>
                    <a:pt x="1497" y="42572"/>
                    <a:pt x="1668" y="42347"/>
                  </a:cubicBezTo>
                  <a:cubicBezTo>
                    <a:pt x="7670" y="34484"/>
                    <a:pt x="18441" y="34484"/>
                    <a:pt x="26583" y="30040"/>
                  </a:cubicBezTo>
                  <a:cubicBezTo>
                    <a:pt x="33074" y="26458"/>
                    <a:pt x="37913" y="20060"/>
                    <a:pt x="39960" y="12965"/>
                  </a:cubicBezTo>
                  <a:cubicBezTo>
                    <a:pt x="41216" y="9010"/>
                    <a:pt x="41402" y="4729"/>
                    <a:pt x="40728" y="565"/>
                  </a:cubicBezTo>
                  <a:cubicBezTo>
                    <a:pt x="40690" y="171"/>
                    <a:pt x="40430" y="1"/>
                    <a:pt x="401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8" name="Google Shape;958;p14"/>
            <p:cNvSpPr/>
            <p:nvPr/>
          </p:nvSpPr>
          <p:spPr>
            <a:xfrm>
              <a:off x="3644325" y="2826700"/>
              <a:ext cx="943575" cy="1110700"/>
            </a:xfrm>
            <a:custGeom>
              <a:avLst/>
              <a:gdLst/>
              <a:ahLst/>
              <a:cxnLst/>
              <a:rect l="l" t="t" r="r" b="b"/>
              <a:pathLst>
                <a:path w="37743" h="44428" extrusionOk="0">
                  <a:moveTo>
                    <a:pt x="35585" y="0"/>
                  </a:moveTo>
                  <a:cubicBezTo>
                    <a:pt x="35127" y="0"/>
                    <a:pt x="34665" y="348"/>
                    <a:pt x="34834" y="883"/>
                  </a:cubicBezTo>
                  <a:cubicBezTo>
                    <a:pt x="36975" y="8141"/>
                    <a:pt x="35905" y="16005"/>
                    <a:pt x="32229" y="22588"/>
                  </a:cubicBezTo>
                  <a:cubicBezTo>
                    <a:pt x="30391" y="25799"/>
                    <a:pt x="27948" y="28707"/>
                    <a:pt x="25040" y="31033"/>
                  </a:cubicBezTo>
                  <a:cubicBezTo>
                    <a:pt x="21667" y="33732"/>
                    <a:pt x="17689" y="35197"/>
                    <a:pt x="13618" y="36453"/>
                  </a:cubicBezTo>
                  <a:cubicBezTo>
                    <a:pt x="8872" y="37919"/>
                    <a:pt x="4103" y="39454"/>
                    <a:pt x="520" y="43153"/>
                  </a:cubicBezTo>
                  <a:cubicBezTo>
                    <a:pt x="1" y="43673"/>
                    <a:pt x="516" y="44428"/>
                    <a:pt x="1089" y="44428"/>
                  </a:cubicBezTo>
                  <a:cubicBezTo>
                    <a:pt x="1260" y="44428"/>
                    <a:pt x="1435" y="44361"/>
                    <a:pt x="1590" y="44200"/>
                  </a:cubicBezTo>
                  <a:cubicBezTo>
                    <a:pt x="5173" y="40432"/>
                    <a:pt x="10221" y="39082"/>
                    <a:pt x="15060" y="37617"/>
                  </a:cubicBezTo>
                  <a:cubicBezTo>
                    <a:pt x="18945" y="36360"/>
                    <a:pt x="22714" y="34802"/>
                    <a:pt x="25924" y="32196"/>
                  </a:cubicBezTo>
                  <a:cubicBezTo>
                    <a:pt x="31833" y="27636"/>
                    <a:pt x="35905" y="20564"/>
                    <a:pt x="37068" y="13190"/>
                  </a:cubicBezTo>
                  <a:cubicBezTo>
                    <a:pt x="37742" y="8932"/>
                    <a:pt x="37463" y="4652"/>
                    <a:pt x="36300" y="488"/>
                  </a:cubicBezTo>
                  <a:cubicBezTo>
                    <a:pt x="36181" y="148"/>
                    <a:pt x="35884" y="0"/>
                    <a:pt x="355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9" name="Google Shape;959;p14"/>
            <p:cNvSpPr/>
            <p:nvPr/>
          </p:nvSpPr>
          <p:spPr>
            <a:xfrm>
              <a:off x="3956825" y="2885300"/>
              <a:ext cx="927100" cy="1072275"/>
            </a:xfrm>
            <a:custGeom>
              <a:avLst/>
              <a:gdLst/>
              <a:ahLst/>
              <a:cxnLst/>
              <a:rect l="l" t="t" r="r" b="b"/>
              <a:pathLst>
                <a:path w="37084" h="42891" extrusionOk="0">
                  <a:moveTo>
                    <a:pt x="32659" y="0"/>
                  </a:moveTo>
                  <a:cubicBezTo>
                    <a:pt x="32184" y="0"/>
                    <a:pt x="31669" y="550"/>
                    <a:pt x="31942" y="1145"/>
                  </a:cubicBezTo>
                  <a:cubicBezTo>
                    <a:pt x="37084" y="10450"/>
                    <a:pt x="35804" y="22291"/>
                    <a:pt x="28453" y="30038"/>
                  </a:cubicBezTo>
                  <a:cubicBezTo>
                    <a:pt x="25056" y="33621"/>
                    <a:pt x="20799" y="36040"/>
                    <a:pt x="16030" y="37204"/>
                  </a:cubicBezTo>
                  <a:cubicBezTo>
                    <a:pt x="10796" y="38367"/>
                    <a:pt x="5096" y="38274"/>
                    <a:pt x="629" y="41484"/>
                  </a:cubicBezTo>
                  <a:cubicBezTo>
                    <a:pt x="0" y="41961"/>
                    <a:pt x="340" y="42890"/>
                    <a:pt x="905" y="42890"/>
                  </a:cubicBezTo>
                  <a:cubicBezTo>
                    <a:pt x="1030" y="42890"/>
                    <a:pt x="1165" y="42845"/>
                    <a:pt x="1304" y="42740"/>
                  </a:cubicBezTo>
                  <a:cubicBezTo>
                    <a:pt x="5282" y="39925"/>
                    <a:pt x="10516" y="39832"/>
                    <a:pt x="15169" y="38855"/>
                  </a:cubicBezTo>
                  <a:cubicBezTo>
                    <a:pt x="19054" y="38088"/>
                    <a:pt x="22730" y="36622"/>
                    <a:pt x="25917" y="34202"/>
                  </a:cubicBezTo>
                  <a:cubicBezTo>
                    <a:pt x="32315" y="29457"/>
                    <a:pt x="36293" y="22082"/>
                    <a:pt x="36595" y="14149"/>
                  </a:cubicBezTo>
                  <a:cubicBezTo>
                    <a:pt x="36688" y="9287"/>
                    <a:pt x="35525" y="4541"/>
                    <a:pt x="33199" y="377"/>
                  </a:cubicBezTo>
                  <a:cubicBezTo>
                    <a:pt x="33076" y="111"/>
                    <a:pt x="32872" y="0"/>
                    <a:pt x="326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60" name="Google Shape;960;p14"/>
            <p:cNvSpPr/>
            <p:nvPr/>
          </p:nvSpPr>
          <p:spPr>
            <a:xfrm>
              <a:off x="4509563" y="3168313"/>
              <a:ext cx="559125" cy="775225"/>
            </a:xfrm>
            <a:custGeom>
              <a:avLst/>
              <a:gdLst/>
              <a:ahLst/>
              <a:cxnLst/>
              <a:rect l="l" t="t" r="r" b="b"/>
              <a:pathLst>
                <a:path w="22365" h="31009" extrusionOk="0">
                  <a:moveTo>
                    <a:pt x="19626" y="0"/>
                  </a:moveTo>
                  <a:cubicBezTo>
                    <a:pt x="19168" y="0"/>
                    <a:pt x="18706" y="348"/>
                    <a:pt x="18875" y="883"/>
                  </a:cubicBezTo>
                  <a:cubicBezTo>
                    <a:pt x="20923" y="7188"/>
                    <a:pt x="20039" y="14167"/>
                    <a:pt x="16177" y="19680"/>
                  </a:cubicBezTo>
                  <a:cubicBezTo>
                    <a:pt x="14525" y="22100"/>
                    <a:pt x="12292" y="24240"/>
                    <a:pt x="9779" y="25799"/>
                  </a:cubicBezTo>
                  <a:cubicBezTo>
                    <a:pt x="6964" y="27544"/>
                    <a:pt x="3754" y="28311"/>
                    <a:pt x="753" y="29661"/>
                  </a:cubicBezTo>
                  <a:cubicBezTo>
                    <a:pt x="1" y="30006"/>
                    <a:pt x="492" y="31008"/>
                    <a:pt x="1201" y="31008"/>
                  </a:cubicBezTo>
                  <a:cubicBezTo>
                    <a:pt x="1304" y="31008"/>
                    <a:pt x="1412" y="30987"/>
                    <a:pt x="1521" y="30940"/>
                  </a:cubicBezTo>
                  <a:cubicBezTo>
                    <a:pt x="4824" y="29475"/>
                    <a:pt x="8221" y="28614"/>
                    <a:pt x="11222" y="26567"/>
                  </a:cubicBezTo>
                  <a:cubicBezTo>
                    <a:pt x="13850" y="24822"/>
                    <a:pt x="15967" y="22588"/>
                    <a:pt x="17712" y="20076"/>
                  </a:cubicBezTo>
                  <a:cubicBezTo>
                    <a:pt x="21504" y="14353"/>
                    <a:pt x="22365" y="6978"/>
                    <a:pt x="20341" y="488"/>
                  </a:cubicBezTo>
                  <a:cubicBezTo>
                    <a:pt x="20222" y="148"/>
                    <a:pt x="19925" y="0"/>
                    <a:pt x="196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961" name="Google Shape;961;p14"/>
          <p:cNvGrpSpPr/>
          <p:nvPr/>
        </p:nvGrpSpPr>
        <p:grpSpPr>
          <a:xfrm>
            <a:off x="10794934" y="5488567"/>
            <a:ext cx="652967" cy="650100"/>
            <a:chOff x="2302775" y="3407725"/>
            <a:chExt cx="489725" cy="487575"/>
          </a:xfrm>
        </p:grpSpPr>
        <p:sp>
          <p:nvSpPr>
            <p:cNvPr id="962" name="Google Shape;962;p14"/>
            <p:cNvSpPr/>
            <p:nvPr/>
          </p:nvSpPr>
          <p:spPr>
            <a:xfrm>
              <a:off x="2499350" y="3580400"/>
              <a:ext cx="293150" cy="314900"/>
            </a:xfrm>
            <a:custGeom>
              <a:avLst/>
              <a:gdLst/>
              <a:ahLst/>
              <a:cxnLst/>
              <a:rect l="l" t="t" r="r" b="b"/>
              <a:pathLst>
                <a:path w="11726" h="12596" extrusionOk="0">
                  <a:moveTo>
                    <a:pt x="676" y="1"/>
                  </a:moveTo>
                  <a:lnTo>
                    <a:pt x="676" y="1"/>
                  </a:lnTo>
                  <a:cubicBezTo>
                    <a:pt x="1" y="1653"/>
                    <a:pt x="1350" y="4747"/>
                    <a:pt x="1839" y="6492"/>
                  </a:cubicBezTo>
                  <a:cubicBezTo>
                    <a:pt x="2420" y="8725"/>
                    <a:pt x="3584" y="11051"/>
                    <a:pt x="5607" y="12121"/>
                  </a:cubicBezTo>
                  <a:cubicBezTo>
                    <a:pt x="6245" y="12440"/>
                    <a:pt x="6967" y="12596"/>
                    <a:pt x="7682" y="12596"/>
                  </a:cubicBezTo>
                  <a:cubicBezTo>
                    <a:pt x="9368" y="12596"/>
                    <a:pt x="11015" y="11731"/>
                    <a:pt x="11423" y="10097"/>
                  </a:cubicBezTo>
                  <a:cubicBezTo>
                    <a:pt x="11726" y="8818"/>
                    <a:pt x="11237" y="7562"/>
                    <a:pt x="10353" y="6608"/>
                  </a:cubicBezTo>
                  <a:cubicBezTo>
                    <a:pt x="9586" y="5631"/>
                    <a:pt x="8515" y="4863"/>
                    <a:pt x="7445" y="4165"/>
                  </a:cubicBezTo>
                  <a:cubicBezTo>
                    <a:pt x="5235" y="2816"/>
                    <a:pt x="3002" y="1071"/>
                    <a:pt x="6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63" name="Google Shape;963;p14"/>
            <p:cNvSpPr/>
            <p:nvPr/>
          </p:nvSpPr>
          <p:spPr>
            <a:xfrm>
              <a:off x="2302775" y="3407725"/>
              <a:ext cx="431575" cy="370225"/>
            </a:xfrm>
            <a:custGeom>
              <a:avLst/>
              <a:gdLst/>
              <a:ahLst/>
              <a:cxnLst/>
              <a:rect l="l" t="t" r="r" b="b"/>
              <a:pathLst>
                <a:path w="17263" h="14809" extrusionOk="0">
                  <a:moveTo>
                    <a:pt x="8967" y="0"/>
                  </a:moveTo>
                  <a:cubicBezTo>
                    <a:pt x="5313" y="0"/>
                    <a:pt x="2010" y="2310"/>
                    <a:pt x="768" y="6233"/>
                  </a:cubicBezTo>
                  <a:cubicBezTo>
                    <a:pt x="1" y="8560"/>
                    <a:pt x="303" y="11375"/>
                    <a:pt x="1932" y="13212"/>
                  </a:cubicBezTo>
                  <a:cubicBezTo>
                    <a:pt x="2939" y="14220"/>
                    <a:pt x="4372" y="14808"/>
                    <a:pt x="5776" y="14808"/>
                  </a:cubicBezTo>
                  <a:cubicBezTo>
                    <a:pt x="6803" y="14808"/>
                    <a:pt x="7815" y="14492"/>
                    <a:pt x="8632" y="13794"/>
                  </a:cubicBezTo>
                  <a:cubicBezTo>
                    <a:pt x="9609" y="12933"/>
                    <a:pt x="10190" y="11468"/>
                    <a:pt x="11353" y="10700"/>
                  </a:cubicBezTo>
                  <a:cubicBezTo>
                    <a:pt x="12610" y="9723"/>
                    <a:pt x="14355" y="9816"/>
                    <a:pt x="15611" y="8862"/>
                  </a:cubicBezTo>
                  <a:cubicBezTo>
                    <a:pt x="16867" y="7885"/>
                    <a:pt x="17262" y="6047"/>
                    <a:pt x="16681" y="4582"/>
                  </a:cubicBezTo>
                  <a:cubicBezTo>
                    <a:pt x="16192" y="3046"/>
                    <a:pt x="14936" y="1883"/>
                    <a:pt x="13470" y="1185"/>
                  </a:cubicBezTo>
                  <a:cubicBezTo>
                    <a:pt x="11988" y="380"/>
                    <a:pt x="10449" y="0"/>
                    <a:pt x="89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964" name="Google Shape;964;p14"/>
          <p:cNvGrpSpPr/>
          <p:nvPr/>
        </p:nvGrpSpPr>
        <p:grpSpPr>
          <a:xfrm>
            <a:off x="339415" y="1088661"/>
            <a:ext cx="611543" cy="793555"/>
            <a:chOff x="3650216" y="-19230"/>
            <a:chExt cx="600416" cy="778912"/>
          </a:xfrm>
        </p:grpSpPr>
        <p:sp>
          <p:nvSpPr>
            <p:cNvPr id="965" name="Google Shape;965;p14"/>
            <p:cNvSpPr/>
            <p:nvPr/>
          </p:nvSpPr>
          <p:spPr>
            <a:xfrm>
              <a:off x="3939870" y="-19230"/>
              <a:ext cx="184417" cy="296938"/>
            </a:xfrm>
            <a:custGeom>
              <a:avLst/>
              <a:gdLst/>
              <a:ahLst/>
              <a:cxnLst/>
              <a:rect l="l" t="t" r="r" b="b"/>
              <a:pathLst>
                <a:path w="5302" h="8537" extrusionOk="0">
                  <a:moveTo>
                    <a:pt x="4294" y="0"/>
                  </a:moveTo>
                  <a:cubicBezTo>
                    <a:pt x="4164" y="0"/>
                    <a:pt x="4024" y="45"/>
                    <a:pt x="3886" y="150"/>
                  </a:cubicBezTo>
                  <a:cubicBezTo>
                    <a:pt x="1466" y="1895"/>
                    <a:pt x="1" y="4710"/>
                    <a:pt x="210" y="7804"/>
                  </a:cubicBezTo>
                  <a:cubicBezTo>
                    <a:pt x="256" y="8293"/>
                    <a:pt x="640" y="8537"/>
                    <a:pt x="1013" y="8537"/>
                  </a:cubicBezTo>
                  <a:cubicBezTo>
                    <a:pt x="1385" y="8537"/>
                    <a:pt x="1745" y="8293"/>
                    <a:pt x="1745" y="7804"/>
                  </a:cubicBezTo>
                  <a:cubicBezTo>
                    <a:pt x="1559" y="5292"/>
                    <a:pt x="2629" y="2872"/>
                    <a:pt x="4653" y="1407"/>
                  </a:cubicBezTo>
                  <a:cubicBezTo>
                    <a:pt x="5302" y="930"/>
                    <a:pt x="4887" y="0"/>
                    <a:pt x="429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66" name="Google Shape;966;p14"/>
            <p:cNvSpPr/>
            <p:nvPr/>
          </p:nvSpPr>
          <p:spPr>
            <a:xfrm>
              <a:off x="3650216" y="139961"/>
              <a:ext cx="600416" cy="619720"/>
            </a:xfrm>
            <a:custGeom>
              <a:avLst/>
              <a:gdLst/>
              <a:ahLst/>
              <a:cxnLst/>
              <a:rect l="l" t="t" r="r" b="b"/>
              <a:pathLst>
                <a:path w="17262" h="17817" extrusionOk="0">
                  <a:moveTo>
                    <a:pt x="5031" y="0"/>
                  </a:moveTo>
                  <a:cubicBezTo>
                    <a:pt x="3839" y="0"/>
                    <a:pt x="2590" y="894"/>
                    <a:pt x="1652" y="3134"/>
                  </a:cubicBezTo>
                  <a:cubicBezTo>
                    <a:pt x="0" y="6810"/>
                    <a:pt x="186" y="11276"/>
                    <a:pt x="2233" y="14859"/>
                  </a:cubicBezTo>
                  <a:cubicBezTo>
                    <a:pt x="2722" y="15650"/>
                    <a:pt x="3397" y="16511"/>
                    <a:pt x="4374" y="16697"/>
                  </a:cubicBezTo>
                  <a:cubicBezTo>
                    <a:pt x="4839" y="16697"/>
                    <a:pt x="5328" y="16604"/>
                    <a:pt x="5816" y="16232"/>
                  </a:cubicBezTo>
                  <a:cubicBezTo>
                    <a:pt x="6119" y="16999"/>
                    <a:pt x="6700" y="17488"/>
                    <a:pt x="7468" y="17488"/>
                  </a:cubicBezTo>
                  <a:cubicBezTo>
                    <a:pt x="7557" y="17505"/>
                    <a:pt x="7642" y="17512"/>
                    <a:pt x="7724" y="17512"/>
                  </a:cubicBezTo>
                  <a:cubicBezTo>
                    <a:pt x="8092" y="17512"/>
                    <a:pt x="8400" y="17357"/>
                    <a:pt x="8724" y="17185"/>
                  </a:cubicBezTo>
                  <a:cubicBezTo>
                    <a:pt x="9026" y="17488"/>
                    <a:pt x="9306" y="17674"/>
                    <a:pt x="9794" y="17767"/>
                  </a:cubicBezTo>
                  <a:cubicBezTo>
                    <a:pt x="9931" y="17800"/>
                    <a:pt x="10071" y="17816"/>
                    <a:pt x="10213" y="17816"/>
                  </a:cubicBezTo>
                  <a:cubicBezTo>
                    <a:pt x="10959" y="17816"/>
                    <a:pt x="11740" y="17380"/>
                    <a:pt x="12307" y="16813"/>
                  </a:cubicBezTo>
                  <a:cubicBezTo>
                    <a:pt x="15424" y="14184"/>
                    <a:pt x="17262" y="10113"/>
                    <a:pt x="16959" y="6042"/>
                  </a:cubicBezTo>
                  <a:cubicBezTo>
                    <a:pt x="16758" y="2974"/>
                    <a:pt x="15446" y="1767"/>
                    <a:pt x="13927" y="1767"/>
                  </a:cubicBezTo>
                  <a:cubicBezTo>
                    <a:pt x="13338" y="1767"/>
                    <a:pt x="12719" y="1948"/>
                    <a:pt x="12121" y="2273"/>
                  </a:cubicBezTo>
                  <a:cubicBezTo>
                    <a:pt x="11488" y="1324"/>
                    <a:pt x="10683" y="919"/>
                    <a:pt x="9845" y="919"/>
                  </a:cubicBezTo>
                  <a:cubicBezTo>
                    <a:pt x="9142" y="919"/>
                    <a:pt x="8415" y="1204"/>
                    <a:pt x="7747" y="1692"/>
                  </a:cubicBezTo>
                  <a:cubicBezTo>
                    <a:pt x="7038" y="660"/>
                    <a:pt x="6055" y="0"/>
                    <a:pt x="50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67" name="Google Shape;967;p14"/>
            <p:cNvSpPr/>
            <p:nvPr/>
          </p:nvSpPr>
          <p:spPr>
            <a:xfrm>
              <a:off x="4024840" y="211714"/>
              <a:ext cx="114121" cy="455616"/>
            </a:xfrm>
            <a:custGeom>
              <a:avLst/>
              <a:gdLst/>
              <a:ahLst/>
              <a:cxnLst/>
              <a:rect l="l" t="t" r="r" b="b"/>
              <a:pathLst>
                <a:path w="3281" h="13099" extrusionOk="0">
                  <a:moveTo>
                    <a:pt x="1931" y="1"/>
                  </a:moveTo>
                  <a:lnTo>
                    <a:pt x="1931" y="1"/>
                  </a:lnTo>
                  <a:cubicBezTo>
                    <a:pt x="2117" y="1164"/>
                    <a:pt x="2210" y="2327"/>
                    <a:pt x="2210" y="3397"/>
                  </a:cubicBezTo>
                  <a:cubicBezTo>
                    <a:pt x="2210" y="4561"/>
                    <a:pt x="2117" y="5631"/>
                    <a:pt x="1931" y="6701"/>
                  </a:cubicBezTo>
                  <a:cubicBezTo>
                    <a:pt x="1838" y="7771"/>
                    <a:pt x="1536" y="8818"/>
                    <a:pt x="1257" y="9888"/>
                  </a:cubicBezTo>
                  <a:cubicBezTo>
                    <a:pt x="861" y="10958"/>
                    <a:pt x="466" y="12028"/>
                    <a:pt x="0" y="13098"/>
                  </a:cubicBezTo>
                  <a:cubicBezTo>
                    <a:pt x="861" y="12308"/>
                    <a:pt x="1536" y="11261"/>
                    <a:pt x="2024" y="10284"/>
                  </a:cubicBezTo>
                  <a:cubicBezTo>
                    <a:pt x="2606" y="9213"/>
                    <a:pt x="2908" y="8050"/>
                    <a:pt x="3094" y="6887"/>
                  </a:cubicBezTo>
                  <a:cubicBezTo>
                    <a:pt x="3280" y="5724"/>
                    <a:pt x="3280" y="4468"/>
                    <a:pt x="3094" y="3304"/>
                  </a:cubicBezTo>
                  <a:cubicBezTo>
                    <a:pt x="2908" y="2141"/>
                    <a:pt x="2513" y="1071"/>
                    <a:pt x="19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68" name="Google Shape;968;p14"/>
            <p:cNvSpPr/>
            <p:nvPr/>
          </p:nvSpPr>
          <p:spPr>
            <a:xfrm>
              <a:off x="3802312" y="363845"/>
              <a:ext cx="50226" cy="340695"/>
            </a:xfrm>
            <a:custGeom>
              <a:avLst/>
              <a:gdLst/>
              <a:ahLst/>
              <a:cxnLst/>
              <a:rect l="l" t="t" r="r" b="b"/>
              <a:pathLst>
                <a:path w="1444" h="9795" extrusionOk="0">
                  <a:moveTo>
                    <a:pt x="861" y="1"/>
                  </a:moveTo>
                  <a:cubicBezTo>
                    <a:pt x="466" y="768"/>
                    <a:pt x="280" y="1536"/>
                    <a:pt x="187" y="2420"/>
                  </a:cubicBezTo>
                  <a:cubicBezTo>
                    <a:pt x="94" y="3281"/>
                    <a:pt x="1" y="4072"/>
                    <a:pt x="94" y="4932"/>
                  </a:cubicBezTo>
                  <a:cubicBezTo>
                    <a:pt x="94" y="5817"/>
                    <a:pt x="280" y="6584"/>
                    <a:pt x="466" y="7468"/>
                  </a:cubicBezTo>
                  <a:cubicBezTo>
                    <a:pt x="675" y="8236"/>
                    <a:pt x="955" y="9004"/>
                    <a:pt x="1443" y="9795"/>
                  </a:cubicBezTo>
                  <a:cubicBezTo>
                    <a:pt x="1443" y="8911"/>
                    <a:pt x="1443" y="8143"/>
                    <a:pt x="1350" y="7259"/>
                  </a:cubicBezTo>
                  <a:lnTo>
                    <a:pt x="1257" y="4839"/>
                  </a:lnTo>
                  <a:lnTo>
                    <a:pt x="1048" y="2513"/>
                  </a:lnTo>
                  <a:cubicBezTo>
                    <a:pt x="1048" y="1652"/>
                    <a:pt x="955" y="861"/>
                    <a:pt x="8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969" name="Google Shape;969;p14"/>
          <p:cNvGrpSpPr/>
          <p:nvPr/>
        </p:nvGrpSpPr>
        <p:grpSpPr>
          <a:xfrm rot="3649446">
            <a:off x="11307956" y="5384798"/>
            <a:ext cx="550201" cy="666797"/>
            <a:chOff x="5709775" y="2465725"/>
            <a:chExt cx="342000" cy="414475"/>
          </a:xfrm>
        </p:grpSpPr>
        <p:sp>
          <p:nvSpPr>
            <p:cNvPr id="970" name="Google Shape;970;p14"/>
            <p:cNvSpPr/>
            <p:nvPr/>
          </p:nvSpPr>
          <p:spPr>
            <a:xfrm>
              <a:off x="5709775" y="2465725"/>
              <a:ext cx="342000" cy="301325"/>
            </a:xfrm>
            <a:custGeom>
              <a:avLst/>
              <a:gdLst/>
              <a:ahLst/>
              <a:cxnLst/>
              <a:rect l="l" t="t" r="r" b="b"/>
              <a:pathLst>
                <a:path w="13680" h="12053" extrusionOk="0">
                  <a:moveTo>
                    <a:pt x="1158" y="0"/>
                  </a:moveTo>
                  <a:cubicBezTo>
                    <a:pt x="949" y="0"/>
                    <a:pt x="749" y="60"/>
                    <a:pt x="582" y="201"/>
                  </a:cubicBezTo>
                  <a:cubicBezTo>
                    <a:pt x="0" y="689"/>
                    <a:pt x="117" y="1550"/>
                    <a:pt x="396" y="2225"/>
                  </a:cubicBezTo>
                  <a:cubicBezTo>
                    <a:pt x="884" y="3597"/>
                    <a:pt x="1862" y="4760"/>
                    <a:pt x="3118" y="5435"/>
                  </a:cubicBezTo>
                  <a:cubicBezTo>
                    <a:pt x="3490" y="5621"/>
                    <a:pt x="3979" y="5923"/>
                    <a:pt x="3885" y="6412"/>
                  </a:cubicBezTo>
                  <a:cubicBezTo>
                    <a:pt x="3809" y="6642"/>
                    <a:pt x="3465" y="6808"/>
                    <a:pt x="3189" y="6808"/>
                  </a:cubicBezTo>
                  <a:cubicBezTo>
                    <a:pt x="3130" y="6808"/>
                    <a:pt x="3074" y="6801"/>
                    <a:pt x="3025" y="6784"/>
                  </a:cubicBezTo>
                  <a:cubicBezTo>
                    <a:pt x="2708" y="6784"/>
                    <a:pt x="2451" y="6665"/>
                    <a:pt x="2171" y="6665"/>
                  </a:cubicBezTo>
                  <a:cubicBezTo>
                    <a:pt x="2101" y="6665"/>
                    <a:pt x="2029" y="6673"/>
                    <a:pt x="1955" y="6691"/>
                  </a:cubicBezTo>
                  <a:cubicBezTo>
                    <a:pt x="1164" y="6784"/>
                    <a:pt x="791" y="7854"/>
                    <a:pt x="1164" y="8529"/>
                  </a:cubicBezTo>
                  <a:cubicBezTo>
                    <a:pt x="1512" y="9124"/>
                    <a:pt x="2241" y="9429"/>
                    <a:pt x="2935" y="9429"/>
                  </a:cubicBezTo>
                  <a:cubicBezTo>
                    <a:pt x="3028" y="9429"/>
                    <a:pt x="3120" y="9424"/>
                    <a:pt x="3211" y="9413"/>
                  </a:cubicBezTo>
                  <a:cubicBezTo>
                    <a:pt x="3979" y="9413"/>
                    <a:pt x="4769" y="9111"/>
                    <a:pt x="5537" y="8924"/>
                  </a:cubicBezTo>
                  <a:cubicBezTo>
                    <a:pt x="5819" y="8871"/>
                    <a:pt x="6101" y="8817"/>
                    <a:pt x="6379" y="8817"/>
                  </a:cubicBezTo>
                  <a:cubicBezTo>
                    <a:pt x="6582" y="8817"/>
                    <a:pt x="6783" y="8846"/>
                    <a:pt x="6980" y="8924"/>
                  </a:cubicBezTo>
                  <a:cubicBezTo>
                    <a:pt x="7375" y="9204"/>
                    <a:pt x="7561" y="9902"/>
                    <a:pt x="7189" y="10181"/>
                  </a:cubicBezTo>
                  <a:cubicBezTo>
                    <a:pt x="7065" y="10275"/>
                    <a:pt x="6914" y="10302"/>
                    <a:pt x="6750" y="10302"/>
                  </a:cubicBezTo>
                  <a:cubicBezTo>
                    <a:pt x="6545" y="10302"/>
                    <a:pt x="6319" y="10261"/>
                    <a:pt x="6101" y="10261"/>
                  </a:cubicBezTo>
                  <a:cubicBezTo>
                    <a:pt x="5936" y="10261"/>
                    <a:pt x="5775" y="10284"/>
                    <a:pt x="5630" y="10367"/>
                  </a:cubicBezTo>
                  <a:cubicBezTo>
                    <a:pt x="5142" y="10576"/>
                    <a:pt x="5049" y="11251"/>
                    <a:pt x="5444" y="11646"/>
                  </a:cubicBezTo>
                  <a:cubicBezTo>
                    <a:pt x="5729" y="11931"/>
                    <a:pt x="6135" y="12052"/>
                    <a:pt x="6529" y="12052"/>
                  </a:cubicBezTo>
                  <a:cubicBezTo>
                    <a:pt x="6651" y="12052"/>
                    <a:pt x="6771" y="12041"/>
                    <a:pt x="6887" y="12019"/>
                  </a:cubicBezTo>
                  <a:cubicBezTo>
                    <a:pt x="7375" y="12019"/>
                    <a:pt x="7864" y="11739"/>
                    <a:pt x="8445" y="11646"/>
                  </a:cubicBezTo>
                  <a:cubicBezTo>
                    <a:pt x="8736" y="11542"/>
                    <a:pt x="9073" y="11489"/>
                    <a:pt x="9411" y="11489"/>
                  </a:cubicBezTo>
                  <a:cubicBezTo>
                    <a:pt x="9748" y="11489"/>
                    <a:pt x="10085" y="11542"/>
                    <a:pt x="10376" y="11646"/>
                  </a:cubicBezTo>
                  <a:cubicBezTo>
                    <a:pt x="10609" y="11718"/>
                    <a:pt x="11171" y="12023"/>
                    <a:pt x="11556" y="12023"/>
                  </a:cubicBezTo>
                  <a:cubicBezTo>
                    <a:pt x="11672" y="12023"/>
                    <a:pt x="11772" y="11995"/>
                    <a:pt x="11842" y="11926"/>
                  </a:cubicBezTo>
                  <a:cubicBezTo>
                    <a:pt x="12028" y="11832"/>
                    <a:pt x="12028" y="10762"/>
                    <a:pt x="12121" y="10367"/>
                  </a:cubicBezTo>
                  <a:cubicBezTo>
                    <a:pt x="12330" y="9902"/>
                    <a:pt x="12702" y="9413"/>
                    <a:pt x="13005" y="9018"/>
                  </a:cubicBezTo>
                  <a:cubicBezTo>
                    <a:pt x="13377" y="8343"/>
                    <a:pt x="13680" y="7668"/>
                    <a:pt x="13493" y="6877"/>
                  </a:cubicBezTo>
                  <a:cubicBezTo>
                    <a:pt x="13406" y="6370"/>
                    <a:pt x="12845" y="5968"/>
                    <a:pt x="12325" y="5968"/>
                  </a:cubicBezTo>
                  <a:cubicBezTo>
                    <a:pt x="12153" y="5968"/>
                    <a:pt x="11986" y="6012"/>
                    <a:pt x="11842" y="6110"/>
                  </a:cubicBezTo>
                  <a:cubicBezTo>
                    <a:pt x="11446" y="6412"/>
                    <a:pt x="11260" y="7180"/>
                    <a:pt x="10679" y="7180"/>
                  </a:cubicBezTo>
                  <a:cubicBezTo>
                    <a:pt x="10190" y="7180"/>
                    <a:pt x="9888" y="6505"/>
                    <a:pt x="10097" y="6017"/>
                  </a:cubicBezTo>
                  <a:cubicBezTo>
                    <a:pt x="10283" y="5621"/>
                    <a:pt x="10679" y="5249"/>
                    <a:pt x="10958" y="4853"/>
                  </a:cubicBezTo>
                  <a:cubicBezTo>
                    <a:pt x="11260" y="4458"/>
                    <a:pt x="11446" y="3876"/>
                    <a:pt x="11167" y="3504"/>
                  </a:cubicBezTo>
                  <a:cubicBezTo>
                    <a:pt x="10992" y="3329"/>
                    <a:pt x="10781" y="3250"/>
                    <a:pt x="10558" y="3250"/>
                  </a:cubicBezTo>
                  <a:cubicBezTo>
                    <a:pt x="10276" y="3250"/>
                    <a:pt x="9974" y="3376"/>
                    <a:pt x="9701" y="3597"/>
                  </a:cubicBezTo>
                  <a:cubicBezTo>
                    <a:pt x="9306" y="3876"/>
                    <a:pt x="9120" y="4365"/>
                    <a:pt x="8631" y="4667"/>
                  </a:cubicBezTo>
                  <a:cubicBezTo>
                    <a:pt x="8406" y="4893"/>
                    <a:pt x="8104" y="5016"/>
                    <a:pt x="7813" y="5016"/>
                  </a:cubicBezTo>
                  <a:cubicBezTo>
                    <a:pt x="7623" y="5016"/>
                    <a:pt x="7438" y="4963"/>
                    <a:pt x="7282" y="4853"/>
                  </a:cubicBezTo>
                  <a:cubicBezTo>
                    <a:pt x="6887" y="4365"/>
                    <a:pt x="7096" y="3690"/>
                    <a:pt x="7468" y="3202"/>
                  </a:cubicBezTo>
                  <a:cubicBezTo>
                    <a:pt x="7864" y="2806"/>
                    <a:pt x="8259" y="2341"/>
                    <a:pt x="8259" y="1759"/>
                  </a:cubicBezTo>
                  <a:cubicBezTo>
                    <a:pt x="8155" y="1132"/>
                    <a:pt x="7599" y="768"/>
                    <a:pt x="6998" y="768"/>
                  </a:cubicBezTo>
                  <a:cubicBezTo>
                    <a:pt x="6930" y="768"/>
                    <a:pt x="6862" y="773"/>
                    <a:pt x="6793" y="782"/>
                  </a:cubicBezTo>
                  <a:cubicBezTo>
                    <a:pt x="6212" y="875"/>
                    <a:pt x="5723" y="1457"/>
                    <a:pt x="5444" y="2038"/>
                  </a:cubicBezTo>
                  <a:cubicBezTo>
                    <a:pt x="5235" y="2713"/>
                    <a:pt x="5235" y="3295"/>
                    <a:pt x="5235" y="3969"/>
                  </a:cubicBezTo>
                  <a:cubicBezTo>
                    <a:pt x="5126" y="3999"/>
                    <a:pt x="5020" y="4013"/>
                    <a:pt x="4916" y="4013"/>
                  </a:cubicBezTo>
                  <a:cubicBezTo>
                    <a:pt x="4284" y="4013"/>
                    <a:pt x="3750" y="3502"/>
                    <a:pt x="3490" y="2922"/>
                  </a:cubicBezTo>
                  <a:cubicBezTo>
                    <a:pt x="3118" y="2225"/>
                    <a:pt x="3025" y="1457"/>
                    <a:pt x="2536" y="782"/>
                  </a:cubicBezTo>
                  <a:cubicBezTo>
                    <a:pt x="2254" y="368"/>
                    <a:pt x="1677" y="0"/>
                    <a:pt x="11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71" name="Google Shape;971;p14"/>
            <p:cNvSpPr/>
            <p:nvPr/>
          </p:nvSpPr>
          <p:spPr>
            <a:xfrm>
              <a:off x="5833650" y="2608575"/>
              <a:ext cx="218125" cy="271625"/>
            </a:xfrm>
            <a:custGeom>
              <a:avLst/>
              <a:gdLst/>
              <a:ahLst/>
              <a:cxnLst/>
              <a:rect l="l" t="t" r="r" b="b"/>
              <a:pathLst>
                <a:path w="8725" h="10865" extrusionOk="0">
                  <a:moveTo>
                    <a:pt x="1" y="0"/>
                  </a:moveTo>
                  <a:cubicBezTo>
                    <a:pt x="1071" y="582"/>
                    <a:pt x="2141" y="1280"/>
                    <a:pt x="3002" y="2047"/>
                  </a:cubicBezTo>
                  <a:cubicBezTo>
                    <a:pt x="3886" y="2722"/>
                    <a:pt x="4746" y="3606"/>
                    <a:pt x="5421" y="4467"/>
                  </a:cubicBezTo>
                  <a:cubicBezTo>
                    <a:pt x="6212" y="5444"/>
                    <a:pt x="6794" y="6398"/>
                    <a:pt x="7259" y="7468"/>
                  </a:cubicBezTo>
                  <a:cubicBezTo>
                    <a:pt x="7841" y="8538"/>
                    <a:pt x="8236" y="9701"/>
                    <a:pt x="8538" y="10864"/>
                  </a:cubicBezTo>
                  <a:cubicBezTo>
                    <a:pt x="8725" y="9701"/>
                    <a:pt x="8538" y="8352"/>
                    <a:pt x="8143" y="7189"/>
                  </a:cubicBezTo>
                  <a:cubicBezTo>
                    <a:pt x="7747" y="5932"/>
                    <a:pt x="7166" y="4769"/>
                    <a:pt x="6398" y="3792"/>
                  </a:cubicBezTo>
                  <a:cubicBezTo>
                    <a:pt x="5630" y="2815"/>
                    <a:pt x="4653" y="1954"/>
                    <a:pt x="3583" y="1280"/>
                  </a:cubicBezTo>
                  <a:cubicBezTo>
                    <a:pt x="2420" y="582"/>
                    <a:pt x="1257" y="116"/>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Tree>
    <p:extLst>
      <p:ext uri="{BB962C8B-B14F-4D97-AF65-F5344CB8AC3E}">
        <p14:creationId xmlns:p14="http://schemas.microsoft.com/office/powerpoint/2010/main" val="17173883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1373"/>
        <p:cNvGrpSpPr/>
        <p:nvPr/>
      </p:nvGrpSpPr>
      <p:grpSpPr>
        <a:xfrm>
          <a:off x="0" y="0"/>
          <a:ext cx="0" cy="0"/>
          <a:chOff x="0" y="0"/>
          <a:chExt cx="0" cy="0"/>
        </a:xfrm>
      </p:grpSpPr>
      <p:sp>
        <p:nvSpPr>
          <p:cNvPr id="1374" name="Google Shape;1374;p20"/>
          <p:cNvSpPr/>
          <p:nvPr/>
        </p:nvSpPr>
        <p:spPr>
          <a:xfrm>
            <a:off x="-1048400" y="-359116"/>
            <a:ext cx="2846085" cy="2538967"/>
          </a:xfrm>
          <a:custGeom>
            <a:avLst/>
            <a:gdLst/>
            <a:ahLst/>
            <a:cxnLst/>
            <a:rect l="l" t="t" r="r" b="b"/>
            <a:pathLst>
              <a:path w="77074" h="68148" extrusionOk="0">
                <a:moveTo>
                  <a:pt x="47214" y="1"/>
                </a:moveTo>
                <a:cubicBezTo>
                  <a:pt x="42852" y="1"/>
                  <a:pt x="38491" y="193"/>
                  <a:pt x="34129" y="379"/>
                </a:cubicBezTo>
                <a:cubicBezTo>
                  <a:pt x="26754" y="775"/>
                  <a:pt x="19007" y="1263"/>
                  <a:pt x="13098" y="5520"/>
                </a:cubicBezTo>
                <a:cubicBezTo>
                  <a:pt x="5816" y="10662"/>
                  <a:pt x="3118" y="20153"/>
                  <a:pt x="1745" y="28970"/>
                </a:cubicBezTo>
                <a:cubicBezTo>
                  <a:pt x="396" y="38090"/>
                  <a:pt x="0" y="47395"/>
                  <a:pt x="582" y="56608"/>
                </a:cubicBezTo>
                <a:cubicBezTo>
                  <a:pt x="675" y="58748"/>
                  <a:pt x="1466" y="67937"/>
                  <a:pt x="4746" y="68147"/>
                </a:cubicBezTo>
                <a:cubicBezTo>
                  <a:pt x="4756" y="68147"/>
                  <a:pt x="4766" y="68147"/>
                  <a:pt x="4776" y="68147"/>
                </a:cubicBezTo>
                <a:cubicBezTo>
                  <a:pt x="6359" y="68147"/>
                  <a:pt x="10696" y="60766"/>
                  <a:pt x="13470" y="59795"/>
                </a:cubicBezTo>
                <a:cubicBezTo>
                  <a:pt x="15586" y="59111"/>
                  <a:pt x="17785" y="58889"/>
                  <a:pt x="19992" y="58889"/>
                </a:cubicBezTo>
                <a:cubicBezTo>
                  <a:pt x="21836" y="58889"/>
                  <a:pt x="23686" y="59044"/>
                  <a:pt x="25498" y="59213"/>
                </a:cubicBezTo>
                <a:cubicBezTo>
                  <a:pt x="27665" y="59424"/>
                  <a:pt x="29833" y="59661"/>
                  <a:pt x="31972" y="59661"/>
                </a:cubicBezTo>
                <a:cubicBezTo>
                  <a:pt x="33851" y="59661"/>
                  <a:pt x="35708" y="59478"/>
                  <a:pt x="37525" y="58934"/>
                </a:cubicBezTo>
                <a:cubicBezTo>
                  <a:pt x="42946" y="57282"/>
                  <a:pt x="47203" y="52350"/>
                  <a:pt x="48087" y="46721"/>
                </a:cubicBezTo>
                <a:cubicBezTo>
                  <a:pt x="48668" y="43138"/>
                  <a:pt x="47901" y="39346"/>
                  <a:pt x="49157" y="36066"/>
                </a:cubicBezTo>
                <a:cubicBezTo>
                  <a:pt x="51274" y="30343"/>
                  <a:pt x="57881" y="28016"/>
                  <a:pt x="63604" y="25969"/>
                </a:cubicBezTo>
                <a:cubicBezTo>
                  <a:pt x="69420" y="24038"/>
                  <a:pt x="75817" y="20642"/>
                  <a:pt x="76585" y="14640"/>
                </a:cubicBezTo>
                <a:cubicBezTo>
                  <a:pt x="77074" y="10662"/>
                  <a:pt x="74654" y="6777"/>
                  <a:pt x="71444" y="4543"/>
                </a:cubicBezTo>
                <a:cubicBezTo>
                  <a:pt x="68140" y="2333"/>
                  <a:pt x="64185" y="1356"/>
                  <a:pt x="60300" y="775"/>
                </a:cubicBezTo>
                <a:cubicBezTo>
                  <a:pt x="55938" y="193"/>
                  <a:pt x="51576" y="1"/>
                  <a:pt x="4721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375" name="Google Shape;1375;p20"/>
          <p:cNvSpPr txBox="1">
            <a:spLocks noGrp="1"/>
          </p:cNvSpPr>
          <p:nvPr>
            <p:ph type="title"/>
          </p:nvPr>
        </p:nvSpPr>
        <p:spPr>
          <a:xfrm>
            <a:off x="5812467" y="719333"/>
            <a:ext cx="5428400" cy="8336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accent1"/>
              </a:buClr>
              <a:buSzPts val="3000"/>
              <a:buNone/>
              <a:defRPr sz="4000">
                <a:solidFill>
                  <a:schemeClr val="accent1"/>
                </a:solidFill>
              </a:defRPr>
            </a:lvl1pPr>
            <a:lvl2pPr lvl="1" algn="r" rtl="0">
              <a:spcBef>
                <a:spcPts val="0"/>
              </a:spcBef>
              <a:spcAft>
                <a:spcPts val="0"/>
              </a:spcAft>
              <a:buClr>
                <a:schemeClr val="accent1"/>
              </a:buClr>
              <a:buSzPts val="3000"/>
              <a:buNone/>
              <a:defRPr sz="4000">
                <a:solidFill>
                  <a:schemeClr val="accent1"/>
                </a:solidFill>
              </a:defRPr>
            </a:lvl2pPr>
            <a:lvl3pPr lvl="2" algn="r" rtl="0">
              <a:spcBef>
                <a:spcPts val="0"/>
              </a:spcBef>
              <a:spcAft>
                <a:spcPts val="0"/>
              </a:spcAft>
              <a:buClr>
                <a:schemeClr val="accent1"/>
              </a:buClr>
              <a:buSzPts val="3000"/>
              <a:buNone/>
              <a:defRPr sz="4000">
                <a:solidFill>
                  <a:schemeClr val="accent1"/>
                </a:solidFill>
              </a:defRPr>
            </a:lvl3pPr>
            <a:lvl4pPr lvl="3" algn="r" rtl="0">
              <a:spcBef>
                <a:spcPts val="0"/>
              </a:spcBef>
              <a:spcAft>
                <a:spcPts val="0"/>
              </a:spcAft>
              <a:buClr>
                <a:schemeClr val="accent1"/>
              </a:buClr>
              <a:buSzPts val="3000"/>
              <a:buNone/>
              <a:defRPr sz="4000">
                <a:solidFill>
                  <a:schemeClr val="accent1"/>
                </a:solidFill>
              </a:defRPr>
            </a:lvl4pPr>
            <a:lvl5pPr lvl="4" algn="r" rtl="0">
              <a:spcBef>
                <a:spcPts val="0"/>
              </a:spcBef>
              <a:spcAft>
                <a:spcPts val="0"/>
              </a:spcAft>
              <a:buClr>
                <a:schemeClr val="accent1"/>
              </a:buClr>
              <a:buSzPts val="3000"/>
              <a:buNone/>
              <a:defRPr sz="4000">
                <a:solidFill>
                  <a:schemeClr val="accent1"/>
                </a:solidFill>
              </a:defRPr>
            </a:lvl5pPr>
            <a:lvl6pPr lvl="5" algn="r" rtl="0">
              <a:spcBef>
                <a:spcPts val="0"/>
              </a:spcBef>
              <a:spcAft>
                <a:spcPts val="0"/>
              </a:spcAft>
              <a:buClr>
                <a:schemeClr val="accent1"/>
              </a:buClr>
              <a:buSzPts val="3000"/>
              <a:buNone/>
              <a:defRPr sz="4000">
                <a:solidFill>
                  <a:schemeClr val="accent1"/>
                </a:solidFill>
              </a:defRPr>
            </a:lvl6pPr>
            <a:lvl7pPr lvl="6" algn="r" rtl="0">
              <a:spcBef>
                <a:spcPts val="0"/>
              </a:spcBef>
              <a:spcAft>
                <a:spcPts val="0"/>
              </a:spcAft>
              <a:buClr>
                <a:schemeClr val="accent1"/>
              </a:buClr>
              <a:buSzPts val="3000"/>
              <a:buNone/>
              <a:defRPr sz="4000">
                <a:solidFill>
                  <a:schemeClr val="accent1"/>
                </a:solidFill>
              </a:defRPr>
            </a:lvl7pPr>
            <a:lvl8pPr lvl="7" algn="r" rtl="0">
              <a:spcBef>
                <a:spcPts val="0"/>
              </a:spcBef>
              <a:spcAft>
                <a:spcPts val="0"/>
              </a:spcAft>
              <a:buClr>
                <a:schemeClr val="accent1"/>
              </a:buClr>
              <a:buSzPts val="3000"/>
              <a:buNone/>
              <a:defRPr sz="4000">
                <a:solidFill>
                  <a:schemeClr val="accent1"/>
                </a:solidFill>
              </a:defRPr>
            </a:lvl8pPr>
            <a:lvl9pPr lvl="8" algn="r" rtl="0">
              <a:spcBef>
                <a:spcPts val="0"/>
              </a:spcBef>
              <a:spcAft>
                <a:spcPts val="0"/>
              </a:spcAft>
              <a:buClr>
                <a:schemeClr val="accent1"/>
              </a:buClr>
              <a:buSzPts val="3000"/>
              <a:buNone/>
              <a:defRPr sz="4000">
                <a:solidFill>
                  <a:schemeClr val="accent1"/>
                </a:solidFill>
              </a:defRPr>
            </a:lvl9pPr>
          </a:lstStyle>
          <a:p>
            <a:endParaRPr/>
          </a:p>
        </p:txBody>
      </p:sp>
      <p:sp>
        <p:nvSpPr>
          <p:cNvPr id="1376" name="Google Shape;1376;p20"/>
          <p:cNvSpPr/>
          <p:nvPr/>
        </p:nvSpPr>
        <p:spPr>
          <a:xfrm>
            <a:off x="8459600" y="5051767"/>
            <a:ext cx="4153128" cy="2380180"/>
          </a:xfrm>
          <a:custGeom>
            <a:avLst/>
            <a:gdLst/>
            <a:ahLst/>
            <a:cxnLst/>
            <a:rect l="l" t="t" r="r" b="b"/>
            <a:pathLst>
              <a:path w="136676" h="62189" extrusionOk="0">
                <a:moveTo>
                  <a:pt x="115053" y="1"/>
                </a:moveTo>
                <a:cubicBezTo>
                  <a:pt x="109301" y="1"/>
                  <a:pt x="103535" y="2453"/>
                  <a:pt x="98779" y="5873"/>
                </a:cubicBezTo>
                <a:cubicBezTo>
                  <a:pt x="92567" y="10316"/>
                  <a:pt x="87635" y="16342"/>
                  <a:pt x="82192" y="21669"/>
                </a:cubicBezTo>
                <a:cubicBezTo>
                  <a:pt x="76771" y="27089"/>
                  <a:pt x="70467" y="32045"/>
                  <a:pt x="62906" y="33394"/>
                </a:cubicBezTo>
                <a:cubicBezTo>
                  <a:pt x="61199" y="33725"/>
                  <a:pt x="59492" y="33864"/>
                  <a:pt x="57783" y="33864"/>
                </a:cubicBezTo>
                <a:cubicBezTo>
                  <a:pt x="50478" y="33864"/>
                  <a:pt x="43152" y="31318"/>
                  <a:pt x="35780" y="30300"/>
                </a:cubicBezTo>
                <a:cubicBezTo>
                  <a:pt x="33808" y="30038"/>
                  <a:pt x="31800" y="29897"/>
                  <a:pt x="29791" y="29897"/>
                </a:cubicBezTo>
                <a:cubicBezTo>
                  <a:pt x="23600" y="29897"/>
                  <a:pt x="17390" y="31232"/>
                  <a:pt x="12121" y="34464"/>
                </a:cubicBezTo>
                <a:cubicBezTo>
                  <a:pt x="4071" y="39396"/>
                  <a:pt x="2327" y="46864"/>
                  <a:pt x="0" y="55192"/>
                </a:cubicBezTo>
                <a:cubicBezTo>
                  <a:pt x="7166" y="57728"/>
                  <a:pt x="16587" y="57635"/>
                  <a:pt x="24241" y="58403"/>
                </a:cubicBezTo>
                <a:cubicBezTo>
                  <a:pt x="32756" y="59263"/>
                  <a:pt x="41201" y="60054"/>
                  <a:pt x="49738" y="60636"/>
                </a:cubicBezTo>
                <a:cubicBezTo>
                  <a:pt x="64803" y="61688"/>
                  <a:pt x="79962" y="62188"/>
                  <a:pt x="95130" y="62188"/>
                </a:cubicBezTo>
                <a:cubicBezTo>
                  <a:pt x="96734" y="62188"/>
                  <a:pt x="98338" y="62182"/>
                  <a:pt x="99942" y="62171"/>
                </a:cubicBezTo>
                <a:cubicBezTo>
                  <a:pt x="105665" y="62171"/>
                  <a:pt x="111667" y="61985"/>
                  <a:pt x="116901" y="59566"/>
                </a:cubicBezTo>
                <a:cubicBezTo>
                  <a:pt x="124555" y="56076"/>
                  <a:pt x="129510" y="48329"/>
                  <a:pt x="132511" y="40466"/>
                </a:cubicBezTo>
                <a:cubicBezTo>
                  <a:pt x="135233" y="33208"/>
                  <a:pt x="136676" y="25159"/>
                  <a:pt x="134931" y="17505"/>
                </a:cubicBezTo>
                <a:cubicBezTo>
                  <a:pt x="133186" y="9944"/>
                  <a:pt x="127765" y="2849"/>
                  <a:pt x="120298" y="732"/>
                </a:cubicBezTo>
                <a:cubicBezTo>
                  <a:pt x="118570" y="230"/>
                  <a:pt x="116812" y="1"/>
                  <a:pt x="1150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1377" name="Google Shape;1377;p20"/>
          <p:cNvGrpSpPr/>
          <p:nvPr/>
        </p:nvGrpSpPr>
        <p:grpSpPr>
          <a:xfrm rot="10800000" flipH="1">
            <a:off x="10303091" y="5684915"/>
            <a:ext cx="2705893" cy="1173085"/>
            <a:chOff x="2915775" y="2073500"/>
            <a:chExt cx="874750" cy="394925"/>
          </a:xfrm>
        </p:grpSpPr>
        <p:sp>
          <p:nvSpPr>
            <p:cNvPr id="1378" name="Google Shape;1378;p20"/>
            <p:cNvSpPr/>
            <p:nvPr/>
          </p:nvSpPr>
          <p:spPr>
            <a:xfrm>
              <a:off x="3546225" y="2317775"/>
              <a:ext cx="48300" cy="38975"/>
            </a:xfrm>
            <a:custGeom>
              <a:avLst/>
              <a:gdLst/>
              <a:ahLst/>
              <a:cxnLst/>
              <a:rect l="l" t="t" r="r" b="b"/>
              <a:pathLst>
                <a:path w="1932" h="1559" extrusionOk="0">
                  <a:moveTo>
                    <a:pt x="955" y="0"/>
                  </a:moveTo>
                  <a:cubicBezTo>
                    <a:pt x="1" y="0"/>
                    <a:pt x="1" y="1559"/>
                    <a:pt x="955" y="1559"/>
                  </a:cubicBezTo>
                  <a:cubicBezTo>
                    <a:pt x="1932" y="1559"/>
                    <a:pt x="1932" y="0"/>
                    <a:pt x="9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79" name="Google Shape;1379;p20"/>
            <p:cNvSpPr/>
            <p:nvPr/>
          </p:nvSpPr>
          <p:spPr>
            <a:xfrm>
              <a:off x="3681750" y="2300900"/>
              <a:ext cx="38975" cy="45975"/>
            </a:xfrm>
            <a:custGeom>
              <a:avLst/>
              <a:gdLst/>
              <a:ahLst/>
              <a:cxnLst/>
              <a:rect l="l" t="t" r="r" b="b"/>
              <a:pathLst>
                <a:path w="1559" h="1839" extrusionOk="0">
                  <a:moveTo>
                    <a:pt x="768" y="1"/>
                  </a:moveTo>
                  <a:cubicBezTo>
                    <a:pt x="396" y="1"/>
                    <a:pt x="0" y="303"/>
                    <a:pt x="0" y="675"/>
                  </a:cubicBezTo>
                  <a:lnTo>
                    <a:pt x="0" y="1071"/>
                  </a:lnTo>
                  <a:cubicBezTo>
                    <a:pt x="0" y="1466"/>
                    <a:pt x="396" y="1838"/>
                    <a:pt x="768" y="1838"/>
                  </a:cubicBezTo>
                  <a:cubicBezTo>
                    <a:pt x="1164" y="1838"/>
                    <a:pt x="1559" y="1466"/>
                    <a:pt x="1559" y="1071"/>
                  </a:cubicBezTo>
                  <a:lnTo>
                    <a:pt x="1559" y="675"/>
                  </a:lnTo>
                  <a:cubicBezTo>
                    <a:pt x="1559" y="303"/>
                    <a:pt x="1164" y="1"/>
                    <a:pt x="7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0" name="Google Shape;1380;p20"/>
            <p:cNvSpPr/>
            <p:nvPr/>
          </p:nvSpPr>
          <p:spPr>
            <a:xfrm>
              <a:off x="3611375" y="2245075"/>
              <a:ext cx="48300" cy="36650"/>
            </a:xfrm>
            <a:custGeom>
              <a:avLst/>
              <a:gdLst/>
              <a:ahLst/>
              <a:cxnLst/>
              <a:rect l="l" t="t" r="r" b="b"/>
              <a:pathLst>
                <a:path w="1932" h="1466" extrusionOk="0">
                  <a:moveTo>
                    <a:pt x="977" y="0"/>
                  </a:moveTo>
                  <a:cubicBezTo>
                    <a:pt x="0" y="0"/>
                    <a:pt x="0" y="1466"/>
                    <a:pt x="977" y="1466"/>
                  </a:cubicBezTo>
                  <a:cubicBezTo>
                    <a:pt x="1931" y="1466"/>
                    <a:pt x="1931" y="0"/>
                    <a:pt x="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1" name="Google Shape;1381;p20"/>
            <p:cNvSpPr/>
            <p:nvPr/>
          </p:nvSpPr>
          <p:spPr>
            <a:xfrm>
              <a:off x="3706175" y="2235750"/>
              <a:ext cx="48300" cy="36100"/>
            </a:xfrm>
            <a:custGeom>
              <a:avLst/>
              <a:gdLst/>
              <a:ahLst/>
              <a:cxnLst/>
              <a:rect l="l" t="t" r="r" b="b"/>
              <a:pathLst>
                <a:path w="1932" h="1444" extrusionOk="0">
                  <a:moveTo>
                    <a:pt x="954" y="1"/>
                  </a:moveTo>
                  <a:cubicBezTo>
                    <a:pt x="0" y="1"/>
                    <a:pt x="0" y="1443"/>
                    <a:pt x="954" y="1443"/>
                  </a:cubicBezTo>
                  <a:cubicBezTo>
                    <a:pt x="1838" y="1443"/>
                    <a:pt x="1931" y="1"/>
                    <a:pt x="9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2" name="Google Shape;1382;p20"/>
            <p:cNvSpPr/>
            <p:nvPr/>
          </p:nvSpPr>
          <p:spPr>
            <a:xfrm>
              <a:off x="3742225" y="2150850"/>
              <a:ext cx="48300" cy="36075"/>
            </a:xfrm>
            <a:custGeom>
              <a:avLst/>
              <a:gdLst/>
              <a:ahLst/>
              <a:cxnLst/>
              <a:rect l="l" t="t" r="r" b="b"/>
              <a:pathLst>
                <a:path w="1932" h="1443" extrusionOk="0">
                  <a:moveTo>
                    <a:pt x="978" y="0"/>
                  </a:moveTo>
                  <a:cubicBezTo>
                    <a:pt x="1" y="0"/>
                    <a:pt x="1" y="1443"/>
                    <a:pt x="978" y="1443"/>
                  </a:cubicBezTo>
                  <a:cubicBezTo>
                    <a:pt x="1932" y="1443"/>
                    <a:pt x="1932" y="0"/>
                    <a:pt x="9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3" name="Google Shape;1383;p20"/>
            <p:cNvSpPr/>
            <p:nvPr/>
          </p:nvSpPr>
          <p:spPr>
            <a:xfrm>
              <a:off x="3659650" y="2160725"/>
              <a:ext cx="46550" cy="36100"/>
            </a:xfrm>
            <a:custGeom>
              <a:avLst/>
              <a:gdLst/>
              <a:ahLst/>
              <a:cxnLst/>
              <a:rect l="l" t="t" r="r" b="b"/>
              <a:pathLst>
                <a:path w="1862" h="1444" extrusionOk="0">
                  <a:moveTo>
                    <a:pt x="884" y="1"/>
                  </a:moveTo>
                  <a:cubicBezTo>
                    <a:pt x="0" y="1"/>
                    <a:pt x="0" y="1443"/>
                    <a:pt x="884" y="1443"/>
                  </a:cubicBezTo>
                  <a:cubicBezTo>
                    <a:pt x="1861" y="1443"/>
                    <a:pt x="1861" y="1"/>
                    <a:pt x="8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4" name="Google Shape;1384;p20"/>
            <p:cNvSpPr/>
            <p:nvPr/>
          </p:nvSpPr>
          <p:spPr>
            <a:xfrm>
              <a:off x="3579975" y="2121775"/>
              <a:ext cx="36075" cy="46325"/>
            </a:xfrm>
            <a:custGeom>
              <a:avLst/>
              <a:gdLst/>
              <a:ahLst/>
              <a:cxnLst/>
              <a:rect l="l" t="t" r="r" b="b"/>
              <a:pathLst>
                <a:path w="1443" h="1853" extrusionOk="0">
                  <a:moveTo>
                    <a:pt x="768" y="0"/>
                  </a:moveTo>
                  <a:cubicBezTo>
                    <a:pt x="279" y="0"/>
                    <a:pt x="0" y="396"/>
                    <a:pt x="0" y="768"/>
                  </a:cubicBezTo>
                  <a:lnTo>
                    <a:pt x="0" y="1163"/>
                  </a:lnTo>
                  <a:cubicBezTo>
                    <a:pt x="0" y="1517"/>
                    <a:pt x="317" y="1853"/>
                    <a:pt x="650" y="1853"/>
                  </a:cubicBezTo>
                  <a:cubicBezTo>
                    <a:pt x="689" y="1853"/>
                    <a:pt x="729" y="1848"/>
                    <a:pt x="768" y="1838"/>
                  </a:cubicBezTo>
                  <a:cubicBezTo>
                    <a:pt x="1163" y="1838"/>
                    <a:pt x="1443" y="1559"/>
                    <a:pt x="1443" y="1163"/>
                  </a:cubicBezTo>
                  <a:lnTo>
                    <a:pt x="1443" y="768"/>
                  </a:lnTo>
                  <a:cubicBezTo>
                    <a:pt x="1443" y="396"/>
                    <a:pt x="1163" y="0"/>
                    <a:pt x="7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5" name="Google Shape;1385;p20"/>
            <p:cNvSpPr/>
            <p:nvPr/>
          </p:nvSpPr>
          <p:spPr>
            <a:xfrm>
              <a:off x="3444450" y="2140950"/>
              <a:ext cx="45975" cy="36675"/>
            </a:xfrm>
            <a:custGeom>
              <a:avLst/>
              <a:gdLst/>
              <a:ahLst/>
              <a:cxnLst/>
              <a:rect l="l" t="t" r="r" b="b"/>
              <a:pathLst>
                <a:path w="1839" h="1467" extrusionOk="0">
                  <a:moveTo>
                    <a:pt x="954" y="1"/>
                  </a:moveTo>
                  <a:cubicBezTo>
                    <a:pt x="1" y="1"/>
                    <a:pt x="1" y="1467"/>
                    <a:pt x="954" y="1467"/>
                  </a:cubicBezTo>
                  <a:cubicBezTo>
                    <a:pt x="1839" y="1467"/>
                    <a:pt x="1839" y="1"/>
                    <a:pt x="9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6" name="Google Shape;1386;p20"/>
            <p:cNvSpPr/>
            <p:nvPr/>
          </p:nvSpPr>
          <p:spPr>
            <a:xfrm>
              <a:off x="3495050" y="2206675"/>
              <a:ext cx="48300" cy="55675"/>
            </a:xfrm>
            <a:custGeom>
              <a:avLst/>
              <a:gdLst/>
              <a:ahLst/>
              <a:cxnLst/>
              <a:rect l="l" t="t" r="r" b="b"/>
              <a:pathLst>
                <a:path w="1932" h="2227" extrusionOk="0">
                  <a:moveTo>
                    <a:pt x="1147" y="1"/>
                  </a:moveTo>
                  <a:cubicBezTo>
                    <a:pt x="872" y="1"/>
                    <a:pt x="613" y="125"/>
                    <a:pt x="489" y="373"/>
                  </a:cubicBezTo>
                  <a:cubicBezTo>
                    <a:pt x="396" y="675"/>
                    <a:pt x="303" y="862"/>
                    <a:pt x="187" y="1164"/>
                  </a:cubicBezTo>
                  <a:cubicBezTo>
                    <a:pt x="1" y="1443"/>
                    <a:pt x="94" y="1932"/>
                    <a:pt x="396" y="2118"/>
                  </a:cubicBezTo>
                  <a:cubicBezTo>
                    <a:pt x="525" y="2190"/>
                    <a:pt x="668" y="2227"/>
                    <a:pt x="808" y="2227"/>
                  </a:cubicBezTo>
                  <a:cubicBezTo>
                    <a:pt x="1073" y="2227"/>
                    <a:pt x="1329" y="2097"/>
                    <a:pt x="1466" y="1839"/>
                  </a:cubicBezTo>
                  <a:cubicBezTo>
                    <a:pt x="1559" y="1653"/>
                    <a:pt x="1652" y="1350"/>
                    <a:pt x="1838" y="1164"/>
                  </a:cubicBezTo>
                  <a:cubicBezTo>
                    <a:pt x="1932" y="768"/>
                    <a:pt x="1932" y="280"/>
                    <a:pt x="1559" y="94"/>
                  </a:cubicBezTo>
                  <a:cubicBezTo>
                    <a:pt x="1427" y="32"/>
                    <a:pt x="1285" y="1"/>
                    <a:pt x="11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7" name="Google Shape;1387;p20"/>
            <p:cNvSpPr/>
            <p:nvPr/>
          </p:nvSpPr>
          <p:spPr>
            <a:xfrm>
              <a:off x="3383375" y="2244725"/>
              <a:ext cx="36675" cy="46900"/>
            </a:xfrm>
            <a:custGeom>
              <a:avLst/>
              <a:gdLst/>
              <a:ahLst/>
              <a:cxnLst/>
              <a:rect l="l" t="t" r="r" b="b"/>
              <a:pathLst>
                <a:path w="1467" h="1876" extrusionOk="0">
                  <a:moveTo>
                    <a:pt x="902" y="0"/>
                  </a:moveTo>
                  <a:cubicBezTo>
                    <a:pt x="866" y="0"/>
                    <a:pt x="829" y="5"/>
                    <a:pt x="792" y="14"/>
                  </a:cubicBezTo>
                  <a:cubicBezTo>
                    <a:pt x="303" y="14"/>
                    <a:pt x="1" y="317"/>
                    <a:pt x="1" y="712"/>
                  </a:cubicBezTo>
                  <a:lnTo>
                    <a:pt x="1" y="1084"/>
                  </a:lnTo>
                  <a:cubicBezTo>
                    <a:pt x="1" y="1480"/>
                    <a:pt x="303" y="1875"/>
                    <a:pt x="792" y="1875"/>
                  </a:cubicBezTo>
                  <a:cubicBezTo>
                    <a:pt x="1164" y="1759"/>
                    <a:pt x="1467" y="1480"/>
                    <a:pt x="1467" y="1084"/>
                  </a:cubicBezTo>
                  <a:lnTo>
                    <a:pt x="1467" y="712"/>
                  </a:lnTo>
                  <a:cubicBezTo>
                    <a:pt x="1467" y="356"/>
                    <a:pt x="1222" y="0"/>
                    <a:pt x="9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8" name="Google Shape;1388;p20"/>
            <p:cNvSpPr/>
            <p:nvPr/>
          </p:nvSpPr>
          <p:spPr>
            <a:xfrm>
              <a:off x="3306025" y="2123525"/>
              <a:ext cx="51225" cy="44800"/>
            </a:xfrm>
            <a:custGeom>
              <a:avLst/>
              <a:gdLst/>
              <a:ahLst/>
              <a:cxnLst/>
              <a:rect l="l" t="t" r="r" b="b"/>
              <a:pathLst>
                <a:path w="2049" h="1792" extrusionOk="0">
                  <a:moveTo>
                    <a:pt x="1219" y="0"/>
                  </a:moveTo>
                  <a:cubicBezTo>
                    <a:pt x="1024" y="0"/>
                    <a:pt x="827" y="70"/>
                    <a:pt x="676" y="209"/>
                  </a:cubicBezTo>
                  <a:cubicBezTo>
                    <a:pt x="582" y="326"/>
                    <a:pt x="489" y="419"/>
                    <a:pt x="303" y="512"/>
                  </a:cubicBezTo>
                  <a:cubicBezTo>
                    <a:pt x="1" y="791"/>
                    <a:pt x="1" y="1280"/>
                    <a:pt x="303" y="1582"/>
                  </a:cubicBezTo>
                  <a:cubicBezTo>
                    <a:pt x="443" y="1722"/>
                    <a:pt x="635" y="1791"/>
                    <a:pt x="827" y="1791"/>
                  </a:cubicBezTo>
                  <a:cubicBezTo>
                    <a:pt x="1019" y="1791"/>
                    <a:pt x="1211" y="1722"/>
                    <a:pt x="1350" y="1582"/>
                  </a:cubicBezTo>
                  <a:cubicBezTo>
                    <a:pt x="1466" y="1489"/>
                    <a:pt x="1653" y="1373"/>
                    <a:pt x="1746" y="1187"/>
                  </a:cubicBezTo>
                  <a:cubicBezTo>
                    <a:pt x="2048" y="907"/>
                    <a:pt x="2048" y="419"/>
                    <a:pt x="1746" y="209"/>
                  </a:cubicBezTo>
                  <a:cubicBezTo>
                    <a:pt x="1606" y="70"/>
                    <a:pt x="1414" y="0"/>
                    <a:pt x="12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9" name="Google Shape;1389;p20"/>
            <p:cNvSpPr/>
            <p:nvPr/>
          </p:nvSpPr>
          <p:spPr>
            <a:xfrm>
              <a:off x="3097825" y="2131650"/>
              <a:ext cx="45975" cy="36100"/>
            </a:xfrm>
            <a:custGeom>
              <a:avLst/>
              <a:gdLst/>
              <a:ahLst/>
              <a:cxnLst/>
              <a:rect l="l" t="t" r="r" b="b"/>
              <a:pathLst>
                <a:path w="1839" h="1444" extrusionOk="0">
                  <a:moveTo>
                    <a:pt x="954" y="1"/>
                  </a:moveTo>
                  <a:cubicBezTo>
                    <a:pt x="0" y="1"/>
                    <a:pt x="0" y="1443"/>
                    <a:pt x="954" y="1443"/>
                  </a:cubicBezTo>
                  <a:cubicBezTo>
                    <a:pt x="1838" y="1443"/>
                    <a:pt x="1838" y="1"/>
                    <a:pt x="9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90" name="Google Shape;1390;p20"/>
            <p:cNvSpPr/>
            <p:nvPr/>
          </p:nvSpPr>
          <p:spPr>
            <a:xfrm>
              <a:off x="3194375" y="2140950"/>
              <a:ext cx="48875" cy="36675"/>
            </a:xfrm>
            <a:custGeom>
              <a:avLst/>
              <a:gdLst/>
              <a:ahLst/>
              <a:cxnLst/>
              <a:rect l="l" t="t" r="r" b="b"/>
              <a:pathLst>
                <a:path w="1955" h="1467" extrusionOk="0">
                  <a:moveTo>
                    <a:pt x="791" y="1"/>
                  </a:moveTo>
                  <a:cubicBezTo>
                    <a:pt x="396" y="1"/>
                    <a:pt x="0" y="396"/>
                    <a:pt x="117" y="792"/>
                  </a:cubicBezTo>
                  <a:cubicBezTo>
                    <a:pt x="117" y="1164"/>
                    <a:pt x="396" y="1467"/>
                    <a:pt x="791" y="1467"/>
                  </a:cubicBezTo>
                  <a:lnTo>
                    <a:pt x="1163" y="1467"/>
                  </a:lnTo>
                  <a:cubicBezTo>
                    <a:pt x="1559" y="1467"/>
                    <a:pt x="1954" y="1164"/>
                    <a:pt x="1954" y="792"/>
                  </a:cubicBezTo>
                  <a:cubicBezTo>
                    <a:pt x="1954" y="396"/>
                    <a:pt x="1559" y="1"/>
                    <a:pt x="1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91" name="Google Shape;1391;p20"/>
            <p:cNvSpPr/>
            <p:nvPr/>
          </p:nvSpPr>
          <p:spPr>
            <a:xfrm>
              <a:off x="2925675" y="2131650"/>
              <a:ext cx="36075" cy="45975"/>
            </a:xfrm>
            <a:custGeom>
              <a:avLst/>
              <a:gdLst/>
              <a:ahLst/>
              <a:cxnLst/>
              <a:rect l="l" t="t" r="r" b="b"/>
              <a:pathLst>
                <a:path w="1443" h="1839" extrusionOk="0">
                  <a:moveTo>
                    <a:pt x="675" y="1"/>
                  </a:moveTo>
                  <a:cubicBezTo>
                    <a:pt x="279" y="1"/>
                    <a:pt x="0" y="373"/>
                    <a:pt x="0" y="768"/>
                  </a:cubicBezTo>
                  <a:lnTo>
                    <a:pt x="0" y="1164"/>
                  </a:lnTo>
                  <a:cubicBezTo>
                    <a:pt x="0" y="1536"/>
                    <a:pt x="279" y="1839"/>
                    <a:pt x="675" y="1839"/>
                  </a:cubicBezTo>
                  <a:cubicBezTo>
                    <a:pt x="1070" y="1839"/>
                    <a:pt x="1443" y="1536"/>
                    <a:pt x="1443" y="1164"/>
                  </a:cubicBezTo>
                  <a:lnTo>
                    <a:pt x="1443" y="768"/>
                  </a:lnTo>
                  <a:cubicBezTo>
                    <a:pt x="1443" y="373"/>
                    <a:pt x="1070" y="1"/>
                    <a:pt x="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92" name="Google Shape;1392;p20"/>
            <p:cNvSpPr/>
            <p:nvPr/>
          </p:nvSpPr>
          <p:spPr>
            <a:xfrm>
              <a:off x="3405475" y="2346850"/>
              <a:ext cx="48300" cy="36650"/>
            </a:xfrm>
            <a:custGeom>
              <a:avLst/>
              <a:gdLst/>
              <a:ahLst/>
              <a:cxnLst/>
              <a:rect l="l" t="t" r="r" b="b"/>
              <a:pathLst>
                <a:path w="1932" h="1466" extrusionOk="0">
                  <a:moveTo>
                    <a:pt x="978" y="0"/>
                  </a:moveTo>
                  <a:cubicBezTo>
                    <a:pt x="1" y="0"/>
                    <a:pt x="1" y="1466"/>
                    <a:pt x="978" y="1466"/>
                  </a:cubicBezTo>
                  <a:cubicBezTo>
                    <a:pt x="1932" y="1466"/>
                    <a:pt x="1932" y="0"/>
                    <a:pt x="9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93" name="Google Shape;1393;p20"/>
            <p:cNvSpPr/>
            <p:nvPr/>
          </p:nvSpPr>
          <p:spPr>
            <a:xfrm>
              <a:off x="3480525" y="2402675"/>
              <a:ext cx="48275" cy="36675"/>
            </a:xfrm>
            <a:custGeom>
              <a:avLst/>
              <a:gdLst/>
              <a:ahLst/>
              <a:cxnLst/>
              <a:rect l="l" t="t" r="r" b="b"/>
              <a:pathLst>
                <a:path w="1931" h="1467" extrusionOk="0">
                  <a:moveTo>
                    <a:pt x="977" y="1"/>
                  </a:moveTo>
                  <a:cubicBezTo>
                    <a:pt x="0" y="1"/>
                    <a:pt x="0" y="1466"/>
                    <a:pt x="977" y="1466"/>
                  </a:cubicBezTo>
                  <a:cubicBezTo>
                    <a:pt x="1931" y="1466"/>
                    <a:pt x="1931" y="1"/>
                    <a:pt x="9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94" name="Google Shape;1394;p20"/>
            <p:cNvSpPr/>
            <p:nvPr/>
          </p:nvSpPr>
          <p:spPr>
            <a:xfrm>
              <a:off x="3575325" y="2431750"/>
              <a:ext cx="45950" cy="36675"/>
            </a:xfrm>
            <a:custGeom>
              <a:avLst/>
              <a:gdLst/>
              <a:ahLst/>
              <a:cxnLst/>
              <a:rect l="l" t="t" r="r" b="b"/>
              <a:pathLst>
                <a:path w="1838" h="1467" extrusionOk="0">
                  <a:moveTo>
                    <a:pt x="954" y="1"/>
                  </a:moveTo>
                  <a:cubicBezTo>
                    <a:pt x="0" y="1"/>
                    <a:pt x="0" y="1467"/>
                    <a:pt x="954" y="1467"/>
                  </a:cubicBezTo>
                  <a:cubicBezTo>
                    <a:pt x="1838" y="1467"/>
                    <a:pt x="1838" y="1"/>
                    <a:pt x="9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95" name="Google Shape;1395;p20"/>
            <p:cNvSpPr/>
            <p:nvPr/>
          </p:nvSpPr>
          <p:spPr>
            <a:xfrm>
              <a:off x="3725375" y="2073500"/>
              <a:ext cx="48300" cy="36075"/>
            </a:xfrm>
            <a:custGeom>
              <a:avLst/>
              <a:gdLst/>
              <a:ahLst/>
              <a:cxnLst/>
              <a:rect l="l" t="t" r="r" b="b"/>
              <a:pathLst>
                <a:path w="1932" h="1443" extrusionOk="0">
                  <a:moveTo>
                    <a:pt x="977" y="0"/>
                  </a:moveTo>
                  <a:cubicBezTo>
                    <a:pt x="0" y="0"/>
                    <a:pt x="0" y="1443"/>
                    <a:pt x="977" y="1443"/>
                  </a:cubicBezTo>
                  <a:cubicBezTo>
                    <a:pt x="1931" y="1443"/>
                    <a:pt x="1931" y="0"/>
                    <a:pt x="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96" name="Google Shape;1396;p20"/>
            <p:cNvSpPr/>
            <p:nvPr/>
          </p:nvSpPr>
          <p:spPr>
            <a:xfrm>
              <a:off x="3027450" y="2244725"/>
              <a:ext cx="36075" cy="46900"/>
            </a:xfrm>
            <a:custGeom>
              <a:avLst/>
              <a:gdLst/>
              <a:ahLst/>
              <a:cxnLst/>
              <a:rect l="l" t="t" r="r" b="b"/>
              <a:pathLst>
                <a:path w="1443" h="1876" extrusionOk="0">
                  <a:moveTo>
                    <a:pt x="883" y="0"/>
                  </a:moveTo>
                  <a:cubicBezTo>
                    <a:pt x="846" y="0"/>
                    <a:pt x="808" y="5"/>
                    <a:pt x="768" y="14"/>
                  </a:cubicBezTo>
                  <a:cubicBezTo>
                    <a:pt x="396" y="14"/>
                    <a:pt x="0" y="317"/>
                    <a:pt x="0" y="712"/>
                  </a:cubicBezTo>
                  <a:lnTo>
                    <a:pt x="0" y="1084"/>
                  </a:lnTo>
                  <a:cubicBezTo>
                    <a:pt x="0" y="1480"/>
                    <a:pt x="396" y="1875"/>
                    <a:pt x="768" y="1875"/>
                  </a:cubicBezTo>
                  <a:cubicBezTo>
                    <a:pt x="1164" y="1759"/>
                    <a:pt x="1443" y="1480"/>
                    <a:pt x="1443" y="1084"/>
                  </a:cubicBezTo>
                  <a:lnTo>
                    <a:pt x="1443" y="712"/>
                  </a:lnTo>
                  <a:cubicBezTo>
                    <a:pt x="1443" y="356"/>
                    <a:pt x="1217" y="0"/>
                    <a:pt x="8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97" name="Google Shape;1397;p20"/>
            <p:cNvSpPr/>
            <p:nvPr/>
          </p:nvSpPr>
          <p:spPr>
            <a:xfrm>
              <a:off x="2915775" y="2216000"/>
              <a:ext cx="45975" cy="36650"/>
            </a:xfrm>
            <a:custGeom>
              <a:avLst/>
              <a:gdLst/>
              <a:ahLst/>
              <a:cxnLst/>
              <a:rect l="l" t="t" r="r" b="b"/>
              <a:pathLst>
                <a:path w="1839" h="1466" extrusionOk="0">
                  <a:moveTo>
                    <a:pt x="675" y="0"/>
                  </a:moveTo>
                  <a:cubicBezTo>
                    <a:pt x="303" y="0"/>
                    <a:pt x="1" y="302"/>
                    <a:pt x="1" y="791"/>
                  </a:cubicBezTo>
                  <a:cubicBezTo>
                    <a:pt x="1" y="1163"/>
                    <a:pt x="303" y="1466"/>
                    <a:pt x="675" y="1466"/>
                  </a:cubicBezTo>
                  <a:lnTo>
                    <a:pt x="1071" y="1466"/>
                  </a:lnTo>
                  <a:cubicBezTo>
                    <a:pt x="1466" y="1466"/>
                    <a:pt x="1839" y="1163"/>
                    <a:pt x="1839" y="791"/>
                  </a:cubicBezTo>
                  <a:cubicBezTo>
                    <a:pt x="1839" y="302"/>
                    <a:pt x="1466" y="0"/>
                    <a:pt x="10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1398" name="Google Shape;1398;p20"/>
          <p:cNvGrpSpPr/>
          <p:nvPr/>
        </p:nvGrpSpPr>
        <p:grpSpPr>
          <a:xfrm rot="10800000" flipH="1">
            <a:off x="-312429" y="99248"/>
            <a:ext cx="2705944" cy="1622267"/>
            <a:chOff x="3095850" y="2740875"/>
            <a:chExt cx="1972838" cy="1216700"/>
          </a:xfrm>
        </p:grpSpPr>
        <p:sp>
          <p:nvSpPr>
            <p:cNvPr id="1399" name="Google Shape;1399;p20"/>
            <p:cNvSpPr/>
            <p:nvPr/>
          </p:nvSpPr>
          <p:spPr>
            <a:xfrm>
              <a:off x="3095850" y="2740875"/>
              <a:ext cx="1211125" cy="1089775"/>
            </a:xfrm>
            <a:custGeom>
              <a:avLst/>
              <a:gdLst/>
              <a:ahLst/>
              <a:cxnLst/>
              <a:rect l="l" t="t" r="r" b="b"/>
              <a:pathLst>
                <a:path w="48445" h="43591" extrusionOk="0">
                  <a:moveTo>
                    <a:pt x="47712" y="1"/>
                  </a:moveTo>
                  <a:cubicBezTo>
                    <a:pt x="47346" y="1"/>
                    <a:pt x="46979" y="245"/>
                    <a:pt x="46979" y="733"/>
                  </a:cubicBezTo>
                  <a:cubicBezTo>
                    <a:pt x="46514" y="8969"/>
                    <a:pt x="42722" y="16925"/>
                    <a:pt x="36627" y="22532"/>
                  </a:cubicBezTo>
                  <a:cubicBezTo>
                    <a:pt x="29741" y="28836"/>
                    <a:pt x="20528" y="30488"/>
                    <a:pt x="12200" y="33977"/>
                  </a:cubicBezTo>
                  <a:cubicBezTo>
                    <a:pt x="7733" y="35908"/>
                    <a:pt x="3476" y="38444"/>
                    <a:pt x="452" y="42306"/>
                  </a:cubicBezTo>
                  <a:cubicBezTo>
                    <a:pt x="0" y="42829"/>
                    <a:pt x="543" y="43591"/>
                    <a:pt x="1081" y="43591"/>
                  </a:cubicBezTo>
                  <a:cubicBezTo>
                    <a:pt x="1236" y="43591"/>
                    <a:pt x="1391" y="43527"/>
                    <a:pt x="1522" y="43376"/>
                  </a:cubicBezTo>
                  <a:cubicBezTo>
                    <a:pt x="7640" y="35420"/>
                    <a:pt x="18109" y="33791"/>
                    <a:pt x="26833" y="30185"/>
                  </a:cubicBezTo>
                  <a:cubicBezTo>
                    <a:pt x="34673" y="26998"/>
                    <a:pt x="41163" y="21461"/>
                    <a:pt x="44955" y="13808"/>
                  </a:cubicBezTo>
                  <a:cubicBezTo>
                    <a:pt x="46979" y="9737"/>
                    <a:pt x="48143" y="5293"/>
                    <a:pt x="48445" y="733"/>
                  </a:cubicBezTo>
                  <a:cubicBezTo>
                    <a:pt x="48445" y="245"/>
                    <a:pt x="48079" y="1"/>
                    <a:pt x="477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00" name="Google Shape;1400;p20"/>
            <p:cNvSpPr/>
            <p:nvPr/>
          </p:nvSpPr>
          <p:spPr>
            <a:xfrm>
              <a:off x="3303325" y="2880600"/>
              <a:ext cx="1035075" cy="1066625"/>
            </a:xfrm>
            <a:custGeom>
              <a:avLst/>
              <a:gdLst/>
              <a:ahLst/>
              <a:cxnLst/>
              <a:rect l="l" t="t" r="r" b="b"/>
              <a:pathLst>
                <a:path w="41403" h="42665" extrusionOk="0">
                  <a:moveTo>
                    <a:pt x="40147" y="1"/>
                  </a:moveTo>
                  <a:cubicBezTo>
                    <a:pt x="39726" y="1"/>
                    <a:pt x="39253" y="377"/>
                    <a:pt x="39378" y="960"/>
                  </a:cubicBezTo>
                  <a:cubicBezTo>
                    <a:pt x="40541" y="8521"/>
                    <a:pt x="38308" y="16361"/>
                    <a:pt x="33446" y="22270"/>
                  </a:cubicBezTo>
                  <a:cubicBezTo>
                    <a:pt x="31120" y="25178"/>
                    <a:pt x="28212" y="27621"/>
                    <a:pt x="24838" y="29249"/>
                  </a:cubicBezTo>
                  <a:cubicBezTo>
                    <a:pt x="20558" y="31389"/>
                    <a:pt x="15905" y="32367"/>
                    <a:pt x="11462" y="34018"/>
                  </a:cubicBezTo>
                  <a:cubicBezTo>
                    <a:pt x="7181" y="35554"/>
                    <a:pt x="3203" y="37880"/>
                    <a:pt x="411" y="41579"/>
                  </a:cubicBezTo>
                  <a:cubicBezTo>
                    <a:pt x="0" y="42122"/>
                    <a:pt x="508" y="42665"/>
                    <a:pt x="1046" y="42665"/>
                  </a:cubicBezTo>
                  <a:cubicBezTo>
                    <a:pt x="1269" y="42665"/>
                    <a:pt x="1497" y="42572"/>
                    <a:pt x="1668" y="42347"/>
                  </a:cubicBezTo>
                  <a:cubicBezTo>
                    <a:pt x="7670" y="34484"/>
                    <a:pt x="18441" y="34484"/>
                    <a:pt x="26583" y="30040"/>
                  </a:cubicBezTo>
                  <a:cubicBezTo>
                    <a:pt x="33074" y="26458"/>
                    <a:pt x="37913" y="20060"/>
                    <a:pt x="39960" y="12965"/>
                  </a:cubicBezTo>
                  <a:cubicBezTo>
                    <a:pt x="41216" y="9010"/>
                    <a:pt x="41402" y="4729"/>
                    <a:pt x="40728" y="565"/>
                  </a:cubicBezTo>
                  <a:cubicBezTo>
                    <a:pt x="40690" y="171"/>
                    <a:pt x="40430" y="1"/>
                    <a:pt x="401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01" name="Google Shape;1401;p20"/>
            <p:cNvSpPr/>
            <p:nvPr/>
          </p:nvSpPr>
          <p:spPr>
            <a:xfrm>
              <a:off x="3644325" y="2826700"/>
              <a:ext cx="943575" cy="1110700"/>
            </a:xfrm>
            <a:custGeom>
              <a:avLst/>
              <a:gdLst/>
              <a:ahLst/>
              <a:cxnLst/>
              <a:rect l="l" t="t" r="r" b="b"/>
              <a:pathLst>
                <a:path w="37743" h="44428" extrusionOk="0">
                  <a:moveTo>
                    <a:pt x="35585" y="0"/>
                  </a:moveTo>
                  <a:cubicBezTo>
                    <a:pt x="35127" y="0"/>
                    <a:pt x="34665" y="348"/>
                    <a:pt x="34834" y="883"/>
                  </a:cubicBezTo>
                  <a:cubicBezTo>
                    <a:pt x="36975" y="8141"/>
                    <a:pt x="35905" y="16005"/>
                    <a:pt x="32229" y="22588"/>
                  </a:cubicBezTo>
                  <a:cubicBezTo>
                    <a:pt x="30391" y="25799"/>
                    <a:pt x="27948" y="28707"/>
                    <a:pt x="25040" y="31033"/>
                  </a:cubicBezTo>
                  <a:cubicBezTo>
                    <a:pt x="21667" y="33732"/>
                    <a:pt x="17689" y="35197"/>
                    <a:pt x="13618" y="36453"/>
                  </a:cubicBezTo>
                  <a:cubicBezTo>
                    <a:pt x="8872" y="37919"/>
                    <a:pt x="4103" y="39454"/>
                    <a:pt x="520" y="43153"/>
                  </a:cubicBezTo>
                  <a:cubicBezTo>
                    <a:pt x="1" y="43673"/>
                    <a:pt x="516" y="44428"/>
                    <a:pt x="1089" y="44428"/>
                  </a:cubicBezTo>
                  <a:cubicBezTo>
                    <a:pt x="1260" y="44428"/>
                    <a:pt x="1435" y="44361"/>
                    <a:pt x="1590" y="44200"/>
                  </a:cubicBezTo>
                  <a:cubicBezTo>
                    <a:pt x="5173" y="40432"/>
                    <a:pt x="10221" y="39082"/>
                    <a:pt x="15060" y="37617"/>
                  </a:cubicBezTo>
                  <a:cubicBezTo>
                    <a:pt x="18945" y="36360"/>
                    <a:pt x="22714" y="34802"/>
                    <a:pt x="25924" y="32196"/>
                  </a:cubicBezTo>
                  <a:cubicBezTo>
                    <a:pt x="31833" y="27636"/>
                    <a:pt x="35905" y="20564"/>
                    <a:pt x="37068" y="13190"/>
                  </a:cubicBezTo>
                  <a:cubicBezTo>
                    <a:pt x="37742" y="8932"/>
                    <a:pt x="37463" y="4652"/>
                    <a:pt x="36300" y="488"/>
                  </a:cubicBezTo>
                  <a:cubicBezTo>
                    <a:pt x="36181" y="148"/>
                    <a:pt x="35884" y="0"/>
                    <a:pt x="355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02" name="Google Shape;1402;p20"/>
            <p:cNvSpPr/>
            <p:nvPr/>
          </p:nvSpPr>
          <p:spPr>
            <a:xfrm>
              <a:off x="3956825" y="2885300"/>
              <a:ext cx="927100" cy="1072275"/>
            </a:xfrm>
            <a:custGeom>
              <a:avLst/>
              <a:gdLst/>
              <a:ahLst/>
              <a:cxnLst/>
              <a:rect l="l" t="t" r="r" b="b"/>
              <a:pathLst>
                <a:path w="37084" h="42891" extrusionOk="0">
                  <a:moveTo>
                    <a:pt x="32659" y="0"/>
                  </a:moveTo>
                  <a:cubicBezTo>
                    <a:pt x="32184" y="0"/>
                    <a:pt x="31669" y="550"/>
                    <a:pt x="31942" y="1145"/>
                  </a:cubicBezTo>
                  <a:cubicBezTo>
                    <a:pt x="37084" y="10450"/>
                    <a:pt x="35804" y="22291"/>
                    <a:pt x="28453" y="30038"/>
                  </a:cubicBezTo>
                  <a:cubicBezTo>
                    <a:pt x="25056" y="33621"/>
                    <a:pt x="20799" y="36040"/>
                    <a:pt x="16030" y="37204"/>
                  </a:cubicBezTo>
                  <a:cubicBezTo>
                    <a:pt x="10796" y="38367"/>
                    <a:pt x="5096" y="38274"/>
                    <a:pt x="629" y="41484"/>
                  </a:cubicBezTo>
                  <a:cubicBezTo>
                    <a:pt x="0" y="41961"/>
                    <a:pt x="340" y="42890"/>
                    <a:pt x="905" y="42890"/>
                  </a:cubicBezTo>
                  <a:cubicBezTo>
                    <a:pt x="1030" y="42890"/>
                    <a:pt x="1165" y="42845"/>
                    <a:pt x="1304" y="42740"/>
                  </a:cubicBezTo>
                  <a:cubicBezTo>
                    <a:pt x="5282" y="39925"/>
                    <a:pt x="10516" y="39832"/>
                    <a:pt x="15169" y="38855"/>
                  </a:cubicBezTo>
                  <a:cubicBezTo>
                    <a:pt x="19054" y="38088"/>
                    <a:pt x="22730" y="36622"/>
                    <a:pt x="25917" y="34202"/>
                  </a:cubicBezTo>
                  <a:cubicBezTo>
                    <a:pt x="32315" y="29457"/>
                    <a:pt x="36293" y="22082"/>
                    <a:pt x="36595" y="14149"/>
                  </a:cubicBezTo>
                  <a:cubicBezTo>
                    <a:pt x="36688" y="9287"/>
                    <a:pt x="35525" y="4541"/>
                    <a:pt x="33199" y="377"/>
                  </a:cubicBezTo>
                  <a:cubicBezTo>
                    <a:pt x="33076" y="111"/>
                    <a:pt x="32872" y="0"/>
                    <a:pt x="326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03" name="Google Shape;1403;p20"/>
            <p:cNvSpPr/>
            <p:nvPr/>
          </p:nvSpPr>
          <p:spPr>
            <a:xfrm>
              <a:off x="4509563" y="3168313"/>
              <a:ext cx="559125" cy="775225"/>
            </a:xfrm>
            <a:custGeom>
              <a:avLst/>
              <a:gdLst/>
              <a:ahLst/>
              <a:cxnLst/>
              <a:rect l="l" t="t" r="r" b="b"/>
              <a:pathLst>
                <a:path w="22365" h="31009" extrusionOk="0">
                  <a:moveTo>
                    <a:pt x="19626" y="0"/>
                  </a:moveTo>
                  <a:cubicBezTo>
                    <a:pt x="19168" y="0"/>
                    <a:pt x="18706" y="348"/>
                    <a:pt x="18875" y="883"/>
                  </a:cubicBezTo>
                  <a:cubicBezTo>
                    <a:pt x="20923" y="7188"/>
                    <a:pt x="20039" y="14167"/>
                    <a:pt x="16177" y="19680"/>
                  </a:cubicBezTo>
                  <a:cubicBezTo>
                    <a:pt x="14525" y="22100"/>
                    <a:pt x="12292" y="24240"/>
                    <a:pt x="9779" y="25799"/>
                  </a:cubicBezTo>
                  <a:cubicBezTo>
                    <a:pt x="6964" y="27544"/>
                    <a:pt x="3754" y="28311"/>
                    <a:pt x="753" y="29661"/>
                  </a:cubicBezTo>
                  <a:cubicBezTo>
                    <a:pt x="1" y="30006"/>
                    <a:pt x="492" y="31008"/>
                    <a:pt x="1201" y="31008"/>
                  </a:cubicBezTo>
                  <a:cubicBezTo>
                    <a:pt x="1304" y="31008"/>
                    <a:pt x="1412" y="30987"/>
                    <a:pt x="1521" y="30940"/>
                  </a:cubicBezTo>
                  <a:cubicBezTo>
                    <a:pt x="4824" y="29475"/>
                    <a:pt x="8221" y="28614"/>
                    <a:pt x="11222" y="26567"/>
                  </a:cubicBezTo>
                  <a:cubicBezTo>
                    <a:pt x="13850" y="24822"/>
                    <a:pt x="15967" y="22588"/>
                    <a:pt x="17712" y="20076"/>
                  </a:cubicBezTo>
                  <a:cubicBezTo>
                    <a:pt x="21504" y="14353"/>
                    <a:pt x="22365" y="6978"/>
                    <a:pt x="20341" y="488"/>
                  </a:cubicBezTo>
                  <a:cubicBezTo>
                    <a:pt x="20222" y="148"/>
                    <a:pt x="19925" y="0"/>
                    <a:pt x="196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Tree>
    <p:extLst>
      <p:ext uri="{BB962C8B-B14F-4D97-AF65-F5344CB8AC3E}">
        <p14:creationId xmlns:p14="http://schemas.microsoft.com/office/powerpoint/2010/main" val="15871850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bg>
      <p:bgPr>
        <a:solidFill>
          <a:schemeClr val="accent6"/>
        </a:solidFill>
        <a:effectLst/>
      </p:bgPr>
    </p:bg>
    <p:spTree>
      <p:nvGrpSpPr>
        <p:cNvPr id="1" name="Shape 2111"/>
        <p:cNvGrpSpPr/>
        <p:nvPr/>
      </p:nvGrpSpPr>
      <p:grpSpPr>
        <a:xfrm>
          <a:off x="0" y="0"/>
          <a:ext cx="0" cy="0"/>
          <a:chOff x="0" y="0"/>
          <a:chExt cx="0" cy="0"/>
        </a:xfrm>
      </p:grpSpPr>
      <p:sp>
        <p:nvSpPr>
          <p:cNvPr id="2112" name="Google Shape;2112;p33"/>
          <p:cNvSpPr txBox="1">
            <a:spLocks noGrp="1"/>
          </p:cNvSpPr>
          <p:nvPr>
            <p:ph type="title"/>
          </p:nvPr>
        </p:nvSpPr>
        <p:spPr>
          <a:xfrm>
            <a:off x="6674617" y="4309833"/>
            <a:ext cx="3270000" cy="74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000"/>
              <a:buNone/>
              <a:defRPr sz="2400">
                <a:solidFill>
                  <a:schemeClr val="accent1"/>
                </a:solidFill>
              </a:defRPr>
            </a:lvl1pPr>
            <a:lvl2pPr lvl="1" algn="ctr" rtl="0">
              <a:spcBef>
                <a:spcPts val="0"/>
              </a:spcBef>
              <a:spcAft>
                <a:spcPts val="0"/>
              </a:spcAft>
              <a:buClr>
                <a:schemeClr val="accent1"/>
              </a:buClr>
              <a:buSzPts val="2000"/>
              <a:buNone/>
              <a:defRPr sz="2667">
                <a:solidFill>
                  <a:schemeClr val="accent1"/>
                </a:solidFill>
              </a:defRPr>
            </a:lvl2pPr>
            <a:lvl3pPr lvl="2" algn="ctr" rtl="0">
              <a:spcBef>
                <a:spcPts val="0"/>
              </a:spcBef>
              <a:spcAft>
                <a:spcPts val="0"/>
              </a:spcAft>
              <a:buClr>
                <a:schemeClr val="accent1"/>
              </a:buClr>
              <a:buSzPts val="2000"/>
              <a:buNone/>
              <a:defRPr sz="2667">
                <a:solidFill>
                  <a:schemeClr val="accent1"/>
                </a:solidFill>
              </a:defRPr>
            </a:lvl3pPr>
            <a:lvl4pPr lvl="3" algn="ctr" rtl="0">
              <a:spcBef>
                <a:spcPts val="0"/>
              </a:spcBef>
              <a:spcAft>
                <a:spcPts val="0"/>
              </a:spcAft>
              <a:buClr>
                <a:schemeClr val="accent1"/>
              </a:buClr>
              <a:buSzPts val="2000"/>
              <a:buNone/>
              <a:defRPr sz="2667">
                <a:solidFill>
                  <a:schemeClr val="accent1"/>
                </a:solidFill>
              </a:defRPr>
            </a:lvl4pPr>
            <a:lvl5pPr lvl="4" algn="ctr" rtl="0">
              <a:spcBef>
                <a:spcPts val="0"/>
              </a:spcBef>
              <a:spcAft>
                <a:spcPts val="0"/>
              </a:spcAft>
              <a:buClr>
                <a:schemeClr val="accent1"/>
              </a:buClr>
              <a:buSzPts val="2000"/>
              <a:buNone/>
              <a:defRPr sz="2667">
                <a:solidFill>
                  <a:schemeClr val="accent1"/>
                </a:solidFill>
              </a:defRPr>
            </a:lvl5pPr>
            <a:lvl6pPr lvl="5" algn="ctr" rtl="0">
              <a:spcBef>
                <a:spcPts val="0"/>
              </a:spcBef>
              <a:spcAft>
                <a:spcPts val="0"/>
              </a:spcAft>
              <a:buClr>
                <a:schemeClr val="accent1"/>
              </a:buClr>
              <a:buSzPts val="2000"/>
              <a:buNone/>
              <a:defRPr sz="2667">
                <a:solidFill>
                  <a:schemeClr val="accent1"/>
                </a:solidFill>
              </a:defRPr>
            </a:lvl6pPr>
            <a:lvl7pPr lvl="6" algn="ctr" rtl="0">
              <a:spcBef>
                <a:spcPts val="0"/>
              </a:spcBef>
              <a:spcAft>
                <a:spcPts val="0"/>
              </a:spcAft>
              <a:buClr>
                <a:schemeClr val="accent1"/>
              </a:buClr>
              <a:buSzPts val="2000"/>
              <a:buNone/>
              <a:defRPr sz="2667">
                <a:solidFill>
                  <a:schemeClr val="accent1"/>
                </a:solidFill>
              </a:defRPr>
            </a:lvl7pPr>
            <a:lvl8pPr lvl="7" algn="ctr" rtl="0">
              <a:spcBef>
                <a:spcPts val="0"/>
              </a:spcBef>
              <a:spcAft>
                <a:spcPts val="0"/>
              </a:spcAft>
              <a:buClr>
                <a:schemeClr val="accent1"/>
              </a:buClr>
              <a:buSzPts val="2000"/>
              <a:buNone/>
              <a:defRPr sz="2667">
                <a:solidFill>
                  <a:schemeClr val="accent1"/>
                </a:solidFill>
              </a:defRPr>
            </a:lvl8pPr>
            <a:lvl9pPr lvl="8" algn="ctr" rtl="0">
              <a:spcBef>
                <a:spcPts val="0"/>
              </a:spcBef>
              <a:spcAft>
                <a:spcPts val="0"/>
              </a:spcAft>
              <a:buClr>
                <a:schemeClr val="accent1"/>
              </a:buClr>
              <a:buSzPts val="2000"/>
              <a:buNone/>
              <a:defRPr sz="2667">
                <a:solidFill>
                  <a:schemeClr val="accent1"/>
                </a:solidFill>
              </a:defRPr>
            </a:lvl9pPr>
          </a:lstStyle>
          <a:p>
            <a:endParaRPr/>
          </a:p>
        </p:txBody>
      </p:sp>
      <p:sp>
        <p:nvSpPr>
          <p:cNvPr id="2113" name="Google Shape;2113;p33"/>
          <p:cNvSpPr txBox="1">
            <a:spLocks noGrp="1"/>
          </p:cNvSpPr>
          <p:nvPr>
            <p:ph type="subTitle" idx="1"/>
          </p:nvPr>
        </p:nvSpPr>
        <p:spPr>
          <a:xfrm>
            <a:off x="6764417" y="4882875"/>
            <a:ext cx="3090400" cy="86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867">
                <a:solidFill>
                  <a:schemeClr val="accent1"/>
                </a:solidFill>
              </a:defRPr>
            </a:lvl1pPr>
            <a:lvl2pPr lvl="1" algn="ctr" rtl="0">
              <a:spcBef>
                <a:spcPts val="0"/>
              </a:spcBef>
              <a:spcAft>
                <a:spcPts val="0"/>
              </a:spcAft>
              <a:buClr>
                <a:schemeClr val="accent1"/>
              </a:buClr>
              <a:buSzPts val="1400"/>
              <a:buNone/>
              <a:defRPr>
                <a:solidFill>
                  <a:schemeClr val="accent1"/>
                </a:solidFill>
              </a:defRPr>
            </a:lvl2pPr>
            <a:lvl3pPr lvl="2" algn="ctr" rtl="0">
              <a:spcBef>
                <a:spcPts val="2133"/>
              </a:spcBef>
              <a:spcAft>
                <a:spcPts val="0"/>
              </a:spcAft>
              <a:buClr>
                <a:schemeClr val="accent1"/>
              </a:buClr>
              <a:buSzPts val="1400"/>
              <a:buNone/>
              <a:defRPr>
                <a:solidFill>
                  <a:schemeClr val="accent1"/>
                </a:solidFill>
              </a:defRPr>
            </a:lvl3pPr>
            <a:lvl4pPr lvl="3" algn="ctr" rtl="0">
              <a:spcBef>
                <a:spcPts val="2133"/>
              </a:spcBef>
              <a:spcAft>
                <a:spcPts val="0"/>
              </a:spcAft>
              <a:buClr>
                <a:schemeClr val="accent1"/>
              </a:buClr>
              <a:buSzPts val="1400"/>
              <a:buNone/>
              <a:defRPr>
                <a:solidFill>
                  <a:schemeClr val="accent1"/>
                </a:solidFill>
              </a:defRPr>
            </a:lvl4pPr>
            <a:lvl5pPr lvl="4" algn="ctr" rtl="0">
              <a:spcBef>
                <a:spcPts val="2133"/>
              </a:spcBef>
              <a:spcAft>
                <a:spcPts val="0"/>
              </a:spcAft>
              <a:buClr>
                <a:schemeClr val="accent1"/>
              </a:buClr>
              <a:buSzPts val="1400"/>
              <a:buNone/>
              <a:defRPr>
                <a:solidFill>
                  <a:schemeClr val="accent1"/>
                </a:solidFill>
              </a:defRPr>
            </a:lvl5pPr>
            <a:lvl6pPr lvl="5" algn="ctr" rtl="0">
              <a:spcBef>
                <a:spcPts val="2133"/>
              </a:spcBef>
              <a:spcAft>
                <a:spcPts val="0"/>
              </a:spcAft>
              <a:buClr>
                <a:schemeClr val="accent1"/>
              </a:buClr>
              <a:buSzPts val="1400"/>
              <a:buNone/>
              <a:defRPr>
                <a:solidFill>
                  <a:schemeClr val="accent1"/>
                </a:solidFill>
              </a:defRPr>
            </a:lvl6pPr>
            <a:lvl7pPr lvl="6" algn="ctr" rtl="0">
              <a:spcBef>
                <a:spcPts val="2133"/>
              </a:spcBef>
              <a:spcAft>
                <a:spcPts val="0"/>
              </a:spcAft>
              <a:buClr>
                <a:schemeClr val="accent1"/>
              </a:buClr>
              <a:buSzPts val="1400"/>
              <a:buNone/>
              <a:defRPr>
                <a:solidFill>
                  <a:schemeClr val="accent1"/>
                </a:solidFill>
              </a:defRPr>
            </a:lvl7pPr>
            <a:lvl8pPr lvl="7" algn="ctr" rtl="0">
              <a:spcBef>
                <a:spcPts val="2133"/>
              </a:spcBef>
              <a:spcAft>
                <a:spcPts val="0"/>
              </a:spcAft>
              <a:buClr>
                <a:schemeClr val="accent1"/>
              </a:buClr>
              <a:buSzPts val="1400"/>
              <a:buNone/>
              <a:defRPr>
                <a:solidFill>
                  <a:schemeClr val="accent1"/>
                </a:solidFill>
              </a:defRPr>
            </a:lvl8pPr>
            <a:lvl9pPr lvl="8" algn="ctr" rtl="0">
              <a:spcBef>
                <a:spcPts val="2133"/>
              </a:spcBef>
              <a:spcAft>
                <a:spcPts val="2133"/>
              </a:spcAft>
              <a:buClr>
                <a:schemeClr val="accent1"/>
              </a:buClr>
              <a:buSzPts val="1400"/>
              <a:buNone/>
              <a:defRPr>
                <a:solidFill>
                  <a:schemeClr val="accent1"/>
                </a:solidFill>
              </a:defRPr>
            </a:lvl9pPr>
          </a:lstStyle>
          <a:p>
            <a:endParaRPr/>
          </a:p>
        </p:txBody>
      </p:sp>
      <p:sp>
        <p:nvSpPr>
          <p:cNvPr id="2114" name="Google Shape;2114;p33"/>
          <p:cNvSpPr txBox="1">
            <a:spLocks noGrp="1"/>
          </p:cNvSpPr>
          <p:nvPr>
            <p:ph type="title" idx="2"/>
          </p:nvPr>
        </p:nvSpPr>
        <p:spPr>
          <a:xfrm>
            <a:off x="2247351" y="4309833"/>
            <a:ext cx="3270000" cy="74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000"/>
              <a:buNone/>
              <a:defRPr sz="2400">
                <a:solidFill>
                  <a:schemeClr val="accent1"/>
                </a:solidFill>
              </a:defRPr>
            </a:lvl1pPr>
            <a:lvl2pPr lvl="1" algn="ctr" rtl="0">
              <a:spcBef>
                <a:spcPts val="0"/>
              </a:spcBef>
              <a:spcAft>
                <a:spcPts val="0"/>
              </a:spcAft>
              <a:buClr>
                <a:schemeClr val="accent1"/>
              </a:buClr>
              <a:buSzPts val="2000"/>
              <a:buNone/>
              <a:defRPr sz="2667">
                <a:solidFill>
                  <a:schemeClr val="accent1"/>
                </a:solidFill>
              </a:defRPr>
            </a:lvl2pPr>
            <a:lvl3pPr lvl="2" algn="ctr" rtl="0">
              <a:spcBef>
                <a:spcPts val="0"/>
              </a:spcBef>
              <a:spcAft>
                <a:spcPts val="0"/>
              </a:spcAft>
              <a:buClr>
                <a:schemeClr val="accent1"/>
              </a:buClr>
              <a:buSzPts val="2000"/>
              <a:buNone/>
              <a:defRPr sz="2667">
                <a:solidFill>
                  <a:schemeClr val="accent1"/>
                </a:solidFill>
              </a:defRPr>
            </a:lvl3pPr>
            <a:lvl4pPr lvl="3" algn="ctr" rtl="0">
              <a:spcBef>
                <a:spcPts val="0"/>
              </a:spcBef>
              <a:spcAft>
                <a:spcPts val="0"/>
              </a:spcAft>
              <a:buClr>
                <a:schemeClr val="accent1"/>
              </a:buClr>
              <a:buSzPts val="2000"/>
              <a:buNone/>
              <a:defRPr sz="2667">
                <a:solidFill>
                  <a:schemeClr val="accent1"/>
                </a:solidFill>
              </a:defRPr>
            </a:lvl4pPr>
            <a:lvl5pPr lvl="4" algn="ctr" rtl="0">
              <a:spcBef>
                <a:spcPts val="0"/>
              </a:spcBef>
              <a:spcAft>
                <a:spcPts val="0"/>
              </a:spcAft>
              <a:buClr>
                <a:schemeClr val="accent1"/>
              </a:buClr>
              <a:buSzPts val="2000"/>
              <a:buNone/>
              <a:defRPr sz="2667">
                <a:solidFill>
                  <a:schemeClr val="accent1"/>
                </a:solidFill>
              </a:defRPr>
            </a:lvl5pPr>
            <a:lvl6pPr lvl="5" algn="ctr" rtl="0">
              <a:spcBef>
                <a:spcPts val="0"/>
              </a:spcBef>
              <a:spcAft>
                <a:spcPts val="0"/>
              </a:spcAft>
              <a:buClr>
                <a:schemeClr val="accent1"/>
              </a:buClr>
              <a:buSzPts val="2000"/>
              <a:buNone/>
              <a:defRPr sz="2667">
                <a:solidFill>
                  <a:schemeClr val="accent1"/>
                </a:solidFill>
              </a:defRPr>
            </a:lvl6pPr>
            <a:lvl7pPr lvl="6" algn="ctr" rtl="0">
              <a:spcBef>
                <a:spcPts val="0"/>
              </a:spcBef>
              <a:spcAft>
                <a:spcPts val="0"/>
              </a:spcAft>
              <a:buClr>
                <a:schemeClr val="accent1"/>
              </a:buClr>
              <a:buSzPts val="2000"/>
              <a:buNone/>
              <a:defRPr sz="2667">
                <a:solidFill>
                  <a:schemeClr val="accent1"/>
                </a:solidFill>
              </a:defRPr>
            </a:lvl7pPr>
            <a:lvl8pPr lvl="7" algn="ctr" rtl="0">
              <a:spcBef>
                <a:spcPts val="0"/>
              </a:spcBef>
              <a:spcAft>
                <a:spcPts val="0"/>
              </a:spcAft>
              <a:buClr>
                <a:schemeClr val="accent1"/>
              </a:buClr>
              <a:buSzPts val="2000"/>
              <a:buNone/>
              <a:defRPr sz="2667">
                <a:solidFill>
                  <a:schemeClr val="accent1"/>
                </a:solidFill>
              </a:defRPr>
            </a:lvl8pPr>
            <a:lvl9pPr lvl="8" algn="ctr" rtl="0">
              <a:spcBef>
                <a:spcPts val="0"/>
              </a:spcBef>
              <a:spcAft>
                <a:spcPts val="0"/>
              </a:spcAft>
              <a:buClr>
                <a:schemeClr val="accent1"/>
              </a:buClr>
              <a:buSzPts val="2000"/>
              <a:buNone/>
              <a:defRPr sz="2667">
                <a:solidFill>
                  <a:schemeClr val="accent1"/>
                </a:solidFill>
              </a:defRPr>
            </a:lvl9pPr>
          </a:lstStyle>
          <a:p>
            <a:endParaRPr/>
          </a:p>
        </p:txBody>
      </p:sp>
      <p:sp>
        <p:nvSpPr>
          <p:cNvPr id="2115" name="Google Shape;2115;p33"/>
          <p:cNvSpPr txBox="1">
            <a:spLocks noGrp="1"/>
          </p:cNvSpPr>
          <p:nvPr>
            <p:ph type="subTitle" idx="3"/>
          </p:nvPr>
        </p:nvSpPr>
        <p:spPr>
          <a:xfrm>
            <a:off x="2337151" y="4882875"/>
            <a:ext cx="3090400" cy="86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867">
                <a:solidFill>
                  <a:schemeClr val="accent1"/>
                </a:solidFill>
              </a:defRPr>
            </a:lvl1pPr>
            <a:lvl2pPr lvl="1" algn="ctr" rtl="0">
              <a:spcBef>
                <a:spcPts val="0"/>
              </a:spcBef>
              <a:spcAft>
                <a:spcPts val="0"/>
              </a:spcAft>
              <a:buClr>
                <a:schemeClr val="accent1"/>
              </a:buClr>
              <a:buSzPts val="1400"/>
              <a:buNone/>
              <a:defRPr>
                <a:solidFill>
                  <a:schemeClr val="accent1"/>
                </a:solidFill>
              </a:defRPr>
            </a:lvl2pPr>
            <a:lvl3pPr lvl="2" algn="ctr" rtl="0">
              <a:spcBef>
                <a:spcPts val="2133"/>
              </a:spcBef>
              <a:spcAft>
                <a:spcPts val="0"/>
              </a:spcAft>
              <a:buClr>
                <a:schemeClr val="accent1"/>
              </a:buClr>
              <a:buSzPts val="1400"/>
              <a:buNone/>
              <a:defRPr>
                <a:solidFill>
                  <a:schemeClr val="accent1"/>
                </a:solidFill>
              </a:defRPr>
            </a:lvl3pPr>
            <a:lvl4pPr lvl="3" algn="ctr" rtl="0">
              <a:spcBef>
                <a:spcPts val="2133"/>
              </a:spcBef>
              <a:spcAft>
                <a:spcPts val="0"/>
              </a:spcAft>
              <a:buClr>
                <a:schemeClr val="accent1"/>
              </a:buClr>
              <a:buSzPts val="1400"/>
              <a:buNone/>
              <a:defRPr>
                <a:solidFill>
                  <a:schemeClr val="accent1"/>
                </a:solidFill>
              </a:defRPr>
            </a:lvl4pPr>
            <a:lvl5pPr lvl="4" algn="ctr" rtl="0">
              <a:spcBef>
                <a:spcPts val="2133"/>
              </a:spcBef>
              <a:spcAft>
                <a:spcPts val="0"/>
              </a:spcAft>
              <a:buClr>
                <a:schemeClr val="accent1"/>
              </a:buClr>
              <a:buSzPts val="1400"/>
              <a:buNone/>
              <a:defRPr>
                <a:solidFill>
                  <a:schemeClr val="accent1"/>
                </a:solidFill>
              </a:defRPr>
            </a:lvl5pPr>
            <a:lvl6pPr lvl="5" algn="ctr" rtl="0">
              <a:spcBef>
                <a:spcPts val="2133"/>
              </a:spcBef>
              <a:spcAft>
                <a:spcPts val="0"/>
              </a:spcAft>
              <a:buClr>
                <a:schemeClr val="accent1"/>
              </a:buClr>
              <a:buSzPts val="1400"/>
              <a:buNone/>
              <a:defRPr>
                <a:solidFill>
                  <a:schemeClr val="accent1"/>
                </a:solidFill>
              </a:defRPr>
            </a:lvl6pPr>
            <a:lvl7pPr lvl="6" algn="ctr" rtl="0">
              <a:spcBef>
                <a:spcPts val="2133"/>
              </a:spcBef>
              <a:spcAft>
                <a:spcPts val="0"/>
              </a:spcAft>
              <a:buClr>
                <a:schemeClr val="accent1"/>
              </a:buClr>
              <a:buSzPts val="1400"/>
              <a:buNone/>
              <a:defRPr>
                <a:solidFill>
                  <a:schemeClr val="accent1"/>
                </a:solidFill>
              </a:defRPr>
            </a:lvl7pPr>
            <a:lvl8pPr lvl="7" algn="ctr" rtl="0">
              <a:spcBef>
                <a:spcPts val="2133"/>
              </a:spcBef>
              <a:spcAft>
                <a:spcPts val="0"/>
              </a:spcAft>
              <a:buClr>
                <a:schemeClr val="accent1"/>
              </a:buClr>
              <a:buSzPts val="1400"/>
              <a:buNone/>
              <a:defRPr>
                <a:solidFill>
                  <a:schemeClr val="accent1"/>
                </a:solidFill>
              </a:defRPr>
            </a:lvl8pPr>
            <a:lvl9pPr lvl="8" algn="ctr" rtl="0">
              <a:spcBef>
                <a:spcPts val="2133"/>
              </a:spcBef>
              <a:spcAft>
                <a:spcPts val="2133"/>
              </a:spcAft>
              <a:buClr>
                <a:schemeClr val="accent1"/>
              </a:buClr>
              <a:buSzPts val="1400"/>
              <a:buNone/>
              <a:defRPr>
                <a:solidFill>
                  <a:schemeClr val="accent1"/>
                </a:solidFill>
              </a:defRPr>
            </a:lvl9pPr>
          </a:lstStyle>
          <a:p>
            <a:endParaRPr/>
          </a:p>
        </p:txBody>
      </p:sp>
      <p:sp>
        <p:nvSpPr>
          <p:cNvPr id="2116" name="Google Shape;2116;p33"/>
          <p:cNvSpPr/>
          <p:nvPr/>
        </p:nvSpPr>
        <p:spPr>
          <a:xfrm>
            <a:off x="-493767" y="-302309"/>
            <a:ext cx="3368904" cy="2978749"/>
          </a:xfrm>
          <a:custGeom>
            <a:avLst/>
            <a:gdLst/>
            <a:ahLst/>
            <a:cxnLst/>
            <a:rect l="l" t="t" r="r" b="b"/>
            <a:pathLst>
              <a:path w="77074" h="68148" extrusionOk="0">
                <a:moveTo>
                  <a:pt x="47214" y="1"/>
                </a:moveTo>
                <a:cubicBezTo>
                  <a:pt x="42852" y="1"/>
                  <a:pt x="38491" y="193"/>
                  <a:pt x="34129" y="379"/>
                </a:cubicBezTo>
                <a:cubicBezTo>
                  <a:pt x="26754" y="775"/>
                  <a:pt x="19007" y="1263"/>
                  <a:pt x="13098" y="5520"/>
                </a:cubicBezTo>
                <a:cubicBezTo>
                  <a:pt x="5816" y="10662"/>
                  <a:pt x="3118" y="20153"/>
                  <a:pt x="1745" y="28970"/>
                </a:cubicBezTo>
                <a:cubicBezTo>
                  <a:pt x="396" y="38090"/>
                  <a:pt x="0" y="47395"/>
                  <a:pt x="582" y="56608"/>
                </a:cubicBezTo>
                <a:cubicBezTo>
                  <a:pt x="675" y="58748"/>
                  <a:pt x="1466" y="67937"/>
                  <a:pt x="4746" y="68147"/>
                </a:cubicBezTo>
                <a:cubicBezTo>
                  <a:pt x="4756" y="68147"/>
                  <a:pt x="4766" y="68147"/>
                  <a:pt x="4776" y="68147"/>
                </a:cubicBezTo>
                <a:cubicBezTo>
                  <a:pt x="6359" y="68147"/>
                  <a:pt x="10696" y="60766"/>
                  <a:pt x="13470" y="59795"/>
                </a:cubicBezTo>
                <a:cubicBezTo>
                  <a:pt x="15586" y="59111"/>
                  <a:pt x="17785" y="58889"/>
                  <a:pt x="19992" y="58889"/>
                </a:cubicBezTo>
                <a:cubicBezTo>
                  <a:pt x="21836" y="58889"/>
                  <a:pt x="23686" y="59044"/>
                  <a:pt x="25498" y="59213"/>
                </a:cubicBezTo>
                <a:cubicBezTo>
                  <a:pt x="27665" y="59424"/>
                  <a:pt x="29833" y="59661"/>
                  <a:pt x="31972" y="59661"/>
                </a:cubicBezTo>
                <a:cubicBezTo>
                  <a:pt x="33851" y="59661"/>
                  <a:pt x="35708" y="59478"/>
                  <a:pt x="37525" y="58934"/>
                </a:cubicBezTo>
                <a:cubicBezTo>
                  <a:pt x="42946" y="57282"/>
                  <a:pt x="47203" y="52350"/>
                  <a:pt x="48087" y="46721"/>
                </a:cubicBezTo>
                <a:cubicBezTo>
                  <a:pt x="48668" y="43138"/>
                  <a:pt x="47901" y="39346"/>
                  <a:pt x="49157" y="36066"/>
                </a:cubicBezTo>
                <a:cubicBezTo>
                  <a:pt x="51274" y="30343"/>
                  <a:pt x="57881" y="28016"/>
                  <a:pt x="63604" y="25969"/>
                </a:cubicBezTo>
                <a:cubicBezTo>
                  <a:pt x="69420" y="24038"/>
                  <a:pt x="75817" y="20642"/>
                  <a:pt x="76585" y="14640"/>
                </a:cubicBezTo>
                <a:cubicBezTo>
                  <a:pt x="77074" y="10662"/>
                  <a:pt x="74654" y="6777"/>
                  <a:pt x="71444" y="4543"/>
                </a:cubicBezTo>
                <a:cubicBezTo>
                  <a:pt x="68140" y="2333"/>
                  <a:pt x="64185" y="1356"/>
                  <a:pt x="60300" y="775"/>
                </a:cubicBezTo>
                <a:cubicBezTo>
                  <a:pt x="55938" y="193"/>
                  <a:pt x="51576" y="1"/>
                  <a:pt x="47214"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2117" name="Google Shape;2117;p33"/>
          <p:cNvGrpSpPr/>
          <p:nvPr/>
        </p:nvGrpSpPr>
        <p:grpSpPr>
          <a:xfrm>
            <a:off x="1494283" y="-376772"/>
            <a:ext cx="2356736" cy="1856685"/>
            <a:chOff x="2533100" y="1212175"/>
            <a:chExt cx="1066075" cy="839825"/>
          </a:xfrm>
        </p:grpSpPr>
        <p:sp>
          <p:nvSpPr>
            <p:cNvPr id="2118" name="Google Shape;2118;p33"/>
            <p:cNvSpPr/>
            <p:nvPr/>
          </p:nvSpPr>
          <p:spPr>
            <a:xfrm>
              <a:off x="2981500" y="1242700"/>
              <a:ext cx="93025" cy="139875"/>
            </a:xfrm>
            <a:custGeom>
              <a:avLst/>
              <a:gdLst/>
              <a:ahLst/>
              <a:cxnLst/>
              <a:rect l="l" t="t" r="r" b="b"/>
              <a:pathLst>
                <a:path w="3721" h="5595" extrusionOk="0">
                  <a:moveTo>
                    <a:pt x="2415" y="1"/>
                  </a:moveTo>
                  <a:cubicBezTo>
                    <a:pt x="2208" y="1"/>
                    <a:pt x="2003" y="80"/>
                    <a:pt x="1838" y="268"/>
                  </a:cubicBezTo>
                  <a:cubicBezTo>
                    <a:pt x="768" y="1617"/>
                    <a:pt x="1" y="4036"/>
                    <a:pt x="1443" y="5316"/>
                  </a:cubicBezTo>
                  <a:cubicBezTo>
                    <a:pt x="1636" y="5509"/>
                    <a:pt x="1872" y="5594"/>
                    <a:pt x="2102" y="5594"/>
                  </a:cubicBezTo>
                  <a:cubicBezTo>
                    <a:pt x="2565" y="5594"/>
                    <a:pt x="3002" y="5247"/>
                    <a:pt x="3002" y="4734"/>
                  </a:cubicBezTo>
                  <a:cubicBezTo>
                    <a:pt x="3002" y="3455"/>
                    <a:pt x="2606" y="2501"/>
                    <a:pt x="3281" y="1431"/>
                  </a:cubicBezTo>
                  <a:cubicBezTo>
                    <a:pt x="3721" y="762"/>
                    <a:pt x="3057" y="1"/>
                    <a:pt x="24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19" name="Google Shape;2119;p33"/>
            <p:cNvSpPr/>
            <p:nvPr/>
          </p:nvSpPr>
          <p:spPr>
            <a:xfrm>
              <a:off x="3008250" y="1488625"/>
              <a:ext cx="56925" cy="134075"/>
            </a:xfrm>
            <a:custGeom>
              <a:avLst/>
              <a:gdLst/>
              <a:ahLst/>
              <a:cxnLst/>
              <a:rect l="l" t="t" r="r" b="b"/>
              <a:pathLst>
                <a:path w="2277" h="5363" extrusionOk="0">
                  <a:moveTo>
                    <a:pt x="1354" y="0"/>
                  </a:moveTo>
                  <a:cubicBezTo>
                    <a:pt x="1004" y="0"/>
                    <a:pt x="663" y="182"/>
                    <a:pt x="582" y="597"/>
                  </a:cubicBezTo>
                  <a:cubicBezTo>
                    <a:pt x="373" y="1969"/>
                    <a:pt x="1" y="3412"/>
                    <a:pt x="280" y="4784"/>
                  </a:cubicBezTo>
                  <a:cubicBezTo>
                    <a:pt x="367" y="5189"/>
                    <a:pt x="650" y="5362"/>
                    <a:pt x="947" y="5362"/>
                  </a:cubicBezTo>
                  <a:cubicBezTo>
                    <a:pt x="1282" y="5362"/>
                    <a:pt x="1635" y="5142"/>
                    <a:pt x="1746" y="4784"/>
                  </a:cubicBezTo>
                  <a:cubicBezTo>
                    <a:pt x="2211" y="3621"/>
                    <a:pt x="2118" y="2155"/>
                    <a:pt x="2211" y="806"/>
                  </a:cubicBezTo>
                  <a:cubicBezTo>
                    <a:pt x="2277" y="307"/>
                    <a:pt x="1808" y="0"/>
                    <a:pt x="1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0" name="Google Shape;2120;p33"/>
            <p:cNvSpPr/>
            <p:nvPr/>
          </p:nvSpPr>
          <p:spPr>
            <a:xfrm>
              <a:off x="2913925" y="1708150"/>
              <a:ext cx="120050" cy="96675"/>
            </a:xfrm>
            <a:custGeom>
              <a:avLst/>
              <a:gdLst/>
              <a:ahLst/>
              <a:cxnLst/>
              <a:rect l="l" t="t" r="r" b="b"/>
              <a:pathLst>
                <a:path w="4802" h="3867" extrusionOk="0">
                  <a:moveTo>
                    <a:pt x="3339" y="1"/>
                  </a:moveTo>
                  <a:cubicBezTo>
                    <a:pt x="3164" y="1"/>
                    <a:pt x="2980" y="52"/>
                    <a:pt x="2797" y="168"/>
                  </a:cubicBezTo>
                  <a:cubicBezTo>
                    <a:pt x="2308" y="540"/>
                    <a:pt x="1913" y="842"/>
                    <a:pt x="1540" y="1238"/>
                  </a:cubicBezTo>
                  <a:cubicBezTo>
                    <a:pt x="1238" y="1610"/>
                    <a:pt x="866" y="2005"/>
                    <a:pt x="563" y="2401"/>
                  </a:cubicBezTo>
                  <a:cubicBezTo>
                    <a:pt x="0" y="2964"/>
                    <a:pt x="442" y="3867"/>
                    <a:pt x="1117" y="3867"/>
                  </a:cubicBezTo>
                  <a:cubicBezTo>
                    <a:pt x="1251" y="3867"/>
                    <a:pt x="1394" y="3831"/>
                    <a:pt x="1540" y="3750"/>
                  </a:cubicBezTo>
                  <a:cubicBezTo>
                    <a:pt x="2401" y="3169"/>
                    <a:pt x="3378" y="2680"/>
                    <a:pt x="4146" y="1912"/>
                  </a:cubicBezTo>
                  <a:cubicBezTo>
                    <a:pt x="4801" y="1180"/>
                    <a:pt x="4179" y="1"/>
                    <a:pt x="33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1" name="Google Shape;2121;p33"/>
            <p:cNvSpPr/>
            <p:nvPr/>
          </p:nvSpPr>
          <p:spPr>
            <a:xfrm>
              <a:off x="2994100" y="1789400"/>
              <a:ext cx="95600" cy="80850"/>
            </a:xfrm>
            <a:custGeom>
              <a:avLst/>
              <a:gdLst/>
              <a:ahLst/>
              <a:cxnLst/>
              <a:rect l="l" t="t" r="r" b="b"/>
              <a:pathLst>
                <a:path w="3824" h="3234" extrusionOk="0">
                  <a:moveTo>
                    <a:pt x="2644" y="0"/>
                  </a:moveTo>
                  <a:cubicBezTo>
                    <a:pt x="2595" y="0"/>
                    <a:pt x="2546" y="4"/>
                    <a:pt x="2498" y="12"/>
                  </a:cubicBezTo>
                  <a:cubicBezTo>
                    <a:pt x="1916" y="105"/>
                    <a:pt x="1428" y="593"/>
                    <a:pt x="1032" y="1175"/>
                  </a:cubicBezTo>
                  <a:cubicBezTo>
                    <a:pt x="660" y="1570"/>
                    <a:pt x="357" y="1943"/>
                    <a:pt x="171" y="2524"/>
                  </a:cubicBezTo>
                  <a:cubicBezTo>
                    <a:pt x="1" y="2801"/>
                    <a:pt x="220" y="3234"/>
                    <a:pt x="562" y="3234"/>
                  </a:cubicBezTo>
                  <a:cubicBezTo>
                    <a:pt x="594" y="3234"/>
                    <a:pt x="626" y="3230"/>
                    <a:pt x="660" y="3222"/>
                  </a:cubicBezTo>
                  <a:cubicBezTo>
                    <a:pt x="1730" y="2827"/>
                    <a:pt x="3172" y="2245"/>
                    <a:pt x="3568" y="1082"/>
                  </a:cubicBezTo>
                  <a:cubicBezTo>
                    <a:pt x="3824" y="463"/>
                    <a:pt x="3199" y="0"/>
                    <a:pt x="26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2" name="Google Shape;2122;p33"/>
            <p:cNvSpPr/>
            <p:nvPr/>
          </p:nvSpPr>
          <p:spPr>
            <a:xfrm>
              <a:off x="3067075" y="1594650"/>
              <a:ext cx="99100" cy="131950"/>
            </a:xfrm>
            <a:custGeom>
              <a:avLst/>
              <a:gdLst/>
              <a:ahLst/>
              <a:cxnLst/>
              <a:rect l="l" t="t" r="r" b="b"/>
              <a:pathLst>
                <a:path w="3964" h="5278" extrusionOk="0">
                  <a:moveTo>
                    <a:pt x="2543" y="0"/>
                  </a:moveTo>
                  <a:cubicBezTo>
                    <a:pt x="2281" y="0"/>
                    <a:pt x="2021" y="100"/>
                    <a:pt x="1812" y="334"/>
                  </a:cubicBezTo>
                  <a:cubicBezTo>
                    <a:pt x="835" y="1497"/>
                    <a:pt x="346" y="2963"/>
                    <a:pt x="67" y="4405"/>
                  </a:cubicBezTo>
                  <a:cubicBezTo>
                    <a:pt x="0" y="4889"/>
                    <a:pt x="377" y="5278"/>
                    <a:pt x="776" y="5278"/>
                  </a:cubicBezTo>
                  <a:cubicBezTo>
                    <a:pt x="932" y="5278"/>
                    <a:pt x="1093" y="5218"/>
                    <a:pt x="1230" y="5080"/>
                  </a:cubicBezTo>
                  <a:cubicBezTo>
                    <a:pt x="2301" y="4033"/>
                    <a:pt x="3254" y="2963"/>
                    <a:pt x="3743" y="1497"/>
                  </a:cubicBezTo>
                  <a:cubicBezTo>
                    <a:pt x="3963" y="718"/>
                    <a:pt x="3246" y="0"/>
                    <a:pt x="2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3" name="Google Shape;2123;p33"/>
            <p:cNvSpPr/>
            <p:nvPr/>
          </p:nvSpPr>
          <p:spPr>
            <a:xfrm>
              <a:off x="3097825" y="1386450"/>
              <a:ext cx="62825" cy="142025"/>
            </a:xfrm>
            <a:custGeom>
              <a:avLst/>
              <a:gdLst/>
              <a:ahLst/>
              <a:cxnLst/>
              <a:rect l="l" t="t" r="r" b="b"/>
              <a:pathLst>
                <a:path w="2513" h="5681" extrusionOk="0">
                  <a:moveTo>
                    <a:pt x="1059" y="0"/>
                  </a:moveTo>
                  <a:cubicBezTo>
                    <a:pt x="875" y="0"/>
                    <a:pt x="684" y="75"/>
                    <a:pt x="582" y="240"/>
                  </a:cubicBezTo>
                  <a:cubicBezTo>
                    <a:pt x="0" y="915"/>
                    <a:pt x="93" y="1683"/>
                    <a:pt x="280" y="2474"/>
                  </a:cubicBezTo>
                  <a:cubicBezTo>
                    <a:pt x="373" y="3428"/>
                    <a:pt x="675" y="4219"/>
                    <a:pt x="954" y="5079"/>
                  </a:cubicBezTo>
                  <a:cubicBezTo>
                    <a:pt x="1093" y="5485"/>
                    <a:pt x="1413" y="5680"/>
                    <a:pt x="1728" y="5680"/>
                  </a:cubicBezTo>
                  <a:cubicBezTo>
                    <a:pt x="2099" y="5680"/>
                    <a:pt x="2463" y="5409"/>
                    <a:pt x="2513" y="4893"/>
                  </a:cubicBezTo>
                  <a:cubicBezTo>
                    <a:pt x="2513" y="4009"/>
                    <a:pt x="2513" y="3148"/>
                    <a:pt x="2420" y="2171"/>
                  </a:cubicBezTo>
                  <a:cubicBezTo>
                    <a:pt x="2327" y="1404"/>
                    <a:pt x="2234" y="613"/>
                    <a:pt x="1443" y="147"/>
                  </a:cubicBezTo>
                  <a:cubicBezTo>
                    <a:pt x="1358" y="52"/>
                    <a:pt x="1211" y="0"/>
                    <a:pt x="1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4" name="Google Shape;2124;p33"/>
            <p:cNvSpPr/>
            <p:nvPr/>
          </p:nvSpPr>
          <p:spPr>
            <a:xfrm>
              <a:off x="3141450" y="1243125"/>
              <a:ext cx="75050" cy="76925"/>
            </a:xfrm>
            <a:custGeom>
              <a:avLst/>
              <a:gdLst/>
              <a:ahLst/>
              <a:cxnLst/>
              <a:rect l="l" t="t" r="r" b="b"/>
              <a:pathLst>
                <a:path w="3002" h="3077" extrusionOk="0">
                  <a:moveTo>
                    <a:pt x="2114" y="0"/>
                  </a:moveTo>
                  <a:cubicBezTo>
                    <a:pt x="1931" y="0"/>
                    <a:pt x="1733" y="53"/>
                    <a:pt x="1536" y="157"/>
                  </a:cubicBezTo>
                  <a:cubicBezTo>
                    <a:pt x="1163" y="344"/>
                    <a:pt x="768" y="530"/>
                    <a:pt x="489" y="925"/>
                  </a:cubicBezTo>
                  <a:cubicBezTo>
                    <a:pt x="186" y="1321"/>
                    <a:pt x="0" y="1809"/>
                    <a:pt x="0" y="2274"/>
                  </a:cubicBezTo>
                  <a:cubicBezTo>
                    <a:pt x="85" y="2637"/>
                    <a:pt x="327" y="3077"/>
                    <a:pt x="671" y="3077"/>
                  </a:cubicBezTo>
                  <a:cubicBezTo>
                    <a:pt x="702" y="3077"/>
                    <a:pt x="735" y="3073"/>
                    <a:pt x="768" y="3065"/>
                  </a:cubicBezTo>
                  <a:cubicBezTo>
                    <a:pt x="1350" y="3065"/>
                    <a:pt x="1838" y="2856"/>
                    <a:pt x="2234" y="2484"/>
                  </a:cubicBezTo>
                  <a:cubicBezTo>
                    <a:pt x="2606" y="2088"/>
                    <a:pt x="2815" y="1600"/>
                    <a:pt x="2908" y="1111"/>
                  </a:cubicBezTo>
                  <a:cubicBezTo>
                    <a:pt x="3001" y="832"/>
                    <a:pt x="2908" y="437"/>
                    <a:pt x="2606" y="157"/>
                  </a:cubicBezTo>
                  <a:cubicBezTo>
                    <a:pt x="2466" y="53"/>
                    <a:pt x="2298" y="0"/>
                    <a:pt x="21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5" name="Google Shape;2125;p33"/>
            <p:cNvSpPr/>
            <p:nvPr/>
          </p:nvSpPr>
          <p:spPr>
            <a:xfrm>
              <a:off x="3127325" y="1715875"/>
              <a:ext cx="108350" cy="116725"/>
            </a:xfrm>
            <a:custGeom>
              <a:avLst/>
              <a:gdLst/>
              <a:ahLst/>
              <a:cxnLst/>
              <a:rect l="l" t="t" r="r" b="b"/>
              <a:pathLst>
                <a:path w="4334" h="4669" extrusionOk="0">
                  <a:moveTo>
                    <a:pt x="2998" y="1"/>
                  </a:moveTo>
                  <a:cubicBezTo>
                    <a:pt x="2703" y="1"/>
                    <a:pt x="2406" y="99"/>
                    <a:pt x="2217" y="347"/>
                  </a:cubicBezTo>
                  <a:cubicBezTo>
                    <a:pt x="1426" y="1301"/>
                    <a:pt x="751" y="2371"/>
                    <a:pt x="263" y="3534"/>
                  </a:cubicBezTo>
                  <a:cubicBezTo>
                    <a:pt x="1" y="4223"/>
                    <a:pt x="593" y="4668"/>
                    <a:pt x="1169" y="4668"/>
                  </a:cubicBezTo>
                  <a:cubicBezTo>
                    <a:pt x="1411" y="4668"/>
                    <a:pt x="1650" y="4590"/>
                    <a:pt x="1821" y="4418"/>
                  </a:cubicBezTo>
                  <a:cubicBezTo>
                    <a:pt x="2682" y="3627"/>
                    <a:pt x="3473" y="2767"/>
                    <a:pt x="4055" y="1696"/>
                  </a:cubicBezTo>
                  <a:cubicBezTo>
                    <a:pt x="4334" y="1208"/>
                    <a:pt x="4241" y="533"/>
                    <a:pt x="3752" y="231"/>
                  </a:cubicBezTo>
                  <a:cubicBezTo>
                    <a:pt x="3569" y="93"/>
                    <a:pt x="3284" y="1"/>
                    <a:pt x="29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6" name="Google Shape;2126;p33"/>
            <p:cNvSpPr/>
            <p:nvPr/>
          </p:nvSpPr>
          <p:spPr>
            <a:xfrm>
              <a:off x="3208900" y="1508450"/>
              <a:ext cx="61100" cy="141575"/>
            </a:xfrm>
            <a:custGeom>
              <a:avLst/>
              <a:gdLst/>
              <a:ahLst/>
              <a:cxnLst/>
              <a:rect l="l" t="t" r="r" b="b"/>
              <a:pathLst>
                <a:path w="2444" h="5663" extrusionOk="0">
                  <a:moveTo>
                    <a:pt x="1209" y="0"/>
                  </a:moveTo>
                  <a:cubicBezTo>
                    <a:pt x="951" y="0"/>
                    <a:pt x="704" y="113"/>
                    <a:pt x="582" y="385"/>
                  </a:cubicBezTo>
                  <a:cubicBezTo>
                    <a:pt x="1" y="1851"/>
                    <a:pt x="1" y="3596"/>
                    <a:pt x="210" y="5154"/>
                  </a:cubicBezTo>
                  <a:cubicBezTo>
                    <a:pt x="254" y="5512"/>
                    <a:pt x="529" y="5663"/>
                    <a:pt x="830" y="5663"/>
                  </a:cubicBezTo>
                  <a:cubicBezTo>
                    <a:pt x="1175" y="5663"/>
                    <a:pt x="1553" y="5465"/>
                    <a:pt x="1653" y="5154"/>
                  </a:cubicBezTo>
                  <a:cubicBezTo>
                    <a:pt x="2141" y="3782"/>
                    <a:pt x="2444" y="2037"/>
                    <a:pt x="2048" y="595"/>
                  </a:cubicBezTo>
                  <a:cubicBezTo>
                    <a:pt x="1993" y="248"/>
                    <a:pt x="1589" y="0"/>
                    <a:pt x="1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7" name="Google Shape;2127;p33"/>
            <p:cNvSpPr/>
            <p:nvPr/>
          </p:nvSpPr>
          <p:spPr>
            <a:xfrm>
              <a:off x="3201925" y="1328500"/>
              <a:ext cx="79700" cy="99925"/>
            </a:xfrm>
            <a:custGeom>
              <a:avLst/>
              <a:gdLst/>
              <a:ahLst/>
              <a:cxnLst/>
              <a:rect l="l" t="t" r="r" b="b"/>
              <a:pathLst>
                <a:path w="3188" h="3997" extrusionOk="0">
                  <a:moveTo>
                    <a:pt x="1744" y="0"/>
                  </a:moveTo>
                  <a:cubicBezTo>
                    <a:pt x="1682" y="0"/>
                    <a:pt x="1620" y="7"/>
                    <a:pt x="1559" y="23"/>
                  </a:cubicBezTo>
                  <a:cubicBezTo>
                    <a:pt x="396" y="418"/>
                    <a:pt x="280" y="1767"/>
                    <a:pt x="94" y="2838"/>
                  </a:cubicBezTo>
                  <a:cubicBezTo>
                    <a:pt x="1" y="3326"/>
                    <a:pt x="187" y="3722"/>
                    <a:pt x="675" y="3908"/>
                  </a:cubicBezTo>
                  <a:cubicBezTo>
                    <a:pt x="799" y="3966"/>
                    <a:pt x="932" y="3997"/>
                    <a:pt x="1065" y="3997"/>
                  </a:cubicBezTo>
                  <a:cubicBezTo>
                    <a:pt x="1356" y="3997"/>
                    <a:pt x="1647" y="3848"/>
                    <a:pt x="1838" y="3512"/>
                  </a:cubicBezTo>
                  <a:cubicBezTo>
                    <a:pt x="2327" y="2651"/>
                    <a:pt x="3188" y="1395"/>
                    <a:pt x="2513" y="418"/>
                  </a:cubicBezTo>
                  <a:cubicBezTo>
                    <a:pt x="2358" y="185"/>
                    <a:pt x="2056" y="0"/>
                    <a:pt x="17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8" name="Google Shape;2128;p33"/>
            <p:cNvSpPr/>
            <p:nvPr/>
          </p:nvSpPr>
          <p:spPr>
            <a:xfrm>
              <a:off x="3299050" y="1212175"/>
              <a:ext cx="69825" cy="58750"/>
            </a:xfrm>
            <a:custGeom>
              <a:avLst/>
              <a:gdLst/>
              <a:ahLst/>
              <a:cxnLst/>
              <a:rect l="l" t="t" r="r" b="b"/>
              <a:pathLst>
                <a:path w="2793" h="2350" extrusionOk="0">
                  <a:moveTo>
                    <a:pt x="1062" y="1"/>
                  </a:moveTo>
                  <a:cubicBezTo>
                    <a:pt x="711" y="1"/>
                    <a:pt x="328" y="199"/>
                    <a:pt x="94" y="511"/>
                  </a:cubicBezTo>
                  <a:cubicBezTo>
                    <a:pt x="94" y="604"/>
                    <a:pt x="1" y="814"/>
                    <a:pt x="1" y="1000"/>
                  </a:cubicBezTo>
                  <a:cubicBezTo>
                    <a:pt x="1" y="1186"/>
                    <a:pt x="94" y="1582"/>
                    <a:pt x="280" y="1768"/>
                  </a:cubicBezTo>
                  <a:cubicBezTo>
                    <a:pt x="373" y="1884"/>
                    <a:pt x="582" y="1977"/>
                    <a:pt x="675" y="1977"/>
                  </a:cubicBezTo>
                  <a:cubicBezTo>
                    <a:pt x="768" y="2070"/>
                    <a:pt x="955" y="2163"/>
                    <a:pt x="1048" y="2163"/>
                  </a:cubicBezTo>
                  <a:cubicBezTo>
                    <a:pt x="1350" y="2256"/>
                    <a:pt x="1536" y="2349"/>
                    <a:pt x="1745" y="2349"/>
                  </a:cubicBezTo>
                  <a:cubicBezTo>
                    <a:pt x="2118" y="2349"/>
                    <a:pt x="2420" y="2163"/>
                    <a:pt x="2606" y="1884"/>
                  </a:cubicBezTo>
                  <a:cubicBezTo>
                    <a:pt x="2699" y="1582"/>
                    <a:pt x="2792" y="1186"/>
                    <a:pt x="2606" y="907"/>
                  </a:cubicBezTo>
                  <a:cubicBezTo>
                    <a:pt x="2513" y="907"/>
                    <a:pt x="2513" y="907"/>
                    <a:pt x="2513" y="814"/>
                  </a:cubicBezTo>
                  <a:cubicBezTo>
                    <a:pt x="2420" y="721"/>
                    <a:pt x="2327" y="604"/>
                    <a:pt x="2118" y="418"/>
                  </a:cubicBezTo>
                  <a:cubicBezTo>
                    <a:pt x="2025" y="418"/>
                    <a:pt x="2025" y="325"/>
                    <a:pt x="1932" y="325"/>
                  </a:cubicBezTo>
                  <a:cubicBezTo>
                    <a:pt x="1745" y="232"/>
                    <a:pt x="1536" y="139"/>
                    <a:pt x="1257" y="23"/>
                  </a:cubicBezTo>
                  <a:cubicBezTo>
                    <a:pt x="1194" y="8"/>
                    <a:pt x="1128" y="1"/>
                    <a:pt x="10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9" name="Google Shape;2129;p33"/>
            <p:cNvSpPr/>
            <p:nvPr/>
          </p:nvSpPr>
          <p:spPr>
            <a:xfrm>
              <a:off x="2706825" y="1804225"/>
              <a:ext cx="158375" cy="68400"/>
            </a:xfrm>
            <a:custGeom>
              <a:avLst/>
              <a:gdLst/>
              <a:ahLst/>
              <a:cxnLst/>
              <a:rect l="l" t="t" r="r" b="b"/>
              <a:pathLst>
                <a:path w="6335" h="2736" extrusionOk="0">
                  <a:moveTo>
                    <a:pt x="4869" y="0"/>
                  </a:moveTo>
                  <a:cubicBezTo>
                    <a:pt x="3613" y="0"/>
                    <a:pt x="2450" y="396"/>
                    <a:pt x="1194" y="768"/>
                  </a:cubicBezTo>
                  <a:cubicBezTo>
                    <a:pt x="1" y="1143"/>
                    <a:pt x="465" y="2736"/>
                    <a:pt x="1591" y="2736"/>
                  </a:cubicBezTo>
                  <a:cubicBezTo>
                    <a:pt x="1650" y="2736"/>
                    <a:pt x="1712" y="2731"/>
                    <a:pt x="1775" y="2722"/>
                  </a:cubicBezTo>
                  <a:cubicBezTo>
                    <a:pt x="3031" y="2513"/>
                    <a:pt x="4195" y="2420"/>
                    <a:pt x="5358" y="1838"/>
                  </a:cubicBezTo>
                  <a:cubicBezTo>
                    <a:pt x="6335" y="1466"/>
                    <a:pt x="5846" y="0"/>
                    <a:pt x="48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0" name="Google Shape;2130;p33"/>
            <p:cNvSpPr/>
            <p:nvPr/>
          </p:nvSpPr>
          <p:spPr>
            <a:xfrm>
              <a:off x="2741300" y="1735625"/>
              <a:ext cx="63425" cy="48925"/>
            </a:xfrm>
            <a:custGeom>
              <a:avLst/>
              <a:gdLst/>
              <a:ahLst/>
              <a:cxnLst/>
              <a:rect l="l" t="t" r="r" b="b"/>
              <a:pathLst>
                <a:path w="2537" h="1957" extrusionOk="0">
                  <a:moveTo>
                    <a:pt x="1614" y="0"/>
                  </a:moveTo>
                  <a:cubicBezTo>
                    <a:pt x="1561" y="0"/>
                    <a:pt x="1511" y="7"/>
                    <a:pt x="1466" y="22"/>
                  </a:cubicBezTo>
                  <a:cubicBezTo>
                    <a:pt x="1164" y="139"/>
                    <a:pt x="885" y="232"/>
                    <a:pt x="675" y="325"/>
                  </a:cubicBezTo>
                  <a:cubicBezTo>
                    <a:pt x="489" y="418"/>
                    <a:pt x="303" y="511"/>
                    <a:pt x="210" y="720"/>
                  </a:cubicBezTo>
                  <a:cubicBezTo>
                    <a:pt x="1" y="906"/>
                    <a:pt x="1" y="1186"/>
                    <a:pt x="94" y="1488"/>
                  </a:cubicBezTo>
                  <a:cubicBezTo>
                    <a:pt x="248" y="1778"/>
                    <a:pt x="602" y="1956"/>
                    <a:pt x="927" y="1956"/>
                  </a:cubicBezTo>
                  <a:cubicBezTo>
                    <a:pt x="1045" y="1956"/>
                    <a:pt x="1158" y="1933"/>
                    <a:pt x="1257" y="1883"/>
                  </a:cubicBezTo>
                  <a:cubicBezTo>
                    <a:pt x="1559" y="1674"/>
                    <a:pt x="1745" y="1581"/>
                    <a:pt x="2048" y="1488"/>
                  </a:cubicBezTo>
                  <a:cubicBezTo>
                    <a:pt x="2420" y="1302"/>
                    <a:pt x="2536" y="813"/>
                    <a:pt x="2327" y="511"/>
                  </a:cubicBezTo>
                  <a:cubicBezTo>
                    <a:pt x="2249" y="198"/>
                    <a:pt x="1891" y="0"/>
                    <a:pt x="16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1" name="Google Shape;2131;p33"/>
            <p:cNvSpPr/>
            <p:nvPr/>
          </p:nvSpPr>
          <p:spPr>
            <a:xfrm>
              <a:off x="2533100" y="1876325"/>
              <a:ext cx="75050" cy="59800"/>
            </a:xfrm>
            <a:custGeom>
              <a:avLst/>
              <a:gdLst/>
              <a:ahLst/>
              <a:cxnLst/>
              <a:rect l="l" t="t" r="r" b="b"/>
              <a:pathLst>
                <a:path w="3002" h="2392" extrusionOk="0">
                  <a:moveTo>
                    <a:pt x="2096" y="0"/>
                  </a:moveTo>
                  <a:cubicBezTo>
                    <a:pt x="2040" y="0"/>
                    <a:pt x="1984" y="8"/>
                    <a:pt x="1931" y="24"/>
                  </a:cubicBezTo>
                  <a:cubicBezTo>
                    <a:pt x="1443" y="210"/>
                    <a:pt x="1070" y="513"/>
                    <a:pt x="582" y="792"/>
                  </a:cubicBezTo>
                  <a:cubicBezTo>
                    <a:pt x="186" y="1094"/>
                    <a:pt x="0" y="1583"/>
                    <a:pt x="279" y="1955"/>
                  </a:cubicBezTo>
                  <a:cubicBezTo>
                    <a:pt x="420" y="2220"/>
                    <a:pt x="727" y="2391"/>
                    <a:pt x="1027" y="2391"/>
                  </a:cubicBezTo>
                  <a:cubicBezTo>
                    <a:pt x="1174" y="2391"/>
                    <a:pt x="1320" y="2350"/>
                    <a:pt x="1443" y="2258"/>
                  </a:cubicBezTo>
                  <a:cubicBezTo>
                    <a:pt x="1838" y="1955"/>
                    <a:pt x="2327" y="1676"/>
                    <a:pt x="2722" y="1373"/>
                  </a:cubicBezTo>
                  <a:cubicBezTo>
                    <a:pt x="2908" y="1094"/>
                    <a:pt x="3001" y="699"/>
                    <a:pt x="2815" y="420"/>
                  </a:cubicBezTo>
                  <a:cubicBezTo>
                    <a:pt x="2643" y="170"/>
                    <a:pt x="2359" y="0"/>
                    <a:pt x="20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2" name="Google Shape;2132;p33"/>
            <p:cNvSpPr/>
            <p:nvPr/>
          </p:nvSpPr>
          <p:spPr>
            <a:xfrm>
              <a:off x="2540075" y="1968275"/>
              <a:ext cx="46550" cy="83725"/>
            </a:xfrm>
            <a:custGeom>
              <a:avLst/>
              <a:gdLst/>
              <a:ahLst/>
              <a:cxnLst/>
              <a:rect l="l" t="t" r="r" b="b"/>
              <a:pathLst>
                <a:path w="1862" h="3349" extrusionOk="0">
                  <a:moveTo>
                    <a:pt x="1096" y="0"/>
                  </a:moveTo>
                  <a:cubicBezTo>
                    <a:pt x="769" y="0"/>
                    <a:pt x="474" y="211"/>
                    <a:pt x="396" y="603"/>
                  </a:cubicBezTo>
                  <a:cubicBezTo>
                    <a:pt x="210" y="1185"/>
                    <a:pt x="117" y="1767"/>
                    <a:pt x="0" y="2465"/>
                  </a:cubicBezTo>
                  <a:cubicBezTo>
                    <a:pt x="0" y="2837"/>
                    <a:pt x="117" y="3232"/>
                    <a:pt x="489" y="3325"/>
                  </a:cubicBezTo>
                  <a:cubicBezTo>
                    <a:pt x="556" y="3341"/>
                    <a:pt x="624" y="3349"/>
                    <a:pt x="689" y="3349"/>
                  </a:cubicBezTo>
                  <a:cubicBezTo>
                    <a:pt x="1010" y="3349"/>
                    <a:pt x="1296" y="3165"/>
                    <a:pt x="1373" y="2837"/>
                  </a:cubicBezTo>
                  <a:cubicBezTo>
                    <a:pt x="1559" y="2162"/>
                    <a:pt x="1745" y="1581"/>
                    <a:pt x="1861" y="999"/>
                  </a:cubicBezTo>
                  <a:cubicBezTo>
                    <a:pt x="1861" y="603"/>
                    <a:pt x="1745" y="138"/>
                    <a:pt x="1280" y="22"/>
                  </a:cubicBezTo>
                  <a:cubicBezTo>
                    <a:pt x="1218" y="7"/>
                    <a:pt x="1157" y="0"/>
                    <a:pt x="10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3" name="Google Shape;2133;p33"/>
            <p:cNvSpPr/>
            <p:nvPr/>
          </p:nvSpPr>
          <p:spPr>
            <a:xfrm>
              <a:off x="2652450" y="1932650"/>
              <a:ext cx="91200" cy="63375"/>
            </a:xfrm>
            <a:custGeom>
              <a:avLst/>
              <a:gdLst/>
              <a:ahLst/>
              <a:cxnLst/>
              <a:rect l="l" t="t" r="r" b="b"/>
              <a:pathLst>
                <a:path w="3648" h="2535" extrusionOk="0">
                  <a:moveTo>
                    <a:pt x="2904" y="1"/>
                  </a:moveTo>
                  <a:cubicBezTo>
                    <a:pt x="2802" y="1"/>
                    <a:pt x="2700" y="32"/>
                    <a:pt x="2601" y="98"/>
                  </a:cubicBezTo>
                  <a:cubicBezTo>
                    <a:pt x="1903" y="400"/>
                    <a:pt x="1228" y="772"/>
                    <a:pt x="647" y="1168"/>
                  </a:cubicBezTo>
                  <a:cubicBezTo>
                    <a:pt x="0" y="1579"/>
                    <a:pt x="376" y="2535"/>
                    <a:pt x="1039" y="2535"/>
                  </a:cubicBezTo>
                  <a:cubicBezTo>
                    <a:pt x="1164" y="2535"/>
                    <a:pt x="1298" y="2501"/>
                    <a:pt x="1438" y="2424"/>
                  </a:cubicBezTo>
                  <a:cubicBezTo>
                    <a:pt x="2112" y="2028"/>
                    <a:pt x="2787" y="1656"/>
                    <a:pt x="3369" y="1168"/>
                  </a:cubicBezTo>
                  <a:cubicBezTo>
                    <a:pt x="3648" y="982"/>
                    <a:pt x="3648" y="493"/>
                    <a:pt x="3462" y="284"/>
                  </a:cubicBezTo>
                  <a:cubicBezTo>
                    <a:pt x="3281" y="103"/>
                    <a:pt x="3091" y="1"/>
                    <a:pt x="29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4" name="Google Shape;2134;p33"/>
            <p:cNvSpPr/>
            <p:nvPr/>
          </p:nvSpPr>
          <p:spPr>
            <a:xfrm>
              <a:off x="2833775" y="1862025"/>
              <a:ext cx="131750" cy="60875"/>
            </a:xfrm>
            <a:custGeom>
              <a:avLst/>
              <a:gdLst/>
              <a:ahLst/>
              <a:cxnLst/>
              <a:rect l="l" t="t" r="r" b="b"/>
              <a:pathLst>
                <a:path w="5270" h="2435" extrusionOk="0">
                  <a:moveTo>
                    <a:pt x="3847" y="1"/>
                  </a:moveTo>
                  <a:cubicBezTo>
                    <a:pt x="3792" y="1"/>
                    <a:pt x="3735" y="5"/>
                    <a:pt x="3676" y="15"/>
                  </a:cubicBezTo>
                  <a:cubicBezTo>
                    <a:pt x="2606" y="317"/>
                    <a:pt x="1536" y="689"/>
                    <a:pt x="582" y="1178"/>
                  </a:cubicBezTo>
                  <a:cubicBezTo>
                    <a:pt x="1" y="1480"/>
                    <a:pt x="280" y="2434"/>
                    <a:pt x="954" y="2434"/>
                  </a:cubicBezTo>
                  <a:cubicBezTo>
                    <a:pt x="2025" y="2341"/>
                    <a:pt x="3095" y="2155"/>
                    <a:pt x="4165" y="1852"/>
                  </a:cubicBezTo>
                  <a:cubicBezTo>
                    <a:pt x="5269" y="1587"/>
                    <a:pt x="4885" y="1"/>
                    <a:pt x="38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5" name="Google Shape;2135;p33"/>
            <p:cNvSpPr/>
            <p:nvPr/>
          </p:nvSpPr>
          <p:spPr>
            <a:xfrm>
              <a:off x="3303700" y="1632075"/>
              <a:ext cx="39000" cy="63400"/>
            </a:xfrm>
            <a:custGeom>
              <a:avLst/>
              <a:gdLst/>
              <a:ahLst/>
              <a:cxnLst/>
              <a:rect l="l" t="t" r="r" b="b"/>
              <a:pathLst>
                <a:path w="1560" h="2536" extrusionOk="0">
                  <a:moveTo>
                    <a:pt x="769" y="0"/>
                  </a:moveTo>
                  <a:cubicBezTo>
                    <a:pt x="396" y="0"/>
                    <a:pt x="187" y="303"/>
                    <a:pt x="94" y="675"/>
                  </a:cubicBezTo>
                  <a:cubicBezTo>
                    <a:pt x="94" y="884"/>
                    <a:pt x="1" y="1163"/>
                    <a:pt x="1" y="1373"/>
                  </a:cubicBezTo>
                  <a:cubicBezTo>
                    <a:pt x="1" y="1559"/>
                    <a:pt x="94" y="1838"/>
                    <a:pt x="94" y="2047"/>
                  </a:cubicBezTo>
                  <a:cubicBezTo>
                    <a:pt x="187" y="2327"/>
                    <a:pt x="582" y="2536"/>
                    <a:pt x="769" y="2536"/>
                  </a:cubicBezTo>
                  <a:cubicBezTo>
                    <a:pt x="1071" y="2536"/>
                    <a:pt x="1443" y="2327"/>
                    <a:pt x="1443" y="2047"/>
                  </a:cubicBezTo>
                  <a:cubicBezTo>
                    <a:pt x="1559" y="1838"/>
                    <a:pt x="1559" y="1559"/>
                    <a:pt x="1559" y="1373"/>
                  </a:cubicBezTo>
                  <a:lnTo>
                    <a:pt x="1559" y="675"/>
                  </a:lnTo>
                  <a:cubicBezTo>
                    <a:pt x="1443" y="396"/>
                    <a:pt x="1257" y="0"/>
                    <a:pt x="7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6" name="Google Shape;2136;p33"/>
            <p:cNvSpPr/>
            <p:nvPr/>
          </p:nvSpPr>
          <p:spPr>
            <a:xfrm>
              <a:off x="3322900" y="1424900"/>
              <a:ext cx="58175" cy="131875"/>
            </a:xfrm>
            <a:custGeom>
              <a:avLst/>
              <a:gdLst/>
              <a:ahLst/>
              <a:cxnLst/>
              <a:rect l="l" t="t" r="r" b="b"/>
              <a:pathLst>
                <a:path w="2327" h="5275" extrusionOk="0">
                  <a:moveTo>
                    <a:pt x="1201" y="0"/>
                  </a:moveTo>
                  <a:cubicBezTo>
                    <a:pt x="953" y="0"/>
                    <a:pt x="710" y="109"/>
                    <a:pt x="582" y="354"/>
                  </a:cubicBezTo>
                  <a:cubicBezTo>
                    <a:pt x="1" y="1703"/>
                    <a:pt x="94" y="3146"/>
                    <a:pt x="94" y="4518"/>
                  </a:cubicBezTo>
                  <a:cubicBezTo>
                    <a:pt x="94" y="4997"/>
                    <a:pt x="489" y="5274"/>
                    <a:pt x="872" y="5274"/>
                  </a:cubicBezTo>
                  <a:cubicBezTo>
                    <a:pt x="1178" y="5274"/>
                    <a:pt x="1477" y="5097"/>
                    <a:pt x="1559" y="4704"/>
                  </a:cubicBezTo>
                  <a:cubicBezTo>
                    <a:pt x="1955" y="3355"/>
                    <a:pt x="2327" y="1890"/>
                    <a:pt x="1955" y="540"/>
                  </a:cubicBezTo>
                  <a:cubicBezTo>
                    <a:pt x="1887" y="204"/>
                    <a:pt x="1540" y="0"/>
                    <a:pt x="12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7" name="Google Shape;2137;p33"/>
            <p:cNvSpPr/>
            <p:nvPr/>
          </p:nvSpPr>
          <p:spPr>
            <a:xfrm>
              <a:off x="3370950" y="1270275"/>
              <a:ext cx="99850" cy="114875"/>
            </a:xfrm>
            <a:custGeom>
              <a:avLst/>
              <a:gdLst/>
              <a:ahLst/>
              <a:cxnLst/>
              <a:rect l="l" t="t" r="r" b="b"/>
              <a:pathLst>
                <a:path w="3994" h="4595" extrusionOk="0">
                  <a:moveTo>
                    <a:pt x="2843" y="0"/>
                  </a:moveTo>
                  <a:cubicBezTo>
                    <a:pt x="2623" y="0"/>
                    <a:pt x="2405" y="72"/>
                    <a:pt x="2243" y="235"/>
                  </a:cubicBezTo>
                  <a:cubicBezTo>
                    <a:pt x="1289" y="1188"/>
                    <a:pt x="707" y="2352"/>
                    <a:pt x="219" y="3631"/>
                  </a:cubicBezTo>
                  <a:cubicBezTo>
                    <a:pt x="0" y="4186"/>
                    <a:pt x="498" y="4595"/>
                    <a:pt x="976" y="4595"/>
                  </a:cubicBezTo>
                  <a:cubicBezTo>
                    <a:pt x="1159" y="4595"/>
                    <a:pt x="1339" y="4534"/>
                    <a:pt x="1475" y="4399"/>
                  </a:cubicBezTo>
                  <a:cubicBezTo>
                    <a:pt x="2452" y="3422"/>
                    <a:pt x="3220" y="2352"/>
                    <a:pt x="3708" y="1095"/>
                  </a:cubicBezTo>
                  <a:cubicBezTo>
                    <a:pt x="3993" y="475"/>
                    <a:pt x="340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8" name="Google Shape;2138;p33"/>
            <p:cNvSpPr/>
            <p:nvPr/>
          </p:nvSpPr>
          <p:spPr>
            <a:xfrm>
              <a:off x="3475850" y="1219725"/>
              <a:ext cx="123325" cy="56425"/>
            </a:xfrm>
            <a:custGeom>
              <a:avLst/>
              <a:gdLst/>
              <a:ahLst/>
              <a:cxnLst/>
              <a:rect l="l" t="t" r="r" b="b"/>
              <a:pathLst>
                <a:path w="4933" h="2257" extrusionOk="0">
                  <a:moveTo>
                    <a:pt x="2711" y="0"/>
                  </a:moveTo>
                  <a:cubicBezTo>
                    <a:pt x="2298" y="0"/>
                    <a:pt x="1885" y="23"/>
                    <a:pt x="1443" y="23"/>
                  </a:cubicBezTo>
                  <a:cubicBezTo>
                    <a:pt x="1" y="23"/>
                    <a:pt x="1" y="2164"/>
                    <a:pt x="1443" y="2257"/>
                  </a:cubicBezTo>
                  <a:cubicBezTo>
                    <a:pt x="2327" y="2257"/>
                    <a:pt x="3095" y="2257"/>
                    <a:pt x="3979" y="2047"/>
                  </a:cubicBezTo>
                  <a:cubicBezTo>
                    <a:pt x="4933" y="1954"/>
                    <a:pt x="4933" y="302"/>
                    <a:pt x="3979" y="116"/>
                  </a:cubicBezTo>
                  <a:cubicBezTo>
                    <a:pt x="3537" y="23"/>
                    <a:pt x="3124" y="0"/>
                    <a:pt x="27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139" name="Google Shape;2139;p33"/>
          <p:cNvGrpSpPr/>
          <p:nvPr/>
        </p:nvGrpSpPr>
        <p:grpSpPr>
          <a:xfrm>
            <a:off x="9660274" y="5707705"/>
            <a:ext cx="3020405" cy="1708587"/>
            <a:chOff x="3260100" y="4040200"/>
            <a:chExt cx="1579600" cy="893550"/>
          </a:xfrm>
        </p:grpSpPr>
        <p:sp>
          <p:nvSpPr>
            <p:cNvPr id="2140" name="Google Shape;2140;p33"/>
            <p:cNvSpPr/>
            <p:nvPr/>
          </p:nvSpPr>
          <p:spPr>
            <a:xfrm>
              <a:off x="3766650" y="4800800"/>
              <a:ext cx="93575" cy="132950"/>
            </a:xfrm>
            <a:custGeom>
              <a:avLst/>
              <a:gdLst/>
              <a:ahLst/>
              <a:cxnLst/>
              <a:rect l="l" t="t" r="r" b="b"/>
              <a:pathLst>
                <a:path w="3743" h="5318" extrusionOk="0">
                  <a:moveTo>
                    <a:pt x="1308" y="0"/>
                  </a:moveTo>
                  <a:cubicBezTo>
                    <a:pt x="951" y="0"/>
                    <a:pt x="610" y="212"/>
                    <a:pt x="489" y="714"/>
                  </a:cubicBezTo>
                  <a:cubicBezTo>
                    <a:pt x="1" y="2458"/>
                    <a:pt x="1164" y="4785"/>
                    <a:pt x="3002" y="5273"/>
                  </a:cubicBezTo>
                  <a:cubicBezTo>
                    <a:pt x="3059" y="5304"/>
                    <a:pt x="3116" y="5318"/>
                    <a:pt x="3171" y="5318"/>
                  </a:cubicBezTo>
                  <a:cubicBezTo>
                    <a:pt x="3494" y="5318"/>
                    <a:pt x="3743" y="4844"/>
                    <a:pt x="3583" y="4506"/>
                  </a:cubicBezTo>
                  <a:cubicBezTo>
                    <a:pt x="3281" y="4017"/>
                    <a:pt x="2909" y="3436"/>
                    <a:pt x="2699" y="2854"/>
                  </a:cubicBezTo>
                  <a:cubicBezTo>
                    <a:pt x="2513" y="2179"/>
                    <a:pt x="2420" y="1598"/>
                    <a:pt x="2327" y="923"/>
                  </a:cubicBezTo>
                  <a:cubicBezTo>
                    <a:pt x="2274" y="368"/>
                    <a:pt x="1778" y="0"/>
                    <a:pt x="13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1" name="Google Shape;2141;p33"/>
            <p:cNvSpPr/>
            <p:nvPr/>
          </p:nvSpPr>
          <p:spPr>
            <a:xfrm>
              <a:off x="3754450" y="4603725"/>
              <a:ext cx="70400" cy="96800"/>
            </a:xfrm>
            <a:custGeom>
              <a:avLst/>
              <a:gdLst/>
              <a:ahLst/>
              <a:cxnLst/>
              <a:rect l="l" t="t" r="r" b="b"/>
              <a:pathLst>
                <a:path w="2816" h="3872" extrusionOk="0">
                  <a:moveTo>
                    <a:pt x="1615" y="1"/>
                  </a:moveTo>
                  <a:cubicBezTo>
                    <a:pt x="1383" y="1"/>
                    <a:pt x="1151" y="86"/>
                    <a:pt x="977" y="268"/>
                  </a:cubicBezTo>
                  <a:cubicBezTo>
                    <a:pt x="186" y="943"/>
                    <a:pt x="0" y="2315"/>
                    <a:pt x="186" y="3362"/>
                  </a:cubicBezTo>
                  <a:cubicBezTo>
                    <a:pt x="320" y="3674"/>
                    <a:pt x="643" y="3872"/>
                    <a:pt x="956" y="3872"/>
                  </a:cubicBezTo>
                  <a:cubicBezTo>
                    <a:pt x="1133" y="3872"/>
                    <a:pt x="1308" y="3808"/>
                    <a:pt x="1443" y="3665"/>
                  </a:cubicBezTo>
                  <a:cubicBezTo>
                    <a:pt x="2234" y="2897"/>
                    <a:pt x="2815" y="1734"/>
                    <a:pt x="2513" y="664"/>
                  </a:cubicBezTo>
                  <a:cubicBezTo>
                    <a:pt x="2396" y="241"/>
                    <a:pt x="2005" y="1"/>
                    <a:pt x="16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2" name="Google Shape;2142;p33"/>
            <p:cNvSpPr/>
            <p:nvPr/>
          </p:nvSpPr>
          <p:spPr>
            <a:xfrm>
              <a:off x="3802075" y="4390150"/>
              <a:ext cx="96350" cy="123825"/>
            </a:xfrm>
            <a:custGeom>
              <a:avLst/>
              <a:gdLst/>
              <a:ahLst/>
              <a:cxnLst/>
              <a:rect l="l" t="t" r="r" b="b"/>
              <a:pathLst>
                <a:path w="3854" h="4953" extrusionOk="0">
                  <a:moveTo>
                    <a:pt x="2798" y="1"/>
                  </a:moveTo>
                  <a:cubicBezTo>
                    <a:pt x="2547" y="1"/>
                    <a:pt x="2282" y="116"/>
                    <a:pt x="2073" y="390"/>
                  </a:cubicBezTo>
                  <a:cubicBezTo>
                    <a:pt x="1399" y="1437"/>
                    <a:pt x="817" y="2600"/>
                    <a:pt x="329" y="3879"/>
                  </a:cubicBezTo>
                  <a:cubicBezTo>
                    <a:pt x="0" y="4458"/>
                    <a:pt x="461" y="4953"/>
                    <a:pt x="946" y="4953"/>
                  </a:cubicBezTo>
                  <a:cubicBezTo>
                    <a:pt x="1183" y="4953"/>
                    <a:pt x="1425" y="4836"/>
                    <a:pt x="1585" y="4554"/>
                  </a:cubicBezTo>
                  <a:cubicBezTo>
                    <a:pt x="2260" y="3484"/>
                    <a:pt x="3027" y="2414"/>
                    <a:pt x="3516" y="1250"/>
                  </a:cubicBezTo>
                  <a:cubicBezTo>
                    <a:pt x="3853" y="576"/>
                    <a:pt x="3358" y="1"/>
                    <a:pt x="27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3" name="Google Shape;2143;p33"/>
            <p:cNvSpPr/>
            <p:nvPr/>
          </p:nvSpPr>
          <p:spPr>
            <a:xfrm>
              <a:off x="3901125" y="4239675"/>
              <a:ext cx="104300" cy="68425"/>
            </a:xfrm>
            <a:custGeom>
              <a:avLst/>
              <a:gdLst/>
              <a:ahLst/>
              <a:cxnLst/>
              <a:rect l="l" t="t" r="r" b="b"/>
              <a:pathLst>
                <a:path w="4172" h="2737" extrusionOk="0">
                  <a:moveTo>
                    <a:pt x="2917" y="1"/>
                  </a:moveTo>
                  <a:cubicBezTo>
                    <a:pt x="2867" y="1"/>
                    <a:pt x="2816" y="4"/>
                    <a:pt x="2764" y="11"/>
                  </a:cubicBezTo>
                  <a:cubicBezTo>
                    <a:pt x="1880" y="197"/>
                    <a:pt x="1206" y="779"/>
                    <a:pt x="531" y="1360"/>
                  </a:cubicBezTo>
                  <a:cubicBezTo>
                    <a:pt x="0" y="1806"/>
                    <a:pt x="516" y="2737"/>
                    <a:pt x="1123" y="2737"/>
                  </a:cubicBezTo>
                  <a:cubicBezTo>
                    <a:pt x="1181" y="2737"/>
                    <a:pt x="1240" y="2728"/>
                    <a:pt x="1299" y="2710"/>
                  </a:cubicBezTo>
                  <a:cubicBezTo>
                    <a:pt x="2183" y="2431"/>
                    <a:pt x="3043" y="2128"/>
                    <a:pt x="3625" y="1453"/>
                  </a:cubicBezTo>
                  <a:cubicBezTo>
                    <a:pt x="4171" y="820"/>
                    <a:pt x="3691" y="1"/>
                    <a:pt x="29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4" name="Google Shape;2144;p33"/>
            <p:cNvSpPr/>
            <p:nvPr/>
          </p:nvSpPr>
          <p:spPr>
            <a:xfrm>
              <a:off x="4085650" y="4070600"/>
              <a:ext cx="128875" cy="112175"/>
            </a:xfrm>
            <a:custGeom>
              <a:avLst/>
              <a:gdLst/>
              <a:ahLst/>
              <a:cxnLst/>
              <a:rect l="l" t="t" r="r" b="b"/>
              <a:pathLst>
                <a:path w="5155" h="4487" extrusionOk="0">
                  <a:moveTo>
                    <a:pt x="3913" y="1"/>
                  </a:moveTo>
                  <a:cubicBezTo>
                    <a:pt x="3751" y="1"/>
                    <a:pt x="3586" y="51"/>
                    <a:pt x="3432" y="167"/>
                  </a:cubicBezTo>
                  <a:cubicBezTo>
                    <a:pt x="2362" y="958"/>
                    <a:pt x="1571" y="1912"/>
                    <a:pt x="618" y="2889"/>
                  </a:cubicBezTo>
                  <a:cubicBezTo>
                    <a:pt x="1" y="3560"/>
                    <a:pt x="643" y="4486"/>
                    <a:pt x="1364" y="4486"/>
                  </a:cubicBezTo>
                  <a:cubicBezTo>
                    <a:pt x="1568" y="4486"/>
                    <a:pt x="1777" y="4412"/>
                    <a:pt x="1967" y="4238"/>
                  </a:cubicBezTo>
                  <a:cubicBezTo>
                    <a:pt x="2944" y="3378"/>
                    <a:pt x="4014" y="2494"/>
                    <a:pt x="4689" y="1423"/>
                  </a:cubicBezTo>
                  <a:cubicBezTo>
                    <a:pt x="5154" y="809"/>
                    <a:pt x="4562" y="1"/>
                    <a:pt x="39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5" name="Google Shape;2145;p33"/>
            <p:cNvSpPr/>
            <p:nvPr/>
          </p:nvSpPr>
          <p:spPr>
            <a:xfrm>
              <a:off x="3621250" y="4817475"/>
              <a:ext cx="65925" cy="100450"/>
            </a:xfrm>
            <a:custGeom>
              <a:avLst/>
              <a:gdLst/>
              <a:ahLst/>
              <a:cxnLst/>
              <a:rect l="l" t="t" r="r" b="b"/>
              <a:pathLst>
                <a:path w="2637" h="4018" extrusionOk="0">
                  <a:moveTo>
                    <a:pt x="798" y="1"/>
                  </a:moveTo>
                  <a:cubicBezTo>
                    <a:pt x="438" y="1"/>
                    <a:pt x="1" y="297"/>
                    <a:pt x="1" y="628"/>
                  </a:cubicBezTo>
                  <a:cubicBezTo>
                    <a:pt x="94" y="1210"/>
                    <a:pt x="280" y="1698"/>
                    <a:pt x="489" y="2187"/>
                  </a:cubicBezTo>
                  <a:cubicBezTo>
                    <a:pt x="676" y="2675"/>
                    <a:pt x="955" y="3164"/>
                    <a:pt x="1257" y="3653"/>
                  </a:cubicBezTo>
                  <a:cubicBezTo>
                    <a:pt x="1351" y="3912"/>
                    <a:pt x="1546" y="4017"/>
                    <a:pt x="1756" y="4017"/>
                  </a:cubicBezTo>
                  <a:cubicBezTo>
                    <a:pt x="2168" y="4017"/>
                    <a:pt x="2637" y="3611"/>
                    <a:pt x="2513" y="3164"/>
                  </a:cubicBezTo>
                  <a:cubicBezTo>
                    <a:pt x="2327" y="2582"/>
                    <a:pt x="2234" y="2094"/>
                    <a:pt x="2025" y="1605"/>
                  </a:cubicBezTo>
                  <a:cubicBezTo>
                    <a:pt x="1839" y="1024"/>
                    <a:pt x="1536" y="628"/>
                    <a:pt x="1164" y="163"/>
                  </a:cubicBezTo>
                  <a:cubicBezTo>
                    <a:pt x="1077" y="49"/>
                    <a:pt x="944" y="1"/>
                    <a:pt x="7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6" name="Google Shape;2146;p33"/>
            <p:cNvSpPr/>
            <p:nvPr/>
          </p:nvSpPr>
          <p:spPr>
            <a:xfrm>
              <a:off x="3611375" y="4619725"/>
              <a:ext cx="48300" cy="83400"/>
            </a:xfrm>
            <a:custGeom>
              <a:avLst/>
              <a:gdLst/>
              <a:ahLst/>
              <a:cxnLst/>
              <a:rect l="l" t="t" r="r" b="b"/>
              <a:pathLst>
                <a:path w="1932" h="3336" extrusionOk="0">
                  <a:moveTo>
                    <a:pt x="1159" y="0"/>
                  </a:moveTo>
                  <a:cubicBezTo>
                    <a:pt x="852" y="0"/>
                    <a:pt x="566" y="184"/>
                    <a:pt x="489" y="512"/>
                  </a:cubicBezTo>
                  <a:cubicBezTo>
                    <a:pt x="303" y="1094"/>
                    <a:pt x="187" y="1768"/>
                    <a:pt x="93" y="2350"/>
                  </a:cubicBezTo>
                  <a:cubicBezTo>
                    <a:pt x="0" y="2722"/>
                    <a:pt x="187" y="3211"/>
                    <a:pt x="582" y="3304"/>
                  </a:cubicBezTo>
                  <a:cubicBezTo>
                    <a:pt x="654" y="3325"/>
                    <a:pt x="728" y="3335"/>
                    <a:pt x="803" y="3335"/>
                  </a:cubicBezTo>
                  <a:cubicBezTo>
                    <a:pt x="1141" y="3335"/>
                    <a:pt x="1483" y="3122"/>
                    <a:pt x="1559" y="2722"/>
                  </a:cubicBezTo>
                  <a:cubicBezTo>
                    <a:pt x="1652" y="2141"/>
                    <a:pt x="1838" y="1559"/>
                    <a:pt x="1931" y="884"/>
                  </a:cubicBezTo>
                  <a:cubicBezTo>
                    <a:pt x="1931" y="512"/>
                    <a:pt x="1838" y="117"/>
                    <a:pt x="1350" y="24"/>
                  </a:cubicBezTo>
                  <a:cubicBezTo>
                    <a:pt x="1286" y="8"/>
                    <a:pt x="1222" y="0"/>
                    <a:pt x="11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7" name="Google Shape;2147;p33"/>
            <p:cNvSpPr/>
            <p:nvPr/>
          </p:nvSpPr>
          <p:spPr>
            <a:xfrm>
              <a:off x="3662550" y="4400075"/>
              <a:ext cx="65175" cy="78025"/>
            </a:xfrm>
            <a:custGeom>
              <a:avLst/>
              <a:gdLst/>
              <a:ahLst/>
              <a:cxnLst/>
              <a:rect l="l" t="t" r="r" b="b"/>
              <a:pathLst>
                <a:path w="2607" h="3121" extrusionOk="0">
                  <a:moveTo>
                    <a:pt x="1679" y="1"/>
                  </a:moveTo>
                  <a:cubicBezTo>
                    <a:pt x="1386" y="1"/>
                    <a:pt x="1104" y="165"/>
                    <a:pt x="954" y="365"/>
                  </a:cubicBezTo>
                  <a:cubicBezTo>
                    <a:pt x="768" y="667"/>
                    <a:pt x="582" y="853"/>
                    <a:pt x="466" y="1156"/>
                  </a:cubicBezTo>
                  <a:cubicBezTo>
                    <a:pt x="280" y="1435"/>
                    <a:pt x="280" y="1831"/>
                    <a:pt x="94" y="2110"/>
                  </a:cubicBezTo>
                  <a:cubicBezTo>
                    <a:pt x="1" y="2505"/>
                    <a:pt x="280" y="2901"/>
                    <a:pt x="582" y="3087"/>
                  </a:cubicBezTo>
                  <a:cubicBezTo>
                    <a:pt x="669" y="3108"/>
                    <a:pt x="757" y="3120"/>
                    <a:pt x="844" y="3120"/>
                  </a:cubicBezTo>
                  <a:cubicBezTo>
                    <a:pt x="1132" y="3120"/>
                    <a:pt x="1415" y="2995"/>
                    <a:pt x="1629" y="2691"/>
                  </a:cubicBezTo>
                  <a:cubicBezTo>
                    <a:pt x="1838" y="2505"/>
                    <a:pt x="2025" y="2203"/>
                    <a:pt x="2118" y="2017"/>
                  </a:cubicBezTo>
                  <a:cubicBezTo>
                    <a:pt x="2211" y="1737"/>
                    <a:pt x="2420" y="1342"/>
                    <a:pt x="2513" y="1040"/>
                  </a:cubicBezTo>
                  <a:cubicBezTo>
                    <a:pt x="2606" y="667"/>
                    <a:pt x="2327" y="179"/>
                    <a:pt x="2025" y="86"/>
                  </a:cubicBezTo>
                  <a:cubicBezTo>
                    <a:pt x="1912" y="26"/>
                    <a:pt x="1795" y="1"/>
                    <a:pt x="16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8" name="Google Shape;2148;p33"/>
            <p:cNvSpPr/>
            <p:nvPr/>
          </p:nvSpPr>
          <p:spPr>
            <a:xfrm>
              <a:off x="3759100" y="4243100"/>
              <a:ext cx="107025" cy="69800"/>
            </a:xfrm>
            <a:custGeom>
              <a:avLst/>
              <a:gdLst/>
              <a:ahLst/>
              <a:cxnLst/>
              <a:rect l="l" t="t" r="r" b="b"/>
              <a:pathLst>
                <a:path w="4281" h="2792" extrusionOk="0">
                  <a:moveTo>
                    <a:pt x="2603" y="0"/>
                  </a:moveTo>
                  <a:cubicBezTo>
                    <a:pt x="2025" y="0"/>
                    <a:pt x="1501" y="221"/>
                    <a:pt x="978" y="456"/>
                  </a:cubicBezTo>
                  <a:cubicBezTo>
                    <a:pt x="396" y="642"/>
                    <a:pt x="0" y="1130"/>
                    <a:pt x="93" y="1712"/>
                  </a:cubicBezTo>
                  <a:cubicBezTo>
                    <a:pt x="201" y="2252"/>
                    <a:pt x="610" y="2792"/>
                    <a:pt x="1134" y="2792"/>
                  </a:cubicBezTo>
                  <a:cubicBezTo>
                    <a:pt x="1174" y="2792"/>
                    <a:pt x="1215" y="2789"/>
                    <a:pt x="1257" y="2782"/>
                  </a:cubicBezTo>
                  <a:cubicBezTo>
                    <a:pt x="2141" y="2666"/>
                    <a:pt x="2908" y="2666"/>
                    <a:pt x="3583" y="2084"/>
                  </a:cubicBezTo>
                  <a:cubicBezTo>
                    <a:pt x="4281" y="1503"/>
                    <a:pt x="3979" y="246"/>
                    <a:pt x="3118" y="60"/>
                  </a:cubicBezTo>
                  <a:cubicBezTo>
                    <a:pt x="2941" y="19"/>
                    <a:pt x="2770" y="0"/>
                    <a:pt x="26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9" name="Google Shape;2149;p33"/>
            <p:cNvSpPr/>
            <p:nvPr/>
          </p:nvSpPr>
          <p:spPr>
            <a:xfrm>
              <a:off x="3926600" y="4103425"/>
              <a:ext cx="79700" cy="56250"/>
            </a:xfrm>
            <a:custGeom>
              <a:avLst/>
              <a:gdLst/>
              <a:ahLst/>
              <a:cxnLst/>
              <a:rect l="l" t="t" r="r" b="b"/>
              <a:pathLst>
                <a:path w="3188" h="2250" extrusionOk="0">
                  <a:moveTo>
                    <a:pt x="2375" y="0"/>
                  </a:moveTo>
                  <a:cubicBezTo>
                    <a:pt x="2328" y="0"/>
                    <a:pt x="2281" y="6"/>
                    <a:pt x="2234" y="17"/>
                  </a:cubicBezTo>
                  <a:cubicBezTo>
                    <a:pt x="1652" y="320"/>
                    <a:pt x="1071" y="506"/>
                    <a:pt x="582" y="808"/>
                  </a:cubicBezTo>
                  <a:cubicBezTo>
                    <a:pt x="187" y="994"/>
                    <a:pt x="0" y="1576"/>
                    <a:pt x="280" y="1855"/>
                  </a:cubicBezTo>
                  <a:cubicBezTo>
                    <a:pt x="420" y="2121"/>
                    <a:pt x="676" y="2250"/>
                    <a:pt x="949" y="2250"/>
                  </a:cubicBezTo>
                  <a:cubicBezTo>
                    <a:pt x="1082" y="2250"/>
                    <a:pt x="1220" y="2219"/>
                    <a:pt x="1350" y="2158"/>
                  </a:cubicBezTo>
                  <a:cubicBezTo>
                    <a:pt x="1838" y="1972"/>
                    <a:pt x="2327" y="1669"/>
                    <a:pt x="2815" y="1390"/>
                  </a:cubicBezTo>
                  <a:cubicBezTo>
                    <a:pt x="3095" y="1181"/>
                    <a:pt x="3188" y="808"/>
                    <a:pt x="3095" y="506"/>
                  </a:cubicBezTo>
                  <a:cubicBezTo>
                    <a:pt x="3013" y="262"/>
                    <a:pt x="2701" y="0"/>
                    <a:pt x="23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0" name="Google Shape;2150;p33"/>
            <p:cNvSpPr/>
            <p:nvPr/>
          </p:nvSpPr>
          <p:spPr>
            <a:xfrm>
              <a:off x="4113825" y="4232175"/>
              <a:ext cx="122400" cy="80075"/>
            </a:xfrm>
            <a:custGeom>
              <a:avLst/>
              <a:gdLst/>
              <a:ahLst/>
              <a:cxnLst/>
              <a:rect l="l" t="t" r="r" b="b"/>
              <a:pathLst>
                <a:path w="4896" h="3203" extrusionOk="0">
                  <a:moveTo>
                    <a:pt x="4030" y="1"/>
                  </a:moveTo>
                  <a:cubicBezTo>
                    <a:pt x="3999" y="1"/>
                    <a:pt x="3967" y="3"/>
                    <a:pt x="3934" y="9"/>
                  </a:cubicBezTo>
                  <a:cubicBezTo>
                    <a:pt x="2678" y="9"/>
                    <a:pt x="1817" y="893"/>
                    <a:pt x="840" y="1567"/>
                  </a:cubicBezTo>
                  <a:cubicBezTo>
                    <a:pt x="0" y="2067"/>
                    <a:pt x="466" y="3202"/>
                    <a:pt x="1292" y="3202"/>
                  </a:cubicBezTo>
                  <a:cubicBezTo>
                    <a:pt x="1428" y="3202"/>
                    <a:pt x="1573" y="3172"/>
                    <a:pt x="1724" y="3103"/>
                  </a:cubicBezTo>
                  <a:cubicBezTo>
                    <a:pt x="2771" y="2521"/>
                    <a:pt x="3934" y="2242"/>
                    <a:pt x="4632" y="1172"/>
                  </a:cubicBezTo>
                  <a:cubicBezTo>
                    <a:pt x="4895" y="711"/>
                    <a:pt x="4558" y="1"/>
                    <a:pt x="4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1" name="Google Shape;2151;p33"/>
            <p:cNvSpPr/>
            <p:nvPr/>
          </p:nvSpPr>
          <p:spPr>
            <a:xfrm>
              <a:off x="4240275" y="4265700"/>
              <a:ext cx="100450" cy="71525"/>
            </a:xfrm>
            <a:custGeom>
              <a:avLst/>
              <a:gdLst/>
              <a:ahLst/>
              <a:cxnLst/>
              <a:rect l="l" t="t" r="r" b="b"/>
              <a:pathLst>
                <a:path w="4018" h="2861" extrusionOk="0">
                  <a:moveTo>
                    <a:pt x="2912" y="0"/>
                  </a:moveTo>
                  <a:cubicBezTo>
                    <a:pt x="2861" y="0"/>
                    <a:pt x="2810" y="5"/>
                    <a:pt x="2761" y="17"/>
                  </a:cubicBezTo>
                  <a:cubicBezTo>
                    <a:pt x="2272" y="226"/>
                    <a:pt x="1900" y="412"/>
                    <a:pt x="1505" y="715"/>
                  </a:cubicBezTo>
                  <a:cubicBezTo>
                    <a:pt x="1109" y="901"/>
                    <a:pt x="830" y="1180"/>
                    <a:pt x="528" y="1483"/>
                  </a:cubicBezTo>
                  <a:cubicBezTo>
                    <a:pt x="1" y="2009"/>
                    <a:pt x="429" y="2861"/>
                    <a:pt x="1102" y="2861"/>
                  </a:cubicBezTo>
                  <a:cubicBezTo>
                    <a:pt x="1172" y="2861"/>
                    <a:pt x="1244" y="2852"/>
                    <a:pt x="1319" y="2832"/>
                  </a:cubicBezTo>
                  <a:cubicBezTo>
                    <a:pt x="2086" y="2646"/>
                    <a:pt x="2761" y="2343"/>
                    <a:pt x="3436" y="1762"/>
                  </a:cubicBezTo>
                  <a:cubicBezTo>
                    <a:pt x="3831" y="1483"/>
                    <a:pt x="4017" y="1087"/>
                    <a:pt x="3831" y="599"/>
                  </a:cubicBezTo>
                  <a:cubicBezTo>
                    <a:pt x="3668" y="273"/>
                    <a:pt x="3273" y="0"/>
                    <a:pt x="29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2" name="Google Shape;2152;p33"/>
            <p:cNvSpPr/>
            <p:nvPr/>
          </p:nvSpPr>
          <p:spPr>
            <a:xfrm>
              <a:off x="4411075" y="4215100"/>
              <a:ext cx="123900" cy="81800"/>
            </a:xfrm>
            <a:custGeom>
              <a:avLst/>
              <a:gdLst/>
              <a:ahLst/>
              <a:cxnLst/>
              <a:rect l="l" t="t" r="r" b="b"/>
              <a:pathLst>
                <a:path w="4956" h="3272" extrusionOk="0">
                  <a:moveTo>
                    <a:pt x="2936" y="0"/>
                  </a:moveTo>
                  <a:cubicBezTo>
                    <a:pt x="2391" y="0"/>
                    <a:pt x="1855" y="173"/>
                    <a:pt x="1350" y="506"/>
                  </a:cubicBezTo>
                  <a:cubicBezTo>
                    <a:pt x="675" y="994"/>
                    <a:pt x="0" y="1855"/>
                    <a:pt x="0" y="2623"/>
                  </a:cubicBezTo>
                  <a:cubicBezTo>
                    <a:pt x="0" y="3004"/>
                    <a:pt x="354" y="3272"/>
                    <a:pt x="698" y="3272"/>
                  </a:cubicBezTo>
                  <a:cubicBezTo>
                    <a:pt x="794" y="3272"/>
                    <a:pt x="890" y="3250"/>
                    <a:pt x="977" y="3204"/>
                  </a:cubicBezTo>
                  <a:cubicBezTo>
                    <a:pt x="1350" y="2925"/>
                    <a:pt x="1745" y="2623"/>
                    <a:pt x="2327" y="2436"/>
                  </a:cubicBezTo>
                  <a:cubicBezTo>
                    <a:pt x="2815" y="2343"/>
                    <a:pt x="3397" y="2250"/>
                    <a:pt x="3885" y="2157"/>
                  </a:cubicBezTo>
                  <a:cubicBezTo>
                    <a:pt x="4653" y="1948"/>
                    <a:pt x="4955" y="692"/>
                    <a:pt x="4164" y="296"/>
                  </a:cubicBezTo>
                  <a:cubicBezTo>
                    <a:pt x="3756" y="97"/>
                    <a:pt x="3343" y="0"/>
                    <a:pt x="29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3" name="Google Shape;2153;p33"/>
            <p:cNvSpPr/>
            <p:nvPr/>
          </p:nvSpPr>
          <p:spPr>
            <a:xfrm>
              <a:off x="4265650" y="4146900"/>
              <a:ext cx="167550" cy="88600"/>
            </a:xfrm>
            <a:custGeom>
              <a:avLst/>
              <a:gdLst/>
              <a:ahLst/>
              <a:cxnLst/>
              <a:rect l="l" t="t" r="r" b="b"/>
              <a:pathLst>
                <a:path w="6702" h="3544" extrusionOk="0">
                  <a:moveTo>
                    <a:pt x="5321" y="1"/>
                  </a:moveTo>
                  <a:cubicBezTo>
                    <a:pt x="5232" y="1"/>
                    <a:pt x="5141" y="9"/>
                    <a:pt x="5050" y="23"/>
                  </a:cubicBezTo>
                  <a:cubicBezTo>
                    <a:pt x="3677" y="233"/>
                    <a:pt x="2514" y="814"/>
                    <a:pt x="1257" y="1279"/>
                  </a:cubicBezTo>
                  <a:cubicBezTo>
                    <a:pt x="0" y="1735"/>
                    <a:pt x="339" y="3543"/>
                    <a:pt x="1633" y="3543"/>
                  </a:cubicBezTo>
                  <a:cubicBezTo>
                    <a:pt x="1727" y="3543"/>
                    <a:pt x="1827" y="3533"/>
                    <a:pt x="1932" y="3513"/>
                  </a:cubicBezTo>
                  <a:cubicBezTo>
                    <a:pt x="3305" y="3234"/>
                    <a:pt x="4654" y="2931"/>
                    <a:pt x="6003" y="2350"/>
                  </a:cubicBezTo>
                  <a:cubicBezTo>
                    <a:pt x="6585" y="2070"/>
                    <a:pt x="6701" y="1279"/>
                    <a:pt x="6492" y="814"/>
                  </a:cubicBezTo>
                  <a:cubicBezTo>
                    <a:pt x="6256" y="225"/>
                    <a:pt x="5806" y="1"/>
                    <a:pt x="53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4" name="Google Shape;2154;p33"/>
            <p:cNvSpPr/>
            <p:nvPr/>
          </p:nvSpPr>
          <p:spPr>
            <a:xfrm>
              <a:off x="4264225" y="4040200"/>
              <a:ext cx="142200" cy="63775"/>
            </a:xfrm>
            <a:custGeom>
              <a:avLst/>
              <a:gdLst/>
              <a:ahLst/>
              <a:cxnLst/>
              <a:rect l="l" t="t" r="r" b="b"/>
              <a:pathLst>
                <a:path w="5688" h="2551" extrusionOk="0">
                  <a:moveTo>
                    <a:pt x="4304" y="1"/>
                  </a:moveTo>
                  <a:cubicBezTo>
                    <a:pt x="4219" y="1"/>
                    <a:pt x="4130" y="11"/>
                    <a:pt x="4036" y="34"/>
                  </a:cubicBezTo>
                  <a:cubicBezTo>
                    <a:pt x="2966" y="220"/>
                    <a:pt x="1989" y="522"/>
                    <a:pt x="1035" y="895"/>
                  </a:cubicBezTo>
                  <a:cubicBezTo>
                    <a:pt x="1" y="1277"/>
                    <a:pt x="423" y="2551"/>
                    <a:pt x="1419" y="2551"/>
                  </a:cubicBezTo>
                  <a:cubicBezTo>
                    <a:pt x="1454" y="2551"/>
                    <a:pt x="1488" y="2549"/>
                    <a:pt x="1524" y="2546"/>
                  </a:cubicBezTo>
                  <a:cubicBezTo>
                    <a:pt x="2478" y="2360"/>
                    <a:pt x="3548" y="2267"/>
                    <a:pt x="4525" y="1965"/>
                  </a:cubicBezTo>
                  <a:cubicBezTo>
                    <a:pt x="5687" y="1620"/>
                    <a:pt x="5356" y="1"/>
                    <a:pt x="43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5" name="Google Shape;2155;p33"/>
            <p:cNvSpPr/>
            <p:nvPr/>
          </p:nvSpPr>
          <p:spPr>
            <a:xfrm>
              <a:off x="4540400" y="4262875"/>
              <a:ext cx="125425" cy="56875"/>
            </a:xfrm>
            <a:custGeom>
              <a:avLst/>
              <a:gdLst/>
              <a:ahLst/>
              <a:cxnLst/>
              <a:rect l="l" t="t" r="r" b="b"/>
              <a:pathLst>
                <a:path w="5017" h="2275" extrusionOk="0">
                  <a:moveTo>
                    <a:pt x="3788" y="1"/>
                  </a:moveTo>
                  <a:cubicBezTo>
                    <a:pt x="2825" y="1"/>
                    <a:pt x="1772" y="470"/>
                    <a:pt x="946" y="712"/>
                  </a:cubicBezTo>
                  <a:cubicBezTo>
                    <a:pt x="1" y="1004"/>
                    <a:pt x="339" y="2275"/>
                    <a:pt x="1225" y="2275"/>
                  </a:cubicBezTo>
                  <a:cubicBezTo>
                    <a:pt x="1255" y="2275"/>
                    <a:pt x="1286" y="2273"/>
                    <a:pt x="1318" y="2270"/>
                  </a:cubicBezTo>
                  <a:cubicBezTo>
                    <a:pt x="2388" y="1991"/>
                    <a:pt x="3737" y="1991"/>
                    <a:pt x="4621" y="1200"/>
                  </a:cubicBezTo>
                  <a:cubicBezTo>
                    <a:pt x="5017" y="921"/>
                    <a:pt x="4714" y="130"/>
                    <a:pt x="4226" y="37"/>
                  </a:cubicBezTo>
                  <a:cubicBezTo>
                    <a:pt x="4083" y="12"/>
                    <a:pt x="3936" y="1"/>
                    <a:pt x="37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6" name="Google Shape;2156;p33"/>
            <p:cNvSpPr/>
            <p:nvPr/>
          </p:nvSpPr>
          <p:spPr>
            <a:xfrm>
              <a:off x="4529725" y="4165475"/>
              <a:ext cx="128550" cy="52400"/>
            </a:xfrm>
            <a:custGeom>
              <a:avLst/>
              <a:gdLst/>
              <a:ahLst/>
              <a:cxnLst/>
              <a:rect l="l" t="t" r="r" b="b"/>
              <a:pathLst>
                <a:path w="5142" h="2096" extrusionOk="0">
                  <a:moveTo>
                    <a:pt x="3498" y="0"/>
                  </a:moveTo>
                  <a:cubicBezTo>
                    <a:pt x="2599" y="0"/>
                    <a:pt x="1768" y="209"/>
                    <a:pt x="884" y="350"/>
                  </a:cubicBezTo>
                  <a:cubicBezTo>
                    <a:pt x="0" y="536"/>
                    <a:pt x="209" y="2095"/>
                    <a:pt x="1163" y="2095"/>
                  </a:cubicBezTo>
                  <a:cubicBezTo>
                    <a:pt x="2326" y="2002"/>
                    <a:pt x="3397" y="2002"/>
                    <a:pt x="4560" y="1514"/>
                  </a:cubicBezTo>
                  <a:cubicBezTo>
                    <a:pt x="5141" y="1234"/>
                    <a:pt x="4955" y="164"/>
                    <a:pt x="4374" y="71"/>
                  </a:cubicBezTo>
                  <a:cubicBezTo>
                    <a:pt x="4072" y="21"/>
                    <a:pt x="3782" y="0"/>
                    <a:pt x="34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7" name="Google Shape;2157;p33"/>
            <p:cNvSpPr/>
            <p:nvPr/>
          </p:nvSpPr>
          <p:spPr>
            <a:xfrm>
              <a:off x="4502250" y="4064000"/>
              <a:ext cx="105425" cy="54925"/>
            </a:xfrm>
            <a:custGeom>
              <a:avLst/>
              <a:gdLst/>
              <a:ahLst/>
              <a:cxnLst/>
              <a:rect l="l" t="t" r="r" b="b"/>
              <a:pathLst>
                <a:path w="4217" h="2197" extrusionOk="0">
                  <a:moveTo>
                    <a:pt x="3071" y="0"/>
                  </a:moveTo>
                  <a:cubicBezTo>
                    <a:pt x="2312" y="0"/>
                    <a:pt x="1605" y="300"/>
                    <a:pt x="913" y="524"/>
                  </a:cubicBezTo>
                  <a:cubicBezTo>
                    <a:pt x="0" y="894"/>
                    <a:pt x="285" y="2196"/>
                    <a:pt x="1198" y="2196"/>
                  </a:cubicBezTo>
                  <a:cubicBezTo>
                    <a:pt x="1263" y="2196"/>
                    <a:pt x="1331" y="2190"/>
                    <a:pt x="1401" y="2176"/>
                  </a:cubicBezTo>
                  <a:cubicBezTo>
                    <a:pt x="2262" y="1990"/>
                    <a:pt x="3239" y="1804"/>
                    <a:pt x="3914" y="1106"/>
                  </a:cubicBezTo>
                  <a:cubicBezTo>
                    <a:pt x="4216" y="827"/>
                    <a:pt x="4100" y="152"/>
                    <a:pt x="3635" y="59"/>
                  </a:cubicBezTo>
                  <a:cubicBezTo>
                    <a:pt x="3443" y="18"/>
                    <a:pt x="3255" y="0"/>
                    <a:pt x="30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8" name="Google Shape;2158;p33"/>
            <p:cNvSpPr/>
            <p:nvPr/>
          </p:nvSpPr>
          <p:spPr>
            <a:xfrm>
              <a:off x="4721050" y="4273550"/>
              <a:ext cx="118650" cy="58300"/>
            </a:xfrm>
            <a:custGeom>
              <a:avLst/>
              <a:gdLst/>
              <a:ahLst/>
              <a:cxnLst/>
              <a:rect l="l" t="t" r="r" b="b"/>
              <a:pathLst>
                <a:path w="4746" h="2332" extrusionOk="0">
                  <a:moveTo>
                    <a:pt x="3696" y="1"/>
                  </a:moveTo>
                  <a:cubicBezTo>
                    <a:pt x="3667" y="1"/>
                    <a:pt x="3637" y="2"/>
                    <a:pt x="3607" y="5"/>
                  </a:cubicBezTo>
                  <a:cubicBezTo>
                    <a:pt x="2537" y="5"/>
                    <a:pt x="1560" y="494"/>
                    <a:pt x="582" y="866"/>
                  </a:cubicBezTo>
                  <a:cubicBezTo>
                    <a:pt x="1" y="1262"/>
                    <a:pt x="303" y="2332"/>
                    <a:pt x="978" y="2332"/>
                  </a:cubicBezTo>
                  <a:cubicBezTo>
                    <a:pt x="2048" y="2239"/>
                    <a:pt x="3118" y="2029"/>
                    <a:pt x="4072" y="1564"/>
                  </a:cubicBezTo>
                  <a:cubicBezTo>
                    <a:pt x="4745" y="1183"/>
                    <a:pt x="4488" y="1"/>
                    <a:pt x="36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9" name="Google Shape;2159;p33"/>
            <p:cNvSpPr/>
            <p:nvPr/>
          </p:nvSpPr>
          <p:spPr>
            <a:xfrm>
              <a:off x="4701875" y="4137725"/>
              <a:ext cx="97150" cy="58875"/>
            </a:xfrm>
            <a:custGeom>
              <a:avLst/>
              <a:gdLst/>
              <a:ahLst/>
              <a:cxnLst/>
              <a:rect l="l" t="t" r="r" b="b"/>
              <a:pathLst>
                <a:path w="3886" h="2355" extrusionOk="0">
                  <a:moveTo>
                    <a:pt x="3055" y="1"/>
                  </a:moveTo>
                  <a:cubicBezTo>
                    <a:pt x="3007" y="1"/>
                    <a:pt x="2958" y="6"/>
                    <a:pt x="2908" y="18"/>
                  </a:cubicBezTo>
                  <a:cubicBezTo>
                    <a:pt x="2140" y="111"/>
                    <a:pt x="1466" y="204"/>
                    <a:pt x="768" y="390"/>
                  </a:cubicBezTo>
                  <a:cubicBezTo>
                    <a:pt x="303" y="483"/>
                    <a:pt x="0" y="972"/>
                    <a:pt x="0" y="1460"/>
                  </a:cubicBezTo>
                  <a:cubicBezTo>
                    <a:pt x="86" y="1827"/>
                    <a:pt x="433" y="2354"/>
                    <a:pt x="873" y="2354"/>
                  </a:cubicBezTo>
                  <a:cubicBezTo>
                    <a:pt x="907" y="2354"/>
                    <a:pt x="942" y="2351"/>
                    <a:pt x="977" y="2344"/>
                  </a:cubicBezTo>
                  <a:cubicBezTo>
                    <a:pt x="1349" y="2228"/>
                    <a:pt x="1745" y="2228"/>
                    <a:pt x="2140" y="2135"/>
                  </a:cubicBezTo>
                  <a:cubicBezTo>
                    <a:pt x="2513" y="2135"/>
                    <a:pt x="2815" y="1949"/>
                    <a:pt x="3094" y="1856"/>
                  </a:cubicBezTo>
                  <a:cubicBezTo>
                    <a:pt x="3583" y="1763"/>
                    <a:pt x="3885" y="1274"/>
                    <a:pt x="3885" y="786"/>
                  </a:cubicBezTo>
                  <a:cubicBezTo>
                    <a:pt x="3802" y="431"/>
                    <a:pt x="3474" y="1"/>
                    <a:pt x="30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60" name="Google Shape;2160;p33"/>
            <p:cNvSpPr/>
            <p:nvPr/>
          </p:nvSpPr>
          <p:spPr>
            <a:xfrm>
              <a:off x="3260100" y="4818400"/>
              <a:ext cx="59450" cy="107575"/>
            </a:xfrm>
            <a:custGeom>
              <a:avLst/>
              <a:gdLst/>
              <a:ahLst/>
              <a:cxnLst/>
              <a:rect l="l" t="t" r="r" b="b"/>
              <a:pathLst>
                <a:path w="2378" h="4303" extrusionOk="0">
                  <a:moveTo>
                    <a:pt x="1319" y="1"/>
                  </a:moveTo>
                  <a:cubicBezTo>
                    <a:pt x="894" y="1"/>
                    <a:pt x="479" y="228"/>
                    <a:pt x="396" y="708"/>
                  </a:cubicBezTo>
                  <a:cubicBezTo>
                    <a:pt x="186" y="1661"/>
                    <a:pt x="0" y="2825"/>
                    <a:pt x="186" y="3802"/>
                  </a:cubicBezTo>
                  <a:cubicBezTo>
                    <a:pt x="304" y="4130"/>
                    <a:pt x="630" y="4303"/>
                    <a:pt x="946" y="4303"/>
                  </a:cubicBezTo>
                  <a:cubicBezTo>
                    <a:pt x="1190" y="4303"/>
                    <a:pt x="1427" y="4200"/>
                    <a:pt x="1559" y="3988"/>
                  </a:cubicBezTo>
                  <a:cubicBezTo>
                    <a:pt x="2024" y="3034"/>
                    <a:pt x="2233" y="1964"/>
                    <a:pt x="2326" y="987"/>
                  </a:cubicBezTo>
                  <a:cubicBezTo>
                    <a:pt x="2378" y="345"/>
                    <a:pt x="1841" y="1"/>
                    <a:pt x="13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61" name="Google Shape;2161;p33"/>
            <p:cNvSpPr/>
            <p:nvPr/>
          </p:nvSpPr>
          <p:spPr>
            <a:xfrm>
              <a:off x="3335875" y="4631900"/>
              <a:ext cx="79975" cy="109300"/>
            </a:xfrm>
            <a:custGeom>
              <a:avLst/>
              <a:gdLst/>
              <a:ahLst/>
              <a:cxnLst/>
              <a:rect l="l" t="t" r="r" b="b"/>
              <a:pathLst>
                <a:path w="3199" h="4372" extrusionOk="0">
                  <a:moveTo>
                    <a:pt x="2471" y="0"/>
                  </a:moveTo>
                  <a:cubicBezTo>
                    <a:pt x="2261" y="0"/>
                    <a:pt x="2043" y="95"/>
                    <a:pt x="1901" y="304"/>
                  </a:cubicBezTo>
                  <a:cubicBezTo>
                    <a:pt x="1226" y="1188"/>
                    <a:pt x="738" y="2142"/>
                    <a:pt x="272" y="3212"/>
                  </a:cubicBezTo>
                  <a:cubicBezTo>
                    <a:pt x="1" y="3820"/>
                    <a:pt x="552" y="4372"/>
                    <a:pt x="1052" y="4372"/>
                  </a:cubicBezTo>
                  <a:cubicBezTo>
                    <a:pt x="1281" y="4372"/>
                    <a:pt x="1498" y="4257"/>
                    <a:pt x="1622" y="3980"/>
                  </a:cubicBezTo>
                  <a:cubicBezTo>
                    <a:pt x="2203" y="2933"/>
                    <a:pt x="2785" y="1863"/>
                    <a:pt x="3064" y="793"/>
                  </a:cubicBezTo>
                  <a:cubicBezTo>
                    <a:pt x="3198" y="301"/>
                    <a:pt x="2846" y="0"/>
                    <a:pt x="24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62" name="Google Shape;2162;p33"/>
            <p:cNvSpPr/>
            <p:nvPr/>
          </p:nvSpPr>
          <p:spPr>
            <a:xfrm>
              <a:off x="3420025" y="4806200"/>
              <a:ext cx="50625" cy="64225"/>
            </a:xfrm>
            <a:custGeom>
              <a:avLst/>
              <a:gdLst/>
              <a:ahLst/>
              <a:cxnLst/>
              <a:rect l="l" t="t" r="r" b="b"/>
              <a:pathLst>
                <a:path w="2025" h="2569" extrusionOk="0">
                  <a:moveTo>
                    <a:pt x="1241" y="0"/>
                  </a:moveTo>
                  <a:cubicBezTo>
                    <a:pt x="961" y="0"/>
                    <a:pt x="733" y="195"/>
                    <a:pt x="582" y="498"/>
                  </a:cubicBezTo>
                  <a:cubicBezTo>
                    <a:pt x="489" y="893"/>
                    <a:pt x="280" y="1289"/>
                    <a:pt x="187" y="1661"/>
                  </a:cubicBezTo>
                  <a:cubicBezTo>
                    <a:pt x="1" y="1963"/>
                    <a:pt x="280" y="2452"/>
                    <a:pt x="675" y="2545"/>
                  </a:cubicBezTo>
                  <a:cubicBezTo>
                    <a:pt x="743" y="2561"/>
                    <a:pt x="809" y="2568"/>
                    <a:pt x="875" y="2568"/>
                  </a:cubicBezTo>
                  <a:cubicBezTo>
                    <a:pt x="1193" y="2568"/>
                    <a:pt x="1479" y="2384"/>
                    <a:pt x="1652" y="2056"/>
                  </a:cubicBezTo>
                  <a:cubicBezTo>
                    <a:pt x="1745" y="1661"/>
                    <a:pt x="1838" y="1289"/>
                    <a:pt x="1931" y="893"/>
                  </a:cubicBezTo>
                  <a:cubicBezTo>
                    <a:pt x="2025" y="498"/>
                    <a:pt x="1838" y="125"/>
                    <a:pt x="1443" y="32"/>
                  </a:cubicBezTo>
                  <a:cubicBezTo>
                    <a:pt x="1373" y="11"/>
                    <a:pt x="1306" y="0"/>
                    <a:pt x="12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63" name="Google Shape;2163;p33"/>
            <p:cNvSpPr/>
            <p:nvPr/>
          </p:nvSpPr>
          <p:spPr>
            <a:xfrm>
              <a:off x="3465975" y="4547825"/>
              <a:ext cx="68550" cy="113925"/>
            </a:xfrm>
            <a:custGeom>
              <a:avLst/>
              <a:gdLst/>
              <a:ahLst/>
              <a:cxnLst/>
              <a:rect l="l" t="t" r="r" b="b"/>
              <a:pathLst>
                <a:path w="2742" h="4557" extrusionOk="0">
                  <a:moveTo>
                    <a:pt x="1626" y="1"/>
                  </a:moveTo>
                  <a:cubicBezTo>
                    <a:pt x="1251" y="1"/>
                    <a:pt x="870" y="202"/>
                    <a:pt x="675" y="666"/>
                  </a:cubicBezTo>
                  <a:cubicBezTo>
                    <a:pt x="303" y="1736"/>
                    <a:pt x="0" y="2900"/>
                    <a:pt x="303" y="4063"/>
                  </a:cubicBezTo>
                  <a:cubicBezTo>
                    <a:pt x="361" y="4369"/>
                    <a:pt x="648" y="4556"/>
                    <a:pt x="922" y="4556"/>
                  </a:cubicBezTo>
                  <a:cubicBezTo>
                    <a:pt x="1086" y="4556"/>
                    <a:pt x="1245" y="4490"/>
                    <a:pt x="1350" y="4342"/>
                  </a:cubicBezTo>
                  <a:cubicBezTo>
                    <a:pt x="2141" y="3481"/>
                    <a:pt x="2420" y="2318"/>
                    <a:pt x="2629" y="1155"/>
                  </a:cubicBezTo>
                  <a:cubicBezTo>
                    <a:pt x="2741" y="456"/>
                    <a:pt x="2190" y="1"/>
                    <a:pt x="16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64" name="Google Shape;2164;p33"/>
            <p:cNvSpPr/>
            <p:nvPr/>
          </p:nvSpPr>
          <p:spPr>
            <a:xfrm>
              <a:off x="3411575" y="4411050"/>
              <a:ext cx="116825" cy="99675"/>
            </a:xfrm>
            <a:custGeom>
              <a:avLst/>
              <a:gdLst/>
              <a:ahLst/>
              <a:cxnLst/>
              <a:rect l="l" t="t" r="r" b="b"/>
              <a:pathLst>
                <a:path w="4673" h="3987" extrusionOk="0">
                  <a:moveTo>
                    <a:pt x="3132" y="0"/>
                  </a:moveTo>
                  <a:cubicBezTo>
                    <a:pt x="2878" y="0"/>
                    <a:pt x="2610" y="96"/>
                    <a:pt x="2363" y="321"/>
                  </a:cubicBezTo>
                  <a:cubicBezTo>
                    <a:pt x="1502" y="1089"/>
                    <a:pt x="734" y="1973"/>
                    <a:pt x="246" y="3043"/>
                  </a:cubicBezTo>
                  <a:cubicBezTo>
                    <a:pt x="0" y="3515"/>
                    <a:pt x="337" y="3987"/>
                    <a:pt x="832" y="3987"/>
                  </a:cubicBezTo>
                  <a:cubicBezTo>
                    <a:pt x="948" y="3987"/>
                    <a:pt x="1072" y="3961"/>
                    <a:pt x="1199" y="3904"/>
                  </a:cubicBezTo>
                  <a:cubicBezTo>
                    <a:pt x="2269" y="3509"/>
                    <a:pt x="3154" y="2741"/>
                    <a:pt x="3921" y="1880"/>
                  </a:cubicBezTo>
                  <a:cubicBezTo>
                    <a:pt x="4673" y="1057"/>
                    <a:pt x="3979" y="0"/>
                    <a:pt x="31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65" name="Google Shape;2165;p33"/>
            <p:cNvSpPr/>
            <p:nvPr/>
          </p:nvSpPr>
          <p:spPr>
            <a:xfrm>
              <a:off x="3563100" y="4402650"/>
              <a:ext cx="62825" cy="67300"/>
            </a:xfrm>
            <a:custGeom>
              <a:avLst/>
              <a:gdLst/>
              <a:ahLst/>
              <a:cxnLst/>
              <a:rect l="l" t="t" r="r" b="b"/>
              <a:pathLst>
                <a:path w="2513" h="2692" extrusionOk="0">
                  <a:moveTo>
                    <a:pt x="1694" y="1"/>
                  </a:moveTo>
                  <a:cubicBezTo>
                    <a:pt x="1401" y="1"/>
                    <a:pt x="1105" y="154"/>
                    <a:pt x="954" y="355"/>
                  </a:cubicBezTo>
                  <a:cubicBezTo>
                    <a:pt x="675" y="750"/>
                    <a:pt x="489" y="1146"/>
                    <a:pt x="187" y="1518"/>
                  </a:cubicBezTo>
                  <a:cubicBezTo>
                    <a:pt x="0" y="1821"/>
                    <a:pt x="94" y="2402"/>
                    <a:pt x="489" y="2588"/>
                  </a:cubicBezTo>
                  <a:cubicBezTo>
                    <a:pt x="613" y="2658"/>
                    <a:pt x="740" y="2692"/>
                    <a:pt x="864" y="2692"/>
                  </a:cubicBezTo>
                  <a:cubicBezTo>
                    <a:pt x="1112" y="2692"/>
                    <a:pt x="1350" y="2557"/>
                    <a:pt x="1536" y="2309"/>
                  </a:cubicBezTo>
                  <a:cubicBezTo>
                    <a:pt x="1745" y="1914"/>
                    <a:pt x="2024" y="1518"/>
                    <a:pt x="2327" y="1146"/>
                  </a:cubicBezTo>
                  <a:cubicBezTo>
                    <a:pt x="2513" y="843"/>
                    <a:pt x="2327" y="262"/>
                    <a:pt x="2024" y="76"/>
                  </a:cubicBezTo>
                  <a:cubicBezTo>
                    <a:pt x="1921" y="24"/>
                    <a:pt x="1808" y="1"/>
                    <a:pt x="16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66" name="Google Shape;2166;p33"/>
            <p:cNvSpPr/>
            <p:nvPr/>
          </p:nvSpPr>
          <p:spPr>
            <a:xfrm>
              <a:off x="3575100" y="4226675"/>
              <a:ext cx="139275" cy="102625"/>
            </a:xfrm>
            <a:custGeom>
              <a:avLst/>
              <a:gdLst/>
              <a:ahLst/>
              <a:cxnLst/>
              <a:rect l="l" t="t" r="r" b="b"/>
              <a:pathLst>
                <a:path w="5571" h="4105" extrusionOk="0">
                  <a:moveTo>
                    <a:pt x="4098" y="1"/>
                  </a:moveTo>
                  <a:cubicBezTo>
                    <a:pt x="3935" y="1"/>
                    <a:pt x="3764" y="42"/>
                    <a:pt x="3592" y="136"/>
                  </a:cubicBezTo>
                  <a:cubicBezTo>
                    <a:pt x="2428" y="903"/>
                    <a:pt x="1544" y="1787"/>
                    <a:pt x="591" y="2741"/>
                  </a:cubicBezTo>
                  <a:cubicBezTo>
                    <a:pt x="1" y="3331"/>
                    <a:pt x="541" y="4104"/>
                    <a:pt x="1186" y="4104"/>
                  </a:cubicBezTo>
                  <a:cubicBezTo>
                    <a:pt x="1304" y="4104"/>
                    <a:pt x="1426" y="4078"/>
                    <a:pt x="1544" y="4021"/>
                  </a:cubicBezTo>
                  <a:cubicBezTo>
                    <a:pt x="2708" y="3323"/>
                    <a:pt x="3871" y="2741"/>
                    <a:pt x="4848" y="1787"/>
                  </a:cubicBezTo>
                  <a:cubicBezTo>
                    <a:pt x="5570" y="1124"/>
                    <a:pt x="4949" y="1"/>
                    <a:pt x="40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167" name="Google Shape;2167;p33"/>
          <p:cNvGrpSpPr/>
          <p:nvPr/>
        </p:nvGrpSpPr>
        <p:grpSpPr>
          <a:xfrm rot="8219760">
            <a:off x="179747" y="67261"/>
            <a:ext cx="1216328" cy="1304140"/>
            <a:chOff x="1721175" y="2665325"/>
            <a:chExt cx="809625" cy="868075"/>
          </a:xfrm>
        </p:grpSpPr>
        <p:sp>
          <p:nvSpPr>
            <p:cNvPr id="2168" name="Google Shape;2168;p33"/>
            <p:cNvSpPr/>
            <p:nvPr/>
          </p:nvSpPr>
          <p:spPr>
            <a:xfrm>
              <a:off x="2191125" y="2884650"/>
              <a:ext cx="339675" cy="506775"/>
            </a:xfrm>
            <a:custGeom>
              <a:avLst/>
              <a:gdLst/>
              <a:ahLst/>
              <a:cxnLst/>
              <a:rect l="l" t="t" r="r" b="b"/>
              <a:pathLst>
                <a:path w="13587" h="20271" extrusionOk="0">
                  <a:moveTo>
                    <a:pt x="8761" y="0"/>
                  </a:moveTo>
                  <a:cubicBezTo>
                    <a:pt x="8499" y="0"/>
                    <a:pt x="8234" y="76"/>
                    <a:pt x="8049" y="217"/>
                  </a:cubicBezTo>
                  <a:cubicBezTo>
                    <a:pt x="7677" y="589"/>
                    <a:pt x="7468" y="1078"/>
                    <a:pt x="7282" y="1566"/>
                  </a:cubicBezTo>
                  <a:cubicBezTo>
                    <a:pt x="6793" y="2822"/>
                    <a:pt x="6398" y="3986"/>
                    <a:pt x="5932" y="5242"/>
                  </a:cubicBezTo>
                  <a:cubicBezTo>
                    <a:pt x="5444" y="4288"/>
                    <a:pt x="5048" y="3404"/>
                    <a:pt x="4560" y="2450"/>
                  </a:cubicBezTo>
                  <a:cubicBezTo>
                    <a:pt x="3699" y="5056"/>
                    <a:pt x="3490" y="7964"/>
                    <a:pt x="3978" y="10686"/>
                  </a:cubicBezTo>
                  <a:cubicBezTo>
                    <a:pt x="3923" y="10713"/>
                    <a:pt x="3867" y="10726"/>
                    <a:pt x="3811" y="10726"/>
                  </a:cubicBezTo>
                  <a:cubicBezTo>
                    <a:pt x="3495" y="10726"/>
                    <a:pt x="3197" y="10310"/>
                    <a:pt x="3117" y="9895"/>
                  </a:cubicBezTo>
                  <a:cubicBezTo>
                    <a:pt x="3024" y="9429"/>
                    <a:pt x="3024" y="8848"/>
                    <a:pt x="2629" y="8638"/>
                  </a:cubicBezTo>
                  <a:cubicBezTo>
                    <a:pt x="2524" y="8589"/>
                    <a:pt x="2412" y="8566"/>
                    <a:pt x="2302" y="8566"/>
                  </a:cubicBezTo>
                  <a:cubicBezTo>
                    <a:pt x="1995" y="8566"/>
                    <a:pt x="1695" y="8743"/>
                    <a:pt x="1559" y="9034"/>
                  </a:cubicBezTo>
                  <a:cubicBezTo>
                    <a:pt x="1373" y="9429"/>
                    <a:pt x="1373" y="9895"/>
                    <a:pt x="1373" y="10290"/>
                  </a:cubicBezTo>
                  <a:cubicBezTo>
                    <a:pt x="1466" y="12128"/>
                    <a:pt x="1745" y="14268"/>
                    <a:pt x="1373" y="16106"/>
                  </a:cubicBezTo>
                  <a:cubicBezTo>
                    <a:pt x="1070" y="17572"/>
                    <a:pt x="116" y="18828"/>
                    <a:pt x="0" y="20270"/>
                  </a:cubicBezTo>
                  <a:cubicBezTo>
                    <a:pt x="1163" y="19107"/>
                    <a:pt x="2815" y="19107"/>
                    <a:pt x="4374" y="18921"/>
                  </a:cubicBezTo>
                  <a:cubicBezTo>
                    <a:pt x="5932" y="18735"/>
                    <a:pt x="7863" y="17851"/>
                    <a:pt x="7863" y="16199"/>
                  </a:cubicBezTo>
                  <a:lnTo>
                    <a:pt x="7863" y="16199"/>
                  </a:lnTo>
                  <a:cubicBezTo>
                    <a:pt x="7623" y="16373"/>
                    <a:pt x="7343" y="16450"/>
                    <a:pt x="7062" y="16450"/>
                  </a:cubicBezTo>
                  <a:cubicBezTo>
                    <a:pt x="6554" y="16450"/>
                    <a:pt x="6037" y="16201"/>
                    <a:pt x="5723" y="15827"/>
                  </a:cubicBezTo>
                  <a:cubicBezTo>
                    <a:pt x="7677" y="15245"/>
                    <a:pt x="9213" y="13780"/>
                    <a:pt x="10097" y="12035"/>
                  </a:cubicBezTo>
                  <a:cubicBezTo>
                    <a:pt x="9213" y="12035"/>
                    <a:pt x="8352" y="11942"/>
                    <a:pt x="7468" y="11942"/>
                  </a:cubicBezTo>
                  <a:cubicBezTo>
                    <a:pt x="7863" y="10476"/>
                    <a:pt x="9026" y="9313"/>
                    <a:pt x="10376" y="8848"/>
                  </a:cubicBezTo>
                  <a:cubicBezTo>
                    <a:pt x="11539" y="8452"/>
                    <a:pt x="13005" y="8266"/>
                    <a:pt x="13284" y="7103"/>
                  </a:cubicBezTo>
                  <a:cubicBezTo>
                    <a:pt x="13586" y="6126"/>
                    <a:pt x="12702" y="5149"/>
                    <a:pt x="11748" y="4963"/>
                  </a:cubicBezTo>
                  <a:cubicBezTo>
                    <a:pt x="11620" y="4950"/>
                    <a:pt x="11493" y="4945"/>
                    <a:pt x="11365" y="4945"/>
                  </a:cubicBezTo>
                  <a:cubicBezTo>
                    <a:pt x="10516" y="4945"/>
                    <a:pt x="9669" y="5200"/>
                    <a:pt x="8840" y="5544"/>
                  </a:cubicBezTo>
                  <a:cubicBezTo>
                    <a:pt x="9119" y="4195"/>
                    <a:pt x="9306" y="2822"/>
                    <a:pt x="9608" y="1380"/>
                  </a:cubicBezTo>
                  <a:cubicBezTo>
                    <a:pt x="9608" y="1078"/>
                    <a:pt x="9701" y="589"/>
                    <a:pt x="9515" y="310"/>
                  </a:cubicBezTo>
                  <a:cubicBezTo>
                    <a:pt x="9354" y="99"/>
                    <a:pt x="9060" y="0"/>
                    <a:pt x="87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69" name="Google Shape;2169;p33"/>
            <p:cNvSpPr/>
            <p:nvPr/>
          </p:nvSpPr>
          <p:spPr>
            <a:xfrm>
              <a:off x="2009650" y="2665325"/>
              <a:ext cx="239650" cy="472150"/>
            </a:xfrm>
            <a:custGeom>
              <a:avLst/>
              <a:gdLst/>
              <a:ahLst/>
              <a:cxnLst/>
              <a:rect l="l" t="t" r="r" b="b"/>
              <a:pathLst>
                <a:path w="9586" h="18886" extrusionOk="0">
                  <a:moveTo>
                    <a:pt x="8252" y="0"/>
                  </a:moveTo>
                  <a:cubicBezTo>
                    <a:pt x="6583" y="0"/>
                    <a:pt x="4923" y="1409"/>
                    <a:pt x="4840" y="3081"/>
                  </a:cubicBezTo>
                  <a:cubicBezTo>
                    <a:pt x="4747" y="3546"/>
                    <a:pt x="4840" y="4128"/>
                    <a:pt x="4747" y="4616"/>
                  </a:cubicBezTo>
                  <a:cubicBezTo>
                    <a:pt x="4591" y="4946"/>
                    <a:pt x="4225" y="5341"/>
                    <a:pt x="3825" y="5341"/>
                  </a:cubicBezTo>
                  <a:cubicBezTo>
                    <a:pt x="3745" y="5341"/>
                    <a:pt x="3664" y="5325"/>
                    <a:pt x="3583" y="5291"/>
                  </a:cubicBezTo>
                  <a:cubicBezTo>
                    <a:pt x="2816" y="5012"/>
                    <a:pt x="3002" y="3267"/>
                    <a:pt x="2141" y="3267"/>
                  </a:cubicBezTo>
                  <a:cubicBezTo>
                    <a:pt x="1443" y="3267"/>
                    <a:pt x="1350" y="4128"/>
                    <a:pt x="1443" y="4826"/>
                  </a:cubicBezTo>
                  <a:cubicBezTo>
                    <a:pt x="1839" y="6756"/>
                    <a:pt x="2141" y="8594"/>
                    <a:pt x="2420" y="10525"/>
                  </a:cubicBezTo>
                  <a:cubicBezTo>
                    <a:pt x="2367" y="10565"/>
                    <a:pt x="2309" y="10583"/>
                    <a:pt x="2249" y="10583"/>
                  </a:cubicBezTo>
                  <a:cubicBezTo>
                    <a:pt x="1997" y="10583"/>
                    <a:pt x="1710" y="10263"/>
                    <a:pt x="1559" y="9944"/>
                  </a:cubicBezTo>
                  <a:cubicBezTo>
                    <a:pt x="1350" y="9571"/>
                    <a:pt x="1257" y="9083"/>
                    <a:pt x="768" y="8990"/>
                  </a:cubicBezTo>
                  <a:cubicBezTo>
                    <a:pt x="736" y="8982"/>
                    <a:pt x="703" y="8978"/>
                    <a:pt x="670" y="8978"/>
                  </a:cubicBezTo>
                  <a:cubicBezTo>
                    <a:pt x="330" y="8978"/>
                    <a:pt x="1" y="9397"/>
                    <a:pt x="1" y="9757"/>
                  </a:cubicBezTo>
                  <a:cubicBezTo>
                    <a:pt x="1" y="10153"/>
                    <a:pt x="187" y="10525"/>
                    <a:pt x="396" y="10921"/>
                  </a:cubicBezTo>
                  <a:cubicBezTo>
                    <a:pt x="1257" y="12665"/>
                    <a:pt x="2816" y="17900"/>
                    <a:pt x="4653" y="18784"/>
                  </a:cubicBezTo>
                  <a:cubicBezTo>
                    <a:pt x="4803" y="18853"/>
                    <a:pt x="4957" y="18885"/>
                    <a:pt x="5114" y="18885"/>
                  </a:cubicBezTo>
                  <a:cubicBezTo>
                    <a:pt x="6697" y="18885"/>
                    <a:pt x="8600" y="15637"/>
                    <a:pt x="9213" y="14410"/>
                  </a:cubicBezTo>
                  <a:cubicBezTo>
                    <a:pt x="9399" y="13922"/>
                    <a:pt x="9585" y="13433"/>
                    <a:pt x="9399" y="13061"/>
                  </a:cubicBezTo>
                  <a:cubicBezTo>
                    <a:pt x="9182" y="12681"/>
                    <a:pt x="8782" y="12540"/>
                    <a:pt x="8385" y="12540"/>
                  </a:cubicBezTo>
                  <a:cubicBezTo>
                    <a:pt x="8272" y="12540"/>
                    <a:pt x="8159" y="12552"/>
                    <a:pt x="8050" y="12572"/>
                  </a:cubicBezTo>
                  <a:cubicBezTo>
                    <a:pt x="7561" y="12665"/>
                    <a:pt x="7073" y="12968"/>
                    <a:pt x="6677" y="13340"/>
                  </a:cubicBezTo>
                  <a:cubicBezTo>
                    <a:pt x="7468" y="11805"/>
                    <a:pt x="8236" y="10339"/>
                    <a:pt x="8911" y="8897"/>
                  </a:cubicBezTo>
                  <a:cubicBezTo>
                    <a:pt x="9120" y="8501"/>
                    <a:pt x="9306" y="8013"/>
                    <a:pt x="9306" y="7617"/>
                  </a:cubicBezTo>
                  <a:cubicBezTo>
                    <a:pt x="9227" y="7221"/>
                    <a:pt x="8929" y="6809"/>
                    <a:pt x="8599" y="6809"/>
                  </a:cubicBezTo>
                  <a:cubicBezTo>
                    <a:pt x="8540" y="6809"/>
                    <a:pt x="8481" y="6822"/>
                    <a:pt x="8422" y="6850"/>
                  </a:cubicBezTo>
                  <a:cubicBezTo>
                    <a:pt x="7867" y="6938"/>
                    <a:pt x="7587" y="7833"/>
                    <a:pt x="7057" y="7833"/>
                  </a:cubicBezTo>
                  <a:cubicBezTo>
                    <a:pt x="7032" y="7833"/>
                    <a:pt x="7006" y="7831"/>
                    <a:pt x="6980" y="7827"/>
                  </a:cubicBezTo>
                  <a:cubicBezTo>
                    <a:pt x="6398" y="7827"/>
                    <a:pt x="6398" y="6943"/>
                    <a:pt x="6584" y="6361"/>
                  </a:cubicBezTo>
                  <a:cubicBezTo>
                    <a:pt x="7375" y="4244"/>
                    <a:pt x="8050" y="2197"/>
                    <a:pt x="8818" y="56"/>
                  </a:cubicBezTo>
                  <a:cubicBezTo>
                    <a:pt x="8631" y="19"/>
                    <a:pt x="8441" y="0"/>
                    <a:pt x="82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70" name="Google Shape;2170;p33"/>
            <p:cNvSpPr/>
            <p:nvPr/>
          </p:nvSpPr>
          <p:spPr>
            <a:xfrm>
              <a:off x="1721175" y="2710025"/>
              <a:ext cx="353650" cy="604050"/>
            </a:xfrm>
            <a:custGeom>
              <a:avLst/>
              <a:gdLst/>
              <a:ahLst/>
              <a:cxnLst/>
              <a:rect l="l" t="t" r="r" b="b"/>
              <a:pathLst>
                <a:path w="14146" h="24162" extrusionOk="0">
                  <a:moveTo>
                    <a:pt x="2783" y="0"/>
                  </a:moveTo>
                  <a:cubicBezTo>
                    <a:pt x="1785" y="0"/>
                    <a:pt x="791" y="1178"/>
                    <a:pt x="885" y="2340"/>
                  </a:cubicBezTo>
                  <a:cubicBezTo>
                    <a:pt x="978" y="3712"/>
                    <a:pt x="2048" y="4782"/>
                    <a:pt x="3002" y="5736"/>
                  </a:cubicBezTo>
                  <a:cubicBezTo>
                    <a:pt x="2048" y="5736"/>
                    <a:pt x="978" y="5829"/>
                    <a:pt x="1" y="5946"/>
                  </a:cubicBezTo>
                  <a:cubicBezTo>
                    <a:pt x="1653" y="7574"/>
                    <a:pt x="3793" y="8854"/>
                    <a:pt x="6119" y="9621"/>
                  </a:cubicBezTo>
                  <a:cubicBezTo>
                    <a:pt x="5142" y="9621"/>
                    <a:pt x="4165" y="9714"/>
                    <a:pt x="3095" y="9807"/>
                  </a:cubicBezTo>
                  <a:cubicBezTo>
                    <a:pt x="2909" y="11366"/>
                    <a:pt x="4258" y="13018"/>
                    <a:pt x="5910" y="13018"/>
                  </a:cubicBezTo>
                  <a:cubicBezTo>
                    <a:pt x="6405" y="12960"/>
                    <a:pt x="6927" y="12819"/>
                    <a:pt x="7413" y="12819"/>
                  </a:cubicBezTo>
                  <a:cubicBezTo>
                    <a:pt x="7705" y="12819"/>
                    <a:pt x="7984" y="12870"/>
                    <a:pt x="8236" y="13018"/>
                  </a:cubicBezTo>
                  <a:cubicBezTo>
                    <a:pt x="9213" y="13599"/>
                    <a:pt x="8632" y="15251"/>
                    <a:pt x="7562" y="15623"/>
                  </a:cubicBezTo>
                  <a:cubicBezTo>
                    <a:pt x="7240" y="15770"/>
                    <a:pt x="6910" y="15829"/>
                    <a:pt x="6577" y="15829"/>
                  </a:cubicBezTo>
                  <a:cubicBezTo>
                    <a:pt x="5801" y="15829"/>
                    <a:pt x="5007" y="15511"/>
                    <a:pt x="4258" y="15251"/>
                  </a:cubicBezTo>
                  <a:lnTo>
                    <a:pt x="4258" y="15251"/>
                  </a:lnTo>
                  <a:cubicBezTo>
                    <a:pt x="3979" y="16298"/>
                    <a:pt x="4840" y="17368"/>
                    <a:pt x="5910" y="17764"/>
                  </a:cubicBezTo>
                  <a:cubicBezTo>
                    <a:pt x="6887" y="18159"/>
                    <a:pt x="8050" y="18159"/>
                    <a:pt x="9120" y="18345"/>
                  </a:cubicBezTo>
                  <a:cubicBezTo>
                    <a:pt x="11802" y="18923"/>
                    <a:pt x="13932" y="21407"/>
                    <a:pt x="14141" y="24109"/>
                  </a:cubicBezTo>
                  <a:lnTo>
                    <a:pt x="14141" y="24109"/>
                  </a:lnTo>
                  <a:cubicBezTo>
                    <a:pt x="14042" y="22645"/>
                    <a:pt x="13678" y="9528"/>
                    <a:pt x="13564" y="9528"/>
                  </a:cubicBezTo>
                  <a:cubicBezTo>
                    <a:pt x="12796" y="9714"/>
                    <a:pt x="12214" y="10389"/>
                    <a:pt x="12214" y="11180"/>
                  </a:cubicBezTo>
                  <a:cubicBezTo>
                    <a:pt x="11540" y="10877"/>
                    <a:pt x="11237" y="10017"/>
                    <a:pt x="11354" y="9319"/>
                  </a:cubicBezTo>
                  <a:cubicBezTo>
                    <a:pt x="11447" y="8644"/>
                    <a:pt x="11819" y="7969"/>
                    <a:pt x="11819" y="7295"/>
                  </a:cubicBezTo>
                  <a:cubicBezTo>
                    <a:pt x="11935" y="6527"/>
                    <a:pt x="11633" y="5643"/>
                    <a:pt x="10958" y="5457"/>
                  </a:cubicBezTo>
                  <a:cubicBezTo>
                    <a:pt x="10899" y="5439"/>
                    <a:pt x="10840" y="5430"/>
                    <a:pt x="10781" y="5430"/>
                  </a:cubicBezTo>
                  <a:cubicBezTo>
                    <a:pt x="10175" y="5430"/>
                    <a:pt x="9660" y="6352"/>
                    <a:pt x="10190" y="6713"/>
                  </a:cubicBezTo>
                  <a:cubicBezTo>
                    <a:pt x="10034" y="6843"/>
                    <a:pt x="9860" y="6900"/>
                    <a:pt x="9686" y="6900"/>
                  </a:cubicBezTo>
                  <a:cubicBezTo>
                    <a:pt x="9081" y="6900"/>
                    <a:pt x="8466" y="6218"/>
                    <a:pt x="8539" y="5550"/>
                  </a:cubicBezTo>
                  <a:cubicBezTo>
                    <a:pt x="8539" y="4666"/>
                    <a:pt x="9213" y="3898"/>
                    <a:pt x="9399" y="3131"/>
                  </a:cubicBezTo>
                  <a:cubicBezTo>
                    <a:pt x="9601" y="2280"/>
                    <a:pt x="9156" y="1171"/>
                    <a:pt x="8335" y="1171"/>
                  </a:cubicBezTo>
                  <a:cubicBezTo>
                    <a:pt x="8303" y="1171"/>
                    <a:pt x="8270" y="1173"/>
                    <a:pt x="8236" y="1176"/>
                  </a:cubicBezTo>
                  <a:cubicBezTo>
                    <a:pt x="7282" y="1386"/>
                    <a:pt x="7166" y="2828"/>
                    <a:pt x="6212" y="3131"/>
                  </a:cubicBezTo>
                  <a:cubicBezTo>
                    <a:pt x="6135" y="3152"/>
                    <a:pt x="6057" y="3162"/>
                    <a:pt x="5980" y="3162"/>
                  </a:cubicBezTo>
                  <a:cubicBezTo>
                    <a:pt x="5383" y="3162"/>
                    <a:pt x="4808" y="2565"/>
                    <a:pt x="4561" y="1967"/>
                  </a:cubicBezTo>
                  <a:cubicBezTo>
                    <a:pt x="4258" y="1386"/>
                    <a:pt x="4072" y="595"/>
                    <a:pt x="3490" y="223"/>
                  </a:cubicBezTo>
                  <a:cubicBezTo>
                    <a:pt x="3264" y="69"/>
                    <a:pt x="3023" y="0"/>
                    <a:pt x="2783" y="0"/>
                  </a:cubicBezTo>
                  <a:close/>
                  <a:moveTo>
                    <a:pt x="14141" y="24109"/>
                  </a:moveTo>
                  <a:cubicBezTo>
                    <a:pt x="14143" y="24128"/>
                    <a:pt x="14144" y="24146"/>
                    <a:pt x="14145" y="24161"/>
                  </a:cubicBezTo>
                  <a:cubicBezTo>
                    <a:pt x="14144" y="24144"/>
                    <a:pt x="14143" y="24126"/>
                    <a:pt x="14141" y="2410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71" name="Google Shape;2171;p33"/>
            <p:cNvSpPr/>
            <p:nvPr/>
          </p:nvSpPr>
          <p:spPr>
            <a:xfrm>
              <a:off x="1816475" y="2797975"/>
              <a:ext cx="294975" cy="678200"/>
            </a:xfrm>
            <a:custGeom>
              <a:avLst/>
              <a:gdLst/>
              <a:ahLst/>
              <a:cxnLst/>
              <a:rect l="l" t="t" r="r" b="b"/>
              <a:pathLst>
                <a:path w="11799" h="27128" extrusionOk="0">
                  <a:moveTo>
                    <a:pt x="894" y="1"/>
                  </a:moveTo>
                  <a:cubicBezTo>
                    <a:pt x="415" y="1"/>
                    <a:pt x="1" y="610"/>
                    <a:pt x="446" y="1055"/>
                  </a:cubicBezTo>
                  <a:cubicBezTo>
                    <a:pt x="7053" y="7848"/>
                    <a:pt x="10543" y="17060"/>
                    <a:pt x="10054" y="26552"/>
                  </a:cubicBezTo>
                  <a:cubicBezTo>
                    <a:pt x="10054" y="26936"/>
                    <a:pt x="10368" y="27128"/>
                    <a:pt x="10682" y="27128"/>
                  </a:cubicBezTo>
                  <a:cubicBezTo>
                    <a:pt x="10996" y="27128"/>
                    <a:pt x="11310" y="26936"/>
                    <a:pt x="11310" y="26552"/>
                  </a:cubicBezTo>
                  <a:cubicBezTo>
                    <a:pt x="11799" y="16758"/>
                    <a:pt x="8216" y="7173"/>
                    <a:pt x="1330" y="194"/>
                  </a:cubicBezTo>
                  <a:cubicBezTo>
                    <a:pt x="1194" y="58"/>
                    <a:pt x="1041" y="1"/>
                    <a:pt x="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72" name="Google Shape;2172;p33"/>
            <p:cNvSpPr/>
            <p:nvPr/>
          </p:nvSpPr>
          <p:spPr>
            <a:xfrm>
              <a:off x="2060900" y="2847025"/>
              <a:ext cx="113375" cy="657125"/>
            </a:xfrm>
            <a:custGeom>
              <a:avLst/>
              <a:gdLst/>
              <a:ahLst/>
              <a:cxnLst/>
              <a:rect l="l" t="t" r="r" b="b"/>
              <a:pathLst>
                <a:path w="4535" h="26285" extrusionOk="0">
                  <a:moveTo>
                    <a:pt x="1839" y="1"/>
                  </a:moveTo>
                  <a:cubicBezTo>
                    <a:pt x="1485" y="1"/>
                    <a:pt x="1131" y="292"/>
                    <a:pt x="1254" y="745"/>
                  </a:cubicBezTo>
                  <a:cubicBezTo>
                    <a:pt x="3278" y="8980"/>
                    <a:pt x="2883" y="17518"/>
                    <a:pt x="184" y="25567"/>
                  </a:cubicBezTo>
                  <a:cubicBezTo>
                    <a:pt x="0" y="25977"/>
                    <a:pt x="358" y="26284"/>
                    <a:pt x="735" y="26284"/>
                  </a:cubicBezTo>
                  <a:cubicBezTo>
                    <a:pt x="978" y="26284"/>
                    <a:pt x="1229" y="26157"/>
                    <a:pt x="1347" y="25846"/>
                  </a:cubicBezTo>
                  <a:cubicBezTo>
                    <a:pt x="4162" y="17611"/>
                    <a:pt x="4534" y="8887"/>
                    <a:pt x="2417" y="466"/>
                  </a:cubicBezTo>
                  <a:cubicBezTo>
                    <a:pt x="2332" y="141"/>
                    <a:pt x="2085" y="1"/>
                    <a:pt x="18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73" name="Google Shape;2173;p33"/>
            <p:cNvSpPr/>
            <p:nvPr/>
          </p:nvSpPr>
          <p:spPr>
            <a:xfrm>
              <a:off x="2044050" y="3053725"/>
              <a:ext cx="317450" cy="479675"/>
            </a:xfrm>
            <a:custGeom>
              <a:avLst/>
              <a:gdLst/>
              <a:ahLst/>
              <a:cxnLst/>
              <a:rect l="l" t="t" r="r" b="b"/>
              <a:pathLst>
                <a:path w="12698" h="19187" extrusionOk="0">
                  <a:moveTo>
                    <a:pt x="11935" y="0"/>
                  </a:moveTo>
                  <a:cubicBezTo>
                    <a:pt x="11707" y="0"/>
                    <a:pt x="11491" y="129"/>
                    <a:pt x="11420" y="433"/>
                  </a:cubicBezTo>
                  <a:cubicBezTo>
                    <a:pt x="10071" y="7505"/>
                    <a:pt x="6185" y="13717"/>
                    <a:pt x="463" y="18160"/>
                  </a:cubicBezTo>
                  <a:cubicBezTo>
                    <a:pt x="0" y="18548"/>
                    <a:pt x="464" y="19187"/>
                    <a:pt x="966" y="19187"/>
                  </a:cubicBezTo>
                  <a:cubicBezTo>
                    <a:pt x="1095" y="19187"/>
                    <a:pt x="1227" y="19144"/>
                    <a:pt x="1347" y="19044"/>
                  </a:cubicBezTo>
                  <a:cubicBezTo>
                    <a:pt x="7256" y="14484"/>
                    <a:pt x="11117" y="7994"/>
                    <a:pt x="12583" y="805"/>
                  </a:cubicBezTo>
                  <a:cubicBezTo>
                    <a:pt x="12698" y="332"/>
                    <a:pt x="12300" y="0"/>
                    <a:pt x="119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2174" name="Google Shape;2174;p33"/>
          <p:cNvSpPr/>
          <p:nvPr/>
        </p:nvSpPr>
        <p:spPr>
          <a:xfrm>
            <a:off x="8378713" y="-457299"/>
            <a:ext cx="4160056" cy="2948327"/>
          </a:xfrm>
          <a:custGeom>
            <a:avLst/>
            <a:gdLst/>
            <a:ahLst/>
            <a:cxnLst/>
            <a:rect l="l" t="t" r="r" b="b"/>
            <a:pathLst>
              <a:path w="95174" h="67452" extrusionOk="0">
                <a:moveTo>
                  <a:pt x="18389" y="0"/>
                </a:moveTo>
                <a:cubicBezTo>
                  <a:pt x="15830" y="0"/>
                  <a:pt x="13294" y="233"/>
                  <a:pt x="10842" y="956"/>
                </a:cubicBezTo>
                <a:cubicBezTo>
                  <a:pt x="6189" y="2305"/>
                  <a:pt x="1839" y="5795"/>
                  <a:pt x="862" y="10541"/>
                </a:cubicBezTo>
                <a:cubicBezTo>
                  <a:pt x="1" y="14798"/>
                  <a:pt x="2025" y="19358"/>
                  <a:pt x="5421" y="22266"/>
                </a:cubicBezTo>
                <a:cubicBezTo>
                  <a:pt x="8725" y="25081"/>
                  <a:pt x="12982" y="26546"/>
                  <a:pt x="17332" y="27314"/>
                </a:cubicBezTo>
                <a:cubicBezTo>
                  <a:pt x="24312" y="28570"/>
                  <a:pt x="32175" y="28477"/>
                  <a:pt x="37223" y="33409"/>
                </a:cubicBezTo>
                <a:cubicBezTo>
                  <a:pt x="41573" y="37690"/>
                  <a:pt x="42248" y="44366"/>
                  <a:pt x="43993" y="50182"/>
                </a:cubicBezTo>
                <a:cubicBezTo>
                  <a:pt x="45249" y="54556"/>
                  <a:pt x="47482" y="58813"/>
                  <a:pt x="51065" y="61535"/>
                </a:cubicBezTo>
                <a:cubicBezTo>
                  <a:pt x="53099" y="62968"/>
                  <a:pt x="55653" y="63788"/>
                  <a:pt x="58136" y="63788"/>
                </a:cubicBezTo>
                <a:cubicBezTo>
                  <a:pt x="60169" y="63788"/>
                  <a:pt x="62154" y="63238"/>
                  <a:pt x="63767" y="62024"/>
                </a:cubicBezTo>
                <a:cubicBezTo>
                  <a:pt x="66000" y="60279"/>
                  <a:pt x="67350" y="57464"/>
                  <a:pt x="70072" y="56673"/>
                </a:cubicBezTo>
                <a:cubicBezTo>
                  <a:pt x="70511" y="56550"/>
                  <a:pt x="70949" y="56492"/>
                  <a:pt x="71383" y="56492"/>
                </a:cubicBezTo>
                <a:cubicBezTo>
                  <a:pt x="74304" y="56492"/>
                  <a:pt x="77058" y="59084"/>
                  <a:pt x="78982" y="61535"/>
                </a:cubicBezTo>
                <a:cubicBezTo>
                  <a:pt x="81154" y="64273"/>
                  <a:pt x="83789" y="67452"/>
                  <a:pt x="87228" y="67452"/>
                </a:cubicBezTo>
                <a:cubicBezTo>
                  <a:pt x="87325" y="67452"/>
                  <a:pt x="87422" y="67449"/>
                  <a:pt x="87520" y="67444"/>
                </a:cubicBezTo>
                <a:cubicBezTo>
                  <a:pt x="90032" y="67351"/>
                  <a:pt x="92172" y="65397"/>
                  <a:pt x="93242" y="63070"/>
                </a:cubicBezTo>
                <a:cubicBezTo>
                  <a:pt x="94313" y="60860"/>
                  <a:pt x="94499" y="58232"/>
                  <a:pt x="94592" y="55719"/>
                </a:cubicBezTo>
                <a:cubicBezTo>
                  <a:pt x="95173" y="42342"/>
                  <a:pt x="93149" y="28966"/>
                  <a:pt x="90148" y="15775"/>
                </a:cubicBezTo>
                <a:cubicBezTo>
                  <a:pt x="87240" y="2491"/>
                  <a:pt x="76865" y="4539"/>
                  <a:pt x="65419" y="3655"/>
                </a:cubicBezTo>
                <a:cubicBezTo>
                  <a:pt x="52042" y="2491"/>
                  <a:pt x="38665" y="1421"/>
                  <a:pt x="25289" y="374"/>
                </a:cubicBezTo>
                <a:cubicBezTo>
                  <a:pt x="23000" y="187"/>
                  <a:pt x="20686" y="0"/>
                  <a:pt x="1838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2175" name="Google Shape;2175;p33"/>
          <p:cNvGrpSpPr/>
          <p:nvPr/>
        </p:nvGrpSpPr>
        <p:grpSpPr>
          <a:xfrm rot="-4621886">
            <a:off x="-252943" y="5615840"/>
            <a:ext cx="2081700" cy="2277992"/>
            <a:chOff x="3095850" y="2740875"/>
            <a:chExt cx="1972838" cy="1216700"/>
          </a:xfrm>
        </p:grpSpPr>
        <p:sp>
          <p:nvSpPr>
            <p:cNvPr id="2176" name="Google Shape;2176;p33"/>
            <p:cNvSpPr/>
            <p:nvPr/>
          </p:nvSpPr>
          <p:spPr>
            <a:xfrm>
              <a:off x="3095850" y="2740875"/>
              <a:ext cx="1211125" cy="1089775"/>
            </a:xfrm>
            <a:custGeom>
              <a:avLst/>
              <a:gdLst/>
              <a:ahLst/>
              <a:cxnLst/>
              <a:rect l="l" t="t" r="r" b="b"/>
              <a:pathLst>
                <a:path w="48445" h="43591" extrusionOk="0">
                  <a:moveTo>
                    <a:pt x="47712" y="1"/>
                  </a:moveTo>
                  <a:cubicBezTo>
                    <a:pt x="47346" y="1"/>
                    <a:pt x="46979" y="245"/>
                    <a:pt x="46979" y="733"/>
                  </a:cubicBezTo>
                  <a:cubicBezTo>
                    <a:pt x="46514" y="8969"/>
                    <a:pt x="42722" y="16925"/>
                    <a:pt x="36627" y="22532"/>
                  </a:cubicBezTo>
                  <a:cubicBezTo>
                    <a:pt x="29741" y="28836"/>
                    <a:pt x="20528" y="30488"/>
                    <a:pt x="12200" y="33977"/>
                  </a:cubicBezTo>
                  <a:cubicBezTo>
                    <a:pt x="7733" y="35908"/>
                    <a:pt x="3476" y="38444"/>
                    <a:pt x="452" y="42306"/>
                  </a:cubicBezTo>
                  <a:cubicBezTo>
                    <a:pt x="0" y="42829"/>
                    <a:pt x="543" y="43591"/>
                    <a:pt x="1081" y="43591"/>
                  </a:cubicBezTo>
                  <a:cubicBezTo>
                    <a:pt x="1236" y="43591"/>
                    <a:pt x="1391" y="43527"/>
                    <a:pt x="1522" y="43376"/>
                  </a:cubicBezTo>
                  <a:cubicBezTo>
                    <a:pt x="7640" y="35420"/>
                    <a:pt x="18109" y="33791"/>
                    <a:pt x="26833" y="30185"/>
                  </a:cubicBezTo>
                  <a:cubicBezTo>
                    <a:pt x="34673" y="26998"/>
                    <a:pt x="41163" y="21461"/>
                    <a:pt x="44955" y="13808"/>
                  </a:cubicBezTo>
                  <a:cubicBezTo>
                    <a:pt x="46979" y="9737"/>
                    <a:pt x="48143" y="5293"/>
                    <a:pt x="48445" y="733"/>
                  </a:cubicBezTo>
                  <a:cubicBezTo>
                    <a:pt x="48445" y="245"/>
                    <a:pt x="48079" y="1"/>
                    <a:pt x="477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77" name="Google Shape;2177;p33"/>
            <p:cNvSpPr/>
            <p:nvPr/>
          </p:nvSpPr>
          <p:spPr>
            <a:xfrm>
              <a:off x="3303325" y="2880600"/>
              <a:ext cx="1035075" cy="1066625"/>
            </a:xfrm>
            <a:custGeom>
              <a:avLst/>
              <a:gdLst/>
              <a:ahLst/>
              <a:cxnLst/>
              <a:rect l="l" t="t" r="r" b="b"/>
              <a:pathLst>
                <a:path w="41403" h="42665" extrusionOk="0">
                  <a:moveTo>
                    <a:pt x="40147" y="1"/>
                  </a:moveTo>
                  <a:cubicBezTo>
                    <a:pt x="39726" y="1"/>
                    <a:pt x="39253" y="377"/>
                    <a:pt x="39378" y="960"/>
                  </a:cubicBezTo>
                  <a:cubicBezTo>
                    <a:pt x="40541" y="8521"/>
                    <a:pt x="38308" y="16361"/>
                    <a:pt x="33446" y="22270"/>
                  </a:cubicBezTo>
                  <a:cubicBezTo>
                    <a:pt x="31120" y="25178"/>
                    <a:pt x="28212" y="27621"/>
                    <a:pt x="24838" y="29249"/>
                  </a:cubicBezTo>
                  <a:cubicBezTo>
                    <a:pt x="20558" y="31389"/>
                    <a:pt x="15905" y="32367"/>
                    <a:pt x="11462" y="34018"/>
                  </a:cubicBezTo>
                  <a:cubicBezTo>
                    <a:pt x="7181" y="35554"/>
                    <a:pt x="3203" y="37880"/>
                    <a:pt x="411" y="41579"/>
                  </a:cubicBezTo>
                  <a:cubicBezTo>
                    <a:pt x="0" y="42122"/>
                    <a:pt x="508" y="42665"/>
                    <a:pt x="1046" y="42665"/>
                  </a:cubicBezTo>
                  <a:cubicBezTo>
                    <a:pt x="1269" y="42665"/>
                    <a:pt x="1497" y="42572"/>
                    <a:pt x="1668" y="42347"/>
                  </a:cubicBezTo>
                  <a:cubicBezTo>
                    <a:pt x="7670" y="34484"/>
                    <a:pt x="18441" y="34484"/>
                    <a:pt x="26583" y="30040"/>
                  </a:cubicBezTo>
                  <a:cubicBezTo>
                    <a:pt x="33074" y="26458"/>
                    <a:pt x="37913" y="20060"/>
                    <a:pt x="39960" y="12965"/>
                  </a:cubicBezTo>
                  <a:cubicBezTo>
                    <a:pt x="41216" y="9010"/>
                    <a:pt x="41402" y="4729"/>
                    <a:pt x="40728" y="565"/>
                  </a:cubicBezTo>
                  <a:cubicBezTo>
                    <a:pt x="40690" y="171"/>
                    <a:pt x="40430" y="1"/>
                    <a:pt x="401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78" name="Google Shape;2178;p33"/>
            <p:cNvSpPr/>
            <p:nvPr/>
          </p:nvSpPr>
          <p:spPr>
            <a:xfrm>
              <a:off x="3644325" y="2826700"/>
              <a:ext cx="943575" cy="1110700"/>
            </a:xfrm>
            <a:custGeom>
              <a:avLst/>
              <a:gdLst/>
              <a:ahLst/>
              <a:cxnLst/>
              <a:rect l="l" t="t" r="r" b="b"/>
              <a:pathLst>
                <a:path w="37743" h="44428" extrusionOk="0">
                  <a:moveTo>
                    <a:pt x="35585" y="0"/>
                  </a:moveTo>
                  <a:cubicBezTo>
                    <a:pt x="35127" y="0"/>
                    <a:pt x="34665" y="348"/>
                    <a:pt x="34834" y="883"/>
                  </a:cubicBezTo>
                  <a:cubicBezTo>
                    <a:pt x="36975" y="8141"/>
                    <a:pt x="35905" y="16005"/>
                    <a:pt x="32229" y="22588"/>
                  </a:cubicBezTo>
                  <a:cubicBezTo>
                    <a:pt x="30391" y="25799"/>
                    <a:pt x="27948" y="28707"/>
                    <a:pt x="25040" y="31033"/>
                  </a:cubicBezTo>
                  <a:cubicBezTo>
                    <a:pt x="21667" y="33732"/>
                    <a:pt x="17689" y="35197"/>
                    <a:pt x="13618" y="36453"/>
                  </a:cubicBezTo>
                  <a:cubicBezTo>
                    <a:pt x="8872" y="37919"/>
                    <a:pt x="4103" y="39454"/>
                    <a:pt x="520" y="43153"/>
                  </a:cubicBezTo>
                  <a:cubicBezTo>
                    <a:pt x="1" y="43673"/>
                    <a:pt x="516" y="44428"/>
                    <a:pt x="1089" y="44428"/>
                  </a:cubicBezTo>
                  <a:cubicBezTo>
                    <a:pt x="1260" y="44428"/>
                    <a:pt x="1435" y="44361"/>
                    <a:pt x="1590" y="44200"/>
                  </a:cubicBezTo>
                  <a:cubicBezTo>
                    <a:pt x="5173" y="40432"/>
                    <a:pt x="10221" y="39082"/>
                    <a:pt x="15060" y="37617"/>
                  </a:cubicBezTo>
                  <a:cubicBezTo>
                    <a:pt x="18945" y="36360"/>
                    <a:pt x="22714" y="34802"/>
                    <a:pt x="25924" y="32196"/>
                  </a:cubicBezTo>
                  <a:cubicBezTo>
                    <a:pt x="31833" y="27636"/>
                    <a:pt x="35905" y="20564"/>
                    <a:pt x="37068" y="13190"/>
                  </a:cubicBezTo>
                  <a:cubicBezTo>
                    <a:pt x="37742" y="8932"/>
                    <a:pt x="37463" y="4652"/>
                    <a:pt x="36300" y="488"/>
                  </a:cubicBezTo>
                  <a:cubicBezTo>
                    <a:pt x="36181" y="148"/>
                    <a:pt x="35884" y="0"/>
                    <a:pt x="355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79" name="Google Shape;2179;p33"/>
            <p:cNvSpPr/>
            <p:nvPr/>
          </p:nvSpPr>
          <p:spPr>
            <a:xfrm>
              <a:off x="3956825" y="2885300"/>
              <a:ext cx="927100" cy="1072275"/>
            </a:xfrm>
            <a:custGeom>
              <a:avLst/>
              <a:gdLst/>
              <a:ahLst/>
              <a:cxnLst/>
              <a:rect l="l" t="t" r="r" b="b"/>
              <a:pathLst>
                <a:path w="37084" h="42891" extrusionOk="0">
                  <a:moveTo>
                    <a:pt x="32659" y="0"/>
                  </a:moveTo>
                  <a:cubicBezTo>
                    <a:pt x="32184" y="0"/>
                    <a:pt x="31669" y="550"/>
                    <a:pt x="31942" y="1145"/>
                  </a:cubicBezTo>
                  <a:cubicBezTo>
                    <a:pt x="37084" y="10450"/>
                    <a:pt x="35804" y="22291"/>
                    <a:pt x="28453" y="30038"/>
                  </a:cubicBezTo>
                  <a:cubicBezTo>
                    <a:pt x="25056" y="33621"/>
                    <a:pt x="20799" y="36040"/>
                    <a:pt x="16030" y="37204"/>
                  </a:cubicBezTo>
                  <a:cubicBezTo>
                    <a:pt x="10796" y="38367"/>
                    <a:pt x="5096" y="38274"/>
                    <a:pt x="629" y="41484"/>
                  </a:cubicBezTo>
                  <a:cubicBezTo>
                    <a:pt x="0" y="41961"/>
                    <a:pt x="340" y="42890"/>
                    <a:pt x="905" y="42890"/>
                  </a:cubicBezTo>
                  <a:cubicBezTo>
                    <a:pt x="1030" y="42890"/>
                    <a:pt x="1165" y="42845"/>
                    <a:pt x="1304" y="42740"/>
                  </a:cubicBezTo>
                  <a:cubicBezTo>
                    <a:pt x="5282" y="39925"/>
                    <a:pt x="10516" y="39832"/>
                    <a:pt x="15169" y="38855"/>
                  </a:cubicBezTo>
                  <a:cubicBezTo>
                    <a:pt x="19054" y="38088"/>
                    <a:pt x="22730" y="36622"/>
                    <a:pt x="25917" y="34202"/>
                  </a:cubicBezTo>
                  <a:cubicBezTo>
                    <a:pt x="32315" y="29457"/>
                    <a:pt x="36293" y="22082"/>
                    <a:pt x="36595" y="14149"/>
                  </a:cubicBezTo>
                  <a:cubicBezTo>
                    <a:pt x="36688" y="9287"/>
                    <a:pt x="35525" y="4541"/>
                    <a:pt x="33199" y="377"/>
                  </a:cubicBezTo>
                  <a:cubicBezTo>
                    <a:pt x="33076" y="111"/>
                    <a:pt x="32872" y="0"/>
                    <a:pt x="326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80" name="Google Shape;2180;p33"/>
            <p:cNvSpPr/>
            <p:nvPr/>
          </p:nvSpPr>
          <p:spPr>
            <a:xfrm>
              <a:off x="4509563" y="3168313"/>
              <a:ext cx="559125" cy="775225"/>
            </a:xfrm>
            <a:custGeom>
              <a:avLst/>
              <a:gdLst/>
              <a:ahLst/>
              <a:cxnLst/>
              <a:rect l="l" t="t" r="r" b="b"/>
              <a:pathLst>
                <a:path w="22365" h="31009" extrusionOk="0">
                  <a:moveTo>
                    <a:pt x="19626" y="0"/>
                  </a:moveTo>
                  <a:cubicBezTo>
                    <a:pt x="19168" y="0"/>
                    <a:pt x="18706" y="348"/>
                    <a:pt x="18875" y="883"/>
                  </a:cubicBezTo>
                  <a:cubicBezTo>
                    <a:pt x="20923" y="7188"/>
                    <a:pt x="20039" y="14167"/>
                    <a:pt x="16177" y="19680"/>
                  </a:cubicBezTo>
                  <a:cubicBezTo>
                    <a:pt x="14525" y="22100"/>
                    <a:pt x="12292" y="24240"/>
                    <a:pt x="9779" y="25799"/>
                  </a:cubicBezTo>
                  <a:cubicBezTo>
                    <a:pt x="6964" y="27544"/>
                    <a:pt x="3754" y="28311"/>
                    <a:pt x="753" y="29661"/>
                  </a:cubicBezTo>
                  <a:cubicBezTo>
                    <a:pt x="1" y="30006"/>
                    <a:pt x="492" y="31008"/>
                    <a:pt x="1201" y="31008"/>
                  </a:cubicBezTo>
                  <a:cubicBezTo>
                    <a:pt x="1304" y="31008"/>
                    <a:pt x="1412" y="30987"/>
                    <a:pt x="1521" y="30940"/>
                  </a:cubicBezTo>
                  <a:cubicBezTo>
                    <a:pt x="4824" y="29475"/>
                    <a:pt x="8221" y="28614"/>
                    <a:pt x="11222" y="26567"/>
                  </a:cubicBezTo>
                  <a:cubicBezTo>
                    <a:pt x="13850" y="24822"/>
                    <a:pt x="15967" y="22588"/>
                    <a:pt x="17712" y="20076"/>
                  </a:cubicBezTo>
                  <a:cubicBezTo>
                    <a:pt x="21504" y="14353"/>
                    <a:pt x="22365" y="6978"/>
                    <a:pt x="20341" y="488"/>
                  </a:cubicBezTo>
                  <a:cubicBezTo>
                    <a:pt x="20222" y="148"/>
                    <a:pt x="19925" y="0"/>
                    <a:pt x="196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181" name="Google Shape;2181;p33"/>
          <p:cNvGrpSpPr/>
          <p:nvPr/>
        </p:nvGrpSpPr>
        <p:grpSpPr>
          <a:xfrm rot="659021">
            <a:off x="9283287" y="383347"/>
            <a:ext cx="2350908" cy="1841584"/>
            <a:chOff x="3495050" y="1152875"/>
            <a:chExt cx="1082275" cy="847800"/>
          </a:xfrm>
        </p:grpSpPr>
        <p:sp>
          <p:nvSpPr>
            <p:cNvPr id="2182" name="Google Shape;2182;p33"/>
            <p:cNvSpPr/>
            <p:nvPr/>
          </p:nvSpPr>
          <p:spPr>
            <a:xfrm>
              <a:off x="3495050" y="1170600"/>
              <a:ext cx="330975" cy="469025"/>
            </a:xfrm>
            <a:custGeom>
              <a:avLst/>
              <a:gdLst/>
              <a:ahLst/>
              <a:cxnLst/>
              <a:rect l="l" t="t" r="r" b="b"/>
              <a:pathLst>
                <a:path w="13239" h="18761" extrusionOk="0">
                  <a:moveTo>
                    <a:pt x="12300" y="0"/>
                  </a:moveTo>
                  <a:cubicBezTo>
                    <a:pt x="12182" y="0"/>
                    <a:pt x="12057" y="46"/>
                    <a:pt x="11935" y="150"/>
                  </a:cubicBezTo>
                  <a:cubicBezTo>
                    <a:pt x="6119" y="4408"/>
                    <a:pt x="1" y="10317"/>
                    <a:pt x="1164" y="18273"/>
                  </a:cubicBezTo>
                  <a:cubicBezTo>
                    <a:pt x="1201" y="18613"/>
                    <a:pt x="1451" y="18760"/>
                    <a:pt x="1728" y="18760"/>
                  </a:cubicBezTo>
                  <a:cubicBezTo>
                    <a:pt x="2153" y="18760"/>
                    <a:pt x="2640" y="18413"/>
                    <a:pt x="2513" y="17878"/>
                  </a:cubicBezTo>
                  <a:cubicBezTo>
                    <a:pt x="1559" y="10712"/>
                    <a:pt x="7468" y="5292"/>
                    <a:pt x="12610" y="1407"/>
                  </a:cubicBezTo>
                  <a:cubicBezTo>
                    <a:pt x="13239" y="930"/>
                    <a:pt x="12837" y="0"/>
                    <a:pt x="123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83" name="Google Shape;2183;p33"/>
            <p:cNvSpPr/>
            <p:nvPr/>
          </p:nvSpPr>
          <p:spPr>
            <a:xfrm>
              <a:off x="3616025" y="1156225"/>
              <a:ext cx="508425" cy="530400"/>
            </a:xfrm>
            <a:custGeom>
              <a:avLst/>
              <a:gdLst/>
              <a:ahLst/>
              <a:cxnLst/>
              <a:rect l="l" t="t" r="r" b="b"/>
              <a:pathLst>
                <a:path w="20337" h="21216" extrusionOk="0">
                  <a:moveTo>
                    <a:pt x="19304" y="1"/>
                  </a:moveTo>
                  <a:cubicBezTo>
                    <a:pt x="19179" y="1"/>
                    <a:pt x="19046" y="44"/>
                    <a:pt x="18914" y="144"/>
                  </a:cubicBezTo>
                  <a:cubicBezTo>
                    <a:pt x="14657" y="3052"/>
                    <a:pt x="10004" y="5657"/>
                    <a:pt x="6119" y="9054"/>
                  </a:cubicBezTo>
                  <a:cubicBezTo>
                    <a:pt x="2722" y="11869"/>
                    <a:pt x="1" y="15940"/>
                    <a:pt x="303" y="20500"/>
                  </a:cubicBezTo>
                  <a:cubicBezTo>
                    <a:pt x="349" y="20977"/>
                    <a:pt x="739" y="21215"/>
                    <a:pt x="1117" y="21215"/>
                  </a:cubicBezTo>
                  <a:cubicBezTo>
                    <a:pt x="1495" y="21215"/>
                    <a:pt x="1862" y="20977"/>
                    <a:pt x="1862" y="20500"/>
                  </a:cubicBezTo>
                  <a:cubicBezTo>
                    <a:pt x="1559" y="15847"/>
                    <a:pt x="4560" y="12055"/>
                    <a:pt x="8050" y="9356"/>
                  </a:cubicBezTo>
                  <a:cubicBezTo>
                    <a:pt x="11749" y="6448"/>
                    <a:pt x="15820" y="4006"/>
                    <a:pt x="19682" y="1400"/>
                  </a:cubicBezTo>
                  <a:cubicBezTo>
                    <a:pt x="20337" y="996"/>
                    <a:pt x="19907" y="1"/>
                    <a:pt x="193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84" name="Google Shape;2184;p33"/>
            <p:cNvSpPr/>
            <p:nvPr/>
          </p:nvSpPr>
          <p:spPr>
            <a:xfrm>
              <a:off x="3727200" y="1158575"/>
              <a:ext cx="697850" cy="565950"/>
            </a:xfrm>
            <a:custGeom>
              <a:avLst/>
              <a:gdLst/>
              <a:ahLst/>
              <a:cxnLst/>
              <a:rect l="l" t="t" r="r" b="b"/>
              <a:pathLst>
                <a:path w="27914" h="22638" extrusionOk="0">
                  <a:moveTo>
                    <a:pt x="26969" y="0"/>
                  </a:moveTo>
                  <a:cubicBezTo>
                    <a:pt x="26849" y="0"/>
                    <a:pt x="26720" y="43"/>
                    <a:pt x="26588" y="143"/>
                  </a:cubicBezTo>
                  <a:cubicBezTo>
                    <a:pt x="17561" y="6634"/>
                    <a:pt x="2835" y="9146"/>
                    <a:pt x="113" y="21755"/>
                  </a:cubicBezTo>
                  <a:cubicBezTo>
                    <a:pt x="1" y="22290"/>
                    <a:pt x="451" y="22638"/>
                    <a:pt x="890" y="22638"/>
                  </a:cubicBezTo>
                  <a:cubicBezTo>
                    <a:pt x="1177" y="22638"/>
                    <a:pt x="1460" y="22490"/>
                    <a:pt x="1579" y="22151"/>
                  </a:cubicBezTo>
                  <a:cubicBezTo>
                    <a:pt x="4184" y="10123"/>
                    <a:pt x="18724" y="7611"/>
                    <a:pt x="27355" y="1399"/>
                  </a:cubicBezTo>
                  <a:cubicBezTo>
                    <a:pt x="27914" y="995"/>
                    <a:pt x="27547" y="0"/>
                    <a:pt x="269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85" name="Google Shape;2185;p33"/>
            <p:cNvSpPr/>
            <p:nvPr/>
          </p:nvSpPr>
          <p:spPr>
            <a:xfrm>
              <a:off x="3869500" y="1152875"/>
              <a:ext cx="707825" cy="611025"/>
            </a:xfrm>
            <a:custGeom>
              <a:avLst/>
              <a:gdLst/>
              <a:ahLst/>
              <a:cxnLst/>
              <a:rect l="l" t="t" r="r" b="b"/>
              <a:pathLst>
                <a:path w="28313" h="24441" extrusionOk="0">
                  <a:moveTo>
                    <a:pt x="27373" y="0"/>
                  </a:moveTo>
                  <a:cubicBezTo>
                    <a:pt x="27210" y="0"/>
                    <a:pt x="27042" y="82"/>
                    <a:pt x="26898" y="278"/>
                  </a:cubicBezTo>
                  <a:cubicBezTo>
                    <a:pt x="19523" y="9583"/>
                    <a:pt x="7123" y="13352"/>
                    <a:pt x="330" y="23332"/>
                  </a:cubicBezTo>
                  <a:cubicBezTo>
                    <a:pt x="1" y="23892"/>
                    <a:pt x="534" y="24441"/>
                    <a:pt x="1080" y="24441"/>
                  </a:cubicBezTo>
                  <a:cubicBezTo>
                    <a:pt x="1306" y="24441"/>
                    <a:pt x="1533" y="24347"/>
                    <a:pt x="1703" y="24123"/>
                  </a:cubicBezTo>
                  <a:cubicBezTo>
                    <a:pt x="8286" y="14236"/>
                    <a:pt x="20593" y="10537"/>
                    <a:pt x="27875" y="1348"/>
                  </a:cubicBezTo>
                  <a:cubicBezTo>
                    <a:pt x="28312" y="753"/>
                    <a:pt x="27868" y="0"/>
                    <a:pt x="2737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86" name="Google Shape;2186;p33"/>
            <p:cNvSpPr/>
            <p:nvPr/>
          </p:nvSpPr>
          <p:spPr>
            <a:xfrm>
              <a:off x="4007825" y="1440000"/>
              <a:ext cx="368075" cy="360050"/>
            </a:xfrm>
            <a:custGeom>
              <a:avLst/>
              <a:gdLst/>
              <a:ahLst/>
              <a:cxnLst/>
              <a:rect l="l" t="t" r="r" b="b"/>
              <a:pathLst>
                <a:path w="14723" h="14402" extrusionOk="0">
                  <a:moveTo>
                    <a:pt x="13618" y="1"/>
                  </a:moveTo>
                  <a:cubicBezTo>
                    <a:pt x="13451" y="1"/>
                    <a:pt x="13280" y="64"/>
                    <a:pt x="13129" y="215"/>
                  </a:cubicBezTo>
                  <a:cubicBezTo>
                    <a:pt x="8965" y="4496"/>
                    <a:pt x="4801" y="8846"/>
                    <a:pt x="520" y="13127"/>
                  </a:cubicBezTo>
                  <a:cubicBezTo>
                    <a:pt x="0" y="13647"/>
                    <a:pt x="516" y="14401"/>
                    <a:pt x="1089" y="14401"/>
                  </a:cubicBezTo>
                  <a:cubicBezTo>
                    <a:pt x="1260" y="14401"/>
                    <a:pt x="1435" y="14334"/>
                    <a:pt x="1590" y="14174"/>
                  </a:cubicBezTo>
                  <a:cubicBezTo>
                    <a:pt x="5755" y="9823"/>
                    <a:pt x="10035" y="5566"/>
                    <a:pt x="14199" y="1286"/>
                  </a:cubicBezTo>
                  <a:cubicBezTo>
                    <a:pt x="14723" y="762"/>
                    <a:pt x="14196" y="1"/>
                    <a:pt x="136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87" name="Google Shape;2187;p33"/>
            <p:cNvSpPr/>
            <p:nvPr/>
          </p:nvSpPr>
          <p:spPr>
            <a:xfrm>
              <a:off x="4157900" y="1679825"/>
              <a:ext cx="248675" cy="219175"/>
            </a:xfrm>
            <a:custGeom>
              <a:avLst/>
              <a:gdLst/>
              <a:ahLst/>
              <a:cxnLst/>
              <a:rect l="l" t="t" r="r" b="b"/>
              <a:pathLst>
                <a:path w="9947" h="8767" extrusionOk="0">
                  <a:moveTo>
                    <a:pt x="9021" y="0"/>
                  </a:moveTo>
                  <a:cubicBezTo>
                    <a:pt x="8945" y="0"/>
                    <a:pt x="8864" y="14"/>
                    <a:pt x="8778" y="44"/>
                  </a:cubicBezTo>
                  <a:cubicBezTo>
                    <a:pt x="4800" y="1301"/>
                    <a:pt x="1799" y="4115"/>
                    <a:pt x="240" y="7884"/>
                  </a:cubicBezTo>
                  <a:cubicBezTo>
                    <a:pt x="1" y="8419"/>
                    <a:pt x="443" y="8767"/>
                    <a:pt x="918" y="8767"/>
                  </a:cubicBezTo>
                  <a:cubicBezTo>
                    <a:pt x="1227" y="8767"/>
                    <a:pt x="1550" y="8619"/>
                    <a:pt x="1706" y="8280"/>
                  </a:cubicBezTo>
                  <a:cubicBezTo>
                    <a:pt x="3055" y="4976"/>
                    <a:pt x="5777" y="2557"/>
                    <a:pt x="9150" y="1394"/>
                  </a:cubicBezTo>
                  <a:cubicBezTo>
                    <a:pt x="9946" y="1121"/>
                    <a:pt x="9705" y="0"/>
                    <a:pt x="90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88" name="Google Shape;2188;p33"/>
            <p:cNvSpPr/>
            <p:nvPr/>
          </p:nvSpPr>
          <p:spPr>
            <a:xfrm>
              <a:off x="4283200" y="1837550"/>
              <a:ext cx="143475" cy="119625"/>
            </a:xfrm>
            <a:custGeom>
              <a:avLst/>
              <a:gdLst/>
              <a:ahLst/>
              <a:cxnLst/>
              <a:rect l="l" t="t" r="r" b="b"/>
              <a:pathLst>
                <a:path w="5739" h="4785" extrusionOk="0">
                  <a:moveTo>
                    <a:pt x="4686" y="0"/>
                  </a:moveTo>
                  <a:cubicBezTo>
                    <a:pt x="4637" y="0"/>
                    <a:pt x="4586" y="5"/>
                    <a:pt x="4534" y="17"/>
                  </a:cubicBezTo>
                  <a:cubicBezTo>
                    <a:pt x="2510" y="505"/>
                    <a:pt x="858" y="1971"/>
                    <a:pt x="183" y="3902"/>
                  </a:cubicBezTo>
                  <a:cubicBezTo>
                    <a:pt x="0" y="4437"/>
                    <a:pt x="465" y="4784"/>
                    <a:pt x="922" y="4784"/>
                  </a:cubicBezTo>
                  <a:cubicBezTo>
                    <a:pt x="1221" y="4784"/>
                    <a:pt x="1515" y="4637"/>
                    <a:pt x="1626" y="4297"/>
                  </a:cubicBezTo>
                  <a:cubicBezTo>
                    <a:pt x="2114" y="2831"/>
                    <a:pt x="3370" y="1761"/>
                    <a:pt x="4929" y="1482"/>
                  </a:cubicBezTo>
                  <a:cubicBezTo>
                    <a:pt x="5739" y="1307"/>
                    <a:pt x="5458" y="0"/>
                    <a:pt x="46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89" name="Google Shape;2189;p33"/>
            <p:cNvSpPr/>
            <p:nvPr/>
          </p:nvSpPr>
          <p:spPr>
            <a:xfrm>
              <a:off x="4409450" y="1920125"/>
              <a:ext cx="138950" cy="80550"/>
            </a:xfrm>
            <a:custGeom>
              <a:avLst/>
              <a:gdLst/>
              <a:ahLst/>
              <a:cxnLst/>
              <a:rect l="l" t="t" r="r" b="b"/>
              <a:pathLst>
                <a:path w="5558" h="3222" extrusionOk="0">
                  <a:moveTo>
                    <a:pt x="4491" y="1"/>
                  </a:moveTo>
                  <a:cubicBezTo>
                    <a:pt x="4376" y="1"/>
                    <a:pt x="4256" y="34"/>
                    <a:pt x="4136" y="110"/>
                  </a:cubicBezTo>
                  <a:lnTo>
                    <a:pt x="647" y="1855"/>
                  </a:lnTo>
                  <a:cubicBezTo>
                    <a:pt x="0" y="2266"/>
                    <a:pt x="377" y="3222"/>
                    <a:pt x="1025" y="3222"/>
                  </a:cubicBezTo>
                  <a:cubicBezTo>
                    <a:pt x="1147" y="3222"/>
                    <a:pt x="1279" y="3188"/>
                    <a:pt x="1415" y="3111"/>
                  </a:cubicBezTo>
                  <a:cubicBezTo>
                    <a:pt x="2578" y="2529"/>
                    <a:pt x="3741" y="1948"/>
                    <a:pt x="4811" y="1366"/>
                  </a:cubicBezTo>
                  <a:cubicBezTo>
                    <a:pt x="5557" y="974"/>
                    <a:pt x="5110" y="1"/>
                    <a:pt x="44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190" name="Google Shape;2190;p33"/>
          <p:cNvGrpSpPr/>
          <p:nvPr/>
        </p:nvGrpSpPr>
        <p:grpSpPr>
          <a:xfrm rot="-7942932">
            <a:off x="10754122" y="104917"/>
            <a:ext cx="1127521" cy="1108724"/>
            <a:chOff x="4452350" y="1286250"/>
            <a:chExt cx="700275" cy="688600"/>
          </a:xfrm>
        </p:grpSpPr>
        <p:sp>
          <p:nvSpPr>
            <p:cNvPr id="2191" name="Google Shape;2191;p33"/>
            <p:cNvSpPr/>
            <p:nvPr/>
          </p:nvSpPr>
          <p:spPr>
            <a:xfrm>
              <a:off x="4706525" y="1330225"/>
              <a:ext cx="446100" cy="452175"/>
            </a:xfrm>
            <a:custGeom>
              <a:avLst/>
              <a:gdLst/>
              <a:ahLst/>
              <a:cxnLst/>
              <a:rect l="l" t="t" r="r" b="b"/>
              <a:pathLst>
                <a:path w="17844" h="18087" extrusionOk="0">
                  <a:moveTo>
                    <a:pt x="11588" y="1"/>
                  </a:moveTo>
                  <a:cubicBezTo>
                    <a:pt x="9302" y="1"/>
                    <a:pt x="7157" y="1241"/>
                    <a:pt x="5537" y="2862"/>
                  </a:cubicBezTo>
                  <a:cubicBezTo>
                    <a:pt x="4862" y="3560"/>
                    <a:pt x="4188" y="4327"/>
                    <a:pt x="3606" y="5188"/>
                  </a:cubicBezTo>
                  <a:cubicBezTo>
                    <a:pt x="1559" y="8212"/>
                    <a:pt x="0" y="12377"/>
                    <a:pt x="884" y="15657"/>
                  </a:cubicBezTo>
                  <a:lnTo>
                    <a:pt x="884" y="15866"/>
                  </a:lnTo>
                  <a:cubicBezTo>
                    <a:pt x="1163" y="16634"/>
                    <a:pt x="1559" y="17215"/>
                    <a:pt x="2047" y="17518"/>
                  </a:cubicBezTo>
                  <a:cubicBezTo>
                    <a:pt x="2327" y="17797"/>
                    <a:pt x="2722" y="17890"/>
                    <a:pt x="3118" y="17983"/>
                  </a:cubicBezTo>
                  <a:cubicBezTo>
                    <a:pt x="3423" y="18054"/>
                    <a:pt x="3751" y="18086"/>
                    <a:pt x="4094" y="18086"/>
                  </a:cubicBezTo>
                  <a:cubicBezTo>
                    <a:pt x="6568" y="18086"/>
                    <a:pt x="9843" y="16411"/>
                    <a:pt x="11539" y="15471"/>
                  </a:cubicBezTo>
                  <a:cubicBezTo>
                    <a:pt x="14447" y="13819"/>
                    <a:pt x="16983" y="11004"/>
                    <a:pt x="17355" y="7724"/>
                  </a:cubicBezTo>
                  <a:cubicBezTo>
                    <a:pt x="17844" y="4420"/>
                    <a:pt x="15820" y="652"/>
                    <a:pt x="12516" y="70"/>
                  </a:cubicBezTo>
                  <a:cubicBezTo>
                    <a:pt x="12205" y="23"/>
                    <a:pt x="11895" y="1"/>
                    <a:pt x="115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92" name="Google Shape;2192;p33"/>
            <p:cNvSpPr/>
            <p:nvPr/>
          </p:nvSpPr>
          <p:spPr>
            <a:xfrm>
              <a:off x="4633825" y="1768150"/>
              <a:ext cx="150650" cy="206700"/>
            </a:xfrm>
            <a:custGeom>
              <a:avLst/>
              <a:gdLst/>
              <a:ahLst/>
              <a:cxnLst/>
              <a:rect l="l" t="t" r="r" b="b"/>
              <a:pathLst>
                <a:path w="6026" h="8268" extrusionOk="0">
                  <a:moveTo>
                    <a:pt x="4955" y="1"/>
                  </a:moveTo>
                  <a:cubicBezTo>
                    <a:pt x="4281" y="1932"/>
                    <a:pt x="3792" y="3956"/>
                    <a:pt x="3490" y="6003"/>
                  </a:cubicBezTo>
                  <a:lnTo>
                    <a:pt x="1070" y="1164"/>
                  </a:lnTo>
                  <a:cubicBezTo>
                    <a:pt x="698" y="1350"/>
                    <a:pt x="303" y="1443"/>
                    <a:pt x="0" y="1443"/>
                  </a:cubicBezTo>
                  <a:cubicBezTo>
                    <a:pt x="884" y="3863"/>
                    <a:pt x="2047" y="6003"/>
                    <a:pt x="3606" y="8027"/>
                  </a:cubicBezTo>
                  <a:cubicBezTo>
                    <a:pt x="3715" y="8197"/>
                    <a:pt x="3860" y="8268"/>
                    <a:pt x="4005" y="8268"/>
                  </a:cubicBezTo>
                  <a:cubicBezTo>
                    <a:pt x="4356" y="8268"/>
                    <a:pt x="4708" y="7857"/>
                    <a:pt x="4560" y="7445"/>
                  </a:cubicBezTo>
                  <a:lnTo>
                    <a:pt x="4560" y="7352"/>
                  </a:lnTo>
                  <a:cubicBezTo>
                    <a:pt x="4653" y="5026"/>
                    <a:pt x="5142" y="2699"/>
                    <a:pt x="6026" y="466"/>
                  </a:cubicBezTo>
                  <a:cubicBezTo>
                    <a:pt x="5630" y="373"/>
                    <a:pt x="5235" y="280"/>
                    <a:pt x="49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93" name="Google Shape;2193;p33"/>
            <p:cNvSpPr/>
            <p:nvPr/>
          </p:nvSpPr>
          <p:spPr>
            <a:xfrm>
              <a:off x="4757700" y="1448300"/>
              <a:ext cx="268800" cy="331525"/>
            </a:xfrm>
            <a:custGeom>
              <a:avLst/>
              <a:gdLst/>
              <a:ahLst/>
              <a:cxnLst/>
              <a:rect l="l" t="t" r="r" b="b"/>
              <a:pathLst>
                <a:path w="10752" h="13261" extrusionOk="0">
                  <a:moveTo>
                    <a:pt x="9910" y="1"/>
                  </a:moveTo>
                  <a:cubicBezTo>
                    <a:pt x="9808" y="1"/>
                    <a:pt x="9698" y="29"/>
                    <a:pt x="9585" y="93"/>
                  </a:cubicBezTo>
                  <a:cubicBezTo>
                    <a:pt x="8538" y="954"/>
                    <a:pt x="7468" y="1838"/>
                    <a:pt x="6398" y="2791"/>
                  </a:cubicBezTo>
                  <a:cubicBezTo>
                    <a:pt x="6096" y="3187"/>
                    <a:pt x="5723" y="3489"/>
                    <a:pt x="5421" y="3862"/>
                  </a:cubicBezTo>
                  <a:cubicBezTo>
                    <a:pt x="4467" y="4932"/>
                    <a:pt x="3490" y="6095"/>
                    <a:pt x="2722" y="7351"/>
                  </a:cubicBezTo>
                  <a:cubicBezTo>
                    <a:pt x="2420" y="7840"/>
                    <a:pt x="2141" y="8328"/>
                    <a:pt x="1838" y="8817"/>
                  </a:cubicBezTo>
                  <a:cubicBezTo>
                    <a:pt x="1071" y="10073"/>
                    <a:pt x="489" y="11422"/>
                    <a:pt x="0" y="12795"/>
                  </a:cubicBezTo>
                  <a:cubicBezTo>
                    <a:pt x="280" y="13074"/>
                    <a:pt x="675" y="13167"/>
                    <a:pt x="1071" y="13260"/>
                  </a:cubicBezTo>
                  <a:cubicBezTo>
                    <a:pt x="1559" y="11818"/>
                    <a:pt x="2234" y="10468"/>
                    <a:pt x="3002" y="9189"/>
                  </a:cubicBezTo>
                  <a:cubicBezTo>
                    <a:pt x="3188" y="8724"/>
                    <a:pt x="3490" y="8235"/>
                    <a:pt x="3769" y="7840"/>
                  </a:cubicBezTo>
                  <a:cubicBezTo>
                    <a:pt x="4560" y="6676"/>
                    <a:pt x="5421" y="5513"/>
                    <a:pt x="6398" y="4443"/>
                  </a:cubicBezTo>
                  <a:lnTo>
                    <a:pt x="7375" y="3489"/>
                  </a:lnTo>
                  <a:cubicBezTo>
                    <a:pt x="8236" y="2605"/>
                    <a:pt x="9213" y="1838"/>
                    <a:pt x="10167" y="1163"/>
                  </a:cubicBezTo>
                  <a:cubicBezTo>
                    <a:pt x="10752" y="753"/>
                    <a:pt x="10438" y="1"/>
                    <a:pt x="9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94" name="Google Shape;2194;p33"/>
            <p:cNvSpPr/>
            <p:nvPr/>
          </p:nvSpPr>
          <p:spPr>
            <a:xfrm>
              <a:off x="4791425" y="1526900"/>
              <a:ext cx="44125" cy="153800"/>
            </a:xfrm>
            <a:custGeom>
              <a:avLst/>
              <a:gdLst/>
              <a:ahLst/>
              <a:cxnLst/>
              <a:rect l="l" t="t" r="r" b="b"/>
              <a:pathLst>
                <a:path w="1765" h="6152" extrusionOk="0">
                  <a:moveTo>
                    <a:pt x="766" y="0"/>
                  </a:moveTo>
                  <a:cubicBezTo>
                    <a:pt x="541" y="0"/>
                    <a:pt x="340" y="128"/>
                    <a:pt x="303" y="438"/>
                  </a:cubicBezTo>
                  <a:cubicBezTo>
                    <a:pt x="1" y="2183"/>
                    <a:pt x="94" y="4021"/>
                    <a:pt x="489" y="5766"/>
                  </a:cubicBezTo>
                  <a:cubicBezTo>
                    <a:pt x="563" y="6034"/>
                    <a:pt x="792" y="6152"/>
                    <a:pt x="1029" y="6152"/>
                  </a:cubicBezTo>
                  <a:cubicBezTo>
                    <a:pt x="1388" y="6152"/>
                    <a:pt x="1765" y="5883"/>
                    <a:pt x="1653" y="5463"/>
                  </a:cubicBezTo>
                  <a:cubicBezTo>
                    <a:pt x="1257" y="3928"/>
                    <a:pt x="1164" y="2276"/>
                    <a:pt x="1466" y="718"/>
                  </a:cubicBezTo>
                  <a:cubicBezTo>
                    <a:pt x="1523" y="307"/>
                    <a:pt x="1115" y="0"/>
                    <a:pt x="7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95" name="Google Shape;2195;p33"/>
            <p:cNvSpPr/>
            <p:nvPr/>
          </p:nvSpPr>
          <p:spPr>
            <a:xfrm>
              <a:off x="4806900" y="1629600"/>
              <a:ext cx="151225" cy="48650"/>
            </a:xfrm>
            <a:custGeom>
              <a:avLst/>
              <a:gdLst/>
              <a:ahLst/>
              <a:cxnLst/>
              <a:rect l="l" t="t" r="r" b="b"/>
              <a:pathLst>
                <a:path w="6049" h="1946" extrusionOk="0">
                  <a:moveTo>
                    <a:pt x="5105" y="0"/>
                  </a:moveTo>
                  <a:cubicBezTo>
                    <a:pt x="5075" y="0"/>
                    <a:pt x="5043" y="2"/>
                    <a:pt x="5012" y="6"/>
                  </a:cubicBezTo>
                  <a:cubicBezTo>
                    <a:pt x="3546" y="308"/>
                    <a:pt x="2104" y="495"/>
                    <a:pt x="754" y="774"/>
                  </a:cubicBezTo>
                  <a:cubicBezTo>
                    <a:pt x="1" y="885"/>
                    <a:pt x="240" y="1945"/>
                    <a:pt x="927" y="1945"/>
                  </a:cubicBezTo>
                  <a:cubicBezTo>
                    <a:pt x="962" y="1945"/>
                    <a:pt x="997" y="1942"/>
                    <a:pt x="1034" y="1937"/>
                  </a:cubicBezTo>
                  <a:cubicBezTo>
                    <a:pt x="2499" y="1658"/>
                    <a:pt x="3848" y="1355"/>
                    <a:pt x="5291" y="1169"/>
                  </a:cubicBezTo>
                  <a:cubicBezTo>
                    <a:pt x="6049" y="991"/>
                    <a:pt x="5803" y="0"/>
                    <a:pt x="51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96" name="Google Shape;2196;p33"/>
            <p:cNvSpPr/>
            <p:nvPr/>
          </p:nvSpPr>
          <p:spPr>
            <a:xfrm>
              <a:off x="4881000" y="1408875"/>
              <a:ext cx="77275" cy="149250"/>
            </a:xfrm>
            <a:custGeom>
              <a:avLst/>
              <a:gdLst/>
              <a:ahLst/>
              <a:cxnLst/>
              <a:rect l="l" t="t" r="r" b="b"/>
              <a:pathLst>
                <a:path w="3091" h="5970" extrusionOk="0">
                  <a:moveTo>
                    <a:pt x="2305" y="1"/>
                  </a:moveTo>
                  <a:cubicBezTo>
                    <a:pt x="2160" y="1"/>
                    <a:pt x="2005" y="61"/>
                    <a:pt x="1862" y="204"/>
                  </a:cubicBezTo>
                  <a:cubicBezTo>
                    <a:pt x="489" y="1670"/>
                    <a:pt x="0" y="3601"/>
                    <a:pt x="489" y="5532"/>
                  </a:cubicBezTo>
                  <a:cubicBezTo>
                    <a:pt x="571" y="5842"/>
                    <a:pt x="800" y="5969"/>
                    <a:pt x="1035" y="5969"/>
                  </a:cubicBezTo>
                  <a:cubicBezTo>
                    <a:pt x="1400" y="5969"/>
                    <a:pt x="1779" y="5663"/>
                    <a:pt x="1652" y="5252"/>
                  </a:cubicBezTo>
                  <a:cubicBezTo>
                    <a:pt x="1280" y="3694"/>
                    <a:pt x="1652" y="2158"/>
                    <a:pt x="2722" y="995"/>
                  </a:cubicBezTo>
                  <a:cubicBezTo>
                    <a:pt x="3090" y="557"/>
                    <a:pt x="2746" y="1"/>
                    <a:pt x="2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97" name="Google Shape;2197;p33"/>
            <p:cNvSpPr/>
            <p:nvPr/>
          </p:nvSpPr>
          <p:spPr>
            <a:xfrm>
              <a:off x="4904350" y="1532100"/>
              <a:ext cx="135825" cy="35300"/>
            </a:xfrm>
            <a:custGeom>
              <a:avLst/>
              <a:gdLst/>
              <a:ahLst/>
              <a:cxnLst/>
              <a:rect l="l" t="t" r="r" b="b"/>
              <a:pathLst>
                <a:path w="5433" h="1412" extrusionOk="0">
                  <a:moveTo>
                    <a:pt x="780" y="1"/>
                  </a:moveTo>
                  <a:cubicBezTo>
                    <a:pt x="194" y="1"/>
                    <a:pt x="0" y="1012"/>
                    <a:pt x="625" y="1184"/>
                  </a:cubicBezTo>
                  <a:cubicBezTo>
                    <a:pt x="1300" y="1335"/>
                    <a:pt x="1980" y="1411"/>
                    <a:pt x="2661" y="1411"/>
                  </a:cubicBezTo>
                  <a:cubicBezTo>
                    <a:pt x="3341" y="1411"/>
                    <a:pt x="4022" y="1335"/>
                    <a:pt x="4696" y="1184"/>
                  </a:cubicBezTo>
                  <a:cubicBezTo>
                    <a:pt x="5432" y="1006"/>
                    <a:pt x="5206" y="15"/>
                    <a:pt x="4510" y="15"/>
                  </a:cubicBezTo>
                  <a:cubicBezTo>
                    <a:pt x="4480" y="15"/>
                    <a:pt x="4449" y="17"/>
                    <a:pt x="4417" y="21"/>
                  </a:cubicBezTo>
                  <a:cubicBezTo>
                    <a:pt x="3835" y="172"/>
                    <a:pt x="3254" y="248"/>
                    <a:pt x="2672" y="248"/>
                  </a:cubicBezTo>
                  <a:cubicBezTo>
                    <a:pt x="2091" y="248"/>
                    <a:pt x="1509" y="172"/>
                    <a:pt x="928" y="21"/>
                  </a:cubicBezTo>
                  <a:cubicBezTo>
                    <a:pt x="876" y="7"/>
                    <a:pt x="827" y="1"/>
                    <a:pt x="7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98" name="Google Shape;2198;p33"/>
            <p:cNvSpPr/>
            <p:nvPr/>
          </p:nvSpPr>
          <p:spPr>
            <a:xfrm>
              <a:off x="4452350" y="1286250"/>
              <a:ext cx="351325" cy="518575"/>
            </a:xfrm>
            <a:custGeom>
              <a:avLst/>
              <a:gdLst/>
              <a:ahLst/>
              <a:cxnLst/>
              <a:rect l="l" t="t" r="r" b="b"/>
              <a:pathLst>
                <a:path w="14053" h="20743" extrusionOk="0">
                  <a:moveTo>
                    <a:pt x="6538" y="0"/>
                  </a:moveTo>
                  <a:cubicBezTo>
                    <a:pt x="5567" y="0"/>
                    <a:pt x="4612" y="237"/>
                    <a:pt x="3770" y="759"/>
                  </a:cubicBezTo>
                  <a:cubicBezTo>
                    <a:pt x="1443" y="2015"/>
                    <a:pt x="489" y="4830"/>
                    <a:pt x="280" y="7343"/>
                  </a:cubicBezTo>
                  <a:cubicBezTo>
                    <a:pt x="1" y="11507"/>
                    <a:pt x="1560" y="17718"/>
                    <a:pt x="5235" y="20231"/>
                  </a:cubicBezTo>
                  <a:cubicBezTo>
                    <a:pt x="5795" y="20559"/>
                    <a:pt x="6355" y="20743"/>
                    <a:pt x="6915" y="20743"/>
                  </a:cubicBezTo>
                  <a:cubicBezTo>
                    <a:pt x="7029" y="20743"/>
                    <a:pt x="7144" y="20735"/>
                    <a:pt x="7259" y="20719"/>
                  </a:cubicBezTo>
                  <a:cubicBezTo>
                    <a:pt x="7562" y="20719"/>
                    <a:pt x="7957" y="20626"/>
                    <a:pt x="8329" y="20440"/>
                  </a:cubicBezTo>
                  <a:cubicBezTo>
                    <a:pt x="9400" y="19858"/>
                    <a:pt x="10284" y="18695"/>
                    <a:pt x="11051" y="17416"/>
                  </a:cubicBezTo>
                  <a:cubicBezTo>
                    <a:pt x="11912" y="15880"/>
                    <a:pt x="12703" y="14136"/>
                    <a:pt x="13075" y="12972"/>
                  </a:cubicBezTo>
                  <a:cubicBezTo>
                    <a:pt x="13773" y="11018"/>
                    <a:pt x="14052" y="8901"/>
                    <a:pt x="13773" y="6947"/>
                  </a:cubicBezTo>
                  <a:cubicBezTo>
                    <a:pt x="13564" y="5598"/>
                    <a:pt x="13192" y="4435"/>
                    <a:pt x="12401" y="3271"/>
                  </a:cubicBezTo>
                  <a:cubicBezTo>
                    <a:pt x="11178" y="1299"/>
                    <a:pt x="8813" y="0"/>
                    <a:pt x="65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99" name="Google Shape;2199;p33"/>
            <p:cNvSpPr/>
            <p:nvPr/>
          </p:nvSpPr>
          <p:spPr>
            <a:xfrm>
              <a:off x="4587875" y="1398075"/>
              <a:ext cx="72725" cy="406175"/>
            </a:xfrm>
            <a:custGeom>
              <a:avLst/>
              <a:gdLst/>
              <a:ahLst/>
              <a:cxnLst/>
              <a:rect l="l" t="t" r="r" b="b"/>
              <a:pathLst>
                <a:path w="2909" h="16247" extrusionOk="0">
                  <a:moveTo>
                    <a:pt x="1284" y="0"/>
                  </a:moveTo>
                  <a:cubicBezTo>
                    <a:pt x="1064" y="0"/>
                    <a:pt x="860" y="107"/>
                    <a:pt x="791" y="357"/>
                  </a:cubicBezTo>
                  <a:cubicBezTo>
                    <a:pt x="489" y="1706"/>
                    <a:pt x="303" y="3172"/>
                    <a:pt x="210" y="4521"/>
                  </a:cubicBezTo>
                  <a:cubicBezTo>
                    <a:pt x="93" y="5010"/>
                    <a:pt x="93" y="5498"/>
                    <a:pt x="93" y="5964"/>
                  </a:cubicBezTo>
                  <a:cubicBezTo>
                    <a:pt x="0" y="7429"/>
                    <a:pt x="93" y="8872"/>
                    <a:pt x="303" y="10337"/>
                  </a:cubicBezTo>
                  <a:cubicBezTo>
                    <a:pt x="396" y="10919"/>
                    <a:pt x="489" y="11500"/>
                    <a:pt x="582" y="11989"/>
                  </a:cubicBezTo>
                  <a:cubicBezTo>
                    <a:pt x="884" y="13431"/>
                    <a:pt x="1257" y="14897"/>
                    <a:pt x="1838" y="16246"/>
                  </a:cubicBezTo>
                  <a:cubicBezTo>
                    <a:pt x="2141" y="16246"/>
                    <a:pt x="2536" y="16153"/>
                    <a:pt x="2908" y="15967"/>
                  </a:cubicBezTo>
                  <a:cubicBezTo>
                    <a:pt x="2327" y="14501"/>
                    <a:pt x="1955" y="13059"/>
                    <a:pt x="1652" y="11593"/>
                  </a:cubicBezTo>
                  <a:cubicBezTo>
                    <a:pt x="1559" y="11105"/>
                    <a:pt x="1466" y="10523"/>
                    <a:pt x="1466" y="10035"/>
                  </a:cubicBezTo>
                  <a:cubicBezTo>
                    <a:pt x="1257" y="8592"/>
                    <a:pt x="1164" y="7243"/>
                    <a:pt x="1257" y="5777"/>
                  </a:cubicBezTo>
                  <a:lnTo>
                    <a:pt x="1257" y="4428"/>
                  </a:lnTo>
                  <a:cubicBezTo>
                    <a:pt x="1466" y="3172"/>
                    <a:pt x="1652" y="2009"/>
                    <a:pt x="1955" y="729"/>
                  </a:cubicBezTo>
                  <a:cubicBezTo>
                    <a:pt x="2072" y="305"/>
                    <a:pt x="1655" y="0"/>
                    <a:pt x="12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00" name="Google Shape;2200;p33"/>
            <p:cNvSpPr/>
            <p:nvPr/>
          </p:nvSpPr>
          <p:spPr>
            <a:xfrm>
              <a:off x="4506300" y="1582700"/>
              <a:ext cx="127600" cy="119750"/>
            </a:xfrm>
            <a:custGeom>
              <a:avLst/>
              <a:gdLst/>
              <a:ahLst/>
              <a:cxnLst/>
              <a:rect l="l" t="t" r="r" b="b"/>
              <a:pathLst>
                <a:path w="5104" h="4790" extrusionOk="0">
                  <a:moveTo>
                    <a:pt x="783" y="0"/>
                  </a:moveTo>
                  <a:cubicBezTo>
                    <a:pt x="381" y="0"/>
                    <a:pt x="1" y="365"/>
                    <a:pt x="262" y="812"/>
                  </a:cubicBezTo>
                  <a:cubicBezTo>
                    <a:pt x="1239" y="2371"/>
                    <a:pt x="2403" y="3627"/>
                    <a:pt x="3938" y="4697"/>
                  </a:cubicBezTo>
                  <a:cubicBezTo>
                    <a:pt x="4033" y="4761"/>
                    <a:pt x="4131" y="4789"/>
                    <a:pt x="4225" y="4789"/>
                  </a:cubicBezTo>
                  <a:cubicBezTo>
                    <a:pt x="4710" y="4789"/>
                    <a:pt x="5104" y="4051"/>
                    <a:pt x="4520" y="3720"/>
                  </a:cubicBezTo>
                  <a:cubicBezTo>
                    <a:pt x="3263" y="2859"/>
                    <a:pt x="2193" y="1696"/>
                    <a:pt x="1333" y="323"/>
                  </a:cubicBezTo>
                  <a:cubicBezTo>
                    <a:pt x="1199" y="95"/>
                    <a:pt x="988"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01" name="Google Shape;2201;p33"/>
            <p:cNvSpPr/>
            <p:nvPr/>
          </p:nvSpPr>
          <p:spPr>
            <a:xfrm>
              <a:off x="4596175" y="1580500"/>
              <a:ext cx="112250" cy="112000"/>
            </a:xfrm>
            <a:custGeom>
              <a:avLst/>
              <a:gdLst/>
              <a:ahLst/>
              <a:cxnLst/>
              <a:rect l="l" t="t" r="r" b="b"/>
              <a:pathLst>
                <a:path w="4490" h="4480" extrusionOk="0">
                  <a:moveTo>
                    <a:pt x="3631" y="0"/>
                  </a:moveTo>
                  <a:cubicBezTo>
                    <a:pt x="3463" y="0"/>
                    <a:pt x="3292" y="65"/>
                    <a:pt x="3158" y="225"/>
                  </a:cubicBezTo>
                  <a:cubicBezTo>
                    <a:pt x="2204" y="1388"/>
                    <a:pt x="1320" y="2459"/>
                    <a:pt x="343" y="3622"/>
                  </a:cubicBezTo>
                  <a:cubicBezTo>
                    <a:pt x="0" y="4051"/>
                    <a:pt x="428" y="4479"/>
                    <a:pt x="873" y="4479"/>
                  </a:cubicBezTo>
                  <a:cubicBezTo>
                    <a:pt x="1031" y="4479"/>
                    <a:pt x="1192" y="4425"/>
                    <a:pt x="1320" y="4296"/>
                  </a:cubicBezTo>
                  <a:cubicBezTo>
                    <a:pt x="2297" y="3133"/>
                    <a:pt x="3158" y="1970"/>
                    <a:pt x="4135" y="807"/>
                  </a:cubicBezTo>
                  <a:cubicBezTo>
                    <a:pt x="4489" y="453"/>
                    <a:pt x="4073" y="0"/>
                    <a:pt x="36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02" name="Google Shape;2202;p33"/>
            <p:cNvSpPr/>
            <p:nvPr/>
          </p:nvSpPr>
          <p:spPr>
            <a:xfrm>
              <a:off x="4527375" y="1411475"/>
              <a:ext cx="94500" cy="140725"/>
            </a:xfrm>
            <a:custGeom>
              <a:avLst/>
              <a:gdLst/>
              <a:ahLst/>
              <a:cxnLst/>
              <a:rect l="l" t="t" r="r" b="b"/>
              <a:pathLst>
                <a:path w="3780" h="5629" extrusionOk="0">
                  <a:moveTo>
                    <a:pt x="647" y="1"/>
                  </a:moveTo>
                  <a:cubicBezTo>
                    <a:pt x="366" y="1"/>
                    <a:pt x="94" y="169"/>
                    <a:pt x="94" y="496"/>
                  </a:cubicBezTo>
                  <a:cubicBezTo>
                    <a:pt x="1" y="2520"/>
                    <a:pt x="978" y="4381"/>
                    <a:pt x="2630" y="5544"/>
                  </a:cubicBezTo>
                  <a:cubicBezTo>
                    <a:pt x="2722" y="5603"/>
                    <a:pt x="2816" y="5628"/>
                    <a:pt x="2907" y="5628"/>
                  </a:cubicBezTo>
                  <a:cubicBezTo>
                    <a:pt x="3391" y="5628"/>
                    <a:pt x="3779" y="4900"/>
                    <a:pt x="3211" y="4567"/>
                  </a:cubicBezTo>
                  <a:cubicBezTo>
                    <a:pt x="1932" y="3590"/>
                    <a:pt x="1164" y="2240"/>
                    <a:pt x="1257" y="589"/>
                  </a:cubicBezTo>
                  <a:cubicBezTo>
                    <a:pt x="1257" y="192"/>
                    <a:pt x="947" y="1"/>
                    <a:pt x="6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03" name="Google Shape;2203;p33"/>
            <p:cNvSpPr/>
            <p:nvPr/>
          </p:nvSpPr>
          <p:spPr>
            <a:xfrm>
              <a:off x="4595325" y="1452875"/>
              <a:ext cx="111200" cy="89500"/>
            </a:xfrm>
            <a:custGeom>
              <a:avLst/>
              <a:gdLst/>
              <a:ahLst/>
              <a:cxnLst/>
              <a:rect l="l" t="t" r="r" b="b"/>
              <a:pathLst>
                <a:path w="4448" h="3580" extrusionOk="0">
                  <a:moveTo>
                    <a:pt x="3647" y="0"/>
                  </a:moveTo>
                  <a:cubicBezTo>
                    <a:pt x="3478" y="0"/>
                    <a:pt x="3310" y="82"/>
                    <a:pt x="3192" y="282"/>
                  </a:cubicBezTo>
                  <a:cubicBezTo>
                    <a:pt x="2517" y="1259"/>
                    <a:pt x="1657" y="1934"/>
                    <a:pt x="493" y="2515"/>
                  </a:cubicBezTo>
                  <a:cubicBezTo>
                    <a:pt x="1" y="2772"/>
                    <a:pt x="259" y="3579"/>
                    <a:pt x="774" y="3579"/>
                  </a:cubicBezTo>
                  <a:cubicBezTo>
                    <a:pt x="867" y="3579"/>
                    <a:pt x="968" y="3553"/>
                    <a:pt x="1075" y="3492"/>
                  </a:cubicBezTo>
                  <a:cubicBezTo>
                    <a:pt x="2331" y="2911"/>
                    <a:pt x="3285" y="2027"/>
                    <a:pt x="4169" y="864"/>
                  </a:cubicBezTo>
                  <a:cubicBezTo>
                    <a:pt x="4447" y="455"/>
                    <a:pt x="4047" y="0"/>
                    <a:pt x="36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204" name="Google Shape;2204;p33"/>
          <p:cNvGrpSpPr/>
          <p:nvPr/>
        </p:nvGrpSpPr>
        <p:grpSpPr>
          <a:xfrm rot="-1947867">
            <a:off x="1960942" y="5670615"/>
            <a:ext cx="333503" cy="1146251"/>
            <a:chOff x="4871700" y="1797250"/>
            <a:chExt cx="319900" cy="1099500"/>
          </a:xfrm>
        </p:grpSpPr>
        <p:sp>
          <p:nvSpPr>
            <p:cNvPr id="2205" name="Google Shape;2205;p33"/>
            <p:cNvSpPr/>
            <p:nvPr/>
          </p:nvSpPr>
          <p:spPr>
            <a:xfrm>
              <a:off x="4871700" y="2253700"/>
              <a:ext cx="271050" cy="643050"/>
            </a:xfrm>
            <a:custGeom>
              <a:avLst/>
              <a:gdLst/>
              <a:ahLst/>
              <a:cxnLst/>
              <a:rect l="l" t="t" r="r" b="b"/>
              <a:pathLst>
                <a:path w="10842" h="25722" extrusionOk="0">
                  <a:moveTo>
                    <a:pt x="3856" y="0"/>
                  </a:moveTo>
                  <a:cubicBezTo>
                    <a:pt x="2479" y="0"/>
                    <a:pt x="1198" y="397"/>
                    <a:pt x="489" y="1702"/>
                  </a:cubicBezTo>
                  <a:cubicBezTo>
                    <a:pt x="0" y="2679"/>
                    <a:pt x="93" y="3936"/>
                    <a:pt x="93" y="4890"/>
                  </a:cubicBezTo>
                  <a:cubicBezTo>
                    <a:pt x="0" y="8286"/>
                    <a:pt x="186" y="11683"/>
                    <a:pt x="489" y="15079"/>
                  </a:cubicBezTo>
                  <a:cubicBezTo>
                    <a:pt x="582" y="16731"/>
                    <a:pt x="675" y="18383"/>
                    <a:pt x="861" y="20011"/>
                  </a:cubicBezTo>
                  <a:cubicBezTo>
                    <a:pt x="1070" y="21570"/>
                    <a:pt x="1070" y="23035"/>
                    <a:pt x="1536" y="24571"/>
                  </a:cubicBezTo>
                  <a:cubicBezTo>
                    <a:pt x="1536" y="24873"/>
                    <a:pt x="1745" y="25245"/>
                    <a:pt x="1931" y="25455"/>
                  </a:cubicBezTo>
                  <a:cubicBezTo>
                    <a:pt x="2170" y="25640"/>
                    <a:pt x="2409" y="25721"/>
                    <a:pt x="2645" y="25721"/>
                  </a:cubicBezTo>
                  <a:cubicBezTo>
                    <a:pt x="4130" y="25721"/>
                    <a:pt x="5488" y="22493"/>
                    <a:pt x="5909" y="21570"/>
                  </a:cubicBezTo>
                  <a:cubicBezTo>
                    <a:pt x="6584" y="19732"/>
                    <a:pt x="6886" y="17801"/>
                    <a:pt x="7561" y="15847"/>
                  </a:cubicBezTo>
                  <a:cubicBezTo>
                    <a:pt x="8422" y="13241"/>
                    <a:pt x="9213" y="10612"/>
                    <a:pt x="9980" y="7914"/>
                  </a:cubicBezTo>
                  <a:cubicBezTo>
                    <a:pt x="10469" y="6541"/>
                    <a:pt x="10841" y="5099"/>
                    <a:pt x="10469" y="3726"/>
                  </a:cubicBezTo>
                  <a:cubicBezTo>
                    <a:pt x="9980" y="1982"/>
                    <a:pt x="8236" y="818"/>
                    <a:pt x="6491" y="353"/>
                  </a:cubicBezTo>
                  <a:cubicBezTo>
                    <a:pt x="5656" y="163"/>
                    <a:pt x="4736" y="0"/>
                    <a:pt x="3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06" name="Google Shape;2206;p33"/>
            <p:cNvSpPr/>
            <p:nvPr/>
          </p:nvSpPr>
          <p:spPr>
            <a:xfrm>
              <a:off x="4895550" y="2310800"/>
              <a:ext cx="225675" cy="78525"/>
            </a:xfrm>
            <a:custGeom>
              <a:avLst/>
              <a:gdLst/>
              <a:ahLst/>
              <a:cxnLst/>
              <a:rect l="l" t="t" r="r" b="b"/>
              <a:pathLst>
                <a:path w="9027" h="3141" extrusionOk="0">
                  <a:moveTo>
                    <a:pt x="116" y="0"/>
                  </a:moveTo>
                  <a:lnTo>
                    <a:pt x="116" y="0"/>
                  </a:lnTo>
                  <a:cubicBezTo>
                    <a:pt x="0" y="395"/>
                    <a:pt x="209" y="861"/>
                    <a:pt x="489" y="1256"/>
                  </a:cubicBezTo>
                  <a:cubicBezTo>
                    <a:pt x="698" y="1652"/>
                    <a:pt x="1070" y="1931"/>
                    <a:pt x="1466" y="2233"/>
                  </a:cubicBezTo>
                  <a:cubicBezTo>
                    <a:pt x="1861" y="2419"/>
                    <a:pt x="2326" y="2606"/>
                    <a:pt x="2722" y="2722"/>
                  </a:cubicBezTo>
                  <a:cubicBezTo>
                    <a:pt x="3117" y="2908"/>
                    <a:pt x="3606" y="3001"/>
                    <a:pt x="3978" y="3001"/>
                  </a:cubicBezTo>
                  <a:cubicBezTo>
                    <a:pt x="4420" y="3094"/>
                    <a:pt x="4856" y="3141"/>
                    <a:pt x="5293" y="3141"/>
                  </a:cubicBezTo>
                  <a:cubicBezTo>
                    <a:pt x="5729" y="3141"/>
                    <a:pt x="6165" y="3094"/>
                    <a:pt x="6607" y="3001"/>
                  </a:cubicBezTo>
                  <a:cubicBezTo>
                    <a:pt x="7468" y="2815"/>
                    <a:pt x="8352" y="2512"/>
                    <a:pt x="9026" y="2024"/>
                  </a:cubicBezTo>
                  <a:cubicBezTo>
                    <a:pt x="8142" y="2024"/>
                    <a:pt x="7375" y="2140"/>
                    <a:pt x="6514" y="2140"/>
                  </a:cubicBezTo>
                  <a:cubicBezTo>
                    <a:pt x="5723" y="2140"/>
                    <a:pt x="4955" y="2024"/>
                    <a:pt x="4187" y="1931"/>
                  </a:cubicBezTo>
                  <a:cubicBezTo>
                    <a:pt x="3792" y="1838"/>
                    <a:pt x="3397" y="1745"/>
                    <a:pt x="3024" y="1652"/>
                  </a:cubicBezTo>
                  <a:cubicBezTo>
                    <a:pt x="2629" y="1559"/>
                    <a:pt x="2233" y="1442"/>
                    <a:pt x="1861" y="1349"/>
                  </a:cubicBezTo>
                  <a:cubicBezTo>
                    <a:pt x="1559" y="1256"/>
                    <a:pt x="1163" y="1070"/>
                    <a:pt x="884" y="861"/>
                  </a:cubicBezTo>
                  <a:cubicBezTo>
                    <a:pt x="489" y="675"/>
                    <a:pt x="302" y="395"/>
                    <a:pt x="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07" name="Google Shape;2207;p33"/>
            <p:cNvSpPr/>
            <p:nvPr/>
          </p:nvSpPr>
          <p:spPr>
            <a:xfrm>
              <a:off x="5004875" y="1797250"/>
              <a:ext cx="152400" cy="506000"/>
            </a:xfrm>
            <a:custGeom>
              <a:avLst/>
              <a:gdLst/>
              <a:ahLst/>
              <a:cxnLst/>
              <a:rect l="l" t="t" r="r" b="b"/>
              <a:pathLst>
                <a:path w="6096" h="20240" extrusionOk="0">
                  <a:moveTo>
                    <a:pt x="6096" y="0"/>
                  </a:moveTo>
                  <a:lnTo>
                    <a:pt x="6096" y="0"/>
                  </a:lnTo>
                  <a:cubicBezTo>
                    <a:pt x="5142" y="1442"/>
                    <a:pt x="4165" y="3001"/>
                    <a:pt x="3397" y="4653"/>
                  </a:cubicBezTo>
                  <a:cubicBezTo>
                    <a:pt x="2606" y="6188"/>
                    <a:pt x="2025" y="7933"/>
                    <a:pt x="1443" y="9585"/>
                  </a:cubicBezTo>
                  <a:cubicBezTo>
                    <a:pt x="489" y="13074"/>
                    <a:pt x="1" y="16657"/>
                    <a:pt x="187" y="20240"/>
                  </a:cubicBezTo>
                  <a:cubicBezTo>
                    <a:pt x="489" y="16657"/>
                    <a:pt x="1071" y="13167"/>
                    <a:pt x="2025" y="9771"/>
                  </a:cubicBezTo>
                  <a:cubicBezTo>
                    <a:pt x="2513" y="8142"/>
                    <a:pt x="3188" y="6398"/>
                    <a:pt x="3886" y="4839"/>
                  </a:cubicBezTo>
                  <a:cubicBezTo>
                    <a:pt x="4560" y="3187"/>
                    <a:pt x="5328" y="1535"/>
                    <a:pt x="60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08" name="Google Shape;2208;p33"/>
            <p:cNvSpPr/>
            <p:nvPr/>
          </p:nvSpPr>
          <p:spPr>
            <a:xfrm>
              <a:off x="4932175" y="2489925"/>
              <a:ext cx="174500" cy="41300"/>
            </a:xfrm>
            <a:custGeom>
              <a:avLst/>
              <a:gdLst/>
              <a:ahLst/>
              <a:cxnLst/>
              <a:rect l="l" t="t" r="r" b="b"/>
              <a:pathLst>
                <a:path w="6980" h="1652" extrusionOk="0">
                  <a:moveTo>
                    <a:pt x="1" y="0"/>
                  </a:moveTo>
                  <a:cubicBezTo>
                    <a:pt x="489" y="489"/>
                    <a:pt x="1071" y="791"/>
                    <a:pt x="1559" y="1070"/>
                  </a:cubicBezTo>
                  <a:cubicBezTo>
                    <a:pt x="2141" y="1373"/>
                    <a:pt x="2816" y="1559"/>
                    <a:pt x="3490" y="1652"/>
                  </a:cubicBezTo>
                  <a:cubicBezTo>
                    <a:pt x="4072" y="1652"/>
                    <a:pt x="4746" y="1652"/>
                    <a:pt x="5421" y="1373"/>
                  </a:cubicBezTo>
                  <a:cubicBezTo>
                    <a:pt x="6003" y="1163"/>
                    <a:pt x="6584" y="791"/>
                    <a:pt x="6980" y="210"/>
                  </a:cubicBezTo>
                  <a:lnTo>
                    <a:pt x="6980" y="210"/>
                  </a:lnTo>
                  <a:cubicBezTo>
                    <a:pt x="6305" y="396"/>
                    <a:pt x="5817" y="489"/>
                    <a:pt x="5235" y="489"/>
                  </a:cubicBezTo>
                  <a:cubicBezTo>
                    <a:pt x="5041" y="520"/>
                    <a:pt x="4858" y="530"/>
                    <a:pt x="4678" y="530"/>
                  </a:cubicBezTo>
                  <a:cubicBezTo>
                    <a:pt x="4317" y="530"/>
                    <a:pt x="3971" y="489"/>
                    <a:pt x="3583" y="489"/>
                  </a:cubicBezTo>
                  <a:cubicBezTo>
                    <a:pt x="3002" y="396"/>
                    <a:pt x="2420" y="303"/>
                    <a:pt x="1838" y="210"/>
                  </a:cubicBezTo>
                  <a:cubicBezTo>
                    <a:pt x="1257" y="93"/>
                    <a:pt x="675" y="0"/>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09" name="Google Shape;2209;p33"/>
            <p:cNvSpPr/>
            <p:nvPr/>
          </p:nvSpPr>
          <p:spPr>
            <a:xfrm>
              <a:off x="4949050" y="2599250"/>
              <a:ext cx="126225" cy="37000"/>
            </a:xfrm>
            <a:custGeom>
              <a:avLst/>
              <a:gdLst/>
              <a:ahLst/>
              <a:cxnLst/>
              <a:rect l="l" t="t" r="r" b="b"/>
              <a:pathLst>
                <a:path w="5049" h="1480" extrusionOk="0">
                  <a:moveTo>
                    <a:pt x="5049" y="1"/>
                  </a:moveTo>
                  <a:cubicBezTo>
                    <a:pt x="4560" y="94"/>
                    <a:pt x="4165" y="187"/>
                    <a:pt x="3792" y="187"/>
                  </a:cubicBezTo>
                  <a:cubicBezTo>
                    <a:pt x="3397" y="280"/>
                    <a:pt x="3001" y="280"/>
                    <a:pt x="2629" y="280"/>
                  </a:cubicBezTo>
                  <a:lnTo>
                    <a:pt x="1350" y="373"/>
                  </a:lnTo>
                  <a:cubicBezTo>
                    <a:pt x="977" y="373"/>
                    <a:pt x="489" y="373"/>
                    <a:pt x="0" y="582"/>
                  </a:cubicBezTo>
                  <a:cubicBezTo>
                    <a:pt x="396" y="862"/>
                    <a:pt x="768" y="1164"/>
                    <a:pt x="1257" y="1257"/>
                  </a:cubicBezTo>
                  <a:cubicBezTo>
                    <a:pt x="1546" y="1393"/>
                    <a:pt x="1885" y="1480"/>
                    <a:pt x="2238" y="1480"/>
                  </a:cubicBezTo>
                  <a:cubicBezTo>
                    <a:pt x="2367" y="1480"/>
                    <a:pt x="2498" y="1468"/>
                    <a:pt x="2629" y="1443"/>
                  </a:cubicBezTo>
                  <a:cubicBezTo>
                    <a:pt x="3094" y="1443"/>
                    <a:pt x="3583" y="1350"/>
                    <a:pt x="4071" y="1071"/>
                  </a:cubicBezTo>
                  <a:cubicBezTo>
                    <a:pt x="4467" y="862"/>
                    <a:pt x="4839" y="489"/>
                    <a:pt x="50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0" name="Google Shape;2210;p33"/>
            <p:cNvSpPr/>
            <p:nvPr/>
          </p:nvSpPr>
          <p:spPr>
            <a:xfrm>
              <a:off x="4953700" y="2737100"/>
              <a:ext cx="77950" cy="34325"/>
            </a:xfrm>
            <a:custGeom>
              <a:avLst/>
              <a:gdLst/>
              <a:ahLst/>
              <a:cxnLst/>
              <a:rect l="l" t="t" r="r" b="b"/>
              <a:pathLst>
                <a:path w="3118" h="1373" extrusionOk="0">
                  <a:moveTo>
                    <a:pt x="3118" y="0"/>
                  </a:moveTo>
                  <a:cubicBezTo>
                    <a:pt x="2815" y="0"/>
                    <a:pt x="2536" y="0"/>
                    <a:pt x="2234" y="93"/>
                  </a:cubicBezTo>
                  <a:cubicBezTo>
                    <a:pt x="1955" y="93"/>
                    <a:pt x="1745" y="93"/>
                    <a:pt x="1466" y="210"/>
                  </a:cubicBezTo>
                  <a:cubicBezTo>
                    <a:pt x="1280" y="210"/>
                    <a:pt x="1071" y="303"/>
                    <a:pt x="791" y="396"/>
                  </a:cubicBezTo>
                  <a:cubicBezTo>
                    <a:pt x="489" y="582"/>
                    <a:pt x="303" y="675"/>
                    <a:pt x="0" y="884"/>
                  </a:cubicBezTo>
                  <a:cubicBezTo>
                    <a:pt x="210" y="1164"/>
                    <a:pt x="582" y="1257"/>
                    <a:pt x="884" y="1373"/>
                  </a:cubicBezTo>
                  <a:lnTo>
                    <a:pt x="1745" y="1373"/>
                  </a:lnTo>
                  <a:cubicBezTo>
                    <a:pt x="2048" y="1257"/>
                    <a:pt x="2327" y="1071"/>
                    <a:pt x="2629" y="884"/>
                  </a:cubicBezTo>
                  <a:cubicBezTo>
                    <a:pt x="2815" y="675"/>
                    <a:pt x="3118" y="396"/>
                    <a:pt x="31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1" name="Google Shape;2211;p33"/>
            <p:cNvSpPr/>
            <p:nvPr/>
          </p:nvSpPr>
          <p:spPr>
            <a:xfrm>
              <a:off x="4992675" y="1974625"/>
              <a:ext cx="55850" cy="101225"/>
            </a:xfrm>
            <a:custGeom>
              <a:avLst/>
              <a:gdLst/>
              <a:ahLst/>
              <a:cxnLst/>
              <a:rect l="l" t="t" r="r" b="b"/>
              <a:pathLst>
                <a:path w="2234" h="4049" extrusionOk="0">
                  <a:moveTo>
                    <a:pt x="346" y="1"/>
                  </a:moveTo>
                  <a:cubicBezTo>
                    <a:pt x="273" y="1"/>
                    <a:pt x="198" y="24"/>
                    <a:pt x="93" y="70"/>
                  </a:cubicBezTo>
                  <a:cubicBezTo>
                    <a:pt x="0" y="163"/>
                    <a:pt x="0" y="349"/>
                    <a:pt x="0" y="559"/>
                  </a:cubicBezTo>
                  <a:cubicBezTo>
                    <a:pt x="93" y="1722"/>
                    <a:pt x="977" y="3071"/>
                    <a:pt x="1559" y="4048"/>
                  </a:cubicBezTo>
                  <a:cubicBezTo>
                    <a:pt x="2233" y="3164"/>
                    <a:pt x="1466" y="1233"/>
                    <a:pt x="884" y="349"/>
                  </a:cubicBezTo>
                  <a:cubicBezTo>
                    <a:pt x="768" y="256"/>
                    <a:pt x="675" y="163"/>
                    <a:pt x="582" y="70"/>
                  </a:cubicBezTo>
                  <a:cubicBezTo>
                    <a:pt x="489" y="24"/>
                    <a:pt x="419" y="1"/>
                    <a:pt x="3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2" name="Google Shape;2212;p33"/>
            <p:cNvSpPr/>
            <p:nvPr/>
          </p:nvSpPr>
          <p:spPr>
            <a:xfrm>
              <a:off x="5019425" y="1904250"/>
              <a:ext cx="55850" cy="101225"/>
            </a:xfrm>
            <a:custGeom>
              <a:avLst/>
              <a:gdLst/>
              <a:ahLst/>
              <a:cxnLst/>
              <a:rect l="l" t="t" r="r" b="b"/>
              <a:pathLst>
                <a:path w="2234" h="4049" extrusionOk="0">
                  <a:moveTo>
                    <a:pt x="338" y="1"/>
                  </a:moveTo>
                  <a:cubicBezTo>
                    <a:pt x="262" y="1"/>
                    <a:pt x="186" y="24"/>
                    <a:pt x="93" y="70"/>
                  </a:cubicBezTo>
                  <a:cubicBezTo>
                    <a:pt x="0" y="163"/>
                    <a:pt x="0" y="373"/>
                    <a:pt x="0" y="466"/>
                  </a:cubicBezTo>
                  <a:cubicBezTo>
                    <a:pt x="93" y="1629"/>
                    <a:pt x="977" y="3071"/>
                    <a:pt x="1559" y="4048"/>
                  </a:cubicBezTo>
                  <a:cubicBezTo>
                    <a:pt x="2234" y="3071"/>
                    <a:pt x="1443" y="1141"/>
                    <a:pt x="861" y="373"/>
                  </a:cubicBezTo>
                  <a:cubicBezTo>
                    <a:pt x="768" y="256"/>
                    <a:pt x="675" y="70"/>
                    <a:pt x="582" y="70"/>
                  </a:cubicBezTo>
                  <a:cubicBezTo>
                    <a:pt x="489" y="24"/>
                    <a:pt x="413" y="1"/>
                    <a:pt x="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3" name="Google Shape;2213;p33"/>
            <p:cNvSpPr/>
            <p:nvPr/>
          </p:nvSpPr>
          <p:spPr>
            <a:xfrm>
              <a:off x="5053150" y="1872850"/>
              <a:ext cx="41325" cy="76800"/>
            </a:xfrm>
            <a:custGeom>
              <a:avLst/>
              <a:gdLst/>
              <a:ahLst/>
              <a:cxnLst/>
              <a:rect l="l" t="t" r="r" b="b"/>
              <a:pathLst>
                <a:path w="1653" h="3072" extrusionOk="0">
                  <a:moveTo>
                    <a:pt x="198" y="0"/>
                  </a:moveTo>
                  <a:cubicBezTo>
                    <a:pt x="123" y="0"/>
                    <a:pt x="47" y="24"/>
                    <a:pt x="1" y="70"/>
                  </a:cubicBezTo>
                  <a:lnTo>
                    <a:pt x="1" y="349"/>
                  </a:lnTo>
                  <a:cubicBezTo>
                    <a:pt x="1" y="1326"/>
                    <a:pt x="675" y="2303"/>
                    <a:pt x="1071" y="3071"/>
                  </a:cubicBezTo>
                  <a:cubicBezTo>
                    <a:pt x="1652" y="2397"/>
                    <a:pt x="1071" y="931"/>
                    <a:pt x="582" y="256"/>
                  </a:cubicBezTo>
                  <a:cubicBezTo>
                    <a:pt x="489" y="163"/>
                    <a:pt x="489" y="70"/>
                    <a:pt x="396" y="70"/>
                  </a:cubicBezTo>
                  <a:cubicBezTo>
                    <a:pt x="349" y="24"/>
                    <a:pt x="274"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4" name="Google Shape;2214;p33"/>
            <p:cNvSpPr/>
            <p:nvPr/>
          </p:nvSpPr>
          <p:spPr>
            <a:xfrm>
              <a:off x="5043850" y="1988300"/>
              <a:ext cx="96575" cy="73000"/>
            </a:xfrm>
            <a:custGeom>
              <a:avLst/>
              <a:gdLst/>
              <a:ahLst/>
              <a:cxnLst/>
              <a:rect l="l" t="t" r="r" b="b"/>
              <a:pathLst>
                <a:path w="3863" h="2920" extrusionOk="0">
                  <a:moveTo>
                    <a:pt x="3059" y="0"/>
                  </a:moveTo>
                  <a:cubicBezTo>
                    <a:pt x="2271" y="0"/>
                    <a:pt x="1486" y="444"/>
                    <a:pt x="954" y="1082"/>
                  </a:cubicBezTo>
                  <a:cubicBezTo>
                    <a:pt x="582" y="1547"/>
                    <a:pt x="0" y="2338"/>
                    <a:pt x="0" y="2920"/>
                  </a:cubicBezTo>
                  <a:cubicBezTo>
                    <a:pt x="768" y="2036"/>
                    <a:pt x="1931" y="1547"/>
                    <a:pt x="3094" y="1175"/>
                  </a:cubicBezTo>
                  <a:cubicBezTo>
                    <a:pt x="3280" y="1082"/>
                    <a:pt x="3490" y="1082"/>
                    <a:pt x="3676" y="873"/>
                  </a:cubicBezTo>
                  <a:cubicBezTo>
                    <a:pt x="3769" y="780"/>
                    <a:pt x="3862" y="500"/>
                    <a:pt x="3769" y="291"/>
                  </a:cubicBezTo>
                  <a:cubicBezTo>
                    <a:pt x="3676" y="105"/>
                    <a:pt x="3490" y="12"/>
                    <a:pt x="3280" y="12"/>
                  </a:cubicBezTo>
                  <a:cubicBezTo>
                    <a:pt x="3207" y="4"/>
                    <a:pt x="3133" y="0"/>
                    <a:pt x="30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5" name="Google Shape;2215;p33"/>
            <p:cNvSpPr/>
            <p:nvPr/>
          </p:nvSpPr>
          <p:spPr>
            <a:xfrm>
              <a:off x="5077575" y="1920525"/>
              <a:ext cx="77375" cy="55875"/>
            </a:xfrm>
            <a:custGeom>
              <a:avLst/>
              <a:gdLst/>
              <a:ahLst/>
              <a:cxnLst/>
              <a:rect l="l" t="t" r="r" b="b"/>
              <a:pathLst>
                <a:path w="3095" h="2235" extrusionOk="0">
                  <a:moveTo>
                    <a:pt x="2513" y="1"/>
                  </a:moveTo>
                  <a:cubicBezTo>
                    <a:pt x="1838" y="1"/>
                    <a:pt x="1257" y="303"/>
                    <a:pt x="768" y="885"/>
                  </a:cubicBezTo>
                  <a:cubicBezTo>
                    <a:pt x="489" y="1257"/>
                    <a:pt x="94" y="1746"/>
                    <a:pt x="1" y="2234"/>
                  </a:cubicBezTo>
                  <a:cubicBezTo>
                    <a:pt x="582" y="1653"/>
                    <a:pt x="1559" y="1164"/>
                    <a:pt x="2420" y="885"/>
                  </a:cubicBezTo>
                  <a:cubicBezTo>
                    <a:pt x="2513" y="885"/>
                    <a:pt x="2722" y="769"/>
                    <a:pt x="2816" y="676"/>
                  </a:cubicBezTo>
                  <a:cubicBezTo>
                    <a:pt x="3002" y="583"/>
                    <a:pt x="3095" y="396"/>
                    <a:pt x="3002" y="187"/>
                  </a:cubicBezTo>
                  <a:cubicBezTo>
                    <a:pt x="2909" y="94"/>
                    <a:pt x="2722" y="1"/>
                    <a:pt x="25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6" name="Google Shape;2216;p33"/>
            <p:cNvSpPr/>
            <p:nvPr/>
          </p:nvSpPr>
          <p:spPr>
            <a:xfrm>
              <a:off x="5089800" y="1823400"/>
              <a:ext cx="26775" cy="58200"/>
            </a:xfrm>
            <a:custGeom>
              <a:avLst/>
              <a:gdLst/>
              <a:ahLst/>
              <a:cxnLst/>
              <a:rect l="l" t="t" r="r" b="b"/>
              <a:pathLst>
                <a:path w="1071" h="2328" extrusionOk="0">
                  <a:moveTo>
                    <a:pt x="372" y="1"/>
                  </a:moveTo>
                  <a:cubicBezTo>
                    <a:pt x="93" y="117"/>
                    <a:pt x="0" y="396"/>
                    <a:pt x="0" y="699"/>
                  </a:cubicBezTo>
                  <a:cubicBezTo>
                    <a:pt x="93" y="978"/>
                    <a:pt x="279" y="1164"/>
                    <a:pt x="372" y="1373"/>
                  </a:cubicBezTo>
                  <a:cubicBezTo>
                    <a:pt x="582" y="1653"/>
                    <a:pt x="582" y="2048"/>
                    <a:pt x="675" y="2327"/>
                  </a:cubicBezTo>
                  <a:cubicBezTo>
                    <a:pt x="1070" y="2141"/>
                    <a:pt x="954" y="1071"/>
                    <a:pt x="954" y="792"/>
                  </a:cubicBezTo>
                  <a:cubicBezTo>
                    <a:pt x="954" y="583"/>
                    <a:pt x="861" y="396"/>
                    <a:pt x="768" y="303"/>
                  </a:cubicBezTo>
                  <a:cubicBezTo>
                    <a:pt x="675" y="117"/>
                    <a:pt x="582" y="1"/>
                    <a:pt x="3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7" name="Google Shape;2217;p33"/>
            <p:cNvSpPr/>
            <p:nvPr/>
          </p:nvSpPr>
          <p:spPr>
            <a:xfrm>
              <a:off x="5121200" y="1812350"/>
              <a:ext cx="70400" cy="45400"/>
            </a:xfrm>
            <a:custGeom>
              <a:avLst/>
              <a:gdLst/>
              <a:ahLst/>
              <a:cxnLst/>
              <a:rect l="l" t="t" r="r" b="b"/>
              <a:pathLst>
                <a:path w="2816" h="1816" extrusionOk="0">
                  <a:moveTo>
                    <a:pt x="2359" y="1"/>
                  </a:moveTo>
                  <a:cubicBezTo>
                    <a:pt x="2251" y="1"/>
                    <a:pt x="2129" y="24"/>
                    <a:pt x="2024" y="71"/>
                  </a:cubicBezTo>
                  <a:cubicBezTo>
                    <a:pt x="1257" y="350"/>
                    <a:pt x="396" y="1025"/>
                    <a:pt x="0" y="1815"/>
                  </a:cubicBezTo>
                  <a:cubicBezTo>
                    <a:pt x="186" y="1606"/>
                    <a:pt x="396" y="1513"/>
                    <a:pt x="582" y="1420"/>
                  </a:cubicBezTo>
                  <a:lnTo>
                    <a:pt x="1350" y="1420"/>
                  </a:lnTo>
                  <a:cubicBezTo>
                    <a:pt x="1652" y="1420"/>
                    <a:pt x="1931" y="1420"/>
                    <a:pt x="2234" y="1327"/>
                  </a:cubicBezTo>
                  <a:cubicBezTo>
                    <a:pt x="2513" y="1234"/>
                    <a:pt x="2815" y="838"/>
                    <a:pt x="2815" y="559"/>
                  </a:cubicBezTo>
                  <a:cubicBezTo>
                    <a:pt x="2815" y="350"/>
                    <a:pt x="2815" y="164"/>
                    <a:pt x="2606" y="71"/>
                  </a:cubicBezTo>
                  <a:cubicBezTo>
                    <a:pt x="2559" y="24"/>
                    <a:pt x="2466" y="1"/>
                    <a:pt x="23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8" name="Google Shape;2218;p33"/>
            <p:cNvSpPr/>
            <p:nvPr/>
          </p:nvSpPr>
          <p:spPr>
            <a:xfrm>
              <a:off x="5099100" y="1862375"/>
              <a:ext cx="70400" cy="43650"/>
            </a:xfrm>
            <a:custGeom>
              <a:avLst/>
              <a:gdLst/>
              <a:ahLst/>
              <a:cxnLst/>
              <a:rect l="l" t="t" r="r" b="b"/>
              <a:pathLst>
                <a:path w="2816" h="1746" extrusionOk="0">
                  <a:moveTo>
                    <a:pt x="2048" y="1"/>
                  </a:moveTo>
                  <a:cubicBezTo>
                    <a:pt x="1745" y="1"/>
                    <a:pt x="1559" y="187"/>
                    <a:pt x="1280" y="396"/>
                  </a:cubicBezTo>
                  <a:cubicBezTo>
                    <a:pt x="977" y="582"/>
                    <a:pt x="0" y="1257"/>
                    <a:pt x="117" y="1745"/>
                  </a:cubicBezTo>
                  <a:cubicBezTo>
                    <a:pt x="791" y="1652"/>
                    <a:pt x="1955" y="1559"/>
                    <a:pt x="2443" y="1071"/>
                  </a:cubicBezTo>
                  <a:cubicBezTo>
                    <a:pt x="2722" y="885"/>
                    <a:pt x="2815" y="582"/>
                    <a:pt x="2722" y="303"/>
                  </a:cubicBezTo>
                  <a:cubicBezTo>
                    <a:pt x="2629" y="94"/>
                    <a:pt x="2234" y="1"/>
                    <a:pt x="20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2219" name="Google Shape;2219;p33"/>
          <p:cNvSpPr txBox="1">
            <a:spLocks noGrp="1"/>
          </p:cNvSpPr>
          <p:nvPr>
            <p:ph type="title" idx="4"/>
          </p:nvPr>
        </p:nvSpPr>
        <p:spPr>
          <a:xfrm>
            <a:off x="415600" y="593367"/>
            <a:ext cx="11360800" cy="76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1"/>
              </a:buClr>
              <a:buSzPts val="2800"/>
              <a:buNone/>
              <a:defRPr>
                <a:solidFill>
                  <a:schemeClr val="accent1"/>
                </a:solidFill>
              </a:defRPr>
            </a:lvl1pPr>
            <a:lvl2pPr lvl="1" algn="ctr" rtl="0">
              <a:lnSpc>
                <a:spcPct val="100000"/>
              </a:lnSpc>
              <a:spcBef>
                <a:spcPts val="0"/>
              </a:spcBef>
              <a:spcAft>
                <a:spcPts val="0"/>
              </a:spcAft>
              <a:buClr>
                <a:schemeClr val="accent1"/>
              </a:buClr>
              <a:buSzPts val="2800"/>
              <a:buNone/>
              <a:defRPr>
                <a:solidFill>
                  <a:schemeClr val="accent1"/>
                </a:solidFill>
              </a:defRPr>
            </a:lvl2pPr>
            <a:lvl3pPr lvl="2" algn="ctr" rtl="0">
              <a:lnSpc>
                <a:spcPct val="100000"/>
              </a:lnSpc>
              <a:spcBef>
                <a:spcPts val="0"/>
              </a:spcBef>
              <a:spcAft>
                <a:spcPts val="0"/>
              </a:spcAft>
              <a:buClr>
                <a:schemeClr val="accent1"/>
              </a:buClr>
              <a:buSzPts val="2800"/>
              <a:buNone/>
              <a:defRPr>
                <a:solidFill>
                  <a:schemeClr val="accent1"/>
                </a:solidFill>
              </a:defRPr>
            </a:lvl3pPr>
            <a:lvl4pPr lvl="3" algn="ctr" rtl="0">
              <a:lnSpc>
                <a:spcPct val="100000"/>
              </a:lnSpc>
              <a:spcBef>
                <a:spcPts val="0"/>
              </a:spcBef>
              <a:spcAft>
                <a:spcPts val="0"/>
              </a:spcAft>
              <a:buClr>
                <a:schemeClr val="accent1"/>
              </a:buClr>
              <a:buSzPts val="2800"/>
              <a:buNone/>
              <a:defRPr>
                <a:solidFill>
                  <a:schemeClr val="accent1"/>
                </a:solidFill>
              </a:defRPr>
            </a:lvl4pPr>
            <a:lvl5pPr lvl="4" algn="ctr" rtl="0">
              <a:lnSpc>
                <a:spcPct val="100000"/>
              </a:lnSpc>
              <a:spcBef>
                <a:spcPts val="0"/>
              </a:spcBef>
              <a:spcAft>
                <a:spcPts val="0"/>
              </a:spcAft>
              <a:buClr>
                <a:schemeClr val="accent1"/>
              </a:buClr>
              <a:buSzPts val="2800"/>
              <a:buNone/>
              <a:defRPr>
                <a:solidFill>
                  <a:schemeClr val="accent1"/>
                </a:solidFill>
              </a:defRPr>
            </a:lvl5pPr>
            <a:lvl6pPr lvl="5" algn="ctr" rtl="0">
              <a:lnSpc>
                <a:spcPct val="100000"/>
              </a:lnSpc>
              <a:spcBef>
                <a:spcPts val="0"/>
              </a:spcBef>
              <a:spcAft>
                <a:spcPts val="0"/>
              </a:spcAft>
              <a:buClr>
                <a:schemeClr val="accent1"/>
              </a:buClr>
              <a:buSzPts val="2800"/>
              <a:buNone/>
              <a:defRPr>
                <a:solidFill>
                  <a:schemeClr val="accent1"/>
                </a:solidFill>
              </a:defRPr>
            </a:lvl6pPr>
            <a:lvl7pPr lvl="6" algn="ctr" rtl="0">
              <a:lnSpc>
                <a:spcPct val="100000"/>
              </a:lnSpc>
              <a:spcBef>
                <a:spcPts val="0"/>
              </a:spcBef>
              <a:spcAft>
                <a:spcPts val="0"/>
              </a:spcAft>
              <a:buClr>
                <a:schemeClr val="accent1"/>
              </a:buClr>
              <a:buSzPts val="2800"/>
              <a:buNone/>
              <a:defRPr>
                <a:solidFill>
                  <a:schemeClr val="accent1"/>
                </a:solidFill>
              </a:defRPr>
            </a:lvl7pPr>
            <a:lvl8pPr lvl="7" algn="ctr" rtl="0">
              <a:lnSpc>
                <a:spcPct val="100000"/>
              </a:lnSpc>
              <a:spcBef>
                <a:spcPts val="0"/>
              </a:spcBef>
              <a:spcAft>
                <a:spcPts val="0"/>
              </a:spcAft>
              <a:buClr>
                <a:schemeClr val="accent1"/>
              </a:buClr>
              <a:buSzPts val="2800"/>
              <a:buNone/>
              <a:defRPr>
                <a:solidFill>
                  <a:schemeClr val="accent1"/>
                </a:solidFill>
              </a:defRPr>
            </a:lvl8pPr>
            <a:lvl9pPr lvl="8" algn="ctr" rtl="0">
              <a:lnSpc>
                <a:spcPct val="100000"/>
              </a:lnSpc>
              <a:spcBef>
                <a:spcPts val="0"/>
              </a:spcBef>
              <a:spcAft>
                <a:spcPts val="0"/>
              </a:spcAft>
              <a:buClr>
                <a:schemeClr val="accent1"/>
              </a:buClr>
              <a:buSzPts val="2800"/>
              <a:buNone/>
              <a:defRPr>
                <a:solidFill>
                  <a:schemeClr val="accent1"/>
                </a:solidFill>
              </a:defRPr>
            </a:lvl9pPr>
          </a:lstStyle>
          <a:p>
            <a:endParaRPr/>
          </a:p>
        </p:txBody>
      </p:sp>
    </p:spTree>
    <p:extLst>
      <p:ext uri="{BB962C8B-B14F-4D97-AF65-F5344CB8AC3E}">
        <p14:creationId xmlns:p14="http://schemas.microsoft.com/office/powerpoint/2010/main" val="6766362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11">
  <p:cSld name="Title only 11">
    <p:spTree>
      <p:nvGrpSpPr>
        <p:cNvPr id="1" name="Shape 2316"/>
        <p:cNvGrpSpPr/>
        <p:nvPr/>
      </p:nvGrpSpPr>
      <p:grpSpPr>
        <a:xfrm>
          <a:off x="0" y="0"/>
          <a:ext cx="0" cy="0"/>
          <a:chOff x="0" y="0"/>
          <a:chExt cx="0" cy="0"/>
        </a:xfrm>
      </p:grpSpPr>
      <p:sp>
        <p:nvSpPr>
          <p:cNvPr id="2317" name="Google Shape;2317;p35"/>
          <p:cNvSpPr/>
          <p:nvPr/>
        </p:nvSpPr>
        <p:spPr>
          <a:xfrm>
            <a:off x="-567165" y="-506766"/>
            <a:ext cx="2995609" cy="2452420"/>
          </a:xfrm>
          <a:custGeom>
            <a:avLst/>
            <a:gdLst/>
            <a:ahLst/>
            <a:cxnLst/>
            <a:rect l="l" t="t" r="r" b="b"/>
            <a:pathLst>
              <a:path w="77074" h="68148" extrusionOk="0">
                <a:moveTo>
                  <a:pt x="47214" y="1"/>
                </a:moveTo>
                <a:cubicBezTo>
                  <a:pt x="42852" y="1"/>
                  <a:pt x="38491" y="193"/>
                  <a:pt x="34129" y="379"/>
                </a:cubicBezTo>
                <a:cubicBezTo>
                  <a:pt x="26754" y="775"/>
                  <a:pt x="19007" y="1263"/>
                  <a:pt x="13098" y="5520"/>
                </a:cubicBezTo>
                <a:cubicBezTo>
                  <a:pt x="5816" y="10662"/>
                  <a:pt x="3118" y="20153"/>
                  <a:pt x="1745" y="28970"/>
                </a:cubicBezTo>
                <a:cubicBezTo>
                  <a:pt x="396" y="38090"/>
                  <a:pt x="0" y="47395"/>
                  <a:pt x="582" y="56608"/>
                </a:cubicBezTo>
                <a:cubicBezTo>
                  <a:pt x="675" y="58748"/>
                  <a:pt x="1466" y="67937"/>
                  <a:pt x="4746" y="68147"/>
                </a:cubicBezTo>
                <a:cubicBezTo>
                  <a:pt x="4756" y="68147"/>
                  <a:pt x="4766" y="68147"/>
                  <a:pt x="4776" y="68147"/>
                </a:cubicBezTo>
                <a:cubicBezTo>
                  <a:pt x="6359" y="68147"/>
                  <a:pt x="10696" y="60766"/>
                  <a:pt x="13470" y="59795"/>
                </a:cubicBezTo>
                <a:cubicBezTo>
                  <a:pt x="15586" y="59111"/>
                  <a:pt x="17785" y="58889"/>
                  <a:pt x="19992" y="58889"/>
                </a:cubicBezTo>
                <a:cubicBezTo>
                  <a:pt x="21836" y="58889"/>
                  <a:pt x="23686" y="59044"/>
                  <a:pt x="25498" y="59213"/>
                </a:cubicBezTo>
                <a:cubicBezTo>
                  <a:pt x="27665" y="59424"/>
                  <a:pt x="29833" y="59661"/>
                  <a:pt x="31972" y="59661"/>
                </a:cubicBezTo>
                <a:cubicBezTo>
                  <a:pt x="33851" y="59661"/>
                  <a:pt x="35708" y="59478"/>
                  <a:pt x="37525" y="58934"/>
                </a:cubicBezTo>
                <a:cubicBezTo>
                  <a:pt x="42946" y="57282"/>
                  <a:pt x="47203" y="52350"/>
                  <a:pt x="48087" y="46721"/>
                </a:cubicBezTo>
                <a:cubicBezTo>
                  <a:pt x="48668" y="43138"/>
                  <a:pt x="47901" y="39346"/>
                  <a:pt x="49157" y="36066"/>
                </a:cubicBezTo>
                <a:cubicBezTo>
                  <a:pt x="51274" y="30343"/>
                  <a:pt x="57881" y="28016"/>
                  <a:pt x="63604" y="25969"/>
                </a:cubicBezTo>
                <a:cubicBezTo>
                  <a:pt x="69420" y="24038"/>
                  <a:pt x="75817" y="20642"/>
                  <a:pt x="76585" y="14640"/>
                </a:cubicBezTo>
                <a:cubicBezTo>
                  <a:pt x="77074" y="10662"/>
                  <a:pt x="74654" y="6777"/>
                  <a:pt x="71444" y="4543"/>
                </a:cubicBezTo>
                <a:cubicBezTo>
                  <a:pt x="68140" y="2333"/>
                  <a:pt x="64185" y="1356"/>
                  <a:pt x="60300" y="775"/>
                </a:cubicBezTo>
                <a:cubicBezTo>
                  <a:pt x="55938" y="193"/>
                  <a:pt x="51576" y="1"/>
                  <a:pt x="4721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2318" name="Google Shape;2318;p35"/>
          <p:cNvSpPr/>
          <p:nvPr/>
        </p:nvSpPr>
        <p:spPr>
          <a:xfrm>
            <a:off x="10132403" y="-331447"/>
            <a:ext cx="2745452" cy="1945765"/>
          </a:xfrm>
          <a:custGeom>
            <a:avLst/>
            <a:gdLst/>
            <a:ahLst/>
            <a:cxnLst/>
            <a:rect l="l" t="t" r="r" b="b"/>
            <a:pathLst>
              <a:path w="95174" h="67452" extrusionOk="0">
                <a:moveTo>
                  <a:pt x="18389" y="0"/>
                </a:moveTo>
                <a:cubicBezTo>
                  <a:pt x="15830" y="0"/>
                  <a:pt x="13294" y="233"/>
                  <a:pt x="10842" y="956"/>
                </a:cubicBezTo>
                <a:cubicBezTo>
                  <a:pt x="6189" y="2305"/>
                  <a:pt x="1839" y="5795"/>
                  <a:pt x="862" y="10541"/>
                </a:cubicBezTo>
                <a:cubicBezTo>
                  <a:pt x="1" y="14798"/>
                  <a:pt x="2025" y="19358"/>
                  <a:pt x="5421" y="22266"/>
                </a:cubicBezTo>
                <a:cubicBezTo>
                  <a:pt x="8725" y="25081"/>
                  <a:pt x="12982" y="26546"/>
                  <a:pt x="17332" y="27314"/>
                </a:cubicBezTo>
                <a:cubicBezTo>
                  <a:pt x="24312" y="28570"/>
                  <a:pt x="32175" y="28477"/>
                  <a:pt x="37223" y="33409"/>
                </a:cubicBezTo>
                <a:cubicBezTo>
                  <a:pt x="41573" y="37690"/>
                  <a:pt x="42248" y="44366"/>
                  <a:pt x="43993" y="50182"/>
                </a:cubicBezTo>
                <a:cubicBezTo>
                  <a:pt x="45249" y="54556"/>
                  <a:pt x="47482" y="58813"/>
                  <a:pt x="51065" y="61535"/>
                </a:cubicBezTo>
                <a:cubicBezTo>
                  <a:pt x="53099" y="62968"/>
                  <a:pt x="55653" y="63788"/>
                  <a:pt x="58136" y="63788"/>
                </a:cubicBezTo>
                <a:cubicBezTo>
                  <a:pt x="60169" y="63788"/>
                  <a:pt x="62154" y="63238"/>
                  <a:pt x="63767" y="62024"/>
                </a:cubicBezTo>
                <a:cubicBezTo>
                  <a:pt x="66000" y="60279"/>
                  <a:pt x="67350" y="57464"/>
                  <a:pt x="70072" y="56673"/>
                </a:cubicBezTo>
                <a:cubicBezTo>
                  <a:pt x="70511" y="56550"/>
                  <a:pt x="70949" y="56492"/>
                  <a:pt x="71383" y="56492"/>
                </a:cubicBezTo>
                <a:cubicBezTo>
                  <a:pt x="74304" y="56492"/>
                  <a:pt x="77058" y="59084"/>
                  <a:pt x="78982" y="61535"/>
                </a:cubicBezTo>
                <a:cubicBezTo>
                  <a:pt x="81154" y="64273"/>
                  <a:pt x="83789" y="67452"/>
                  <a:pt x="87228" y="67452"/>
                </a:cubicBezTo>
                <a:cubicBezTo>
                  <a:pt x="87325" y="67452"/>
                  <a:pt x="87422" y="67449"/>
                  <a:pt x="87520" y="67444"/>
                </a:cubicBezTo>
                <a:cubicBezTo>
                  <a:pt x="90032" y="67351"/>
                  <a:pt x="92172" y="65397"/>
                  <a:pt x="93242" y="63070"/>
                </a:cubicBezTo>
                <a:cubicBezTo>
                  <a:pt x="94313" y="60860"/>
                  <a:pt x="94499" y="58232"/>
                  <a:pt x="94592" y="55719"/>
                </a:cubicBezTo>
                <a:cubicBezTo>
                  <a:pt x="95173" y="42342"/>
                  <a:pt x="93149" y="28966"/>
                  <a:pt x="90148" y="15775"/>
                </a:cubicBezTo>
                <a:cubicBezTo>
                  <a:pt x="87240" y="2491"/>
                  <a:pt x="76865" y="4539"/>
                  <a:pt x="65419" y="3655"/>
                </a:cubicBezTo>
                <a:cubicBezTo>
                  <a:pt x="52042" y="2491"/>
                  <a:pt x="38665" y="1421"/>
                  <a:pt x="25289" y="374"/>
                </a:cubicBezTo>
                <a:cubicBezTo>
                  <a:pt x="23000" y="187"/>
                  <a:pt x="20686" y="0"/>
                  <a:pt x="1838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2319" name="Google Shape;2319;p35"/>
          <p:cNvSpPr/>
          <p:nvPr/>
        </p:nvSpPr>
        <p:spPr>
          <a:xfrm rot="10800000">
            <a:off x="10437168" y="4834419"/>
            <a:ext cx="2586089" cy="2286592"/>
          </a:xfrm>
          <a:custGeom>
            <a:avLst/>
            <a:gdLst/>
            <a:ahLst/>
            <a:cxnLst/>
            <a:rect l="l" t="t" r="r" b="b"/>
            <a:pathLst>
              <a:path w="77074" h="68148" extrusionOk="0">
                <a:moveTo>
                  <a:pt x="47214" y="1"/>
                </a:moveTo>
                <a:cubicBezTo>
                  <a:pt x="42852" y="1"/>
                  <a:pt x="38491" y="193"/>
                  <a:pt x="34129" y="379"/>
                </a:cubicBezTo>
                <a:cubicBezTo>
                  <a:pt x="26754" y="775"/>
                  <a:pt x="19007" y="1263"/>
                  <a:pt x="13098" y="5520"/>
                </a:cubicBezTo>
                <a:cubicBezTo>
                  <a:pt x="5816" y="10662"/>
                  <a:pt x="3118" y="20153"/>
                  <a:pt x="1745" y="28970"/>
                </a:cubicBezTo>
                <a:cubicBezTo>
                  <a:pt x="396" y="38090"/>
                  <a:pt x="0" y="47395"/>
                  <a:pt x="582" y="56608"/>
                </a:cubicBezTo>
                <a:cubicBezTo>
                  <a:pt x="675" y="58748"/>
                  <a:pt x="1466" y="67937"/>
                  <a:pt x="4746" y="68147"/>
                </a:cubicBezTo>
                <a:cubicBezTo>
                  <a:pt x="4756" y="68147"/>
                  <a:pt x="4766" y="68147"/>
                  <a:pt x="4776" y="68147"/>
                </a:cubicBezTo>
                <a:cubicBezTo>
                  <a:pt x="6359" y="68147"/>
                  <a:pt x="10696" y="60766"/>
                  <a:pt x="13470" y="59795"/>
                </a:cubicBezTo>
                <a:cubicBezTo>
                  <a:pt x="15586" y="59111"/>
                  <a:pt x="17785" y="58889"/>
                  <a:pt x="19992" y="58889"/>
                </a:cubicBezTo>
                <a:cubicBezTo>
                  <a:pt x="21836" y="58889"/>
                  <a:pt x="23686" y="59044"/>
                  <a:pt x="25498" y="59213"/>
                </a:cubicBezTo>
                <a:cubicBezTo>
                  <a:pt x="27665" y="59424"/>
                  <a:pt x="29833" y="59661"/>
                  <a:pt x="31972" y="59661"/>
                </a:cubicBezTo>
                <a:cubicBezTo>
                  <a:pt x="33851" y="59661"/>
                  <a:pt x="35708" y="59478"/>
                  <a:pt x="37525" y="58934"/>
                </a:cubicBezTo>
                <a:cubicBezTo>
                  <a:pt x="42946" y="57282"/>
                  <a:pt x="47203" y="52350"/>
                  <a:pt x="48087" y="46721"/>
                </a:cubicBezTo>
                <a:cubicBezTo>
                  <a:pt x="48668" y="43138"/>
                  <a:pt x="47901" y="39346"/>
                  <a:pt x="49157" y="36066"/>
                </a:cubicBezTo>
                <a:cubicBezTo>
                  <a:pt x="51274" y="30343"/>
                  <a:pt x="57881" y="28016"/>
                  <a:pt x="63604" y="25969"/>
                </a:cubicBezTo>
                <a:cubicBezTo>
                  <a:pt x="69420" y="24038"/>
                  <a:pt x="75817" y="20642"/>
                  <a:pt x="76585" y="14640"/>
                </a:cubicBezTo>
                <a:cubicBezTo>
                  <a:pt x="77074" y="10662"/>
                  <a:pt x="74654" y="6777"/>
                  <a:pt x="71444" y="4543"/>
                </a:cubicBezTo>
                <a:cubicBezTo>
                  <a:pt x="68140" y="2333"/>
                  <a:pt x="64185" y="1356"/>
                  <a:pt x="60300" y="775"/>
                </a:cubicBezTo>
                <a:cubicBezTo>
                  <a:pt x="55938" y="193"/>
                  <a:pt x="51576" y="1"/>
                  <a:pt x="47214"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2320" name="Google Shape;2320;p35"/>
          <p:cNvGrpSpPr/>
          <p:nvPr/>
        </p:nvGrpSpPr>
        <p:grpSpPr>
          <a:xfrm rot="10800000">
            <a:off x="10122885" y="5854885"/>
            <a:ext cx="1607072" cy="1266120"/>
            <a:chOff x="2533100" y="1212175"/>
            <a:chExt cx="1066075" cy="839825"/>
          </a:xfrm>
        </p:grpSpPr>
        <p:sp>
          <p:nvSpPr>
            <p:cNvPr id="2321" name="Google Shape;2321;p35"/>
            <p:cNvSpPr/>
            <p:nvPr/>
          </p:nvSpPr>
          <p:spPr>
            <a:xfrm>
              <a:off x="2981500" y="1242700"/>
              <a:ext cx="93025" cy="139875"/>
            </a:xfrm>
            <a:custGeom>
              <a:avLst/>
              <a:gdLst/>
              <a:ahLst/>
              <a:cxnLst/>
              <a:rect l="l" t="t" r="r" b="b"/>
              <a:pathLst>
                <a:path w="3721" h="5595" extrusionOk="0">
                  <a:moveTo>
                    <a:pt x="2415" y="1"/>
                  </a:moveTo>
                  <a:cubicBezTo>
                    <a:pt x="2208" y="1"/>
                    <a:pt x="2003" y="80"/>
                    <a:pt x="1838" y="268"/>
                  </a:cubicBezTo>
                  <a:cubicBezTo>
                    <a:pt x="768" y="1617"/>
                    <a:pt x="1" y="4036"/>
                    <a:pt x="1443" y="5316"/>
                  </a:cubicBezTo>
                  <a:cubicBezTo>
                    <a:pt x="1636" y="5509"/>
                    <a:pt x="1872" y="5594"/>
                    <a:pt x="2102" y="5594"/>
                  </a:cubicBezTo>
                  <a:cubicBezTo>
                    <a:pt x="2565" y="5594"/>
                    <a:pt x="3002" y="5247"/>
                    <a:pt x="3002" y="4734"/>
                  </a:cubicBezTo>
                  <a:cubicBezTo>
                    <a:pt x="3002" y="3455"/>
                    <a:pt x="2606" y="2501"/>
                    <a:pt x="3281" y="1431"/>
                  </a:cubicBezTo>
                  <a:cubicBezTo>
                    <a:pt x="3721" y="762"/>
                    <a:pt x="3057" y="1"/>
                    <a:pt x="24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22" name="Google Shape;2322;p35"/>
            <p:cNvSpPr/>
            <p:nvPr/>
          </p:nvSpPr>
          <p:spPr>
            <a:xfrm>
              <a:off x="3008250" y="1488625"/>
              <a:ext cx="56925" cy="134075"/>
            </a:xfrm>
            <a:custGeom>
              <a:avLst/>
              <a:gdLst/>
              <a:ahLst/>
              <a:cxnLst/>
              <a:rect l="l" t="t" r="r" b="b"/>
              <a:pathLst>
                <a:path w="2277" h="5363" extrusionOk="0">
                  <a:moveTo>
                    <a:pt x="1354" y="0"/>
                  </a:moveTo>
                  <a:cubicBezTo>
                    <a:pt x="1004" y="0"/>
                    <a:pt x="663" y="182"/>
                    <a:pt x="582" y="597"/>
                  </a:cubicBezTo>
                  <a:cubicBezTo>
                    <a:pt x="373" y="1969"/>
                    <a:pt x="1" y="3412"/>
                    <a:pt x="280" y="4784"/>
                  </a:cubicBezTo>
                  <a:cubicBezTo>
                    <a:pt x="367" y="5189"/>
                    <a:pt x="650" y="5362"/>
                    <a:pt x="947" y="5362"/>
                  </a:cubicBezTo>
                  <a:cubicBezTo>
                    <a:pt x="1282" y="5362"/>
                    <a:pt x="1635" y="5142"/>
                    <a:pt x="1746" y="4784"/>
                  </a:cubicBezTo>
                  <a:cubicBezTo>
                    <a:pt x="2211" y="3621"/>
                    <a:pt x="2118" y="2155"/>
                    <a:pt x="2211" y="806"/>
                  </a:cubicBezTo>
                  <a:cubicBezTo>
                    <a:pt x="2277" y="307"/>
                    <a:pt x="1808" y="0"/>
                    <a:pt x="1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23" name="Google Shape;2323;p35"/>
            <p:cNvSpPr/>
            <p:nvPr/>
          </p:nvSpPr>
          <p:spPr>
            <a:xfrm>
              <a:off x="2913925" y="1708150"/>
              <a:ext cx="120050" cy="96675"/>
            </a:xfrm>
            <a:custGeom>
              <a:avLst/>
              <a:gdLst/>
              <a:ahLst/>
              <a:cxnLst/>
              <a:rect l="l" t="t" r="r" b="b"/>
              <a:pathLst>
                <a:path w="4802" h="3867" extrusionOk="0">
                  <a:moveTo>
                    <a:pt x="3339" y="1"/>
                  </a:moveTo>
                  <a:cubicBezTo>
                    <a:pt x="3164" y="1"/>
                    <a:pt x="2980" y="52"/>
                    <a:pt x="2797" y="168"/>
                  </a:cubicBezTo>
                  <a:cubicBezTo>
                    <a:pt x="2308" y="540"/>
                    <a:pt x="1913" y="842"/>
                    <a:pt x="1540" y="1238"/>
                  </a:cubicBezTo>
                  <a:cubicBezTo>
                    <a:pt x="1238" y="1610"/>
                    <a:pt x="866" y="2005"/>
                    <a:pt x="563" y="2401"/>
                  </a:cubicBezTo>
                  <a:cubicBezTo>
                    <a:pt x="0" y="2964"/>
                    <a:pt x="442" y="3867"/>
                    <a:pt x="1117" y="3867"/>
                  </a:cubicBezTo>
                  <a:cubicBezTo>
                    <a:pt x="1251" y="3867"/>
                    <a:pt x="1394" y="3831"/>
                    <a:pt x="1540" y="3750"/>
                  </a:cubicBezTo>
                  <a:cubicBezTo>
                    <a:pt x="2401" y="3169"/>
                    <a:pt x="3378" y="2680"/>
                    <a:pt x="4146" y="1912"/>
                  </a:cubicBezTo>
                  <a:cubicBezTo>
                    <a:pt x="4801" y="1180"/>
                    <a:pt x="4179" y="1"/>
                    <a:pt x="33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24" name="Google Shape;2324;p35"/>
            <p:cNvSpPr/>
            <p:nvPr/>
          </p:nvSpPr>
          <p:spPr>
            <a:xfrm>
              <a:off x="2994100" y="1789400"/>
              <a:ext cx="95600" cy="80850"/>
            </a:xfrm>
            <a:custGeom>
              <a:avLst/>
              <a:gdLst/>
              <a:ahLst/>
              <a:cxnLst/>
              <a:rect l="l" t="t" r="r" b="b"/>
              <a:pathLst>
                <a:path w="3824" h="3234" extrusionOk="0">
                  <a:moveTo>
                    <a:pt x="2644" y="0"/>
                  </a:moveTo>
                  <a:cubicBezTo>
                    <a:pt x="2595" y="0"/>
                    <a:pt x="2546" y="4"/>
                    <a:pt x="2498" y="12"/>
                  </a:cubicBezTo>
                  <a:cubicBezTo>
                    <a:pt x="1916" y="105"/>
                    <a:pt x="1428" y="593"/>
                    <a:pt x="1032" y="1175"/>
                  </a:cubicBezTo>
                  <a:cubicBezTo>
                    <a:pt x="660" y="1570"/>
                    <a:pt x="357" y="1943"/>
                    <a:pt x="171" y="2524"/>
                  </a:cubicBezTo>
                  <a:cubicBezTo>
                    <a:pt x="1" y="2801"/>
                    <a:pt x="220" y="3234"/>
                    <a:pt x="562" y="3234"/>
                  </a:cubicBezTo>
                  <a:cubicBezTo>
                    <a:pt x="594" y="3234"/>
                    <a:pt x="626" y="3230"/>
                    <a:pt x="660" y="3222"/>
                  </a:cubicBezTo>
                  <a:cubicBezTo>
                    <a:pt x="1730" y="2827"/>
                    <a:pt x="3172" y="2245"/>
                    <a:pt x="3568" y="1082"/>
                  </a:cubicBezTo>
                  <a:cubicBezTo>
                    <a:pt x="3824" y="463"/>
                    <a:pt x="3199" y="0"/>
                    <a:pt x="26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25" name="Google Shape;2325;p35"/>
            <p:cNvSpPr/>
            <p:nvPr/>
          </p:nvSpPr>
          <p:spPr>
            <a:xfrm>
              <a:off x="3067075" y="1594650"/>
              <a:ext cx="99100" cy="131950"/>
            </a:xfrm>
            <a:custGeom>
              <a:avLst/>
              <a:gdLst/>
              <a:ahLst/>
              <a:cxnLst/>
              <a:rect l="l" t="t" r="r" b="b"/>
              <a:pathLst>
                <a:path w="3964" h="5278" extrusionOk="0">
                  <a:moveTo>
                    <a:pt x="2543" y="0"/>
                  </a:moveTo>
                  <a:cubicBezTo>
                    <a:pt x="2281" y="0"/>
                    <a:pt x="2021" y="100"/>
                    <a:pt x="1812" y="334"/>
                  </a:cubicBezTo>
                  <a:cubicBezTo>
                    <a:pt x="835" y="1497"/>
                    <a:pt x="346" y="2963"/>
                    <a:pt x="67" y="4405"/>
                  </a:cubicBezTo>
                  <a:cubicBezTo>
                    <a:pt x="0" y="4889"/>
                    <a:pt x="377" y="5278"/>
                    <a:pt x="776" y="5278"/>
                  </a:cubicBezTo>
                  <a:cubicBezTo>
                    <a:pt x="932" y="5278"/>
                    <a:pt x="1093" y="5218"/>
                    <a:pt x="1230" y="5080"/>
                  </a:cubicBezTo>
                  <a:cubicBezTo>
                    <a:pt x="2301" y="4033"/>
                    <a:pt x="3254" y="2963"/>
                    <a:pt x="3743" y="1497"/>
                  </a:cubicBezTo>
                  <a:cubicBezTo>
                    <a:pt x="3963" y="718"/>
                    <a:pt x="3246" y="0"/>
                    <a:pt x="2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26" name="Google Shape;2326;p35"/>
            <p:cNvSpPr/>
            <p:nvPr/>
          </p:nvSpPr>
          <p:spPr>
            <a:xfrm>
              <a:off x="3097825" y="1386450"/>
              <a:ext cx="62825" cy="142025"/>
            </a:xfrm>
            <a:custGeom>
              <a:avLst/>
              <a:gdLst/>
              <a:ahLst/>
              <a:cxnLst/>
              <a:rect l="l" t="t" r="r" b="b"/>
              <a:pathLst>
                <a:path w="2513" h="5681" extrusionOk="0">
                  <a:moveTo>
                    <a:pt x="1059" y="0"/>
                  </a:moveTo>
                  <a:cubicBezTo>
                    <a:pt x="875" y="0"/>
                    <a:pt x="684" y="75"/>
                    <a:pt x="582" y="240"/>
                  </a:cubicBezTo>
                  <a:cubicBezTo>
                    <a:pt x="0" y="915"/>
                    <a:pt x="93" y="1683"/>
                    <a:pt x="280" y="2474"/>
                  </a:cubicBezTo>
                  <a:cubicBezTo>
                    <a:pt x="373" y="3428"/>
                    <a:pt x="675" y="4219"/>
                    <a:pt x="954" y="5079"/>
                  </a:cubicBezTo>
                  <a:cubicBezTo>
                    <a:pt x="1093" y="5485"/>
                    <a:pt x="1413" y="5680"/>
                    <a:pt x="1728" y="5680"/>
                  </a:cubicBezTo>
                  <a:cubicBezTo>
                    <a:pt x="2099" y="5680"/>
                    <a:pt x="2463" y="5409"/>
                    <a:pt x="2513" y="4893"/>
                  </a:cubicBezTo>
                  <a:cubicBezTo>
                    <a:pt x="2513" y="4009"/>
                    <a:pt x="2513" y="3148"/>
                    <a:pt x="2420" y="2171"/>
                  </a:cubicBezTo>
                  <a:cubicBezTo>
                    <a:pt x="2327" y="1404"/>
                    <a:pt x="2234" y="613"/>
                    <a:pt x="1443" y="147"/>
                  </a:cubicBezTo>
                  <a:cubicBezTo>
                    <a:pt x="1358" y="52"/>
                    <a:pt x="1211" y="0"/>
                    <a:pt x="1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27" name="Google Shape;2327;p35"/>
            <p:cNvSpPr/>
            <p:nvPr/>
          </p:nvSpPr>
          <p:spPr>
            <a:xfrm>
              <a:off x="3141450" y="1243125"/>
              <a:ext cx="75050" cy="76925"/>
            </a:xfrm>
            <a:custGeom>
              <a:avLst/>
              <a:gdLst/>
              <a:ahLst/>
              <a:cxnLst/>
              <a:rect l="l" t="t" r="r" b="b"/>
              <a:pathLst>
                <a:path w="3002" h="3077" extrusionOk="0">
                  <a:moveTo>
                    <a:pt x="2114" y="0"/>
                  </a:moveTo>
                  <a:cubicBezTo>
                    <a:pt x="1931" y="0"/>
                    <a:pt x="1733" y="53"/>
                    <a:pt x="1536" y="157"/>
                  </a:cubicBezTo>
                  <a:cubicBezTo>
                    <a:pt x="1163" y="344"/>
                    <a:pt x="768" y="530"/>
                    <a:pt x="489" y="925"/>
                  </a:cubicBezTo>
                  <a:cubicBezTo>
                    <a:pt x="186" y="1321"/>
                    <a:pt x="0" y="1809"/>
                    <a:pt x="0" y="2274"/>
                  </a:cubicBezTo>
                  <a:cubicBezTo>
                    <a:pt x="85" y="2637"/>
                    <a:pt x="327" y="3077"/>
                    <a:pt x="671" y="3077"/>
                  </a:cubicBezTo>
                  <a:cubicBezTo>
                    <a:pt x="702" y="3077"/>
                    <a:pt x="735" y="3073"/>
                    <a:pt x="768" y="3065"/>
                  </a:cubicBezTo>
                  <a:cubicBezTo>
                    <a:pt x="1350" y="3065"/>
                    <a:pt x="1838" y="2856"/>
                    <a:pt x="2234" y="2484"/>
                  </a:cubicBezTo>
                  <a:cubicBezTo>
                    <a:pt x="2606" y="2088"/>
                    <a:pt x="2815" y="1600"/>
                    <a:pt x="2908" y="1111"/>
                  </a:cubicBezTo>
                  <a:cubicBezTo>
                    <a:pt x="3001" y="832"/>
                    <a:pt x="2908" y="437"/>
                    <a:pt x="2606" y="157"/>
                  </a:cubicBezTo>
                  <a:cubicBezTo>
                    <a:pt x="2466" y="53"/>
                    <a:pt x="2298" y="0"/>
                    <a:pt x="21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28" name="Google Shape;2328;p35"/>
            <p:cNvSpPr/>
            <p:nvPr/>
          </p:nvSpPr>
          <p:spPr>
            <a:xfrm>
              <a:off x="3127325" y="1715875"/>
              <a:ext cx="108350" cy="116725"/>
            </a:xfrm>
            <a:custGeom>
              <a:avLst/>
              <a:gdLst/>
              <a:ahLst/>
              <a:cxnLst/>
              <a:rect l="l" t="t" r="r" b="b"/>
              <a:pathLst>
                <a:path w="4334" h="4669" extrusionOk="0">
                  <a:moveTo>
                    <a:pt x="2998" y="1"/>
                  </a:moveTo>
                  <a:cubicBezTo>
                    <a:pt x="2703" y="1"/>
                    <a:pt x="2406" y="99"/>
                    <a:pt x="2217" y="347"/>
                  </a:cubicBezTo>
                  <a:cubicBezTo>
                    <a:pt x="1426" y="1301"/>
                    <a:pt x="751" y="2371"/>
                    <a:pt x="263" y="3534"/>
                  </a:cubicBezTo>
                  <a:cubicBezTo>
                    <a:pt x="1" y="4223"/>
                    <a:pt x="593" y="4668"/>
                    <a:pt x="1169" y="4668"/>
                  </a:cubicBezTo>
                  <a:cubicBezTo>
                    <a:pt x="1411" y="4668"/>
                    <a:pt x="1650" y="4590"/>
                    <a:pt x="1821" y="4418"/>
                  </a:cubicBezTo>
                  <a:cubicBezTo>
                    <a:pt x="2682" y="3627"/>
                    <a:pt x="3473" y="2767"/>
                    <a:pt x="4055" y="1696"/>
                  </a:cubicBezTo>
                  <a:cubicBezTo>
                    <a:pt x="4334" y="1208"/>
                    <a:pt x="4241" y="533"/>
                    <a:pt x="3752" y="231"/>
                  </a:cubicBezTo>
                  <a:cubicBezTo>
                    <a:pt x="3569" y="93"/>
                    <a:pt x="3284" y="1"/>
                    <a:pt x="29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29" name="Google Shape;2329;p35"/>
            <p:cNvSpPr/>
            <p:nvPr/>
          </p:nvSpPr>
          <p:spPr>
            <a:xfrm>
              <a:off x="3208900" y="1508450"/>
              <a:ext cx="61100" cy="141575"/>
            </a:xfrm>
            <a:custGeom>
              <a:avLst/>
              <a:gdLst/>
              <a:ahLst/>
              <a:cxnLst/>
              <a:rect l="l" t="t" r="r" b="b"/>
              <a:pathLst>
                <a:path w="2444" h="5663" extrusionOk="0">
                  <a:moveTo>
                    <a:pt x="1209" y="0"/>
                  </a:moveTo>
                  <a:cubicBezTo>
                    <a:pt x="951" y="0"/>
                    <a:pt x="704" y="113"/>
                    <a:pt x="582" y="385"/>
                  </a:cubicBezTo>
                  <a:cubicBezTo>
                    <a:pt x="1" y="1851"/>
                    <a:pt x="1" y="3596"/>
                    <a:pt x="210" y="5154"/>
                  </a:cubicBezTo>
                  <a:cubicBezTo>
                    <a:pt x="254" y="5512"/>
                    <a:pt x="529" y="5663"/>
                    <a:pt x="830" y="5663"/>
                  </a:cubicBezTo>
                  <a:cubicBezTo>
                    <a:pt x="1175" y="5663"/>
                    <a:pt x="1553" y="5465"/>
                    <a:pt x="1653" y="5154"/>
                  </a:cubicBezTo>
                  <a:cubicBezTo>
                    <a:pt x="2141" y="3782"/>
                    <a:pt x="2444" y="2037"/>
                    <a:pt x="2048" y="595"/>
                  </a:cubicBezTo>
                  <a:cubicBezTo>
                    <a:pt x="1993" y="248"/>
                    <a:pt x="1589" y="0"/>
                    <a:pt x="1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0" name="Google Shape;2330;p35"/>
            <p:cNvSpPr/>
            <p:nvPr/>
          </p:nvSpPr>
          <p:spPr>
            <a:xfrm>
              <a:off x="3201925" y="1328500"/>
              <a:ext cx="79700" cy="99925"/>
            </a:xfrm>
            <a:custGeom>
              <a:avLst/>
              <a:gdLst/>
              <a:ahLst/>
              <a:cxnLst/>
              <a:rect l="l" t="t" r="r" b="b"/>
              <a:pathLst>
                <a:path w="3188" h="3997" extrusionOk="0">
                  <a:moveTo>
                    <a:pt x="1744" y="0"/>
                  </a:moveTo>
                  <a:cubicBezTo>
                    <a:pt x="1682" y="0"/>
                    <a:pt x="1620" y="7"/>
                    <a:pt x="1559" y="23"/>
                  </a:cubicBezTo>
                  <a:cubicBezTo>
                    <a:pt x="396" y="418"/>
                    <a:pt x="280" y="1767"/>
                    <a:pt x="94" y="2838"/>
                  </a:cubicBezTo>
                  <a:cubicBezTo>
                    <a:pt x="1" y="3326"/>
                    <a:pt x="187" y="3722"/>
                    <a:pt x="675" y="3908"/>
                  </a:cubicBezTo>
                  <a:cubicBezTo>
                    <a:pt x="799" y="3966"/>
                    <a:pt x="932" y="3997"/>
                    <a:pt x="1065" y="3997"/>
                  </a:cubicBezTo>
                  <a:cubicBezTo>
                    <a:pt x="1356" y="3997"/>
                    <a:pt x="1647" y="3848"/>
                    <a:pt x="1838" y="3512"/>
                  </a:cubicBezTo>
                  <a:cubicBezTo>
                    <a:pt x="2327" y="2651"/>
                    <a:pt x="3188" y="1395"/>
                    <a:pt x="2513" y="418"/>
                  </a:cubicBezTo>
                  <a:cubicBezTo>
                    <a:pt x="2358" y="185"/>
                    <a:pt x="2056" y="0"/>
                    <a:pt x="17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1" name="Google Shape;2331;p35"/>
            <p:cNvSpPr/>
            <p:nvPr/>
          </p:nvSpPr>
          <p:spPr>
            <a:xfrm>
              <a:off x="3299050" y="1212175"/>
              <a:ext cx="69825" cy="58750"/>
            </a:xfrm>
            <a:custGeom>
              <a:avLst/>
              <a:gdLst/>
              <a:ahLst/>
              <a:cxnLst/>
              <a:rect l="l" t="t" r="r" b="b"/>
              <a:pathLst>
                <a:path w="2793" h="2350" extrusionOk="0">
                  <a:moveTo>
                    <a:pt x="1062" y="1"/>
                  </a:moveTo>
                  <a:cubicBezTo>
                    <a:pt x="711" y="1"/>
                    <a:pt x="328" y="199"/>
                    <a:pt x="94" y="511"/>
                  </a:cubicBezTo>
                  <a:cubicBezTo>
                    <a:pt x="94" y="604"/>
                    <a:pt x="1" y="814"/>
                    <a:pt x="1" y="1000"/>
                  </a:cubicBezTo>
                  <a:cubicBezTo>
                    <a:pt x="1" y="1186"/>
                    <a:pt x="94" y="1582"/>
                    <a:pt x="280" y="1768"/>
                  </a:cubicBezTo>
                  <a:cubicBezTo>
                    <a:pt x="373" y="1884"/>
                    <a:pt x="582" y="1977"/>
                    <a:pt x="675" y="1977"/>
                  </a:cubicBezTo>
                  <a:cubicBezTo>
                    <a:pt x="768" y="2070"/>
                    <a:pt x="955" y="2163"/>
                    <a:pt x="1048" y="2163"/>
                  </a:cubicBezTo>
                  <a:cubicBezTo>
                    <a:pt x="1350" y="2256"/>
                    <a:pt x="1536" y="2349"/>
                    <a:pt x="1745" y="2349"/>
                  </a:cubicBezTo>
                  <a:cubicBezTo>
                    <a:pt x="2118" y="2349"/>
                    <a:pt x="2420" y="2163"/>
                    <a:pt x="2606" y="1884"/>
                  </a:cubicBezTo>
                  <a:cubicBezTo>
                    <a:pt x="2699" y="1582"/>
                    <a:pt x="2792" y="1186"/>
                    <a:pt x="2606" y="907"/>
                  </a:cubicBezTo>
                  <a:cubicBezTo>
                    <a:pt x="2513" y="907"/>
                    <a:pt x="2513" y="907"/>
                    <a:pt x="2513" y="814"/>
                  </a:cubicBezTo>
                  <a:cubicBezTo>
                    <a:pt x="2420" y="721"/>
                    <a:pt x="2327" y="604"/>
                    <a:pt x="2118" y="418"/>
                  </a:cubicBezTo>
                  <a:cubicBezTo>
                    <a:pt x="2025" y="418"/>
                    <a:pt x="2025" y="325"/>
                    <a:pt x="1932" y="325"/>
                  </a:cubicBezTo>
                  <a:cubicBezTo>
                    <a:pt x="1745" y="232"/>
                    <a:pt x="1536" y="139"/>
                    <a:pt x="1257" y="23"/>
                  </a:cubicBezTo>
                  <a:cubicBezTo>
                    <a:pt x="1194" y="8"/>
                    <a:pt x="1128" y="1"/>
                    <a:pt x="10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2" name="Google Shape;2332;p35"/>
            <p:cNvSpPr/>
            <p:nvPr/>
          </p:nvSpPr>
          <p:spPr>
            <a:xfrm>
              <a:off x="2706825" y="1804225"/>
              <a:ext cx="158375" cy="68400"/>
            </a:xfrm>
            <a:custGeom>
              <a:avLst/>
              <a:gdLst/>
              <a:ahLst/>
              <a:cxnLst/>
              <a:rect l="l" t="t" r="r" b="b"/>
              <a:pathLst>
                <a:path w="6335" h="2736" extrusionOk="0">
                  <a:moveTo>
                    <a:pt x="4869" y="0"/>
                  </a:moveTo>
                  <a:cubicBezTo>
                    <a:pt x="3613" y="0"/>
                    <a:pt x="2450" y="396"/>
                    <a:pt x="1194" y="768"/>
                  </a:cubicBezTo>
                  <a:cubicBezTo>
                    <a:pt x="1" y="1143"/>
                    <a:pt x="465" y="2736"/>
                    <a:pt x="1591" y="2736"/>
                  </a:cubicBezTo>
                  <a:cubicBezTo>
                    <a:pt x="1650" y="2736"/>
                    <a:pt x="1712" y="2731"/>
                    <a:pt x="1775" y="2722"/>
                  </a:cubicBezTo>
                  <a:cubicBezTo>
                    <a:pt x="3031" y="2513"/>
                    <a:pt x="4195" y="2420"/>
                    <a:pt x="5358" y="1838"/>
                  </a:cubicBezTo>
                  <a:cubicBezTo>
                    <a:pt x="6335" y="1466"/>
                    <a:pt x="5846" y="0"/>
                    <a:pt x="48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3" name="Google Shape;2333;p35"/>
            <p:cNvSpPr/>
            <p:nvPr/>
          </p:nvSpPr>
          <p:spPr>
            <a:xfrm>
              <a:off x="2741300" y="1735625"/>
              <a:ext cx="63425" cy="48925"/>
            </a:xfrm>
            <a:custGeom>
              <a:avLst/>
              <a:gdLst/>
              <a:ahLst/>
              <a:cxnLst/>
              <a:rect l="l" t="t" r="r" b="b"/>
              <a:pathLst>
                <a:path w="2537" h="1957" extrusionOk="0">
                  <a:moveTo>
                    <a:pt x="1614" y="0"/>
                  </a:moveTo>
                  <a:cubicBezTo>
                    <a:pt x="1561" y="0"/>
                    <a:pt x="1511" y="7"/>
                    <a:pt x="1466" y="22"/>
                  </a:cubicBezTo>
                  <a:cubicBezTo>
                    <a:pt x="1164" y="139"/>
                    <a:pt x="885" y="232"/>
                    <a:pt x="675" y="325"/>
                  </a:cubicBezTo>
                  <a:cubicBezTo>
                    <a:pt x="489" y="418"/>
                    <a:pt x="303" y="511"/>
                    <a:pt x="210" y="720"/>
                  </a:cubicBezTo>
                  <a:cubicBezTo>
                    <a:pt x="1" y="906"/>
                    <a:pt x="1" y="1186"/>
                    <a:pt x="94" y="1488"/>
                  </a:cubicBezTo>
                  <a:cubicBezTo>
                    <a:pt x="248" y="1778"/>
                    <a:pt x="602" y="1956"/>
                    <a:pt x="927" y="1956"/>
                  </a:cubicBezTo>
                  <a:cubicBezTo>
                    <a:pt x="1045" y="1956"/>
                    <a:pt x="1158" y="1933"/>
                    <a:pt x="1257" y="1883"/>
                  </a:cubicBezTo>
                  <a:cubicBezTo>
                    <a:pt x="1559" y="1674"/>
                    <a:pt x="1745" y="1581"/>
                    <a:pt x="2048" y="1488"/>
                  </a:cubicBezTo>
                  <a:cubicBezTo>
                    <a:pt x="2420" y="1302"/>
                    <a:pt x="2536" y="813"/>
                    <a:pt x="2327" y="511"/>
                  </a:cubicBezTo>
                  <a:cubicBezTo>
                    <a:pt x="2249" y="198"/>
                    <a:pt x="1891" y="0"/>
                    <a:pt x="16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4" name="Google Shape;2334;p35"/>
            <p:cNvSpPr/>
            <p:nvPr/>
          </p:nvSpPr>
          <p:spPr>
            <a:xfrm>
              <a:off x="2533100" y="1876325"/>
              <a:ext cx="75050" cy="59800"/>
            </a:xfrm>
            <a:custGeom>
              <a:avLst/>
              <a:gdLst/>
              <a:ahLst/>
              <a:cxnLst/>
              <a:rect l="l" t="t" r="r" b="b"/>
              <a:pathLst>
                <a:path w="3002" h="2392" extrusionOk="0">
                  <a:moveTo>
                    <a:pt x="2096" y="0"/>
                  </a:moveTo>
                  <a:cubicBezTo>
                    <a:pt x="2040" y="0"/>
                    <a:pt x="1984" y="8"/>
                    <a:pt x="1931" y="24"/>
                  </a:cubicBezTo>
                  <a:cubicBezTo>
                    <a:pt x="1443" y="210"/>
                    <a:pt x="1070" y="513"/>
                    <a:pt x="582" y="792"/>
                  </a:cubicBezTo>
                  <a:cubicBezTo>
                    <a:pt x="186" y="1094"/>
                    <a:pt x="0" y="1583"/>
                    <a:pt x="279" y="1955"/>
                  </a:cubicBezTo>
                  <a:cubicBezTo>
                    <a:pt x="420" y="2220"/>
                    <a:pt x="727" y="2391"/>
                    <a:pt x="1027" y="2391"/>
                  </a:cubicBezTo>
                  <a:cubicBezTo>
                    <a:pt x="1174" y="2391"/>
                    <a:pt x="1320" y="2350"/>
                    <a:pt x="1443" y="2258"/>
                  </a:cubicBezTo>
                  <a:cubicBezTo>
                    <a:pt x="1838" y="1955"/>
                    <a:pt x="2327" y="1676"/>
                    <a:pt x="2722" y="1373"/>
                  </a:cubicBezTo>
                  <a:cubicBezTo>
                    <a:pt x="2908" y="1094"/>
                    <a:pt x="3001" y="699"/>
                    <a:pt x="2815" y="420"/>
                  </a:cubicBezTo>
                  <a:cubicBezTo>
                    <a:pt x="2643" y="170"/>
                    <a:pt x="2359" y="0"/>
                    <a:pt x="20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5" name="Google Shape;2335;p35"/>
            <p:cNvSpPr/>
            <p:nvPr/>
          </p:nvSpPr>
          <p:spPr>
            <a:xfrm>
              <a:off x="2540075" y="1968275"/>
              <a:ext cx="46550" cy="83725"/>
            </a:xfrm>
            <a:custGeom>
              <a:avLst/>
              <a:gdLst/>
              <a:ahLst/>
              <a:cxnLst/>
              <a:rect l="l" t="t" r="r" b="b"/>
              <a:pathLst>
                <a:path w="1862" h="3349" extrusionOk="0">
                  <a:moveTo>
                    <a:pt x="1096" y="0"/>
                  </a:moveTo>
                  <a:cubicBezTo>
                    <a:pt x="769" y="0"/>
                    <a:pt x="474" y="211"/>
                    <a:pt x="396" y="603"/>
                  </a:cubicBezTo>
                  <a:cubicBezTo>
                    <a:pt x="210" y="1185"/>
                    <a:pt x="117" y="1767"/>
                    <a:pt x="0" y="2465"/>
                  </a:cubicBezTo>
                  <a:cubicBezTo>
                    <a:pt x="0" y="2837"/>
                    <a:pt x="117" y="3232"/>
                    <a:pt x="489" y="3325"/>
                  </a:cubicBezTo>
                  <a:cubicBezTo>
                    <a:pt x="556" y="3341"/>
                    <a:pt x="624" y="3349"/>
                    <a:pt x="689" y="3349"/>
                  </a:cubicBezTo>
                  <a:cubicBezTo>
                    <a:pt x="1010" y="3349"/>
                    <a:pt x="1296" y="3165"/>
                    <a:pt x="1373" y="2837"/>
                  </a:cubicBezTo>
                  <a:cubicBezTo>
                    <a:pt x="1559" y="2162"/>
                    <a:pt x="1745" y="1581"/>
                    <a:pt x="1861" y="999"/>
                  </a:cubicBezTo>
                  <a:cubicBezTo>
                    <a:pt x="1861" y="603"/>
                    <a:pt x="1745" y="138"/>
                    <a:pt x="1280" y="22"/>
                  </a:cubicBezTo>
                  <a:cubicBezTo>
                    <a:pt x="1218" y="7"/>
                    <a:pt x="1157" y="0"/>
                    <a:pt x="10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6" name="Google Shape;2336;p35"/>
            <p:cNvSpPr/>
            <p:nvPr/>
          </p:nvSpPr>
          <p:spPr>
            <a:xfrm>
              <a:off x="2652450" y="1932650"/>
              <a:ext cx="91200" cy="63375"/>
            </a:xfrm>
            <a:custGeom>
              <a:avLst/>
              <a:gdLst/>
              <a:ahLst/>
              <a:cxnLst/>
              <a:rect l="l" t="t" r="r" b="b"/>
              <a:pathLst>
                <a:path w="3648" h="2535" extrusionOk="0">
                  <a:moveTo>
                    <a:pt x="2904" y="1"/>
                  </a:moveTo>
                  <a:cubicBezTo>
                    <a:pt x="2802" y="1"/>
                    <a:pt x="2700" y="32"/>
                    <a:pt x="2601" y="98"/>
                  </a:cubicBezTo>
                  <a:cubicBezTo>
                    <a:pt x="1903" y="400"/>
                    <a:pt x="1228" y="772"/>
                    <a:pt x="647" y="1168"/>
                  </a:cubicBezTo>
                  <a:cubicBezTo>
                    <a:pt x="0" y="1579"/>
                    <a:pt x="376" y="2535"/>
                    <a:pt x="1039" y="2535"/>
                  </a:cubicBezTo>
                  <a:cubicBezTo>
                    <a:pt x="1164" y="2535"/>
                    <a:pt x="1298" y="2501"/>
                    <a:pt x="1438" y="2424"/>
                  </a:cubicBezTo>
                  <a:cubicBezTo>
                    <a:pt x="2112" y="2028"/>
                    <a:pt x="2787" y="1656"/>
                    <a:pt x="3369" y="1168"/>
                  </a:cubicBezTo>
                  <a:cubicBezTo>
                    <a:pt x="3648" y="982"/>
                    <a:pt x="3648" y="493"/>
                    <a:pt x="3462" y="284"/>
                  </a:cubicBezTo>
                  <a:cubicBezTo>
                    <a:pt x="3281" y="103"/>
                    <a:pt x="3091" y="1"/>
                    <a:pt x="29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7" name="Google Shape;2337;p35"/>
            <p:cNvSpPr/>
            <p:nvPr/>
          </p:nvSpPr>
          <p:spPr>
            <a:xfrm>
              <a:off x="2833775" y="1862025"/>
              <a:ext cx="131750" cy="60875"/>
            </a:xfrm>
            <a:custGeom>
              <a:avLst/>
              <a:gdLst/>
              <a:ahLst/>
              <a:cxnLst/>
              <a:rect l="l" t="t" r="r" b="b"/>
              <a:pathLst>
                <a:path w="5270" h="2435" extrusionOk="0">
                  <a:moveTo>
                    <a:pt x="3847" y="1"/>
                  </a:moveTo>
                  <a:cubicBezTo>
                    <a:pt x="3792" y="1"/>
                    <a:pt x="3735" y="5"/>
                    <a:pt x="3676" y="15"/>
                  </a:cubicBezTo>
                  <a:cubicBezTo>
                    <a:pt x="2606" y="317"/>
                    <a:pt x="1536" y="689"/>
                    <a:pt x="582" y="1178"/>
                  </a:cubicBezTo>
                  <a:cubicBezTo>
                    <a:pt x="1" y="1480"/>
                    <a:pt x="280" y="2434"/>
                    <a:pt x="954" y="2434"/>
                  </a:cubicBezTo>
                  <a:cubicBezTo>
                    <a:pt x="2025" y="2341"/>
                    <a:pt x="3095" y="2155"/>
                    <a:pt x="4165" y="1852"/>
                  </a:cubicBezTo>
                  <a:cubicBezTo>
                    <a:pt x="5269" y="1587"/>
                    <a:pt x="4885" y="1"/>
                    <a:pt x="38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8" name="Google Shape;2338;p35"/>
            <p:cNvSpPr/>
            <p:nvPr/>
          </p:nvSpPr>
          <p:spPr>
            <a:xfrm>
              <a:off x="3303700" y="1632075"/>
              <a:ext cx="39000" cy="63400"/>
            </a:xfrm>
            <a:custGeom>
              <a:avLst/>
              <a:gdLst/>
              <a:ahLst/>
              <a:cxnLst/>
              <a:rect l="l" t="t" r="r" b="b"/>
              <a:pathLst>
                <a:path w="1560" h="2536" extrusionOk="0">
                  <a:moveTo>
                    <a:pt x="769" y="0"/>
                  </a:moveTo>
                  <a:cubicBezTo>
                    <a:pt x="396" y="0"/>
                    <a:pt x="187" y="303"/>
                    <a:pt x="94" y="675"/>
                  </a:cubicBezTo>
                  <a:cubicBezTo>
                    <a:pt x="94" y="884"/>
                    <a:pt x="1" y="1163"/>
                    <a:pt x="1" y="1373"/>
                  </a:cubicBezTo>
                  <a:cubicBezTo>
                    <a:pt x="1" y="1559"/>
                    <a:pt x="94" y="1838"/>
                    <a:pt x="94" y="2047"/>
                  </a:cubicBezTo>
                  <a:cubicBezTo>
                    <a:pt x="187" y="2327"/>
                    <a:pt x="582" y="2536"/>
                    <a:pt x="769" y="2536"/>
                  </a:cubicBezTo>
                  <a:cubicBezTo>
                    <a:pt x="1071" y="2536"/>
                    <a:pt x="1443" y="2327"/>
                    <a:pt x="1443" y="2047"/>
                  </a:cubicBezTo>
                  <a:cubicBezTo>
                    <a:pt x="1559" y="1838"/>
                    <a:pt x="1559" y="1559"/>
                    <a:pt x="1559" y="1373"/>
                  </a:cubicBezTo>
                  <a:lnTo>
                    <a:pt x="1559" y="675"/>
                  </a:lnTo>
                  <a:cubicBezTo>
                    <a:pt x="1443" y="396"/>
                    <a:pt x="1257" y="0"/>
                    <a:pt x="7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9" name="Google Shape;2339;p35"/>
            <p:cNvSpPr/>
            <p:nvPr/>
          </p:nvSpPr>
          <p:spPr>
            <a:xfrm>
              <a:off x="3322900" y="1424900"/>
              <a:ext cx="58175" cy="131875"/>
            </a:xfrm>
            <a:custGeom>
              <a:avLst/>
              <a:gdLst/>
              <a:ahLst/>
              <a:cxnLst/>
              <a:rect l="l" t="t" r="r" b="b"/>
              <a:pathLst>
                <a:path w="2327" h="5275" extrusionOk="0">
                  <a:moveTo>
                    <a:pt x="1201" y="0"/>
                  </a:moveTo>
                  <a:cubicBezTo>
                    <a:pt x="953" y="0"/>
                    <a:pt x="710" y="109"/>
                    <a:pt x="582" y="354"/>
                  </a:cubicBezTo>
                  <a:cubicBezTo>
                    <a:pt x="1" y="1703"/>
                    <a:pt x="94" y="3146"/>
                    <a:pt x="94" y="4518"/>
                  </a:cubicBezTo>
                  <a:cubicBezTo>
                    <a:pt x="94" y="4997"/>
                    <a:pt x="489" y="5274"/>
                    <a:pt x="872" y="5274"/>
                  </a:cubicBezTo>
                  <a:cubicBezTo>
                    <a:pt x="1178" y="5274"/>
                    <a:pt x="1477" y="5097"/>
                    <a:pt x="1559" y="4704"/>
                  </a:cubicBezTo>
                  <a:cubicBezTo>
                    <a:pt x="1955" y="3355"/>
                    <a:pt x="2327" y="1890"/>
                    <a:pt x="1955" y="540"/>
                  </a:cubicBezTo>
                  <a:cubicBezTo>
                    <a:pt x="1887" y="204"/>
                    <a:pt x="1540" y="0"/>
                    <a:pt x="12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40" name="Google Shape;2340;p35"/>
            <p:cNvSpPr/>
            <p:nvPr/>
          </p:nvSpPr>
          <p:spPr>
            <a:xfrm>
              <a:off x="3370950" y="1270275"/>
              <a:ext cx="99850" cy="114875"/>
            </a:xfrm>
            <a:custGeom>
              <a:avLst/>
              <a:gdLst/>
              <a:ahLst/>
              <a:cxnLst/>
              <a:rect l="l" t="t" r="r" b="b"/>
              <a:pathLst>
                <a:path w="3994" h="4595" extrusionOk="0">
                  <a:moveTo>
                    <a:pt x="2843" y="0"/>
                  </a:moveTo>
                  <a:cubicBezTo>
                    <a:pt x="2623" y="0"/>
                    <a:pt x="2405" y="72"/>
                    <a:pt x="2243" y="235"/>
                  </a:cubicBezTo>
                  <a:cubicBezTo>
                    <a:pt x="1289" y="1188"/>
                    <a:pt x="707" y="2352"/>
                    <a:pt x="219" y="3631"/>
                  </a:cubicBezTo>
                  <a:cubicBezTo>
                    <a:pt x="0" y="4186"/>
                    <a:pt x="498" y="4595"/>
                    <a:pt x="976" y="4595"/>
                  </a:cubicBezTo>
                  <a:cubicBezTo>
                    <a:pt x="1159" y="4595"/>
                    <a:pt x="1339" y="4534"/>
                    <a:pt x="1475" y="4399"/>
                  </a:cubicBezTo>
                  <a:cubicBezTo>
                    <a:pt x="2452" y="3422"/>
                    <a:pt x="3220" y="2352"/>
                    <a:pt x="3708" y="1095"/>
                  </a:cubicBezTo>
                  <a:cubicBezTo>
                    <a:pt x="3993" y="475"/>
                    <a:pt x="340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41" name="Google Shape;2341;p35"/>
            <p:cNvSpPr/>
            <p:nvPr/>
          </p:nvSpPr>
          <p:spPr>
            <a:xfrm>
              <a:off x="3475850" y="1219725"/>
              <a:ext cx="123325" cy="56425"/>
            </a:xfrm>
            <a:custGeom>
              <a:avLst/>
              <a:gdLst/>
              <a:ahLst/>
              <a:cxnLst/>
              <a:rect l="l" t="t" r="r" b="b"/>
              <a:pathLst>
                <a:path w="4933" h="2257" extrusionOk="0">
                  <a:moveTo>
                    <a:pt x="2711" y="0"/>
                  </a:moveTo>
                  <a:cubicBezTo>
                    <a:pt x="2298" y="0"/>
                    <a:pt x="1885" y="23"/>
                    <a:pt x="1443" y="23"/>
                  </a:cubicBezTo>
                  <a:cubicBezTo>
                    <a:pt x="1" y="23"/>
                    <a:pt x="1" y="2164"/>
                    <a:pt x="1443" y="2257"/>
                  </a:cubicBezTo>
                  <a:cubicBezTo>
                    <a:pt x="2327" y="2257"/>
                    <a:pt x="3095" y="2257"/>
                    <a:pt x="3979" y="2047"/>
                  </a:cubicBezTo>
                  <a:cubicBezTo>
                    <a:pt x="4933" y="1954"/>
                    <a:pt x="4933" y="302"/>
                    <a:pt x="3979" y="116"/>
                  </a:cubicBezTo>
                  <a:cubicBezTo>
                    <a:pt x="3537" y="23"/>
                    <a:pt x="3124" y="0"/>
                    <a:pt x="27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2342" name="Google Shape;2342;p35"/>
          <p:cNvSpPr/>
          <p:nvPr/>
        </p:nvSpPr>
        <p:spPr>
          <a:xfrm rot="10800000">
            <a:off x="-421763" y="5165778"/>
            <a:ext cx="2745452" cy="1945765"/>
          </a:xfrm>
          <a:custGeom>
            <a:avLst/>
            <a:gdLst/>
            <a:ahLst/>
            <a:cxnLst/>
            <a:rect l="l" t="t" r="r" b="b"/>
            <a:pathLst>
              <a:path w="95174" h="67452" extrusionOk="0">
                <a:moveTo>
                  <a:pt x="18389" y="0"/>
                </a:moveTo>
                <a:cubicBezTo>
                  <a:pt x="15830" y="0"/>
                  <a:pt x="13294" y="233"/>
                  <a:pt x="10842" y="956"/>
                </a:cubicBezTo>
                <a:cubicBezTo>
                  <a:pt x="6189" y="2305"/>
                  <a:pt x="1839" y="5795"/>
                  <a:pt x="862" y="10541"/>
                </a:cubicBezTo>
                <a:cubicBezTo>
                  <a:pt x="1" y="14798"/>
                  <a:pt x="2025" y="19358"/>
                  <a:pt x="5421" y="22266"/>
                </a:cubicBezTo>
                <a:cubicBezTo>
                  <a:pt x="8725" y="25081"/>
                  <a:pt x="12982" y="26546"/>
                  <a:pt x="17332" y="27314"/>
                </a:cubicBezTo>
                <a:cubicBezTo>
                  <a:pt x="24312" y="28570"/>
                  <a:pt x="32175" y="28477"/>
                  <a:pt x="37223" y="33409"/>
                </a:cubicBezTo>
                <a:cubicBezTo>
                  <a:pt x="41573" y="37690"/>
                  <a:pt x="42248" y="44366"/>
                  <a:pt x="43993" y="50182"/>
                </a:cubicBezTo>
                <a:cubicBezTo>
                  <a:pt x="45249" y="54556"/>
                  <a:pt x="47482" y="58813"/>
                  <a:pt x="51065" y="61535"/>
                </a:cubicBezTo>
                <a:cubicBezTo>
                  <a:pt x="53099" y="62968"/>
                  <a:pt x="55653" y="63788"/>
                  <a:pt x="58136" y="63788"/>
                </a:cubicBezTo>
                <a:cubicBezTo>
                  <a:pt x="60169" y="63788"/>
                  <a:pt x="62154" y="63238"/>
                  <a:pt x="63767" y="62024"/>
                </a:cubicBezTo>
                <a:cubicBezTo>
                  <a:pt x="66000" y="60279"/>
                  <a:pt x="67350" y="57464"/>
                  <a:pt x="70072" y="56673"/>
                </a:cubicBezTo>
                <a:cubicBezTo>
                  <a:pt x="70511" y="56550"/>
                  <a:pt x="70949" y="56492"/>
                  <a:pt x="71383" y="56492"/>
                </a:cubicBezTo>
                <a:cubicBezTo>
                  <a:pt x="74304" y="56492"/>
                  <a:pt x="77058" y="59084"/>
                  <a:pt x="78982" y="61535"/>
                </a:cubicBezTo>
                <a:cubicBezTo>
                  <a:pt x="81154" y="64273"/>
                  <a:pt x="83789" y="67452"/>
                  <a:pt x="87228" y="67452"/>
                </a:cubicBezTo>
                <a:cubicBezTo>
                  <a:pt x="87325" y="67452"/>
                  <a:pt x="87422" y="67449"/>
                  <a:pt x="87520" y="67444"/>
                </a:cubicBezTo>
                <a:cubicBezTo>
                  <a:pt x="90032" y="67351"/>
                  <a:pt x="92172" y="65397"/>
                  <a:pt x="93242" y="63070"/>
                </a:cubicBezTo>
                <a:cubicBezTo>
                  <a:pt x="94313" y="60860"/>
                  <a:pt x="94499" y="58232"/>
                  <a:pt x="94592" y="55719"/>
                </a:cubicBezTo>
                <a:cubicBezTo>
                  <a:pt x="95173" y="42342"/>
                  <a:pt x="93149" y="28966"/>
                  <a:pt x="90148" y="15775"/>
                </a:cubicBezTo>
                <a:cubicBezTo>
                  <a:pt x="87240" y="2491"/>
                  <a:pt x="76865" y="4539"/>
                  <a:pt x="65419" y="3655"/>
                </a:cubicBezTo>
                <a:cubicBezTo>
                  <a:pt x="52042" y="2491"/>
                  <a:pt x="38665" y="1421"/>
                  <a:pt x="25289" y="374"/>
                </a:cubicBezTo>
                <a:cubicBezTo>
                  <a:pt x="23000" y="187"/>
                  <a:pt x="20686" y="0"/>
                  <a:pt x="1838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2343" name="Google Shape;2343;p35"/>
          <p:cNvGrpSpPr/>
          <p:nvPr/>
        </p:nvGrpSpPr>
        <p:grpSpPr>
          <a:xfrm rot="2857198">
            <a:off x="205268" y="5741286"/>
            <a:ext cx="947489" cy="931693"/>
            <a:chOff x="4452350" y="1286250"/>
            <a:chExt cx="700275" cy="688600"/>
          </a:xfrm>
        </p:grpSpPr>
        <p:sp>
          <p:nvSpPr>
            <p:cNvPr id="2344" name="Google Shape;2344;p35"/>
            <p:cNvSpPr/>
            <p:nvPr/>
          </p:nvSpPr>
          <p:spPr>
            <a:xfrm>
              <a:off x="4706525" y="1330225"/>
              <a:ext cx="446100" cy="452175"/>
            </a:xfrm>
            <a:custGeom>
              <a:avLst/>
              <a:gdLst/>
              <a:ahLst/>
              <a:cxnLst/>
              <a:rect l="l" t="t" r="r" b="b"/>
              <a:pathLst>
                <a:path w="17844" h="18087" extrusionOk="0">
                  <a:moveTo>
                    <a:pt x="11588" y="1"/>
                  </a:moveTo>
                  <a:cubicBezTo>
                    <a:pt x="9302" y="1"/>
                    <a:pt x="7157" y="1241"/>
                    <a:pt x="5537" y="2862"/>
                  </a:cubicBezTo>
                  <a:cubicBezTo>
                    <a:pt x="4862" y="3560"/>
                    <a:pt x="4188" y="4327"/>
                    <a:pt x="3606" y="5188"/>
                  </a:cubicBezTo>
                  <a:cubicBezTo>
                    <a:pt x="1559" y="8212"/>
                    <a:pt x="0" y="12377"/>
                    <a:pt x="884" y="15657"/>
                  </a:cubicBezTo>
                  <a:lnTo>
                    <a:pt x="884" y="15866"/>
                  </a:lnTo>
                  <a:cubicBezTo>
                    <a:pt x="1163" y="16634"/>
                    <a:pt x="1559" y="17215"/>
                    <a:pt x="2047" y="17518"/>
                  </a:cubicBezTo>
                  <a:cubicBezTo>
                    <a:pt x="2327" y="17797"/>
                    <a:pt x="2722" y="17890"/>
                    <a:pt x="3118" y="17983"/>
                  </a:cubicBezTo>
                  <a:cubicBezTo>
                    <a:pt x="3423" y="18054"/>
                    <a:pt x="3751" y="18086"/>
                    <a:pt x="4094" y="18086"/>
                  </a:cubicBezTo>
                  <a:cubicBezTo>
                    <a:pt x="6568" y="18086"/>
                    <a:pt x="9843" y="16411"/>
                    <a:pt x="11539" y="15471"/>
                  </a:cubicBezTo>
                  <a:cubicBezTo>
                    <a:pt x="14447" y="13819"/>
                    <a:pt x="16983" y="11004"/>
                    <a:pt x="17355" y="7724"/>
                  </a:cubicBezTo>
                  <a:cubicBezTo>
                    <a:pt x="17844" y="4420"/>
                    <a:pt x="15820" y="652"/>
                    <a:pt x="12516" y="70"/>
                  </a:cubicBezTo>
                  <a:cubicBezTo>
                    <a:pt x="12205" y="23"/>
                    <a:pt x="11895" y="1"/>
                    <a:pt x="115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45" name="Google Shape;2345;p35"/>
            <p:cNvSpPr/>
            <p:nvPr/>
          </p:nvSpPr>
          <p:spPr>
            <a:xfrm>
              <a:off x="4633825" y="1768150"/>
              <a:ext cx="150650" cy="206700"/>
            </a:xfrm>
            <a:custGeom>
              <a:avLst/>
              <a:gdLst/>
              <a:ahLst/>
              <a:cxnLst/>
              <a:rect l="l" t="t" r="r" b="b"/>
              <a:pathLst>
                <a:path w="6026" h="8268" extrusionOk="0">
                  <a:moveTo>
                    <a:pt x="4955" y="1"/>
                  </a:moveTo>
                  <a:cubicBezTo>
                    <a:pt x="4281" y="1932"/>
                    <a:pt x="3792" y="3956"/>
                    <a:pt x="3490" y="6003"/>
                  </a:cubicBezTo>
                  <a:lnTo>
                    <a:pt x="1070" y="1164"/>
                  </a:lnTo>
                  <a:cubicBezTo>
                    <a:pt x="698" y="1350"/>
                    <a:pt x="303" y="1443"/>
                    <a:pt x="0" y="1443"/>
                  </a:cubicBezTo>
                  <a:cubicBezTo>
                    <a:pt x="884" y="3863"/>
                    <a:pt x="2047" y="6003"/>
                    <a:pt x="3606" y="8027"/>
                  </a:cubicBezTo>
                  <a:cubicBezTo>
                    <a:pt x="3715" y="8197"/>
                    <a:pt x="3860" y="8268"/>
                    <a:pt x="4005" y="8268"/>
                  </a:cubicBezTo>
                  <a:cubicBezTo>
                    <a:pt x="4356" y="8268"/>
                    <a:pt x="4708" y="7857"/>
                    <a:pt x="4560" y="7445"/>
                  </a:cubicBezTo>
                  <a:lnTo>
                    <a:pt x="4560" y="7352"/>
                  </a:lnTo>
                  <a:cubicBezTo>
                    <a:pt x="4653" y="5026"/>
                    <a:pt x="5142" y="2699"/>
                    <a:pt x="6026" y="466"/>
                  </a:cubicBezTo>
                  <a:cubicBezTo>
                    <a:pt x="5630" y="373"/>
                    <a:pt x="5235" y="280"/>
                    <a:pt x="49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46" name="Google Shape;2346;p35"/>
            <p:cNvSpPr/>
            <p:nvPr/>
          </p:nvSpPr>
          <p:spPr>
            <a:xfrm>
              <a:off x="4757700" y="1448300"/>
              <a:ext cx="268800" cy="331525"/>
            </a:xfrm>
            <a:custGeom>
              <a:avLst/>
              <a:gdLst/>
              <a:ahLst/>
              <a:cxnLst/>
              <a:rect l="l" t="t" r="r" b="b"/>
              <a:pathLst>
                <a:path w="10752" h="13261" extrusionOk="0">
                  <a:moveTo>
                    <a:pt x="9910" y="1"/>
                  </a:moveTo>
                  <a:cubicBezTo>
                    <a:pt x="9808" y="1"/>
                    <a:pt x="9698" y="29"/>
                    <a:pt x="9585" y="93"/>
                  </a:cubicBezTo>
                  <a:cubicBezTo>
                    <a:pt x="8538" y="954"/>
                    <a:pt x="7468" y="1838"/>
                    <a:pt x="6398" y="2791"/>
                  </a:cubicBezTo>
                  <a:cubicBezTo>
                    <a:pt x="6096" y="3187"/>
                    <a:pt x="5723" y="3489"/>
                    <a:pt x="5421" y="3862"/>
                  </a:cubicBezTo>
                  <a:cubicBezTo>
                    <a:pt x="4467" y="4932"/>
                    <a:pt x="3490" y="6095"/>
                    <a:pt x="2722" y="7351"/>
                  </a:cubicBezTo>
                  <a:cubicBezTo>
                    <a:pt x="2420" y="7840"/>
                    <a:pt x="2141" y="8328"/>
                    <a:pt x="1838" y="8817"/>
                  </a:cubicBezTo>
                  <a:cubicBezTo>
                    <a:pt x="1071" y="10073"/>
                    <a:pt x="489" y="11422"/>
                    <a:pt x="0" y="12795"/>
                  </a:cubicBezTo>
                  <a:cubicBezTo>
                    <a:pt x="280" y="13074"/>
                    <a:pt x="675" y="13167"/>
                    <a:pt x="1071" y="13260"/>
                  </a:cubicBezTo>
                  <a:cubicBezTo>
                    <a:pt x="1559" y="11818"/>
                    <a:pt x="2234" y="10468"/>
                    <a:pt x="3002" y="9189"/>
                  </a:cubicBezTo>
                  <a:cubicBezTo>
                    <a:pt x="3188" y="8724"/>
                    <a:pt x="3490" y="8235"/>
                    <a:pt x="3769" y="7840"/>
                  </a:cubicBezTo>
                  <a:cubicBezTo>
                    <a:pt x="4560" y="6676"/>
                    <a:pt x="5421" y="5513"/>
                    <a:pt x="6398" y="4443"/>
                  </a:cubicBezTo>
                  <a:lnTo>
                    <a:pt x="7375" y="3489"/>
                  </a:lnTo>
                  <a:cubicBezTo>
                    <a:pt x="8236" y="2605"/>
                    <a:pt x="9213" y="1838"/>
                    <a:pt x="10167" y="1163"/>
                  </a:cubicBezTo>
                  <a:cubicBezTo>
                    <a:pt x="10752" y="753"/>
                    <a:pt x="10438" y="1"/>
                    <a:pt x="9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47" name="Google Shape;2347;p35"/>
            <p:cNvSpPr/>
            <p:nvPr/>
          </p:nvSpPr>
          <p:spPr>
            <a:xfrm>
              <a:off x="4791425" y="1526900"/>
              <a:ext cx="44125" cy="153800"/>
            </a:xfrm>
            <a:custGeom>
              <a:avLst/>
              <a:gdLst/>
              <a:ahLst/>
              <a:cxnLst/>
              <a:rect l="l" t="t" r="r" b="b"/>
              <a:pathLst>
                <a:path w="1765" h="6152" extrusionOk="0">
                  <a:moveTo>
                    <a:pt x="766" y="0"/>
                  </a:moveTo>
                  <a:cubicBezTo>
                    <a:pt x="541" y="0"/>
                    <a:pt x="340" y="128"/>
                    <a:pt x="303" y="438"/>
                  </a:cubicBezTo>
                  <a:cubicBezTo>
                    <a:pt x="1" y="2183"/>
                    <a:pt x="94" y="4021"/>
                    <a:pt x="489" y="5766"/>
                  </a:cubicBezTo>
                  <a:cubicBezTo>
                    <a:pt x="563" y="6034"/>
                    <a:pt x="792" y="6152"/>
                    <a:pt x="1029" y="6152"/>
                  </a:cubicBezTo>
                  <a:cubicBezTo>
                    <a:pt x="1388" y="6152"/>
                    <a:pt x="1765" y="5883"/>
                    <a:pt x="1653" y="5463"/>
                  </a:cubicBezTo>
                  <a:cubicBezTo>
                    <a:pt x="1257" y="3928"/>
                    <a:pt x="1164" y="2276"/>
                    <a:pt x="1466" y="718"/>
                  </a:cubicBezTo>
                  <a:cubicBezTo>
                    <a:pt x="1523" y="307"/>
                    <a:pt x="1115" y="0"/>
                    <a:pt x="7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48" name="Google Shape;2348;p35"/>
            <p:cNvSpPr/>
            <p:nvPr/>
          </p:nvSpPr>
          <p:spPr>
            <a:xfrm>
              <a:off x="4806900" y="1629600"/>
              <a:ext cx="151225" cy="48650"/>
            </a:xfrm>
            <a:custGeom>
              <a:avLst/>
              <a:gdLst/>
              <a:ahLst/>
              <a:cxnLst/>
              <a:rect l="l" t="t" r="r" b="b"/>
              <a:pathLst>
                <a:path w="6049" h="1946" extrusionOk="0">
                  <a:moveTo>
                    <a:pt x="5105" y="0"/>
                  </a:moveTo>
                  <a:cubicBezTo>
                    <a:pt x="5075" y="0"/>
                    <a:pt x="5043" y="2"/>
                    <a:pt x="5012" y="6"/>
                  </a:cubicBezTo>
                  <a:cubicBezTo>
                    <a:pt x="3546" y="308"/>
                    <a:pt x="2104" y="495"/>
                    <a:pt x="754" y="774"/>
                  </a:cubicBezTo>
                  <a:cubicBezTo>
                    <a:pt x="1" y="885"/>
                    <a:pt x="240" y="1945"/>
                    <a:pt x="927" y="1945"/>
                  </a:cubicBezTo>
                  <a:cubicBezTo>
                    <a:pt x="962" y="1945"/>
                    <a:pt x="997" y="1942"/>
                    <a:pt x="1034" y="1937"/>
                  </a:cubicBezTo>
                  <a:cubicBezTo>
                    <a:pt x="2499" y="1658"/>
                    <a:pt x="3848" y="1355"/>
                    <a:pt x="5291" y="1169"/>
                  </a:cubicBezTo>
                  <a:cubicBezTo>
                    <a:pt x="6049" y="991"/>
                    <a:pt x="5803" y="0"/>
                    <a:pt x="51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49" name="Google Shape;2349;p35"/>
            <p:cNvSpPr/>
            <p:nvPr/>
          </p:nvSpPr>
          <p:spPr>
            <a:xfrm>
              <a:off x="4881000" y="1408875"/>
              <a:ext cx="77275" cy="149250"/>
            </a:xfrm>
            <a:custGeom>
              <a:avLst/>
              <a:gdLst/>
              <a:ahLst/>
              <a:cxnLst/>
              <a:rect l="l" t="t" r="r" b="b"/>
              <a:pathLst>
                <a:path w="3091" h="5970" extrusionOk="0">
                  <a:moveTo>
                    <a:pt x="2305" y="1"/>
                  </a:moveTo>
                  <a:cubicBezTo>
                    <a:pt x="2160" y="1"/>
                    <a:pt x="2005" y="61"/>
                    <a:pt x="1862" y="204"/>
                  </a:cubicBezTo>
                  <a:cubicBezTo>
                    <a:pt x="489" y="1670"/>
                    <a:pt x="0" y="3601"/>
                    <a:pt x="489" y="5532"/>
                  </a:cubicBezTo>
                  <a:cubicBezTo>
                    <a:pt x="571" y="5842"/>
                    <a:pt x="800" y="5969"/>
                    <a:pt x="1035" y="5969"/>
                  </a:cubicBezTo>
                  <a:cubicBezTo>
                    <a:pt x="1400" y="5969"/>
                    <a:pt x="1779" y="5663"/>
                    <a:pt x="1652" y="5252"/>
                  </a:cubicBezTo>
                  <a:cubicBezTo>
                    <a:pt x="1280" y="3694"/>
                    <a:pt x="1652" y="2158"/>
                    <a:pt x="2722" y="995"/>
                  </a:cubicBezTo>
                  <a:cubicBezTo>
                    <a:pt x="3090" y="557"/>
                    <a:pt x="2746" y="1"/>
                    <a:pt x="2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50" name="Google Shape;2350;p35"/>
            <p:cNvSpPr/>
            <p:nvPr/>
          </p:nvSpPr>
          <p:spPr>
            <a:xfrm>
              <a:off x="4904350" y="1532100"/>
              <a:ext cx="135825" cy="35300"/>
            </a:xfrm>
            <a:custGeom>
              <a:avLst/>
              <a:gdLst/>
              <a:ahLst/>
              <a:cxnLst/>
              <a:rect l="l" t="t" r="r" b="b"/>
              <a:pathLst>
                <a:path w="5433" h="1412" extrusionOk="0">
                  <a:moveTo>
                    <a:pt x="780" y="1"/>
                  </a:moveTo>
                  <a:cubicBezTo>
                    <a:pt x="194" y="1"/>
                    <a:pt x="0" y="1012"/>
                    <a:pt x="625" y="1184"/>
                  </a:cubicBezTo>
                  <a:cubicBezTo>
                    <a:pt x="1300" y="1335"/>
                    <a:pt x="1980" y="1411"/>
                    <a:pt x="2661" y="1411"/>
                  </a:cubicBezTo>
                  <a:cubicBezTo>
                    <a:pt x="3341" y="1411"/>
                    <a:pt x="4022" y="1335"/>
                    <a:pt x="4696" y="1184"/>
                  </a:cubicBezTo>
                  <a:cubicBezTo>
                    <a:pt x="5432" y="1006"/>
                    <a:pt x="5206" y="15"/>
                    <a:pt x="4510" y="15"/>
                  </a:cubicBezTo>
                  <a:cubicBezTo>
                    <a:pt x="4480" y="15"/>
                    <a:pt x="4449" y="17"/>
                    <a:pt x="4417" y="21"/>
                  </a:cubicBezTo>
                  <a:cubicBezTo>
                    <a:pt x="3835" y="172"/>
                    <a:pt x="3254" y="248"/>
                    <a:pt x="2672" y="248"/>
                  </a:cubicBezTo>
                  <a:cubicBezTo>
                    <a:pt x="2091" y="248"/>
                    <a:pt x="1509" y="172"/>
                    <a:pt x="928" y="21"/>
                  </a:cubicBezTo>
                  <a:cubicBezTo>
                    <a:pt x="876" y="7"/>
                    <a:pt x="827" y="1"/>
                    <a:pt x="7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51" name="Google Shape;2351;p35"/>
            <p:cNvSpPr/>
            <p:nvPr/>
          </p:nvSpPr>
          <p:spPr>
            <a:xfrm>
              <a:off x="4452350" y="1286250"/>
              <a:ext cx="351325" cy="518575"/>
            </a:xfrm>
            <a:custGeom>
              <a:avLst/>
              <a:gdLst/>
              <a:ahLst/>
              <a:cxnLst/>
              <a:rect l="l" t="t" r="r" b="b"/>
              <a:pathLst>
                <a:path w="14053" h="20743" extrusionOk="0">
                  <a:moveTo>
                    <a:pt x="6538" y="0"/>
                  </a:moveTo>
                  <a:cubicBezTo>
                    <a:pt x="5567" y="0"/>
                    <a:pt x="4612" y="237"/>
                    <a:pt x="3770" y="759"/>
                  </a:cubicBezTo>
                  <a:cubicBezTo>
                    <a:pt x="1443" y="2015"/>
                    <a:pt x="489" y="4830"/>
                    <a:pt x="280" y="7343"/>
                  </a:cubicBezTo>
                  <a:cubicBezTo>
                    <a:pt x="1" y="11507"/>
                    <a:pt x="1560" y="17718"/>
                    <a:pt x="5235" y="20231"/>
                  </a:cubicBezTo>
                  <a:cubicBezTo>
                    <a:pt x="5795" y="20559"/>
                    <a:pt x="6355" y="20743"/>
                    <a:pt x="6915" y="20743"/>
                  </a:cubicBezTo>
                  <a:cubicBezTo>
                    <a:pt x="7029" y="20743"/>
                    <a:pt x="7144" y="20735"/>
                    <a:pt x="7259" y="20719"/>
                  </a:cubicBezTo>
                  <a:cubicBezTo>
                    <a:pt x="7562" y="20719"/>
                    <a:pt x="7957" y="20626"/>
                    <a:pt x="8329" y="20440"/>
                  </a:cubicBezTo>
                  <a:cubicBezTo>
                    <a:pt x="9400" y="19858"/>
                    <a:pt x="10284" y="18695"/>
                    <a:pt x="11051" y="17416"/>
                  </a:cubicBezTo>
                  <a:cubicBezTo>
                    <a:pt x="11912" y="15880"/>
                    <a:pt x="12703" y="14136"/>
                    <a:pt x="13075" y="12972"/>
                  </a:cubicBezTo>
                  <a:cubicBezTo>
                    <a:pt x="13773" y="11018"/>
                    <a:pt x="14052" y="8901"/>
                    <a:pt x="13773" y="6947"/>
                  </a:cubicBezTo>
                  <a:cubicBezTo>
                    <a:pt x="13564" y="5598"/>
                    <a:pt x="13192" y="4435"/>
                    <a:pt x="12401" y="3271"/>
                  </a:cubicBezTo>
                  <a:cubicBezTo>
                    <a:pt x="11178" y="1299"/>
                    <a:pt x="8813" y="0"/>
                    <a:pt x="65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52" name="Google Shape;2352;p35"/>
            <p:cNvSpPr/>
            <p:nvPr/>
          </p:nvSpPr>
          <p:spPr>
            <a:xfrm>
              <a:off x="4587875" y="1398075"/>
              <a:ext cx="72725" cy="406175"/>
            </a:xfrm>
            <a:custGeom>
              <a:avLst/>
              <a:gdLst/>
              <a:ahLst/>
              <a:cxnLst/>
              <a:rect l="l" t="t" r="r" b="b"/>
              <a:pathLst>
                <a:path w="2909" h="16247" extrusionOk="0">
                  <a:moveTo>
                    <a:pt x="1284" y="0"/>
                  </a:moveTo>
                  <a:cubicBezTo>
                    <a:pt x="1064" y="0"/>
                    <a:pt x="860" y="107"/>
                    <a:pt x="791" y="357"/>
                  </a:cubicBezTo>
                  <a:cubicBezTo>
                    <a:pt x="489" y="1706"/>
                    <a:pt x="303" y="3172"/>
                    <a:pt x="210" y="4521"/>
                  </a:cubicBezTo>
                  <a:cubicBezTo>
                    <a:pt x="93" y="5010"/>
                    <a:pt x="93" y="5498"/>
                    <a:pt x="93" y="5964"/>
                  </a:cubicBezTo>
                  <a:cubicBezTo>
                    <a:pt x="0" y="7429"/>
                    <a:pt x="93" y="8872"/>
                    <a:pt x="303" y="10337"/>
                  </a:cubicBezTo>
                  <a:cubicBezTo>
                    <a:pt x="396" y="10919"/>
                    <a:pt x="489" y="11500"/>
                    <a:pt x="582" y="11989"/>
                  </a:cubicBezTo>
                  <a:cubicBezTo>
                    <a:pt x="884" y="13431"/>
                    <a:pt x="1257" y="14897"/>
                    <a:pt x="1838" y="16246"/>
                  </a:cubicBezTo>
                  <a:cubicBezTo>
                    <a:pt x="2141" y="16246"/>
                    <a:pt x="2536" y="16153"/>
                    <a:pt x="2908" y="15967"/>
                  </a:cubicBezTo>
                  <a:cubicBezTo>
                    <a:pt x="2327" y="14501"/>
                    <a:pt x="1955" y="13059"/>
                    <a:pt x="1652" y="11593"/>
                  </a:cubicBezTo>
                  <a:cubicBezTo>
                    <a:pt x="1559" y="11105"/>
                    <a:pt x="1466" y="10523"/>
                    <a:pt x="1466" y="10035"/>
                  </a:cubicBezTo>
                  <a:cubicBezTo>
                    <a:pt x="1257" y="8592"/>
                    <a:pt x="1164" y="7243"/>
                    <a:pt x="1257" y="5777"/>
                  </a:cubicBezTo>
                  <a:lnTo>
                    <a:pt x="1257" y="4428"/>
                  </a:lnTo>
                  <a:cubicBezTo>
                    <a:pt x="1466" y="3172"/>
                    <a:pt x="1652" y="2009"/>
                    <a:pt x="1955" y="729"/>
                  </a:cubicBezTo>
                  <a:cubicBezTo>
                    <a:pt x="2072" y="305"/>
                    <a:pt x="1655" y="0"/>
                    <a:pt x="12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53" name="Google Shape;2353;p35"/>
            <p:cNvSpPr/>
            <p:nvPr/>
          </p:nvSpPr>
          <p:spPr>
            <a:xfrm>
              <a:off x="4506300" y="1582700"/>
              <a:ext cx="127600" cy="119750"/>
            </a:xfrm>
            <a:custGeom>
              <a:avLst/>
              <a:gdLst/>
              <a:ahLst/>
              <a:cxnLst/>
              <a:rect l="l" t="t" r="r" b="b"/>
              <a:pathLst>
                <a:path w="5104" h="4790" extrusionOk="0">
                  <a:moveTo>
                    <a:pt x="783" y="0"/>
                  </a:moveTo>
                  <a:cubicBezTo>
                    <a:pt x="381" y="0"/>
                    <a:pt x="1" y="365"/>
                    <a:pt x="262" y="812"/>
                  </a:cubicBezTo>
                  <a:cubicBezTo>
                    <a:pt x="1239" y="2371"/>
                    <a:pt x="2403" y="3627"/>
                    <a:pt x="3938" y="4697"/>
                  </a:cubicBezTo>
                  <a:cubicBezTo>
                    <a:pt x="4033" y="4761"/>
                    <a:pt x="4131" y="4789"/>
                    <a:pt x="4225" y="4789"/>
                  </a:cubicBezTo>
                  <a:cubicBezTo>
                    <a:pt x="4710" y="4789"/>
                    <a:pt x="5104" y="4051"/>
                    <a:pt x="4520" y="3720"/>
                  </a:cubicBezTo>
                  <a:cubicBezTo>
                    <a:pt x="3263" y="2859"/>
                    <a:pt x="2193" y="1696"/>
                    <a:pt x="1333" y="323"/>
                  </a:cubicBezTo>
                  <a:cubicBezTo>
                    <a:pt x="1199" y="95"/>
                    <a:pt x="988"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54" name="Google Shape;2354;p35"/>
            <p:cNvSpPr/>
            <p:nvPr/>
          </p:nvSpPr>
          <p:spPr>
            <a:xfrm>
              <a:off x="4596175" y="1580500"/>
              <a:ext cx="112250" cy="112000"/>
            </a:xfrm>
            <a:custGeom>
              <a:avLst/>
              <a:gdLst/>
              <a:ahLst/>
              <a:cxnLst/>
              <a:rect l="l" t="t" r="r" b="b"/>
              <a:pathLst>
                <a:path w="4490" h="4480" extrusionOk="0">
                  <a:moveTo>
                    <a:pt x="3631" y="0"/>
                  </a:moveTo>
                  <a:cubicBezTo>
                    <a:pt x="3463" y="0"/>
                    <a:pt x="3292" y="65"/>
                    <a:pt x="3158" y="225"/>
                  </a:cubicBezTo>
                  <a:cubicBezTo>
                    <a:pt x="2204" y="1388"/>
                    <a:pt x="1320" y="2459"/>
                    <a:pt x="343" y="3622"/>
                  </a:cubicBezTo>
                  <a:cubicBezTo>
                    <a:pt x="0" y="4051"/>
                    <a:pt x="428" y="4479"/>
                    <a:pt x="873" y="4479"/>
                  </a:cubicBezTo>
                  <a:cubicBezTo>
                    <a:pt x="1031" y="4479"/>
                    <a:pt x="1192" y="4425"/>
                    <a:pt x="1320" y="4296"/>
                  </a:cubicBezTo>
                  <a:cubicBezTo>
                    <a:pt x="2297" y="3133"/>
                    <a:pt x="3158" y="1970"/>
                    <a:pt x="4135" y="807"/>
                  </a:cubicBezTo>
                  <a:cubicBezTo>
                    <a:pt x="4489" y="453"/>
                    <a:pt x="4073" y="0"/>
                    <a:pt x="36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55" name="Google Shape;2355;p35"/>
            <p:cNvSpPr/>
            <p:nvPr/>
          </p:nvSpPr>
          <p:spPr>
            <a:xfrm>
              <a:off x="4527375" y="1411475"/>
              <a:ext cx="94500" cy="140725"/>
            </a:xfrm>
            <a:custGeom>
              <a:avLst/>
              <a:gdLst/>
              <a:ahLst/>
              <a:cxnLst/>
              <a:rect l="l" t="t" r="r" b="b"/>
              <a:pathLst>
                <a:path w="3780" h="5629" extrusionOk="0">
                  <a:moveTo>
                    <a:pt x="647" y="1"/>
                  </a:moveTo>
                  <a:cubicBezTo>
                    <a:pt x="366" y="1"/>
                    <a:pt x="94" y="169"/>
                    <a:pt x="94" y="496"/>
                  </a:cubicBezTo>
                  <a:cubicBezTo>
                    <a:pt x="1" y="2520"/>
                    <a:pt x="978" y="4381"/>
                    <a:pt x="2630" y="5544"/>
                  </a:cubicBezTo>
                  <a:cubicBezTo>
                    <a:pt x="2722" y="5603"/>
                    <a:pt x="2816" y="5628"/>
                    <a:pt x="2907" y="5628"/>
                  </a:cubicBezTo>
                  <a:cubicBezTo>
                    <a:pt x="3391" y="5628"/>
                    <a:pt x="3779" y="4900"/>
                    <a:pt x="3211" y="4567"/>
                  </a:cubicBezTo>
                  <a:cubicBezTo>
                    <a:pt x="1932" y="3590"/>
                    <a:pt x="1164" y="2240"/>
                    <a:pt x="1257" y="589"/>
                  </a:cubicBezTo>
                  <a:cubicBezTo>
                    <a:pt x="1257" y="192"/>
                    <a:pt x="947" y="1"/>
                    <a:pt x="6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56" name="Google Shape;2356;p35"/>
            <p:cNvSpPr/>
            <p:nvPr/>
          </p:nvSpPr>
          <p:spPr>
            <a:xfrm>
              <a:off x="4595325" y="1452875"/>
              <a:ext cx="111200" cy="89500"/>
            </a:xfrm>
            <a:custGeom>
              <a:avLst/>
              <a:gdLst/>
              <a:ahLst/>
              <a:cxnLst/>
              <a:rect l="l" t="t" r="r" b="b"/>
              <a:pathLst>
                <a:path w="4448" h="3580" extrusionOk="0">
                  <a:moveTo>
                    <a:pt x="3647" y="0"/>
                  </a:moveTo>
                  <a:cubicBezTo>
                    <a:pt x="3478" y="0"/>
                    <a:pt x="3310" y="82"/>
                    <a:pt x="3192" y="282"/>
                  </a:cubicBezTo>
                  <a:cubicBezTo>
                    <a:pt x="2517" y="1259"/>
                    <a:pt x="1657" y="1934"/>
                    <a:pt x="493" y="2515"/>
                  </a:cubicBezTo>
                  <a:cubicBezTo>
                    <a:pt x="1" y="2772"/>
                    <a:pt x="259" y="3579"/>
                    <a:pt x="774" y="3579"/>
                  </a:cubicBezTo>
                  <a:cubicBezTo>
                    <a:pt x="867" y="3579"/>
                    <a:pt x="968" y="3553"/>
                    <a:pt x="1075" y="3492"/>
                  </a:cubicBezTo>
                  <a:cubicBezTo>
                    <a:pt x="2331" y="2911"/>
                    <a:pt x="3285" y="2027"/>
                    <a:pt x="4169" y="864"/>
                  </a:cubicBezTo>
                  <a:cubicBezTo>
                    <a:pt x="4447" y="455"/>
                    <a:pt x="4047" y="0"/>
                    <a:pt x="36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357" name="Google Shape;2357;p35"/>
          <p:cNvGrpSpPr/>
          <p:nvPr/>
        </p:nvGrpSpPr>
        <p:grpSpPr>
          <a:xfrm rot="10800000">
            <a:off x="-567165" y="-170475"/>
            <a:ext cx="3154961" cy="1945747"/>
            <a:chOff x="3095850" y="2740875"/>
            <a:chExt cx="1972838" cy="1216700"/>
          </a:xfrm>
        </p:grpSpPr>
        <p:sp>
          <p:nvSpPr>
            <p:cNvPr id="2358" name="Google Shape;2358;p35"/>
            <p:cNvSpPr/>
            <p:nvPr/>
          </p:nvSpPr>
          <p:spPr>
            <a:xfrm>
              <a:off x="3095850" y="2740875"/>
              <a:ext cx="1211125" cy="1089775"/>
            </a:xfrm>
            <a:custGeom>
              <a:avLst/>
              <a:gdLst/>
              <a:ahLst/>
              <a:cxnLst/>
              <a:rect l="l" t="t" r="r" b="b"/>
              <a:pathLst>
                <a:path w="48445" h="43591" extrusionOk="0">
                  <a:moveTo>
                    <a:pt x="47712" y="1"/>
                  </a:moveTo>
                  <a:cubicBezTo>
                    <a:pt x="47346" y="1"/>
                    <a:pt x="46979" y="245"/>
                    <a:pt x="46979" y="733"/>
                  </a:cubicBezTo>
                  <a:cubicBezTo>
                    <a:pt x="46514" y="8969"/>
                    <a:pt x="42722" y="16925"/>
                    <a:pt x="36627" y="22532"/>
                  </a:cubicBezTo>
                  <a:cubicBezTo>
                    <a:pt x="29741" y="28836"/>
                    <a:pt x="20528" y="30488"/>
                    <a:pt x="12200" y="33977"/>
                  </a:cubicBezTo>
                  <a:cubicBezTo>
                    <a:pt x="7733" y="35908"/>
                    <a:pt x="3476" y="38444"/>
                    <a:pt x="452" y="42306"/>
                  </a:cubicBezTo>
                  <a:cubicBezTo>
                    <a:pt x="0" y="42829"/>
                    <a:pt x="543" y="43591"/>
                    <a:pt x="1081" y="43591"/>
                  </a:cubicBezTo>
                  <a:cubicBezTo>
                    <a:pt x="1236" y="43591"/>
                    <a:pt x="1391" y="43527"/>
                    <a:pt x="1522" y="43376"/>
                  </a:cubicBezTo>
                  <a:cubicBezTo>
                    <a:pt x="7640" y="35420"/>
                    <a:pt x="18109" y="33791"/>
                    <a:pt x="26833" y="30185"/>
                  </a:cubicBezTo>
                  <a:cubicBezTo>
                    <a:pt x="34673" y="26998"/>
                    <a:pt x="41163" y="21461"/>
                    <a:pt x="44955" y="13808"/>
                  </a:cubicBezTo>
                  <a:cubicBezTo>
                    <a:pt x="46979" y="9737"/>
                    <a:pt x="48143" y="5293"/>
                    <a:pt x="48445" y="733"/>
                  </a:cubicBezTo>
                  <a:cubicBezTo>
                    <a:pt x="48445" y="245"/>
                    <a:pt x="48079" y="1"/>
                    <a:pt x="477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59" name="Google Shape;2359;p35"/>
            <p:cNvSpPr/>
            <p:nvPr/>
          </p:nvSpPr>
          <p:spPr>
            <a:xfrm>
              <a:off x="3303325" y="2880600"/>
              <a:ext cx="1035075" cy="1066625"/>
            </a:xfrm>
            <a:custGeom>
              <a:avLst/>
              <a:gdLst/>
              <a:ahLst/>
              <a:cxnLst/>
              <a:rect l="l" t="t" r="r" b="b"/>
              <a:pathLst>
                <a:path w="41403" h="42665" extrusionOk="0">
                  <a:moveTo>
                    <a:pt x="40147" y="1"/>
                  </a:moveTo>
                  <a:cubicBezTo>
                    <a:pt x="39726" y="1"/>
                    <a:pt x="39253" y="377"/>
                    <a:pt x="39378" y="960"/>
                  </a:cubicBezTo>
                  <a:cubicBezTo>
                    <a:pt x="40541" y="8521"/>
                    <a:pt x="38308" y="16361"/>
                    <a:pt x="33446" y="22270"/>
                  </a:cubicBezTo>
                  <a:cubicBezTo>
                    <a:pt x="31120" y="25178"/>
                    <a:pt x="28212" y="27621"/>
                    <a:pt x="24838" y="29249"/>
                  </a:cubicBezTo>
                  <a:cubicBezTo>
                    <a:pt x="20558" y="31389"/>
                    <a:pt x="15905" y="32367"/>
                    <a:pt x="11462" y="34018"/>
                  </a:cubicBezTo>
                  <a:cubicBezTo>
                    <a:pt x="7181" y="35554"/>
                    <a:pt x="3203" y="37880"/>
                    <a:pt x="411" y="41579"/>
                  </a:cubicBezTo>
                  <a:cubicBezTo>
                    <a:pt x="0" y="42122"/>
                    <a:pt x="508" y="42665"/>
                    <a:pt x="1046" y="42665"/>
                  </a:cubicBezTo>
                  <a:cubicBezTo>
                    <a:pt x="1269" y="42665"/>
                    <a:pt x="1497" y="42572"/>
                    <a:pt x="1668" y="42347"/>
                  </a:cubicBezTo>
                  <a:cubicBezTo>
                    <a:pt x="7670" y="34484"/>
                    <a:pt x="18441" y="34484"/>
                    <a:pt x="26583" y="30040"/>
                  </a:cubicBezTo>
                  <a:cubicBezTo>
                    <a:pt x="33074" y="26458"/>
                    <a:pt x="37913" y="20060"/>
                    <a:pt x="39960" y="12965"/>
                  </a:cubicBezTo>
                  <a:cubicBezTo>
                    <a:pt x="41216" y="9010"/>
                    <a:pt x="41402" y="4729"/>
                    <a:pt x="40728" y="565"/>
                  </a:cubicBezTo>
                  <a:cubicBezTo>
                    <a:pt x="40690" y="171"/>
                    <a:pt x="40430" y="1"/>
                    <a:pt x="401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60" name="Google Shape;2360;p35"/>
            <p:cNvSpPr/>
            <p:nvPr/>
          </p:nvSpPr>
          <p:spPr>
            <a:xfrm>
              <a:off x="3644325" y="2826700"/>
              <a:ext cx="943575" cy="1110700"/>
            </a:xfrm>
            <a:custGeom>
              <a:avLst/>
              <a:gdLst/>
              <a:ahLst/>
              <a:cxnLst/>
              <a:rect l="l" t="t" r="r" b="b"/>
              <a:pathLst>
                <a:path w="37743" h="44428" extrusionOk="0">
                  <a:moveTo>
                    <a:pt x="35585" y="0"/>
                  </a:moveTo>
                  <a:cubicBezTo>
                    <a:pt x="35127" y="0"/>
                    <a:pt x="34665" y="348"/>
                    <a:pt x="34834" y="883"/>
                  </a:cubicBezTo>
                  <a:cubicBezTo>
                    <a:pt x="36975" y="8141"/>
                    <a:pt x="35905" y="16005"/>
                    <a:pt x="32229" y="22588"/>
                  </a:cubicBezTo>
                  <a:cubicBezTo>
                    <a:pt x="30391" y="25799"/>
                    <a:pt x="27948" y="28707"/>
                    <a:pt x="25040" y="31033"/>
                  </a:cubicBezTo>
                  <a:cubicBezTo>
                    <a:pt x="21667" y="33732"/>
                    <a:pt x="17689" y="35197"/>
                    <a:pt x="13618" y="36453"/>
                  </a:cubicBezTo>
                  <a:cubicBezTo>
                    <a:pt x="8872" y="37919"/>
                    <a:pt x="4103" y="39454"/>
                    <a:pt x="520" y="43153"/>
                  </a:cubicBezTo>
                  <a:cubicBezTo>
                    <a:pt x="1" y="43673"/>
                    <a:pt x="516" y="44428"/>
                    <a:pt x="1089" y="44428"/>
                  </a:cubicBezTo>
                  <a:cubicBezTo>
                    <a:pt x="1260" y="44428"/>
                    <a:pt x="1435" y="44361"/>
                    <a:pt x="1590" y="44200"/>
                  </a:cubicBezTo>
                  <a:cubicBezTo>
                    <a:pt x="5173" y="40432"/>
                    <a:pt x="10221" y="39082"/>
                    <a:pt x="15060" y="37617"/>
                  </a:cubicBezTo>
                  <a:cubicBezTo>
                    <a:pt x="18945" y="36360"/>
                    <a:pt x="22714" y="34802"/>
                    <a:pt x="25924" y="32196"/>
                  </a:cubicBezTo>
                  <a:cubicBezTo>
                    <a:pt x="31833" y="27636"/>
                    <a:pt x="35905" y="20564"/>
                    <a:pt x="37068" y="13190"/>
                  </a:cubicBezTo>
                  <a:cubicBezTo>
                    <a:pt x="37742" y="8932"/>
                    <a:pt x="37463" y="4652"/>
                    <a:pt x="36300" y="488"/>
                  </a:cubicBezTo>
                  <a:cubicBezTo>
                    <a:pt x="36181" y="148"/>
                    <a:pt x="35884" y="0"/>
                    <a:pt x="355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61" name="Google Shape;2361;p35"/>
            <p:cNvSpPr/>
            <p:nvPr/>
          </p:nvSpPr>
          <p:spPr>
            <a:xfrm>
              <a:off x="3956825" y="2885300"/>
              <a:ext cx="927100" cy="1072275"/>
            </a:xfrm>
            <a:custGeom>
              <a:avLst/>
              <a:gdLst/>
              <a:ahLst/>
              <a:cxnLst/>
              <a:rect l="l" t="t" r="r" b="b"/>
              <a:pathLst>
                <a:path w="37084" h="42891" extrusionOk="0">
                  <a:moveTo>
                    <a:pt x="32659" y="0"/>
                  </a:moveTo>
                  <a:cubicBezTo>
                    <a:pt x="32184" y="0"/>
                    <a:pt x="31669" y="550"/>
                    <a:pt x="31942" y="1145"/>
                  </a:cubicBezTo>
                  <a:cubicBezTo>
                    <a:pt x="37084" y="10450"/>
                    <a:pt x="35804" y="22291"/>
                    <a:pt x="28453" y="30038"/>
                  </a:cubicBezTo>
                  <a:cubicBezTo>
                    <a:pt x="25056" y="33621"/>
                    <a:pt x="20799" y="36040"/>
                    <a:pt x="16030" y="37204"/>
                  </a:cubicBezTo>
                  <a:cubicBezTo>
                    <a:pt x="10796" y="38367"/>
                    <a:pt x="5096" y="38274"/>
                    <a:pt x="629" y="41484"/>
                  </a:cubicBezTo>
                  <a:cubicBezTo>
                    <a:pt x="0" y="41961"/>
                    <a:pt x="340" y="42890"/>
                    <a:pt x="905" y="42890"/>
                  </a:cubicBezTo>
                  <a:cubicBezTo>
                    <a:pt x="1030" y="42890"/>
                    <a:pt x="1165" y="42845"/>
                    <a:pt x="1304" y="42740"/>
                  </a:cubicBezTo>
                  <a:cubicBezTo>
                    <a:pt x="5282" y="39925"/>
                    <a:pt x="10516" y="39832"/>
                    <a:pt x="15169" y="38855"/>
                  </a:cubicBezTo>
                  <a:cubicBezTo>
                    <a:pt x="19054" y="38088"/>
                    <a:pt x="22730" y="36622"/>
                    <a:pt x="25917" y="34202"/>
                  </a:cubicBezTo>
                  <a:cubicBezTo>
                    <a:pt x="32315" y="29457"/>
                    <a:pt x="36293" y="22082"/>
                    <a:pt x="36595" y="14149"/>
                  </a:cubicBezTo>
                  <a:cubicBezTo>
                    <a:pt x="36688" y="9287"/>
                    <a:pt x="35525" y="4541"/>
                    <a:pt x="33199" y="377"/>
                  </a:cubicBezTo>
                  <a:cubicBezTo>
                    <a:pt x="33076" y="111"/>
                    <a:pt x="32872" y="0"/>
                    <a:pt x="326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62" name="Google Shape;2362;p35"/>
            <p:cNvSpPr/>
            <p:nvPr/>
          </p:nvSpPr>
          <p:spPr>
            <a:xfrm>
              <a:off x="4509563" y="3168313"/>
              <a:ext cx="559125" cy="775225"/>
            </a:xfrm>
            <a:custGeom>
              <a:avLst/>
              <a:gdLst/>
              <a:ahLst/>
              <a:cxnLst/>
              <a:rect l="l" t="t" r="r" b="b"/>
              <a:pathLst>
                <a:path w="22365" h="31009" extrusionOk="0">
                  <a:moveTo>
                    <a:pt x="19626" y="0"/>
                  </a:moveTo>
                  <a:cubicBezTo>
                    <a:pt x="19168" y="0"/>
                    <a:pt x="18706" y="348"/>
                    <a:pt x="18875" y="883"/>
                  </a:cubicBezTo>
                  <a:cubicBezTo>
                    <a:pt x="20923" y="7188"/>
                    <a:pt x="20039" y="14167"/>
                    <a:pt x="16177" y="19680"/>
                  </a:cubicBezTo>
                  <a:cubicBezTo>
                    <a:pt x="14525" y="22100"/>
                    <a:pt x="12292" y="24240"/>
                    <a:pt x="9779" y="25799"/>
                  </a:cubicBezTo>
                  <a:cubicBezTo>
                    <a:pt x="6964" y="27544"/>
                    <a:pt x="3754" y="28311"/>
                    <a:pt x="753" y="29661"/>
                  </a:cubicBezTo>
                  <a:cubicBezTo>
                    <a:pt x="1" y="30006"/>
                    <a:pt x="492" y="31008"/>
                    <a:pt x="1201" y="31008"/>
                  </a:cubicBezTo>
                  <a:cubicBezTo>
                    <a:pt x="1304" y="31008"/>
                    <a:pt x="1412" y="30987"/>
                    <a:pt x="1521" y="30940"/>
                  </a:cubicBezTo>
                  <a:cubicBezTo>
                    <a:pt x="4824" y="29475"/>
                    <a:pt x="8221" y="28614"/>
                    <a:pt x="11222" y="26567"/>
                  </a:cubicBezTo>
                  <a:cubicBezTo>
                    <a:pt x="13850" y="24822"/>
                    <a:pt x="15967" y="22588"/>
                    <a:pt x="17712" y="20076"/>
                  </a:cubicBezTo>
                  <a:cubicBezTo>
                    <a:pt x="21504" y="14353"/>
                    <a:pt x="22365" y="6978"/>
                    <a:pt x="20341" y="488"/>
                  </a:cubicBezTo>
                  <a:cubicBezTo>
                    <a:pt x="20222" y="148"/>
                    <a:pt x="19925" y="0"/>
                    <a:pt x="196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2363" name="Google Shape;2363;p35"/>
          <p:cNvSpPr txBox="1">
            <a:spLocks noGrp="1"/>
          </p:cNvSpPr>
          <p:nvPr>
            <p:ph type="title"/>
          </p:nvPr>
        </p:nvSpPr>
        <p:spPr>
          <a:xfrm>
            <a:off x="415600" y="593367"/>
            <a:ext cx="11360800" cy="76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1"/>
              </a:buClr>
              <a:buSzPts val="2800"/>
              <a:buNone/>
              <a:defRPr>
                <a:solidFill>
                  <a:schemeClr val="accent1"/>
                </a:solidFill>
              </a:defRPr>
            </a:lvl1pPr>
            <a:lvl2pPr lvl="1" algn="ctr" rtl="0">
              <a:lnSpc>
                <a:spcPct val="100000"/>
              </a:lnSpc>
              <a:spcBef>
                <a:spcPts val="0"/>
              </a:spcBef>
              <a:spcAft>
                <a:spcPts val="0"/>
              </a:spcAft>
              <a:buClr>
                <a:schemeClr val="accent1"/>
              </a:buClr>
              <a:buSzPts val="2800"/>
              <a:buNone/>
              <a:defRPr>
                <a:solidFill>
                  <a:schemeClr val="accent1"/>
                </a:solidFill>
              </a:defRPr>
            </a:lvl2pPr>
            <a:lvl3pPr lvl="2" algn="ctr" rtl="0">
              <a:lnSpc>
                <a:spcPct val="100000"/>
              </a:lnSpc>
              <a:spcBef>
                <a:spcPts val="0"/>
              </a:spcBef>
              <a:spcAft>
                <a:spcPts val="0"/>
              </a:spcAft>
              <a:buClr>
                <a:schemeClr val="accent1"/>
              </a:buClr>
              <a:buSzPts val="2800"/>
              <a:buNone/>
              <a:defRPr>
                <a:solidFill>
                  <a:schemeClr val="accent1"/>
                </a:solidFill>
              </a:defRPr>
            </a:lvl3pPr>
            <a:lvl4pPr lvl="3" algn="ctr" rtl="0">
              <a:lnSpc>
                <a:spcPct val="100000"/>
              </a:lnSpc>
              <a:spcBef>
                <a:spcPts val="0"/>
              </a:spcBef>
              <a:spcAft>
                <a:spcPts val="0"/>
              </a:spcAft>
              <a:buClr>
                <a:schemeClr val="accent1"/>
              </a:buClr>
              <a:buSzPts val="2800"/>
              <a:buNone/>
              <a:defRPr>
                <a:solidFill>
                  <a:schemeClr val="accent1"/>
                </a:solidFill>
              </a:defRPr>
            </a:lvl4pPr>
            <a:lvl5pPr lvl="4" algn="ctr" rtl="0">
              <a:lnSpc>
                <a:spcPct val="100000"/>
              </a:lnSpc>
              <a:spcBef>
                <a:spcPts val="0"/>
              </a:spcBef>
              <a:spcAft>
                <a:spcPts val="0"/>
              </a:spcAft>
              <a:buClr>
                <a:schemeClr val="accent1"/>
              </a:buClr>
              <a:buSzPts val="2800"/>
              <a:buNone/>
              <a:defRPr>
                <a:solidFill>
                  <a:schemeClr val="accent1"/>
                </a:solidFill>
              </a:defRPr>
            </a:lvl5pPr>
            <a:lvl6pPr lvl="5" algn="ctr" rtl="0">
              <a:lnSpc>
                <a:spcPct val="100000"/>
              </a:lnSpc>
              <a:spcBef>
                <a:spcPts val="0"/>
              </a:spcBef>
              <a:spcAft>
                <a:spcPts val="0"/>
              </a:spcAft>
              <a:buClr>
                <a:schemeClr val="accent1"/>
              </a:buClr>
              <a:buSzPts val="2800"/>
              <a:buNone/>
              <a:defRPr>
                <a:solidFill>
                  <a:schemeClr val="accent1"/>
                </a:solidFill>
              </a:defRPr>
            </a:lvl6pPr>
            <a:lvl7pPr lvl="6" algn="ctr" rtl="0">
              <a:lnSpc>
                <a:spcPct val="100000"/>
              </a:lnSpc>
              <a:spcBef>
                <a:spcPts val="0"/>
              </a:spcBef>
              <a:spcAft>
                <a:spcPts val="0"/>
              </a:spcAft>
              <a:buClr>
                <a:schemeClr val="accent1"/>
              </a:buClr>
              <a:buSzPts val="2800"/>
              <a:buNone/>
              <a:defRPr>
                <a:solidFill>
                  <a:schemeClr val="accent1"/>
                </a:solidFill>
              </a:defRPr>
            </a:lvl7pPr>
            <a:lvl8pPr lvl="7" algn="ctr" rtl="0">
              <a:lnSpc>
                <a:spcPct val="100000"/>
              </a:lnSpc>
              <a:spcBef>
                <a:spcPts val="0"/>
              </a:spcBef>
              <a:spcAft>
                <a:spcPts val="0"/>
              </a:spcAft>
              <a:buClr>
                <a:schemeClr val="accent1"/>
              </a:buClr>
              <a:buSzPts val="2800"/>
              <a:buNone/>
              <a:defRPr>
                <a:solidFill>
                  <a:schemeClr val="accent1"/>
                </a:solidFill>
              </a:defRPr>
            </a:lvl8pPr>
            <a:lvl9pPr lvl="8" algn="ctr" rtl="0">
              <a:lnSpc>
                <a:spcPct val="100000"/>
              </a:lnSpc>
              <a:spcBef>
                <a:spcPts val="0"/>
              </a:spcBef>
              <a:spcAft>
                <a:spcPts val="0"/>
              </a:spcAft>
              <a:buClr>
                <a:schemeClr val="accent1"/>
              </a:buClr>
              <a:buSzPts val="2800"/>
              <a:buNone/>
              <a:defRPr>
                <a:solidFill>
                  <a:schemeClr val="accent1"/>
                </a:solidFill>
              </a:defRPr>
            </a:lvl9pPr>
          </a:lstStyle>
          <a:p>
            <a:endParaRPr/>
          </a:p>
        </p:txBody>
      </p:sp>
    </p:spTree>
    <p:extLst>
      <p:ext uri="{BB962C8B-B14F-4D97-AF65-F5344CB8AC3E}">
        <p14:creationId xmlns:p14="http://schemas.microsoft.com/office/powerpoint/2010/main" val="5929253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rot="-453654" flipH="1">
            <a:off x="6382617" y="1578276"/>
            <a:ext cx="4173889" cy="2786197"/>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Gloria Hallelujah"/>
              <a:buNone/>
              <a:defRPr sz="5333" b="1">
                <a:solidFill>
                  <a:srgbClr val="29486D"/>
                </a:solidFill>
                <a:latin typeface="Gloria Hallelujah"/>
                <a:ea typeface="Gloria Hallelujah"/>
                <a:cs typeface="Gloria Hallelujah"/>
                <a:sym typeface="Gloria Hallelujah"/>
              </a:defRPr>
            </a:lvl1pPr>
            <a:lvl2pPr lvl="1" algn="ctr" rtl="0">
              <a:spcBef>
                <a:spcPts val="0"/>
              </a:spcBef>
              <a:spcAft>
                <a:spcPts val="0"/>
              </a:spcAft>
              <a:buSzPts val="5200"/>
              <a:buFont typeface="Gloria Hallelujah"/>
              <a:buNone/>
              <a:defRPr sz="6933">
                <a:latin typeface="Gloria Hallelujah"/>
                <a:ea typeface="Gloria Hallelujah"/>
                <a:cs typeface="Gloria Hallelujah"/>
                <a:sym typeface="Gloria Hallelujah"/>
              </a:defRPr>
            </a:lvl2pPr>
            <a:lvl3pPr lvl="2" algn="ctr" rtl="0">
              <a:spcBef>
                <a:spcPts val="0"/>
              </a:spcBef>
              <a:spcAft>
                <a:spcPts val="0"/>
              </a:spcAft>
              <a:buSzPts val="5200"/>
              <a:buFont typeface="Gloria Hallelujah"/>
              <a:buNone/>
              <a:defRPr sz="6933">
                <a:latin typeface="Gloria Hallelujah"/>
                <a:ea typeface="Gloria Hallelujah"/>
                <a:cs typeface="Gloria Hallelujah"/>
                <a:sym typeface="Gloria Hallelujah"/>
              </a:defRPr>
            </a:lvl3pPr>
            <a:lvl4pPr lvl="3" algn="ctr" rtl="0">
              <a:spcBef>
                <a:spcPts val="0"/>
              </a:spcBef>
              <a:spcAft>
                <a:spcPts val="0"/>
              </a:spcAft>
              <a:buSzPts val="5200"/>
              <a:buFont typeface="Gloria Hallelujah"/>
              <a:buNone/>
              <a:defRPr sz="6933">
                <a:latin typeface="Gloria Hallelujah"/>
                <a:ea typeface="Gloria Hallelujah"/>
                <a:cs typeface="Gloria Hallelujah"/>
                <a:sym typeface="Gloria Hallelujah"/>
              </a:defRPr>
            </a:lvl4pPr>
            <a:lvl5pPr lvl="4" algn="ctr" rtl="0">
              <a:spcBef>
                <a:spcPts val="0"/>
              </a:spcBef>
              <a:spcAft>
                <a:spcPts val="0"/>
              </a:spcAft>
              <a:buSzPts val="5200"/>
              <a:buFont typeface="Gloria Hallelujah"/>
              <a:buNone/>
              <a:defRPr sz="6933">
                <a:latin typeface="Gloria Hallelujah"/>
                <a:ea typeface="Gloria Hallelujah"/>
                <a:cs typeface="Gloria Hallelujah"/>
                <a:sym typeface="Gloria Hallelujah"/>
              </a:defRPr>
            </a:lvl5pPr>
            <a:lvl6pPr lvl="5" algn="ctr" rtl="0">
              <a:spcBef>
                <a:spcPts val="0"/>
              </a:spcBef>
              <a:spcAft>
                <a:spcPts val="0"/>
              </a:spcAft>
              <a:buSzPts val="5200"/>
              <a:buFont typeface="Gloria Hallelujah"/>
              <a:buNone/>
              <a:defRPr sz="6933">
                <a:latin typeface="Gloria Hallelujah"/>
                <a:ea typeface="Gloria Hallelujah"/>
                <a:cs typeface="Gloria Hallelujah"/>
                <a:sym typeface="Gloria Hallelujah"/>
              </a:defRPr>
            </a:lvl6pPr>
            <a:lvl7pPr lvl="6" algn="ctr" rtl="0">
              <a:spcBef>
                <a:spcPts val="0"/>
              </a:spcBef>
              <a:spcAft>
                <a:spcPts val="0"/>
              </a:spcAft>
              <a:buSzPts val="5200"/>
              <a:buFont typeface="Gloria Hallelujah"/>
              <a:buNone/>
              <a:defRPr sz="6933">
                <a:latin typeface="Gloria Hallelujah"/>
                <a:ea typeface="Gloria Hallelujah"/>
                <a:cs typeface="Gloria Hallelujah"/>
                <a:sym typeface="Gloria Hallelujah"/>
              </a:defRPr>
            </a:lvl7pPr>
            <a:lvl8pPr lvl="7" algn="ctr" rtl="0">
              <a:spcBef>
                <a:spcPts val="0"/>
              </a:spcBef>
              <a:spcAft>
                <a:spcPts val="0"/>
              </a:spcAft>
              <a:buSzPts val="5200"/>
              <a:buFont typeface="Gloria Hallelujah"/>
              <a:buNone/>
              <a:defRPr sz="6933">
                <a:latin typeface="Gloria Hallelujah"/>
                <a:ea typeface="Gloria Hallelujah"/>
                <a:cs typeface="Gloria Hallelujah"/>
                <a:sym typeface="Gloria Hallelujah"/>
              </a:defRPr>
            </a:lvl8pPr>
            <a:lvl9pPr lvl="8" algn="ctr" rtl="0">
              <a:spcBef>
                <a:spcPts val="0"/>
              </a:spcBef>
              <a:spcAft>
                <a:spcPts val="0"/>
              </a:spcAft>
              <a:buSzPts val="5200"/>
              <a:buFont typeface="Gloria Hallelujah"/>
              <a:buNone/>
              <a:defRPr sz="6933">
                <a:latin typeface="Gloria Hallelujah"/>
                <a:ea typeface="Gloria Hallelujah"/>
                <a:cs typeface="Gloria Hallelujah"/>
                <a:sym typeface="Gloria Hallelujah"/>
              </a:defRPr>
            </a:lvl9pPr>
          </a:lstStyle>
          <a:p>
            <a:endParaRPr/>
          </a:p>
        </p:txBody>
      </p:sp>
      <p:sp>
        <p:nvSpPr>
          <p:cNvPr id="10" name="Google Shape;10;p2"/>
          <p:cNvSpPr txBox="1">
            <a:spLocks noGrp="1"/>
          </p:cNvSpPr>
          <p:nvPr>
            <p:ph type="subTitle" idx="1"/>
          </p:nvPr>
        </p:nvSpPr>
        <p:spPr>
          <a:xfrm rot="517064" flipH="1">
            <a:off x="3015218" y="1611314"/>
            <a:ext cx="2632116" cy="1203201"/>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Font typeface="Indie Flower"/>
              <a:buNone/>
              <a:defRPr sz="2133">
                <a:latin typeface="Indie Flower"/>
                <a:ea typeface="Indie Flower"/>
                <a:cs typeface="Indie Flower"/>
                <a:sym typeface="Indie Flower"/>
              </a:defRPr>
            </a:lvl1pPr>
            <a:lvl2pPr lvl="1" algn="ctr" rtl="0">
              <a:lnSpc>
                <a:spcPct val="100000"/>
              </a:lnSpc>
              <a:spcBef>
                <a:spcPts val="0"/>
              </a:spcBef>
              <a:spcAft>
                <a:spcPts val="0"/>
              </a:spcAft>
              <a:buSzPts val="2800"/>
              <a:buFont typeface="Indie Flower"/>
              <a:buNone/>
              <a:defRPr sz="3733">
                <a:latin typeface="Indie Flower"/>
                <a:ea typeface="Indie Flower"/>
                <a:cs typeface="Indie Flower"/>
                <a:sym typeface="Indie Flower"/>
              </a:defRPr>
            </a:lvl2pPr>
            <a:lvl3pPr lvl="2" algn="ctr" rtl="0">
              <a:lnSpc>
                <a:spcPct val="100000"/>
              </a:lnSpc>
              <a:spcBef>
                <a:spcPts val="0"/>
              </a:spcBef>
              <a:spcAft>
                <a:spcPts val="0"/>
              </a:spcAft>
              <a:buSzPts val="2800"/>
              <a:buFont typeface="Indie Flower"/>
              <a:buNone/>
              <a:defRPr sz="3733">
                <a:latin typeface="Indie Flower"/>
                <a:ea typeface="Indie Flower"/>
                <a:cs typeface="Indie Flower"/>
                <a:sym typeface="Indie Flower"/>
              </a:defRPr>
            </a:lvl3pPr>
            <a:lvl4pPr lvl="3" algn="ctr" rtl="0">
              <a:lnSpc>
                <a:spcPct val="100000"/>
              </a:lnSpc>
              <a:spcBef>
                <a:spcPts val="0"/>
              </a:spcBef>
              <a:spcAft>
                <a:spcPts val="0"/>
              </a:spcAft>
              <a:buSzPts val="2800"/>
              <a:buFont typeface="Indie Flower"/>
              <a:buNone/>
              <a:defRPr sz="3733">
                <a:latin typeface="Indie Flower"/>
                <a:ea typeface="Indie Flower"/>
                <a:cs typeface="Indie Flower"/>
                <a:sym typeface="Indie Flower"/>
              </a:defRPr>
            </a:lvl4pPr>
            <a:lvl5pPr lvl="4" algn="ctr" rtl="0">
              <a:lnSpc>
                <a:spcPct val="100000"/>
              </a:lnSpc>
              <a:spcBef>
                <a:spcPts val="0"/>
              </a:spcBef>
              <a:spcAft>
                <a:spcPts val="0"/>
              </a:spcAft>
              <a:buSzPts val="2800"/>
              <a:buFont typeface="Indie Flower"/>
              <a:buNone/>
              <a:defRPr sz="3733">
                <a:latin typeface="Indie Flower"/>
                <a:ea typeface="Indie Flower"/>
                <a:cs typeface="Indie Flower"/>
                <a:sym typeface="Indie Flower"/>
              </a:defRPr>
            </a:lvl5pPr>
            <a:lvl6pPr lvl="5" algn="ctr" rtl="0">
              <a:lnSpc>
                <a:spcPct val="100000"/>
              </a:lnSpc>
              <a:spcBef>
                <a:spcPts val="0"/>
              </a:spcBef>
              <a:spcAft>
                <a:spcPts val="0"/>
              </a:spcAft>
              <a:buSzPts val="2800"/>
              <a:buFont typeface="Indie Flower"/>
              <a:buNone/>
              <a:defRPr sz="3733">
                <a:latin typeface="Indie Flower"/>
                <a:ea typeface="Indie Flower"/>
                <a:cs typeface="Indie Flower"/>
                <a:sym typeface="Indie Flower"/>
              </a:defRPr>
            </a:lvl6pPr>
            <a:lvl7pPr lvl="6" algn="ctr" rtl="0">
              <a:lnSpc>
                <a:spcPct val="100000"/>
              </a:lnSpc>
              <a:spcBef>
                <a:spcPts val="0"/>
              </a:spcBef>
              <a:spcAft>
                <a:spcPts val="0"/>
              </a:spcAft>
              <a:buSzPts val="2800"/>
              <a:buFont typeface="Indie Flower"/>
              <a:buNone/>
              <a:defRPr sz="3733">
                <a:latin typeface="Indie Flower"/>
                <a:ea typeface="Indie Flower"/>
                <a:cs typeface="Indie Flower"/>
                <a:sym typeface="Indie Flower"/>
              </a:defRPr>
            </a:lvl7pPr>
            <a:lvl8pPr lvl="7" algn="ctr" rtl="0">
              <a:lnSpc>
                <a:spcPct val="100000"/>
              </a:lnSpc>
              <a:spcBef>
                <a:spcPts val="0"/>
              </a:spcBef>
              <a:spcAft>
                <a:spcPts val="0"/>
              </a:spcAft>
              <a:buSzPts val="2800"/>
              <a:buFont typeface="Indie Flower"/>
              <a:buNone/>
              <a:defRPr sz="3733">
                <a:latin typeface="Indie Flower"/>
                <a:ea typeface="Indie Flower"/>
                <a:cs typeface="Indie Flower"/>
                <a:sym typeface="Indie Flower"/>
              </a:defRPr>
            </a:lvl8pPr>
            <a:lvl9pPr lvl="8" algn="ctr" rtl="0">
              <a:lnSpc>
                <a:spcPct val="100000"/>
              </a:lnSpc>
              <a:spcBef>
                <a:spcPts val="0"/>
              </a:spcBef>
              <a:spcAft>
                <a:spcPts val="0"/>
              </a:spcAft>
              <a:buSzPts val="2800"/>
              <a:buFont typeface="Indie Flower"/>
              <a:buNone/>
              <a:defRPr sz="3733">
                <a:latin typeface="Indie Flower"/>
                <a:ea typeface="Indie Flower"/>
                <a:cs typeface="Indie Flower"/>
                <a:sym typeface="Indie Flower"/>
              </a:defRPr>
            </a:lvl9pPr>
          </a:lstStyle>
          <a:p>
            <a:endParaRPr/>
          </a:p>
        </p:txBody>
      </p:sp>
    </p:spTree>
    <p:extLst>
      <p:ext uri="{BB962C8B-B14F-4D97-AF65-F5344CB8AC3E}">
        <p14:creationId xmlns:p14="http://schemas.microsoft.com/office/powerpoint/2010/main" val="22386946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3460979" y="2309433"/>
            <a:ext cx="3779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4667" b="1"/>
            </a:lvl1pPr>
            <a:lvl2pPr lvl="1" algn="ctr" rtl="0">
              <a:spcBef>
                <a:spcPts val="0"/>
              </a:spcBef>
              <a:spcAft>
                <a:spcPts val="0"/>
              </a:spcAft>
              <a:buSzPts val="3500"/>
              <a:buNone/>
              <a:defRPr sz="4667" b="1"/>
            </a:lvl2pPr>
            <a:lvl3pPr lvl="2" algn="ctr" rtl="0">
              <a:spcBef>
                <a:spcPts val="0"/>
              </a:spcBef>
              <a:spcAft>
                <a:spcPts val="0"/>
              </a:spcAft>
              <a:buSzPts val="3500"/>
              <a:buNone/>
              <a:defRPr sz="4667" b="1"/>
            </a:lvl3pPr>
            <a:lvl4pPr lvl="3" algn="ctr" rtl="0">
              <a:spcBef>
                <a:spcPts val="0"/>
              </a:spcBef>
              <a:spcAft>
                <a:spcPts val="0"/>
              </a:spcAft>
              <a:buSzPts val="3500"/>
              <a:buNone/>
              <a:defRPr sz="4667" b="1"/>
            </a:lvl4pPr>
            <a:lvl5pPr lvl="4" algn="ctr" rtl="0">
              <a:spcBef>
                <a:spcPts val="0"/>
              </a:spcBef>
              <a:spcAft>
                <a:spcPts val="0"/>
              </a:spcAft>
              <a:buSzPts val="3500"/>
              <a:buNone/>
              <a:defRPr sz="4667" b="1"/>
            </a:lvl5pPr>
            <a:lvl6pPr lvl="5" algn="ctr" rtl="0">
              <a:spcBef>
                <a:spcPts val="0"/>
              </a:spcBef>
              <a:spcAft>
                <a:spcPts val="0"/>
              </a:spcAft>
              <a:buSzPts val="3500"/>
              <a:buNone/>
              <a:defRPr sz="4667" b="1"/>
            </a:lvl6pPr>
            <a:lvl7pPr lvl="6" algn="ctr" rtl="0">
              <a:spcBef>
                <a:spcPts val="0"/>
              </a:spcBef>
              <a:spcAft>
                <a:spcPts val="0"/>
              </a:spcAft>
              <a:buSzPts val="3500"/>
              <a:buNone/>
              <a:defRPr sz="4667" b="1"/>
            </a:lvl7pPr>
            <a:lvl8pPr lvl="7" algn="ctr" rtl="0">
              <a:spcBef>
                <a:spcPts val="0"/>
              </a:spcBef>
              <a:spcAft>
                <a:spcPts val="0"/>
              </a:spcAft>
              <a:buSzPts val="3500"/>
              <a:buNone/>
              <a:defRPr sz="4667" b="1"/>
            </a:lvl8pPr>
            <a:lvl9pPr lvl="8" algn="ctr" rtl="0">
              <a:spcBef>
                <a:spcPts val="0"/>
              </a:spcBef>
              <a:spcAft>
                <a:spcPts val="0"/>
              </a:spcAft>
              <a:buSzPts val="3500"/>
              <a:buNone/>
              <a:defRPr sz="4667" b="1"/>
            </a:lvl9pPr>
          </a:lstStyle>
          <a:p>
            <a:endParaRPr/>
          </a:p>
        </p:txBody>
      </p:sp>
      <p:sp>
        <p:nvSpPr>
          <p:cNvPr id="13" name="Google Shape;13;p3"/>
          <p:cNvSpPr txBox="1">
            <a:spLocks noGrp="1"/>
          </p:cNvSpPr>
          <p:nvPr>
            <p:ph type="title" idx="2" hasCustomPrompt="1"/>
          </p:nvPr>
        </p:nvSpPr>
        <p:spPr>
          <a:xfrm>
            <a:off x="8286367" y="2053496"/>
            <a:ext cx="1892800" cy="2618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5"/>
              </a:buClr>
              <a:buSzPts val="14000"/>
              <a:buNone/>
              <a:defRPr sz="13333" b="1">
                <a:solidFill>
                  <a:schemeClr val="accent5"/>
                </a:solidFill>
              </a:defRPr>
            </a:lvl1pPr>
            <a:lvl2pPr lvl="1" algn="ctr" rtl="0">
              <a:spcBef>
                <a:spcPts val="0"/>
              </a:spcBef>
              <a:spcAft>
                <a:spcPts val="0"/>
              </a:spcAft>
              <a:buClr>
                <a:schemeClr val="accent5"/>
              </a:buClr>
              <a:buSzPts val="12000"/>
              <a:buNone/>
              <a:defRPr sz="16000" b="1">
                <a:solidFill>
                  <a:schemeClr val="accent5"/>
                </a:solidFill>
              </a:defRPr>
            </a:lvl2pPr>
            <a:lvl3pPr lvl="2" algn="ctr" rtl="0">
              <a:spcBef>
                <a:spcPts val="0"/>
              </a:spcBef>
              <a:spcAft>
                <a:spcPts val="0"/>
              </a:spcAft>
              <a:buClr>
                <a:schemeClr val="accent5"/>
              </a:buClr>
              <a:buSzPts val="12000"/>
              <a:buNone/>
              <a:defRPr sz="16000" b="1">
                <a:solidFill>
                  <a:schemeClr val="accent5"/>
                </a:solidFill>
              </a:defRPr>
            </a:lvl3pPr>
            <a:lvl4pPr lvl="3" algn="ctr" rtl="0">
              <a:spcBef>
                <a:spcPts val="0"/>
              </a:spcBef>
              <a:spcAft>
                <a:spcPts val="0"/>
              </a:spcAft>
              <a:buClr>
                <a:schemeClr val="accent5"/>
              </a:buClr>
              <a:buSzPts val="12000"/>
              <a:buNone/>
              <a:defRPr sz="16000" b="1">
                <a:solidFill>
                  <a:schemeClr val="accent5"/>
                </a:solidFill>
              </a:defRPr>
            </a:lvl4pPr>
            <a:lvl5pPr lvl="4" algn="ctr" rtl="0">
              <a:spcBef>
                <a:spcPts val="0"/>
              </a:spcBef>
              <a:spcAft>
                <a:spcPts val="0"/>
              </a:spcAft>
              <a:buClr>
                <a:schemeClr val="accent5"/>
              </a:buClr>
              <a:buSzPts val="12000"/>
              <a:buNone/>
              <a:defRPr sz="16000" b="1">
                <a:solidFill>
                  <a:schemeClr val="accent5"/>
                </a:solidFill>
              </a:defRPr>
            </a:lvl5pPr>
            <a:lvl6pPr lvl="5" algn="ctr" rtl="0">
              <a:spcBef>
                <a:spcPts val="0"/>
              </a:spcBef>
              <a:spcAft>
                <a:spcPts val="0"/>
              </a:spcAft>
              <a:buClr>
                <a:schemeClr val="accent5"/>
              </a:buClr>
              <a:buSzPts val="12000"/>
              <a:buNone/>
              <a:defRPr sz="16000" b="1">
                <a:solidFill>
                  <a:schemeClr val="accent5"/>
                </a:solidFill>
              </a:defRPr>
            </a:lvl6pPr>
            <a:lvl7pPr lvl="6" algn="ctr" rtl="0">
              <a:spcBef>
                <a:spcPts val="0"/>
              </a:spcBef>
              <a:spcAft>
                <a:spcPts val="0"/>
              </a:spcAft>
              <a:buClr>
                <a:schemeClr val="accent5"/>
              </a:buClr>
              <a:buSzPts val="12000"/>
              <a:buNone/>
              <a:defRPr sz="16000" b="1">
                <a:solidFill>
                  <a:schemeClr val="accent5"/>
                </a:solidFill>
              </a:defRPr>
            </a:lvl7pPr>
            <a:lvl8pPr lvl="7" algn="ctr" rtl="0">
              <a:spcBef>
                <a:spcPts val="0"/>
              </a:spcBef>
              <a:spcAft>
                <a:spcPts val="0"/>
              </a:spcAft>
              <a:buClr>
                <a:schemeClr val="accent5"/>
              </a:buClr>
              <a:buSzPts val="12000"/>
              <a:buNone/>
              <a:defRPr sz="16000" b="1">
                <a:solidFill>
                  <a:schemeClr val="accent5"/>
                </a:solidFill>
              </a:defRPr>
            </a:lvl8pPr>
            <a:lvl9pPr lvl="8" algn="ctr" rtl="0">
              <a:spcBef>
                <a:spcPts val="0"/>
              </a:spcBef>
              <a:spcAft>
                <a:spcPts val="0"/>
              </a:spcAft>
              <a:buClr>
                <a:schemeClr val="accent5"/>
              </a:buClr>
              <a:buSzPts val="12000"/>
              <a:buNone/>
              <a:defRPr sz="16000" b="1">
                <a:solidFill>
                  <a:schemeClr val="accent5"/>
                </a:solidFill>
              </a:defRPr>
            </a:lvl9pPr>
          </a:lstStyle>
          <a:p>
            <a:r>
              <a:t>xx%</a:t>
            </a:r>
          </a:p>
        </p:txBody>
      </p:sp>
      <p:sp>
        <p:nvSpPr>
          <p:cNvPr id="14" name="Google Shape;14;p3"/>
          <p:cNvSpPr txBox="1">
            <a:spLocks noGrp="1"/>
          </p:cNvSpPr>
          <p:nvPr>
            <p:ph type="subTitle" idx="1"/>
          </p:nvPr>
        </p:nvSpPr>
        <p:spPr>
          <a:xfrm>
            <a:off x="3460979" y="3285167"/>
            <a:ext cx="3779600" cy="98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grpSp>
        <p:nvGrpSpPr>
          <p:cNvPr id="15" name="Google Shape;15;p3"/>
          <p:cNvGrpSpPr/>
          <p:nvPr/>
        </p:nvGrpSpPr>
        <p:grpSpPr>
          <a:xfrm rot="-1298308">
            <a:off x="11254940" y="325901"/>
            <a:ext cx="497280" cy="1076247"/>
            <a:chOff x="6387350" y="1078650"/>
            <a:chExt cx="317325" cy="686775"/>
          </a:xfrm>
        </p:grpSpPr>
        <p:sp>
          <p:nvSpPr>
            <p:cNvPr id="16" name="Google Shape;16;p3"/>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3"/>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 name="Google Shape;18;p3"/>
          <p:cNvGrpSpPr/>
          <p:nvPr/>
        </p:nvGrpSpPr>
        <p:grpSpPr>
          <a:xfrm rot="-3008970">
            <a:off x="10782713" y="1204818"/>
            <a:ext cx="497324" cy="1076341"/>
            <a:chOff x="6387350" y="1078650"/>
            <a:chExt cx="317325" cy="686775"/>
          </a:xfrm>
        </p:grpSpPr>
        <p:sp>
          <p:nvSpPr>
            <p:cNvPr id="19" name="Google Shape;19;p3"/>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3"/>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 name="Google Shape;21;p3"/>
          <p:cNvGrpSpPr/>
          <p:nvPr/>
        </p:nvGrpSpPr>
        <p:grpSpPr>
          <a:xfrm rot="-1298308">
            <a:off x="384307" y="5599885"/>
            <a:ext cx="497280" cy="1076247"/>
            <a:chOff x="6387350" y="1078650"/>
            <a:chExt cx="317325" cy="686775"/>
          </a:xfrm>
        </p:grpSpPr>
        <p:sp>
          <p:nvSpPr>
            <p:cNvPr id="22" name="Google Shape;22;p3"/>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 name="Google Shape;24;p3"/>
          <p:cNvGrpSpPr/>
          <p:nvPr/>
        </p:nvGrpSpPr>
        <p:grpSpPr>
          <a:xfrm rot="-3320677">
            <a:off x="384291" y="4542318"/>
            <a:ext cx="497328" cy="1076348"/>
            <a:chOff x="6387350" y="1078650"/>
            <a:chExt cx="317325" cy="686775"/>
          </a:xfrm>
        </p:grpSpPr>
        <p:sp>
          <p:nvSpPr>
            <p:cNvPr id="25" name="Google Shape;25;p3"/>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3"/>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357492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70975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15"/>
        <p:cNvGrpSpPr/>
        <p:nvPr/>
      </p:nvGrpSpPr>
      <p:grpSpPr>
        <a:xfrm>
          <a:off x="0" y="0"/>
          <a:ext cx="0" cy="0"/>
          <a:chOff x="0" y="0"/>
          <a:chExt cx="0" cy="0"/>
        </a:xfrm>
      </p:grpSpPr>
    </p:spTree>
    <p:extLst>
      <p:ext uri="{BB962C8B-B14F-4D97-AF65-F5344CB8AC3E}">
        <p14:creationId xmlns:p14="http://schemas.microsoft.com/office/powerpoint/2010/main" val="8631065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30"/>
        <p:cNvGrpSpPr/>
        <p:nvPr/>
      </p:nvGrpSpPr>
      <p:grpSpPr>
        <a:xfrm>
          <a:off x="0" y="0"/>
          <a:ext cx="0" cy="0"/>
          <a:chOff x="0" y="0"/>
          <a:chExt cx="0" cy="0"/>
        </a:xfrm>
      </p:grpSpPr>
      <p:sp>
        <p:nvSpPr>
          <p:cNvPr id="131" name="Google Shape;131;p14"/>
          <p:cNvSpPr txBox="1">
            <a:spLocks noGrp="1"/>
          </p:cNvSpPr>
          <p:nvPr>
            <p:ph type="title"/>
          </p:nvPr>
        </p:nvSpPr>
        <p:spPr>
          <a:xfrm>
            <a:off x="3862200" y="4346400"/>
            <a:ext cx="44676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200"/>
              <a:buNone/>
              <a:defRPr sz="2667" b="1"/>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32" name="Google Shape;132;p14"/>
          <p:cNvSpPr txBox="1">
            <a:spLocks noGrp="1"/>
          </p:cNvSpPr>
          <p:nvPr>
            <p:ph type="subTitle" idx="1"/>
          </p:nvPr>
        </p:nvSpPr>
        <p:spPr>
          <a:xfrm>
            <a:off x="3862200" y="1637667"/>
            <a:ext cx="4467600" cy="25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None/>
              <a:defRPr sz="2933"/>
            </a:lvl1pPr>
            <a:lvl2pPr lvl="1" algn="ctr" rtl="0">
              <a:spcBef>
                <a:spcPts val="2133"/>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grpSp>
        <p:nvGrpSpPr>
          <p:cNvPr id="133" name="Google Shape;133;p14"/>
          <p:cNvGrpSpPr/>
          <p:nvPr/>
        </p:nvGrpSpPr>
        <p:grpSpPr>
          <a:xfrm rot="-1298308">
            <a:off x="10725940" y="1058151"/>
            <a:ext cx="497280" cy="1076247"/>
            <a:chOff x="6387350" y="1078650"/>
            <a:chExt cx="317325" cy="686775"/>
          </a:xfrm>
        </p:grpSpPr>
        <p:sp>
          <p:nvSpPr>
            <p:cNvPr id="134" name="Google Shape;134;p14"/>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14"/>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6" name="Google Shape;136;p14"/>
          <p:cNvGrpSpPr/>
          <p:nvPr/>
        </p:nvGrpSpPr>
        <p:grpSpPr>
          <a:xfrm rot="-506915">
            <a:off x="11318917" y="202950"/>
            <a:ext cx="497336" cy="1076365"/>
            <a:chOff x="6387350" y="1078650"/>
            <a:chExt cx="317325" cy="686775"/>
          </a:xfrm>
        </p:grpSpPr>
        <p:sp>
          <p:nvSpPr>
            <p:cNvPr id="137" name="Google Shape;137;p14"/>
            <p:cNvSpPr/>
            <p:nvPr/>
          </p:nvSpPr>
          <p:spPr>
            <a:xfrm>
              <a:off x="6387350" y="1093175"/>
              <a:ext cx="289200" cy="672250"/>
            </a:xfrm>
            <a:custGeom>
              <a:avLst/>
              <a:gdLst/>
              <a:ahLst/>
              <a:cxnLst/>
              <a:rect l="l" t="t" r="r" b="b"/>
              <a:pathLst>
                <a:path w="11568" h="26890" extrusionOk="0">
                  <a:moveTo>
                    <a:pt x="7008" y="1"/>
                  </a:moveTo>
                  <a:cubicBezTo>
                    <a:pt x="5290" y="1"/>
                    <a:pt x="3770" y="1246"/>
                    <a:pt x="3490" y="3006"/>
                  </a:cubicBezTo>
                  <a:lnTo>
                    <a:pt x="311" y="22754"/>
                  </a:lnTo>
                  <a:cubicBezTo>
                    <a:pt x="1" y="24705"/>
                    <a:pt x="1332" y="26527"/>
                    <a:pt x="3271" y="26851"/>
                  </a:cubicBezTo>
                  <a:cubicBezTo>
                    <a:pt x="3452" y="26876"/>
                    <a:pt x="3633" y="26889"/>
                    <a:pt x="3813" y="26889"/>
                  </a:cubicBezTo>
                  <a:cubicBezTo>
                    <a:pt x="5442" y="26889"/>
                    <a:pt x="6773" y="25674"/>
                    <a:pt x="7044" y="23839"/>
                  </a:cubicBezTo>
                  <a:lnTo>
                    <a:pt x="9448" y="8860"/>
                  </a:lnTo>
                  <a:cubicBezTo>
                    <a:pt x="9591" y="8046"/>
                    <a:pt x="9410" y="7219"/>
                    <a:pt x="8970" y="6521"/>
                  </a:cubicBezTo>
                  <a:cubicBezTo>
                    <a:pt x="8582" y="5875"/>
                    <a:pt x="7923" y="5423"/>
                    <a:pt x="7187" y="5280"/>
                  </a:cubicBezTo>
                  <a:lnTo>
                    <a:pt x="6773" y="5216"/>
                  </a:lnTo>
                  <a:cubicBezTo>
                    <a:pt x="6658" y="5197"/>
                    <a:pt x="6543" y="5187"/>
                    <a:pt x="6428" y="5187"/>
                  </a:cubicBezTo>
                  <a:cubicBezTo>
                    <a:pt x="5145" y="5187"/>
                    <a:pt x="3958" y="6352"/>
                    <a:pt x="3697" y="7930"/>
                  </a:cubicBezTo>
                  <a:lnTo>
                    <a:pt x="2276" y="16847"/>
                  </a:lnTo>
                  <a:lnTo>
                    <a:pt x="3167" y="17002"/>
                  </a:lnTo>
                  <a:lnTo>
                    <a:pt x="4602" y="8072"/>
                  </a:lnTo>
                  <a:cubicBezTo>
                    <a:pt x="4782" y="6932"/>
                    <a:pt x="5586" y="6092"/>
                    <a:pt x="6435" y="6092"/>
                  </a:cubicBezTo>
                  <a:cubicBezTo>
                    <a:pt x="6500" y="6092"/>
                    <a:pt x="6565" y="6097"/>
                    <a:pt x="6631" y="6108"/>
                  </a:cubicBezTo>
                  <a:lnTo>
                    <a:pt x="7044" y="6172"/>
                  </a:lnTo>
                  <a:cubicBezTo>
                    <a:pt x="7536" y="6276"/>
                    <a:pt x="7962" y="6586"/>
                    <a:pt x="8208" y="7012"/>
                  </a:cubicBezTo>
                  <a:cubicBezTo>
                    <a:pt x="8531" y="7516"/>
                    <a:pt x="8660" y="8124"/>
                    <a:pt x="8570" y="8718"/>
                  </a:cubicBezTo>
                  <a:lnTo>
                    <a:pt x="6153" y="23684"/>
                  </a:lnTo>
                  <a:cubicBezTo>
                    <a:pt x="5944" y="25088"/>
                    <a:pt x="5006" y="25981"/>
                    <a:pt x="3826" y="25981"/>
                  </a:cubicBezTo>
                  <a:cubicBezTo>
                    <a:pt x="3691" y="25981"/>
                    <a:pt x="3553" y="25970"/>
                    <a:pt x="3413" y="25946"/>
                  </a:cubicBezTo>
                  <a:cubicBezTo>
                    <a:pt x="1965" y="25713"/>
                    <a:pt x="970" y="24356"/>
                    <a:pt x="1203" y="22896"/>
                  </a:cubicBezTo>
                  <a:lnTo>
                    <a:pt x="4382" y="3148"/>
                  </a:lnTo>
                  <a:cubicBezTo>
                    <a:pt x="4592" y="1842"/>
                    <a:pt x="5728" y="904"/>
                    <a:pt x="7011" y="904"/>
                  </a:cubicBezTo>
                  <a:cubicBezTo>
                    <a:pt x="7150" y="904"/>
                    <a:pt x="7291" y="915"/>
                    <a:pt x="7432" y="938"/>
                  </a:cubicBezTo>
                  <a:lnTo>
                    <a:pt x="8027" y="1041"/>
                  </a:lnTo>
                  <a:cubicBezTo>
                    <a:pt x="8776" y="1171"/>
                    <a:pt x="9448" y="1558"/>
                    <a:pt x="9939" y="2153"/>
                  </a:cubicBezTo>
                  <a:cubicBezTo>
                    <a:pt x="10418" y="2696"/>
                    <a:pt x="10637" y="3419"/>
                    <a:pt x="10534" y="4130"/>
                  </a:cubicBezTo>
                  <a:lnTo>
                    <a:pt x="8246" y="18424"/>
                  </a:lnTo>
                  <a:lnTo>
                    <a:pt x="9138" y="18566"/>
                  </a:lnTo>
                  <a:lnTo>
                    <a:pt x="11426" y="4285"/>
                  </a:lnTo>
                  <a:cubicBezTo>
                    <a:pt x="11568" y="3303"/>
                    <a:pt x="11271" y="2321"/>
                    <a:pt x="10637" y="1571"/>
                  </a:cubicBezTo>
                  <a:cubicBezTo>
                    <a:pt x="10017" y="822"/>
                    <a:pt x="9138" y="305"/>
                    <a:pt x="8169" y="150"/>
                  </a:cubicBezTo>
                  <a:lnTo>
                    <a:pt x="7574" y="46"/>
                  </a:lnTo>
                  <a:cubicBezTo>
                    <a:pt x="7384" y="16"/>
                    <a:pt x="7195" y="1"/>
                    <a:pt x="7008" y="1"/>
                  </a:cubicBezTo>
                  <a:close/>
                </a:path>
              </a:pathLst>
            </a:custGeom>
            <a:solidFill>
              <a:srgbClr val="29486D">
                <a:alpha val="23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14"/>
            <p:cNvSpPr/>
            <p:nvPr/>
          </p:nvSpPr>
          <p:spPr>
            <a:xfrm>
              <a:off x="6415150" y="1078650"/>
              <a:ext cx="289525" cy="672225"/>
            </a:xfrm>
            <a:custGeom>
              <a:avLst/>
              <a:gdLst/>
              <a:ahLst/>
              <a:cxnLst/>
              <a:rect l="l" t="t" r="r" b="b"/>
              <a:pathLst>
                <a:path w="11581" h="26889" extrusionOk="0">
                  <a:moveTo>
                    <a:pt x="7008" y="1"/>
                  </a:moveTo>
                  <a:cubicBezTo>
                    <a:pt x="5281" y="1"/>
                    <a:pt x="3770" y="1256"/>
                    <a:pt x="3490" y="3005"/>
                  </a:cubicBezTo>
                  <a:lnTo>
                    <a:pt x="311" y="22753"/>
                  </a:lnTo>
                  <a:cubicBezTo>
                    <a:pt x="0" y="24705"/>
                    <a:pt x="1319" y="26527"/>
                    <a:pt x="3270" y="26850"/>
                  </a:cubicBezTo>
                  <a:cubicBezTo>
                    <a:pt x="3451" y="26876"/>
                    <a:pt x="3632" y="26889"/>
                    <a:pt x="3813" y="26889"/>
                  </a:cubicBezTo>
                  <a:cubicBezTo>
                    <a:pt x="5441" y="26889"/>
                    <a:pt x="6760" y="25687"/>
                    <a:pt x="7057" y="23839"/>
                  </a:cubicBezTo>
                  <a:lnTo>
                    <a:pt x="9461" y="8873"/>
                  </a:lnTo>
                  <a:cubicBezTo>
                    <a:pt x="9590" y="8058"/>
                    <a:pt x="9422" y="7218"/>
                    <a:pt x="8983" y="6533"/>
                  </a:cubicBezTo>
                  <a:cubicBezTo>
                    <a:pt x="8582" y="5887"/>
                    <a:pt x="7936" y="5435"/>
                    <a:pt x="7199" y="5293"/>
                  </a:cubicBezTo>
                  <a:lnTo>
                    <a:pt x="6785" y="5228"/>
                  </a:lnTo>
                  <a:cubicBezTo>
                    <a:pt x="6670" y="5209"/>
                    <a:pt x="6556" y="5200"/>
                    <a:pt x="6444" y="5200"/>
                  </a:cubicBezTo>
                  <a:cubicBezTo>
                    <a:pt x="5188" y="5200"/>
                    <a:pt x="4164" y="6365"/>
                    <a:pt x="3903" y="7955"/>
                  </a:cubicBezTo>
                  <a:cubicBezTo>
                    <a:pt x="3903" y="7955"/>
                    <a:pt x="2249" y="19160"/>
                    <a:pt x="2133" y="20013"/>
                  </a:cubicBezTo>
                  <a:cubicBezTo>
                    <a:pt x="2070" y="20467"/>
                    <a:pt x="2287" y="20687"/>
                    <a:pt x="2513" y="20687"/>
                  </a:cubicBezTo>
                  <a:cubicBezTo>
                    <a:pt x="2706" y="20687"/>
                    <a:pt x="2905" y="20529"/>
                    <a:pt x="2947" y="20220"/>
                  </a:cubicBezTo>
                  <a:cubicBezTo>
                    <a:pt x="3102" y="18902"/>
                    <a:pt x="4575" y="8084"/>
                    <a:pt x="4575" y="8084"/>
                  </a:cubicBezTo>
                  <a:cubicBezTo>
                    <a:pt x="4767" y="6933"/>
                    <a:pt x="5593" y="6105"/>
                    <a:pt x="6445" y="6105"/>
                  </a:cubicBezTo>
                  <a:cubicBezTo>
                    <a:pt x="6511" y="6105"/>
                    <a:pt x="6577" y="6110"/>
                    <a:pt x="6643" y="6120"/>
                  </a:cubicBezTo>
                  <a:lnTo>
                    <a:pt x="7057" y="6184"/>
                  </a:lnTo>
                  <a:cubicBezTo>
                    <a:pt x="7548" y="6288"/>
                    <a:pt x="7974" y="6598"/>
                    <a:pt x="8233" y="7025"/>
                  </a:cubicBezTo>
                  <a:cubicBezTo>
                    <a:pt x="8556" y="7529"/>
                    <a:pt x="8672" y="8136"/>
                    <a:pt x="8582" y="8731"/>
                  </a:cubicBezTo>
                  <a:lnTo>
                    <a:pt x="6178" y="23709"/>
                  </a:lnTo>
                  <a:cubicBezTo>
                    <a:pt x="5944" y="25105"/>
                    <a:pt x="4997" y="26000"/>
                    <a:pt x="3800" y="26000"/>
                  </a:cubicBezTo>
                  <a:cubicBezTo>
                    <a:pt x="3678" y="26000"/>
                    <a:pt x="3553" y="25990"/>
                    <a:pt x="3425" y="25971"/>
                  </a:cubicBezTo>
                  <a:cubicBezTo>
                    <a:pt x="1978" y="25726"/>
                    <a:pt x="983" y="24369"/>
                    <a:pt x="1215" y="22908"/>
                  </a:cubicBezTo>
                  <a:lnTo>
                    <a:pt x="4395" y="3160"/>
                  </a:lnTo>
                  <a:cubicBezTo>
                    <a:pt x="4604" y="1854"/>
                    <a:pt x="5730" y="917"/>
                    <a:pt x="7020" y="917"/>
                  </a:cubicBezTo>
                  <a:cubicBezTo>
                    <a:pt x="7160" y="917"/>
                    <a:pt x="7302" y="928"/>
                    <a:pt x="7445" y="950"/>
                  </a:cubicBezTo>
                  <a:lnTo>
                    <a:pt x="8039" y="1054"/>
                  </a:lnTo>
                  <a:cubicBezTo>
                    <a:pt x="8789" y="1183"/>
                    <a:pt x="9461" y="1571"/>
                    <a:pt x="9939" y="2165"/>
                  </a:cubicBezTo>
                  <a:cubicBezTo>
                    <a:pt x="10417" y="2708"/>
                    <a:pt x="10637" y="3432"/>
                    <a:pt x="10546" y="4155"/>
                  </a:cubicBezTo>
                  <a:lnTo>
                    <a:pt x="8246" y="18436"/>
                  </a:lnTo>
                  <a:cubicBezTo>
                    <a:pt x="8195" y="18772"/>
                    <a:pt x="8456" y="18967"/>
                    <a:pt x="8710" y="18967"/>
                  </a:cubicBezTo>
                  <a:cubicBezTo>
                    <a:pt x="8907" y="18967"/>
                    <a:pt x="9098" y="18851"/>
                    <a:pt x="9138" y="18592"/>
                  </a:cubicBezTo>
                  <a:lnTo>
                    <a:pt x="11438" y="4298"/>
                  </a:lnTo>
                  <a:cubicBezTo>
                    <a:pt x="11580" y="3315"/>
                    <a:pt x="11283" y="2320"/>
                    <a:pt x="10624" y="1584"/>
                  </a:cubicBezTo>
                  <a:cubicBezTo>
                    <a:pt x="10004" y="821"/>
                    <a:pt x="9138" y="317"/>
                    <a:pt x="8168" y="149"/>
                  </a:cubicBezTo>
                  <a:lnTo>
                    <a:pt x="7574" y="46"/>
                  </a:lnTo>
                  <a:cubicBezTo>
                    <a:pt x="7384" y="15"/>
                    <a:pt x="7195" y="1"/>
                    <a:pt x="70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531873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59"/>
        <p:cNvGrpSpPr/>
        <p:nvPr/>
      </p:nvGrpSpPr>
      <p:grpSpPr>
        <a:xfrm>
          <a:off x="0" y="0"/>
          <a:ext cx="0" cy="0"/>
          <a:chOff x="0" y="0"/>
          <a:chExt cx="0" cy="0"/>
        </a:xfrm>
      </p:grpSpPr>
      <p:sp>
        <p:nvSpPr>
          <p:cNvPr id="160" name="Google Shape;160;p17"/>
          <p:cNvSpPr txBox="1">
            <a:spLocks noGrp="1"/>
          </p:cNvSpPr>
          <p:nvPr>
            <p:ph type="title"/>
          </p:nvPr>
        </p:nvSpPr>
        <p:spPr>
          <a:xfrm>
            <a:off x="2607767" y="593367"/>
            <a:ext cx="6976400" cy="135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b="1"/>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61" name="Google Shape;161;p17"/>
          <p:cNvSpPr txBox="1">
            <a:spLocks noGrp="1"/>
          </p:cNvSpPr>
          <p:nvPr>
            <p:ph type="subTitle" idx="1"/>
          </p:nvPr>
        </p:nvSpPr>
        <p:spPr>
          <a:xfrm>
            <a:off x="2740351" y="2955900"/>
            <a:ext cx="1739600" cy="7660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sz="1867"/>
            </a:lvl1pPr>
            <a:lvl2pPr lvl="1" rtl="0">
              <a:lnSpc>
                <a:spcPct val="100000"/>
              </a:lnSpc>
              <a:spcBef>
                <a:spcPts val="0"/>
              </a:spcBef>
              <a:spcAft>
                <a:spcPts val="0"/>
              </a:spcAft>
              <a:buNone/>
              <a:defRPr sz="1867"/>
            </a:lvl2pPr>
            <a:lvl3pPr lvl="2" rtl="0">
              <a:lnSpc>
                <a:spcPct val="100000"/>
              </a:lnSpc>
              <a:spcBef>
                <a:spcPts val="0"/>
              </a:spcBef>
              <a:spcAft>
                <a:spcPts val="0"/>
              </a:spcAft>
              <a:buNone/>
              <a:defRPr sz="1867"/>
            </a:lvl3pPr>
            <a:lvl4pPr lvl="3" rtl="0">
              <a:lnSpc>
                <a:spcPct val="100000"/>
              </a:lnSpc>
              <a:spcBef>
                <a:spcPts val="0"/>
              </a:spcBef>
              <a:spcAft>
                <a:spcPts val="0"/>
              </a:spcAft>
              <a:buNone/>
              <a:defRPr sz="1867"/>
            </a:lvl4pPr>
            <a:lvl5pPr lvl="4" rtl="0">
              <a:lnSpc>
                <a:spcPct val="100000"/>
              </a:lnSpc>
              <a:spcBef>
                <a:spcPts val="0"/>
              </a:spcBef>
              <a:spcAft>
                <a:spcPts val="0"/>
              </a:spcAft>
              <a:buNone/>
              <a:defRPr sz="1867"/>
            </a:lvl5pPr>
            <a:lvl6pPr lvl="5" rtl="0">
              <a:lnSpc>
                <a:spcPct val="100000"/>
              </a:lnSpc>
              <a:spcBef>
                <a:spcPts val="0"/>
              </a:spcBef>
              <a:spcAft>
                <a:spcPts val="0"/>
              </a:spcAft>
              <a:buNone/>
              <a:defRPr sz="1867"/>
            </a:lvl6pPr>
            <a:lvl7pPr lvl="6" rtl="0">
              <a:lnSpc>
                <a:spcPct val="100000"/>
              </a:lnSpc>
              <a:spcBef>
                <a:spcPts val="0"/>
              </a:spcBef>
              <a:spcAft>
                <a:spcPts val="0"/>
              </a:spcAft>
              <a:buNone/>
              <a:defRPr sz="1867"/>
            </a:lvl7pPr>
            <a:lvl8pPr lvl="7" rtl="0">
              <a:lnSpc>
                <a:spcPct val="100000"/>
              </a:lnSpc>
              <a:spcBef>
                <a:spcPts val="0"/>
              </a:spcBef>
              <a:spcAft>
                <a:spcPts val="0"/>
              </a:spcAft>
              <a:buNone/>
              <a:defRPr sz="1867"/>
            </a:lvl8pPr>
            <a:lvl9pPr lvl="8" rtl="0">
              <a:lnSpc>
                <a:spcPct val="100000"/>
              </a:lnSpc>
              <a:spcBef>
                <a:spcPts val="0"/>
              </a:spcBef>
              <a:spcAft>
                <a:spcPts val="0"/>
              </a:spcAft>
              <a:buNone/>
              <a:defRPr sz="1867"/>
            </a:lvl9pPr>
          </a:lstStyle>
          <a:p>
            <a:endParaRPr/>
          </a:p>
        </p:txBody>
      </p:sp>
      <p:sp>
        <p:nvSpPr>
          <p:cNvPr id="162" name="Google Shape;162;p17"/>
          <p:cNvSpPr txBox="1">
            <a:spLocks noGrp="1"/>
          </p:cNvSpPr>
          <p:nvPr>
            <p:ph type="subTitle" idx="2"/>
          </p:nvPr>
        </p:nvSpPr>
        <p:spPr>
          <a:xfrm>
            <a:off x="2740372" y="2420067"/>
            <a:ext cx="1739600" cy="4964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b="1">
                <a:latin typeface="Gloria Hallelujah"/>
                <a:ea typeface="Gloria Hallelujah"/>
                <a:cs typeface="Gloria Hallelujah"/>
                <a:sym typeface="Gloria Hallelujah"/>
              </a:defRPr>
            </a:lvl1pPr>
            <a:lvl2pPr lvl="1" rtl="0">
              <a:lnSpc>
                <a:spcPct val="100000"/>
              </a:lnSpc>
              <a:spcBef>
                <a:spcPts val="0"/>
              </a:spcBef>
              <a:spcAft>
                <a:spcPts val="0"/>
              </a:spcAft>
              <a:buNone/>
              <a:defRPr b="1">
                <a:latin typeface="Gloria Hallelujah"/>
                <a:ea typeface="Gloria Hallelujah"/>
                <a:cs typeface="Gloria Hallelujah"/>
                <a:sym typeface="Gloria Hallelujah"/>
              </a:defRPr>
            </a:lvl2pPr>
            <a:lvl3pPr lvl="2" rtl="0">
              <a:lnSpc>
                <a:spcPct val="100000"/>
              </a:lnSpc>
              <a:spcBef>
                <a:spcPts val="0"/>
              </a:spcBef>
              <a:spcAft>
                <a:spcPts val="0"/>
              </a:spcAft>
              <a:buNone/>
              <a:defRPr b="1">
                <a:latin typeface="Gloria Hallelujah"/>
                <a:ea typeface="Gloria Hallelujah"/>
                <a:cs typeface="Gloria Hallelujah"/>
                <a:sym typeface="Gloria Hallelujah"/>
              </a:defRPr>
            </a:lvl3pPr>
            <a:lvl4pPr lvl="3" rtl="0">
              <a:lnSpc>
                <a:spcPct val="100000"/>
              </a:lnSpc>
              <a:spcBef>
                <a:spcPts val="0"/>
              </a:spcBef>
              <a:spcAft>
                <a:spcPts val="0"/>
              </a:spcAft>
              <a:buNone/>
              <a:defRPr b="1">
                <a:latin typeface="Gloria Hallelujah"/>
                <a:ea typeface="Gloria Hallelujah"/>
                <a:cs typeface="Gloria Hallelujah"/>
                <a:sym typeface="Gloria Hallelujah"/>
              </a:defRPr>
            </a:lvl4pPr>
            <a:lvl5pPr lvl="4" rtl="0">
              <a:lnSpc>
                <a:spcPct val="100000"/>
              </a:lnSpc>
              <a:spcBef>
                <a:spcPts val="0"/>
              </a:spcBef>
              <a:spcAft>
                <a:spcPts val="0"/>
              </a:spcAft>
              <a:buNone/>
              <a:defRPr b="1">
                <a:latin typeface="Gloria Hallelujah"/>
                <a:ea typeface="Gloria Hallelujah"/>
                <a:cs typeface="Gloria Hallelujah"/>
                <a:sym typeface="Gloria Hallelujah"/>
              </a:defRPr>
            </a:lvl5pPr>
            <a:lvl6pPr lvl="5" rtl="0">
              <a:lnSpc>
                <a:spcPct val="100000"/>
              </a:lnSpc>
              <a:spcBef>
                <a:spcPts val="0"/>
              </a:spcBef>
              <a:spcAft>
                <a:spcPts val="0"/>
              </a:spcAft>
              <a:buNone/>
              <a:defRPr b="1">
                <a:latin typeface="Gloria Hallelujah"/>
                <a:ea typeface="Gloria Hallelujah"/>
                <a:cs typeface="Gloria Hallelujah"/>
                <a:sym typeface="Gloria Hallelujah"/>
              </a:defRPr>
            </a:lvl6pPr>
            <a:lvl7pPr lvl="6" rtl="0">
              <a:lnSpc>
                <a:spcPct val="100000"/>
              </a:lnSpc>
              <a:spcBef>
                <a:spcPts val="0"/>
              </a:spcBef>
              <a:spcAft>
                <a:spcPts val="0"/>
              </a:spcAft>
              <a:buNone/>
              <a:defRPr b="1">
                <a:latin typeface="Gloria Hallelujah"/>
                <a:ea typeface="Gloria Hallelujah"/>
                <a:cs typeface="Gloria Hallelujah"/>
                <a:sym typeface="Gloria Hallelujah"/>
              </a:defRPr>
            </a:lvl7pPr>
            <a:lvl8pPr lvl="7" rtl="0">
              <a:lnSpc>
                <a:spcPct val="100000"/>
              </a:lnSpc>
              <a:spcBef>
                <a:spcPts val="0"/>
              </a:spcBef>
              <a:spcAft>
                <a:spcPts val="0"/>
              </a:spcAft>
              <a:buNone/>
              <a:defRPr b="1">
                <a:latin typeface="Gloria Hallelujah"/>
                <a:ea typeface="Gloria Hallelujah"/>
                <a:cs typeface="Gloria Hallelujah"/>
                <a:sym typeface="Gloria Hallelujah"/>
              </a:defRPr>
            </a:lvl8pPr>
            <a:lvl9pPr lvl="8" rtl="0">
              <a:lnSpc>
                <a:spcPct val="100000"/>
              </a:lnSpc>
              <a:spcBef>
                <a:spcPts val="0"/>
              </a:spcBef>
              <a:spcAft>
                <a:spcPts val="0"/>
              </a:spcAft>
              <a:buNone/>
              <a:defRPr b="1">
                <a:latin typeface="Gloria Hallelujah"/>
                <a:ea typeface="Gloria Hallelujah"/>
                <a:cs typeface="Gloria Hallelujah"/>
                <a:sym typeface="Gloria Hallelujah"/>
              </a:defRPr>
            </a:lvl9pPr>
          </a:lstStyle>
          <a:p>
            <a:endParaRPr/>
          </a:p>
        </p:txBody>
      </p:sp>
      <p:sp>
        <p:nvSpPr>
          <p:cNvPr id="163" name="Google Shape;163;p17"/>
          <p:cNvSpPr txBox="1">
            <a:spLocks noGrp="1"/>
          </p:cNvSpPr>
          <p:nvPr>
            <p:ph type="subTitle" idx="3"/>
          </p:nvPr>
        </p:nvSpPr>
        <p:spPr>
          <a:xfrm>
            <a:off x="8823083" y="2955900"/>
            <a:ext cx="1739600" cy="7660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sz="1867"/>
            </a:lvl1pPr>
            <a:lvl2pPr lvl="1" rtl="0">
              <a:lnSpc>
                <a:spcPct val="100000"/>
              </a:lnSpc>
              <a:spcBef>
                <a:spcPts val="0"/>
              </a:spcBef>
              <a:spcAft>
                <a:spcPts val="0"/>
              </a:spcAft>
              <a:buNone/>
              <a:defRPr sz="1867"/>
            </a:lvl2pPr>
            <a:lvl3pPr lvl="2" rtl="0">
              <a:lnSpc>
                <a:spcPct val="100000"/>
              </a:lnSpc>
              <a:spcBef>
                <a:spcPts val="0"/>
              </a:spcBef>
              <a:spcAft>
                <a:spcPts val="0"/>
              </a:spcAft>
              <a:buNone/>
              <a:defRPr sz="1867"/>
            </a:lvl3pPr>
            <a:lvl4pPr lvl="3" rtl="0">
              <a:lnSpc>
                <a:spcPct val="100000"/>
              </a:lnSpc>
              <a:spcBef>
                <a:spcPts val="0"/>
              </a:spcBef>
              <a:spcAft>
                <a:spcPts val="0"/>
              </a:spcAft>
              <a:buNone/>
              <a:defRPr sz="1867"/>
            </a:lvl4pPr>
            <a:lvl5pPr lvl="4" rtl="0">
              <a:lnSpc>
                <a:spcPct val="100000"/>
              </a:lnSpc>
              <a:spcBef>
                <a:spcPts val="0"/>
              </a:spcBef>
              <a:spcAft>
                <a:spcPts val="0"/>
              </a:spcAft>
              <a:buNone/>
              <a:defRPr sz="1867"/>
            </a:lvl5pPr>
            <a:lvl6pPr lvl="5" rtl="0">
              <a:lnSpc>
                <a:spcPct val="100000"/>
              </a:lnSpc>
              <a:spcBef>
                <a:spcPts val="0"/>
              </a:spcBef>
              <a:spcAft>
                <a:spcPts val="0"/>
              </a:spcAft>
              <a:buNone/>
              <a:defRPr sz="1867"/>
            </a:lvl6pPr>
            <a:lvl7pPr lvl="6" rtl="0">
              <a:lnSpc>
                <a:spcPct val="100000"/>
              </a:lnSpc>
              <a:spcBef>
                <a:spcPts val="0"/>
              </a:spcBef>
              <a:spcAft>
                <a:spcPts val="0"/>
              </a:spcAft>
              <a:buNone/>
              <a:defRPr sz="1867"/>
            </a:lvl7pPr>
            <a:lvl8pPr lvl="7" rtl="0">
              <a:lnSpc>
                <a:spcPct val="100000"/>
              </a:lnSpc>
              <a:spcBef>
                <a:spcPts val="0"/>
              </a:spcBef>
              <a:spcAft>
                <a:spcPts val="0"/>
              </a:spcAft>
              <a:buNone/>
              <a:defRPr sz="1867"/>
            </a:lvl8pPr>
            <a:lvl9pPr lvl="8" rtl="0">
              <a:lnSpc>
                <a:spcPct val="100000"/>
              </a:lnSpc>
              <a:spcBef>
                <a:spcPts val="0"/>
              </a:spcBef>
              <a:spcAft>
                <a:spcPts val="0"/>
              </a:spcAft>
              <a:buNone/>
              <a:defRPr sz="1867"/>
            </a:lvl9pPr>
          </a:lstStyle>
          <a:p>
            <a:endParaRPr/>
          </a:p>
        </p:txBody>
      </p:sp>
      <p:sp>
        <p:nvSpPr>
          <p:cNvPr id="164" name="Google Shape;164;p17"/>
          <p:cNvSpPr txBox="1">
            <a:spLocks noGrp="1"/>
          </p:cNvSpPr>
          <p:nvPr>
            <p:ph type="subTitle" idx="4"/>
          </p:nvPr>
        </p:nvSpPr>
        <p:spPr>
          <a:xfrm>
            <a:off x="8823093" y="2420067"/>
            <a:ext cx="1739600" cy="4964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b="1">
                <a:latin typeface="Gloria Hallelujah"/>
                <a:ea typeface="Gloria Hallelujah"/>
                <a:cs typeface="Gloria Hallelujah"/>
                <a:sym typeface="Gloria Hallelujah"/>
              </a:defRPr>
            </a:lvl1pPr>
            <a:lvl2pPr lvl="1" rtl="0">
              <a:lnSpc>
                <a:spcPct val="100000"/>
              </a:lnSpc>
              <a:spcBef>
                <a:spcPts val="0"/>
              </a:spcBef>
              <a:spcAft>
                <a:spcPts val="0"/>
              </a:spcAft>
              <a:buNone/>
              <a:defRPr b="1">
                <a:latin typeface="Gloria Hallelujah"/>
                <a:ea typeface="Gloria Hallelujah"/>
                <a:cs typeface="Gloria Hallelujah"/>
                <a:sym typeface="Gloria Hallelujah"/>
              </a:defRPr>
            </a:lvl2pPr>
            <a:lvl3pPr lvl="2" rtl="0">
              <a:lnSpc>
                <a:spcPct val="100000"/>
              </a:lnSpc>
              <a:spcBef>
                <a:spcPts val="0"/>
              </a:spcBef>
              <a:spcAft>
                <a:spcPts val="0"/>
              </a:spcAft>
              <a:buNone/>
              <a:defRPr b="1">
                <a:latin typeface="Gloria Hallelujah"/>
                <a:ea typeface="Gloria Hallelujah"/>
                <a:cs typeface="Gloria Hallelujah"/>
                <a:sym typeface="Gloria Hallelujah"/>
              </a:defRPr>
            </a:lvl3pPr>
            <a:lvl4pPr lvl="3" rtl="0">
              <a:lnSpc>
                <a:spcPct val="100000"/>
              </a:lnSpc>
              <a:spcBef>
                <a:spcPts val="0"/>
              </a:spcBef>
              <a:spcAft>
                <a:spcPts val="0"/>
              </a:spcAft>
              <a:buNone/>
              <a:defRPr b="1">
                <a:latin typeface="Gloria Hallelujah"/>
                <a:ea typeface="Gloria Hallelujah"/>
                <a:cs typeface="Gloria Hallelujah"/>
                <a:sym typeface="Gloria Hallelujah"/>
              </a:defRPr>
            </a:lvl4pPr>
            <a:lvl5pPr lvl="4" rtl="0">
              <a:lnSpc>
                <a:spcPct val="100000"/>
              </a:lnSpc>
              <a:spcBef>
                <a:spcPts val="0"/>
              </a:spcBef>
              <a:spcAft>
                <a:spcPts val="0"/>
              </a:spcAft>
              <a:buNone/>
              <a:defRPr b="1">
                <a:latin typeface="Gloria Hallelujah"/>
                <a:ea typeface="Gloria Hallelujah"/>
                <a:cs typeface="Gloria Hallelujah"/>
                <a:sym typeface="Gloria Hallelujah"/>
              </a:defRPr>
            </a:lvl5pPr>
            <a:lvl6pPr lvl="5" rtl="0">
              <a:lnSpc>
                <a:spcPct val="100000"/>
              </a:lnSpc>
              <a:spcBef>
                <a:spcPts val="0"/>
              </a:spcBef>
              <a:spcAft>
                <a:spcPts val="0"/>
              </a:spcAft>
              <a:buNone/>
              <a:defRPr b="1">
                <a:latin typeface="Gloria Hallelujah"/>
                <a:ea typeface="Gloria Hallelujah"/>
                <a:cs typeface="Gloria Hallelujah"/>
                <a:sym typeface="Gloria Hallelujah"/>
              </a:defRPr>
            </a:lvl6pPr>
            <a:lvl7pPr lvl="6" rtl="0">
              <a:lnSpc>
                <a:spcPct val="100000"/>
              </a:lnSpc>
              <a:spcBef>
                <a:spcPts val="0"/>
              </a:spcBef>
              <a:spcAft>
                <a:spcPts val="0"/>
              </a:spcAft>
              <a:buNone/>
              <a:defRPr b="1">
                <a:latin typeface="Gloria Hallelujah"/>
                <a:ea typeface="Gloria Hallelujah"/>
                <a:cs typeface="Gloria Hallelujah"/>
                <a:sym typeface="Gloria Hallelujah"/>
              </a:defRPr>
            </a:lvl7pPr>
            <a:lvl8pPr lvl="7" rtl="0">
              <a:lnSpc>
                <a:spcPct val="100000"/>
              </a:lnSpc>
              <a:spcBef>
                <a:spcPts val="0"/>
              </a:spcBef>
              <a:spcAft>
                <a:spcPts val="0"/>
              </a:spcAft>
              <a:buNone/>
              <a:defRPr b="1">
                <a:latin typeface="Gloria Hallelujah"/>
                <a:ea typeface="Gloria Hallelujah"/>
                <a:cs typeface="Gloria Hallelujah"/>
                <a:sym typeface="Gloria Hallelujah"/>
              </a:defRPr>
            </a:lvl8pPr>
            <a:lvl9pPr lvl="8" rtl="0">
              <a:lnSpc>
                <a:spcPct val="100000"/>
              </a:lnSpc>
              <a:spcBef>
                <a:spcPts val="0"/>
              </a:spcBef>
              <a:spcAft>
                <a:spcPts val="0"/>
              </a:spcAft>
              <a:buNone/>
              <a:defRPr b="1">
                <a:latin typeface="Gloria Hallelujah"/>
                <a:ea typeface="Gloria Hallelujah"/>
                <a:cs typeface="Gloria Hallelujah"/>
                <a:sym typeface="Gloria Hallelujah"/>
              </a:defRPr>
            </a:lvl9pPr>
          </a:lstStyle>
          <a:p>
            <a:endParaRPr/>
          </a:p>
        </p:txBody>
      </p:sp>
      <p:sp>
        <p:nvSpPr>
          <p:cNvPr id="165" name="Google Shape;165;p17"/>
          <p:cNvSpPr txBox="1">
            <a:spLocks noGrp="1"/>
          </p:cNvSpPr>
          <p:nvPr>
            <p:ph type="subTitle" idx="5"/>
          </p:nvPr>
        </p:nvSpPr>
        <p:spPr>
          <a:xfrm>
            <a:off x="5781684" y="2955900"/>
            <a:ext cx="1739600" cy="7660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sz="1867"/>
            </a:lvl1pPr>
            <a:lvl2pPr lvl="1" rtl="0">
              <a:lnSpc>
                <a:spcPct val="100000"/>
              </a:lnSpc>
              <a:spcBef>
                <a:spcPts val="0"/>
              </a:spcBef>
              <a:spcAft>
                <a:spcPts val="0"/>
              </a:spcAft>
              <a:buNone/>
              <a:defRPr sz="1867"/>
            </a:lvl2pPr>
            <a:lvl3pPr lvl="2" rtl="0">
              <a:lnSpc>
                <a:spcPct val="100000"/>
              </a:lnSpc>
              <a:spcBef>
                <a:spcPts val="0"/>
              </a:spcBef>
              <a:spcAft>
                <a:spcPts val="0"/>
              </a:spcAft>
              <a:buNone/>
              <a:defRPr sz="1867"/>
            </a:lvl3pPr>
            <a:lvl4pPr lvl="3" rtl="0">
              <a:lnSpc>
                <a:spcPct val="100000"/>
              </a:lnSpc>
              <a:spcBef>
                <a:spcPts val="0"/>
              </a:spcBef>
              <a:spcAft>
                <a:spcPts val="0"/>
              </a:spcAft>
              <a:buNone/>
              <a:defRPr sz="1867"/>
            </a:lvl4pPr>
            <a:lvl5pPr lvl="4" rtl="0">
              <a:lnSpc>
                <a:spcPct val="100000"/>
              </a:lnSpc>
              <a:spcBef>
                <a:spcPts val="0"/>
              </a:spcBef>
              <a:spcAft>
                <a:spcPts val="0"/>
              </a:spcAft>
              <a:buNone/>
              <a:defRPr sz="1867"/>
            </a:lvl5pPr>
            <a:lvl6pPr lvl="5" rtl="0">
              <a:lnSpc>
                <a:spcPct val="100000"/>
              </a:lnSpc>
              <a:spcBef>
                <a:spcPts val="0"/>
              </a:spcBef>
              <a:spcAft>
                <a:spcPts val="0"/>
              </a:spcAft>
              <a:buNone/>
              <a:defRPr sz="1867"/>
            </a:lvl6pPr>
            <a:lvl7pPr lvl="6" rtl="0">
              <a:lnSpc>
                <a:spcPct val="100000"/>
              </a:lnSpc>
              <a:spcBef>
                <a:spcPts val="0"/>
              </a:spcBef>
              <a:spcAft>
                <a:spcPts val="0"/>
              </a:spcAft>
              <a:buNone/>
              <a:defRPr sz="1867"/>
            </a:lvl7pPr>
            <a:lvl8pPr lvl="7" rtl="0">
              <a:lnSpc>
                <a:spcPct val="100000"/>
              </a:lnSpc>
              <a:spcBef>
                <a:spcPts val="0"/>
              </a:spcBef>
              <a:spcAft>
                <a:spcPts val="0"/>
              </a:spcAft>
              <a:buNone/>
              <a:defRPr sz="1867"/>
            </a:lvl8pPr>
            <a:lvl9pPr lvl="8" rtl="0">
              <a:lnSpc>
                <a:spcPct val="100000"/>
              </a:lnSpc>
              <a:spcBef>
                <a:spcPts val="0"/>
              </a:spcBef>
              <a:spcAft>
                <a:spcPts val="0"/>
              </a:spcAft>
              <a:buNone/>
              <a:defRPr sz="1867"/>
            </a:lvl9pPr>
          </a:lstStyle>
          <a:p>
            <a:endParaRPr/>
          </a:p>
        </p:txBody>
      </p:sp>
      <p:sp>
        <p:nvSpPr>
          <p:cNvPr id="166" name="Google Shape;166;p17"/>
          <p:cNvSpPr txBox="1">
            <a:spLocks noGrp="1"/>
          </p:cNvSpPr>
          <p:nvPr>
            <p:ph type="subTitle" idx="6"/>
          </p:nvPr>
        </p:nvSpPr>
        <p:spPr>
          <a:xfrm>
            <a:off x="5781700" y="2420067"/>
            <a:ext cx="1739600" cy="4964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b="1">
                <a:latin typeface="Gloria Hallelujah"/>
                <a:ea typeface="Gloria Hallelujah"/>
                <a:cs typeface="Gloria Hallelujah"/>
                <a:sym typeface="Gloria Hallelujah"/>
              </a:defRPr>
            </a:lvl1pPr>
            <a:lvl2pPr lvl="1" rtl="0">
              <a:lnSpc>
                <a:spcPct val="100000"/>
              </a:lnSpc>
              <a:spcBef>
                <a:spcPts val="0"/>
              </a:spcBef>
              <a:spcAft>
                <a:spcPts val="0"/>
              </a:spcAft>
              <a:buNone/>
              <a:defRPr b="1">
                <a:latin typeface="Gloria Hallelujah"/>
                <a:ea typeface="Gloria Hallelujah"/>
                <a:cs typeface="Gloria Hallelujah"/>
                <a:sym typeface="Gloria Hallelujah"/>
              </a:defRPr>
            </a:lvl2pPr>
            <a:lvl3pPr lvl="2" rtl="0">
              <a:lnSpc>
                <a:spcPct val="100000"/>
              </a:lnSpc>
              <a:spcBef>
                <a:spcPts val="0"/>
              </a:spcBef>
              <a:spcAft>
                <a:spcPts val="0"/>
              </a:spcAft>
              <a:buNone/>
              <a:defRPr b="1">
                <a:latin typeface="Gloria Hallelujah"/>
                <a:ea typeface="Gloria Hallelujah"/>
                <a:cs typeface="Gloria Hallelujah"/>
                <a:sym typeface="Gloria Hallelujah"/>
              </a:defRPr>
            </a:lvl3pPr>
            <a:lvl4pPr lvl="3" rtl="0">
              <a:lnSpc>
                <a:spcPct val="100000"/>
              </a:lnSpc>
              <a:spcBef>
                <a:spcPts val="0"/>
              </a:spcBef>
              <a:spcAft>
                <a:spcPts val="0"/>
              </a:spcAft>
              <a:buNone/>
              <a:defRPr b="1">
                <a:latin typeface="Gloria Hallelujah"/>
                <a:ea typeface="Gloria Hallelujah"/>
                <a:cs typeface="Gloria Hallelujah"/>
                <a:sym typeface="Gloria Hallelujah"/>
              </a:defRPr>
            </a:lvl4pPr>
            <a:lvl5pPr lvl="4" rtl="0">
              <a:lnSpc>
                <a:spcPct val="100000"/>
              </a:lnSpc>
              <a:spcBef>
                <a:spcPts val="0"/>
              </a:spcBef>
              <a:spcAft>
                <a:spcPts val="0"/>
              </a:spcAft>
              <a:buNone/>
              <a:defRPr b="1">
                <a:latin typeface="Gloria Hallelujah"/>
                <a:ea typeface="Gloria Hallelujah"/>
                <a:cs typeface="Gloria Hallelujah"/>
                <a:sym typeface="Gloria Hallelujah"/>
              </a:defRPr>
            </a:lvl5pPr>
            <a:lvl6pPr lvl="5" rtl="0">
              <a:lnSpc>
                <a:spcPct val="100000"/>
              </a:lnSpc>
              <a:spcBef>
                <a:spcPts val="0"/>
              </a:spcBef>
              <a:spcAft>
                <a:spcPts val="0"/>
              </a:spcAft>
              <a:buNone/>
              <a:defRPr b="1">
                <a:latin typeface="Gloria Hallelujah"/>
                <a:ea typeface="Gloria Hallelujah"/>
                <a:cs typeface="Gloria Hallelujah"/>
                <a:sym typeface="Gloria Hallelujah"/>
              </a:defRPr>
            </a:lvl6pPr>
            <a:lvl7pPr lvl="6" rtl="0">
              <a:lnSpc>
                <a:spcPct val="100000"/>
              </a:lnSpc>
              <a:spcBef>
                <a:spcPts val="0"/>
              </a:spcBef>
              <a:spcAft>
                <a:spcPts val="0"/>
              </a:spcAft>
              <a:buNone/>
              <a:defRPr b="1">
                <a:latin typeface="Gloria Hallelujah"/>
                <a:ea typeface="Gloria Hallelujah"/>
                <a:cs typeface="Gloria Hallelujah"/>
                <a:sym typeface="Gloria Hallelujah"/>
              </a:defRPr>
            </a:lvl7pPr>
            <a:lvl8pPr lvl="7" rtl="0">
              <a:lnSpc>
                <a:spcPct val="100000"/>
              </a:lnSpc>
              <a:spcBef>
                <a:spcPts val="0"/>
              </a:spcBef>
              <a:spcAft>
                <a:spcPts val="0"/>
              </a:spcAft>
              <a:buNone/>
              <a:defRPr b="1">
                <a:latin typeface="Gloria Hallelujah"/>
                <a:ea typeface="Gloria Hallelujah"/>
                <a:cs typeface="Gloria Hallelujah"/>
                <a:sym typeface="Gloria Hallelujah"/>
              </a:defRPr>
            </a:lvl8pPr>
            <a:lvl9pPr lvl="8" rtl="0">
              <a:lnSpc>
                <a:spcPct val="100000"/>
              </a:lnSpc>
              <a:spcBef>
                <a:spcPts val="0"/>
              </a:spcBef>
              <a:spcAft>
                <a:spcPts val="0"/>
              </a:spcAft>
              <a:buNone/>
              <a:defRPr b="1">
                <a:latin typeface="Gloria Hallelujah"/>
                <a:ea typeface="Gloria Hallelujah"/>
                <a:cs typeface="Gloria Hallelujah"/>
                <a:sym typeface="Gloria Hallelujah"/>
              </a:defRPr>
            </a:lvl9pPr>
          </a:lstStyle>
          <a:p>
            <a:endParaRPr/>
          </a:p>
        </p:txBody>
      </p:sp>
      <p:sp>
        <p:nvSpPr>
          <p:cNvPr id="167" name="Google Shape;167;p17"/>
          <p:cNvSpPr txBox="1">
            <a:spLocks noGrp="1"/>
          </p:cNvSpPr>
          <p:nvPr>
            <p:ph type="subTitle" idx="7"/>
          </p:nvPr>
        </p:nvSpPr>
        <p:spPr>
          <a:xfrm>
            <a:off x="2740351" y="4531233"/>
            <a:ext cx="1739600" cy="7660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sz="1867"/>
            </a:lvl1pPr>
            <a:lvl2pPr lvl="1" rtl="0">
              <a:lnSpc>
                <a:spcPct val="100000"/>
              </a:lnSpc>
              <a:spcBef>
                <a:spcPts val="0"/>
              </a:spcBef>
              <a:spcAft>
                <a:spcPts val="0"/>
              </a:spcAft>
              <a:buNone/>
              <a:defRPr sz="1867"/>
            </a:lvl2pPr>
            <a:lvl3pPr lvl="2" rtl="0">
              <a:lnSpc>
                <a:spcPct val="100000"/>
              </a:lnSpc>
              <a:spcBef>
                <a:spcPts val="0"/>
              </a:spcBef>
              <a:spcAft>
                <a:spcPts val="0"/>
              </a:spcAft>
              <a:buNone/>
              <a:defRPr sz="1867"/>
            </a:lvl3pPr>
            <a:lvl4pPr lvl="3" rtl="0">
              <a:lnSpc>
                <a:spcPct val="100000"/>
              </a:lnSpc>
              <a:spcBef>
                <a:spcPts val="0"/>
              </a:spcBef>
              <a:spcAft>
                <a:spcPts val="0"/>
              </a:spcAft>
              <a:buNone/>
              <a:defRPr sz="1867"/>
            </a:lvl4pPr>
            <a:lvl5pPr lvl="4" rtl="0">
              <a:lnSpc>
                <a:spcPct val="100000"/>
              </a:lnSpc>
              <a:spcBef>
                <a:spcPts val="0"/>
              </a:spcBef>
              <a:spcAft>
                <a:spcPts val="0"/>
              </a:spcAft>
              <a:buNone/>
              <a:defRPr sz="1867"/>
            </a:lvl5pPr>
            <a:lvl6pPr lvl="5" rtl="0">
              <a:lnSpc>
                <a:spcPct val="100000"/>
              </a:lnSpc>
              <a:spcBef>
                <a:spcPts val="0"/>
              </a:spcBef>
              <a:spcAft>
                <a:spcPts val="0"/>
              </a:spcAft>
              <a:buNone/>
              <a:defRPr sz="1867"/>
            </a:lvl6pPr>
            <a:lvl7pPr lvl="6" rtl="0">
              <a:lnSpc>
                <a:spcPct val="100000"/>
              </a:lnSpc>
              <a:spcBef>
                <a:spcPts val="0"/>
              </a:spcBef>
              <a:spcAft>
                <a:spcPts val="0"/>
              </a:spcAft>
              <a:buNone/>
              <a:defRPr sz="1867"/>
            </a:lvl7pPr>
            <a:lvl8pPr lvl="7" rtl="0">
              <a:lnSpc>
                <a:spcPct val="100000"/>
              </a:lnSpc>
              <a:spcBef>
                <a:spcPts val="0"/>
              </a:spcBef>
              <a:spcAft>
                <a:spcPts val="0"/>
              </a:spcAft>
              <a:buNone/>
              <a:defRPr sz="1867"/>
            </a:lvl8pPr>
            <a:lvl9pPr lvl="8" rtl="0">
              <a:lnSpc>
                <a:spcPct val="100000"/>
              </a:lnSpc>
              <a:spcBef>
                <a:spcPts val="0"/>
              </a:spcBef>
              <a:spcAft>
                <a:spcPts val="0"/>
              </a:spcAft>
              <a:buNone/>
              <a:defRPr sz="1867"/>
            </a:lvl9pPr>
          </a:lstStyle>
          <a:p>
            <a:endParaRPr/>
          </a:p>
        </p:txBody>
      </p:sp>
      <p:sp>
        <p:nvSpPr>
          <p:cNvPr id="168" name="Google Shape;168;p17"/>
          <p:cNvSpPr txBox="1">
            <a:spLocks noGrp="1"/>
          </p:cNvSpPr>
          <p:nvPr>
            <p:ph type="subTitle" idx="8"/>
          </p:nvPr>
        </p:nvSpPr>
        <p:spPr>
          <a:xfrm>
            <a:off x="2740372" y="3995400"/>
            <a:ext cx="1739600" cy="4964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b="1">
                <a:latin typeface="Gloria Hallelujah"/>
                <a:ea typeface="Gloria Hallelujah"/>
                <a:cs typeface="Gloria Hallelujah"/>
                <a:sym typeface="Gloria Hallelujah"/>
              </a:defRPr>
            </a:lvl1pPr>
            <a:lvl2pPr lvl="1" rtl="0">
              <a:lnSpc>
                <a:spcPct val="100000"/>
              </a:lnSpc>
              <a:spcBef>
                <a:spcPts val="0"/>
              </a:spcBef>
              <a:spcAft>
                <a:spcPts val="0"/>
              </a:spcAft>
              <a:buNone/>
              <a:defRPr b="1">
                <a:latin typeface="Gloria Hallelujah"/>
                <a:ea typeface="Gloria Hallelujah"/>
                <a:cs typeface="Gloria Hallelujah"/>
                <a:sym typeface="Gloria Hallelujah"/>
              </a:defRPr>
            </a:lvl2pPr>
            <a:lvl3pPr lvl="2" rtl="0">
              <a:lnSpc>
                <a:spcPct val="100000"/>
              </a:lnSpc>
              <a:spcBef>
                <a:spcPts val="0"/>
              </a:spcBef>
              <a:spcAft>
                <a:spcPts val="0"/>
              </a:spcAft>
              <a:buNone/>
              <a:defRPr b="1">
                <a:latin typeface="Gloria Hallelujah"/>
                <a:ea typeface="Gloria Hallelujah"/>
                <a:cs typeface="Gloria Hallelujah"/>
                <a:sym typeface="Gloria Hallelujah"/>
              </a:defRPr>
            </a:lvl3pPr>
            <a:lvl4pPr lvl="3" rtl="0">
              <a:lnSpc>
                <a:spcPct val="100000"/>
              </a:lnSpc>
              <a:spcBef>
                <a:spcPts val="0"/>
              </a:spcBef>
              <a:spcAft>
                <a:spcPts val="0"/>
              </a:spcAft>
              <a:buNone/>
              <a:defRPr b="1">
                <a:latin typeface="Gloria Hallelujah"/>
                <a:ea typeface="Gloria Hallelujah"/>
                <a:cs typeface="Gloria Hallelujah"/>
                <a:sym typeface="Gloria Hallelujah"/>
              </a:defRPr>
            </a:lvl4pPr>
            <a:lvl5pPr lvl="4" rtl="0">
              <a:lnSpc>
                <a:spcPct val="100000"/>
              </a:lnSpc>
              <a:spcBef>
                <a:spcPts val="0"/>
              </a:spcBef>
              <a:spcAft>
                <a:spcPts val="0"/>
              </a:spcAft>
              <a:buNone/>
              <a:defRPr b="1">
                <a:latin typeface="Gloria Hallelujah"/>
                <a:ea typeface="Gloria Hallelujah"/>
                <a:cs typeface="Gloria Hallelujah"/>
                <a:sym typeface="Gloria Hallelujah"/>
              </a:defRPr>
            </a:lvl5pPr>
            <a:lvl6pPr lvl="5" rtl="0">
              <a:lnSpc>
                <a:spcPct val="100000"/>
              </a:lnSpc>
              <a:spcBef>
                <a:spcPts val="0"/>
              </a:spcBef>
              <a:spcAft>
                <a:spcPts val="0"/>
              </a:spcAft>
              <a:buNone/>
              <a:defRPr b="1">
                <a:latin typeface="Gloria Hallelujah"/>
                <a:ea typeface="Gloria Hallelujah"/>
                <a:cs typeface="Gloria Hallelujah"/>
                <a:sym typeface="Gloria Hallelujah"/>
              </a:defRPr>
            </a:lvl6pPr>
            <a:lvl7pPr lvl="6" rtl="0">
              <a:lnSpc>
                <a:spcPct val="100000"/>
              </a:lnSpc>
              <a:spcBef>
                <a:spcPts val="0"/>
              </a:spcBef>
              <a:spcAft>
                <a:spcPts val="0"/>
              </a:spcAft>
              <a:buNone/>
              <a:defRPr b="1">
                <a:latin typeface="Gloria Hallelujah"/>
                <a:ea typeface="Gloria Hallelujah"/>
                <a:cs typeface="Gloria Hallelujah"/>
                <a:sym typeface="Gloria Hallelujah"/>
              </a:defRPr>
            </a:lvl7pPr>
            <a:lvl8pPr lvl="7" rtl="0">
              <a:lnSpc>
                <a:spcPct val="100000"/>
              </a:lnSpc>
              <a:spcBef>
                <a:spcPts val="0"/>
              </a:spcBef>
              <a:spcAft>
                <a:spcPts val="0"/>
              </a:spcAft>
              <a:buNone/>
              <a:defRPr b="1">
                <a:latin typeface="Gloria Hallelujah"/>
                <a:ea typeface="Gloria Hallelujah"/>
                <a:cs typeface="Gloria Hallelujah"/>
                <a:sym typeface="Gloria Hallelujah"/>
              </a:defRPr>
            </a:lvl8pPr>
            <a:lvl9pPr lvl="8" rtl="0">
              <a:lnSpc>
                <a:spcPct val="100000"/>
              </a:lnSpc>
              <a:spcBef>
                <a:spcPts val="0"/>
              </a:spcBef>
              <a:spcAft>
                <a:spcPts val="0"/>
              </a:spcAft>
              <a:buNone/>
              <a:defRPr b="1">
                <a:latin typeface="Gloria Hallelujah"/>
                <a:ea typeface="Gloria Hallelujah"/>
                <a:cs typeface="Gloria Hallelujah"/>
                <a:sym typeface="Gloria Hallelujah"/>
              </a:defRPr>
            </a:lvl9pPr>
          </a:lstStyle>
          <a:p>
            <a:endParaRPr/>
          </a:p>
        </p:txBody>
      </p:sp>
      <p:sp>
        <p:nvSpPr>
          <p:cNvPr id="169" name="Google Shape;169;p17"/>
          <p:cNvSpPr txBox="1">
            <a:spLocks noGrp="1"/>
          </p:cNvSpPr>
          <p:nvPr>
            <p:ph type="subTitle" idx="9"/>
          </p:nvPr>
        </p:nvSpPr>
        <p:spPr>
          <a:xfrm>
            <a:off x="8823083" y="4531233"/>
            <a:ext cx="1739600" cy="7660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sz="1867"/>
            </a:lvl1pPr>
            <a:lvl2pPr lvl="1" rtl="0">
              <a:lnSpc>
                <a:spcPct val="100000"/>
              </a:lnSpc>
              <a:spcBef>
                <a:spcPts val="0"/>
              </a:spcBef>
              <a:spcAft>
                <a:spcPts val="0"/>
              </a:spcAft>
              <a:buNone/>
              <a:defRPr sz="1867"/>
            </a:lvl2pPr>
            <a:lvl3pPr lvl="2" rtl="0">
              <a:lnSpc>
                <a:spcPct val="100000"/>
              </a:lnSpc>
              <a:spcBef>
                <a:spcPts val="0"/>
              </a:spcBef>
              <a:spcAft>
                <a:spcPts val="0"/>
              </a:spcAft>
              <a:buNone/>
              <a:defRPr sz="1867"/>
            </a:lvl3pPr>
            <a:lvl4pPr lvl="3" rtl="0">
              <a:lnSpc>
                <a:spcPct val="100000"/>
              </a:lnSpc>
              <a:spcBef>
                <a:spcPts val="0"/>
              </a:spcBef>
              <a:spcAft>
                <a:spcPts val="0"/>
              </a:spcAft>
              <a:buNone/>
              <a:defRPr sz="1867"/>
            </a:lvl4pPr>
            <a:lvl5pPr lvl="4" rtl="0">
              <a:lnSpc>
                <a:spcPct val="100000"/>
              </a:lnSpc>
              <a:spcBef>
                <a:spcPts val="0"/>
              </a:spcBef>
              <a:spcAft>
                <a:spcPts val="0"/>
              </a:spcAft>
              <a:buNone/>
              <a:defRPr sz="1867"/>
            </a:lvl5pPr>
            <a:lvl6pPr lvl="5" rtl="0">
              <a:lnSpc>
                <a:spcPct val="100000"/>
              </a:lnSpc>
              <a:spcBef>
                <a:spcPts val="0"/>
              </a:spcBef>
              <a:spcAft>
                <a:spcPts val="0"/>
              </a:spcAft>
              <a:buNone/>
              <a:defRPr sz="1867"/>
            </a:lvl6pPr>
            <a:lvl7pPr lvl="6" rtl="0">
              <a:lnSpc>
                <a:spcPct val="100000"/>
              </a:lnSpc>
              <a:spcBef>
                <a:spcPts val="0"/>
              </a:spcBef>
              <a:spcAft>
                <a:spcPts val="0"/>
              </a:spcAft>
              <a:buNone/>
              <a:defRPr sz="1867"/>
            </a:lvl7pPr>
            <a:lvl8pPr lvl="7" rtl="0">
              <a:lnSpc>
                <a:spcPct val="100000"/>
              </a:lnSpc>
              <a:spcBef>
                <a:spcPts val="0"/>
              </a:spcBef>
              <a:spcAft>
                <a:spcPts val="0"/>
              </a:spcAft>
              <a:buNone/>
              <a:defRPr sz="1867"/>
            </a:lvl8pPr>
            <a:lvl9pPr lvl="8" rtl="0">
              <a:lnSpc>
                <a:spcPct val="100000"/>
              </a:lnSpc>
              <a:spcBef>
                <a:spcPts val="0"/>
              </a:spcBef>
              <a:spcAft>
                <a:spcPts val="0"/>
              </a:spcAft>
              <a:buNone/>
              <a:defRPr sz="1867"/>
            </a:lvl9pPr>
          </a:lstStyle>
          <a:p>
            <a:endParaRPr/>
          </a:p>
        </p:txBody>
      </p:sp>
      <p:sp>
        <p:nvSpPr>
          <p:cNvPr id="170" name="Google Shape;170;p17"/>
          <p:cNvSpPr txBox="1">
            <a:spLocks noGrp="1"/>
          </p:cNvSpPr>
          <p:nvPr>
            <p:ph type="subTitle" idx="13"/>
          </p:nvPr>
        </p:nvSpPr>
        <p:spPr>
          <a:xfrm>
            <a:off x="8823093" y="3995400"/>
            <a:ext cx="1739600" cy="4964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b="1">
                <a:latin typeface="Gloria Hallelujah"/>
                <a:ea typeface="Gloria Hallelujah"/>
                <a:cs typeface="Gloria Hallelujah"/>
                <a:sym typeface="Gloria Hallelujah"/>
              </a:defRPr>
            </a:lvl1pPr>
            <a:lvl2pPr lvl="1" rtl="0">
              <a:lnSpc>
                <a:spcPct val="100000"/>
              </a:lnSpc>
              <a:spcBef>
                <a:spcPts val="0"/>
              </a:spcBef>
              <a:spcAft>
                <a:spcPts val="0"/>
              </a:spcAft>
              <a:buNone/>
              <a:defRPr b="1">
                <a:latin typeface="Gloria Hallelujah"/>
                <a:ea typeface="Gloria Hallelujah"/>
                <a:cs typeface="Gloria Hallelujah"/>
                <a:sym typeface="Gloria Hallelujah"/>
              </a:defRPr>
            </a:lvl2pPr>
            <a:lvl3pPr lvl="2" rtl="0">
              <a:lnSpc>
                <a:spcPct val="100000"/>
              </a:lnSpc>
              <a:spcBef>
                <a:spcPts val="0"/>
              </a:spcBef>
              <a:spcAft>
                <a:spcPts val="0"/>
              </a:spcAft>
              <a:buNone/>
              <a:defRPr b="1">
                <a:latin typeface="Gloria Hallelujah"/>
                <a:ea typeface="Gloria Hallelujah"/>
                <a:cs typeface="Gloria Hallelujah"/>
                <a:sym typeface="Gloria Hallelujah"/>
              </a:defRPr>
            </a:lvl3pPr>
            <a:lvl4pPr lvl="3" rtl="0">
              <a:lnSpc>
                <a:spcPct val="100000"/>
              </a:lnSpc>
              <a:spcBef>
                <a:spcPts val="0"/>
              </a:spcBef>
              <a:spcAft>
                <a:spcPts val="0"/>
              </a:spcAft>
              <a:buNone/>
              <a:defRPr b="1">
                <a:latin typeface="Gloria Hallelujah"/>
                <a:ea typeface="Gloria Hallelujah"/>
                <a:cs typeface="Gloria Hallelujah"/>
                <a:sym typeface="Gloria Hallelujah"/>
              </a:defRPr>
            </a:lvl4pPr>
            <a:lvl5pPr lvl="4" rtl="0">
              <a:lnSpc>
                <a:spcPct val="100000"/>
              </a:lnSpc>
              <a:spcBef>
                <a:spcPts val="0"/>
              </a:spcBef>
              <a:spcAft>
                <a:spcPts val="0"/>
              </a:spcAft>
              <a:buNone/>
              <a:defRPr b="1">
                <a:latin typeface="Gloria Hallelujah"/>
                <a:ea typeface="Gloria Hallelujah"/>
                <a:cs typeface="Gloria Hallelujah"/>
                <a:sym typeface="Gloria Hallelujah"/>
              </a:defRPr>
            </a:lvl5pPr>
            <a:lvl6pPr lvl="5" rtl="0">
              <a:lnSpc>
                <a:spcPct val="100000"/>
              </a:lnSpc>
              <a:spcBef>
                <a:spcPts val="0"/>
              </a:spcBef>
              <a:spcAft>
                <a:spcPts val="0"/>
              </a:spcAft>
              <a:buNone/>
              <a:defRPr b="1">
                <a:latin typeface="Gloria Hallelujah"/>
                <a:ea typeface="Gloria Hallelujah"/>
                <a:cs typeface="Gloria Hallelujah"/>
                <a:sym typeface="Gloria Hallelujah"/>
              </a:defRPr>
            </a:lvl6pPr>
            <a:lvl7pPr lvl="6" rtl="0">
              <a:lnSpc>
                <a:spcPct val="100000"/>
              </a:lnSpc>
              <a:spcBef>
                <a:spcPts val="0"/>
              </a:spcBef>
              <a:spcAft>
                <a:spcPts val="0"/>
              </a:spcAft>
              <a:buNone/>
              <a:defRPr b="1">
                <a:latin typeface="Gloria Hallelujah"/>
                <a:ea typeface="Gloria Hallelujah"/>
                <a:cs typeface="Gloria Hallelujah"/>
                <a:sym typeface="Gloria Hallelujah"/>
              </a:defRPr>
            </a:lvl7pPr>
            <a:lvl8pPr lvl="7" rtl="0">
              <a:lnSpc>
                <a:spcPct val="100000"/>
              </a:lnSpc>
              <a:spcBef>
                <a:spcPts val="0"/>
              </a:spcBef>
              <a:spcAft>
                <a:spcPts val="0"/>
              </a:spcAft>
              <a:buNone/>
              <a:defRPr b="1">
                <a:latin typeface="Gloria Hallelujah"/>
                <a:ea typeface="Gloria Hallelujah"/>
                <a:cs typeface="Gloria Hallelujah"/>
                <a:sym typeface="Gloria Hallelujah"/>
              </a:defRPr>
            </a:lvl8pPr>
            <a:lvl9pPr lvl="8" rtl="0">
              <a:lnSpc>
                <a:spcPct val="100000"/>
              </a:lnSpc>
              <a:spcBef>
                <a:spcPts val="0"/>
              </a:spcBef>
              <a:spcAft>
                <a:spcPts val="0"/>
              </a:spcAft>
              <a:buNone/>
              <a:defRPr b="1">
                <a:latin typeface="Gloria Hallelujah"/>
                <a:ea typeface="Gloria Hallelujah"/>
                <a:cs typeface="Gloria Hallelujah"/>
                <a:sym typeface="Gloria Hallelujah"/>
              </a:defRPr>
            </a:lvl9pPr>
          </a:lstStyle>
          <a:p>
            <a:endParaRPr/>
          </a:p>
        </p:txBody>
      </p:sp>
      <p:sp>
        <p:nvSpPr>
          <p:cNvPr id="171" name="Google Shape;171;p17"/>
          <p:cNvSpPr txBox="1">
            <a:spLocks noGrp="1"/>
          </p:cNvSpPr>
          <p:nvPr>
            <p:ph type="subTitle" idx="14"/>
          </p:nvPr>
        </p:nvSpPr>
        <p:spPr>
          <a:xfrm>
            <a:off x="5781684" y="4531233"/>
            <a:ext cx="1739600" cy="7660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sz="1867"/>
            </a:lvl1pPr>
            <a:lvl2pPr lvl="1" rtl="0">
              <a:lnSpc>
                <a:spcPct val="100000"/>
              </a:lnSpc>
              <a:spcBef>
                <a:spcPts val="0"/>
              </a:spcBef>
              <a:spcAft>
                <a:spcPts val="0"/>
              </a:spcAft>
              <a:buNone/>
              <a:defRPr sz="1867"/>
            </a:lvl2pPr>
            <a:lvl3pPr lvl="2" rtl="0">
              <a:lnSpc>
                <a:spcPct val="100000"/>
              </a:lnSpc>
              <a:spcBef>
                <a:spcPts val="0"/>
              </a:spcBef>
              <a:spcAft>
                <a:spcPts val="0"/>
              </a:spcAft>
              <a:buNone/>
              <a:defRPr sz="1867"/>
            </a:lvl3pPr>
            <a:lvl4pPr lvl="3" rtl="0">
              <a:lnSpc>
                <a:spcPct val="100000"/>
              </a:lnSpc>
              <a:spcBef>
                <a:spcPts val="0"/>
              </a:spcBef>
              <a:spcAft>
                <a:spcPts val="0"/>
              </a:spcAft>
              <a:buNone/>
              <a:defRPr sz="1867"/>
            </a:lvl4pPr>
            <a:lvl5pPr lvl="4" rtl="0">
              <a:lnSpc>
                <a:spcPct val="100000"/>
              </a:lnSpc>
              <a:spcBef>
                <a:spcPts val="0"/>
              </a:spcBef>
              <a:spcAft>
                <a:spcPts val="0"/>
              </a:spcAft>
              <a:buNone/>
              <a:defRPr sz="1867"/>
            </a:lvl5pPr>
            <a:lvl6pPr lvl="5" rtl="0">
              <a:lnSpc>
                <a:spcPct val="100000"/>
              </a:lnSpc>
              <a:spcBef>
                <a:spcPts val="0"/>
              </a:spcBef>
              <a:spcAft>
                <a:spcPts val="0"/>
              </a:spcAft>
              <a:buNone/>
              <a:defRPr sz="1867"/>
            </a:lvl6pPr>
            <a:lvl7pPr lvl="6" rtl="0">
              <a:lnSpc>
                <a:spcPct val="100000"/>
              </a:lnSpc>
              <a:spcBef>
                <a:spcPts val="0"/>
              </a:spcBef>
              <a:spcAft>
                <a:spcPts val="0"/>
              </a:spcAft>
              <a:buNone/>
              <a:defRPr sz="1867"/>
            </a:lvl7pPr>
            <a:lvl8pPr lvl="7" rtl="0">
              <a:lnSpc>
                <a:spcPct val="100000"/>
              </a:lnSpc>
              <a:spcBef>
                <a:spcPts val="0"/>
              </a:spcBef>
              <a:spcAft>
                <a:spcPts val="0"/>
              </a:spcAft>
              <a:buNone/>
              <a:defRPr sz="1867"/>
            </a:lvl8pPr>
            <a:lvl9pPr lvl="8" rtl="0">
              <a:lnSpc>
                <a:spcPct val="100000"/>
              </a:lnSpc>
              <a:spcBef>
                <a:spcPts val="0"/>
              </a:spcBef>
              <a:spcAft>
                <a:spcPts val="0"/>
              </a:spcAft>
              <a:buNone/>
              <a:defRPr sz="1867"/>
            </a:lvl9pPr>
          </a:lstStyle>
          <a:p>
            <a:endParaRPr/>
          </a:p>
        </p:txBody>
      </p:sp>
      <p:sp>
        <p:nvSpPr>
          <p:cNvPr id="172" name="Google Shape;172;p17"/>
          <p:cNvSpPr txBox="1">
            <a:spLocks noGrp="1"/>
          </p:cNvSpPr>
          <p:nvPr>
            <p:ph type="subTitle" idx="15"/>
          </p:nvPr>
        </p:nvSpPr>
        <p:spPr>
          <a:xfrm>
            <a:off x="5781700" y="3995400"/>
            <a:ext cx="1739600" cy="4964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b="1">
                <a:latin typeface="Gloria Hallelujah"/>
                <a:ea typeface="Gloria Hallelujah"/>
                <a:cs typeface="Gloria Hallelujah"/>
                <a:sym typeface="Gloria Hallelujah"/>
              </a:defRPr>
            </a:lvl1pPr>
            <a:lvl2pPr lvl="1" rtl="0">
              <a:lnSpc>
                <a:spcPct val="100000"/>
              </a:lnSpc>
              <a:spcBef>
                <a:spcPts val="0"/>
              </a:spcBef>
              <a:spcAft>
                <a:spcPts val="0"/>
              </a:spcAft>
              <a:buNone/>
              <a:defRPr b="1">
                <a:latin typeface="Gloria Hallelujah"/>
                <a:ea typeface="Gloria Hallelujah"/>
                <a:cs typeface="Gloria Hallelujah"/>
                <a:sym typeface="Gloria Hallelujah"/>
              </a:defRPr>
            </a:lvl2pPr>
            <a:lvl3pPr lvl="2" rtl="0">
              <a:lnSpc>
                <a:spcPct val="100000"/>
              </a:lnSpc>
              <a:spcBef>
                <a:spcPts val="0"/>
              </a:spcBef>
              <a:spcAft>
                <a:spcPts val="0"/>
              </a:spcAft>
              <a:buNone/>
              <a:defRPr b="1">
                <a:latin typeface="Gloria Hallelujah"/>
                <a:ea typeface="Gloria Hallelujah"/>
                <a:cs typeface="Gloria Hallelujah"/>
                <a:sym typeface="Gloria Hallelujah"/>
              </a:defRPr>
            </a:lvl3pPr>
            <a:lvl4pPr lvl="3" rtl="0">
              <a:lnSpc>
                <a:spcPct val="100000"/>
              </a:lnSpc>
              <a:spcBef>
                <a:spcPts val="0"/>
              </a:spcBef>
              <a:spcAft>
                <a:spcPts val="0"/>
              </a:spcAft>
              <a:buNone/>
              <a:defRPr b="1">
                <a:latin typeface="Gloria Hallelujah"/>
                <a:ea typeface="Gloria Hallelujah"/>
                <a:cs typeface="Gloria Hallelujah"/>
                <a:sym typeface="Gloria Hallelujah"/>
              </a:defRPr>
            </a:lvl4pPr>
            <a:lvl5pPr lvl="4" rtl="0">
              <a:lnSpc>
                <a:spcPct val="100000"/>
              </a:lnSpc>
              <a:spcBef>
                <a:spcPts val="0"/>
              </a:spcBef>
              <a:spcAft>
                <a:spcPts val="0"/>
              </a:spcAft>
              <a:buNone/>
              <a:defRPr b="1">
                <a:latin typeface="Gloria Hallelujah"/>
                <a:ea typeface="Gloria Hallelujah"/>
                <a:cs typeface="Gloria Hallelujah"/>
                <a:sym typeface="Gloria Hallelujah"/>
              </a:defRPr>
            </a:lvl5pPr>
            <a:lvl6pPr lvl="5" rtl="0">
              <a:lnSpc>
                <a:spcPct val="100000"/>
              </a:lnSpc>
              <a:spcBef>
                <a:spcPts val="0"/>
              </a:spcBef>
              <a:spcAft>
                <a:spcPts val="0"/>
              </a:spcAft>
              <a:buNone/>
              <a:defRPr b="1">
                <a:latin typeface="Gloria Hallelujah"/>
                <a:ea typeface="Gloria Hallelujah"/>
                <a:cs typeface="Gloria Hallelujah"/>
                <a:sym typeface="Gloria Hallelujah"/>
              </a:defRPr>
            </a:lvl6pPr>
            <a:lvl7pPr lvl="6" rtl="0">
              <a:lnSpc>
                <a:spcPct val="100000"/>
              </a:lnSpc>
              <a:spcBef>
                <a:spcPts val="0"/>
              </a:spcBef>
              <a:spcAft>
                <a:spcPts val="0"/>
              </a:spcAft>
              <a:buNone/>
              <a:defRPr b="1">
                <a:latin typeface="Gloria Hallelujah"/>
                <a:ea typeface="Gloria Hallelujah"/>
                <a:cs typeface="Gloria Hallelujah"/>
                <a:sym typeface="Gloria Hallelujah"/>
              </a:defRPr>
            </a:lvl7pPr>
            <a:lvl8pPr lvl="7" rtl="0">
              <a:lnSpc>
                <a:spcPct val="100000"/>
              </a:lnSpc>
              <a:spcBef>
                <a:spcPts val="0"/>
              </a:spcBef>
              <a:spcAft>
                <a:spcPts val="0"/>
              </a:spcAft>
              <a:buNone/>
              <a:defRPr b="1">
                <a:latin typeface="Gloria Hallelujah"/>
                <a:ea typeface="Gloria Hallelujah"/>
                <a:cs typeface="Gloria Hallelujah"/>
                <a:sym typeface="Gloria Hallelujah"/>
              </a:defRPr>
            </a:lvl8pPr>
            <a:lvl9pPr lvl="8" rtl="0">
              <a:lnSpc>
                <a:spcPct val="100000"/>
              </a:lnSpc>
              <a:spcBef>
                <a:spcPts val="0"/>
              </a:spcBef>
              <a:spcAft>
                <a:spcPts val="0"/>
              </a:spcAft>
              <a:buNone/>
              <a:defRPr b="1">
                <a:latin typeface="Gloria Hallelujah"/>
                <a:ea typeface="Gloria Hallelujah"/>
                <a:cs typeface="Gloria Hallelujah"/>
                <a:sym typeface="Gloria Hallelujah"/>
              </a:defRPr>
            </a:lvl9pPr>
          </a:lstStyle>
          <a:p>
            <a:endParaRPr/>
          </a:p>
        </p:txBody>
      </p:sp>
    </p:spTree>
    <p:extLst>
      <p:ext uri="{BB962C8B-B14F-4D97-AF65-F5344CB8AC3E}">
        <p14:creationId xmlns:p14="http://schemas.microsoft.com/office/powerpoint/2010/main" val="1965779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078"/>
        <p:cNvGrpSpPr/>
        <p:nvPr/>
      </p:nvGrpSpPr>
      <p:grpSpPr>
        <a:xfrm>
          <a:off x="0" y="0"/>
          <a:ext cx="0" cy="0"/>
          <a:chOff x="0" y="0"/>
          <a:chExt cx="0" cy="0"/>
        </a:xfrm>
      </p:grpSpPr>
    </p:spTree>
    <p:extLst>
      <p:ext uri="{BB962C8B-B14F-4D97-AF65-F5344CB8AC3E}">
        <p14:creationId xmlns:p14="http://schemas.microsoft.com/office/powerpoint/2010/main" val="37502172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151"/>
        <p:cNvGrpSpPr/>
        <p:nvPr/>
      </p:nvGrpSpPr>
      <p:grpSpPr>
        <a:xfrm>
          <a:off x="0" y="0"/>
          <a:ext cx="0" cy="0"/>
          <a:chOff x="0" y="0"/>
          <a:chExt cx="0" cy="0"/>
        </a:xfrm>
      </p:grpSpPr>
      <p:sp>
        <p:nvSpPr>
          <p:cNvPr id="152" name="Google Shape;152;p16"/>
          <p:cNvSpPr txBox="1">
            <a:spLocks noGrp="1"/>
          </p:cNvSpPr>
          <p:nvPr>
            <p:ph type="title"/>
          </p:nvPr>
        </p:nvSpPr>
        <p:spPr>
          <a:xfrm>
            <a:off x="2607767" y="593367"/>
            <a:ext cx="6976400" cy="135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b="1"/>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53" name="Google Shape;153;p16"/>
          <p:cNvSpPr txBox="1">
            <a:spLocks noGrp="1"/>
          </p:cNvSpPr>
          <p:nvPr>
            <p:ph type="subTitle" idx="1"/>
          </p:nvPr>
        </p:nvSpPr>
        <p:spPr>
          <a:xfrm>
            <a:off x="1930233" y="3921567"/>
            <a:ext cx="2248800" cy="1120800"/>
          </a:xfrm>
          <a:prstGeom prst="rect">
            <a:avLst/>
          </a:prstGeom>
        </p:spPr>
        <p:txBody>
          <a:bodyPr spcFirstLastPara="1" wrap="square" lIns="0" tIns="91425" rIns="0" bIns="91425" anchor="ctr" anchorCtr="0">
            <a:noAutofit/>
          </a:bodyPr>
          <a:lstStyle>
            <a:lvl1pPr lvl="0" algn="ctr" rtl="0">
              <a:lnSpc>
                <a:spcPct val="100000"/>
              </a:lnSpc>
              <a:spcBef>
                <a:spcPts val="0"/>
              </a:spcBef>
              <a:spcAft>
                <a:spcPts val="0"/>
              </a:spcAft>
              <a:buNone/>
              <a:defRPr sz="1867"/>
            </a:lvl1pPr>
            <a:lvl2pPr lvl="1" algn="ctr" rtl="0">
              <a:lnSpc>
                <a:spcPct val="100000"/>
              </a:lnSpc>
              <a:spcBef>
                <a:spcPts val="0"/>
              </a:spcBef>
              <a:spcAft>
                <a:spcPts val="0"/>
              </a:spcAft>
              <a:buNone/>
              <a:defRPr sz="1867"/>
            </a:lvl2pPr>
            <a:lvl3pPr lvl="2" algn="ctr" rtl="0">
              <a:lnSpc>
                <a:spcPct val="100000"/>
              </a:lnSpc>
              <a:spcBef>
                <a:spcPts val="0"/>
              </a:spcBef>
              <a:spcAft>
                <a:spcPts val="0"/>
              </a:spcAft>
              <a:buNone/>
              <a:defRPr sz="1867"/>
            </a:lvl3pPr>
            <a:lvl4pPr lvl="3" algn="ctr" rtl="0">
              <a:lnSpc>
                <a:spcPct val="100000"/>
              </a:lnSpc>
              <a:spcBef>
                <a:spcPts val="0"/>
              </a:spcBef>
              <a:spcAft>
                <a:spcPts val="0"/>
              </a:spcAft>
              <a:buNone/>
              <a:defRPr sz="1867"/>
            </a:lvl4pPr>
            <a:lvl5pPr lvl="4" algn="ctr" rtl="0">
              <a:lnSpc>
                <a:spcPct val="100000"/>
              </a:lnSpc>
              <a:spcBef>
                <a:spcPts val="0"/>
              </a:spcBef>
              <a:spcAft>
                <a:spcPts val="0"/>
              </a:spcAft>
              <a:buNone/>
              <a:defRPr sz="1867"/>
            </a:lvl5pPr>
            <a:lvl6pPr lvl="5" algn="ctr" rtl="0">
              <a:lnSpc>
                <a:spcPct val="100000"/>
              </a:lnSpc>
              <a:spcBef>
                <a:spcPts val="0"/>
              </a:spcBef>
              <a:spcAft>
                <a:spcPts val="0"/>
              </a:spcAft>
              <a:buNone/>
              <a:defRPr sz="1867"/>
            </a:lvl6pPr>
            <a:lvl7pPr lvl="6" algn="ctr" rtl="0">
              <a:lnSpc>
                <a:spcPct val="100000"/>
              </a:lnSpc>
              <a:spcBef>
                <a:spcPts val="0"/>
              </a:spcBef>
              <a:spcAft>
                <a:spcPts val="0"/>
              </a:spcAft>
              <a:buNone/>
              <a:defRPr sz="1867"/>
            </a:lvl7pPr>
            <a:lvl8pPr lvl="7" algn="ctr" rtl="0">
              <a:lnSpc>
                <a:spcPct val="100000"/>
              </a:lnSpc>
              <a:spcBef>
                <a:spcPts val="0"/>
              </a:spcBef>
              <a:spcAft>
                <a:spcPts val="0"/>
              </a:spcAft>
              <a:buNone/>
              <a:defRPr sz="1867"/>
            </a:lvl8pPr>
            <a:lvl9pPr lvl="8" algn="ctr" rtl="0">
              <a:lnSpc>
                <a:spcPct val="100000"/>
              </a:lnSpc>
              <a:spcBef>
                <a:spcPts val="0"/>
              </a:spcBef>
              <a:spcAft>
                <a:spcPts val="0"/>
              </a:spcAft>
              <a:buNone/>
              <a:defRPr sz="1867"/>
            </a:lvl9pPr>
          </a:lstStyle>
          <a:p>
            <a:endParaRPr/>
          </a:p>
        </p:txBody>
      </p:sp>
      <p:sp>
        <p:nvSpPr>
          <p:cNvPr id="154" name="Google Shape;154;p16"/>
          <p:cNvSpPr txBox="1">
            <a:spLocks noGrp="1"/>
          </p:cNvSpPr>
          <p:nvPr>
            <p:ph type="subTitle" idx="2"/>
          </p:nvPr>
        </p:nvSpPr>
        <p:spPr>
          <a:xfrm>
            <a:off x="1930263" y="3397967"/>
            <a:ext cx="2248800" cy="496400"/>
          </a:xfrm>
          <a:prstGeom prst="rect">
            <a:avLst/>
          </a:prstGeom>
        </p:spPr>
        <p:txBody>
          <a:bodyPr spcFirstLastPara="1" wrap="square" lIns="0" tIns="91425" rIns="0" bIns="91425" anchor="ctr" anchorCtr="0">
            <a:noAutofit/>
          </a:bodyPr>
          <a:lstStyle>
            <a:lvl1pPr lvl="0" algn="ctr" rtl="0">
              <a:lnSpc>
                <a:spcPct val="100000"/>
              </a:lnSpc>
              <a:spcBef>
                <a:spcPts val="0"/>
              </a:spcBef>
              <a:spcAft>
                <a:spcPts val="0"/>
              </a:spcAft>
              <a:buNone/>
              <a:defRPr b="1">
                <a:latin typeface="Gloria Hallelujah"/>
                <a:ea typeface="Gloria Hallelujah"/>
                <a:cs typeface="Gloria Hallelujah"/>
                <a:sym typeface="Gloria Hallelujah"/>
              </a:defRPr>
            </a:lvl1pPr>
            <a:lvl2pPr lvl="1" algn="ctr" rtl="0">
              <a:lnSpc>
                <a:spcPct val="100000"/>
              </a:lnSpc>
              <a:spcBef>
                <a:spcPts val="0"/>
              </a:spcBef>
              <a:spcAft>
                <a:spcPts val="0"/>
              </a:spcAft>
              <a:buNone/>
              <a:defRPr b="1">
                <a:latin typeface="Gloria Hallelujah"/>
                <a:ea typeface="Gloria Hallelujah"/>
                <a:cs typeface="Gloria Hallelujah"/>
                <a:sym typeface="Gloria Hallelujah"/>
              </a:defRPr>
            </a:lvl2pPr>
            <a:lvl3pPr lvl="2" algn="ctr" rtl="0">
              <a:lnSpc>
                <a:spcPct val="100000"/>
              </a:lnSpc>
              <a:spcBef>
                <a:spcPts val="0"/>
              </a:spcBef>
              <a:spcAft>
                <a:spcPts val="0"/>
              </a:spcAft>
              <a:buNone/>
              <a:defRPr b="1">
                <a:latin typeface="Gloria Hallelujah"/>
                <a:ea typeface="Gloria Hallelujah"/>
                <a:cs typeface="Gloria Hallelujah"/>
                <a:sym typeface="Gloria Hallelujah"/>
              </a:defRPr>
            </a:lvl3pPr>
            <a:lvl4pPr lvl="3" algn="ctr" rtl="0">
              <a:lnSpc>
                <a:spcPct val="100000"/>
              </a:lnSpc>
              <a:spcBef>
                <a:spcPts val="0"/>
              </a:spcBef>
              <a:spcAft>
                <a:spcPts val="0"/>
              </a:spcAft>
              <a:buNone/>
              <a:defRPr b="1">
                <a:latin typeface="Gloria Hallelujah"/>
                <a:ea typeface="Gloria Hallelujah"/>
                <a:cs typeface="Gloria Hallelujah"/>
                <a:sym typeface="Gloria Hallelujah"/>
              </a:defRPr>
            </a:lvl4pPr>
            <a:lvl5pPr lvl="4" algn="ctr" rtl="0">
              <a:lnSpc>
                <a:spcPct val="100000"/>
              </a:lnSpc>
              <a:spcBef>
                <a:spcPts val="0"/>
              </a:spcBef>
              <a:spcAft>
                <a:spcPts val="0"/>
              </a:spcAft>
              <a:buNone/>
              <a:defRPr b="1">
                <a:latin typeface="Gloria Hallelujah"/>
                <a:ea typeface="Gloria Hallelujah"/>
                <a:cs typeface="Gloria Hallelujah"/>
                <a:sym typeface="Gloria Hallelujah"/>
              </a:defRPr>
            </a:lvl5pPr>
            <a:lvl6pPr lvl="5" algn="ctr" rtl="0">
              <a:lnSpc>
                <a:spcPct val="100000"/>
              </a:lnSpc>
              <a:spcBef>
                <a:spcPts val="0"/>
              </a:spcBef>
              <a:spcAft>
                <a:spcPts val="0"/>
              </a:spcAft>
              <a:buNone/>
              <a:defRPr b="1">
                <a:latin typeface="Gloria Hallelujah"/>
                <a:ea typeface="Gloria Hallelujah"/>
                <a:cs typeface="Gloria Hallelujah"/>
                <a:sym typeface="Gloria Hallelujah"/>
              </a:defRPr>
            </a:lvl6pPr>
            <a:lvl7pPr lvl="6" algn="ctr" rtl="0">
              <a:lnSpc>
                <a:spcPct val="100000"/>
              </a:lnSpc>
              <a:spcBef>
                <a:spcPts val="0"/>
              </a:spcBef>
              <a:spcAft>
                <a:spcPts val="0"/>
              </a:spcAft>
              <a:buNone/>
              <a:defRPr b="1">
                <a:latin typeface="Gloria Hallelujah"/>
                <a:ea typeface="Gloria Hallelujah"/>
                <a:cs typeface="Gloria Hallelujah"/>
                <a:sym typeface="Gloria Hallelujah"/>
              </a:defRPr>
            </a:lvl7pPr>
            <a:lvl8pPr lvl="7" algn="ctr" rtl="0">
              <a:lnSpc>
                <a:spcPct val="100000"/>
              </a:lnSpc>
              <a:spcBef>
                <a:spcPts val="0"/>
              </a:spcBef>
              <a:spcAft>
                <a:spcPts val="0"/>
              </a:spcAft>
              <a:buNone/>
              <a:defRPr b="1">
                <a:latin typeface="Gloria Hallelujah"/>
                <a:ea typeface="Gloria Hallelujah"/>
                <a:cs typeface="Gloria Hallelujah"/>
                <a:sym typeface="Gloria Hallelujah"/>
              </a:defRPr>
            </a:lvl8pPr>
            <a:lvl9pPr lvl="8" algn="ctr" rtl="0">
              <a:lnSpc>
                <a:spcPct val="100000"/>
              </a:lnSpc>
              <a:spcBef>
                <a:spcPts val="0"/>
              </a:spcBef>
              <a:spcAft>
                <a:spcPts val="0"/>
              </a:spcAft>
              <a:buNone/>
              <a:defRPr b="1">
                <a:latin typeface="Gloria Hallelujah"/>
                <a:ea typeface="Gloria Hallelujah"/>
                <a:cs typeface="Gloria Hallelujah"/>
                <a:sym typeface="Gloria Hallelujah"/>
              </a:defRPr>
            </a:lvl9pPr>
          </a:lstStyle>
          <a:p>
            <a:endParaRPr/>
          </a:p>
        </p:txBody>
      </p:sp>
      <p:sp>
        <p:nvSpPr>
          <p:cNvPr id="155" name="Google Shape;155;p16"/>
          <p:cNvSpPr txBox="1">
            <a:spLocks noGrp="1"/>
          </p:cNvSpPr>
          <p:nvPr>
            <p:ph type="subTitle" idx="3"/>
          </p:nvPr>
        </p:nvSpPr>
        <p:spPr>
          <a:xfrm>
            <a:off x="8012963" y="3921567"/>
            <a:ext cx="2248800" cy="1120800"/>
          </a:xfrm>
          <a:prstGeom prst="rect">
            <a:avLst/>
          </a:prstGeom>
        </p:spPr>
        <p:txBody>
          <a:bodyPr spcFirstLastPara="1" wrap="square" lIns="0" tIns="91425" rIns="0" bIns="91425" anchor="ctr" anchorCtr="0">
            <a:noAutofit/>
          </a:bodyPr>
          <a:lstStyle>
            <a:lvl1pPr lvl="0" algn="ctr" rtl="0">
              <a:lnSpc>
                <a:spcPct val="100000"/>
              </a:lnSpc>
              <a:spcBef>
                <a:spcPts val="0"/>
              </a:spcBef>
              <a:spcAft>
                <a:spcPts val="0"/>
              </a:spcAft>
              <a:buNone/>
              <a:defRPr sz="1867"/>
            </a:lvl1pPr>
            <a:lvl2pPr lvl="1" algn="ctr" rtl="0">
              <a:lnSpc>
                <a:spcPct val="100000"/>
              </a:lnSpc>
              <a:spcBef>
                <a:spcPts val="0"/>
              </a:spcBef>
              <a:spcAft>
                <a:spcPts val="0"/>
              </a:spcAft>
              <a:buNone/>
              <a:defRPr sz="1867"/>
            </a:lvl2pPr>
            <a:lvl3pPr lvl="2" algn="ctr" rtl="0">
              <a:lnSpc>
                <a:spcPct val="100000"/>
              </a:lnSpc>
              <a:spcBef>
                <a:spcPts val="0"/>
              </a:spcBef>
              <a:spcAft>
                <a:spcPts val="0"/>
              </a:spcAft>
              <a:buNone/>
              <a:defRPr sz="1867"/>
            </a:lvl3pPr>
            <a:lvl4pPr lvl="3" algn="ctr" rtl="0">
              <a:lnSpc>
                <a:spcPct val="100000"/>
              </a:lnSpc>
              <a:spcBef>
                <a:spcPts val="0"/>
              </a:spcBef>
              <a:spcAft>
                <a:spcPts val="0"/>
              </a:spcAft>
              <a:buNone/>
              <a:defRPr sz="1867"/>
            </a:lvl4pPr>
            <a:lvl5pPr lvl="4" algn="ctr" rtl="0">
              <a:lnSpc>
                <a:spcPct val="100000"/>
              </a:lnSpc>
              <a:spcBef>
                <a:spcPts val="0"/>
              </a:spcBef>
              <a:spcAft>
                <a:spcPts val="0"/>
              </a:spcAft>
              <a:buNone/>
              <a:defRPr sz="1867"/>
            </a:lvl5pPr>
            <a:lvl6pPr lvl="5" algn="ctr" rtl="0">
              <a:lnSpc>
                <a:spcPct val="100000"/>
              </a:lnSpc>
              <a:spcBef>
                <a:spcPts val="0"/>
              </a:spcBef>
              <a:spcAft>
                <a:spcPts val="0"/>
              </a:spcAft>
              <a:buNone/>
              <a:defRPr sz="1867"/>
            </a:lvl6pPr>
            <a:lvl7pPr lvl="6" algn="ctr" rtl="0">
              <a:lnSpc>
                <a:spcPct val="100000"/>
              </a:lnSpc>
              <a:spcBef>
                <a:spcPts val="0"/>
              </a:spcBef>
              <a:spcAft>
                <a:spcPts val="0"/>
              </a:spcAft>
              <a:buNone/>
              <a:defRPr sz="1867"/>
            </a:lvl7pPr>
            <a:lvl8pPr lvl="7" algn="ctr" rtl="0">
              <a:lnSpc>
                <a:spcPct val="100000"/>
              </a:lnSpc>
              <a:spcBef>
                <a:spcPts val="0"/>
              </a:spcBef>
              <a:spcAft>
                <a:spcPts val="0"/>
              </a:spcAft>
              <a:buNone/>
              <a:defRPr sz="1867"/>
            </a:lvl8pPr>
            <a:lvl9pPr lvl="8" algn="ctr" rtl="0">
              <a:lnSpc>
                <a:spcPct val="100000"/>
              </a:lnSpc>
              <a:spcBef>
                <a:spcPts val="0"/>
              </a:spcBef>
              <a:spcAft>
                <a:spcPts val="0"/>
              </a:spcAft>
              <a:buNone/>
              <a:defRPr sz="1867"/>
            </a:lvl9pPr>
          </a:lstStyle>
          <a:p>
            <a:endParaRPr/>
          </a:p>
        </p:txBody>
      </p:sp>
      <p:sp>
        <p:nvSpPr>
          <p:cNvPr id="156" name="Google Shape;156;p16"/>
          <p:cNvSpPr txBox="1">
            <a:spLocks noGrp="1"/>
          </p:cNvSpPr>
          <p:nvPr>
            <p:ph type="subTitle" idx="4"/>
          </p:nvPr>
        </p:nvSpPr>
        <p:spPr>
          <a:xfrm>
            <a:off x="8012979" y="3397967"/>
            <a:ext cx="2248800" cy="496400"/>
          </a:xfrm>
          <a:prstGeom prst="rect">
            <a:avLst/>
          </a:prstGeom>
        </p:spPr>
        <p:txBody>
          <a:bodyPr spcFirstLastPara="1" wrap="square" lIns="0" tIns="91425" rIns="0" bIns="91425" anchor="ctr" anchorCtr="0">
            <a:noAutofit/>
          </a:bodyPr>
          <a:lstStyle>
            <a:lvl1pPr lvl="0" algn="ctr" rtl="0">
              <a:lnSpc>
                <a:spcPct val="100000"/>
              </a:lnSpc>
              <a:spcBef>
                <a:spcPts val="0"/>
              </a:spcBef>
              <a:spcAft>
                <a:spcPts val="0"/>
              </a:spcAft>
              <a:buNone/>
              <a:defRPr b="1">
                <a:latin typeface="Gloria Hallelujah"/>
                <a:ea typeface="Gloria Hallelujah"/>
                <a:cs typeface="Gloria Hallelujah"/>
                <a:sym typeface="Gloria Hallelujah"/>
              </a:defRPr>
            </a:lvl1pPr>
            <a:lvl2pPr lvl="1" algn="ctr" rtl="0">
              <a:lnSpc>
                <a:spcPct val="100000"/>
              </a:lnSpc>
              <a:spcBef>
                <a:spcPts val="0"/>
              </a:spcBef>
              <a:spcAft>
                <a:spcPts val="0"/>
              </a:spcAft>
              <a:buNone/>
              <a:defRPr b="1">
                <a:latin typeface="Gloria Hallelujah"/>
                <a:ea typeface="Gloria Hallelujah"/>
                <a:cs typeface="Gloria Hallelujah"/>
                <a:sym typeface="Gloria Hallelujah"/>
              </a:defRPr>
            </a:lvl2pPr>
            <a:lvl3pPr lvl="2" algn="ctr" rtl="0">
              <a:lnSpc>
                <a:spcPct val="100000"/>
              </a:lnSpc>
              <a:spcBef>
                <a:spcPts val="0"/>
              </a:spcBef>
              <a:spcAft>
                <a:spcPts val="0"/>
              </a:spcAft>
              <a:buNone/>
              <a:defRPr b="1">
                <a:latin typeface="Gloria Hallelujah"/>
                <a:ea typeface="Gloria Hallelujah"/>
                <a:cs typeface="Gloria Hallelujah"/>
                <a:sym typeface="Gloria Hallelujah"/>
              </a:defRPr>
            </a:lvl3pPr>
            <a:lvl4pPr lvl="3" algn="ctr" rtl="0">
              <a:lnSpc>
                <a:spcPct val="100000"/>
              </a:lnSpc>
              <a:spcBef>
                <a:spcPts val="0"/>
              </a:spcBef>
              <a:spcAft>
                <a:spcPts val="0"/>
              </a:spcAft>
              <a:buNone/>
              <a:defRPr b="1">
                <a:latin typeface="Gloria Hallelujah"/>
                <a:ea typeface="Gloria Hallelujah"/>
                <a:cs typeface="Gloria Hallelujah"/>
                <a:sym typeface="Gloria Hallelujah"/>
              </a:defRPr>
            </a:lvl4pPr>
            <a:lvl5pPr lvl="4" algn="ctr" rtl="0">
              <a:lnSpc>
                <a:spcPct val="100000"/>
              </a:lnSpc>
              <a:spcBef>
                <a:spcPts val="0"/>
              </a:spcBef>
              <a:spcAft>
                <a:spcPts val="0"/>
              </a:spcAft>
              <a:buNone/>
              <a:defRPr b="1">
                <a:latin typeface="Gloria Hallelujah"/>
                <a:ea typeface="Gloria Hallelujah"/>
                <a:cs typeface="Gloria Hallelujah"/>
                <a:sym typeface="Gloria Hallelujah"/>
              </a:defRPr>
            </a:lvl5pPr>
            <a:lvl6pPr lvl="5" algn="ctr" rtl="0">
              <a:lnSpc>
                <a:spcPct val="100000"/>
              </a:lnSpc>
              <a:spcBef>
                <a:spcPts val="0"/>
              </a:spcBef>
              <a:spcAft>
                <a:spcPts val="0"/>
              </a:spcAft>
              <a:buNone/>
              <a:defRPr b="1">
                <a:latin typeface="Gloria Hallelujah"/>
                <a:ea typeface="Gloria Hallelujah"/>
                <a:cs typeface="Gloria Hallelujah"/>
                <a:sym typeface="Gloria Hallelujah"/>
              </a:defRPr>
            </a:lvl6pPr>
            <a:lvl7pPr lvl="6" algn="ctr" rtl="0">
              <a:lnSpc>
                <a:spcPct val="100000"/>
              </a:lnSpc>
              <a:spcBef>
                <a:spcPts val="0"/>
              </a:spcBef>
              <a:spcAft>
                <a:spcPts val="0"/>
              </a:spcAft>
              <a:buNone/>
              <a:defRPr b="1">
                <a:latin typeface="Gloria Hallelujah"/>
                <a:ea typeface="Gloria Hallelujah"/>
                <a:cs typeface="Gloria Hallelujah"/>
                <a:sym typeface="Gloria Hallelujah"/>
              </a:defRPr>
            </a:lvl7pPr>
            <a:lvl8pPr lvl="7" algn="ctr" rtl="0">
              <a:lnSpc>
                <a:spcPct val="100000"/>
              </a:lnSpc>
              <a:spcBef>
                <a:spcPts val="0"/>
              </a:spcBef>
              <a:spcAft>
                <a:spcPts val="0"/>
              </a:spcAft>
              <a:buNone/>
              <a:defRPr b="1">
                <a:latin typeface="Gloria Hallelujah"/>
                <a:ea typeface="Gloria Hallelujah"/>
                <a:cs typeface="Gloria Hallelujah"/>
                <a:sym typeface="Gloria Hallelujah"/>
              </a:defRPr>
            </a:lvl8pPr>
            <a:lvl9pPr lvl="8" algn="ctr" rtl="0">
              <a:lnSpc>
                <a:spcPct val="100000"/>
              </a:lnSpc>
              <a:spcBef>
                <a:spcPts val="0"/>
              </a:spcBef>
              <a:spcAft>
                <a:spcPts val="0"/>
              </a:spcAft>
              <a:buNone/>
              <a:defRPr b="1">
                <a:latin typeface="Gloria Hallelujah"/>
                <a:ea typeface="Gloria Hallelujah"/>
                <a:cs typeface="Gloria Hallelujah"/>
                <a:sym typeface="Gloria Hallelujah"/>
              </a:defRPr>
            </a:lvl9pPr>
          </a:lstStyle>
          <a:p>
            <a:endParaRPr/>
          </a:p>
        </p:txBody>
      </p:sp>
      <p:sp>
        <p:nvSpPr>
          <p:cNvPr id="157" name="Google Shape;157;p16"/>
          <p:cNvSpPr txBox="1">
            <a:spLocks noGrp="1"/>
          </p:cNvSpPr>
          <p:nvPr>
            <p:ph type="subTitle" idx="5"/>
          </p:nvPr>
        </p:nvSpPr>
        <p:spPr>
          <a:xfrm>
            <a:off x="4971573" y="3921567"/>
            <a:ext cx="2248800" cy="1120800"/>
          </a:xfrm>
          <a:prstGeom prst="rect">
            <a:avLst/>
          </a:prstGeom>
        </p:spPr>
        <p:txBody>
          <a:bodyPr spcFirstLastPara="1" wrap="square" lIns="0" tIns="91425" rIns="0" bIns="91425" anchor="ctr" anchorCtr="0">
            <a:noAutofit/>
          </a:bodyPr>
          <a:lstStyle>
            <a:lvl1pPr lvl="0" algn="ctr" rtl="0">
              <a:lnSpc>
                <a:spcPct val="100000"/>
              </a:lnSpc>
              <a:spcBef>
                <a:spcPts val="0"/>
              </a:spcBef>
              <a:spcAft>
                <a:spcPts val="0"/>
              </a:spcAft>
              <a:buNone/>
              <a:defRPr sz="1867"/>
            </a:lvl1pPr>
            <a:lvl2pPr lvl="1" algn="ctr" rtl="0">
              <a:lnSpc>
                <a:spcPct val="100000"/>
              </a:lnSpc>
              <a:spcBef>
                <a:spcPts val="0"/>
              </a:spcBef>
              <a:spcAft>
                <a:spcPts val="0"/>
              </a:spcAft>
              <a:buNone/>
              <a:defRPr sz="1867"/>
            </a:lvl2pPr>
            <a:lvl3pPr lvl="2" algn="ctr" rtl="0">
              <a:lnSpc>
                <a:spcPct val="100000"/>
              </a:lnSpc>
              <a:spcBef>
                <a:spcPts val="0"/>
              </a:spcBef>
              <a:spcAft>
                <a:spcPts val="0"/>
              </a:spcAft>
              <a:buNone/>
              <a:defRPr sz="1867"/>
            </a:lvl3pPr>
            <a:lvl4pPr lvl="3" algn="ctr" rtl="0">
              <a:lnSpc>
                <a:spcPct val="100000"/>
              </a:lnSpc>
              <a:spcBef>
                <a:spcPts val="0"/>
              </a:spcBef>
              <a:spcAft>
                <a:spcPts val="0"/>
              </a:spcAft>
              <a:buNone/>
              <a:defRPr sz="1867"/>
            </a:lvl4pPr>
            <a:lvl5pPr lvl="4" algn="ctr" rtl="0">
              <a:lnSpc>
                <a:spcPct val="100000"/>
              </a:lnSpc>
              <a:spcBef>
                <a:spcPts val="0"/>
              </a:spcBef>
              <a:spcAft>
                <a:spcPts val="0"/>
              </a:spcAft>
              <a:buNone/>
              <a:defRPr sz="1867"/>
            </a:lvl5pPr>
            <a:lvl6pPr lvl="5" algn="ctr" rtl="0">
              <a:lnSpc>
                <a:spcPct val="100000"/>
              </a:lnSpc>
              <a:spcBef>
                <a:spcPts val="0"/>
              </a:spcBef>
              <a:spcAft>
                <a:spcPts val="0"/>
              </a:spcAft>
              <a:buNone/>
              <a:defRPr sz="1867"/>
            </a:lvl6pPr>
            <a:lvl7pPr lvl="6" algn="ctr" rtl="0">
              <a:lnSpc>
                <a:spcPct val="100000"/>
              </a:lnSpc>
              <a:spcBef>
                <a:spcPts val="0"/>
              </a:spcBef>
              <a:spcAft>
                <a:spcPts val="0"/>
              </a:spcAft>
              <a:buNone/>
              <a:defRPr sz="1867"/>
            </a:lvl7pPr>
            <a:lvl8pPr lvl="7" algn="ctr" rtl="0">
              <a:lnSpc>
                <a:spcPct val="100000"/>
              </a:lnSpc>
              <a:spcBef>
                <a:spcPts val="0"/>
              </a:spcBef>
              <a:spcAft>
                <a:spcPts val="0"/>
              </a:spcAft>
              <a:buNone/>
              <a:defRPr sz="1867"/>
            </a:lvl8pPr>
            <a:lvl9pPr lvl="8" algn="ctr" rtl="0">
              <a:lnSpc>
                <a:spcPct val="100000"/>
              </a:lnSpc>
              <a:spcBef>
                <a:spcPts val="0"/>
              </a:spcBef>
              <a:spcAft>
                <a:spcPts val="0"/>
              </a:spcAft>
              <a:buNone/>
              <a:defRPr sz="1867"/>
            </a:lvl9pPr>
          </a:lstStyle>
          <a:p>
            <a:endParaRPr/>
          </a:p>
        </p:txBody>
      </p:sp>
      <p:sp>
        <p:nvSpPr>
          <p:cNvPr id="158" name="Google Shape;158;p16"/>
          <p:cNvSpPr txBox="1">
            <a:spLocks noGrp="1"/>
          </p:cNvSpPr>
          <p:nvPr>
            <p:ph type="subTitle" idx="6"/>
          </p:nvPr>
        </p:nvSpPr>
        <p:spPr>
          <a:xfrm>
            <a:off x="4971596" y="3397967"/>
            <a:ext cx="2248800" cy="496400"/>
          </a:xfrm>
          <a:prstGeom prst="rect">
            <a:avLst/>
          </a:prstGeom>
        </p:spPr>
        <p:txBody>
          <a:bodyPr spcFirstLastPara="1" wrap="square" lIns="0" tIns="91425" rIns="0" bIns="91425" anchor="ctr" anchorCtr="0">
            <a:noAutofit/>
          </a:bodyPr>
          <a:lstStyle>
            <a:lvl1pPr lvl="0" algn="ctr" rtl="0">
              <a:lnSpc>
                <a:spcPct val="100000"/>
              </a:lnSpc>
              <a:spcBef>
                <a:spcPts val="0"/>
              </a:spcBef>
              <a:spcAft>
                <a:spcPts val="0"/>
              </a:spcAft>
              <a:buNone/>
              <a:defRPr b="1">
                <a:latin typeface="Gloria Hallelujah"/>
                <a:ea typeface="Gloria Hallelujah"/>
                <a:cs typeface="Gloria Hallelujah"/>
                <a:sym typeface="Gloria Hallelujah"/>
              </a:defRPr>
            </a:lvl1pPr>
            <a:lvl2pPr lvl="1" algn="ctr" rtl="0">
              <a:lnSpc>
                <a:spcPct val="100000"/>
              </a:lnSpc>
              <a:spcBef>
                <a:spcPts val="0"/>
              </a:spcBef>
              <a:spcAft>
                <a:spcPts val="0"/>
              </a:spcAft>
              <a:buNone/>
              <a:defRPr b="1">
                <a:latin typeface="Gloria Hallelujah"/>
                <a:ea typeface="Gloria Hallelujah"/>
                <a:cs typeface="Gloria Hallelujah"/>
                <a:sym typeface="Gloria Hallelujah"/>
              </a:defRPr>
            </a:lvl2pPr>
            <a:lvl3pPr lvl="2" algn="ctr" rtl="0">
              <a:lnSpc>
                <a:spcPct val="100000"/>
              </a:lnSpc>
              <a:spcBef>
                <a:spcPts val="0"/>
              </a:spcBef>
              <a:spcAft>
                <a:spcPts val="0"/>
              </a:spcAft>
              <a:buNone/>
              <a:defRPr b="1">
                <a:latin typeface="Gloria Hallelujah"/>
                <a:ea typeface="Gloria Hallelujah"/>
                <a:cs typeface="Gloria Hallelujah"/>
                <a:sym typeface="Gloria Hallelujah"/>
              </a:defRPr>
            </a:lvl3pPr>
            <a:lvl4pPr lvl="3" algn="ctr" rtl="0">
              <a:lnSpc>
                <a:spcPct val="100000"/>
              </a:lnSpc>
              <a:spcBef>
                <a:spcPts val="0"/>
              </a:spcBef>
              <a:spcAft>
                <a:spcPts val="0"/>
              </a:spcAft>
              <a:buNone/>
              <a:defRPr b="1">
                <a:latin typeface="Gloria Hallelujah"/>
                <a:ea typeface="Gloria Hallelujah"/>
                <a:cs typeface="Gloria Hallelujah"/>
                <a:sym typeface="Gloria Hallelujah"/>
              </a:defRPr>
            </a:lvl4pPr>
            <a:lvl5pPr lvl="4" algn="ctr" rtl="0">
              <a:lnSpc>
                <a:spcPct val="100000"/>
              </a:lnSpc>
              <a:spcBef>
                <a:spcPts val="0"/>
              </a:spcBef>
              <a:spcAft>
                <a:spcPts val="0"/>
              </a:spcAft>
              <a:buNone/>
              <a:defRPr b="1">
                <a:latin typeface="Gloria Hallelujah"/>
                <a:ea typeface="Gloria Hallelujah"/>
                <a:cs typeface="Gloria Hallelujah"/>
                <a:sym typeface="Gloria Hallelujah"/>
              </a:defRPr>
            </a:lvl5pPr>
            <a:lvl6pPr lvl="5" algn="ctr" rtl="0">
              <a:lnSpc>
                <a:spcPct val="100000"/>
              </a:lnSpc>
              <a:spcBef>
                <a:spcPts val="0"/>
              </a:spcBef>
              <a:spcAft>
                <a:spcPts val="0"/>
              </a:spcAft>
              <a:buNone/>
              <a:defRPr b="1">
                <a:latin typeface="Gloria Hallelujah"/>
                <a:ea typeface="Gloria Hallelujah"/>
                <a:cs typeface="Gloria Hallelujah"/>
                <a:sym typeface="Gloria Hallelujah"/>
              </a:defRPr>
            </a:lvl6pPr>
            <a:lvl7pPr lvl="6" algn="ctr" rtl="0">
              <a:lnSpc>
                <a:spcPct val="100000"/>
              </a:lnSpc>
              <a:spcBef>
                <a:spcPts val="0"/>
              </a:spcBef>
              <a:spcAft>
                <a:spcPts val="0"/>
              </a:spcAft>
              <a:buNone/>
              <a:defRPr b="1">
                <a:latin typeface="Gloria Hallelujah"/>
                <a:ea typeface="Gloria Hallelujah"/>
                <a:cs typeface="Gloria Hallelujah"/>
                <a:sym typeface="Gloria Hallelujah"/>
              </a:defRPr>
            </a:lvl7pPr>
            <a:lvl8pPr lvl="7" algn="ctr" rtl="0">
              <a:lnSpc>
                <a:spcPct val="100000"/>
              </a:lnSpc>
              <a:spcBef>
                <a:spcPts val="0"/>
              </a:spcBef>
              <a:spcAft>
                <a:spcPts val="0"/>
              </a:spcAft>
              <a:buNone/>
              <a:defRPr b="1">
                <a:latin typeface="Gloria Hallelujah"/>
                <a:ea typeface="Gloria Hallelujah"/>
                <a:cs typeface="Gloria Hallelujah"/>
                <a:sym typeface="Gloria Hallelujah"/>
              </a:defRPr>
            </a:lvl8pPr>
            <a:lvl9pPr lvl="8" algn="ctr" rtl="0">
              <a:lnSpc>
                <a:spcPct val="100000"/>
              </a:lnSpc>
              <a:spcBef>
                <a:spcPts val="0"/>
              </a:spcBef>
              <a:spcAft>
                <a:spcPts val="0"/>
              </a:spcAft>
              <a:buNone/>
              <a:defRPr b="1">
                <a:latin typeface="Gloria Hallelujah"/>
                <a:ea typeface="Gloria Hallelujah"/>
                <a:cs typeface="Gloria Hallelujah"/>
                <a:sym typeface="Gloria Hallelujah"/>
              </a:defRPr>
            </a:lvl9pPr>
          </a:lstStyle>
          <a:p>
            <a:endParaRPr/>
          </a:p>
        </p:txBody>
      </p:sp>
    </p:spTree>
    <p:extLst>
      <p:ext uri="{BB962C8B-B14F-4D97-AF65-F5344CB8AC3E}">
        <p14:creationId xmlns:p14="http://schemas.microsoft.com/office/powerpoint/2010/main" val="32606945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3" name="Google Shape;13;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4" name="Google Shape;14;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6682491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9" name="Google Shape;19;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0" name="Google Shape;20;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8490252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5" name="Google Shape;25;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6" name="Google Shape;26;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8403435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3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3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31" name="Google Shape;31;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32" name="Google Shape;32;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8558777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3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3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38" name="Google Shape;38;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39" name="Google Shape;39;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888048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59184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3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3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3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3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3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47" name="Google Shape;47;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48" name="Google Shape;48;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2261028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2" name="Google Shape;52;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3" name="Google Shape;53;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9845765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3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35"/>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3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90608317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3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36"/>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3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6" name="Google Shape;66;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7" name="Google Shape;67;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0487704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3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37"/>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72" name="Google Shape;72;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73" name="Google Shape;73;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3372585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38"/>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38"/>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78" name="Google Shape;78;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79" name="Google Shape;79;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08882931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2025/4/11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81727350"/>
      </p:ext>
    </p:extLst>
  </p:cSld>
  <p:clrMapOvr>
    <a:masterClrMapping/>
  </p:clrMapOvr>
  <p:transition spd="med">
    <p:dissolv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2025/4/11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45824630"/>
      </p:ext>
    </p:extLst>
  </p:cSld>
  <p:clrMapOvr>
    <a:masterClrMapping/>
  </p:clrMapOvr>
  <p:transition spd="med">
    <p:dissolv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2025/4/11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91117673"/>
      </p:ext>
    </p:extLst>
  </p:cSld>
  <p:clrMapOvr>
    <a:masterClrMapping/>
  </p:clrMapOvr>
  <p:transition spd="med">
    <p:dissolv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2025/4/11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97126676"/>
      </p:ext>
    </p:extLst>
  </p:cSld>
  <p:clrMapOvr>
    <a:masterClrMapping/>
  </p:clrMapOvr>
  <p:transition spd="med">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D997B5FA-0921-464F-AAE1-844C04324D75}" type="datetimeFigureOut">
              <a:rPr lang="zh-CN" altLang="en-US" smtClean="0"/>
              <a:t>2025/4/11</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301896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2025/4/11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3615754"/>
      </p:ext>
    </p:extLst>
  </p:cSld>
  <p:clrMapOvr>
    <a:masterClrMapping/>
  </p:clrMapOvr>
  <p:transition spd="med">
    <p:dissolv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2025/4/11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71393973"/>
      </p:ext>
    </p:extLst>
  </p:cSld>
  <p:clrMapOvr>
    <a:masterClrMapping/>
  </p:clrMapOvr>
  <p:transition spd="med">
    <p:dissolv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2025/4/11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878" y="-1"/>
            <a:ext cx="12179121" cy="6914345"/>
          </a:xfrm>
          <a:prstGeom prst="rect">
            <a:avLst/>
          </a:prstGeom>
        </p:spPr>
      </p:pic>
    </p:spTree>
    <p:extLst>
      <p:ext uri="{BB962C8B-B14F-4D97-AF65-F5344CB8AC3E}">
        <p14:creationId xmlns:p14="http://schemas.microsoft.com/office/powerpoint/2010/main" val="3255625934"/>
      </p:ext>
    </p:extLst>
  </p:cSld>
  <p:clrMapOvr>
    <a:masterClrMapping/>
  </p:clrMapOvr>
  <p:transition spd="med">
    <p:dissolv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rgbClr val="7DD7CE"/>
        </a:solidFill>
        <a:effectLst/>
      </p:bgPr>
    </p:bg>
    <p:spTree>
      <p:nvGrpSpPr>
        <p:cNvPr id="1" name=""/>
        <p:cNvGrpSpPr/>
        <p:nvPr/>
      </p:nvGrpSpPr>
      <p:grpSpPr>
        <a:xfrm>
          <a:off x="0" y="0"/>
          <a:ext cx="0" cy="0"/>
          <a:chOff x="0" y="0"/>
          <a:chExt cx="0" cy="0"/>
        </a:xfrm>
      </p:grpSpPr>
      <p:sp>
        <p:nvSpPr>
          <p:cNvPr id="7" name="矩形 6"/>
          <p:cNvSpPr/>
          <p:nvPr userDrawn="1"/>
        </p:nvSpPr>
        <p:spPr>
          <a:xfrm>
            <a:off x="261257" y="261257"/>
            <a:ext cx="11683093" cy="6357257"/>
          </a:xfrm>
          <a:prstGeom prst="rect">
            <a:avLst/>
          </a:prstGeom>
          <a:solidFill>
            <a:schemeClr val="bg1"/>
          </a:solidFill>
          <a:ln>
            <a:noFill/>
          </a:ln>
          <a:effectLst>
            <a:outerShdw blurRad="1143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847745737"/>
      </p:ext>
    </p:extLst>
  </p:cSld>
  <p:clrMapOvr>
    <a:masterClrMapping/>
  </p:clrMapOvr>
  <p:transition spd="med">
    <p:dissolv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2025/4/11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96364641"/>
      </p:ext>
    </p:extLst>
  </p:cSld>
  <p:clrMapOvr>
    <a:masterClrMapping/>
  </p:clrMapOvr>
  <p:transition spd="med">
    <p:dissolv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2025/4/11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93520603"/>
      </p:ext>
    </p:extLst>
  </p:cSld>
  <p:clrMapOvr>
    <a:masterClrMapping/>
  </p:clrMapOvr>
  <p:transition spd="med">
    <p:dissolv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2025/4/11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13775519"/>
      </p:ext>
    </p:extLst>
  </p:cSld>
  <p:clrMapOvr>
    <a:masterClrMapping/>
  </p:clrMapOvr>
  <p:transition spd="med">
    <p:dissolv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2025/4/11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32433642"/>
      </p:ext>
    </p:extLst>
  </p:cSld>
  <p:clrMapOvr>
    <a:masterClrMapping/>
  </p:clrMapOvr>
  <p:transition spd="med">
    <p:dissolv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4_空白">
    <p:bg>
      <p:bgRef idx="1001">
        <a:schemeClr val="bg1"/>
      </p:bgRef>
    </p:bg>
    <p:spTree>
      <p:nvGrpSpPr>
        <p:cNvPr id="1" name=""/>
        <p:cNvGrpSpPr/>
        <p:nvPr/>
      </p:nvGrpSpPr>
      <p:grpSpPr>
        <a:xfrm>
          <a:off x="0" y="0"/>
          <a:ext cx="0" cy="0"/>
          <a:chOff x="0" y="0"/>
          <a:chExt cx="0" cy="0"/>
        </a:xfrm>
      </p:grpSpPr>
      <p:sp>
        <p:nvSpPr>
          <p:cNvPr id="5" name="矩形 4"/>
          <p:cNvSpPr/>
          <p:nvPr userDrawn="1"/>
        </p:nvSpPr>
        <p:spPr>
          <a:xfrm>
            <a:off x="7893549" y="6206374"/>
            <a:ext cx="734944" cy="246221"/>
          </a:xfrm>
          <a:prstGeom prst="rect">
            <a:avLst/>
          </a:prstGeom>
        </p:spPr>
        <p:txBody>
          <a:bodyPr wrap="square">
            <a:spAutoFit/>
          </a:bodyPr>
          <a:lstStyle/>
          <a:p>
            <a:pPr marL="0" marR="0" lvl="0" indent="0" algn="l" defTabSz="866943"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PPT</a:t>
            </a:r>
            <a:r>
              <a:rPr kumimoji="0" lang="zh-CN" altLang="en-US"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模板下载：</a:t>
            </a:r>
            <a:r>
              <a:rPr kumimoji="0" lang="en-US" altLang="zh-CN"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www.1ppt.com/moban/     </a:t>
            </a:r>
            <a:r>
              <a:rPr kumimoji="0" lang="zh-CN" altLang="en-US"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行业</a:t>
            </a:r>
            <a:r>
              <a:rPr kumimoji="0" lang="en-US" altLang="zh-CN"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PPT</a:t>
            </a:r>
            <a:r>
              <a:rPr kumimoji="0" lang="zh-CN" altLang="en-US"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模板：</a:t>
            </a:r>
            <a:r>
              <a:rPr kumimoji="0" lang="en-US" altLang="zh-CN"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www.1ppt.com/hangye/ </a:t>
            </a:r>
          </a:p>
          <a:p>
            <a:pPr marL="0" marR="0" lvl="0" indent="0" algn="l" defTabSz="866943"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节日</a:t>
            </a:r>
            <a:r>
              <a:rPr kumimoji="0" lang="en-US" altLang="zh-CN"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PPT</a:t>
            </a:r>
            <a:r>
              <a:rPr kumimoji="0" lang="zh-CN" altLang="en-US"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模板：</a:t>
            </a:r>
            <a:r>
              <a:rPr kumimoji="0" lang="en-US" altLang="zh-CN"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www.1ppt.com/jieri/           PPT</a:t>
            </a:r>
            <a:r>
              <a:rPr kumimoji="0" lang="zh-CN" altLang="en-US"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素材下载：</a:t>
            </a:r>
            <a:r>
              <a:rPr kumimoji="0" lang="en-US" altLang="zh-CN"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www.1ppt.com/sucai/</a:t>
            </a:r>
          </a:p>
          <a:p>
            <a:pPr marL="0" marR="0" lvl="0" indent="0" algn="l" defTabSz="866943"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PPT</a:t>
            </a:r>
            <a:r>
              <a:rPr kumimoji="0" lang="zh-CN" altLang="en-US"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背景图片：</a:t>
            </a:r>
            <a:r>
              <a:rPr kumimoji="0" lang="en-US" altLang="zh-CN"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www.1ppt.com/beijing/      PPT</a:t>
            </a:r>
            <a:r>
              <a:rPr kumimoji="0" lang="zh-CN" altLang="en-US"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图表下载：</a:t>
            </a:r>
            <a:r>
              <a:rPr kumimoji="0" lang="en-US" altLang="zh-CN"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www.1ppt.com/tubiao/      </a:t>
            </a:r>
          </a:p>
          <a:p>
            <a:pPr marL="0" marR="0" lvl="0" indent="0" algn="l" defTabSz="866943"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优秀</a:t>
            </a:r>
            <a:r>
              <a:rPr kumimoji="0" lang="en-US" altLang="zh-CN"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PPT</a:t>
            </a:r>
            <a:r>
              <a:rPr kumimoji="0" lang="zh-CN" altLang="en-US"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下载：</a:t>
            </a:r>
            <a:r>
              <a:rPr kumimoji="0" lang="en-US" altLang="zh-CN"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www.1ppt.com/xiazai/        PPT</a:t>
            </a:r>
            <a:r>
              <a:rPr kumimoji="0" lang="zh-CN" altLang="en-US"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教程： </a:t>
            </a:r>
            <a:r>
              <a:rPr kumimoji="0" lang="en-US" altLang="zh-CN"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www.1ppt.com/powerpoint/      </a:t>
            </a:r>
          </a:p>
          <a:p>
            <a:pPr marL="0" marR="0" lvl="0" indent="0" algn="l" defTabSz="866943"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Word</a:t>
            </a:r>
            <a:r>
              <a:rPr kumimoji="0" lang="zh-CN" altLang="en-US"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教程： </a:t>
            </a:r>
            <a:r>
              <a:rPr kumimoji="0" lang="en-US" altLang="zh-CN"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www.1ppt.com/word/              Excel</a:t>
            </a:r>
            <a:r>
              <a:rPr kumimoji="0" lang="zh-CN" altLang="en-US"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教程：</a:t>
            </a:r>
            <a:r>
              <a:rPr kumimoji="0" lang="en-US" altLang="zh-CN"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www.1ppt.com/excel/  </a:t>
            </a:r>
          </a:p>
          <a:p>
            <a:pPr marL="0" marR="0" lvl="0" indent="0" algn="l" defTabSz="866943"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资料下载：</a:t>
            </a:r>
            <a:r>
              <a:rPr kumimoji="0" lang="en-US" altLang="zh-CN"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www.1ppt.com/ziliao/                PPT</a:t>
            </a:r>
            <a:r>
              <a:rPr kumimoji="0" lang="zh-CN" altLang="en-US"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课件下载：</a:t>
            </a:r>
            <a:r>
              <a:rPr kumimoji="0" lang="en-US" altLang="zh-CN"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www.1ppt.com/kejian/ </a:t>
            </a:r>
          </a:p>
          <a:p>
            <a:pPr marL="0" marR="0" lvl="0" indent="0" algn="l" defTabSz="866943"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范文下载：</a:t>
            </a:r>
            <a:r>
              <a:rPr kumimoji="0" lang="en-US" altLang="zh-CN"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www.1ppt.com/fanwen/             </a:t>
            </a:r>
            <a:r>
              <a:rPr kumimoji="0" lang="zh-CN" altLang="en-US"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试卷下载：</a:t>
            </a:r>
            <a:r>
              <a:rPr kumimoji="0" lang="en-US" altLang="zh-CN"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www.1ppt.com/shiti/  </a:t>
            </a:r>
          </a:p>
          <a:p>
            <a:pPr marL="0" marR="0" lvl="0" indent="0" algn="l" defTabSz="866943"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教案下载：</a:t>
            </a:r>
            <a:r>
              <a:rPr kumimoji="0" lang="en-US" altLang="zh-CN"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www.1ppt.com/jiaoan/        </a:t>
            </a:r>
          </a:p>
          <a:p>
            <a:pPr marL="0" marR="0" lvl="0" indent="0" algn="l" defTabSz="866943"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字体下载：</a:t>
            </a:r>
            <a:r>
              <a:rPr kumimoji="0" lang="en-US" altLang="zh-CN"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www.1ppt.com/ziti/</a:t>
            </a:r>
          </a:p>
          <a:p>
            <a:pPr marL="0" marR="0" lvl="0" indent="0" algn="l" defTabSz="866943"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 </a:t>
            </a:r>
            <a:endParaRPr kumimoji="0" lang="zh-CN" altLang="en-US" sz="1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4" name="矩形 3"/>
          <p:cNvSpPr/>
          <p:nvPr userDrawn="1"/>
        </p:nvSpPr>
        <p:spPr>
          <a:xfrm>
            <a:off x="0" y="0"/>
            <a:ext cx="12192000" cy="6858000"/>
          </a:xfrm>
          <a:prstGeom prst="rect">
            <a:avLst/>
          </a:prstGeom>
          <a:blipFill dpi="0" rotWithShape="1">
            <a:blip r:embed="rId2"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endParaRPr kumimoji="0" lang="zh-CN" altLang="en-US" sz="1707"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7502337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0492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nchor="ctr" anchorCtr="0"/>
          <a:lstStyle/>
          <a:p>
            <a:r>
              <a:rPr lang="zh-CN" altLang="en-US" dirty="0"/>
              <a:t>单击此处编辑母版标题样式</a:t>
            </a:r>
          </a:p>
        </p:txBody>
      </p:sp>
      <p:sp>
        <p:nvSpPr>
          <p:cNvPr id="3" name="内容占位符 2"/>
          <p:cNvSpPr>
            <a:spLocks noGrp="1"/>
          </p:cNvSpPr>
          <p:nvPr>
            <p:ph idx="1"/>
          </p:nvPr>
        </p:nvSpPr>
        <p:spPr>
          <a:xfrm>
            <a:off x="838200" y="1825625"/>
            <a:ext cx="10515600" cy="4351338"/>
          </a:xfrm>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2025/4/11</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p>
            <a:endParaRPr lang="zh-CN" altLang="en-US" dirty="0"/>
          </a:p>
        </p:txBody>
      </p:sp>
      <p:sp>
        <p:nvSpPr>
          <p:cNvPr id="6" name="灯片编号占位符 5"/>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8845676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38200" y="1122680"/>
            <a:ext cx="105156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838200" y="3602360"/>
            <a:ext cx="10515600" cy="1655445"/>
          </a:xfrm>
        </p:spPr>
        <p:txBody>
          <a:bodyPr/>
          <a:lstStyle>
            <a:lvl1pPr marL="0" indent="0" algn="ctr">
              <a:buNone/>
              <a:defRPr sz="2400">
                <a:solidFill>
                  <a:schemeClr val="tx1">
                    <a:lumMod val="50000"/>
                    <a:lumOff val="50000"/>
                  </a:schemeClr>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5"/>
            <a:ext cx="2743200" cy="365125"/>
          </a:xfrm>
        </p:spPr>
        <p:txBody>
          <a:bodyPr/>
          <a:lstStyle/>
          <a:p>
            <a:pPr defTabSz="914377"/>
            <a:fld id="{82F288E0-7875-42C4-84C8-98DBBD3BF4D2}" type="datetimeFigureOut">
              <a:rPr lang="zh-CN" altLang="en-US" smtClean="0">
                <a:solidFill>
                  <a:prstClr val="black"/>
                </a:solidFill>
              </a:rPr>
              <a:pPr defTabSz="914377"/>
              <a:t>2025/4/11</a:t>
            </a:fld>
            <a:endParaRPr lang="zh-CN" altLang="en-US">
              <a:solidFill>
                <a:prstClr val="black"/>
              </a:solidFill>
            </a:endParaRPr>
          </a:p>
        </p:txBody>
      </p:sp>
      <p:sp>
        <p:nvSpPr>
          <p:cNvPr id="5" name="页脚占位符 4"/>
          <p:cNvSpPr>
            <a:spLocks noGrp="1"/>
          </p:cNvSpPr>
          <p:nvPr>
            <p:ph type="ftr" sz="quarter" idx="11"/>
          </p:nvPr>
        </p:nvSpPr>
        <p:spPr>
          <a:xfrm>
            <a:off x="4038600" y="6356355"/>
            <a:ext cx="4114800" cy="365125"/>
          </a:xfrm>
        </p:spPr>
        <p:txBody>
          <a:bodyPr/>
          <a:lstStyle/>
          <a:p>
            <a:pPr defTabSz="914377"/>
            <a:endParaRPr lang="zh-CN" altLang="en-US">
              <a:solidFill>
                <a:prstClr val="black"/>
              </a:solidFill>
            </a:endParaRPr>
          </a:p>
        </p:txBody>
      </p:sp>
      <p:sp>
        <p:nvSpPr>
          <p:cNvPr id="6" name="灯片编号占位符 5"/>
          <p:cNvSpPr>
            <a:spLocks noGrp="1"/>
          </p:cNvSpPr>
          <p:nvPr>
            <p:ph type="sldNum" sz="quarter" idx="12"/>
          </p:nvPr>
        </p:nvSpPr>
        <p:spPr>
          <a:xfrm>
            <a:off x="8610600" y="6356355"/>
            <a:ext cx="2743200" cy="365125"/>
          </a:xfrm>
        </p:spPr>
        <p:txBody>
          <a:bodyPr/>
          <a:lstStyle/>
          <a:p>
            <a:pPr defTabSz="914377"/>
            <a:fld id="{7D9BB5D0-35E4-459D-AEF3-FE4D7C45CC19}"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7447357"/>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40"/>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5"/>
            <a:ext cx="2743200" cy="365125"/>
          </a:xfrm>
        </p:spPr>
        <p:txBody>
          <a:bodyPr/>
          <a:lstStyle/>
          <a:p>
            <a:pPr defTabSz="914377"/>
            <a:fld id="{82F288E0-7875-42C4-84C8-98DBBD3BF4D2}" type="datetimeFigureOut">
              <a:rPr lang="zh-CN" altLang="en-US" smtClean="0">
                <a:solidFill>
                  <a:prstClr val="black"/>
                </a:solidFill>
              </a:rPr>
              <a:pPr defTabSz="914377"/>
              <a:t>2025/4/11</a:t>
            </a:fld>
            <a:endParaRPr lang="zh-CN" altLang="en-US">
              <a:solidFill>
                <a:prstClr val="black"/>
              </a:solidFill>
            </a:endParaRPr>
          </a:p>
        </p:txBody>
      </p:sp>
      <p:sp>
        <p:nvSpPr>
          <p:cNvPr id="5" name="页脚占位符 4"/>
          <p:cNvSpPr>
            <a:spLocks noGrp="1"/>
          </p:cNvSpPr>
          <p:nvPr>
            <p:ph type="ftr" sz="quarter" idx="11"/>
          </p:nvPr>
        </p:nvSpPr>
        <p:spPr>
          <a:xfrm>
            <a:off x="4038600" y="6356355"/>
            <a:ext cx="4114800" cy="365125"/>
          </a:xfrm>
        </p:spPr>
        <p:txBody>
          <a:bodyPr/>
          <a:lstStyle/>
          <a:p>
            <a:pPr defTabSz="914377"/>
            <a:endParaRPr lang="zh-CN" altLang="en-US">
              <a:solidFill>
                <a:prstClr val="black"/>
              </a:solidFill>
            </a:endParaRPr>
          </a:p>
        </p:txBody>
      </p:sp>
      <p:sp>
        <p:nvSpPr>
          <p:cNvPr id="6" name="灯片编号占位符 5"/>
          <p:cNvSpPr>
            <a:spLocks noGrp="1"/>
          </p:cNvSpPr>
          <p:nvPr>
            <p:ph type="sldNum" sz="quarter" idx="12"/>
          </p:nvPr>
        </p:nvSpPr>
        <p:spPr>
          <a:xfrm>
            <a:off x="8610600" y="6356355"/>
            <a:ext cx="2743200" cy="365125"/>
          </a:xfrm>
        </p:spPr>
        <p:txBody>
          <a:bodyPr/>
          <a:lstStyle/>
          <a:p>
            <a:pPr defTabSz="914377"/>
            <a:fld id="{7D9BB5D0-35E4-459D-AEF3-FE4D7C45CC19}"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179952484"/>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1"/>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5"/>
            <a:ext cx="10515600" cy="1102995"/>
          </a:xfrm>
        </p:spPr>
        <p:txBody>
          <a:bodyPr lIns="144145" anchor="b" anchorCtr="0"/>
          <a:lstStyle>
            <a:lvl1pPr marL="0" indent="0">
              <a:buNone/>
              <a:defRPr sz="2400">
                <a:solidFill>
                  <a:schemeClr val="tx1">
                    <a:lumMod val="50000"/>
                    <a:lumOff val="50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5"/>
            <a:ext cx="2743200" cy="365125"/>
          </a:xfrm>
        </p:spPr>
        <p:txBody>
          <a:bodyPr/>
          <a:lstStyle/>
          <a:p>
            <a:pPr defTabSz="914377"/>
            <a:fld id="{82F288E0-7875-42C4-84C8-98DBBD3BF4D2}" type="datetimeFigureOut">
              <a:rPr lang="zh-CN" altLang="en-US" smtClean="0">
                <a:solidFill>
                  <a:prstClr val="black"/>
                </a:solidFill>
              </a:rPr>
              <a:pPr defTabSz="914377"/>
              <a:t>2025/4/11</a:t>
            </a:fld>
            <a:endParaRPr lang="zh-CN" altLang="en-US">
              <a:solidFill>
                <a:prstClr val="black"/>
              </a:solidFill>
            </a:endParaRPr>
          </a:p>
        </p:txBody>
      </p:sp>
      <p:sp>
        <p:nvSpPr>
          <p:cNvPr id="5" name="页脚占位符 4"/>
          <p:cNvSpPr>
            <a:spLocks noGrp="1"/>
          </p:cNvSpPr>
          <p:nvPr>
            <p:ph type="ftr" sz="quarter" idx="11"/>
          </p:nvPr>
        </p:nvSpPr>
        <p:spPr>
          <a:xfrm>
            <a:off x="4038600" y="6356355"/>
            <a:ext cx="4114800" cy="365125"/>
          </a:xfrm>
        </p:spPr>
        <p:txBody>
          <a:bodyPr/>
          <a:lstStyle/>
          <a:p>
            <a:pPr defTabSz="914377"/>
            <a:endParaRPr lang="zh-CN" altLang="en-US">
              <a:solidFill>
                <a:prstClr val="black"/>
              </a:solidFill>
            </a:endParaRPr>
          </a:p>
        </p:txBody>
      </p:sp>
      <p:sp>
        <p:nvSpPr>
          <p:cNvPr id="6" name="灯片编号占位符 5"/>
          <p:cNvSpPr>
            <a:spLocks noGrp="1"/>
          </p:cNvSpPr>
          <p:nvPr>
            <p:ph type="sldNum" sz="quarter" idx="12"/>
          </p:nvPr>
        </p:nvSpPr>
        <p:spPr>
          <a:xfrm>
            <a:off x="8610600" y="6356355"/>
            <a:ext cx="2743200" cy="365125"/>
          </a:xfrm>
        </p:spPr>
        <p:txBody>
          <a:bodyPr/>
          <a:lstStyle/>
          <a:p>
            <a:pPr defTabSz="914377"/>
            <a:fld id="{7D9BB5D0-35E4-459D-AEF3-FE4D7C45CC19}"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829818298"/>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9"/>
            <a:ext cx="105156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5"/>
            <a:ext cx="2743200" cy="365125"/>
          </a:xfrm>
        </p:spPr>
        <p:txBody>
          <a:bodyPr/>
          <a:lstStyle/>
          <a:p>
            <a:pPr defTabSz="914377"/>
            <a:fld id="{82F288E0-7875-42C4-84C8-98DBBD3BF4D2}" type="datetimeFigureOut">
              <a:rPr lang="zh-CN" altLang="en-US" smtClean="0">
                <a:solidFill>
                  <a:prstClr val="black"/>
                </a:solidFill>
              </a:rPr>
              <a:pPr defTabSz="914377"/>
              <a:t>2025/4/11</a:t>
            </a:fld>
            <a:endParaRPr lang="zh-CN" altLang="en-US">
              <a:solidFill>
                <a:prstClr val="black"/>
              </a:solidFill>
            </a:endParaRPr>
          </a:p>
        </p:txBody>
      </p:sp>
      <p:sp>
        <p:nvSpPr>
          <p:cNvPr id="6" name="页脚占位符 5"/>
          <p:cNvSpPr>
            <a:spLocks noGrp="1"/>
          </p:cNvSpPr>
          <p:nvPr>
            <p:ph type="ftr" sz="quarter" idx="11"/>
          </p:nvPr>
        </p:nvSpPr>
        <p:spPr>
          <a:xfrm>
            <a:off x="4038600" y="6356355"/>
            <a:ext cx="4114800" cy="365125"/>
          </a:xfrm>
        </p:spPr>
        <p:txBody>
          <a:bodyPr/>
          <a:lstStyle/>
          <a:p>
            <a:pPr defTabSz="914377"/>
            <a:endParaRPr lang="zh-CN" altLang="en-US">
              <a:solidFill>
                <a:prstClr val="black"/>
              </a:solidFill>
            </a:endParaRPr>
          </a:p>
        </p:txBody>
      </p:sp>
      <p:sp>
        <p:nvSpPr>
          <p:cNvPr id="7" name="灯片编号占位符 6"/>
          <p:cNvSpPr>
            <a:spLocks noGrp="1"/>
          </p:cNvSpPr>
          <p:nvPr>
            <p:ph type="sldNum" sz="quarter" idx="12"/>
          </p:nvPr>
        </p:nvSpPr>
        <p:spPr>
          <a:xfrm>
            <a:off x="8610600" y="6356355"/>
            <a:ext cx="2743200" cy="365125"/>
          </a:xfrm>
        </p:spPr>
        <p:txBody>
          <a:bodyPr/>
          <a:lstStyle/>
          <a:p>
            <a:pPr defTabSz="914377"/>
            <a:fld id="{7D9BB5D0-35E4-459D-AEF3-FE4D7C45CC19}"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545113915"/>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6"/>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69" y="1482092"/>
            <a:ext cx="5220971" cy="823595"/>
          </a:xfrm>
        </p:spPr>
        <p:txBody>
          <a:bodyPr anchor="ctr" anchorCtr="0"/>
          <a:lstStyle>
            <a:lvl1pPr marL="0" indent="0">
              <a:buNone/>
              <a:defRPr sz="3200">
                <a:solidFill>
                  <a:srgbClr val="0070C0"/>
                </a:solidFill>
              </a:defRPr>
            </a:lvl1pPr>
            <a:lvl2pPr marL="457189" indent="0">
              <a:buNone/>
              <a:defRPr sz="2400"/>
            </a:lvl2pPr>
            <a:lvl3pPr marL="914377" indent="0">
              <a:buNone/>
              <a:defRPr sz="2000"/>
            </a:lvl3pPr>
            <a:lvl4pPr marL="1371566" indent="0">
              <a:buNone/>
              <a:defRPr sz="1800"/>
            </a:lvl4pPr>
            <a:lvl5pPr marL="1828754" indent="0">
              <a:buNone/>
              <a:defRPr sz="1800"/>
            </a:lvl5pPr>
            <a:lvl6pPr marL="2285943" indent="0">
              <a:buNone/>
              <a:defRPr sz="1800"/>
            </a:lvl6pPr>
            <a:lvl7pPr marL="2743131" indent="0">
              <a:buNone/>
              <a:defRPr sz="1800"/>
            </a:lvl7pPr>
            <a:lvl8pPr marL="3200320" indent="0">
              <a:buNone/>
              <a:defRPr sz="1800"/>
            </a:lvl8pPr>
            <a:lvl9pPr marL="3657509"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5"/>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60" y="1482092"/>
            <a:ext cx="5097145" cy="823595"/>
          </a:xfrm>
        </p:spPr>
        <p:txBody>
          <a:bodyPr anchor="ctr" anchorCtr="0"/>
          <a:lstStyle>
            <a:lvl1pPr marL="0" indent="0">
              <a:buNone/>
              <a:defRPr sz="3200">
                <a:solidFill>
                  <a:srgbClr val="0070C0"/>
                </a:solidFill>
              </a:defRPr>
            </a:lvl1pPr>
            <a:lvl2pPr marL="457189" indent="0">
              <a:buNone/>
              <a:defRPr sz="2400"/>
            </a:lvl2pPr>
            <a:lvl3pPr marL="914377" indent="0">
              <a:buNone/>
              <a:defRPr sz="2000"/>
            </a:lvl3pPr>
            <a:lvl4pPr marL="1371566" indent="0">
              <a:buNone/>
              <a:defRPr sz="1800"/>
            </a:lvl4pPr>
            <a:lvl5pPr marL="1828754" indent="0">
              <a:buNone/>
              <a:defRPr sz="1800"/>
            </a:lvl5pPr>
            <a:lvl6pPr marL="2285943" indent="0">
              <a:buNone/>
              <a:defRPr sz="1800"/>
            </a:lvl6pPr>
            <a:lvl7pPr marL="2743131" indent="0">
              <a:buNone/>
              <a:defRPr sz="1800"/>
            </a:lvl7pPr>
            <a:lvl8pPr marL="3200320" indent="0">
              <a:buNone/>
              <a:defRPr sz="1800"/>
            </a:lvl8pPr>
            <a:lvl9pPr marL="3657509"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60" y="2368555"/>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5"/>
            <a:ext cx="2743200" cy="365125"/>
          </a:xfrm>
        </p:spPr>
        <p:txBody>
          <a:bodyPr/>
          <a:lstStyle/>
          <a:p>
            <a:pPr defTabSz="914377"/>
            <a:fld id="{82F288E0-7875-42C4-84C8-98DBBD3BF4D2}" type="datetimeFigureOut">
              <a:rPr lang="zh-CN" altLang="en-US" smtClean="0">
                <a:solidFill>
                  <a:prstClr val="black"/>
                </a:solidFill>
              </a:rPr>
              <a:pPr defTabSz="914377"/>
              <a:t>2025/4/11</a:t>
            </a:fld>
            <a:endParaRPr lang="zh-CN" altLang="en-US">
              <a:solidFill>
                <a:prstClr val="black"/>
              </a:solidFill>
            </a:endParaRPr>
          </a:p>
        </p:txBody>
      </p:sp>
      <p:sp>
        <p:nvSpPr>
          <p:cNvPr id="8" name="页脚占位符 7"/>
          <p:cNvSpPr>
            <a:spLocks noGrp="1"/>
          </p:cNvSpPr>
          <p:nvPr>
            <p:ph type="ftr" sz="quarter" idx="11"/>
          </p:nvPr>
        </p:nvSpPr>
        <p:spPr>
          <a:xfrm>
            <a:off x="4038600" y="6356355"/>
            <a:ext cx="4114800" cy="365125"/>
          </a:xfrm>
        </p:spPr>
        <p:txBody>
          <a:bodyPr/>
          <a:lstStyle/>
          <a:p>
            <a:pPr defTabSz="914377"/>
            <a:endParaRPr lang="zh-CN" altLang="en-US">
              <a:solidFill>
                <a:prstClr val="black"/>
              </a:solidFill>
            </a:endParaRPr>
          </a:p>
        </p:txBody>
      </p:sp>
      <p:sp>
        <p:nvSpPr>
          <p:cNvPr id="9" name="灯片编号占位符 8"/>
          <p:cNvSpPr>
            <a:spLocks noGrp="1"/>
          </p:cNvSpPr>
          <p:nvPr>
            <p:ph type="sldNum" sz="quarter" idx="12"/>
          </p:nvPr>
        </p:nvSpPr>
        <p:spPr>
          <a:xfrm>
            <a:off x="8610600" y="6356355"/>
            <a:ext cx="2743200" cy="365125"/>
          </a:xfrm>
        </p:spPr>
        <p:txBody>
          <a:bodyPr/>
          <a:lstStyle/>
          <a:p>
            <a:pPr defTabSz="914377"/>
            <a:fld id="{7D9BB5D0-35E4-459D-AEF3-FE4D7C45CC19}" type="slidenum">
              <a:rPr lang="zh-CN" altLang="en-US" smtClean="0">
                <a:solidFill>
                  <a:prstClr val="black"/>
                </a:solidFill>
              </a:rPr>
              <a:pPr defTabSz="914377"/>
              <a:t>‹#›</a:t>
            </a:fld>
            <a:endParaRPr lang="zh-CN" altLang="en-US">
              <a:solidFill>
                <a:prstClr val="black"/>
              </a:solidFill>
            </a:endParaRPr>
          </a:p>
        </p:txBody>
      </p:sp>
      <p:sp>
        <p:nvSpPr>
          <p:cNvPr id="11" name="矩形 10"/>
          <p:cNvSpPr/>
          <p:nvPr userDrawn="1"/>
        </p:nvSpPr>
        <p:spPr>
          <a:xfrm>
            <a:off x="8472185" y="4439042"/>
            <a:ext cx="775136" cy="358240"/>
          </a:xfrm>
          <a:prstGeom prst="rect">
            <a:avLst/>
          </a:prstGeom>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133"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33" b="0" i="0" u="none" strike="noStrike" kern="1200" cap="none" spc="0" normalizeH="0" baseline="0" noProof="0" dirty="0">
                <a:ln>
                  <a:noFill/>
                </a:ln>
                <a:solidFill>
                  <a:prstClr val="white"/>
                </a:solidFill>
                <a:effectLst/>
                <a:uLnTx/>
                <a:uFillTx/>
                <a:latin typeface="Calibri"/>
                <a:ea typeface="宋体"/>
                <a:cs typeface="+mn-cs"/>
              </a:rPr>
              <a:t>模板下载：</a:t>
            </a:r>
            <a:r>
              <a:rPr kumimoji="0" lang="en-US" altLang="zh-CN" sz="133" b="0" i="0" u="none" strike="noStrike" kern="1200" cap="none" spc="0" normalizeH="0" baseline="0" noProof="0" dirty="0">
                <a:ln>
                  <a:noFill/>
                </a:ln>
                <a:solidFill>
                  <a:prstClr val="white"/>
                </a:solidFill>
                <a:effectLst/>
                <a:uLnTx/>
                <a:uFillTx/>
                <a:latin typeface="Calibri"/>
                <a:ea typeface="宋体"/>
                <a:cs typeface="+mn-cs"/>
              </a:rPr>
              <a:t>www.1ppt.com/moban/          </a:t>
            </a:r>
            <a:r>
              <a:rPr kumimoji="0" lang="zh-CN" altLang="en-US" sz="133" b="0" i="0" u="none" strike="noStrike" kern="1200" cap="none" spc="0" normalizeH="0" baseline="0" noProof="0" dirty="0">
                <a:ln>
                  <a:noFill/>
                </a:ln>
                <a:solidFill>
                  <a:prstClr val="white"/>
                </a:solidFill>
                <a:effectLst/>
                <a:uLnTx/>
                <a:uFillTx/>
                <a:latin typeface="Calibri"/>
                <a:ea typeface="宋体"/>
                <a:cs typeface="+mn-cs"/>
              </a:rPr>
              <a:t>行业</a:t>
            </a:r>
            <a:r>
              <a:rPr kumimoji="0" lang="en-US" altLang="zh-CN" sz="133"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33" b="0" i="0" u="none" strike="noStrike" kern="1200" cap="none" spc="0" normalizeH="0" baseline="0" noProof="0" dirty="0">
                <a:ln>
                  <a:noFill/>
                </a:ln>
                <a:solidFill>
                  <a:prstClr val="white"/>
                </a:solidFill>
                <a:effectLst/>
                <a:uLnTx/>
                <a:uFillTx/>
                <a:latin typeface="Calibri"/>
                <a:ea typeface="宋体"/>
                <a:cs typeface="+mn-cs"/>
              </a:rPr>
              <a:t>模板：</a:t>
            </a:r>
            <a:r>
              <a:rPr kumimoji="0" lang="en-US" altLang="zh-CN" sz="133" b="0" i="0" u="none" strike="noStrike" kern="1200" cap="none" spc="0" normalizeH="0" baseline="0" noProof="0" dirty="0">
                <a:ln>
                  <a:noFill/>
                </a:ln>
                <a:solidFill>
                  <a:prstClr val="white"/>
                </a:solidFill>
                <a:effectLst/>
                <a:uLnTx/>
                <a:uFillTx/>
                <a:latin typeface="Calibri"/>
                <a:ea typeface="宋体"/>
                <a:cs typeface="+mn-cs"/>
              </a:rPr>
              <a:t>www.1ppt.com/hangye/ </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zh-CN" altLang="en-US" sz="133" b="0" i="0" u="none" strike="noStrike" kern="1200" cap="none" spc="0" normalizeH="0" baseline="0" noProof="0" dirty="0">
                <a:ln>
                  <a:noFill/>
                </a:ln>
                <a:solidFill>
                  <a:prstClr val="white"/>
                </a:solidFill>
                <a:effectLst/>
                <a:uLnTx/>
                <a:uFillTx/>
                <a:latin typeface="Calibri"/>
                <a:ea typeface="宋体"/>
                <a:cs typeface="+mn-cs"/>
              </a:rPr>
              <a:t>节日</a:t>
            </a:r>
            <a:r>
              <a:rPr kumimoji="0" lang="en-US" altLang="zh-CN" sz="133"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33" b="0" i="0" u="none" strike="noStrike" kern="1200" cap="none" spc="0" normalizeH="0" baseline="0" noProof="0" dirty="0">
                <a:ln>
                  <a:noFill/>
                </a:ln>
                <a:solidFill>
                  <a:prstClr val="white"/>
                </a:solidFill>
                <a:effectLst/>
                <a:uLnTx/>
                <a:uFillTx/>
                <a:latin typeface="Calibri"/>
                <a:ea typeface="宋体"/>
                <a:cs typeface="+mn-cs"/>
              </a:rPr>
              <a:t>模板：</a:t>
            </a:r>
            <a:r>
              <a:rPr kumimoji="0" lang="en-US" altLang="zh-CN" sz="133" b="0" i="0" u="none" strike="noStrike" kern="1200" cap="none" spc="0" normalizeH="0" baseline="0" noProof="0" dirty="0">
                <a:ln>
                  <a:noFill/>
                </a:ln>
                <a:solidFill>
                  <a:prstClr val="white"/>
                </a:solidFill>
                <a:effectLst/>
                <a:uLnTx/>
                <a:uFillTx/>
                <a:latin typeface="Calibri"/>
                <a:ea typeface="宋体"/>
                <a:cs typeface="+mn-cs"/>
              </a:rPr>
              <a:t>www.1ppt.com/jieri/          PPT</a:t>
            </a:r>
            <a:r>
              <a:rPr kumimoji="0" lang="zh-CN" altLang="en-US" sz="133" b="0" i="0" u="none" strike="noStrike" kern="1200" cap="none" spc="0" normalizeH="0" baseline="0" noProof="0" dirty="0">
                <a:ln>
                  <a:noFill/>
                </a:ln>
                <a:solidFill>
                  <a:prstClr val="white"/>
                </a:solidFill>
                <a:effectLst/>
                <a:uLnTx/>
                <a:uFillTx/>
                <a:latin typeface="Calibri"/>
                <a:ea typeface="宋体"/>
                <a:cs typeface="+mn-cs"/>
              </a:rPr>
              <a:t>素材：</a:t>
            </a:r>
            <a:r>
              <a:rPr kumimoji="0" lang="en-US" altLang="zh-CN" sz="133" b="0" i="0" u="none" strike="noStrike" kern="1200" cap="none" spc="0" normalizeH="0" baseline="0" noProof="0" dirty="0">
                <a:ln>
                  <a:noFill/>
                </a:ln>
                <a:solidFill>
                  <a:prstClr val="white"/>
                </a:solidFill>
                <a:effectLst/>
                <a:uLnTx/>
                <a:uFillTx/>
                <a:latin typeface="Calibri"/>
                <a:ea typeface="宋体"/>
                <a:cs typeface="+mn-cs"/>
              </a:rPr>
              <a:t>www.1ppt.com/sucai/</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133"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33" b="0" i="0" u="none" strike="noStrike" kern="1200" cap="none" spc="0" normalizeH="0" baseline="0" noProof="0" dirty="0">
                <a:ln>
                  <a:noFill/>
                </a:ln>
                <a:solidFill>
                  <a:prstClr val="white"/>
                </a:solidFill>
                <a:effectLst/>
                <a:uLnTx/>
                <a:uFillTx/>
                <a:latin typeface="Calibri"/>
                <a:ea typeface="宋体"/>
                <a:cs typeface="+mn-cs"/>
              </a:rPr>
              <a:t>背景图片：</a:t>
            </a:r>
            <a:r>
              <a:rPr kumimoji="0" lang="en-US" altLang="zh-CN" sz="133" b="0" i="0" u="none" strike="noStrike" kern="1200" cap="none" spc="0" normalizeH="0" baseline="0" noProof="0" dirty="0">
                <a:ln>
                  <a:noFill/>
                </a:ln>
                <a:solidFill>
                  <a:prstClr val="white"/>
                </a:solidFill>
                <a:effectLst/>
                <a:uLnTx/>
                <a:uFillTx/>
                <a:latin typeface="Calibri"/>
                <a:ea typeface="宋体"/>
                <a:cs typeface="+mn-cs"/>
              </a:rPr>
              <a:t>www.1ppt.com/beijing/        PPT</a:t>
            </a:r>
            <a:r>
              <a:rPr kumimoji="0" lang="zh-CN" altLang="en-US" sz="133" b="0" i="0" u="none" strike="noStrike" kern="1200" cap="none" spc="0" normalizeH="0" baseline="0" noProof="0" dirty="0">
                <a:ln>
                  <a:noFill/>
                </a:ln>
                <a:solidFill>
                  <a:prstClr val="white"/>
                </a:solidFill>
                <a:effectLst/>
                <a:uLnTx/>
                <a:uFillTx/>
                <a:latin typeface="Calibri"/>
                <a:ea typeface="宋体"/>
                <a:cs typeface="+mn-cs"/>
              </a:rPr>
              <a:t>图表：</a:t>
            </a:r>
            <a:r>
              <a:rPr kumimoji="0" lang="en-US" altLang="zh-CN" sz="133" b="0" i="0" u="none" strike="noStrike" kern="1200" cap="none" spc="0" normalizeH="0" baseline="0" noProof="0" dirty="0">
                <a:ln>
                  <a:noFill/>
                </a:ln>
                <a:solidFill>
                  <a:prstClr val="white"/>
                </a:solidFill>
                <a:effectLst/>
                <a:uLnTx/>
                <a:uFillTx/>
                <a:latin typeface="Calibri"/>
                <a:ea typeface="宋体"/>
                <a:cs typeface="+mn-cs"/>
              </a:rPr>
              <a:t>www.1ppt.com/tubiao/      </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zh-CN" altLang="en-US" sz="133" b="0" i="0" u="none" strike="noStrike" kern="1200" cap="none" spc="0" normalizeH="0" baseline="0" noProof="0" dirty="0">
                <a:ln>
                  <a:noFill/>
                </a:ln>
                <a:solidFill>
                  <a:prstClr val="white"/>
                </a:solidFill>
                <a:effectLst/>
                <a:uLnTx/>
                <a:uFillTx/>
                <a:latin typeface="Calibri"/>
                <a:ea typeface="宋体"/>
                <a:cs typeface="+mn-cs"/>
              </a:rPr>
              <a:t>精美</a:t>
            </a:r>
            <a:r>
              <a:rPr kumimoji="0" lang="en-US" altLang="zh-CN" sz="133"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33" b="0" i="0" u="none" strike="noStrike" kern="1200" cap="none" spc="0" normalizeH="0" baseline="0" noProof="0" dirty="0">
                <a:ln>
                  <a:noFill/>
                </a:ln>
                <a:solidFill>
                  <a:prstClr val="white"/>
                </a:solidFill>
                <a:effectLst/>
                <a:uLnTx/>
                <a:uFillTx/>
                <a:latin typeface="Calibri"/>
                <a:ea typeface="宋体"/>
                <a:cs typeface="+mn-cs"/>
              </a:rPr>
              <a:t>下载：</a:t>
            </a:r>
            <a:r>
              <a:rPr kumimoji="0" lang="en-US" altLang="zh-CN" sz="133" b="0" i="0" u="none" strike="noStrike" kern="1200" cap="none" spc="0" normalizeH="0" baseline="0" noProof="0" dirty="0">
                <a:ln>
                  <a:noFill/>
                </a:ln>
                <a:solidFill>
                  <a:prstClr val="white"/>
                </a:solidFill>
                <a:effectLst/>
                <a:uLnTx/>
                <a:uFillTx/>
                <a:latin typeface="Calibri"/>
                <a:ea typeface="宋体"/>
                <a:cs typeface="+mn-cs"/>
              </a:rPr>
              <a:t>www.1ppt.com/xiazai/         PPT</a:t>
            </a:r>
            <a:r>
              <a:rPr kumimoji="0" lang="zh-CN" altLang="en-US" sz="133" b="0" i="0" u="none" strike="noStrike" kern="1200" cap="none" spc="0" normalizeH="0" baseline="0" noProof="0" dirty="0">
                <a:ln>
                  <a:noFill/>
                </a:ln>
                <a:solidFill>
                  <a:prstClr val="white"/>
                </a:solidFill>
                <a:effectLst/>
                <a:uLnTx/>
                <a:uFillTx/>
                <a:latin typeface="Calibri"/>
                <a:ea typeface="宋体"/>
                <a:cs typeface="+mn-cs"/>
              </a:rPr>
              <a:t>教程： </a:t>
            </a:r>
            <a:r>
              <a:rPr kumimoji="0" lang="en-US" altLang="zh-CN" sz="133" b="0" i="0" u="none" strike="noStrike" kern="1200" cap="none" spc="0" normalizeH="0" baseline="0" noProof="0" dirty="0">
                <a:ln>
                  <a:noFill/>
                </a:ln>
                <a:solidFill>
                  <a:prstClr val="white"/>
                </a:solidFill>
                <a:effectLst/>
                <a:uLnTx/>
                <a:uFillTx/>
                <a:latin typeface="Calibri"/>
                <a:ea typeface="宋体"/>
                <a:cs typeface="+mn-cs"/>
              </a:rPr>
              <a:t>www.1ppt.com/powerpoint/      </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133"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33" b="0" i="0" u="none" strike="noStrike" kern="1200" cap="none" spc="0" normalizeH="0" baseline="0" noProof="0" dirty="0">
                <a:ln>
                  <a:noFill/>
                </a:ln>
                <a:solidFill>
                  <a:prstClr val="white"/>
                </a:solidFill>
                <a:effectLst/>
                <a:uLnTx/>
                <a:uFillTx/>
                <a:latin typeface="Calibri"/>
                <a:ea typeface="宋体"/>
                <a:cs typeface="+mn-cs"/>
              </a:rPr>
              <a:t>课件：</a:t>
            </a:r>
            <a:r>
              <a:rPr kumimoji="0" lang="en-US" altLang="zh-CN" sz="133" b="0" i="0" u="none" strike="noStrike" kern="1200" cap="none" spc="0" normalizeH="0" baseline="0" noProof="0" dirty="0">
                <a:ln>
                  <a:noFill/>
                </a:ln>
                <a:solidFill>
                  <a:prstClr val="white"/>
                </a:solidFill>
                <a:effectLst/>
                <a:uLnTx/>
                <a:uFillTx/>
                <a:latin typeface="Calibri"/>
                <a:ea typeface="宋体"/>
                <a:cs typeface="+mn-cs"/>
              </a:rPr>
              <a:t>www.1ppt.com/kejian/             </a:t>
            </a:r>
            <a:r>
              <a:rPr kumimoji="0" lang="zh-CN" altLang="en-US" sz="133" b="0" i="0" u="none" strike="noStrike" kern="1200" cap="none" spc="0" normalizeH="0" baseline="0" noProof="0" dirty="0">
                <a:ln>
                  <a:noFill/>
                </a:ln>
                <a:solidFill>
                  <a:prstClr val="white"/>
                </a:solidFill>
                <a:effectLst/>
                <a:uLnTx/>
                <a:uFillTx/>
                <a:latin typeface="Calibri"/>
                <a:ea typeface="宋体"/>
                <a:cs typeface="+mn-cs"/>
              </a:rPr>
              <a:t>字体下载：</a:t>
            </a:r>
            <a:r>
              <a:rPr kumimoji="0" lang="en-US" altLang="zh-CN" sz="133" b="0" i="0" u="none" strike="noStrike" kern="1200" cap="none" spc="0" normalizeH="0" baseline="0" noProof="0" dirty="0">
                <a:ln>
                  <a:noFill/>
                </a:ln>
                <a:solidFill>
                  <a:prstClr val="white"/>
                </a:solidFill>
                <a:effectLst/>
                <a:uLnTx/>
                <a:uFillTx/>
                <a:latin typeface="Calibri"/>
                <a:ea typeface="宋体"/>
                <a:cs typeface="+mn-cs"/>
              </a:rPr>
              <a:t>www.1ppt.com/ziti/</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zh-CN" altLang="en-US" sz="133" b="0" i="0" u="none" strike="noStrike" kern="1200" cap="none" spc="0" normalizeH="0" baseline="0" noProof="0" dirty="0">
                <a:ln>
                  <a:noFill/>
                </a:ln>
                <a:solidFill>
                  <a:prstClr val="white"/>
                </a:solidFill>
                <a:effectLst/>
                <a:uLnTx/>
                <a:uFillTx/>
                <a:latin typeface="Calibri"/>
                <a:ea typeface="宋体"/>
                <a:cs typeface="+mn-cs"/>
              </a:rPr>
              <a:t>工作总结</a:t>
            </a:r>
            <a:r>
              <a:rPr kumimoji="0" lang="en-US" altLang="zh-CN" sz="133"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33"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33" b="0" i="0" u="none" strike="noStrike" kern="1200" cap="none" spc="0" normalizeH="0" baseline="0" noProof="0" dirty="0">
                <a:ln>
                  <a:noFill/>
                </a:ln>
                <a:solidFill>
                  <a:prstClr val="white"/>
                </a:solidFill>
                <a:effectLst/>
                <a:uLnTx/>
                <a:uFillTx/>
                <a:latin typeface="Calibri"/>
                <a:ea typeface="宋体"/>
                <a:cs typeface="+mn-cs"/>
              </a:rPr>
              <a:t>www.1ppt.com/xiazai/zongjie/ </a:t>
            </a:r>
            <a:r>
              <a:rPr kumimoji="0" lang="zh-CN" altLang="en-US" sz="133" b="0" i="0" u="none" strike="noStrike" kern="1200" cap="none" spc="0" normalizeH="0" baseline="0" noProof="0" dirty="0">
                <a:ln>
                  <a:noFill/>
                </a:ln>
                <a:solidFill>
                  <a:prstClr val="white"/>
                </a:solidFill>
                <a:effectLst/>
                <a:uLnTx/>
                <a:uFillTx/>
                <a:latin typeface="Calibri"/>
                <a:ea typeface="宋体"/>
                <a:cs typeface="+mn-cs"/>
              </a:rPr>
              <a:t>工作计划：</a:t>
            </a:r>
            <a:r>
              <a:rPr kumimoji="0" lang="en-US" altLang="zh-CN" sz="133" b="0" i="0" u="none" strike="noStrike" kern="1200" cap="none" spc="0" normalizeH="0" baseline="0" noProof="0" dirty="0">
                <a:ln>
                  <a:noFill/>
                </a:ln>
                <a:solidFill>
                  <a:prstClr val="white"/>
                </a:solidFill>
                <a:effectLst/>
                <a:uLnTx/>
                <a:uFillTx/>
                <a:latin typeface="Calibri"/>
                <a:ea typeface="宋体"/>
                <a:cs typeface="+mn-cs"/>
              </a:rPr>
              <a:t>www.1ppt.com/xiazai/jihua/</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zh-CN" altLang="en-US" sz="133" b="0" i="0" u="none" strike="noStrike" kern="1200" cap="none" spc="0" normalizeH="0" baseline="0" noProof="0" dirty="0">
                <a:ln>
                  <a:noFill/>
                </a:ln>
                <a:solidFill>
                  <a:prstClr val="white"/>
                </a:solidFill>
                <a:effectLst/>
                <a:uLnTx/>
                <a:uFillTx/>
                <a:latin typeface="Calibri"/>
                <a:ea typeface="宋体"/>
                <a:cs typeface="+mn-cs"/>
              </a:rPr>
              <a:t>商务</a:t>
            </a:r>
            <a:r>
              <a:rPr kumimoji="0" lang="en-US" altLang="zh-CN" sz="133"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33" b="0" i="0" u="none" strike="noStrike" kern="1200" cap="none" spc="0" normalizeH="0" baseline="0" noProof="0" dirty="0">
                <a:ln>
                  <a:noFill/>
                </a:ln>
                <a:solidFill>
                  <a:prstClr val="white"/>
                </a:solidFill>
                <a:effectLst/>
                <a:uLnTx/>
                <a:uFillTx/>
                <a:latin typeface="Calibri"/>
                <a:ea typeface="宋体"/>
                <a:cs typeface="+mn-cs"/>
              </a:rPr>
              <a:t>模板：</a:t>
            </a:r>
            <a:r>
              <a:rPr kumimoji="0" lang="en-US" altLang="zh-CN" sz="133" b="0" i="0" u="none" strike="noStrike" kern="1200" cap="none" spc="0" normalizeH="0" baseline="0" noProof="0" dirty="0">
                <a:ln>
                  <a:noFill/>
                </a:ln>
                <a:solidFill>
                  <a:prstClr val="white"/>
                </a:solidFill>
                <a:effectLst/>
                <a:uLnTx/>
                <a:uFillTx/>
                <a:latin typeface="Calibri"/>
                <a:ea typeface="宋体"/>
                <a:cs typeface="+mn-cs"/>
              </a:rPr>
              <a:t>www.1ppt.com/moban/shangwu/  </a:t>
            </a:r>
            <a:r>
              <a:rPr kumimoji="0" lang="zh-CN" altLang="en-US" sz="133" b="0" i="0" u="none" strike="noStrike" kern="1200" cap="none" spc="0" normalizeH="0" baseline="0" noProof="0" dirty="0">
                <a:ln>
                  <a:noFill/>
                </a:ln>
                <a:solidFill>
                  <a:prstClr val="white"/>
                </a:solidFill>
                <a:effectLst/>
                <a:uLnTx/>
                <a:uFillTx/>
                <a:latin typeface="Calibri"/>
                <a:ea typeface="宋体"/>
                <a:cs typeface="+mn-cs"/>
              </a:rPr>
              <a:t>个人简历</a:t>
            </a:r>
            <a:r>
              <a:rPr kumimoji="0" lang="en-US" altLang="zh-CN" sz="133"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33"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33" b="0" i="0" u="none" strike="noStrike" kern="1200" cap="none" spc="0" normalizeH="0" baseline="0" noProof="0" dirty="0">
                <a:ln>
                  <a:noFill/>
                </a:ln>
                <a:solidFill>
                  <a:prstClr val="white"/>
                </a:solidFill>
                <a:effectLst/>
                <a:uLnTx/>
                <a:uFillTx/>
                <a:latin typeface="Calibri"/>
                <a:ea typeface="宋体"/>
                <a:cs typeface="+mn-cs"/>
              </a:rPr>
              <a:t>www.1ppt.com/xiazai/jianli/  </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zh-CN" altLang="en-US" sz="133" b="0" i="0" u="none" strike="noStrike" kern="1200" cap="none" spc="0" normalizeH="0" baseline="0" noProof="0" dirty="0">
                <a:ln>
                  <a:noFill/>
                </a:ln>
                <a:solidFill>
                  <a:prstClr val="white"/>
                </a:solidFill>
                <a:effectLst/>
                <a:uLnTx/>
                <a:uFillTx/>
                <a:latin typeface="Calibri"/>
                <a:ea typeface="宋体"/>
                <a:cs typeface="+mn-cs"/>
              </a:rPr>
              <a:t>毕业答辩</a:t>
            </a:r>
            <a:r>
              <a:rPr kumimoji="0" lang="en-US" altLang="zh-CN" sz="133"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33"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33" b="0" i="0" u="none" strike="noStrike" kern="1200" cap="none" spc="0" normalizeH="0" baseline="0" noProof="0" dirty="0">
                <a:ln>
                  <a:noFill/>
                </a:ln>
                <a:solidFill>
                  <a:prstClr val="white"/>
                </a:solidFill>
                <a:effectLst/>
                <a:uLnTx/>
                <a:uFillTx/>
                <a:latin typeface="Calibri"/>
                <a:ea typeface="宋体"/>
                <a:cs typeface="+mn-cs"/>
              </a:rPr>
              <a:t>www.1ppt.com/xiazai/dabian/  </a:t>
            </a:r>
            <a:r>
              <a:rPr kumimoji="0" lang="zh-CN" altLang="en-US" sz="133" b="0" i="0" u="none" strike="noStrike" kern="1200" cap="none" spc="0" normalizeH="0" baseline="0" noProof="0" dirty="0">
                <a:ln>
                  <a:noFill/>
                </a:ln>
                <a:solidFill>
                  <a:prstClr val="white"/>
                </a:solidFill>
                <a:effectLst/>
                <a:uLnTx/>
                <a:uFillTx/>
                <a:latin typeface="Calibri"/>
                <a:ea typeface="宋体"/>
                <a:cs typeface="+mn-cs"/>
              </a:rPr>
              <a:t>工作汇报</a:t>
            </a:r>
            <a:r>
              <a:rPr kumimoji="0" lang="en-US" altLang="zh-CN" sz="133"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33"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33" b="0" i="0" u="none" strike="noStrike" kern="1200" cap="none" spc="0" normalizeH="0" baseline="0" noProof="0" dirty="0">
                <a:ln>
                  <a:noFill/>
                </a:ln>
                <a:solidFill>
                  <a:prstClr val="white"/>
                </a:solidFill>
                <a:effectLst/>
                <a:uLnTx/>
                <a:uFillTx/>
                <a:latin typeface="Calibri"/>
                <a:ea typeface="宋体"/>
                <a:cs typeface="+mn-cs"/>
              </a:rPr>
              <a:t>www.1ppt.com/xiazai/huibao/    </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133" b="0" i="0" u="none" strike="noStrike" kern="1200" cap="none" spc="0" normalizeH="0" baseline="0" noProof="0" dirty="0">
                <a:ln>
                  <a:noFill/>
                </a:ln>
                <a:solidFill>
                  <a:prstClr val="white"/>
                </a:solidFill>
                <a:effectLst/>
                <a:uLnTx/>
                <a:uFillTx/>
                <a:latin typeface="Calibri"/>
                <a:ea typeface="宋体"/>
                <a:cs typeface="+mn-cs"/>
              </a:rPr>
              <a:t> </a:t>
            </a:r>
          </a:p>
        </p:txBody>
      </p:sp>
    </p:spTree>
    <p:extLst>
      <p:ext uri="{BB962C8B-B14F-4D97-AF65-F5344CB8AC3E}">
        <p14:creationId xmlns:p14="http://schemas.microsoft.com/office/powerpoint/2010/main" val="390598361"/>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4" name="日期占位符 3"/>
          <p:cNvSpPr>
            <a:spLocks noGrp="1"/>
          </p:cNvSpPr>
          <p:nvPr>
            <p:ph type="dt" sz="half" idx="10"/>
          </p:nvPr>
        </p:nvSpPr>
        <p:spPr>
          <a:xfrm>
            <a:off x="838200" y="6356355"/>
            <a:ext cx="2743200" cy="365125"/>
          </a:xfrm>
        </p:spPr>
        <p:txBody>
          <a:bodyPr/>
          <a:lstStyle/>
          <a:p>
            <a:pPr defTabSz="914377"/>
            <a:fld id="{82F288E0-7875-42C4-84C8-98DBBD3BF4D2}" type="datetimeFigureOut">
              <a:rPr lang="zh-CN" altLang="en-US" smtClean="0">
                <a:solidFill>
                  <a:prstClr val="black"/>
                </a:solidFill>
              </a:rPr>
              <a:pPr defTabSz="914377"/>
              <a:t>2025/4/11</a:t>
            </a:fld>
            <a:endParaRPr lang="zh-CN" altLang="en-US">
              <a:solidFill>
                <a:prstClr val="black"/>
              </a:solidFill>
            </a:endParaRPr>
          </a:p>
        </p:txBody>
      </p:sp>
      <p:sp>
        <p:nvSpPr>
          <p:cNvPr id="5" name="页脚占位符 4"/>
          <p:cNvSpPr>
            <a:spLocks noGrp="1"/>
          </p:cNvSpPr>
          <p:nvPr>
            <p:ph type="ftr" sz="quarter" idx="11"/>
          </p:nvPr>
        </p:nvSpPr>
        <p:spPr>
          <a:xfrm>
            <a:off x="4038600" y="6356355"/>
            <a:ext cx="4114800" cy="365125"/>
          </a:xfrm>
        </p:spPr>
        <p:txBody>
          <a:bodyPr/>
          <a:lstStyle/>
          <a:p>
            <a:pPr defTabSz="914377"/>
            <a:endParaRPr lang="zh-CN" altLang="en-US">
              <a:solidFill>
                <a:prstClr val="black"/>
              </a:solidFill>
            </a:endParaRPr>
          </a:p>
        </p:txBody>
      </p:sp>
      <p:sp>
        <p:nvSpPr>
          <p:cNvPr id="6" name="灯片编号占位符 5"/>
          <p:cNvSpPr>
            <a:spLocks noGrp="1"/>
          </p:cNvSpPr>
          <p:nvPr>
            <p:ph type="sldNum" sz="quarter" idx="12"/>
          </p:nvPr>
        </p:nvSpPr>
        <p:spPr>
          <a:xfrm>
            <a:off x="8610600" y="6356355"/>
            <a:ext cx="2743200" cy="365125"/>
          </a:xfrm>
        </p:spPr>
        <p:txBody>
          <a:bodyPr/>
          <a:lstStyle/>
          <a:p>
            <a:pPr defTabSz="914377"/>
            <a:fld id="{7D9BB5D0-35E4-459D-AEF3-FE4D7C45CC19}"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023232318"/>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697" y="-1906"/>
            <a:ext cx="7017385" cy="6861811"/>
          </a:xfrm>
          <a:noFill/>
        </p:spPr>
        <p:txBody>
          <a:bodyPr lIns="252095" tIns="144145"/>
          <a:lstStyle>
            <a:lvl1pPr marL="0" indent="0" algn="ctr">
              <a:buNone/>
              <a:defRPr sz="1800">
                <a:solidFill>
                  <a:schemeClr val="tx1">
                    <a:lumMod val="50000"/>
                    <a:lumOff val="50000"/>
                  </a:schemeClr>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2" name="标题 1"/>
          <p:cNvSpPr>
            <a:spLocks noGrp="1"/>
          </p:cNvSpPr>
          <p:nvPr>
            <p:ph type="title"/>
          </p:nvPr>
        </p:nvSpPr>
        <p:spPr>
          <a:xfrm>
            <a:off x="7350129" y="457200"/>
            <a:ext cx="4392295" cy="1055371"/>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2" y="1694180"/>
            <a:ext cx="4393565" cy="4480560"/>
          </a:xfrm>
        </p:spPr>
        <p:txBody>
          <a:bodyPr/>
          <a:lstStyle>
            <a:lvl1pPr marL="0" indent="0">
              <a:buNone/>
              <a:defRPr sz="2800">
                <a:solidFill>
                  <a:schemeClr val="tx1"/>
                </a:solidFill>
              </a:defRPr>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5"/>
            <a:ext cx="2743200" cy="365125"/>
          </a:xfrm>
        </p:spPr>
        <p:txBody>
          <a:bodyPr/>
          <a:lstStyle/>
          <a:p>
            <a:pPr defTabSz="914377"/>
            <a:fld id="{82F288E0-7875-42C4-84C8-98DBBD3BF4D2}" type="datetimeFigureOut">
              <a:rPr lang="zh-CN" altLang="en-US" smtClean="0">
                <a:solidFill>
                  <a:prstClr val="black"/>
                </a:solidFill>
              </a:rPr>
              <a:pPr defTabSz="914377"/>
              <a:t>2025/4/11</a:t>
            </a:fld>
            <a:endParaRPr lang="zh-CN" altLang="en-US">
              <a:solidFill>
                <a:prstClr val="black"/>
              </a:solidFill>
            </a:endParaRPr>
          </a:p>
        </p:txBody>
      </p:sp>
      <p:sp>
        <p:nvSpPr>
          <p:cNvPr id="6" name="页脚占位符 5"/>
          <p:cNvSpPr>
            <a:spLocks noGrp="1"/>
          </p:cNvSpPr>
          <p:nvPr>
            <p:ph type="ftr" sz="quarter" idx="11"/>
          </p:nvPr>
        </p:nvSpPr>
        <p:spPr>
          <a:xfrm>
            <a:off x="4038600" y="6356355"/>
            <a:ext cx="4114800" cy="365125"/>
          </a:xfrm>
        </p:spPr>
        <p:txBody>
          <a:bodyPr/>
          <a:lstStyle/>
          <a:p>
            <a:pPr defTabSz="914377"/>
            <a:endParaRPr lang="zh-CN" altLang="en-US">
              <a:solidFill>
                <a:prstClr val="black"/>
              </a:solidFill>
            </a:endParaRPr>
          </a:p>
        </p:txBody>
      </p:sp>
      <p:sp>
        <p:nvSpPr>
          <p:cNvPr id="7" name="灯片编号占位符 6"/>
          <p:cNvSpPr>
            <a:spLocks noGrp="1"/>
          </p:cNvSpPr>
          <p:nvPr>
            <p:ph type="sldNum" sz="quarter" idx="12"/>
          </p:nvPr>
        </p:nvSpPr>
        <p:spPr>
          <a:xfrm>
            <a:off x="8610600" y="6356355"/>
            <a:ext cx="2743200" cy="365125"/>
          </a:xfrm>
        </p:spPr>
        <p:txBody>
          <a:bodyPr/>
          <a:lstStyle/>
          <a:p>
            <a:pPr defTabSz="914377"/>
            <a:fld id="{7D9BB5D0-35E4-459D-AEF3-FE4D7C45CC19}"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945432141"/>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9" y="-7620"/>
            <a:ext cx="7017385" cy="6861811"/>
          </a:xfrm>
          <a:noFill/>
        </p:spPr>
        <p:txBody>
          <a:bodyPr lIns="252095" tIns="144145"/>
          <a:lstStyle>
            <a:lvl1pPr marL="0" indent="0" algn="ctr">
              <a:buNone/>
              <a:defRPr sz="1800">
                <a:solidFill>
                  <a:schemeClr val="tx1">
                    <a:lumMod val="50000"/>
                    <a:lumOff val="50000"/>
                  </a:schemeClr>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2" name="标题 1"/>
          <p:cNvSpPr>
            <a:spLocks noGrp="1"/>
          </p:cNvSpPr>
          <p:nvPr>
            <p:ph type="title"/>
          </p:nvPr>
        </p:nvSpPr>
        <p:spPr>
          <a:xfrm>
            <a:off x="409575" y="457200"/>
            <a:ext cx="4279900" cy="1055371"/>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9" y="1694180"/>
            <a:ext cx="4280535" cy="4480560"/>
          </a:xfrm>
        </p:spPr>
        <p:txBody>
          <a:bodyPr/>
          <a:lstStyle>
            <a:lvl1pPr marL="0" indent="0">
              <a:buNone/>
              <a:defRPr sz="2800">
                <a:solidFill>
                  <a:schemeClr val="tx1"/>
                </a:solidFill>
              </a:defRPr>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5"/>
            <a:ext cx="2743200" cy="365125"/>
          </a:xfrm>
        </p:spPr>
        <p:txBody>
          <a:bodyPr/>
          <a:lstStyle/>
          <a:p>
            <a:pPr defTabSz="914377"/>
            <a:fld id="{82F288E0-7875-42C4-84C8-98DBBD3BF4D2}" type="datetimeFigureOut">
              <a:rPr lang="zh-CN" altLang="en-US" smtClean="0">
                <a:solidFill>
                  <a:prstClr val="black"/>
                </a:solidFill>
              </a:rPr>
              <a:pPr defTabSz="914377"/>
              <a:t>2025/4/11</a:t>
            </a:fld>
            <a:endParaRPr lang="zh-CN" altLang="en-US">
              <a:solidFill>
                <a:prstClr val="black"/>
              </a:solidFill>
            </a:endParaRPr>
          </a:p>
        </p:txBody>
      </p:sp>
      <p:sp>
        <p:nvSpPr>
          <p:cNvPr id="6" name="页脚占位符 5"/>
          <p:cNvSpPr>
            <a:spLocks noGrp="1"/>
          </p:cNvSpPr>
          <p:nvPr>
            <p:ph type="ftr" sz="quarter" idx="11"/>
          </p:nvPr>
        </p:nvSpPr>
        <p:spPr>
          <a:xfrm>
            <a:off x="4038600" y="6356355"/>
            <a:ext cx="4114800" cy="365125"/>
          </a:xfrm>
        </p:spPr>
        <p:txBody>
          <a:bodyPr/>
          <a:lstStyle/>
          <a:p>
            <a:pPr defTabSz="914377"/>
            <a:endParaRPr lang="zh-CN" altLang="en-US">
              <a:solidFill>
                <a:prstClr val="black"/>
              </a:solidFill>
            </a:endParaRPr>
          </a:p>
        </p:txBody>
      </p:sp>
      <p:sp>
        <p:nvSpPr>
          <p:cNvPr id="7" name="灯片编号占位符 6"/>
          <p:cNvSpPr>
            <a:spLocks noGrp="1"/>
          </p:cNvSpPr>
          <p:nvPr>
            <p:ph type="sldNum" sz="quarter" idx="12"/>
          </p:nvPr>
        </p:nvSpPr>
        <p:spPr>
          <a:xfrm>
            <a:off x="8610600" y="6356355"/>
            <a:ext cx="2743200" cy="365125"/>
          </a:xfrm>
        </p:spPr>
        <p:txBody>
          <a:bodyPr/>
          <a:lstStyle/>
          <a:p>
            <a:pPr defTabSz="914377"/>
            <a:fld id="{7D9BB5D0-35E4-459D-AEF3-FE4D7C45CC19}"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488375134"/>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5"/>
            <a:ext cx="2743200" cy="365125"/>
          </a:xfrm>
        </p:spPr>
        <p:txBody>
          <a:bodyPr/>
          <a:lstStyle/>
          <a:p>
            <a:pPr defTabSz="914377"/>
            <a:fld id="{82F288E0-7875-42C4-84C8-98DBBD3BF4D2}" type="datetimeFigureOut">
              <a:rPr lang="zh-CN" altLang="en-US" smtClean="0">
                <a:solidFill>
                  <a:prstClr val="black"/>
                </a:solidFill>
              </a:rPr>
              <a:pPr defTabSz="914377"/>
              <a:t>2025/4/11</a:t>
            </a:fld>
            <a:endParaRPr lang="zh-CN" altLang="en-US">
              <a:solidFill>
                <a:prstClr val="black"/>
              </a:solidFill>
            </a:endParaRPr>
          </a:p>
        </p:txBody>
      </p:sp>
      <p:sp>
        <p:nvSpPr>
          <p:cNvPr id="5" name="页脚占位符 4"/>
          <p:cNvSpPr>
            <a:spLocks noGrp="1"/>
          </p:cNvSpPr>
          <p:nvPr>
            <p:ph type="ftr" sz="quarter" idx="11"/>
          </p:nvPr>
        </p:nvSpPr>
        <p:spPr>
          <a:xfrm>
            <a:off x="4038600" y="6356355"/>
            <a:ext cx="4114800" cy="365125"/>
          </a:xfrm>
        </p:spPr>
        <p:txBody>
          <a:bodyPr/>
          <a:lstStyle/>
          <a:p>
            <a:pPr defTabSz="914377"/>
            <a:endParaRPr lang="zh-CN" altLang="en-US">
              <a:solidFill>
                <a:prstClr val="black"/>
              </a:solidFill>
            </a:endParaRPr>
          </a:p>
        </p:txBody>
      </p:sp>
      <p:sp>
        <p:nvSpPr>
          <p:cNvPr id="6" name="灯片编号占位符 5"/>
          <p:cNvSpPr>
            <a:spLocks noGrp="1"/>
          </p:cNvSpPr>
          <p:nvPr>
            <p:ph type="sldNum" sz="quarter" idx="12"/>
          </p:nvPr>
        </p:nvSpPr>
        <p:spPr>
          <a:xfrm>
            <a:off x="8610600" y="6356355"/>
            <a:ext cx="2743200" cy="365125"/>
          </a:xfrm>
        </p:spPr>
        <p:txBody>
          <a:bodyPr/>
          <a:lstStyle/>
          <a:p>
            <a:pPr defTabSz="914377"/>
            <a:fld id="{7D9BB5D0-35E4-459D-AEF3-FE4D7C45CC19}" type="slidenum">
              <a:rPr lang="zh-CN" altLang="en-US" smtClean="0">
                <a:solidFill>
                  <a:prstClr val="black"/>
                </a:solidFill>
              </a:rPr>
              <a:pPr defTabSz="914377"/>
              <a:t>‹#›</a:t>
            </a:fld>
            <a:endParaRPr lang="zh-CN" altLang="en-US">
              <a:solidFill>
                <a:prstClr val="black"/>
              </a:solidFill>
            </a:endParaRPr>
          </a:p>
        </p:txBody>
      </p:sp>
      <p:sp>
        <p:nvSpPr>
          <p:cNvPr id="3" name="竖排标题 1"/>
          <p:cNvSpPr>
            <a:spLocks noGrp="1"/>
          </p:cNvSpPr>
          <p:nvPr>
            <p:ph type="title" orient="vert"/>
          </p:nvPr>
        </p:nvSpPr>
        <p:spPr>
          <a:xfrm>
            <a:off x="8724902" y="365126"/>
            <a:ext cx="2628900" cy="5811839"/>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3" y="365126"/>
            <a:ext cx="7734300"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205458556"/>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30"/>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5"/>
            <a:ext cx="2743200" cy="365125"/>
          </a:xfrm>
        </p:spPr>
        <p:txBody>
          <a:bodyPr/>
          <a:lstStyle/>
          <a:p>
            <a:pPr defTabSz="914377"/>
            <a:fld id="{82F288E0-7875-42C4-84C8-98DBBD3BF4D2}" type="datetimeFigureOut">
              <a:rPr lang="zh-CN" altLang="en-US" smtClean="0">
                <a:solidFill>
                  <a:prstClr val="black"/>
                </a:solidFill>
              </a:rPr>
              <a:pPr defTabSz="914377"/>
              <a:t>2025/4/11</a:t>
            </a:fld>
            <a:endParaRPr lang="zh-CN" altLang="en-US">
              <a:solidFill>
                <a:prstClr val="black"/>
              </a:solidFill>
            </a:endParaRPr>
          </a:p>
        </p:txBody>
      </p:sp>
      <p:sp>
        <p:nvSpPr>
          <p:cNvPr id="5" name="页脚占位符 4"/>
          <p:cNvSpPr>
            <a:spLocks noGrp="1"/>
          </p:cNvSpPr>
          <p:nvPr>
            <p:ph type="ftr" sz="quarter" idx="11"/>
          </p:nvPr>
        </p:nvSpPr>
        <p:spPr>
          <a:xfrm>
            <a:off x="4038600" y="6356355"/>
            <a:ext cx="4114800" cy="365125"/>
          </a:xfrm>
        </p:spPr>
        <p:txBody>
          <a:bodyPr/>
          <a:lstStyle/>
          <a:p>
            <a:pPr defTabSz="914377"/>
            <a:endParaRPr lang="zh-CN" altLang="en-US">
              <a:solidFill>
                <a:prstClr val="black"/>
              </a:solidFill>
            </a:endParaRPr>
          </a:p>
        </p:txBody>
      </p:sp>
      <p:sp>
        <p:nvSpPr>
          <p:cNvPr id="6" name="灯片编号占位符 5"/>
          <p:cNvSpPr>
            <a:spLocks noGrp="1"/>
          </p:cNvSpPr>
          <p:nvPr>
            <p:ph type="sldNum" sz="quarter" idx="12"/>
          </p:nvPr>
        </p:nvSpPr>
        <p:spPr>
          <a:xfrm>
            <a:off x="8610600" y="6356355"/>
            <a:ext cx="2743200" cy="365125"/>
          </a:xfrm>
        </p:spPr>
        <p:txBody>
          <a:bodyPr/>
          <a:lstStyle/>
          <a:p>
            <a:pPr defTabSz="914377"/>
            <a:fld id="{7D9BB5D0-35E4-459D-AEF3-FE4D7C45CC19}"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304432954"/>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20DD7636-5BE1-44BC-BB5F-15739D9E18E1}" type="datetimeFigureOut">
              <a:rPr lang="zh-CN" altLang="en-US" smtClean="0"/>
              <a:t>2025/4/11</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E87C0E1D-24C4-406F-9615-DBDA8D2D1F93}" type="slidenum">
              <a:rPr lang="zh-CN" altLang="en-US" smtClean="0"/>
              <a:t>‹#›</a:t>
            </a:fld>
            <a:endParaRPr lang="zh-CN" altLang="en-US"/>
          </a:p>
        </p:txBody>
      </p:sp>
      <p:sp>
        <p:nvSpPr>
          <p:cNvPr id="5" name="标题 4"/>
          <p:cNvSpPr>
            <a:spLocks noGrp="1"/>
          </p:cNvSpPr>
          <p:nvPr>
            <p:ph type="title" hasCustomPrompt="1"/>
          </p:nvPr>
        </p:nvSpPr>
        <p:spPr>
          <a:xfrm>
            <a:off x="838200" y="2187443"/>
            <a:ext cx="10515600" cy="2483115"/>
          </a:xfrm>
        </p:spPr>
        <p:txBody>
          <a:bodyPr>
            <a:normAutofit/>
          </a:bodyPr>
          <a:lstStyle>
            <a:lvl1pPr algn="ctr">
              <a:defRPr sz="6000" b="0"/>
            </a:lvl1pPr>
          </a:lstStyle>
          <a:p>
            <a:r>
              <a:rPr lang="zh-CN" altLang="en-US" dirty="0"/>
              <a:t>单击此处编辑标题</a:t>
            </a:r>
          </a:p>
        </p:txBody>
      </p:sp>
    </p:spTree>
    <p:extLst>
      <p:ext uri="{BB962C8B-B14F-4D97-AF65-F5344CB8AC3E}">
        <p14:creationId xmlns:p14="http://schemas.microsoft.com/office/powerpoint/2010/main" val="39758328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5"/>
            <a:ext cx="2743200" cy="365125"/>
          </a:xfrm>
        </p:spPr>
        <p:txBody>
          <a:bodyPr/>
          <a:lstStyle/>
          <a:p>
            <a:pPr defTabSz="914377"/>
            <a:fld id="{82F288E0-7875-42C4-84C8-98DBBD3BF4D2}" type="datetimeFigureOut">
              <a:rPr lang="zh-CN" altLang="en-US" smtClean="0">
                <a:solidFill>
                  <a:prstClr val="black"/>
                </a:solidFill>
              </a:rPr>
              <a:pPr defTabSz="914377"/>
              <a:t>2025/4/11</a:t>
            </a:fld>
            <a:endParaRPr lang="zh-CN" altLang="en-US">
              <a:solidFill>
                <a:prstClr val="black"/>
              </a:solidFill>
            </a:endParaRPr>
          </a:p>
        </p:txBody>
      </p:sp>
      <p:sp>
        <p:nvSpPr>
          <p:cNvPr id="5" name="页脚占位符 4"/>
          <p:cNvSpPr>
            <a:spLocks noGrp="1"/>
          </p:cNvSpPr>
          <p:nvPr>
            <p:ph type="ftr" sz="quarter" idx="11"/>
          </p:nvPr>
        </p:nvSpPr>
        <p:spPr>
          <a:xfrm>
            <a:off x="4038600" y="6356355"/>
            <a:ext cx="4114800" cy="365125"/>
          </a:xfrm>
        </p:spPr>
        <p:txBody>
          <a:bodyPr/>
          <a:lstStyle/>
          <a:p>
            <a:pPr defTabSz="914377"/>
            <a:endParaRPr lang="zh-CN" altLang="en-US">
              <a:solidFill>
                <a:prstClr val="black"/>
              </a:solidFill>
            </a:endParaRPr>
          </a:p>
        </p:txBody>
      </p:sp>
      <p:sp>
        <p:nvSpPr>
          <p:cNvPr id="6" name="灯片编号占位符 5"/>
          <p:cNvSpPr>
            <a:spLocks noGrp="1"/>
          </p:cNvSpPr>
          <p:nvPr>
            <p:ph type="sldNum" sz="quarter" idx="12"/>
          </p:nvPr>
        </p:nvSpPr>
        <p:spPr>
          <a:xfrm>
            <a:off x="8610600" y="6356355"/>
            <a:ext cx="2743200" cy="365125"/>
          </a:xfrm>
        </p:spPr>
        <p:txBody>
          <a:bodyPr/>
          <a:lstStyle/>
          <a:p>
            <a:pPr defTabSz="914377"/>
            <a:fld id="{7D9BB5D0-35E4-459D-AEF3-FE4D7C45CC19}"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33375111"/>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5"/>
            <a:ext cx="2743200" cy="365125"/>
          </a:xfrm>
        </p:spPr>
        <p:txBody>
          <a:bodyPr/>
          <a:lstStyle/>
          <a:p>
            <a:pPr defTabSz="914377"/>
            <a:fld id="{FB475AF3-A322-416E-99D7-29F5A7799ECC}" type="datetimeFigureOut">
              <a:rPr lang="zh-CN" altLang="en-US" smtClean="0">
                <a:solidFill>
                  <a:prstClr val="black"/>
                </a:solidFill>
              </a:rPr>
              <a:pPr defTabSz="914377"/>
              <a:t>2025/4/11</a:t>
            </a:fld>
            <a:endParaRPr lang="zh-CN" altLang="en-US">
              <a:solidFill>
                <a:prstClr val="black"/>
              </a:solidFill>
            </a:endParaRPr>
          </a:p>
        </p:txBody>
      </p:sp>
      <p:sp>
        <p:nvSpPr>
          <p:cNvPr id="3" name="页脚占位符 2"/>
          <p:cNvSpPr>
            <a:spLocks noGrp="1"/>
          </p:cNvSpPr>
          <p:nvPr>
            <p:ph type="ftr" sz="quarter" idx="11"/>
          </p:nvPr>
        </p:nvSpPr>
        <p:spPr>
          <a:xfrm>
            <a:off x="4038600" y="6356355"/>
            <a:ext cx="4114800" cy="365125"/>
          </a:xfrm>
        </p:spPr>
        <p:txBody>
          <a:bodyPr/>
          <a:lstStyle/>
          <a:p>
            <a:pPr defTabSz="914377"/>
            <a:endParaRPr lang="zh-CN" altLang="en-US">
              <a:solidFill>
                <a:prstClr val="black"/>
              </a:solidFill>
            </a:endParaRPr>
          </a:p>
        </p:txBody>
      </p:sp>
      <p:sp>
        <p:nvSpPr>
          <p:cNvPr id="4" name="灯片编号占位符 3"/>
          <p:cNvSpPr>
            <a:spLocks noGrp="1"/>
          </p:cNvSpPr>
          <p:nvPr>
            <p:ph type="sldNum" sz="quarter" idx="12"/>
          </p:nvPr>
        </p:nvSpPr>
        <p:spPr>
          <a:xfrm>
            <a:off x="8610600" y="6356355"/>
            <a:ext cx="2743200" cy="365125"/>
          </a:xfrm>
        </p:spPr>
        <p:txBody>
          <a:bodyPr/>
          <a:lstStyle/>
          <a:p>
            <a:pPr defTabSz="914377"/>
            <a:fld id="{10B49C96-558A-49EC-AD52-79C3D5970B39}"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689975651"/>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3417C98-5284-4BB1-92D3-069DDE070442}" type="datetimeFigureOut">
              <a:rPr lang="en-US" smtClean="0"/>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091DF3-15C0-436E-988D-CF934A184B5B}" type="slidenum">
              <a:rPr lang="en-US" smtClean="0"/>
              <a:t>‹#›</a:t>
            </a:fld>
            <a:endParaRPr lang="en-US"/>
          </a:p>
        </p:txBody>
      </p:sp>
    </p:spTree>
    <p:extLst>
      <p:ext uri="{BB962C8B-B14F-4D97-AF65-F5344CB8AC3E}">
        <p14:creationId xmlns:p14="http://schemas.microsoft.com/office/powerpoint/2010/main" val="397067308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417C98-5284-4BB1-92D3-069DDE070442}" type="datetimeFigureOut">
              <a:rPr lang="en-US" smtClean="0"/>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091DF3-15C0-436E-988D-CF934A184B5B}" type="slidenum">
              <a:rPr lang="en-US" smtClean="0"/>
              <a:t>‹#›</a:t>
            </a:fld>
            <a:endParaRPr lang="en-US"/>
          </a:p>
        </p:txBody>
      </p:sp>
    </p:spTree>
    <p:extLst>
      <p:ext uri="{BB962C8B-B14F-4D97-AF65-F5344CB8AC3E}">
        <p14:creationId xmlns:p14="http://schemas.microsoft.com/office/powerpoint/2010/main" val="348179340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3417C98-5284-4BB1-92D3-069DDE070442}" type="datetimeFigureOut">
              <a:rPr lang="en-US" smtClean="0"/>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091DF3-15C0-436E-988D-CF934A184B5B}" type="slidenum">
              <a:rPr lang="en-US" smtClean="0"/>
              <a:t>‹#›</a:t>
            </a:fld>
            <a:endParaRPr lang="en-US"/>
          </a:p>
        </p:txBody>
      </p:sp>
    </p:spTree>
    <p:extLst>
      <p:ext uri="{BB962C8B-B14F-4D97-AF65-F5344CB8AC3E}">
        <p14:creationId xmlns:p14="http://schemas.microsoft.com/office/powerpoint/2010/main" val="142661438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3417C98-5284-4BB1-92D3-069DDE070442}" type="datetimeFigureOut">
              <a:rPr lang="en-US" smtClean="0"/>
              <a:t>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091DF3-15C0-436E-988D-CF934A184B5B}" type="slidenum">
              <a:rPr lang="en-US" smtClean="0"/>
              <a:t>‹#›</a:t>
            </a:fld>
            <a:endParaRPr lang="en-US"/>
          </a:p>
        </p:txBody>
      </p:sp>
    </p:spTree>
    <p:extLst>
      <p:ext uri="{BB962C8B-B14F-4D97-AF65-F5344CB8AC3E}">
        <p14:creationId xmlns:p14="http://schemas.microsoft.com/office/powerpoint/2010/main" val="375217848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3417C98-5284-4BB1-92D3-069DDE070442}" type="datetimeFigureOut">
              <a:rPr lang="en-US" smtClean="0"/>
              <a:t>11/4/2025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4091DF3-15C0-436E-988D-CF934A184B5B}" type="slidenum">
              <a:rPr lang="en-US" smtClean="0"/>
              <a:t>‹#›</a:t>
            </a:fld>
            <a:endParaRPr lang="en-US"/>
          </a:p>
        </p:txBody>
      </p:sp>
    </p:spTree>
    <p:extLst>
      <p:ext uri="{BB962C8B-B14F-4D97-AF65-F5344CB8AC3E}">
        <p14:creationId xmlns:p14="http://schemas.microsoft.com/office/powerpoint/2010/main" val="305020187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3417C98-5284-4BB1-92D3-069DDE070442}" type="datetimeFigureOut">
              <a:rPr lang="en-US" smtClean="0"/>
              <a:t>11/4/2025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4091DF3-15C0-436E-988D-CF934A184B5B}" type="slidenum">
              <a:rPr lang="en-US" smtClean="0"/>
              <a:t>‹#›</a:t>
            </a:fld>
            <a:endParaRPr lang="en-US"/>
          </a:p>
        </p:txBody>
      </p:sp>
    </p:spTree>
    <p:extLst>
      <p:ext uri="{BB962C8B-B14F-4D97-AF65-F5344CB8AC3E}">
        <p14:creationId xmlns:p14="http://schemas.microsoft.com/office/powerpoint/2010/main" val="4823390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417C98-5284-4BB1-92D3-069DDE070442}" type="datetimeFigureOut">
              <a:rPr lang="en-US" smtClean="0"/>
              <a:t>11/4/2025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4091DF3-15C0-436E-988D-CF934A184B5B}" type="slidenum">
              <a:rPr lang="en-US" smtClean="0"/>
              <a:t>‹#›</a:t>
            </a:fld>
            <a:endParaRPr lang="en-US"/>
          </a:p>
        </p:txBody>
      </p:sp>
    </p:spTree>
    <p:extLst>
      <p:ext uri="{BB962C8B-B14F-4D97-AF65-F5344CB8AC3E}">
        <p14:creationId xmlns:p14="http://schemas.microsoft.com/office/powerpoint/2010/main" val="277465003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3417C98-5284-4BB1-92D3-069DDE070442}" type="datetimeFigureOut">
              <a:rPr lang="en-US" smtClean="0"/>
              <a:t>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091DF3-15C0-436E-988D-CF934A184B5B}" type="slidenum">
              <a:rPr lang="en-US" smtClean="0"/>
              <a:t>‹#›</a:t>
            </a:fld>
            <a:endParaRPr lang="en-US"/>
          </a:p>
        </p:txBody>
      </p:sp>
    </p:spTree>
    <p:extLst>
      <p:ext uri="{BB962C8B-B14F-4D97-AF65-F5344CB8AC3E}">
        <p14:creationId xmlns:p14="http://schemas.microsoft.com/office/powerpoint/2010/main" val="19234376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2025/4/11</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3433674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3417C98-5284-4BB1-92D3-069DDE070442}" type="datetimeFigureOut">
              <a:rPr lang="en-US" smtClean="0"/>
              <a:t>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091DF3-15C0-436E-988D-CF934A184B5B}" type="slidenum">
              <a:rPr lang="en-US" smtClean="0"/>
              <a:t>‹#›</a:t>
            </a:fld>
            <a:endParaRPr lang="en-US"/>
          </a:p>
        </p:txBody>
      </p:sp>
    </p:spTree>
    <p:extLst>
      <p:ext uri="{BB962C8B-B14F-4D97-AF65-F5344CB8AC3E}">
        <p14:creationId xmlns:p14="http://schemas.microsoft.com/office/powerpoint/2010/main" val="414806053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417C98-5284-4BB1-92D3-069DDE070442}" type="datetimeFigureOut">
              <a:rPr lang="en-US" smtClean="0"/>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091DF3-15C0-436E-988D-CF934A184B5B}" type="slidenum">
              <a:rPr lang="en-US" smtClean="0"/>
              <a:t>‹#›</a:t>
            </a:fld>
            <a:endParaRPr lang="en-US"/>
          </a:p>
        </p:txBody>
      </p:sp>
    </p:spTree>
    <p:extLst>
      <p:ext uri="{BB962C8B-B14F-4D97-AF65-F5344CB8AC3E}">
        <p14:creationId xmlns:p14="http://schemas.microsoft.com/office/powerpoint/2010/main" val="89509741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417C98-5284-4BB1-92D3-069DDE070442}" type="datetimeFigureOut">
              <a:rPr lang="en-US" smtClean="0"/>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091DF3-15C0-436E-988D-CF934A184B5B}" type="slidenum">
              <a:rPr lang="en-US" smtClean="0"/>
              <a:t>‹#›</a:t>
            </a:fld>
            <a:endParaRPr lang="en-US"/>
          </a:p>
        </p:txBody>
      </p:sp>
    </p:spTree>
    <p:extLst>
      <p:ext uri="{BB962C8B-B14F-4D97-AF65-F5344CB8AC3E}">
        <p14:creationId xmlns:p14="http://schemas.microsoft.com/office/powerpoint/2010/main" val="2242629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2025/4/11</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1652900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10.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image" Target="../media/image1.jpeg"/><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ags" Target="../tags/tag1.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theme" Target="../theme/theme2.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3.xml"/><Relationship Id="rId3" Type="http://schemas.openxmlformats.org/officeDocument/2006/relationships/slideLayout" Target="../slideLayouts/slideLayout17.xml"/><Relationship Id="rId7" Type="http://schemas.openxmlformats.org/officeDocument/2006/relationships/tags" Target="../tags/tag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theme" Target="../theme/theme3.xml"/><Relationship Id="rId5" Type="http://schemas.openxmlformats.org/officeDocument/2006/relationships/slideLayout" Target="../slideLayouts/slideLayout19.xml"/><Relationship Id="rId4" Type="http://schemas.openxmlformats.org/officeDocument/2006/relationships/slideLayout" Target="../slideLayouts/slideLayout18.xml"/><Relationship Id="rId9" Type="http://schemas.openxmlformats.org/officeDocument/2006/relationships/tags" Target="../tags/tag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4" Type="http://schemas.openxmlformats.org/officeDocument/2006/relationships/slideLayout" Target="../slideLayouts/slideLayout23.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5" Type="http://schemas.openxmlformats.org/officeDocument/2006/relationships/slideLayout" Target="../slideLayouts/slideLayout32.xml"/><Relationship Id="rId4" Type="http://schemas.openxmlformats.org/officeDocument/2006/relationships/slideLayout" Target="../slideLayouts/slideLayout3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7.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59.xml"/><Relationship Id="rId1" Type="http://schemas.openxmlformats.org/officeDocument/2006/relationships/slideLayout" Target="../slideLayouts/slideLayout5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9.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picture containing shape&#10;&#10;Description automatically generated">
            <a:extLst>
              <a:ext uri="{FF2B5EF4-FFF2-40B4-BE49-F238E27FC236}">
                <a16:creationId xmlns:a16="http://schemas.microsoft.com/office/drawing/2014/main" id="{9CACDDEA-FBF4-4F7C-891D-1BACB9C733C3}"/>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1362075" y="228600"/>
            <a:ext cx="1238250" cy="1238250"/>
          </a:xfrm>
          <a:prstGeom prst="rect">
            <a:avLst/>
          </a:prstGeom>
        </p:spPr>
      </p:pic>
    </p:spTree>
    <p:extLst>
      <p:ext uri="{BB962C8B-B14F-4D97-AF65-F5344CB8AC3E}">
        <p14:creationId xmlns:p14="http://schemas.microsoft.com/office/powerpoint/2010/main" val="25034633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417C98-5284-4BB1-92D3-069DDE070442}" type="datetimeFigureOut">
              <a:rPr lang="en-US" smtClean="0"/>
              <a:t>11/4/2025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091DF3-15C0-436E-988D-CF934A184B5B}" type="slidenum">
              <a:rPr lang="en-US" smtClean="0"/>
              <a:t>‹#›</a:t>
            </a:fld>
            <a:endParaRPr lang="en-US"/>
          </a:p>
        </p:txBody>
      </p:sp>
    </p:spTree>
    <p:extLst>
      <p:ext uri="{BB962C8B-B14F-4D97-AF65-F5344CB8AC3E}">
        <p14:creationId xmlns:p14="http://schemas.microsoft.com/office/powerpoint/2010/main" val="3885988829"/>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KSO_TEMPLATE" hidden="1"/>
          <p:cNvSpPr/>
          <p:nvPr userDrawn="1">
            <p:custDataLst>
              <p:tags r:id="rId12"/>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1"/>
          <p:cNvSpPr/>
          <p:nvPr userDrawn="1"/>
        </p:nvSpPr>
        <p:spPr>
          <a:xfrm>
            <a:off x="353568" y="271018"/>
            <a:ext cx="11484864" cy="6315456"/>
          </a:xfrm>
          <a:prstGeom prst="roundRect">
            <a:avLst>
              <a:gd name="adj" fmla="val 6906"/>
            </a:avLst>
          </a:prstGeom>
          <a:solidFill>
            <a:schemeClr val="bg1"/>
          </a:solidFill>
          <a:ln w="41275">
            <a:solidFill>
              <a:srgbClr val="89FF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userDrawn="1"/>
        </p:nvSpPr>
        <p:spPr>
          <a:xfrm>
            <a:off x="3964305" y="2352675"/>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感谢您下载包图网平台上提供的</a:t>
            </a:r>
            <a:r>
              <a:rPr lang="en-US" altLang="zh-CN" dirty="0">
                <a:solidFill>
                  <a:schemeClr val="tx1">
                    <a:lumMod val="75000"/>
                    <a:lumOff val="25000"/>
                    <a:alpha val="0"/>
                  </a:schemeClr>
                </a:solidFill>
                <a:latin typeface="宋体" panose="02010600030101010101" pitchFamily="2" charset="-122"/>
                <a:ea typeface="宋体" panose="02010600030101010101" pitchFamily="2" charset="-122"/>
                <a:sym typeface="+mn-ea"/>
              </a:rPr>
              <a:t>PPT</a:t>
            </a:r>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作品，</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为了您和包图网以及原创作者的利益，请</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勿复制、传播、销售，否则将承担法律责</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任！包图网将对作品进行维权，按照传播</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下载次数进行十倍的索取赔偿！</a:t>
            </a:r>
          </a:p>
        </p:txBody>
      </p:sp>
      <p:pic>
        <p:nvPicPr>
          <p:cNvPr id="5" name="Picture 4" descr="A picture containing shape&#10;&#10;Description automatically generated">
            <a:extLst>
              <a:ext uri="{FF2B5EF4-FFF2-40B4-BE49-F238E27FC236}">
                <a16:creationId xmlns:a16="http://schemas.microsoft.com/office/drawing/2014/main" id="{6D8F890D-B5BD-4A2A-B184-EEBF61D3A92A}"/>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362075" y="228600"/>
            <a:ext cx="1238250" cy="1238250"/>
          </a:xfrm>
          <a:prstGeom prst="rect">
            <a:avLst/>
          </a:prstGeom>
        </p:spPr>
      </p:pic>
    </p:spTree>
    <p:extLst>
      <p:ext uri="{BB962C8B-B14F-4D97-AF65-F5344CB8AC3E}">
        <p14:creationId xmlns:p14="http://schemas.microsoft.com/office/powerpoint/2010/main" val="983435510"/>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Lst>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14725A84-4E0B-4116-9DC9-EE85314AE53B}"/>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11/4/2025</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5581563"/>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Lst>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1"/>
              </a:buClr>
              <a:buSzPts val="2800"/>
              <a:buFont typeface="Knewave"/>
              <a:buNone/>
              <a:defRPr sz="2800">
                <a:solidFill>
                  <a:schemeClr val="accent1"/>
                </a:solidFill>
                <a:latin typeface="Knewave"/>
                <a:ea typeface="Knewave"/>
                <a:cs typeface="Knewave"/>
                <a:sym typeface="Knewave"/>
              </a:defRPr>
            </a:lvl1pPr>
            <a:lvl2pPr lvl="1">
              <a:spcBef>
                <a:spcPts val="0"/>
              </a:spcBef>
              <a:spcAft>
                <a:spcPts val="0"/>
              </a:spcAft>
              <a:buClr>
                <a:schemeClr val="accent1"/>
              </a:buClr>
              <a:buSzPts val="2800"/>
              <a:buFont typeface="Knewave"/>
              <a:buNone/>
              <a:defRPr sz="2800">
                <a:solidFill>
                  <a:schemeClr val="accent1"/>
                </a:solidFill>
                <a:latin typeface="Knewave"/>
                <a:ea typeface="Knewave"/>
                <a:cs typeface="Knewave"/>
                <a:sym typeface="Knewave"/>
              </a:defRPr>
            </a:lvl2pPr>
            <a:lvl3pPr lvl="2">
              <a:spcBef>
                <a:spcPts val="0"/>
              </a:spcBef>
              <a:spcAft>
                <a:spcPts val="0"/>
              </a:spcAft>
              <a:buClr>
                <a:schemeClr val="accent1"/>
              </a:buClr>
              <a:buSzPts val="2800"/>
              <a:buFont typeface="Knewave"/>
              <a:buNone/>
              <a:defRPr sz="2800">
                <a:solidFill>
                  <a:schemeClr val="accent1"/>
                </a:solidFill>
                <a:latin typeface="Knewave"/>
                <a:ea typeface="Knewave"/>
                <a:cs typeface="Knewave"/>
                <a:sym typeface="Knewave"/>
              </a:defRPr>
            </a:lvl3pPr>
            <a:lvl4pPr lvl="3">
              <a:spcBef>
                <a:spcPts val="0"/>
              </a:spcBef>
              <a:spcAft>
                <a:spcPts val="0"/>
              </a:spcAft>
              <a:buClr>
                <a:schemeClr val="accent1"/>
              </a:buClr>
              <a:buSzPts val="2800"/>
              <a:buFont typeface="Knewave"/>
              <a:buNone/>
              <a:defRPr sz="2800">
                <a:solidFill>
                  <a:schemeClr val="accent1"/>
                </a:solidFill>
                <a:latin typeface="Knewave"/>
                <a:ea typeface="Knewave"/>
                <a:cs typeface="Knewave"/>
                <a:sym typeface="Knewave"/>
              </a:defRPr>
            </a:lvl4pPr>
            <a:lvl5pPr lvl="4">
              <a:spcBef>
                <a:spcPts val="0"/>
              </a:spcBef>
              <a:spcAft>
                <a:spcPts val="0"/>
              </a:spcAft>
              <a:buClr>
                <a:schemeClr val="accent1"/>
              </a:buClr>
              <a:buSzPts val="2800"/>
              <a:buFont typeface="Knewave"/>
              <a:buNone/>
              <a:defRPr sz="2800">
                <a:solidFill>
                  <a:schemeClr val="accent1"/>
                </a:solidFill>
                <a:latin typeface="Knewave"/>
                <a:ea typeface="Knewave"/>
                <a:cs typeface="Knewave"/>
                <a:sym typeface="Knewave"/>
              </a:defRPr>
            </a:lvl5pPr>
            <a:lvl6pPr lvl="5">
              <a:spcBef>
                <a:spcPts val="0"/>
              </a:spcBef>
              <a:spcAft>
                <a:spcPts val="0"/>
              </a:spcAft>
              <a:buClr>
                <a:schemeClr val="accent1"/>
              </a:buClr>
              <a:buSzPts val="2800"/>
              <a:buFont typeface="Knewave"/>
              <a:buNone/>
              <a:defRPr sz="2800">
                <a:solidFill>
                  <a:schemeClr val="accent1"/>
                </a:solidFill>
                <a:latin typeface="Knewave"/>
                <a:ea typeface="Knewave"/>
                <a:cs typeface="Knewave"/>
                <a:sym typeface="Knewave"/>
              </a:defRPr>
            </a:lvl6pPr>
            <a:lvl7pPr lvl="6">
              <a:spcBef>
                <a:spcPts val="0"/>
              </a:spcBef>
              <a:spcAft>
                <a:spcPts val="0"/>
              </a:spcAft>
              <a:buClr>
                <a:schemeClr val="accent1"/>
              </a:buClr>
              <a:buSzPts val="2800"/>
              <a:buFont typeface="Knewave"/>
              <a:buNone/>
              <a:defRPr sz="2800">
                <a:solidFill>
                  <a:schemeClr val="accent1"/>
                </a:solidFill>
                <a:latin typeface="Knewave"/>
                <a:ea typeface="Knewave"/>
                <a:cs typeface="Knewave"/>
                <a:sym typeface="Knewave"/>
              </a:defRPr>
            </a:lvl7pPr>
            <a:lvl8pPr lvl="7">
              <a:spcBef>
                <a:spcPts val="0"/>
              </a:spcBef>
              <a:spcAft>
                <a:spcPts val="0"/>
              </a:spcAft>
              <a:buClr>
                <a:schemeClr val="accent1"/>
              </a:buClr>
              <a:buSzPts val="2800"/>
              <a:buFont typeface="Knewave"/>
              <a:buNone/>
              <a:defRPr sz="2800">
                <a:solidFill>
                  <a:schemeClr val="accent1"/>
                </a:solidFill>
                <a:latin typeface="Knewave"/>
                <a:ea typeface="Knewave"/>
                <a:cs typeface="Knewave"/>
                <a:sym typeface="Knewave"/>
              </a:defRPr>
            </a:lvl8pPr>
            <a:lvl9pPr lvl="8">
              <a:spcBef>
                <a:spcPts val="0"/>
              </a:spcBef>
              <a:spcAft>
                <a:spcPts val="0"/>
              </a:spcAft>
              <a:buClr>
                <a:schemeClr val="accent1"/>
              </a:buClr>
              <a:buSzPts val="2800"/>
              <a:buFont typeface="Knewave"/>
              <a:buNone/>
              <a:defRPr sz="2800">
                <a:solidFill>
                  <a:schemeClr val="accent1"/>
                </a:solidFill>
                <a:latin typeface="Knewave"/>
                <a:ea typeface="Knewave"/>
                <a:cs typeface="Knewave"/>
                <a:sym typeface="Knewav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accent1"/>
              </a:buClr>
              <a:buSzPts val="1400"/>
              <a:buFont typeface="Barlow Semi Condensed"/>
              <a:buChar char="●"/>
              <a:defRPr>
                <a:solidFill>
                  <a:schemeClr val="accent1"/>
                </a:solidFill>
                <a:latin typeface="Barlow Semi Condensed"/>
                <a:ea typeface="Barlow Semi Condensed"/>
                <a:cs typeface="Barlow Semi Condensed"/>
                <a:sym typeface="Barlow Semi Condensed"/>
              </a:defRPr>
            </a:lvl1pPr>
            <a:lvl2pPr marL="914400" lvl="1" indent="-317500">
              <a:lnSpc>
                <a:spcPct val="100000"/>
              </a:lnSpc>
              <a:spcBef>
                <a:spcPts val="1600"/>
              </a:spcBef>
              <a:spcAft>
                <a:spcPts val="0"/>
              </a:spcAft>
              <a:buClr>
                <a:schemeClr val="accent1"/>
              </a:buClr>
              <a:buSzPts val="1400"/>
              <a:buFont typeface="Barlow Semi Condensed"/>
              <a:buChar char="○"/>
              <a:defRPr>
                <a:solidFill>
                  <a:schemeClr val="accent1"/>
                </a:solidFill>
                <a:latin typeface="Barlow Semi Condensed"/>
                <a:ea typeface="Barlow Semi Condensed"/>
                <a:cs typeface="Barlow Semi Condensed"/>
                <a:sym typeface="Barlow Semi Condensed"/>
              </a:defRPr>
            </a:lvl2pPr>
            <a:lvl3pPr marL="1371600" lvl="2" indent="-317500">
              <a:lnSpc>
                <a:spcPct val="100000"/>
              </a:lnSpc>
              <a:spcBef>
                <a:spcPts val="1600"/>
              </a:spcBef>
              <a:spcAft>
                <a:spcPts val="0"/>
              </a:spcAft>
              <a:buClr>
                <a:schemeClr val="accent1"/>
              </a:buClr>
              <a:buSzPts val="1400"/>
              <a:buFont typeface="Barlow Semi Condensed"/>
              <a:buChar char="■"/>
              <a:defRPr>
                <a:solidFill>
                  <a:schemeClr val="accent1"/>
                </a:solidFill>
                <a:latin typeface="Barlow Semi Condensed"/>
                <a:ea typeface="Barlow Semi Condensed"/>
                <a:cs typeface="Barlow Semi Condensed"/>
                <a:sym typeface="Barlow Semi Condensed"/>
              </a:defRPr>
            </a:lvl3pPr>
            <a:lvl4pPr marL="1828800" lvl="3" indent="-317500">
              <a:lnSpc>
                <a:spcPct val="100000"/>
              </a:lnSpc>
              <a:spcBef>
                <a:spcPts val="1600"/>
              </a:spcBef>
              <a:spcAft>
                <a:spcPts val="0"/>
              </a:spcAft>
              <a:buClr>
                <a:schemeClr val="accent1"/>
              </a:buClr>
              <a:buSzPts val="1400"/>
              <a:buFont typeface="Barlow Semi Condensed"/>
              <a:buChar char="●"/>
              <a:defRPr>
                <a:solidFill>
                  <a:schemeClr val="accent1"/>
                </a:solidFill>
                <a:latin typeface="Barlow Semi Condensed"/>
                <a:ea typeface="Barlow Semi Condensed"/>
                <a:cs typeface="Barlow Semi Condensed"/>
                <a:sym typeface="Barlow Semi Condensed"/>
              </a:defRPr>
            </a:lvl4pPr>
            <a:lvl5pPr marL="2286000" lvl="4" indent="-317500">
              <a:lnSpc>
                <a:spcPct val="100000"/>
              </a:lnSpc>
              <a:spcBef>
                <a:spcPts val="1600"/>
              </a:spcBef>
              <a:spcAft>
                <a:spcPts val="0"/>
              </a:spcAft>
              <a:buClr>
                <a:schemeClr val="accent1"/>
              </a:buClr>
              <a:buSzPts val="1400"/>
              <a:buFont typeface="Barlow Semi Condensed"/>
              <a:buChar char="○"/>
              <a:defRPr>
                <a:solidFill>
                  <a:schemeClr val="accent1"/>
                </a:solidFill>
                <a:latin typeface="Barlow Semi Condensed"/>
                <a:ea typeface="Barlow Semi Condensed"/>
                <a:cs typeface="Barlow Semi Condensed"/>
                <a:sym typeface="Barlow Semi Condensed"/>
              </a:defRPr>
            </a:lvl5pPr>
            <a:lvl6pPr marL="2743200" lvl="5" indent="-317500">
              <a:lnSpc>
                <a:spcPct val="100000"/>
              </a:lnSpc>
              <a:spcBef>
                <a:spcPts val="1600"/>
              </a:spcBef>
              <a:spcAft>
                <a:spcPts val="0"/>
              </a:spcAft>
              <a:buClr>
                <a:schemeClr val="accent1"/>
              </a:buClr>
              <a:buSzPts val="1400"/>
              <a:buFont typeface="Barlow Semi Condensed"/>
              <a:buChar char="■"/>
              <a:defRPr>
                <a:solidFill>
                  <a:schemeClr val="accent1"/>
                </a:solidFill>
                <a:latin typeface="Barlow Semi Condensed"/>
                <a:ea typeface="Barlow Semi Condensed"/>
                <a:cs typeface="Barlow Semi Condensed"/>
                <a:sym typeface="Barlow Semi Condensed"/>
              </a:defRPr>
            </a:lvl6pPr>
            <a:lvl7pPr marL="3200400" lvl="6" indent="-317500">
              <a:lnSpc>
                <a:spcPct val="100000"/>
              </a:lnSpc>
              <a:spcBef>
                <a:spcPts val="1600"/>
              </a:spcBef>
              <a:spcAft>
                <a:spcPts val="0"/>
              </a:spcAft>
              <a:buClr>
                <a:schemeClr val="accent1"/>
              </a:buClr>
              <a:buSzPts val="1400"/>
              <a:buFont typeface="Barlow Semi Condensed"/>
              <a:buChar char="●"/>
              <a:defRPr>
                <a:solidFill>
                  <a:schemeClr val="accent1"/>
                </a:solidFill>
                <a:latin typeface="Barlow Semi Condensed"/>
                <a:ea typeface="Barlow Semi Condensed"/>
                <a:cs typeface="Barlow Semi Condensed"/>
                <a:sym typeface="Barlow Semi Condensed"/>
              </a:defRPr>
            </a:lvl7pPr>
            <a:lvl8pPr marL="3657600" lvl="7" indent="-317500">
              <a:lnSpc>
                <a:spcPct val="100000"/>
              </a:lnSpc>
              <a:spcBef>
                <a:spcPts val="1600"/>
              </a:spcBef>
              <a:spcAft>
                <a:spcPts val="0"/>
              </a:spcAft>
              <a:buClr>
                <a:schemeClr val="accent1"/>
              </a:buClr>
              <a:buSzPts val="1400"/>
              <a:buFont typeface="Barlow Semi Condensed"/>
              <a:buChar char="○"/>
              <a:defRPr>
                <a:solidFill>
                  <a:schemeClr val="accent1"/>
                </a:solidFill>
                <a:latin typeface="Barlow Semi Condensed"/>
                <a:ea typeface="Barlow Semi Condensed"/>
                <a:cs typeface="Barlow Semi Condensed"/>
                <a:sym typeface="Barlow Semi Condensed"/>
              </a:defRPr>
            </a:lvl8pPr>
            <a:lvl9pPr marL="4114800" lvl="8" indent="-317500">
              <a:lnSpc>
                <a:spcPct val="100000"/>
              </a:lnSpc>
              <a:spcBef>
                <a:spcPts val="1600"/>
              </a:spcBef>
              <a:spcAft>
                <a:spcPts val="1600"/>
              </a:spcAft>
              <a:buClr>
                <a:schemeClr val="accent1"/>
              </a:buClr>
              <a:buSzPts val="1400"/>
              <a:buFont typeface="Barlow Semi Condensed"/>
              <a:buChar char="■"/>
              <a:defRPr>
                <a:solidFill>
                  <a:schemeClr val="accent1"/>
                </a:solidFill>
                <a:latin typeface="Barlow Semi Condensed"/>
                <a:ea typeface="Barlow Semi Condensed"/>
                <a:cs typeface="Barlow Semi Condensed"/>
                <a:sym typeface="Barlow Semi Condensed"/>
              </a:defRPr>
            </a:lvl9pPr>
          </a:lstStyle>
          <a:p>
            <a:endParaRPr/>
          </a:p>
        </p:txBody>
      </p:sp>
    </p:spTree>
    <p:extLst>
      <p:ext uri="{BB962C8B-B14F-4D97-AF65-F5344CB8AC3E}">
        <p14:creationId xmlns:p14="http://schemas.microsoft.com/office/powerpoint/2010/main" val="697097296"/>
      </p:ext>
    </p:extLst>
  </p:cSld>
  <p:clrMap bg1="lt1" tx1="dk1" bg2="dk2" tx2="lt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8" r:id="rId5"/>
    <p:sldLayoutId id="2147483689" r:id="rId6"/>
    <p:sldLayoutId id="2147483690" r:id="rId7"/>
    <p:sldLayoutId id="2147483691"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133" y="593367"/>
            <a:ext cx="10272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Gloria Hallelujah"/>
              <a:buNone/>
              <a:defRPr sz="2800" b="1">
                <a:solidFill>
                  <a:schemeClr val="dk1"/>
                </a:solidFill>
                <a:latin typeface="Gloria Hallelujah"/>
                <a:ea typeface="Gloria Hallelujah"/>
                <a:cs typeface="Gloria Hallelujah"/>
                <a:sym typeface="Gloria Hallelujah"/>
              </a:defRPr>
            </a:lvl1pPr>
            <a:lvl2pPr lvl="1">
              <a:spcBef>
                <a:spcPts val="0"/>
              </a:spcBef>
              <a:spcAft>
                <a:spcPts val="0"/>
              </a:spcAft>
              <a:buClr>
                <a:schemeClr val="dk1"/>
              </a:buClr>
              <a:buSzPts val="2800"/>
              <a:buFont typeface="Gloria Hallelujah"/>
              <a:buNone/>
              <a:defRPr sz="2800" b="1">
                <a:solidFill>
                  <a:schemeClr val="dk1"/>
                </a:solidFill>
                <a:latin typeface="Gloria Hallelujah"/>
                <a:ea typeface="Gloria Hallelujah"/>
                <a:cs typeface="Gloria Hallelujah"/>
                <a:sym typeface="Gloria Hallelujah"/>
              </a:defRPr>
            </a:lvl2pPr>
            <a:lvl3pPr lvl="2">
              <a:spcBef>
                <a:spcPts val="0"/>
              </a:spcBef>
              <a:spcAft>
                <a:spcPts val="0"/>
              </a:spcAft>
              <a:buClr>
                <a:schemeClr val="dk1"/>
              </a:buClr>
              <a:buSzPts val="2800"/>
              <a:buFont typeface="Gloria Hallelujah"/>
              <a:buNone/>
              <a:defRPr sz="2800" b="1">
                <a:solidFill>
                  <a:schemeClr val="dk1"/>
                </a:solidFill>
                <a:latin typeface="Gloria Hallelujah"/>
                <a:ea typeface="Gloria Hallelujah"/>
                <a:cs typeface="Gloria Hallelujah"/>
                <a:sym typeface="Gloria Hallelujah"/>
              </a:defRPr>
            </a:lvl3pPr>
            <a:lvl4pPr lvl="3">
              <a:spcBef>
                <a:spcPts val="0"/>
              </a:spcBef>
              <a:spcAft>
                <a:spcPts val="0"/>
              </a:spcAft>
              <a:buClr>
                <a:schemeClr val="dk1"/>
              </a:buClr>
              <a:buSzPts val="2800"/>
              <a:buFont typeface="Gloria Hallelujah"/>
              <a:buNone/>
              <a:defRPr sz="2800" b="1">
                <a:solidFill>
                  <a:schemeClr val="dk1"/>
                </a:solidFill>
                <a:latin typeface="Gloria Hallelujah"/>
                <a:ea typeface="Gloria Hallelujah"/>
                <a:cs typeface="Gloria Hallelujah"/>
                <a:sym typeface="Gloria Hallelujah"/>
              </a:defRPr>
            </a:lvl4pPr>
            <a:lvl5pPr lvl="4">
              <a:spcBef>
                <a:spcPts val="0"/>
              </a:spcBef>
              <a:spcAft>
                <a:spcPts val="0"/>
              </a:spcAft>
              <a:buClr>
                <a:schemeClr val="dk1"/>
              </a:buClr>
              <a:buSzPts val="2800"/>
              <a:buFont typeface="Gloria Hallelujah"/>
              <a:buNone/>
              <a:defRPr sz="2800" b="1">
                <a:solidFill>
                  <a:schemeClr val="dk1"/>
                </a:solidFill>
                <a:latin typeface="Gloria Hallelujah"/>
                <a:ea typeface="Gloria Hallelujah"/>
                <a:cs typeface="Gloria Hallelujah"/>
                <a:sym typeface="Gloria Hallelujah"/>
              </a:defRPr>
            </a:lvl5pPr>
            <a:lvl6pPr lvl="5">
              <a:spcBef>
                <a:spcPts val="0"/>
              </a:spcBef>
              <a:spcAft>
                <a:spcPts val="0"/>
              </a:spcAft>
              <a:buClr>
                <a:schemeClr val="dk1"/>
              </a:buClr>
              <a:buSzPts val="2800"/>
              <a:buFont typeface="Gloria Hallelujah"/>
              <a:buNone/>
              <a:defRPr sz="2800" b="1">
                <a:solidFill>
                  <a:schemeClr val="dk1"/>
                </a:solidFill>
                <a:latin typeface="Gloria Hallelujah"/>
                <a:ea typeface="Gloria Hallelujah"/>
                <a:cs typeface="Gloria Hallelujah"/>
                <a:sym typeface="Gloria Hallelujah"/>
              </a:defRPr>
            </a:lvl6pPr>
            <a:lvl7pPr lvl="6">
              <a:spcBef>
                <a:spcPts val="0"/>
              </a:spcBef>
              <a:spcAft>
                <a:spcPts val="0"/>
              </a:spcAft>
              <a:buClr>
                <a:schemeClr val="dk1"/>
              </a:buClr>
              <a:buSzPts val="2800"/>
              <a:buFont typeface="Gloria Hallelujah"/>
              <a:buNone/>
              <a:defRPr sz="2800" b="1">
                <a:solidFill>
                  <a:schemeClr val="dk1"/>
                </a:solidFill>
                <a:latin typeface="Gloria Hallelujah"/>
                <a:ea typeface="Gloria Hallelujah"/>
                <a:cs typeface="Gloria Hallelujah"/>
                <a:sym typeface="Gloria Hallelujah"/>
              </a:defRPr>
            </a:lvl7pPr>
            <a:lvl8pPr lvl="7">
              <a:spcBef>
                <a:spcPts val="0"/>
              </a:spcBef>
              <a:spcAft>
                <a:spcPts val="0"/>
              </a:spcAft>
              <a:buClr>
                <a:schemeClr val="dk1"/>
              </a:buClr>
              <a:buSzPts val="2800"/>
              <a:buFont typeface="Gloria Hallelujah"/>
              <a:buNone/>
              <a:defRPr sz="2800" b="1">
                <a:solidFill>
                  <a:schemeClr val="dk1"/>
                </a:solidFill>
                <a:latin typeface="Gloria Hallelujah"/>
                <a:ea typeface="Gloria Hallelujah"/>
                <a:cs typeface="Gloria Hallelujah"/>
                <a:sym typeface="Gloria Hallelujah"/>
              </a:defRPr>
            </a:lvl8pPr>
            <a:lvl9pPr lvl="8">
              <a:spcBef>
                <a:spcPts val="0"/>
              </a:spcBef>
              <a:spcAft>
                <a:spcPts val="0"/>
              </a:spcAft>
              <a:buClr>
                <a:schemeClr val="dk1"/>
              </a:buClr>
              <a:buSzPts val="2800"/>
              <a:buFont typeface="Gloria Hallelujah"/>
              <a:buNone/>
              <a:defRPr sz="2800" b="1">
                <a:solidFill>
                  <a:schemeClr val="dk1"/>
                </a:solidFill>
                <a:latin typeface="Gloria Hallelujah"/>
                <a:ea typeface="Gloria Hallelujah"/>
                <a:cs typeface="Gloria Hallelujah"/>
                <a:sym typeface="Gloria Hallelujah"/>
              </a:defRPr>
            </a:lvl9pPr>
          </a:lstStyle>
          <a:p>
            <a:endParaRPr/>
          </a:p>
        </p:txBody>
      </p:sp>
      <p:sp>
        <p:nvSpPr>
          <p:cNvPr id="7" name="Google Shape;7;p1"/>
          <p:cNvSpPr txBox="1">
            <a:spLocks noGrp="1"/>
          </p:cNvSpPr>
          <p:nvPr>
            <p:ph type="body" idx="1"/>
          </p:nvPr>
        </p:nvSpPr>
        <p:spPr>
          <a:xfrm>
            <a:off x="960133" y="1536633"/>
            <a:ext cx="10272000" cy="4601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Nunito"/>
              <a:buChar char="●"/>
              <a:defRPr sz="1800">
                <a:solidFill>
                  <a:schemeClr val="dk2"/>
                </a:solidFill>
                <a:latin typeface="Nunito"/>
                <a:ea typeface="Nunito"/>
                <a:cs typeface="Nunito"/>
                <a:sym typeface="Nunito"/>
              </a:defRPr>
            </a:lvl1pPr>
            <a:lvl2pPr marL="914400" lvl="1"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2pPr>
            <a:lvl3pPr marL="1371600" lvl="2"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3pPr>
            <a:lvl4pPr marL="1828800" lvl="3"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4pPr>
            <a:lvl5pPr marL="2286000" lvl="4"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5pPr>
            <a:lvl6pPr marL="2743200" lvl="5"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6pPr>
            <a:lvl7pPr marL="3200400" lvl="6"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7pPr>
            <a:lvl8pPr marL="3657600" lvl="7"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8pPr>
            <a:lvl9pPr marL="4114800" lvl="8" indent="-317500">
              <a:lnSpc>
                <a:spcPct val="115000"/>
              </a:lnSpc>
              <a:spcBef>
                <a:spcPts val="1600"/>
              </a:spcBef>
              <a:spcAft>
                <a:spcPts val="1600"/>
              </a:spcAft>
              <a:buClr>
                <a:schemeClr val="dk2"/>
              </a:buClr>
              <a:buSzPts val="1400"/>
              <a:buFont typeface="Nunito"/>
              <a:buChar char="■"/>
              <a:defRPr>
                <a:solidFill>
                  <a:schemeClr val="dk2"/>
                </a:solidFill>
                <a:latin typeface="Nunito"/>
                <a:ea typeface="Nunito"/>
                <a:cs typeface="Nunito"/>
                <a:sym typeface="Nunito"/>
              </a:defRPr>
            </a:lvl9pPr>
          </a:lstStyle>
          <a:p>
            <a:endParaRPr/>
          </a:p>
        </p:txBody>
      </p:sp>
    </p:spTree>
    <p:extLst>
      <p:ext uri="{BB962C8B-B14F-4D97-AF65-F5344CB8AC3E}">
        <p14:creationId xmlns:p14="http://schemas.microsoft.com/office/powerpoint/2010/main" val="2951686688"/>
      </p:ext>
    </p:extLst>
  </p:cSld>
  <p:clrMap bg1="lt1" tx1="dk1" bg2="dk2" tx2="lt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2" r:id="rId5"/>
    <p:sldLayoutId id="2147483713" r:id="rId6"/>
    <p:sldLayoutId id="2147483754"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54">
          <p15:clr>
            <a:srgbClr val="EA4335"/>
          </p15:clr>
        </p15:guide>
        <p15:guide id="2" orient="horz" pos="340">
          <p15:clr>
            <a:srgbClr val="EA4335"/>
          </p15:clr>
        </p15:guide>
        <p15:guide id="3" pos="5306">
          <p15:clr>
            <a:srgbClr val="EA4335"/>
          </p15:clr>
        </p15:guide>
        <p15:guide id="4" orient="horz" pos="2900">
          <p15:clr>
            <a:srgbClr val="EA4335"/>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2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9" name="Google Shape;9;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0" name="Google Shape;10;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4074563059"/>
      </p:ext>
    </p:extLst>
  </p:cSld>
  <p:clrMap bg1="lt1" tx1="dk1" bg2="dk2" tx2="lt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2025/4/11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07899761"/>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Lst>
  <p:transition spd="med">
    <p:dissolv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389" y="6356747"/>
            <a:ext cx="2742447" cy="364275"/>
          </a:xfrm>
          <a:prstGeom prst="rect">
            <a:avLst/>
          </a:prstGeom>
        </p:spPr>
        <p:txBody>
          <a:bodyPr vert="horz" lIns="91440" tIns="45720" rIns="91440" bIns="45720" rtlCol="0" anchor="ctr"/>
          <a:lstStyle>
            <a:lvl1pPr algn="l">
              <a:defRPr sz="1138">
                <a:solidFill>
                  <a:schemeClr val="tx1">
                    <a:tint val="75000"/>
                  </a:schemeClr>
                </a:solidFill>
              </a:defRPr>
            </a:lvl1pPr>
          </a:lstStyle>
          <a:p>
            <a:pPr defTabSz="866943" fontAlgn="base">
              <a:spcBef>
                <a:spcPct val="0"/>
              </a:spcBef>
              <a:spcAft>
                <a:spcPct val="0"/>
              </a:spcAft>
            </a:pPr>
            <a:fld id="{43A93E93-166D-47F5-9EF1-ACEABE24AEEA}" type="datetimeFigureOut">
              <a:rPr lang="zh-CN" altLang="en-US" smtClean="0">
                <a:solidFill>
                  <a:prstClr val="black">
                    <a:tint val="75000"/>
                  </a:prstClr>
                </a:solidFill>
              </a:rPr>
              <a:pPr defTabSz="866943" fontAlgn="base">
                <a:spcBef>
                  <a:spcPct val="0"/>
                </a:spcBef>
                <a:spcAft>
                  <a:spcPct val="0"/>
                </a:spcAft>
              </a:pPr>
              <a:t>2025/4/11</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413" y="6356747"/>
            <a:ext cx="4115176" cy="364275"/>
          </a:xfrm>
          <a:prstGeom prst="rect">
            <a:avLst/>
          </a:prstGeom>
        </p:spPr>
        <p:txBody>
          <a:bodyPr vert="horz" lIns="91440" tIns="45720" rIns="91440" bIns="45720" rtlCol="0" anchor="ctr"/>
          <a:lstStyle>
            <a:lvl1pPr algn="ctr">
              <a:defRPr sz="1138">
                <a:solidFill>
                  <a:schemeClr val="tx1">
                    <a:tint val="75000"/>
                  </a:schemeClr>
                </a:solidFill>
              </a:defRPr>
            </a:lvl1pPr>
          </a:lstStyle>
          <a:p>
            <a:pPr defTabSz="866943" fontAlgn="base">
              <a:spcBef>
                <a:spcPct val="0"/>
              </a:spcBef>
              <a:spcAft>
                <a:spcPct val="0"/>
              </a:spcAft>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1166" y="6356747"/>
            <a:ext cx="2742447" cy="364275"/>
          </a:xfrm>
          <a:prstGeom prst="rect">
            <a:avLst/>
          </a:prstGeom>
        </p:spPr>
        <p:txBody>
          <a:bodyPr vert="horz" lIns="91440" tIns="45720" rIns="91440" bIns="45720" rtlCol="0" anchor="ctr"/>
          <a:lstStyle>
            <a:lvl1pPr algn="r">
              <a:defRPr sz="1138">
                <a:solidFill>
                  <a:schemeClr val="tx1">
                    <a:tint val="75000"/>
                  </a:schemeClr>
                </a:solidFill>
              </a:defRPr>
            </a:lvl1pPr>
          </a:lstStyle>
          <a:p>
            <a:pPr defTabSz="866943" fontAlgn="base">
              <a:spcBef>
                <a:spcPct val="0"/>
              </a:spcBef>
              <a:spcAft>
                <a:spcPct val="0"/>
              </a:spcAft>
            </a:pPr>
            <a:fld id="{118D5ACA-62CA-46DB-AD6B-12EDD6D51A23}" type="slidenum">
              <a:rPr lang="zh-CN" altLang="en-US" smtClean="0">
                <a:solidFill>
                  <a:prstClr val="black">
                    <a:tint val="75000"/>
                  </a:prstClr>
                </a:solidFill>
              </a:rPr>
              <a:pPr defTabSz="866943" fontAlgn="base">
                <a:spcBef>
                  <a:spcPct val="0"/>
                </a:spcBef>
                <a:spcAft>
                  <a:spcPct val="0"/>
                </a:spcAft>
              </a:pPr>
              <a:t>‹#›</a:t>
            </a:fld>
            <a:endParaRPr lang="zh-CN" altLang="en-US">
              <a:solidFill>
                <a:prstClr val="black">
                  <a:tint val="75000"/>
                </a:prstClr>
              </a:solidFill>
            </a:endParaRPr>
          </a:p>
        </p:txBody>
      </p:sp>
    </p:spTree>
    <p:extLst>
      <p:ext uri="{BB962C8B-B14F-4D97-AF65-F5344CB8AC3E}">
        <p14:creationId xmlns:p14="http://schemas.microsoft.com/office/powerpoint/2010/main" val="3882876604"/>
      </p:ext>
    </p:extLst>
  </p:cSld>
  <p:clrMap bg1="lt1" tx1="dk1" bg2="lt2" tx2="dk2" accent1="accent1" accent2="accent2" accent3="accent3" accent4="accent4" accent5="accent5" accent6="accent6" hlink="hlink" folHlink="folHlink"/>
  <p:sldLayoutIdLst>
    <p:sldLayoutId id="2147483752" r:id="rId1"/>
    <p:sldLayoutId id="2147483753"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866943" rtl="0" eaLnBrk="1" latinLnBrk="0" hangingPunct="1">
        <a:lnSpc>
          <a:spcPct val="90000"/>
        </a:lnSpc>
        <a:spcBef>
          <a:spcPct val="0"/>
        </a:spcBef>
        <a:buNone/>
        <a:defRPr sz="4172" kern="1200">
          <a:solidFill>
            <a:schemeClr val="tx1"/>
          </a:solidFill>
          <a:latin typeface="+mj-lt"/>
          <a:ea typeface="+mj-ea"/>
          <a:cs typeface="+mj-cs"/>
        </a:defRPr>
      </a:lvl1pPr>
    </p:titleStyle>
    <p:bodyStyle>
      <a:lvl1pPr marL="216736" indent="-216736" algn="l" defTabSz="866943" rtl="0" eaLnBrk="1" latinLnBrk="0" hangingPunct="1">
        <a:lnSpc>
          <a:spcPct val="90000"/>
        </a:lnSpc>
        <a:spcBef>
          <a:spcPts val="948"/>
        </a:spcBef>
        <a:buFont typeface="Arial" panose="020B0604020202020204" pitchFamily="34" charset="0"/>
        <a:buChar char="•"/>
        <a:defRPr sz="2655" kern="1200">
          <a:solidFill>
            <a:schemeClr val="tx1"/>
          </a:solidFill>
          <a:latin typeface="+mn-lt"/>
          <a:ea typeface="+mn-ea"/>
          <a:cs typeface="+mn-cs"/>
        </a:defRPr>
      </a:lvl1pPr>
      <a:lvl2pPr marL="650207" indent="-216736" algn="l" defTabSz="866943" rtl="0" eaLnBrk="1" latinLnBrk="0" hangingPunct="1">
        <a:lnSpc>
          <a:spcPct val="90000"/>
        </a:lnSpc>
        <a:spcBef>
          <a:spcPts val="474"/>
        </a:spcBef>
        <a:buFont typeface="Arial" panose="020B0604020202020204" pitchFamily="34" charset="0"/>
        <a:buChar char="•"/>
        <a:defRPr sz="2275" kern="1200">
          <a:solidFill>
            <a:schemeClr val="tx1"/>
          </a:solidFill>
          <a:latin typeface="+mn-lt"/>
          <a:ea typeface="+mn-ea"/>
          <a:cs typeface="+mn-cs"/>
        </a:defRPr>
      </a:lvl2pPr>
      <a:lvl3pPr marL="1083678" indent="-216736" algn="l" defTabSz="866943" rtl="0" eaLnBrk="1" latinLnBrk="0" hangingPunct="1">
        <a:lnSpc>
          <a:spcPct val="90000"/>
        </a:lnSpc>
        <a:spcBef>
          <a:spcPts val="474"/>
        </a:spcBef>
        <a:buFont typeface="Arial" panose="020B0604020202020204" pitchFamily="34" charset="0"/>
        <a:buChar char="•"/>
        <a:defRPr sz="1896" kern="1200">
          <a:solidFill>
            <a:schemeClr val="tx1"/>
          </a:solidFill>
          <a:latin typeface="+mn-lt"/>
          <a:ea typeface="+mn-ea"/>
          <a:cs typeface="+mn-cs"/>
        </a:defRPr>
      </a:lvl3pPr>
      <a:lvl4pPr marL="1517150"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4pPr>
      <a:lvl5pPr marL="1950621"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5pPr>
      <a:lvl6pPr marL="2384092"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6pPr>
      <a:lvl7pPr marL="2817564"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7pPr>
      <a:lvl8pPr marL="3251035"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8pPr>
      <a:lvl9pPr marL="3684506"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9pPr>
    </p:bodyStyle>
    <p:otherStyle>
      <a:defPPr>
        <a:defRPr lang="zh-CN"/>
      </a:defPPr>
      <a:lvl1pPr marL="0" algn="l" defTabSz="866943" rtl="0" eaLnBrk="1" latinLnBrk="0" hangingPunct="1">
        <a:defRPr sz="1707" kern="1200">
          <a:solidFill>
            <a:schemeClr val="tx1"/>
          </a:solidFill>
          <a:latin typeface="+mn-lt"/>
          <a:ea typeface="+mn-ea"/>
          <a:cs typeface="+mn-cs"/>
        </a:defRPr>
      </a:lvl1pPr>
      <a:lvl2pPr marL="433471" algn="l" defTabSz="866943" rtl="0" eaLnBrk="1" latinLnBrk="0" hangingPunct="1">
        <a:defRPr sz="1707" kern="1200">
          <a:solidFill>
            <a:schemeClr val="tx1"/>
          </a:solidFill>
          <a:latin typeface="+mn-lt"/>
          <a:ea typeface="+mn-ea"/>
          <a:cs typeface="+mn-cs"/>
        </a:defRPr>
      </a:lvl2pPr>
      <a:lvl3pPr marL="866943" algn="l" defTabSz="866943" rtl="0" eaLnBrk="1" latinLnBrk="0" hangingPunct="1">
        <a:defRPr sz="1707" kern="1200">
          <a:solidFill>
            <a:schemeClr val="tx1"/>
          </a:solidFill>
          <a:latin typeface="+mn-lt"/>
          <a:ea typeface="+mn-ea"/>
          <a:cs typeface="+mn-cs"/>
        </a:defRPr>
      </a:lvl3pPr>
      <a:lvl4pPr marL="1300414" algn="l" defTabSz="866943" rtl="0" eaLnBrk="1" latinLnBrk="0" hangingPunct="1">
        <a:defRPr sz="1707" kern="1200">
          <a:solidFill>
            <a:schemeClr val="tx1"/>
          </a:solidFill>
          <a:latin typeface="+mn-lt"/>
          <a:ea typeface="+mn-ea"/>
          <a:cs typeface="+mn-cs"/>
        </a:defRPr>
      </a:lvl4pPr>
      <a:lvl5pPr marL="1733885" algn="l" defTabSz="866943" rtl="0" eaLnBrk="1" latinLnBrk="0" hangingPunct="1">
        <a:defRPr sz="1707" kern="1200">
          <a:solidFill>
            <a:schemeClr val="tx1"/>
          </a:solidFill>
          <a:latin typeface="+mn-lt"/>
          <a:ea typeface="+mn-ea"/>
          <a:cs typeface="+mn-cs"/>
        </a:defRPr>
      </a:lvl5pPr>
      <a:lvl6pPr marL="2167357" algn="l" defTabSz="866943" rtl="0" eaLnBrk="1" latinLnBrk="0" hangingPunct="1">
        <a:defRPr sz="1707" kern="1200">
          <a:solidFill>
            <a:schemeClr val="tx1"/>
          </a:solidFill>
          <a:latin typeface="+mn-lt"/>
          <a:ea typeface="+mn-ea"/>
          <a:cs typeface="+mn-cs"/>
        </a:defRPr>
      </a:lvl6pPr>
      <a:lvl7pPr marL="2600828" algn="l" defTabSz="866943" rtl="0" eaLnBrk="1" latinLnBrk="0" hangingPunct="1">
        <a:defRPr sz="1707" kern="1200">
          <a:solidFill>
            <a:schemeClr val="tx1"/>
          </a:solidFill>
          <a:latin typeface="+mn-lt"/>
          <a:ea typeface="+mn-ea"/>
          <a:cs typeface="+mn-cs"/>
        </a:defRPr>
      </a:lvl7pPr>
      <a:lvl8pPr marL="3034299" algn="l" defTabSz="866943" rtl="0" eaLnBrk="1" latinLnBrk="0" hangingPunct="1">
        <a:defRPr sz="1707" kern="1200">
          <a:solidFill>
            <a:schemeClr val="tx1"/>
          </a:solidFill>
          <a:latin typeface="+mn-lt"/>
          <a:ea typeface="+mn-ea"/>
          <a:cs typeface="+mn-cs"/>
        </a:defRPr>
      </a:lvl8pPr>
      <a:lvl9pPr marL="3467771" algn="l" defTabSz="866943" rtl="0" eaLnBrk="1" latinLnBrk="0" hangingPunct="1">
        <a:defRPr sz="1707"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0016304"/>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Lst>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txStyles>
    <p:titleStyle>
      <a:lvl1pPr algn="l" defTabSz="914377"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594" indent="-228594" algn="l" defTabSz="914377"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31" indent="-228594" algn="l" defTabSz="914377"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20" indent="-228594" algn="l" defTabSz="914377"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897" indent="-228594" algn="l" defTabSz="914377"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686" indent="-228594" algn="l" defTabSz="914377"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32.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1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4.png"/><Relationship Id="rId1" Type="http://schemas.openxmlformats.org/officeDocument/2006/relationships/slideLayout" Target="../slideLayouts/slideLayout53.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1.xml"/><Relationship Id="rId5" Type="http://schemas.microsoft.com/office/2007/relationships/hdphoto" Target="../media/hdphoto2.wdp"/><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11.xml"/><Relationship Id="rId1" Type="http://schemas.openxmlformats.org/officeDocument/2006/relationships/tags" Target="../tags/tag7.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1.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8" Type="http://schemas.openxmlformats.org/officeDocument/2006/relationships/slide" Target="slide17.xml"/><Relationship Id="rId13" Type="http://schemas.openxmlformats.org/officeDocument/2006/relationships/image" Target="../media/image38.png"/><Relationship Id="rId18" Type="http://schemas.openxmlformats.org/officeDocument/2006/relationships/image" Target="../media/image41.png"/><Relationship Id="rId3" Type="http://schemas.openxmlformats.org/officeDocument/2006/relationships/tags" Target="../tags/tag8.xml"/><Relationship Id="rId21" Type="http://schemas.openxmlformats.org/officeDocument/2006/relationships/image" Target="../media/image43.png"/><Relationship Id="rId7" Type="http://schemas.openxmlformats.org/officeDocument/2006/relationships/image" Target="../media/image19.png"/><Relationship Id="rId12" Type="http://schemas.microsoft.com/office/2007/relationships/hdphoto" Target="../media/hdphoto3.wdp"/><Relationship Id="rId17" Type="http://schemas.openxmlformats.org/officeDocument/2006/relationships/image" Target="../media/image40.png"/><Relationship Id="rId2" Type="http://schemas.microsoft.com/office/2007/relationships/media" Target="../media/media2.mp3"/><Relationship Id="rId16" Type="http://schemas.microsoft.com/office/2007/relationships/hdphoto" Target="../media/hdphoto5.wdp"/><Relationship Id="rId20" Type="http://schemas.openxmlformats.org/officeDocument/2006/relationships/image" Target="../media/image42.png"/><Relationship Id="rId1" Type="http://schemas.openxmlformats.org/officeDocument/2006/relationships/audio" Target="NULL" TargetMode="External"/><Relationship Id="rId6" Type="http://schemas.openxmlformats.org/officeDocument/2006/relationships/image" Target="../media/image36.png"/><Relationship Id="rId11" Type="http://schemas.openxmlformats.org/officeDocument/2006/relationships/image" Target="../media/image37.png"/><Relationship Id="rId5" Type="http://schemas.openxmlformats.org/officeDocument/2006/relationships/notesSlide" Target="../notesSlides/notesSlide9.xml"/><Relationship Id="rId15" Type="http://schemas.openxmlformats.org/officeDocument/2006/relationships/image" Target="../media/image39.png"/><Relationship Id="rId10" Type="http://schemas.openxmlformats.org/officeDocument/2006/relationships/slide" Target="slide18.xml"/><Relationship Id="rId19" Type="http://schemas.microsoft.com/office/2007/relationships/hdphoto" Target="../media/hdphoto6.wdp"/><Relationship Id="rId4" Type="http://schemas.openxmlformats.org/officeDocument/2006/relationships/slideLayout" Target="../slideLayouts/slideLayout59.xml"/><Relationship Id="rId9" Type="http://schemas.openxmlformats.org/officeDocument/2006/relationships/slide" Target="slide19.xml"/><Relationship Id="rId14" Type="http://schemas.microsoft.com/office/2007/relationships/hdphoto" Target="../media/hdphoto4.wdp"/></Relationships>
</file>

<file path=ppt/slides/_rels/slide17.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0.png"/><Relationship Id="rId18" Type="http://schemas.openxmlformats.org/officeDocument/2006/relationships/image" Target="../media/image44.png"/><Relationship Id="rId3" Type="http://schemas.openxmlformats.org/officeDocument/2006/relationships/slideLayout" Target="../slideLayouts/slideLayout59.xml"/><Relationship Id="rId21" Type="http://schemas.openxmlformats.org/officeDocument/2006/relationships/image" Target="../media/image46.png"/><Relationship Id="rId7" Type="http://schemas.microsoft.com/office/2007/relationships/hdphoto" Target="../media/hdphoto3.wdp"/><Relationship Id="rId12" Type="http://schemas.openxmlformats.org/officeDocument/2006/relationships/slide" Target="slide4.xml"/><Relationship Id="rId17" Type="http://schemas.openxmlformats.org/officeDocument/2006/relationships/image" Target="../media/image42.png"/><Relationship Id="rId2" Type="http://schemas.microsoft.com/office/2007/relationships/media" Target="../media/media2.mp3"/><Relationship Id="rId16" Type="http://schemas.openxmlformats.org/officeDocument/2006/relationships/slide" Target="slide5.xml"/><Relationship Id="rId20" Type="http://schemas.openxmlformats.org/officeDocument/2006/relationships/image" Target="../media/image45.png"/><Relationship Id="rId1" Type="http://schemas.openxmlformats.org/officeDocument/2006/relationships/audio" Target="NULL" TargetMode="External"/><Relationship Id="rId6" Type="http://schemas.openxmlformats.org/officeDocument/2006/relationships/image" Target="../media/image37.png"/><Relationship Id="rId11" Type="http://schemas.microsoft.com/office/2007/relationships/hdphoto" Target="../media/hdphoto5.wdp"/><Relationship Id="rId24" Type="http://schemas.openxmlformats.org/officeDocument/2006/relationships/slide" Target="slide16.xml"/><Relationship Id="rId5" Type="http://schemas.openxmlformats.org/officeDocument/2006/relationships/image" Target="../media/image19.png"/><Relationship Id="rId15" Type="http://schemas.microsoft.com/office/2007/relationships/hdphoto" Target="../media/hdphoto6.wdp"/><Relationship Id="rId23" Type="http://schemas.openxmlformats.org/officeDocument/2006/relationships/image" Target="../media/image47.png"/><Relationship Id="rId10" Type="http://schemas.openxmlformats.org/officeDocument/2006/relationships/image" Target="../media/image39.png"/><Relationship Id="rId19" Type="http://schemas.openxmlformats.org/officeDocument/2006/relationships/slide" Target="slide6.xml"/><Relationship Id="rId4" Type="http://schemas.openxmlformats.org/officeDocument/2006/relationships/image" Target="../media/image36.png"/><Relationship Id="rId9" Type="http://schemas.microsoft.com/office/2007/relationships/hdphoto" Target="../media/hdphoto4.wdp"/><Relationship Id="rId14" Type="http://schemas.openxmlformats.org/officeDocument/2006/relationships/image" Target="../media/image41.png"/><Relationship Id="rId22" Type="http://schemas.openxmlformats.org/officeDocument/2006/relationships/slide" Target="slide7.xml"/></Relationships>
</file>

<file path=ppt/slides/_rels/slide18.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5.png"/><Relationship Id="rId3" Type="http://schemas.openxmlformats.org/officeDocument/2006/relationships/slideLayout" Target="../slideLayouts/slideLayout59.xml"/><Relationship Id="rId7" Type="http://schemas.microsoft.com/office/2007/relationships/hdphoto" Target="../media/hdphoto6.wdp"/><Relationship Id="rId12" Type="http://schemas.openxmlformats.org/officeDocument/2006/relationships/slide" Target="slide6.xml"/><Relationship Id="rId17" Type="http://schemas.openxmlformats.org/officeDocument/2006/relationships/slide" Target="slide16.xml"/><Relationship Id="rId2" Type="http://schemas.microsoft.com/office/2007/relationships/media" Target="../media/media2.mp3"/><Relationship Id="rId16" Type="http://schemas.openxmlformats.org/officeDocument/2006/relationships/image" Target="../media/image47.png"/><Relationship Id="rId1" Type="http://schemas.openxmlformats.org/officeDocument/2006/relationships/audio" Target="NULL" TargetMode="External"/><Relationship Id="rId6" Type="http://schemas.openxmlformats.org/officeDocument/2006/relationships/image" Target="../media/image41.png"/><Relationship Id="rId11" Type="http://schemas.microsoft.com/office/2007/relationships/hdphoto" Target="../media/hdphoto5.wdp"/><Relationship Id="rId5" Type="http://schemas.openxmlformats.org/officeDocument/2006/relationships/image" Target="../media/image19.png"/><Relationship Id="rId15" Type="http://schemas.openxmlformats.org/officeDocument/2006/relationships/slide" Target="slide7.xml"/><Relationship Id="rId10" Type="http://schemas.openxmlformats.org/officeDocument/2006/relationships/image" Target="../media/image44.png"/><Relationship Id="rId4" Type="http://schemas.openxmlformats.org/officeDocument/2006/relationships/image" Target="../media/image36.png"/><Relationship Id="rId9" Type="http://schemas.microsoft.com/office/2007/relationships/hdphoto" Target="../media/hdphoto3.wdp"/><Relationship Id="rId14" Type="http://schemas.openxmlformats.org/officeDocument/2006/relationships/image" Target="../media/image46.png"/></Relationships>
</file>

<file path=ppt/slides/_rels/slide19.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2.png"/><Relationship Id="rId18" Type="http://schemas.openxmlformats.org/officeDocument/2006/relationships/slide" Target="slide7.xml"/><Relationship Id="rId3" Type="http://schemas.openxmlformats.org/officeDocument/2006/relationships/slideLayout" Target="../slideLayouts/slideLayout59.xml"/><Relationship Id="rId7" Type="http://schemas.microsoft.com/office/2007/relationships/hdphoto" Target="../media/hdphoto5.wdp"/><Relationship Id="rId12" Type="http://schemas.openxmlformats.org/officeDocument/2006/relationships/slide" Target="slide5.xml"/><Relationship Id="rId17" Type="http://schemas.openxmlformats.org/officeDocument/2006/relationships/image" Target="../media/image46.png"/><Relationship Id="rId2" Type="http://schemas.microsoft.com/office/2007/relationships/media" Target="../media/media2.mp3"/><Relationship Id="rId16" Type="http://schemas.openxmlformats.org/officeDocument/2006/relationships/image" Target="../media/image45.png"/><Relationship Id="rId20" Type="http://schemas.openxmlformats.org/officeDocument/2006/relationships/slide" Target="slide16.xml"/><Relationship Id="rId1" Type="http://schemas.openxmlformats.org/officeDocument/2006/relationships/audio" Target="NULL" TargetMode="External"/><Relationship Id="rId6" Type="http://schemas.openxmlformats.org/officeDocument/2006/relationships/image" Target="../media/image39.png"/><Relationship Id="rId11" Type="http://schemas.microsoft.com/office/2007/relationships/hdphoto" Target="../media/hdphoto6.wdp"/><Relationship Id="rId5" Type="http://schemas.openxmlformats.org/officeDocument/2006/relationships/image" Target="../media/image19.png"/><Relationship Id="rId15" Type="http://schemas.openxmlformats.org/officeDocument/2006/relationships/slide" Target="slide6.xml"/><Relationship Id="rId10" Type="http://schemas.openxmlformats.org/officeDocument/2006/relationships/image" Target="../media/image41.png"/><Relationship Id="rId19" Type="http://schemas.openxmlformats.org/officeDocument/2006/relationships/image" Target="../media/image47.png"/><Relationship Id="rId4" Type="http://schemas.openxmlformats.org/officeDocument/2006/relationships/image" Target="../media/image36.png"/><Relationship Id="rId9" Type="http://schemas.microsoft.com/office/2007/relationships/hdphoto" Target="../media/hdphoto3.wdp"/><Relationship Id="rId1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0.xml"/><Relationship Id="rId1" Type="http://schemas.openxmlformats.org/officeDocument/2006/relationships/slideLayout" Target="../slideLayouts/slideLayout32.xml"/><Relationship Id="rId4" Type="http://schemas.openxmlformats.org/officeDocument/2006/relationships/image" Target="../media/image49.jpe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1.xml"/><Relationship Id="rId6" Type="http://schemas.openxmlformats.org/officeDocument/2006/relationships/image" Target="../media/image50.png"/><Relationship Id="rId5" Type="http://schemas.microsoft.com/office/2007/relationships/hdphoto" Target="../media/hdphoto2.wdp"/><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1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2.xml"/><Relationship Id="rId1" Type="http://schemas.openxmlformats.org/officeDocument/2006/relationships/slideLayout" Target="../slideLayouts/slideLayout32.xml"/><Relationship Id="rId4" Type="http://schemas.openxmlformats.org/officeDocument/2006/relationships/image" Target="../media/image49.jpeg"/></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11.xml"/><Relationship Id="rId1" Type="http://schemas.openxmlformats.org/officeDocument/2006/relationships/tags" Target="../tags/tag9.xml"/><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2.xml"/></Relationships>
</file>

<file path=ppt/slides/_rels/slide27.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4.png"/><Relationship Id="rId18" Type="http://schemas.microsoft.com/office/2007/relationships/hdphoto" Target="../media/hdphoto10.wdp"/><Relationship Id="rId3" Type="http://schemas.openxmlformats.org/officeDocument/2006/relationships/audio" Target="NULL" TargetMode="External"/><Relationship Id="rId21" Type="http://schemas.openxmlformats.org/officeDocument/2006/relationships/image" Target="../media/image19.png"/><Relationship Id="rId7" Type="http://schemas.openxmlformats.org/officeDocument/2006/relationships/slide" Target="slide30.xml"/><Relationship Id="rId12" Type="http://schemas.microsoft.com/office/2007/relationships/hdphoto" Target="../media/hdphoto8.wdp"/><Relationship Id="rId17" Type="http://schemas.openxmlformats.org/officeDocument/2006/relationships/image" Target="../media/image56.png"/><Relationship Id="rId2" Type="http://schemas.openxmlformats.org/officeDocument/2006/relationships/audio" Target="../media/media3.mp3"/><Relationship Id="rId16" Type="http://schemas.openxmlformats.org/officeDocument/2006/relationships/image" Target="../media/image55.png"/><Relationship Id="rId20" Type="http://schemas.microsoft.com/office/2007/relationships/hdphoto" Target="../media/hdphoto11.wdp"/><Relationship Id="rId1" Type="http://schemas.microsoft.com/office/2007/relationships/media" Target="../media/media3.mp3"/><Relationship Id="rId6" Type="http://schemas.openxmlformats.org/officeDocument/2006/relationships/image" Target="../media/image51.jpg"/><Relationship Id="rId11" Type="http://schemas.openxmlformats.org/officeDocument/2006/relationships/image" Target="../media/image53.png"/><Relationship Id="rId5" Type="http://schemas.openxmlformats.org/officeDocument/2006/relationships/slideLayout" Target="../slideLayouts/slideLayout72.xml"/><Relationship Id="rId15" Type="http://schemas.openxmlformats.org/officeDocument/2006/relationships/slide" Target="slide29.xml"/><Relationship Id="rId10" Type="http://schemas.openxmlformats.org/officeDocument/2006/relationships/slide" Target="slide28.xml"/><Relationship Id="rId19" Type="http://schemas.openxmlformats.org/officeDocument/2006/relationships/image" Target="../media/image57.png"/><Relationship Id="rId4" Type="http://schemas.microsoft.com/office/2007/relationships/media" Target="../media/media4.mp3"/><Relationship Id="rId9" Type="http://schemas.microsoft.com/office/2007/relationships/hdphoto" Target="../media/hdphoto7.wdp"/><Relationship Id="rId14" Type="http://schemas.microsoft.com/office/2007/relationships/hdphoto" Target="../media/hdphoto9.wdp"/><Relationship Id="rId22" Type="http://schemas.openxmlformats.org/officeDocument/2006/relationships/slide" Target="slide31.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8.xml"/><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19.png"/><Relationship Id="rId5" Type="http://schemas.openxmlformats.org/officeDocument/2006/relationships/slide" Target="slide27.xml"/><Relationship Id="rId4" Type="http://schemas.openxmlformats.org/officeDocument/2006/relationships/image" Target="../media/image58.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8.xml"/><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19.png"/><Relationship Id="rId5" Type="http://schemas.openxmlformats.org/officeDocument/2006/relationships/slide" Target="slide27.xml"/><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35.xml"/><Relationship Id="rId5" Type="http://schemas.openxmlformats.org/officeDocument/2006/relationships/image" Target="../media/image13.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8.xml"/><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19.png"/><Relationship Id="rId5" Type="http://schemas.openxmlformats.org/officeDocument/2006/relationships/slide" Target="slide27.xml"/><Relationship Id="rId4" Type="http://schemas.openxmlformats.org/officeDocument/2006/relationships/image" Target="../media/image58.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5.xml"/><Relationship Id="rId1" Type="http://schemas.openxmlformats.org/officeDocument/2006/relationships/tags" Target="../tags/tag10.xml"/><Relationship Id="rId5" Type="http://schemas.openxmlformats.org/officeDocument/2006/relationships/image" Target="../media/image22.emf"/><Relationship Id="rId4" Type="http://schemas.openxmlformats.org/officeDocument/2006/relationships/image" Target="../media/image21.jpe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slide" Target="slide1.xml"/><Relationship Id="rId3" Type="http://schemas.microsoft.com/office/2007/relationships/media" Target="../media/media2.mp3"/><Relationship Id="rId7" Type="http://schemas.openxmlformats.org/officeDocument/2006/relationships/image" Target="../media/image15.png"/><Relationship Id="rId12" Type="http://schemas.openxmlformats.org/officeDocument/2006/relationships/image" Target="../media/image19.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4.jpg"/><Relationship Id="rId11" Type="http://schemas.openxmlformats.org/officeDocument/2006/relationships/image" Target="../media/image12.png"/><Relationship Id="rId5" Type="http://schemas.openxmlformats.org/officeDocument/2006/relationships/notesSlide" Target="../notesSlides/notesSlide4.xml"/><Relationship Id="rId10" Type="http://schemas.openxmlformats.org/officeDocument/2006/relationships/image" Target="../media/image18.png"/><Relationship Id="rId4" Type="http://schemas.openxmlformats.org/officeDocument/2006/relationships/slideLayout" Target="../slideLayouts/slideLayout35.xml"/><Relationship Id="rId9" Type="http://schemas.openxmlformats.org/officeDocument/2006/relationships/image" Target="../media/image17.png"/><Relationship Id="rId14"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slide" Target="slide1.xml"/><Relationship Id="rId13" Type="http://schemas.openxmlformats.org/officeDocument/2006/relationships/image" Target="../media/image12.png"/><Relationship Id="rId3" Type="http://schemas.microsoft.com/office/2007/relationships/media" Target="../media/media2.mp3"/><Relationship Id="rId7" Type="http://schemas.openxmlformats.org/officeDocument/2006/relationships/image" Target="../media/image18.png"/><Relationship Id="rId12" Type="http://schemas.openxmlformats.org/officeDocument/2006/relationships/image" Target="../media/image17.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4.jpg"/><Relationship Id="rId11" Type="http://schemas.openxmlformats.org/officeDocument/2006/relationships/image" Target="../media/image16.png"/><Relationship Id="rId5" Type="http://schemas.openxmlformats.org/officeDocument/2006/relationships/notesSlide" Target="../notesSlides/notesSlide5.xml"/><Relationship Id="rId10" Type="http://schemas.openxmlformats.org/officeDocument/2006/relationships/image" Target="../media/image15.png"/><Relationship Id="rId4" Type="http://schemas.openxmlformats.org/officeDocument/2006/relationships/slideLayout" Target="../slideLayouts/slideLayout35.xml"/><Relationship Id="rId9" Type="http://schemas.openxmlformats.org/officeDocument/2006/relationships/image" Target="../media/image20.png"/><Relationship Id="rId1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slide" Target="slide1.xml"/><Relationship Id="rId13" Type="http://schemas.openxmlformats.org/officeDocument/2006/relationships/image" Target="../media/image12.png"/><Relationship Id="rId3" Type="http://schemas.microsoft.com/office/2007/relationships/media" Target="../media/media2.mp3"/><Relationship Id="rId7" Type="http://schemas.openxmlformats.org/officeDocument/2006/relationships/image" Target="../media/image18.png"/><Relationship Id="rId12" Type="http://schemas.openxmlformats.org/officeDocument/2006/relationships/image" Target="../media/image17.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4.jpg"/><Relationship Id="rId11" Type="http://schemas.openxmlformats.org/officeDocument/2006/relationships/image" Target="../media/image16.png"/><Relationship Id="rId5" Type="http://schemas.openxmlformats.org/officeDocument/2006/relationships/notesSlide" Target="../notesSlides/notesSlide6.xml"/><Relationship Id="rId10" Type="http://schemas.openxmlformats.org/officeDocument/2006/relationships/image" Target="../media/image15.png"/><Relationship Id="rId4" Type="http://schemas.openxmlformats.org/officeDocument/2006/relationships/slideLayout" Target="../slideLayouts/slideLayout35.xml"/><Relationship Id="rId9" Type="http://schemas.openxmlformats.org/officeDocument/2006/relationships/image" Target="../media/image20.png"/><Relationship Id="rId1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5.xml"/><Relationship Id="rId1" Type="http://schemas.openxmlformats.org/officeDocument/2006/relationships/tags" Target="../tags/tag5.xml"/><Relationship Id="rId5" Type="http://schemas.openxmlformats.org/officeDocument/2006/relationships/image" Target="../media/image22.emf"/><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11.xml"/><Relationship Id="rId1" Type="http://schemas.openxmlformats.org/officeDocument/2006/relationships/tags" Target="../tags/tag6.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69914055-A3F4-1B47-9AA7-27E38CF237A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94063" y="3669617"/>
            <a:ext cx="3863257" cy="3188383"/>
          </a:xfrm>
          <a:prstGeom prst="rect">
            <a:avLst/>
          </a:prstGeom>
        </p:spPr>
      </p:pic>
      <p:sp>
        <p:nvSpPr>
          <p:cNvPr id="5" name="文本框 2054"/>
          <p:cNvSpPr txBox="1"/>
          <p:nvPr/>
        </p:nvSpPr>
        <p:spPr>
          <a:xfrm>
            <a:off x="3914775" y="132984"/>
            <a:ext cx="6769100" cy="769441"/>
          </a:xfrm>
          <a:prstGeom prst="rect">
            <a:avLst/>
          </a:prstGeom>
          <a:noFill/>
          <a:ln w="9525">
            <a:noFill/>
          </a:ln>
        </p:spPr>
        <p:txBody>
          <a:bodyPr>
            <a:spAutoFit/>
          </a:bodyPr>
          <a:lstStyle/>
          <a:p>
            <a:pPr marL="0" marR="0" lvl="0" indent="0" algn="l" defTabSz="1500505" rtl="0" eaLnBrk="1" fontAlgn="auto" latinLnBrk="0" hangingPunct="1">
              <a:lnSpc>
                <a:spcPct val="100000"/>
              </a:lnSpc>
              <a:spcBef>
                <a:spcPct val="50000"/>
              </a:spcBef>
              <a:spcAft>
                <a:spcPts val="0"/>
              </a:spcAft>
              <a:buClrTx/>
              <a:buSzTx/>
              <a:buFontTx/>
              <a:buNone/>
              <a:tabLst/>
              <a:defRPr/>
            </a:pPr>
            <a:r>
              <a:rPr kumimoji="0" lang="en-US" altLang="zh-CN" sz="4400" b="1" i="0" u="none" strike="noStrike" kern="1200" cap="none" spc="0" normalizeH="0" baseline="0" noProof="0" dirty="0" err="1">
                <a:ln>
                  <a:noFill/>
                </a:ln>
                <a:solidFill>
                  <a:prstClr val="black"/>
                </a:solidFill>
                <a:effectLst/>
                <a:uLnTx/>
                <a:uFillTx/>
                <a:latin typeface="Arial"/>
                <a:ea typeface="黑体" panose="02010609060101010101" pitchFamily="2" charset="-122"/>
                <a:cs typeface="+mn-cs"/>
              </a:rPr>
              <a:t>Trường</a:t>
            </a:r>
            <a:r>
              <a:rPr kumimoji="0" lang="en-US" altLang="zh-CN" sz="4400" b="1" i="0" u="none" strike="noStrike" kern="1200" cap="none" spc="0" normalizeH="0" baseline="0" noProof="0" dirty="0">
                <a:ln>
                  <a:noFill/>
                </a:ln>
                <a:solidFill>
                  <a:prstClr val="black"/>
                </a:solidFill>
                <a:effectLst/>
                <a:uLnTx/>
                <a:uFillTx/>
                <a:latin typeface="Arial"/>
                <a:ea typeface="黑体" panose="02010609060101010101" pitchFamily="2" charset="-122"/>
                <a:cs typeface="+mn-cs"/>
              </a:rPr>
              <a:t> </a:t>
            </a:r>
            <a:r>
              <a:rPr kumimoji="0" lang="en-US" altLang="zh-CN" sz="4400" b="1" i="0" u="none" strike="noStrike" kern="1200" cap="none" spc="0" normalizeH="0" baseline="0" noProof="0" dirty="0" err="1">
                <a:ln>
                  <a:noFill/>
                </a:ln>
                <a:solidFill>
                  <a:prstClr val="black"/>
                </a:solidFill>
                <a:effectLst/>
                <a:uLnTx/>
                <a:uFillTx/>
                <a:latin typeface="Arial"/>
                <a:ea typeface="黑体" panose="02010609060101010101" pitchFamily="2" charset="-122"/>
                <a:cs typeface="+mn-cs"/>
              </a:rPr>
              <a:t>tiểu</a:t>
            </a:r>
            <a:r>
              <a:rPr kumimoji="0" lang="en-US" altLang="zh-CN" sz="4400" b="1" i="0" u="none" strike="noStrike" kern="1200" cap="none" spc="0" normalizeH="0" baseline="0" noProof="0" dirty="0">
                <a:ln>
                  <a:noFill/>
                </a:ln>
                <a:solidFill>
                  <a:prstClr val="black"/>
                </a:solidFill>
                <a:effectLst/>
                <a:uLnTx/>
                <a:uFillTx/>
                <a:latin typeface="Arial"/>
                <a:ea typeface="黑体" panose="02010609060101010101" pitchFamily="2" charset="-122"/>
                <a:cs typeface="+mn-cs"/>
              </a:rPr>
              <a:t> </a:t>
            </a:r>
            <a:r>
              <a:rPr kumimoji="0" lang="en-US" altLang="zh-CN" sz="4400" b="1" i="0" u="none" strike="noStrike" kern="1200" cap="none" spc="0" normalizeH="0" baseline="0" noProof="0" dirty="0" err="1">
                <a:ln>
                  <a:noFill/>
                </a:ln>
                <a:solidFill>
                  <a:prstClr val="black"/>
                </a:solidFill>
                <a:effectLst/>
                <a:uLnTx/>
                <a:uFillTx/>
                <a:latin typeface="Arial"/>
                <a:ea typeface="黑体" panose="02010609060101010101" pitchFamily="2" charset="-122"/>
                <a:cs typeface="+mn-cs"/>
              </a:rPr>
              <a:t>học</a:t>
            </a:r>
            <a:r>
              <a:rPr kumimoji="0" lang="en-US" altLang="zh-CN" sz="4400" b="1" i="0" u="none" strike="noStrike" kern="1200" cap="none" spc="0" normalizeH="0" baseline="0" noProof="0" dirty="0">
                <a:ln>
                  <a:noFill/>
                </a:ln>
                <a:solidFill>
                  <a:prstClr val="black"/>
                </a:solidFill>
                <a:effectLst/>
                <a:uLnTx/>
                <a:uFillTx/>
                <a:latin typeface="Arial"/>
                <a:ea typeface="黑体" panose="02010609060101010101" pitchFamily="2" charset="-122"/>
                <a:cs typeface="+mn-cs"/>
              </a:rPr>
              <a:t> …</a:t>
            </a:r>
            <a:endParaRPr kumimoji="0" lang="zh-CN" altLang="en-US" sz="4400" b="1" i="0" u="none" strike="noStrike" kern="1200" cap="none" spc="0" normalizeH="0" baseline="0" noProof="0" dirty="0">
              <a:ln>
                <a:noFill/>
              </a:ln>
              <a:solidFill>
                <a:prstClr val="black"/>
              </a:solidFill>
              <a:effectLst/>
              <a:uLnTx/>
              <a:uFillTx/>
              <a:latin typeface="Arial"/>
              <a:ea typeface="黑体" panose="02010609060101010101" pitchFamily="2" charset="-122"/>
              <a:cs typeface="+mn-cs"/>
            </a:endParaRPr>
          </a:p>
        </p:txBody>
      </p:sp>
      <p:sp>
        <p:nvSpPr>
          <p:cNvPr id="7" name="文本框 2055"/>
          <p:cNvSpPr txBox="1"/>
          <p:nvPr/>
        </p:nvSpPr>
        <p:spPr>
          <a:xfrm>
            <a:off x="1970510" y="1074337"/>
            <a:ext cx="8713365" cy="1754326"/>
          </a:xfrm>
          <a:prstGeom prst="rect">
            <a:avLst/>
          </a:prstGeom>
          <a:noFill/>
          <a:ln w="9525">
            <a:noFill/>
          </a:ln>
        </p:spPr>
        <p:txBody>
          <a:bodyPr wrap="square">
            <a:spAutoFit/>
          </a:bodyPr>
          <a:lstStyle/>
          <a:p>
            <a:pPr marL="0" marR="0" lvl="0" indent="0" algn="ctr" defTabSz="1500505" rtl="0" eaLnBrk="1" fontAlgn="auto" latinLnBrk="0" hangingPunct="1">
              <a:lnSpc>
                <a:spcPct val="100000"/>
              </a:lnSpc>
              <a:spcBef>
                <a:spcPct val="50000"/>
              </a:spcBef>
              <a:spcAft>
                <a:spcPts val="0"/>
              </a:spcAft>
              <a:buClrTx/>
              <a:buSzTx/>
              <a:buFontTx/>
              <a:buNone/>
              <a:tabLst/>
              <a:defRPr/>
            </a:pPr>
            <a:r>
              <a:rPr kumimoji="0" lang="en-US" altLang="zh-CN" sz="5400" b="1" i="0" u="none" strike="noStrike" kern="1200" cap="none" spc="0" normalizeH="0" baseline="0" noProof="0" dirty="0" err="1">
                <a:ln>
                  <a:noFill/>
                </a:ln>
                <a:solidFill>
                  <a:srgbClr val="FF0066"/>
                </a:solidFill>
                <a:effectLst>
                  <a:glow rad="101600">
                    <a:srgbClr val="FFFF00">
                      <a:alpha val="60000"/>
                    </a:srgbClr>
                  </a:glow>
                </a:effectLst>
                <a:uLnTx/>
                <a:uFillTx/>
                <a:latin typeface="Arial"/>
                <a:ea typeface="黑体" panose="02010609060101010101" pitchFamily="2" charset="-122"/>
                <a:cs typeface="+mn-cs"/>
              </a:rPr>
              <a:t>Chào</a:t>
            </a:r>
            <a:r>
              <a:rPr kumimoji="0" lang="en-US" altLang="zh-CN" sz="5400" b="1" i="0" u="none" strike="noStrike" kern="1200" cap="none" spc="0" normalizeH="0" baseline="0" noProof="0" dirty="0">
                <a:ln>
                  <a:noFill/>
                </a:ln>
                <a:solidFill>
                  <a:srgbClr val="FF0066"/>
                </a:solidFill>
                <a:effectLst>
                  <a:glow rad="101600">
                    <a:srgbClr val="FFFF00">
                      <a:alpha val="60000"/>
                    </a:srgbClr>
                  </a:glow>
                </a:effectLst>
                <a:uLnTx/>
                <a:uFillTx/>
                <a:latin typeface="Arial"/>
                <a:ea typeface="黑体" panose="02010609060101010101" pitchFamily="2" charset="-122"/>
                <a:cs typeface="+mn-cs"/>
              </a:rPr>
              <a:t> </a:t>
            </a:r>
            <a:r>
              <a:rPr kumimoji="0" lang="en-US" altLang="zh-CN" sz="5400" b="1" i="0" u="none" strike="noStrike" kern="1200" cap="none" spc="0" normalizeH="0" baseline="0" noProof="0" dirty="0" err="1">
                <a:ln>
                  <a:noFill/>
                </a:ln>
                <a:solidFill>
                  <a:srgbClr val="FF0066"/>
                </a:solidFill>
                <a:effectLst>
                  <a:glow rad="101600">
                    <a:srgbClr val="FFFF00">
                      <a:alpha val="60000"/>
                    </a:srgbClr>
                  </a:glow>
                </a:effectLst>
                <a:uLnTx/>
                <a:uFillTx/>
                <a:latin typeface="Arial"/>
                <a:ea typeface="黑体" panose="02010609060101010101" pitchFamily="2" charset="-122"/>
                <a:cs typeface="+mn-cs"/>
              </a:rPr>
              <a:t>mừng</a:t>
            </a:r>
            <a:r>
              <a:rPr kumimoji="0" lang="en-US" altLang="zh-CN" sz="5400" b="1" i="0" u="none" strike="noStrike" kern="1200" cap="none" spc="0" normalizeH="0" baseline="0" noProof="0" dirty="0">
                <a:ln>
                  <a:noFill/>
                </a:ln>
                <a:solidFill>
                  <a:srgbClr val="FF0066"/>
                </a:solidFill>
                <a:effectLst>
                  <a:glow rad="101600">
                    <a:srgbClr val="FFFF00">
                      <a:alpha val="60000"/>
                    </a:srgbClr>
                  </a:glow>
                </a:effectLst>
                <a:uLnTx/>
                <a:uFillTx/>
                <a:latin typeface="Arial"/>
                <a:ea typeface="黑体" panose="02010609060101010101" pitchFamily="2" charset="-122"/>
                <a:cs typeface="+mn-cs"/>
              </a:rPr>
              <a:t> </a:t>
            </a:r>
            <a:r>
              <a:rPr kumimoji="0" lang="en-US" altLang="zh-CN" sz="5400" b="1" i="0" u="none" strike="noStrike" kern="1200" cap="none" spc="0" normalizeH="0" baseline="0" noProof="0" dirty="0" err="1">
                <a:ln>
                  <a:noFill/>
                </a:ln>
                <a:solidFill>
                  <a:srgbClr val="FF0066"/>
                </a:solidFill>
                <a:effectLst>
                  <a:glow rad="101600">
                    <a:srgbClr val="FFFF00">
                      <a:alpha val="60000"/>
                    </a:srgbClr>
                  </a:glow>
                </a:effectLst>
                <a:uLnTx/>
                <a:uFillTx/>
                <a:latin typeface="Arial"/>
                <a:ea typeface="黑体" panose="02010609060101010101" pitchFamily="2" charset="-122"/>
                <a:cs typeface="+mn-cs"/>
              </a:rPr>
              <a:t>quý</a:t>
            </a:r>
            <a:r>
              <a:rPr kumimoji="0" lang="en-US" altLang="zh-CN" sz="5400" b="1" i="0" u="none" strike="noStrike" kern="1200" cap="none" spc="0" normalizeH="0" baseline="0" noProof="0" dirty="0">
                <a:ln>
                  <a:noFill/>
                </a:ln>
                <a:solidFill>
                  <a:srgbClr val="FF0066"/>
                </a:solidFill>
                <a:effectLst>
                  <a:glow rad="101600">
                    <a:srgbClr val="FFFF00">
                      <a:alpha val="60000"/>
                    </a:srgbClr>
                  </a:glow>
                </a:effectLst>
                <a:uLnTx/>
                <a:uFillTx/>
                <a:latin typeface="Arial"/>
                <a:ea typeface="黑体" panose="02010609060101010101" pitchFamily="2" charset="-122"/>
                <a:cs typeface="+mn-cs"/>
              </a:rPr>
              <a:t> </a:t>
            </a:r>
            <a:r>
              <a:rPr kumimoji="0" lang="en-US" altLang="zh-CN" sz="5400" b="1" i="0" u="none" strike="noStrike" kern="1200" cap="none" spc="0" normalizeH="0" baseline="0" noProof="0" dirty="0" err="1">
                <a:ln>
                  <a:noFill/>
                </a:ln>
                <a:solidFill>
                  <a:srgbClr val="FF0066"/>
                </a:solidFill>
                <a:effectLst>
                  <a:glow rad="101600">
                    <a:srgbClr val="FFFF00">
                      <a:alpha val="60000"/>
                    </a:srgbClr>
                  </a:glow>
                </a:effectLst>
                <a:uLnTx/>
                <a:uFillTx/>
                <a:latin typeface="Arial"/>
                <a:ea typeface="黑体" panose="02010609060101010101" pitchFamily="2" charset="-122"/>
                <a:cs typeface="+mn-cs"/>
              </a:rPr>
              <a:t>thầy</a:t>
            </a:r>
            <a:r>
              <a:rPr kumimoji="0" lang="en-US" altLang="zh-CN" sz="5400" b="1" i="0" u="none" strike="noStrike" kern="1200" cap="none" spc="0" normalizeH="0" baseline="0" noProof="0" dirty="0">
                <a:ln>
                  <a:noFill/>
                </a:ln>
                <a:solidFill>
                  <a:srgbClr val="FF0066"/>
                </a:solidFill>
                <a:effectLst>
                  <a:glow rad="101600">
                    <a:srgbClr val="FFFF00">
                      <a:alpha val="60000"/>
                    </a:srgbClr>
                  </a:glow>
                </a:effectLst>
                <a:uLnTx/>
                <a:uFillTx/>
                <a:latin typeface="Arial"/>
                <a:ea typeface="黑体" panose="02010609060101010101" pitchFamily="2" charset="-122"/>
                <a:cs typeface="+mn-cs"/>
              </a:rPr>
              <a:t> </a:t>
            </a:r>
            <a:r>
              <a:rPr kumimoji="0" lang="en-US" altLang="zh-CN" sz="5400" b="1" i="0" u="none" strike="noStrike" kern="1200" cap="none" spc="0" normalizeH="0" baseline="0" noProof="0" dirty="0" err="1">
                <a:ln>
                  <a:noFill/>
                </a:ln>
                <a:solidFill>
                  <a:srgbClr val="FF0066"/>
                </a:solidFill>
                <a:effectLst>
                  <a:glow rad="101600">
                    <a:srgbClr val="FFFF00">
                      <a:alpha val="60000"/>
                    </a:srgbClr>
                  </a:glow>
                </a:effectLst>
                <a:uLnTx/>
                <a:uFillTx/>
                <a:latin typeface="Arial"/>
                <a:ea typeface="黑体" panose="02010609060101010101" pitchFamily="2" charset="-122"/>
                <a:cs typeface="+mn-cs"/>
              </a:rPr>
              <a:t>cô</a:t>
            </a:r>
            <a:r>
              <a:rPr kumimoji="0" lang="en-US" altLang="zh-CN" sz="5400" b="1" i="0" u="none" strike="noStrike" kern="1200" cap="none" spc="0" normalizeH="0" baseline="0" noProof="0" dirty="0">
                <a:ln>
                  <a:noFill/>
                </a:ln>
                <a:solidFill>
                  <a:srgbClr val="FF0066"/>
                </a:solidFill>
                <a:effectLst>
                  <a:glow rad="101600">
                    <a:srgbClr val="FFFF00">
                      <a:alpha val="60000"/>
                    </a:srgbClr>
                  </a:glow>
                </a:effectLst>
                <a:uLnTx/>
                <a:uFillTx/>
                <a:latin typeface="Arial"/>
                <a:ea typeface="黑体" panose="02010609060101010101" pitchFamily="2" charset="-122"/>
                <a:cs typeface="+mn-cs"/>
              </a:rPr>
              <a:t> </a:t>
            </a:r>
            <a:r>
              <a:rPr kumimoji="0" lang="en-US" altLang="zh-CN" sz="5400" b="1" i="0" u="none" strike="noStrike" kern="1200" cap="none" spc="0" normalizeH="0" baseline="0" noProof="0" dirty="0" err="1">
                <a:ln>
                  <a:noFill/>
                </a:ln>
                <a:solidFill>
                  <a:srgbClr val="FF0066"/>
                </a:solidFill>
                <a:effectLst>
                  <a:glow rad="101600">
                    <a:srgbClr val="FFFF00">
                      <a:alpha val="60000"/>
                    </a:srgbClr>
                  </a:glow>
                </a:effectLst>
                <a:uLnTx/>
                <a:uFillTx/>
                <a:latin typeface="Arial"/>
                <a:ea typeface="黑体" panose="02010609060101010101" pitchFamily="2" charset="-122"/>
                <a:cs typeface="+mn-cs"/>
              </a:rPr>
              <a:t>và</a:t>
            </a:r>
            <a:r>
              <a:rPr kumimoji="0" lang="en-US" altLang="zh-CN" sz="5400" b="1" i="0" u="none" strike="noStrike" kern="1200" cap="none" spc="0" normalizeH="0" baseline="0" noProof="0" dirty="0">
                <a:ln>
                  <a:noFill/>
                </a:ln>
                <a:solidFill>
                  <a:srgbClr val="FF0066"/>
                </a:solidFill>
                <a:effectLst>
                  <a:glow rad="101600">
                    <a:srgbClr val="FFFF00">
                      <a:alpha val="60000"/>
                    </a:srgbClr>
                  </a:glow>
                </a:effectLst>
                <a:uLnTx/>
                <a:uFillTx/>
                <a:latin typeface="Arial"/>
                <a:ea typeface="黑体" panose="02010609060101010101" pitchFamily="2" charset="-122"/>
                <a:cs typeface="+mn-cs"/>
              </a:rPr>
              <a:t> </a:t>
            </a:r>
            <a:r>
              <a:rPr kumimoji="0" lang="en-US" altLang="zh-CN" sz="5400" b="1" i="0" u="none" strike="noStrike" kern="1200" cap="none" spc="0" normalizeH="0" baseline="0" noProof="0" dirty="0" err="1">
                <a:ln>
                  <a:noFill/>
                </a:ln>
                <a:solidFill>
                  <a:srgbClr val="FF0066"/>
                </a:solidFill>
                <a:effectLst>
                  <a:glow rad="101600">
                    <a:srgbClr val="FFFF00">
                      <a:alpha val="60000"/>
                    </a:srgbClr>
                  </a:glow>
                </a:effectLst>
                <a:uLnTx/>
                <a:uFillTx/>
                <a:latin typeface="Arial"/>
                <a:ea typeface="黑体" panose="02010609060101010101" pitchFamily="2" charset="-122"/>
                <a:cs typeface="+mn-cs"/>
              </a:rPr>
              <a:t>các</a:t>
            </a:r>
            <a:r>
              <a:rPr kumimoji="0" lang="en-US" altLang="zh-CN" sz="5400" b="1" i="0" u="none" strike="noStrike" kern="1200" cap="none" spc="0" normalizeH="0" baseline="0" noProof="0" dirty="0">
                <a:ln>
                  <a:noFill/>
                </a:ln>
                <a:solidFill>
                  <a:srgbClr val="FF0066"/>
                </a:solidFill>
                <a:effectLst>
                  <a:glow rad="101600">
                    <a:srgbClr val="FFFF00">
                      <a:alpha val="60000"/>
                    </a:srgbClr>
                  </a:glow>
                </a:effectLst>
                <a:uLnTx/>
                <a:uFillTx/>
                <a:latin typeface="Arial"/>
                <a:ea typeface="黑体" panose="02010609060101010101" pitchFamily="2" charset="-122"/>
                <a:cs typeface="+mn-cs"/>
              </a:rPr>
              <a:t> </a:t>
            </a:r>
            <a:r>
              <a:rPr kumimoji="0" lang="en-US" altLang="zh-CN" sz="5400" b="1" i="0" u="none" strike="noStrike" kern="1200" cap="none" spc="0" normalizeH="0" baseline="0" noProof="0" dirty="0" err="1">
                <a:ln>
                  <a:noFill/>
                </a:ln>
                <a:solidFill>
                  <a:srgbClr val="FF0066"/>
                </a:solidFill>
                <a:effectLst>
                  <a:glow rad="101600">
                    <a:srgbClr val="FFFF00">
                      <a:alpha val="60000"/>
                    </a:srgbClr>
                  </a:glow>
                </a:effectLst>
                <a:uLnTx/>
                <a:uFillTx/>
                <a:latin typeface="Arial"/>
                <a:ea typeface="黑体" panose="02010609060101010101" pitchFamily="2" charset="-122"/>
                <a:cs typeface="+mn-cs"/>
              </a:rPr>
              <a:t>em</a:t>
            </a:r>
            <a:r>
              <a:rPr kumimoji="0" lang="en-US" altLang="zh-CN" sz="5400" b="1" i="0" u="none" strike="noStrike" kern="1200" cap="none" spc="0" normalizeH="0" baseline="0" noProof="0" dirty="0">
                <a:ln>
                  <a:noFill/>
                </a:ln>
                <a:solidFill>
                  <a:srgbClr val="FF0066"/>
                </a:solidFill>
                <a:effectLst>
                  <a:glow rad="101600">
                    <a:srgbClr val="FFFF00">
                      <a:alpha val="60000"/>
                    </a:srgbClr>
                  </a:glow>
                </a:effectLst>
                <a:uLnTx/>
                <a:uFillTx/>
                <a:latin typeface="Arial"/>
                <a:ea typeface="黑体" panose="02010609060101010101" pitchFamily="2" charset="-122"/>
                <a:cs typeface="+mn-cs"/>
              </a:rPr>
              <a:t> </a:t>
            </a:r>
            <a:r>
              <a:rPr kumimoji="0" lang="en-US" altLang="zh-CN" sz="5400" b="1" i="0" u="none" strike="noStrike" kern="1200" cap="none" spc="0" normalizeH="0" baseline="0" noProof="0" dirty="0" err="1">
                <a:ln>
                  <a:noFill/>
                </a:ln>
                <a:solidFill>
                  <a:srgbClr val="FF0066"/>
                </a:solidFill>
                <a:effectLst>
                  <a:glow rad="101600">
                    <a:srgbClr val="FFFF00">
                      <a:alpha val="60000"/>
                    </a:srgbClr>
                  </a:glow>
                </a:effectLst>
                <a:uLnTx/>
                <a:uFillTx/>
                <a:latin typeface="Arial"/>
                <a:ea typeface="黑体" panose="02010609060101010101" pitchFamily="2" charset="-122"/>
                <a:cs typeface="+mn-cs"/>
              </a:rPr>
              <a:t>học</a:t>
            </a:r>
            <a:r>
              <a:rPr kumimoji="0" lang="en-US" altLang="zh-CN" sz="5400" b="1" i="0" u="none" strike="noStrike" kern="1200" cap="none" spc="0" normalizeH="0" baseline="0" noProof="0" dirty="0">
                <a:ln>
                  <a:noFill/>
                </a:ln>
                <a:solidFill>
                  <a:srgbClr val="FF0066"/>
                </a:solidFill>
                <a:effectLst>
                  <a:glow rad="101600">
                    <a:srgbClr val="FFFF00">
                      <a:alpha val="60000"/>
                    </a:srgbClr>
                  </a:glow>
                </a:effectLst>
                <a:uLnTx/>
                <a:uFillTx/>
                <a:latin typeface="Arial"/>
                <a:ea typeface="黑体" panose="02010609060101010101" pitchFamily="2" charset="-122"/>
                <a:cs typeface="+mn-cs"/>
              </a:rPr>
              <a:t> </a:t>
            </a:r>
            <a:r>
              <a:rPr kumimoji="0" lang="en-US" altLang="zh-CN" sz="5400" b="1" i="0" u="none" strike="noStrike" kern="1200" cap="none" spc="0" normalizeH="0" baseline="0" noProof="0" dirty="0" err="1">
                <a:ln>
                  <a:noFill/>
                </a:ln>
                <a:solidFill>
                  <a:srgbClr val="FF0066"/>
                </a:solidFill>
                <a:effectLst>
                  <a:glow rad="101600">
                    <a:srgbClr val="FFFF00">
                      <a:alpha val="60000"/>
                    </a:srgbClr>
                  </a:glow>
                </a:effectLst>
                <a:uLnTx/>
                <a:uFillTx/>
                <a:latin typeface="Arial"/>
                <a:ea typeface="黑体" panose="02010609060101010101" pitchFamily="2" charset="-122"/>
                <a:cs typeface="+mn-cs"/>
              </a:rPr>
              <a:t>sinh</a:t>
            </a:r>
            <a:endParaRPr kumimoji="0" lang="en-US" altLang="zh-CN" sz="5400" b="1" i="0" u="none" strike="noStrike" kern="1200" cap="none" spc="0" normalizeH="0" baseline="0" noProof="0" dirty="0">
              <a:ln>
                <a:noFill/>
              </a:ln>
              <a:solidFill>
                <a:srgbClr val="FF0066"/>
              </a:solidFill>
              <a:effectLst>
                <a:glow rad="101600">
                  <a:srgbClr val="FFFF00">
                    <a:alpha val="60000"/>
                  </a:srgbClr>
                </a:glow>
              </a:effectLst>
              <a:uLnTx/>
              <a:uFillTx/>
              <a:latin typeface="Arial"/>
              <a:ea typeface="黑体" panose="02010609060101010101" pitchFamily="2" charset="-122"/>
              <a:cs typeface="+mn-cs"/>
            </a:endParaRPr>
          </a:p>
        </p:txBody>
      </p:sp>
      <p:sp>
        <p:nvSpPr>
          <p:cNvPr id="8" name="文本框 2054"/>
          <p:cNvSpPr txBox="1"/>
          <p:nvPr/>
        </p:nvSpPr>
        <p:spPr>
          <a:xfrm>
            <a:off x="5003006" y="3000575"/>
            <a:ext cx="3385344" cy="1015663"/>
          </a:xfrm>
          <a:prstGeom prst="rect">
            <a:avLst/>
          </a:prstGeom>
          <a:noFill/>
          <a:ln w="9525">
            <a:noFill/>
          </a:ln>
        </p:spPr>
        <p:txBody>
          <a:bodyPr wrap="square">
            <a:spAutoFit/>
          </a:bodyPr>
          <a:lstStyle/>
          <a:p>
            <a:pPr marL="0" marR="0" lvl="0" indent="0" algn="l" defTabSz="1500505" rtl="0" eaLnBrk="1" fontAlgn="auto" latinLnBrk="0" hangingPunct="1">
              <a:lnSpc>
                <a:spcPct val="100000"/>
              </a:lnSpc>
              <a:spcBef>
                <a:spcPct val="50000"/>
              </a:spcBef>
              <a:spcAft>
                <a:spcPts val="0"/>
              </a:spcAft>
              <a:buClrTx/>
              <a:buSzTx/>
              <a:buFontTx/>
              <a:buNone/>
              <a:tabLst/>
              <a:defRPr/>
            </a:pPr>
            <a:r>
              <a:rPr kumimoji="0" lang="en-US" altLang="zh-CN" sz="6000" b="1" i="0" u="none" strike="noStrike" kern="1200" cap="none" spc="0" normalizeH="0" baseline="0" noProof="0" dirty="0" err="1">
                <a:ln>
                  <a:noFill/>
                </a:ln>
                <a:solidFill>
                  <a:srgbClr val="C00000"/>
                </a:solidFill>
                <a:effectLst/>
                <a:uLnTx/>
                <a:uFillTx/>
                <a:latin typeface="Arial"/>
                <a:ea typeface="黑体" panose="02010609060101010101" pitchFamily="2" charset="-122"/>
                <a:cs typeface="+mn-cs"/>
              </a:rPr>
              <a:t>Lớp</a:t>
            </a:r>
            <a:r>
              <a:rPr kumimoji="0" lang="en-US" altLang="zh-CN" sz="6000" b="1" i="0" u="none" strike="noStrike" kern="1200" cap="none" spc="0" normalizeH="0" baseline="0" noProof="0" dirty="0">
                <a:ln>
                  <a:noFill/>
                </a:ln>
                <a:solidFill>
                  <a:srgbClr val="C00000"/>
                </a:solidFill>
                <a:effectLst/>
                <a:uLnTx/>
                <a:uFillTx/>
                <a:latin typeface="Arial"/>
                <a:ea typeface="黑体" panose="02010609060101010101" pitchFamily="2" charset="-122"/>
                <a:cs typeface="+mn-cs"/>
              </a:rPr>
              <a:t> 2</a:t>
            </a:r>
            <a:endParaRPr kumimoji="0" lang="zh-CN" altLang="en-US" sz="6000" b="1" i="0" u="none" strike="noStrike" kern="1200" cap="none" spc="0" normalizeH="0" baseline="0" noProof="0" dirty="0">
              <a:ln>
                <a:noFill/>
              </a:ln>
              <a:solidFill>
                <a:srgbClr val="C00000"/>
              </a:solidFill>
              <a:effectLst/>
              <a:uLnTx/>
              <a:uFillTx/>
              <a:latin typeface="Arial"/>
              <a:ea typeface="黑体" panose="02010609060101010101" pitchFamily="2" charset="-122"/>
              <a:cs typeface="+mn-cs"/>
            </a:endParaRPr>
          </a:p>
        </p:txBody>
      </p:sp>
    </p:spTree>
    <p:extLst>
      <p:ext uri="{BB962C8B-B14F-4D97-AF65-F5344CB8AC3E}">
        <p14:creationId xmlns:p14="http://schemas.microsoft.com/office/powerpoint/2010/main" val="20780682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735"/>
        <p:cNvGrpSpPr/>
        <p:nvPr/>
      </p:nvGrpSpPr>
      <p:grpSpPr>
        <a:xfrm>
          <a:off x="0" y="0"/>
          <a:ext cx="0" cy="0"/>
          <a:chOff x="0" y="0"/>
          <a:chExt cx="0" cy="0"/>
        </a:xfrm>
      </p:grpSpPr>
      <p:grpSp>
        <p:nvGrpSpPr>
          <p:cNvPr id="5763" name="Google Shape;5763;p46"/>
          <p:cNvGrpSpPr/>
          <p:nvPr/>
        </p:nvGrpSpPr>
        <p:grpSpPr>
          <a:xfrm>
            <a:off x="-107893" y="-105644"/>
            <a:ext cx="12407785" cy="7340833"/>
            <a:chOff x="695553" y="135924"/>
            <a:chExt cx="7810541" cy="4772563"/>
          </a:xfrm>
        </p:grpSpPr>
        <p:grpSp>
          <p:nvGrpSpPr>
            <p:cNvPr id="5764" name="Google Shape;5764;p46"/>
            <p:cNvGrpSpPr/>
            <p:nvPr/>
          </p:nvGrpSpPr>
          <p:grpSpPr>
            <a:xfrm>
              <a:off x="695553" y="135924"/>
              <a:ext cx="7810541" cy="4525622"/>
              <a:chOff x="488150" y="1113350"/>
              <a:chExt cx="6569000" cy="3604350"/>
            </a:xfrm>
          </p:grpSpPr>
          <p:sp>
            <p:nvSpPr>
              <p:cNvPr id="5765" name="Google Shape;5765;p46"/>
              <p:cNvSpPr/>
              <p:nvPr/>
            </p:nvSpPr>
            <p:spPr>
              <a:xfrm>
                <a:off x="515525" y="1135100"/>
                <a:ext cx="6531500" cy="3555500"/>
              </a:xfrm>
              <a:custGeom>
                <a:avLst/>
                <a:gdLst/>
                <a:ahLst/>
                <a:cxnLst/>
                <a:rect l="l" t="t" r="r" b="b"/>
                <a:pathLst>
                  <a:path w="261260" h="142220" extrusionOk="0">
                    <a:moveTo>
                      <a:pt x="5204" y="0"/>
                    </a:moveTo>
                    <a:cubicBezTo>
                      <a:pt x="2322" y="0"/>
                      <a:pt x="1" y="1750"/>
                      <a:pt x="1" y="3917"/>
                    </a:cubicBezTo>
                    <a:lnTo>
                      <a:pt x="1" y="138303"/>
                    </a:lnTo>
                    <a:cubicBezTo>
                      <a:pt x="1" y="138696"/>
                      <a:pt x="84" y="139065"/>
                      <a:pt x="215" y="139422"/>
                    </a:cubicBezTo>
                    <a:cubicBezTo>
                      <a:pt x="846" y="141017"/>
                      <a:pt x="2775" y="142184"/>
                      <a:pt x="5085" y="142220"/>
                    </a:cubicBezTo>
                    <a:lnTo>
                      <a:pt x="256068" y="142220"/>
                    </a:lnTo>
                    <a:cubicBezTo>
                      <a:pt x="256533" y="142220"/>
                      <a:pt x="256985" y="142172"/>
                      <a:pt x="257426" y="142089"/>
                    </a:cubicBezTo>
                    <a:cubicBezTo>
                      <a:pt x="259640" y="141637"/>
                      <a:pt x="261259" y="140124"/>
                      <a:pt x="261259" y="138303"/>
                    </a:cubicBezTo>
                    <a:lnTo>
                      <a:pt x="261259" y="3917"/>
                    </a:lnTo>
                    <a:cubicBezTo>
                      <a:pt x="261259" y="3560"/>
                      <a:pt x="261188" y="3203"/>
                      <a:pt x="261057" y="2881"/>
                    </a:cubicBezTo>
                    <a:cubicBezTo>
                      <a:pt x="261057" y="2858"/>
                      <a:pt x="261033" y="2822"/>
                      <a:pt x="261021" y="2798"/>
                    </a:cubicBezTo>
                    <a:cubicBezTo>
                      <a:pt x="260700" y="1965"/>
                      <a:pt x="260009" y="1238"/>
                      <a:pt x="259093" y="738"/>
                    </a:cubicBezTo>
                    <a:cubicBezTo>
                      <a:pt x="259009" y="715"/>
                      <a:pt x="258950" y="667"/>
                      <a:pt x="258878" y="643"/>
                    </a:cubicBezTo>
                    <a:cubicBezTo>
                      <a:pt x="258164" y="286"/>
                      <a:pt x="257330" y="60"/>
                      <a:pt x="256437" y="12"/>
                    </a:cubicBezTo>
                    <a:cubicBezTo>
                      <a:pt x="256318" y="0"/>
                      <a:pt x="256187" y="0"/>
                      <a:pt x="256056" y="0"/>
                    </a:cubicBez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66" name="Google Shape;5766;p46"/>
              <p:cNvSpPr/>
              <p:nvPr/>
            </p:nvSpPr>
            <p:spPr>
              <a:xfrm>
                <a:off x="1595725" y="1176025"/>
                <a:ext cx="377750" cy="225600"/>
              </a:xfrm>
              <a:custGeom>
                <a:avLst/>
                <a:gdLst/>
                <a:ahLst/>
                <a:cxnLst/>
                <a:rect l="l" t="t" r="r" b="b"/>
                <a:pathLst>
                  <a:path w="15110" h="9024" extrusionOk="0">
                    <a:moveTo>
                      <a:pt x="5574" y="2768"/>
                    </a:moveTo>
                    <a:cubicBezTo>
                      <a:pt x="5581" y="2768"/>
                      <a:pt x="5589" y="2768"/>
                      <a:pt x="5596" y="2768"/>
                    </a:cubicBezTo>
                    <a:cubicBezTo>
                      <a:pt x="5632" y="2768"/>
                      <a:pt x="5656" y="2768"/>
                      <a:pt x="5692" y="2780"/>
                    </a:cubicBezTo>
                    <a:cubicBezTo>
                      <a:pt x="6001" y="2840"/>
                      <a:pt x="6227" y="3114"/>
                      <a:pt x="6227" y="3435"/>
                    </a:cubicBezTo>
                    <a:cubicBezTo>
                      <a:pt x="6215" y="3769"/>
                      <a:pt x="5977" y="4019"/>
                      <a:pt x="5656" y="4066"/>
                    </a:cubicBezTo>
                    <a:cubicBezTo>
                      <a:pt x="5640" y="4066"/>
                      <a:pt x="5619" y="4072"/>
                      <a:pt x="5599" y="4072"/>
                    </a:cubicBezTo>
                    <a:cubicBezTo>
                      <a:pt x="5590" y="4072"/>
                      <a:pt x="5580" y="4070"/>
                      <a:pt x="5573" y="4066"/>
                    </a:cubicBezTo>
                    <a:cubicBezTo>
                      <a:pt x="5203" y="4042"/>
                      <a:pt x="4918" y="3745"/>
                      <a:pt x="4930" y="3388"/>
                    </a:cubicBezTo>
                    <a:cubicBezTo>
                      <a:pt x="4941" y="3038"/>
                      <a:pt x="5227" y="2768"/>
                      <a:pt x="5574" y="2768"/>
                    </a:cubicBezTo>
                    <a:close/>
                    <a:moveTo>
                      <a:pt x="12131" y="0"/>
                    </a:moveTo>
                    <a:cubicBezTo>
                      <a:pt x="10730" y="0"/>
                      <a:pt x="8966" y="291"/>
                      <a:pt x="7132" y="1328"/>
                    </a:cubicBezTo>
                    <a:cubicBezTo>
                      <a:pt x="6644" y="1602"/>
                      <a:pt x="6168" y="1923"/>
                      <a:pt x="5704" y="2280"/>
                    </a:cubicBezTo>
                    <a:cubicBezTo>
                      <a:pt x="2310" y="4876"/>
                      <a:pt x="0" y="9019"/>
                      <a:pt x="0" y="9019"/>
                    </a:cubicBezTo>
                    <a:cubicBezTo>
                      <a:pt x="0" y="9019"/>
                      <a:pt x="131" y="9023"/>
                      <a:pt x="367" y="9023"/>
                    </a:cubicBezTo>
                    <a:cubicBezTo>
                      <a:pt x="1176" y="9023"/>
                      <a:pt x="3224" y="8973"/>
                      <a:pt x="5501" y="8531"/>
                    </a:cubicBezTo>
                    <a:cubicBezTo>
                      <a:pt x="7085" y="8210"/>
                      <a:pt x="8799" y="7710"/>
                      <a:pt x="10276" y="6876"/>
                    </a:cubicBezTo>
                    <a:cubicBezTo>
                      <a:pt x="14443" y="4507"/>
                      <a:pt x="15109" y="471"/>
                      <a:pt x="15109" y="471"/>
                    </a:cubicBezTo>
                    <a:cubicBezTo>
                      <a:pt x="15109" y="471"/>
                      <a:pt x="13915" y="0"/>
                      <a:pt x="12131"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67" name="Google Shape;5767;p46"/>
              <p:cNvSpPr/>
              <p:nvPr/>
            </p:nvSpPr>
            <p:spPr>
              <a:xfrm>
                <a:off x="1242700" y="1226175"/>
                <a:ext cx="200950" cy="425975"/>
              </a:xfrm>
              <a:custGeom>
                <a:avLst/>
                <a:gdLst/>
                <a:ahLst/>
                <a:cxnLst/>
                <a:rect l="l" t="t" r="r" b="b"/>
                <a:pathLst>
                  <a:path w="8038" h="17039" extrusionOk="0">
                    <a:moveTo>
                      <a:pt x="6311" y="9061"/>
                    </a:moveTo>
                    <a:cubicBezTo>
                      <a:pt x="6490" y="9085"/>
                      <a:pt x="6620" y="9216"/>
                      <a:pt x="6620" y="9394"/>
                    </a:cubicBezTo>
                    <a:cubicBezTo>
                      <a:pt x="6620" y="9573"/>
                      <a:pt x="6478" y="9704"/>
                      <a:pt x="6299" y="9704"/>
                    </a:cubicBezTo>
                    <a:cubicBezTo>
                      <a:pt x="6120" y="9704"/>
                      <a:pt x="5989" y="9561"/>
                      <a:pt x="5989" y="9383"/>
                    </a:cubicBezTo>
                    <a:cubicBezTo>
                      <a:pt x="5989" y="9204"/>
                      <a:pt x="6132" y="9061"/>
                      <a:pt x="6311" y="9061"/>
                    </a:cubicBezTo>
                    <a:close/>
                    <a:moveTo>
                      <a:pt x="6325" y="12620"/>
                    </a:moveTo>
                    <a:cubicBezTo>
                      <a:pt x="6332" y="12620"/>
                      <a:pt x="6339" y="12621"/>
                      <a:pt x="6347" y="12621"/>
                    </a:cubicBezTo>
                    <a:cubicBezTo>
                      <a:pt x="6561" y="12621"/>
                      <a:pt x="6716" y="12800"/>
                      <a:pt x="6716" y="13014"/>
                    </a:cubicBezTo>
                    <a:cubicBezTo>
                      <a:pt x="6716" y="13210"/>
                      <a:pt x="6549" y="13372"/>
                      <a:pt x="6344" y="13372"/>
                    </a:cubicBezTo>
                    <a:cubicBezTo>
                      <a:pt x="6337" y="13372"/>
                      <a:pt x="6330" y="13372"/>
                      <a:pt x="6323" y="13371"/>
                    </a:cubicBezTo>
                    <a:cubicBezTo>
                      <a:pt x="6120" y="13371"/>
                      <a:pt x="5954" y="13193"/>
                      <a:pt x="5954" y="12978"/>
                    </a:cubicBezTo>
                    <a:cubicBezTo>
                      <a:pt x="5954" y="12783"/>
                      <a:pt x="6120" y="12620"/>
                      <a:pt x="6325" y="12620"/>
                    </a:cubicBezTo>
                    <a:close/>
                    <a:moveTo>
                      <a:pt x="2168" y="0"/>
                    </a:moveTo>
                    <a:cubicBezTo>
                      <a:pt x="2168" y="0"/>
                      <a:pt x="1" y="5704"/>
                      <a:pt x="882" y="10406"/>
                    </a:cubicBezTo>
                    <a:cubicBezTo>
                      <a:pt x="1751" y="15109"/>
                      <a:pt x="5370" y="17038"/>
                      <a:pt x="5370" y="17038"/>
                    </a:cubicBezTo>
                    <a:cubicBezTo>
                      <a:pt x="5370" y="17038"/>
                      <a:pt x="8037" y="13931"/>
                      <a:pt x="7144" y="9228"/>
                    </a:cubicBezTo>
                    <a:cubicBezTo>
                      <a:pt x="6263" y="4525"/>
                      <a:pt x="2168" y="0"/>
                      <a:pt x="2168"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68" name="Google Shape;5768;p46"/>
              <p:cNvSpPr/>
              <p:nvPr/>
            </p:nvSpPr>
            <p:spPr>
              <a:xfrm>
                <a:off x="689950" y="1164850"/>
                <a:ext cx="234275" cy="404850"/>
              </a:xfrm>
              <a:custGeom>
                <a:avLst/>
                <a:gdLst/>
                <a:ahLst/>
                <a:cxnLst/>
                <a:rect l="l" t="t" r="r" b="b"/>
                <a:pathLst>
                  <a:path w="9371" h="16194" extrusionOk="0">
                    <a:moveTo>
                      <a:pt x="2049" y="1"/>
                    </a:moveTo>
                    <a:cubicBezTo>
                      <a:pt x="2049" y="1"/>
                      <a:pt x="1" y="3537"/>
                      <a:pt x="1703" y="8002"/>
                    </a:cubicBezTo>
                    <a:cubicBezTo>
                      <a:pt x="3418" y="12490"/>
                      <a:pt x="8252" y="16193"/>
                      <a:pt x="8252" y="16193"/>
                    </a:cubicBezTo>
                    <a:cubicBezTo>
                      <a:pt x="8252" y="16193"/>
                      <a:pt x="9371" y="10192"/>
                      <a:pt x="7656" y="5728"/>
                    </a:cubicBezTo>
                    <a:cubicBezTo>
                      <a:pt x="5954" y="1263"/>
                      <a:pt x="2049" y="1"/>
                      <a:pt x="2049"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69" name="Google Shape;5769;p46"/>
              <p:cNvSpPr/>
              <p:nvPr/>
            </p:nvSpPr>
            <p:spPr>
              <a:xfrm>
                <a:off x="2115725" y="1683050"/>
                <a:ext cx="312875" cy="312000"/>
              </a:xfrm>
              <a:custGeom>
                <a:avLst/>
                <a:gdLst/>
                <a:ahLst/>
                <a:cxnLst/>
                <a:rect l="l" t="t" r="r" b="b"/>
                <a:pathLst>
                  <a:path w="12515" h="12480" extrusionOk="0">
                    <a:moveTo>
                      <a:pt x="5690" y="7846"/>
                    </a:moveTo>
                    <a:cubicBezTo>
                      <a:pt x="5702" y="7846"/>
                      <a:pt x="5715" y="7846"/>
                      <a:pt x="5728" y="7848"/>
                    </a:cubicBezTo>
                    <a:cubicBezTo>
                      <a:pt x="5954" y="7860"/>
                      <a:pt x="6120" y="8050"/>
                      <a:pt x="6120" y="8276"/>
                    </a:cubicBezTo>
                    <a:cubicBezTo>
                      <a:pt x="6109" y="8496"/>
                      <a:pt x="5940" y="8682"/>
                      <a:pt x="5713" y="8682"/>
                    </a:cubicBezTo>
                    <a:cubicBezTo>
                      <a:pt x="5706" y="8682"/>
                      <a:pt x="5699" y="8681"/>
                      <a:pt x="5692" y="8681"/>
                    </a:cubicBezTo>
                    <a:cubicBezTo>
                      <a:pt x="5478" y="8657"/>
                      <a:pt x="5275" y="8479"/>
                      <a:pt x="5287" y="8253"/>
                    </a:cubicBezTo>
                    <a:cubicBezTo>
                      <a:pt x="5310" y="8038"/>
                      <a:pt x="5471" y="7846"/>
                      <a:pt x="5690" y="7846"/>
                    </a:cubicBezTo>
                    <a:close/>
                    <a:moveTo>
                      <a:pt x="11691" y="1"/>
                    </a:moveTo>
                    <a:cubicBezTo>
                      <a:pt x="10613" y="1"/>
                      <a:pt x="7387" y="257"/>
                      <a:pt x="4656" y="3085"/>
                    </a:cubicBezTo>
                    <a:cubicBezTo>
                      <a:pt x="3632" y="4145"/>
                      <a:pt x="2799" y="5443"/>
                      <a:pt x="2120" y="6740"/>
                    </a:cubicBezTo>
                    <a:cubicBezTo>
                      <a:pt x="632" y="9634"/>
                      <a:pt x="1" y="12479"/>
                      <a:pt x="1" y="12479"/>
                    </a:cubicBezTo>
                    <a:cubicBezTo>
                      <a:pt x="1" y="12479"/>
                      <a:pt x="5906" y="10955"/>
                      <a:pt x="9240" y="7514"/>
                    </a:cubicBezTo>
                    <a:cubicBezTo>
                      <a:pt x="9418" y="7336"/>
                      <a:pt x="9561" y="7157"/>
                      <a:pt x="9716" y="6979"/>
                    </a:cubicBezTo>
                    <a:cubicBezTo>
                      <a:pt x="12514" y="3681"/>
                      <a:pt x="12062" y="13"/>
                      <a:pt x="12062" y="13"/>
                    </a:cubicBezTo>
                    <a:cubicBezTo>
                      <a:pt x="12062" y="13"/>
                      <a:pt x="11929" y="1"/>
                      <a:pt x="11691"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70" name="Google Shape;5770;p46"/>
              <p:cNvSpPr/>
              <p:nvPr/>
            </p:nvSpPr>
            <p:spPr>
              <a:xfrm>
                <a:off x="2885175" y="1280650"/>
                <a:ext cx="201225" cy="425975"/>
              </a:xfrm>
              <a:custGeom>
                <a:avLst/>
                <a:gdLst/>
                <a:ahLst/>
                <a:cxnLst/>
                <a:rect l="l" t="t" r="r" b="b"/>
                <a:pathLst>
                  <a:path w="8049" h="17039" extrusionOk="0">
                    <a:moveTo>
                      <a:pt x="6323" y="9061"/>
                    </a:moveTo>
                    <a:cubicBezTo>
                      <a:pt x="6501" y="9061"/>
                      <a:pt x="6632" y="9204"/>
                      <a:pt x="6632" y="9382"/>
                    </a:cubicBezTo>
                    <a:cubicBezTo>
                      <a:pt x="6632" y="9561"/>
                      <a:pt x="6489" y="9704"/>
                      <a:pt x="6311" y="9704"/>
                    </a:cubicBezTo>
                    <a:cubicBezTo>
                      <a:pt x="6120" y="9704"/>
                      <a:pt x="5989" y="9549"/>
                      <a:pt x="5989" y="9370"/>
                    </a:cubicBezTo>
                    <a:cubicBezTo>
                      <a:pt x="5989" y="9192"/>
                      <a:pt x="6144" y="9061"/>
                      <a:pt x="6323" y="9061"/>
                    </a:cubicBezTo>
                    <a:close/>
                    <a:moveTo>
                      <a:pt x="6326" y="12596"/>
                    </a:moveTo>
                    <a:cubicBezTo>
                      <a:pt x="6333" y="12596"/>
                      <a:pt x="6339" y="12597"/>
                      <a:pt x="6346" y="12597"/>
                    </a:cubicBezTo>
                    <a:cubicBezTo>
                      <a:pt x="6561" y="12621"/>
                      <a:pt x="6727" y="12776"/>
                      <a:pt x="6727" y="12990"/>
                    </a:cubicBezTo>
                    <a:cubicBezTo>
                      <a:pt x="6727" y="13186"/>
                      <a:pt x="6561" y="13348"/>
                      <a:pt x="6356" y="13348"/>
                    </a:cubicBezTo>
                    <a:cubicBezTo>
                      <a:pt x="6349" y="13348"/>
                      <a:pt x="6342" y="13348"/>
                      <a:pt x="6334" y="13347"/>
                    </a:cubicBezTo>
                    <a:cubicBezTo>
                      <a:pt x="6132" y="13347"/>
                      <a:pt x="5965" y="13169"/>
                      <a:pt x="5965" y="12954"/>
                    </a:cubicBezTo>
                    <a:cubicBezTo>
                      <a:pt x="5965" y="12759"/>
                      <a:pt x="6132" y="12596"/>
                      <a:pt x="6326" y="12596"/>
                    </a:cubicBezTo>
                    <a:close/>
                    <a:moveTo>
                      <a:pt x="2179" y="0"/>
                    </a:moveTo>
                    <a:cubicBezTo>
                      <a:pt x="2179" y="0"/>
                      <a:pt x="0" y="5680"/>
                      <a:pt x="893" y="10394"/>
                    </a:cubicBezTo>
                    <a:cubicBezTo>
                      <a:pt x="1762" y="15097"/>
                      <a:pt x="5382" y="17038"/>
                      <a:pt x="5382" y="17038"/>
                    </a:cubicBezTo>
                    <a:cubicBezTo>
                      <a:pt x="5382" y="17038"/>
                      <a:pt x="8049" y="13931"/>
                      <a:pt x="7156" y="9228"/>
                    </a:cubicBezTo>
                    <a:cubicBezTo>
                      <a:pt x="6275" y="4525"/>
                      <a:pt x="2179" y="0"/>
                      <a:pt x="2179"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71" name="Google Shape;5771;p46"/>
              <p:cNvSpPr/>
              <p:nvPr/>
            </p:nvSpPr>
            <p:spPr>
              <a:xfrm>
                <a:off x="2332125" y="1219025"/>
                <a:ext cx="234875" cy="404850"/>
              </a:xfrm>
              <a:custGeom>
                <a:avLst/>
                <a:gdLst/>
                <a:ahLst/>
                <a:cxnLst/>
                <a:rect l="l" t="t" r="r" b="b"/>
                <a:pathLst>
                  <a:path w="9395" h="16194" extrusionOk="0">
                    <a:moveTo>
                      <a:pt x="2072" y="1"/>
                    </a:moveTo>
                    <a:cubicBezTo>
                      <a:pt x="2072" y="1"/>
                      <a:pt x="0" y="3549"/>
                      <a:pt x="1727" y="8014"/>
                    </a:cubicBezTo>
                    <a:cubicBezTo>
                      <a:pt x="3441" y="12490"/>
                      <a:pt x="8275" y="16193"/>
                      <a:pt x="8275" y="16193"/>
                    </a:cubicBezTo>
                    <a:cubicBezTo>
                      <a:pt x="8275" y="16193"/>
                      <a:pt x="9395" y="10204"/>
                      <a:pt x="7680" y="5739"/>
                    </a:cubicBezTo>
                    <a:cubicBezTo>
                      <a:pt x="5966" y="1251"/>
                      <a:pt x="2072" y="1"/>
                      <a:pt x="2072"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72" name="Google Shape;5772;p46"/>
              <p:cNvSpPr/>
              <p:nvPr/>
            </p:nvSpPr>
            <p:spPr>
              <a:xfrm>
                <a:off x="3238500" y="1230425"/>
                <a:ext cx="377750" cy="225400"/>
              </a:xfrm>
              <a:custGeom>
                <a:avLst/>
                <a:gdLst/>
                <a:ahLst/>
                <a:cxnLst/>
                <a:rect l="l" t="t" r="r" b="b"/>
                <a:pathLst>
                  <a:path w="15110" h="9016" extrusionOk="0">
                    <a:moveTo>
                      <a:pt x="5563" y="2759"/>
                    </a:moveTo>
                    <a:cubicBezTo>
                      <a:pt x="5570" y="2759"/>
                      <a:pt x="5577" y="2759"/>
                      <a:pt x="5584" y="2759"/>
                    </a:cubicBezTo>
                    <a:cubicBezTo>
                      <a:pt x="5608" y="2759"/>
                      <a:pt x="5644" y="2759"/>
                      <a:pt x="5667" y="2783"/>
                    </a:cubicBezTo>
                    <a:cubicBezTo>
                      <a:pt x="5989" y="2843"/>
                      <a:pt x="6203" y="3105"/>
                      <a:pt x="6203" y="3438"/>
                    </a:cubicBezTo>
                    <a:cubicBezTo>
                      <a:pt x="6191" y="3759"/>
                      <a:pt x="5953" y="4010"/>
                      <a:pt x="5644" y="4057"/>
                    </a:cubicBezTo>
                    <a:cubicBezTo>
                      <a:pt x="5632" y="4053"/>
                      <a:pt x="5621" y="4052"/>
                      <a:pt x="5610" y="4052"/>
                    </a:cubicBezTo>
                    <a:cubicBezTo>
                      <a:pt x="5589" y="4052"/>
                      <a:pt x="5568" y="4057"/>
                      <a:pt x="5536" y="4057"/>
                    </a:cubicBezTo>
                    <a:cubicBezTo>
                      <a:pt x="5179" y="4045"/>
                      <a:pt x="4893" y="3748"/>
                      <a:pt x="4917" y="3390"/>
                    </a:cubicBezTo>
                    <a:cubicBezTo>
                      <a:pt x="4929" y="3040"/>
                      <a:pt x="5215" y="2759"/>
                      <a:pt x="5563" y="2759"/>
                    </a:cubicBezTo>
                    <a:close/>
                    <a:moveTo>
                      <a:pt x="12119" y="1"/>
                    </a:moveTo>
                    <a:cubicBezTo>
                      <a:pt x="10720" y="1"/>
                      <a:pt x="8960" y="290"/>
                      <a:pt x="7132" y="1319"/>
                    </a:cubicBezTo>
                    <a:cubicBezTo>
                      <a:pt x="6644" y="1604"/>
                      <a:pt x="6167" y="1914"/>
                      <a:pt x="5703" y="2271"/>
                    </a:cubicBezTo>
                    <a:cubicBezTo>
                      <a:pt x="2310" y="4879"/>
                      <a:pt x="0" y="9010"/>
                      <a:pt x="0" y="9010"/>
                    </a:cubicBezTo>
                    <a:cubicBezTo>
                      <a:pt x="0" y="9010"/>
                      <a:pt x="155" y="9016"/>
                      <a:pt x="433" y="9016"/>
                    </a:cubicBezTo>
                    <a:cubicBezTo>
                      <a:pt x="1283" y="9016"/>
                      <a:pt x="3281" y="8962"/>
                      <a:pt x="5489" y="8522"/>
                    </a:cubicBezTo>
                    <a:cubicBezTo>
                      <a:pt x="7084" y="8212"/>
                      <a:pt x="8799" y="7700"/>
                      <a:pt x="10275" y="6867"/>
                    </a:cubicBezTo>
                    <a:cubicBezTo>
                      <a:pt x="14442" y="4510"/>
                      <a:pt x="15109" y="473"/>
                      <a:pt x="15109" y="473"/>
                    </a:cubicBezTo>
                    <a:cubicBezTo>
                      <a:pt x="15109" y="473"/>
                      <a:pt x="13909" y="1"/>
                      <a:pt x="12119"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73" name="Google Shape;5773;p46"/>
              <p:cNvSpPr/>
              <p:nvPr/>
            </p:nvSpPr>
            <p:spPr>
              <a:xfrm>
                <a:off x="4528225" y="1334525"/>
                <a:ext cx="200950" cy="425975"/>
              </a:xfrm>
              <a:custGeom>
                <a:avLst/>
                <a:gdLst/>
                <a:ahLst/>
                <a:cxnLst/>
                <a:rect l="l" t="t" r="r" b="b"/>
                <a:pathLst>
                  <a:path w="8038" h="17039" extrusionOk="0">
                    <a:moveTo>
                      <a:pt x="6311" y="9073"/>
                    </a:moveTo>
                    <a:cubicBezTo>
                      <a:pt x="6478" y="9073"/>
                      <a:pt x="6621" y="9228"/>
                      <a:pt x="6621" y="9406"/>
                    </a:cubicBezTo>
                    <a:cubicBezTo>
                      <a:pt x="6621" y="9585"/>
                      <a:pt x="6466" y="9716"/>
                      <a:pt x="6287" y="9716"/>
                    </a:cubicBezTo>
                    <a:cubicBezTo>
                      <a:pt x="6109" y="9716"/>
                      <a:pt x="5978" y="9573"/>
                      <a:pt x="5978" y="9394"/>
                    </a:cubicBezTo>
                    <a:cubicBezTo>
                      <a:pt x="5978" y="9216"/>
                      <a:pt x="6133" y="9073"/>
                      <a:pt x="6311" y="9073"/>
                    </a:cubicBezTo>
                    <a:close/>
                    <a:moveTo>
                      <a:pt x="6313" y="12620"/>
                    </a:moveTo>
                    <a:cubicBezTo>
                      <a:pt x="6320" y="12620"/>
                      <a:pt x="6328" y="12620"/>
                      <a:pt x="6335" y="12621"/>
                    </a:cubicBezTo>
                    <a:cubicBezTo>
                      <a:pt x="6549" y="12621"/>
                      <a:pt x="6704" y="12799"/>
                      <a:pt x="6704" y="13002"/>
                    </a:cubicBezTo>
                    <a:cubicBezTo>
                      <a:pt x="6704" y="13202"/>
                      <a:pt x="6548" y="13361"/>
                      <a:pt x="6362" y="13361"/>
                    </a:cubicBezTo>
                    <a:cubicBezTo>
                      <a:pt x="6349" y="13361"/>
                      <a:pt x="6336" y="13361"/>
                      <a:pt x="6323" y="13359"/>
                    </a:cubicBezTo>
                    <a:cubicBezTo>
                      <a:pt x="6109" y="13359"/>
                      <a:pt x="5954" y="13180"/>
                      <a:pt x="5954" y="12978"/>
                    </a:cubicBezTo>
                    <a:cubicBezTo>
                      <a:pt x="5954" y="12772"/>
                      <a:pt x="6120" y="12620"/>
                      <a:pt x="6313" y="12620"/>
                    </a:cubicBezTo>
                    <a:close/>
                    <a:moveTo>
                      <a:pt x="2168" y="0"/>
                    </a:moveTo>
                    <a:cubicBezTo>
                      <a:pt x="2168" y="0"/>
                      <a:pt x="1" y="5691"/>
                      <a:pt x="870" y="10406"/>
                    </a:cubicBezTo>
                    <a:cubicBezTo>
                      <a:pt x="1751" y="15109"/>
                      <a:pt x="5371" y="17038"/>
                      <a:pt x="5371" y="17038"/>
                    </a:cubicBezTo>
                    <a:cubicBezTo>
                      <a:pt x="5371" y="17038"/>
                      <a:pt x="8038" y="13931"/>
                      <a:pt x="7145" y="9228"/>
                    </a:cubicBezTo>
                    <a:cubicBezTo>
                      <a:pt x="6263" y="4525"/>
                      <a:pt x="2168" y="0"/>
                      <a:pt x="2168"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74" name="Google Shape;5774;p46"/>
              <p:cNvSpPr/>
              <p:nvPr/>
            </p:nvSpPr>
            <p:spPr>
              <a:xfrm>
                <a:off x="3975175" y="1273500"/>
                <a:ext cx="234600" cy="404825"/>
              </a:xfrm>
              <a:custGeom>
                <a:avLst/>
                <a:gdLst/>
                <a:ahLst/>
                <a:cxnLst/>
                <a:rect l="l" t="t" r="r" b="b"/>
                <a:pathLst>
                  <a:path w="9384" h="16193" extrusionOk="0">
                    <a:moveTo>
                      <a:pt x="2061" y="1"/>
                    </a:moveTo>
                    <a:cubicBezTo>
                      <a:pt x="2061" y="1"/>
                      <a:pt x="1" y="3537"/>
                      <a:pt x="1715" y="8002"/>
                    </a:cubicBezTo>
                    <a:cubicBezTo>
                      <a:pt x="3430" y="12490"/>
                      <a:pt x="8264" y="16193"/>
                      <a:pt x="8264" y="16193"/>
                    </a:cubicBezTo>
                    <a:cubicBezTo>
                      <a:pt x="8264" y="16193"/>
                      <a:pt x="9383" y="10192"/>
                      <a:pt x="7669" y="5727"/>
                    </a:cubicBezTo>
                    <a:cubicBezTo>
                      <a:pt x="5954" y="1251"/>
                      <a:pt x="2061" y="1"/>
                      <a:pt x="2061"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75" name="Google Shape;5775;p46"/>
              <p:cNvSpPr/>
              <p:nvPr/>
            </p:nvSpPr>
            <p:spPr>
              <a:xfrm>
                <a:off x="4881250" y="1284300"/>
                <a:ext cx="377750" cy="225675"/>
              </a:xfrm>
              <a:custGeom>
                <a:avLst/>
                <a:gdLst/>
                <a:ahLst/>
                <a:cxnLst/>
                <a:rect l="l" t="t" r="r" b="b"/>
                <a:pathLst>
                  <a:path w="15110" h="9027" extrusionOk="0">
                    <a:moveTo>
                      <a:pt x="5543" y="2770"/>
                    </a:moveTo>
                    <a:cubicBezTo>
                      <a:pt x="5557" y="2770"/>
                      <a:pt x="5571" y="2770"/>
                      <a:pt x="5585" y="2771"/>
                    </a:cubicBezTo>
                    <a:cubicBezTo>
                      <a:pt x="5608" y="2771"/>
                      <a:pt x="5644" y="2771"/>
                      <a:pt x="5668" y="2783"/>
                    </a:cubicBezTo>
                    <a:cubicBezTo>
                      <a:pt x="5978" y="2843"/>
                      <a:pt x="6204" y="3105"/>
                      <a:pt x="6204" y="3438"/>
                    </a:cubicBezTo>
                    <a:cubicBezTo>
                      <a:pt x="6192" y="3760"/>
                      <a:pt x="5954" y="4021"/>
                      <a:pt x="5644" y="4057"/>
                    </a:cubicBezTo>
                    <a:cubicBezTo>
                      <a:pt x="5620" y="4057"/>
                      <a:pt x="5597" y="4068"/>
                      <a:pt x="5576" y="4068"/>
                    </a:cubicBezTo>
                    <a:cubicBezTo>
                      <a:pt x="5566" y="4068"/>
                      <a:pt x="5557" y="4065"/>
                      <a:pt x="5549" y="4057"/>
                    </a:cubicBezTo>
                    <a:cubicBezTo>
                      <a:pt x="5180" y="4057"/>
                      <a:pt x="4894" y="3748"/>
                      <a:pt x="4906" y="3390"/>
                    </a:cubicBezTo>
                    <a:cubicBezTo>
                      <a:pt x="4929" y="3047"/>
                      <a:pt x="5205" y="2770"/>
                      <a:pt x="5543" y="2770"/>
                    </a:cubicBezTo>
                    <a:close/>
                    <a:moveTo>
                      <a:pt x="12120" y="1"/>
                    </a:moveTo>
                    <a:cubicBezTo>
                      <a:pt x="10720" y="1"/>
                      <a:pt x="8961" y="290"/>
                      <a:pt x="7132" y="1319"/>
                    </a:cubicBezTo>
                    <a:cubicBezTo>
                      <a:pt x="6632" y="1604"/>
                      <a:pt x="6156" y="1914"/>
                      <a:pt x="5704" y="2271"/>
                    </a:cubicBezTo>
                    <a:cubicBezTo>
                      <a:pt x="2310" y="4879"/>
                      <a:pt x="1" y="9022"/>
                      <a:pt x="1" y="9022"/>
                    </a:cubicBezTo>
                    <a:cubicBezTo>
                      <a:pt x="1" y="9022"/>
                      <a:pt x="127" y="9026"/>
                      <a:pt x="356" y="9026"/>
                    </a:cubicBezTo>
                    <a:cubicBezTo>
                      <a:pt x="1157" y="9026"/>
                      <a:pt x="3211" y="8976"/>
                      <a:pt x="5489" y="8522"/>
                    </a:cubicBezTo>
                    <a:cubicBezTo>
                      <a:pt x="7085" y="8224"/>
                      <a:pt x="8799" y="7712"/>
                      <a:pt x="10264" y="6879"/>
                    </a:cubicBezTo>
                    <a:cubicBezTo>
                      <a:pt x="14431" y="4510"/>
                      <a:pt x="15110" y="473"/>
                      <a:pt x="15110" y="473"/>
                    </a:cubicBezTo>
                    <a:cubicBezTo>
                      <a:pt x="15110" y="473"/>
                      <a:pt x="13909" y="1"/>
                      <a:pt x="12120"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76" name="Google Shape;5776;p46"/>
              <p:cNvSpPr/>
              <p:nvPr/>
            </p:nvSpPr>
            <p:spPr>
              <a:xfrm>
                <a:off x="6170400" y="1388700"/>
                <a:ext cx="200950" cy="426250"/>
              </a:xfrm>
              <a:custGeom>
                <a:avLst/>
                <a:gdLst/>
                <a:ahLst/>
                <a:cxnLst/>
                <a:rect l="l" t="t" r="r" b="b"/>
                <a:pathLst>
                  <a:path w="8038" h="17050" extrusionOk="0">
                    <a:moveTo>
                      <a:pt x="6311" y="9073"/>
                    </a:moveTo>
                    <a:cubicBezTo>
                      <a:pt x="6501" y="9085"/>
                      <a:pt x="6644" y="9228"/>
                      <a:pt x="6620" y="9394"/>
                    </a:cubicBezTo>
                    <a:cubicBezTo>
                      <a:pt x="6620" y="9573"/>
                      <a:pt x="6478" y="9704"/>
                      <a:pt x="6299" y="9704"/>
                    </a:cubicBezTo>
                    <a:cubicBezTo>
                      <a:pt x="6120" y="9704"/>
                      <a:pt x="5989" y="9561"/>
                      <a:pt x="5989" y="9382"/>
                    </a:cubicBezTo>
                    <a:cubicBezTo>
                      <a:pt x="5989" y="9204"/>
                      <a:pt x="6132" y="9073"/>
                      <a:pt x="6311" y="9073"/>
                    </a:cubicBezTo>
                    <a:close/>
                    <a:moveTo>
                      <a:pt x="6337" y="12620"/>
                    </a:moveTo>
                    <a:cubicBezTo>
                      <a:pt x="6344" y="12620"/>
                      <a:pt x="6351" y="12620"/>
                      <a:pt x="6359" y="12621"/>
                    </a:cubicBezTo>
                    <a:cubicBezTo>
                      <a:pt x="6561" y="12621"/>
                      <a:pt x="6728" y="12799"/>
                      <a:pt x="6728" y="13014"/>
                    </a:cubicBezTo>
                    <a:cubicBezTo>
                      <a:pt x="6728" y="13209"/>
                      <a:pt x="6561" y="13372"/>
                      <a:pt x="6367" y="13372"/>
                    </a:cubicBezTo>
                    <a:cubicBezTo>
                      <a:pt x="6360" y="13372"/>
                      <a:pt x="6353" y="13371"/>
                      <a:pt x="6347" y="13371"/>
                    </a:cubicBezTo>
                    <a:cubicBezTo>
                      <a:pt x="6132" y="13371"/>
                      <a:pt x="5966" y="13192"/>
                      <a:pt x="5966" y="12978"/>
                    </a:cubicBezTo>
                    <a:cubicBezTo>
                      <a:pt x="5966" y="12782"/>
                      <a:pt x="6132" y="12620"/>
                      <a:pt x="6337" y="12620"/>
                    </a:cubicBezTo>
                    <a:close/>
                    <a:moveTo>
                      <a:pt x="2179" y="0"/>
                    </a:moveTo>
                    <a:cubicBezTo>
                      <a:pt x="2179" y="0"/>
                      <a:pt x="1" y="5703"/>
                      <a:pt x="882" y="10406"/>
                    </a:cubicBezTo>
                    <a:cubicBezTo>
                      <a:pt x="1763" y="15109"/>
                      <a:pt x="5370" y="17050"/>
                      <a:pt x="5370" y="17050"/>
                    </a:cubicBezTo>
                    <a:cubicBezTo>
                      <a:pt x="5370" y="17050"/>
                      <a:pt x="8037" y="13931"/>
                      <a:pt x="7144" y="9228"/>
                    </a:cubicBezTo>
                    <a:cubicBezTo>
                      <a:pt x="6251" y="4525"/>
                      <a:pt x="2179" y="0"/>
                      <a:pt x="2179"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77" name="Google Shape;5777;p46"/>
              <p:cNvSpPr/>
              <p:nvPr/>
            </p:nvSpPr>
            <p:spPr>
              <a:xfrm>
                <a:off x="5617650" y="1327375"/>
                <a:ext cx="234275" cy="404850"/>
              </a:xfrm>
              <a:custGeom>
                <a:avLst/>
                <a:gdLst/>
                <a:ahLst/>
                <a:cxnLst/>
                <a:rect l="l" t="t" r="r" b="b"/>
                <a:pathLst>
                  <a:path w="9371" h="16194" extrusionOk="0">
                    <a:moveTo>
                      <a:pt x="2049" y="1"/>
                    </a:moveTo>
                    <a:cubicBezTo>
                      <a:pt x="2049" y="1"/>
                      <a:pt x="1" y="3549"/>
                      <a:pt x="1703" y="8013"/>
                    </a:cubicBezTo>
                    <a:cubicBezTo>
                      <a:pt x="3418" y="12490"/>
                      <a:pt x="8252" y="16193"/>
                      <a:pt x="8252" y="16193"/>
                    </a:cubicBezTo>
                    <a:cubicBezTo>
                      <a:pt x="8252" y="16193"/>
                      <a:pt x="9371" y="10192"/>
                      <a:pt x="7656" y="5727"/>
                    </a:cubicBezTo>
                    <a:cubicBezTo>
                      <a:pt x="5954" y="1263"/>
                      <a:pt x="2049" y="1"/>
                      <a:pt x="2049"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78" name="Google Shape;5778;p46"/>
              <p:cNvSpPr/>
              <p:nvPr/>
            </p:nvSpPr>
            <p:spPr>
              <a:xfrm>
                <a:off x="6524025" y="1338650"/>
                <a:ext cx="377450" cy="225525"/>
              </a:xfrm>
              <a:custGeom>
                <a:avLst/>
                <a:gdLst/>
                <a:ahLst/>
                <a:cxnLst/>
                <a:rect l="l" t="t" r="r" b="b"/>
                <a:pathLst>
                  <a:path w="15098" h="9021" extrusionOk="0">
                    <a:moveTo>
                      <a:pt x="5575" y="2764"/>
                    </a:moveTo>
                    <a:cubicBezTo>
                      <a:pt x="5582" y="2764"/>
                      <a:pt x="5589" y="2764"/>
                      <a:pt x="5596" y="2764"/>
                    </a:cubicBezTo>
                    <a:cubicBezTo>
                      <a:pt x="5620" y="2764"/>
                      <a:pt x="5656" y="2764"/>
                      <a:pt x="5679" y="2776"/>
                    </a:cubicBezTo>
                    <a:cubicBezTo>
                      <a:pt x="5977" y="2836"/>
                      <a:pt x="6215" y="3110"/>
                      <a:pt x="6203" y="3431"/>
                    </a:cubicBezTo>
                    <a:cubicBezTo>
                      <a:pt x="6191" y="3764"/>
                      <a:pt x="5953" y="4014"/>
                      <a:pt x="5632" y="4062"/>
                    </a:cubicBezTo>
                    <a:cubicBezTo>
                      <a:pt x="5616" y="4062"/>
                      <a:pt x="5595" y="4067"/>
                      <a:pt x="5575" y="4067"/>
                    </a:cubicBezTo>
                    <a:cubicBezTo>
                      <a:pt x="5566" y="4067"/>
                      <a:pt x="5556" y="4066"/>
                      <a:pt x="5549" y="4062"/>
                    </a:cubicBezTo>
                    <a:cubicBezTo>
                      <a:pt x="5191" y="4050"/>
                      <a:pt x="4906" y="3752"/>
                      <a:pt x="4917" y="3395"/>
                    </a:cubicBezTo>
                    <a:cubicBezTo>
                      <a:pt x="4941" y="3045"/>
                      <a:pt x="5227" y="2764"/>
                      <a:pt x="5575" y="2764"/>
                    </a:cubicBezTo>
                    <a:close/>
                    <a:moveTo>
                      <a:pt x="12101" y="1"/>
                    </a:moveTo>
                    <a:cubicBezTo>
                      <a:pt x="10702" y="1"/>
                      <a:pt x="8946" y="291"/>
                      <a:pt x="7120" y="1324"/>
                    </a:cubicBezTo>
                    <a:cubicBezTo>
                      <a:pt x="6620" y="1609"/>
                      <a:pt x="6144" y="1919"/>
                      <a:pt x="5691" y="2276"/>
                    </a:cubicBezTo>
                    <a:cubicBezTo>
                      <a:pt x="2298" y="4884"/>
                      <a:pt x="0" y="9015"/>
                      <a:pt x="0" y="9015"/>
                    </a:cubicBezTo>
                    <a:cubicBezTo>
                      <a:pt x="0" y="9015"/>
                      <a:pt x="155" y="9021"/>
                      <a:pt x="433" y="9021"/>
                    </a:cubicBezTo>
                    <a:cubicBezTo>
                      <a:pt x="1283" y="9021"/>
                      <a:pt x="3281" y="8967"/>
                      <a:pt x="5489" y="8527"/>
                    </a:cubicBezTo>
                    <a:cubicBezTo>
                      <a:pt x="7084" y="8217"/>
                      <a:pt x="8787" y="7705"/>
                      <a:pt x="10263" y="6872"/>
                    </a:cubicBezTo>
                    <a:cubicBezTo>
                      <a:pt x="14431" y="4503"/>
                      <a:pt x="15097" y="478"/>
                      <a:pt x="15097" y="478"/>
                    </a:cubicBezTo>
                    <a:cubicBezTo>
                      <a:pt x="15097" y="478"/>
                      <a:pt x="13894" y="1"/>
                      <a:pt x="12101"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79" name="Google Shape;5779;p46"/>
              <p:cNvSpPr/>
              <p:nvPr/>
            </p:nvSpPr>
            <p:spPr>
              <a:xfrm>
                <a:off x="1644250" y="1728925"/>
                <a:ext cx="292900" cy="331600"/>
              </a:xfrm>
              <a:custGeom>
                <a:avLst/>
                <a:gdLst/>
                <a:ahLst/>
                <a:cxnLst/>
                <a:rect l="l" t="t" r="r" b="b"/>
                <a:pathLst>
                  <a:path w="11716" h="13264" extrusionOk="0">
                    <a:moveTo>
                      <a:pt x="0" y="0"/>
                    </a:moveTo>
                    <a:cubicBezTo>
                      <a:pt x="0" y="0"/>
                      <a:pt x="274" y="1905"/>
                      <a:pt x="1084" y="4227"/>
                    </a:cubicBezTo>
                    <a:cubicBezTo>
                      <a:pt x="1500" y="5489"/>
                      <a:pt x="2084" y="6858"/>
                      <a:pt x="2846" y="8108"/>
                    </a:cubicBezTo>
                    <a:cubicBezTo>
                      <a:pt x="3179" y="8680"/>
                      <a:pt x="3560" y="9215"/>
                      <a:pt x="3977" y="9704"/>
                    </a:cubicBezTo>
                    <a:cubicBezTo>
                      <a:pt x="6418" y="12609"/>
                      <a:pt x="9478" y="13156"/>
                      <a:pt x="10656" y="13264"/>
                    </a:cubicBezTo>
                    <a:cubicBezTo>
                      <a:pt x="10740" y="13204"/>
                      <a:pt x="10859" y="13168"/>
                      <a:pt x="10978" y="13168"/>
                    </a:cubicBezTo>
                    <a:cubicBezTo>
                      <a:pt x="11037" y="13168"/>
                      <a:pt x="11097" y="13180"/>
                      <a:pt x="11156" y="13192"/>
                    </a:cubicBezTo>
                    <a:cubicBezTo>
                      <a:pt x="11252" y="12656"/>
                      <a:pt x="11716" y="8965"/>
                      <a:pt x="8858" y="5596"/>
                    </a:cubicBezTo>
                    <a:cubicBezTo>
                      <a:pt x="8513" y="5191"/>
                      <a:pt x="8144" y="4798"/>
                      <a:pt x="7751" y="4441"/>
                    </a:cubicBezTo>
                    <a:cubicBezTo>
                      <a:pt x="6299" y="3108"/>
                      <a:pt x="4536" y="2048"/>
                      <a:pt x="3060" y="1322"/>
                    </a:cubicBezTo>
                    <a:cubicBezTo>
                      <a:pt x="1334" y="441"/>
                      <a:pt x="0" y="0"/>
                      <a:pt x="0"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80" name="Google Shape;5780;p46"/>
              <p:cNvSpPr/>
              <p:nvPr/>
            </p:nvSpPr>
            <p:spPr>
              <a:xfrm>
                <a:off x="1174250" y="2292600"/>
                <a:ext cx="418225" cy="159425"/>
              </a:xfrm>
              <a:custGeom>
                <a:avLst/>
                <a:gdLst/>
                <a:ahLst/>
                <a:cxnLst/>
                <a:rect l="l" t="t" r="r" b="b"/>
                <a:pathLst>
                  <a:path w="16729" h="6377" extrusionOk="0">
                    <a:moveTo>
                      <a:pt x="8718" y="3015"/>
                    </a:moveTo>
                    <a:cubicBezTo>
                      <a:pt x="8725" y="3015"/>
                      <a:pt x="8732" y="3015"/>
                      <a:pt x="8739" y="3016"/>
                    </a:cubicBezTo>
                    <a:cubicBezTo>
                      <a:pt x="9097" y="3016"/>
                      <a:pt x="9382" y="3313"/>
                      <a:pt x="9358" y="3694"/>
                    </a:cubicBezTo>
                    <a:cubicBezTo>
                      <a:pt x="9347" y="4033"/>
                      <a:pt x="9061" y="4314"/>
                      <a:pt x="8713" y="4314"/>
                    </a:cubicBezTo>
                    <a:cubicBezTo>
                      <a:pt x="8706" y="4314"/>
                      <a:pt x="8699" y="4314"/>
                      <a:pt x="8692" y="4313"/>
                    </a:cubicBezTo>
                    <a:cubicBezTo>
                      <a:pt x="8335" y="4302"/>
                      <a:pt x="8049" y="4004"/>
                      <a:pt x="8073" y="3647"/>
                    </a:cubicBezTo>
                    <a:cubicBezTo>
                      <a:pt x="8084" y="3297"/>
                      <a:pt x="8370" y="3015"/>
                      <a:pt x="8718" y="3015"/>
                    </a:cubicBezTo>
                    <a:close/>
                    <a:moveTo>
                      <a:pt x="6916" y="1"/>
                    </a:moveTo>
                    <a:cubicBezTo>
                      <a:pt x="6833" y="1"/>
                      <a:pt x="6750" y="2"/>
                      <a:pt x="6668" y="3"/>
                    </a:cubicBezTo>
                    <a:cubicBezTo>
                      <a:pt x="3262" y="75"/>
                      <a:pt x="1012" y="1754"/>
                      <a:pt x="0" y="2706"/>
                    </a:cubicBezTo>
                    <a:cubicBezTo>
                      <a:pt x="191" y="2873"/>
                      <a:pt x="310" y="3111"/>
                      <a:pt x="298" y="3373"/>
                    </a:cubicBezTo>
                    <a:cubicBezTo>
                      <a:pt x="286" y="3611"/>
                      <a:pt x="179" y="3825"/>
                      <a:pt x="36" y="3968"/>
                    </a:cubicBezTo>
                    <a:cubicBezTo>
                      <a:pt x="1045" y="4861"/>
                      <a:pt x="3275" y="6376"/>
                      <a:pt x="6550" y="6376"/>
                    </a:cubicBezTo>
                    <a:cubicBezTo>
                      <a:pt x="6636" y="6376"/>
                      <a:pt x="6723" y="6375"/>
                      <a:pt x="6811" y="6373"/>
                    </a:cubicBezTo>
                    <a:cubicBezTo>
                      <a:pt x="11609" y="6266"/>
                      <a:pt x="16728" y="2956"/>
                      <a:pt x="16728" y="2956"/>
                    </a:cubicBezTo>
                    <a:cubicBezTo>
                      <a:pt x="16728" y="2956"/>
                      <a:pt x="11645" y="1"/>
                      <a:pt x="6916"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81" name="Google Shape;5781;p46"/>
              <p:cNvSpPr/>
              <p:nvPr/>
            </p:nvSpPr>
            <p:spPr>
              <a:xfrm>
                <a:off x="1188525" y="2868925"/>
                <a:ext cx="200650" cy="425975"/>
              </a:xfrm>
              <a:custGeom>
                <a:avLst/>
                <a:gdLst/>
                <a:ahLst/>
                <a:cxnLst/>
                <a:rect l="l" t="t" r="r" b="b"/>
                <a:pathLst>
                  <a:path w="8026" h="17039" extrusionOk="0">
                    <a:moveTo>
                      <a:pt x="6299" y="9062"/>
                    </a:moveTo>
                    <a:cubicBezTo>
                      <a:pt x="6490" y="9073"/>
                      <a:pt x="6632" y="9216"/>
                      <a:pt x="6621" y="9395"/>
                    </a:cubicBezTo>
                    <a:cubicBezTo>
                      <a:pt x="6621" y="9573"/>
                      <a:pt x="6466" y="9704"/>
                      <a:pt x="6287" y="9704"/>
                    </a:cubicBezTo>
                    <a:cubicBezTo>
                      <a:pt x="6109" y="9704"/>
                      <a:pt x="5978" y="9550"/>
                      <a:pt x="5978" y="9371"/>
                    </a:cubicBezTo>
                    <a:cubicBezTo>
                      <a:pt x="5978" y="9192"/>
                      <a:pt x="6120" y="9062"/>
                      <a:pt x="6299" y="9062"/>
                    </a:cubicBezTo>
                    <a:close/>
                    <a:moveTo>
                      <a:pt x="6308" y="12619"/>
                    </a:moveTo>
                    <a:cubicBezTo>
                      <a:pt x="6321" y="12619"/>
                      <a:pt x="6334" y="12620"/>
                      <a:pt x="6347" y="12621"/>
                    </a:cubicBezTo>
                    <a:cubicBezTo>
                      <a:pt x="6561" y="12633"/>
                      <a:pt x="6728" y="12800"/>
                      <a:pt x="6704" y="13002"/>
                    </a:cubicBezTo>
                    <a:cubicBezTo>
                      <a:pt x="6704" y="13203"/>
                      <a:pt x="6547" y="13362"/>
                      <a:pt x="6361" y="13362"/>
                    </a:cubicBezTo>
                    <a:cubicBezTo>
                      <a:pt x="6349" y="13362"/>
                      <a:pt x="6336" y="13361"/>
                      <a:pt x="6323" y="13360"/>
                    </a:cubicBezTo>
                    <a:cubicBezTo>
                      <a:pt x="6109" y="13360"/>
                      <a:pt x="5942" y="13181"/>
                      <a:pt x="5966" y="12979"/>
                    </a:cubicBezTo>
                    <a:cubicBezTo>
                      <a:pt x="5966" y="12778"/>
                      <a:pt x="6122" y="12619"/>
                      <a:pt x="6308" y="12619"/>
                    </a:cubicBezTo>
                    <a:close/>
                    <a:moveTo>
                      <a:pt x="2168" y="1"/>
                    </a:moveTo>
                    <a:cubicBezTo>
                      <a:pt x="2168" y="1"/>
                      <a:pt x="1" y="5692"/>
                      <a:pt x="870" y="10407"/>
                    </a:cubicBezTo>
                    <a:cubicBezTo>
                      <a:pt x="1751" y="15110"/>
                      <a:pt x="5370" y="17039"/>
                      <a:pt x="5370" y="17039"/>
                    </a:cubicBezTo>
                    <a:cubicBezTo>
                      <a:pt x="5370" y="17039"/>
                      <a:pt x="8025" y="13931"/>
                      <a:pt x="7133" y="9228"/>
                    </a:cubicBezTo>
                    <a:cubicBezTo>
                      <a:pt x="6240" y="4525"/>
                      <a:pt x="2168" y="1"/>
                      <a:pt x="2168"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82" name="Google Shape;5782;p46"/>
              <p:cNvSpPr/>
              <p:nvPr/>
            </p:nvSpPr>
            <p:spPr>
              <a:xfrm>
                <a:off x="829850" y="2245325"/>
                <a:ext cx="284575" cy="322100"/>
              </a:xfrm>
              <a:custGeom>
                <a:avLst/>
                <a:gdLst/>
                <a:ahLst/>
                <a:cxnLst/>
                <a:rect l="l" t="t" r="r" b="b"/>
                <a:pathLst>
                  <a:path w="11383" h="12884" extrusionOk="0">
                    <a:moveTo>
                      <a:pt x="127" y="1"/>
                    </a:moveTo>
                    <a:cubicBezTo>
                      <a:pt x="91" y="1"/>
                      <a:pt x="72" y="1"/>
                      <a:pt x="72" y="1"/>
                    </a:cubicBezTo>
                    <a:cubicBezTo>
                      <a:pt x="72" y="1"/>
                      <a:pt x="1" y="466"/>
                      <a:pt x="1" y="1192"/>
                    </a:cubicBezTo>
                    <a:cubicBezTo>
                      <a:pt x="24" y="1263"/>
                      <a:pt x="24" y="1359"/>
                      <a:pt x="24" y="1442"/>
                    </a:cubicBezTo>
                    <a:cubicBezTo>
                      <a:pt x="24" y="1490"/>
                      <a:pt x="13" y="1549"/>
                      <a:pt x="13" y="1597"/>
                    </a:cubicBezTo>
                    <a:cubicBezTo>
                      <a:pt x="84" y="3097"/>
                      <a:pt x="560" y="5442"/>
                      <a:pt x="2465" y="7645"/>
                    </a:cubicBezTo>
                    <a:cubicBezTo>
                      <a:pt x="4858" y="10419"/>
                      <a:pt x="8835" y="12158"/>
                      <a:pt x="10561" y="12812"/>
                    </a:cubicBezTo>
                    <a:cubicBezTo>
                      <a:pt x="10669" y="12693"/>
                      <a:pt x="10812" y="12610"/>
                      <a:pt x="10978" y="12610"/>
                    </a:cubicBezTo>
                    <a:cubicBezTo>
                      <a:pt x="11157" y="12610"/>
                      <a:pt x="11323" y="12729"/>
                      <a:pt x="11383" y="12884"/>
                    </a:cubicBezTo>
                    <a:cubicBezTo>
                      <a:pt x="11157" y="11741"/>
                      <a:pt x="10073" y="6681"/>
                      <a:pt x="7299" y="3478"/>
                    </a:cubicBezTo>
                    <a:cubicBezTo>
                      <a:pt x="4380" y="115"/>
                      <a:pt x="622" y="1"/>
                      <a:pt x="127"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83" name="Google Shape;5783;p46"/>
              <p:cNvSpPr/>
              <p:nvPr/>
            </p:nvSpPr>
            <p:spPr>
              <a:xfrm>
                <a:off x="1115600" y="2572475"/>
                <a:ext cx="325" cy="925"/>
              </a:xfrm>
              <a:custGeom>
                <a:avLst/>
                <a:gdLst/>
                <a:ahLst/>
                <a:cxnLst/>
                <a:rect l="l" t="t" r="r" b="b"/>
                <a:pathLst>
                  <a:path w="13" h="37" extrusionOk="0">
                    <a:moveTo>
                      <a:pt x="13" y="0"/>
                    </a:moveTo>
                    <a:cubicBezTo>
                      <a:pt x="1" y="12"/>
                      <a:pt x="1" y="24"/>
                      <a:pt x="1" y="36"/>
                    </a:cubicBezTo>
                    <a:lnTo>
                      <a:pt x="13" y="36"/>
                    </a:lnTo>
                    <a:lnTo>
                      <a:pt x="13" y="0"/>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84" name="Google Shape;5784;p46"/>
              <p:cNvSpPr/>
              <p:nvPr/>
            </p:nvSpPr>
            <p:spPr>
              <a:xfrm>
                <a:off x="635475" y="2807625"/>
                <a:ext cx="234575" cy="404525"/>
              </a:xfrm>
              <a:custGeom>
                <a:avLst/>
                <a:gdLst/>
                <a:ahLst/>
                <a:cxnLst/>
                <a:rect l="l" t="t" r="r" b="b"/>
                <a:pathLst>
                  <a:path w="9383" h="16181" extrusionOk="0">
                    <a:moveTo>
                      <a:pt x="2061" y="0"/>
                    </a:moveTo>
                    <a:cubicBezTo>
                      <a:pt x="2061" y="0"/>
                      <a:pt x="1" y="3536"/>
                      <a:pt x="1715" y="8001"/>
                    </a:cubicBezTo>
                    <a:cubicBezTo>
                      <a:pt x="3430" y="12478"/>
                      <a:pt x="8264" y="16181"/>
                      <a:pt x="8264" y="16181"/>
                    </a:cubicBezTo>
                    <a:cubicBezTo>
                      <a:pt x="8264" y="16181"/>
                      <a:pt x="9383" y="10192"/>
                      <a:pt x="7668" y="5727"/>
                    </a:cubicBezTo>
                    <a:cubicBezTo>
                      <a:pt x="5954" y="1262"/>
                      <a:pt x="2061" y="0"/>
                      <a:pt x="2061"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85" name="Google Shape;5785;p46"/>
              <p:cNvSpPr/>
              <p:nvPr/>
            </p:nvSpPr>
            <p:spPr>
              <a:xfrm>
                <a:off x="3287000" y="1783075"/>
                <a:ext cx="292625" cy="331625"/>
              </a:xfrm>
              <a:custGeom>
                <a:avLst/>
                <a:gdLst/>
                <a:ahLst/>
                <a:cxnLst/>
                <a:rect l="l" t="t" r="r" b="b"/>
                <a:pathLst>
                  <a:path w="11705" h="13265" extrusionOk="0">
                    <a:moveTo>
                      <a:pt x="1" y="1"/>
                    </a:moveTo>
                    <a:cubicBezTo>
                      <a:pt x="1" y="1"/>
                      <a:pt x="275" y="1906"/>
                      <a:pt x="1084" y="4228"/>
                    </a:cubicBezTo>
                    <a:cubicBezTo>
                      <a:pt x="1501" y="5502"/>
                      <a:pt x="2084" y="6847"/>
                      <a:pt x="2834" y="8121"/>
                    </a:cubicBezTo>
                    <a:cubicBezTo>
                      <a:pt x="3180" y="8681"/>
                      <a:pt x="3549" y="9216"/>
                      <a:pt x="3966" y="9705"/>
                    </a:cubicBezTo>
                    <a:cubicBezTo>
                      <a:pt x="6406" y="12610"/>
                      <a:pt x="9478" y="13157"/>
                      <a:pt x="10657" y="13265"/>
                    </a:cubicBezTo>
                    <a:cubicBezTo>
                      <a:pt x="10740" y="13205"/>
                      <a:pt x="10859" y="13169"/>
                      <a:pt x="10978" y="13169"/>
                    </a:cubicBezTo>
                    <a:cubicBezTo>
                      <a:pt x="11038" y="13169"/>
                      <a:pt x="11097" y="13193"/>
                      <a:pt x="11157" y="13205"/>
                    </a:cubicBezTo>
                    <a:cubicBezTo>
                      <a:pt x="11252" y="12669"/>
                      <a:pt x="11705" y="8978"/>
                      <a:pt x="8847" y="5597"/>
                    </a:cubicBezTo>
                    <a:cubicBezTo>
                      <a:pt x="8514" y="5192"/>
                      <a:pt x="8133" y="4811"/>
                      <a:pt x="7752" y="4454"/>
                    </a:cubicBezTo>
                    <a:cubicBezTo>
                      <a:pt x="6287" y="3109"/>
                      <a:pt x="4537" y="2061"/>
                      <a:pt x="3061" y="1323"/>
                    </a:cubicBezTo>
                    <a:cubicBezTo>
                      <a:pt x="1334" y="453"/>
                      <a:pt x="1" y="1"/>
                      <a:pt x="1"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86" name="Google Shape;5786;p46"/>
              <p:cNvSpPr/>
              <p:nvPr/>
            </p:nvSpPr>
            <p:spPr>
              <a:xfrm>
                <a:off x="2817000" y="2346775"/>
                <a:ext cx="418250" cy="159450"/>
              </a:xfrm>
              <a:custGeom>
                <a:avLst/>
                <a:gdLst/>
                <a:ahLst/>
                <a:cxnLst/>
                <a:rect l="l" t="t" r="r" b="b"/>
                <a:pathLst>
                  <a:path w="16730" h="6378" extrusionOk="0">
                    <a:moveTo>
                      <a:pt x="8698" y="3014"/>
                    </a:moveTo>
                    <a:cubicBezTo>
                      <a:pt x="8712" y="3014"/>
                      <a:pt x="8726" y="3015"/>
                      <a:pt x="8740" y="3016"/>
                    </a:cubicBezTo>
                    <a:cubicBezTo>
                      <a:pt x="9097" y="3028"/>
                      <a:pt x="9371" y="3325"/>
                      <a:pt x="9359" y="3682"/>
                    </a:cubicBezTo>
                    <a:cubicBezTo>
                      <a:pt x="9348" y="4026"/>
                      <a:pt x="9072" y="4303"/>
                      <a:pt x="8734" y="4303"/>
                    </a:cubicBezTo>
                    <a:cubicBezTo>
                      <a:pt x="8720" y="4303"/>
                      <a:pt x="8706" y="4302"/>
                      <a:pt x="8692" y="4302"/>
                    </a:cubicBezTo>
                    <a:cubicBezTo>
                      <a:pt x="8335" y="4290"/>
                      <a:pt x="8049" y="3992"/>
                      <a:pt x="8061" y="3635"/>
                    </a:cubicBezTo>
                    <a:cubicBezTo>
                      <a:pt x="8084" y="3292"/>
                      <a:pt x="8360" y="3014"/>
                      <a:pt x="8698" y="3014"/>
                    </a:cubicBezTo>
                    <a:close/>
                    <a:moveTo>
                      <a:pt x="6926" y="1"/>
                    </a:moveTo>
                    <a:cubicBezTo>
                      <a:pt x="6844" y="1"/>
                      <a:pt x="6762" y="2"/>
                      <a:pt x="6680" y="3"/>
                    </a:cubicBezTo>
                    <a:cubicBezTo>
                      <a:pt x="3263" y="75"/>
                      <a:pt x="1013" y="1765"/>
                      <a:pt x="1" y="2718"/>
                    </a:cubicBezTo>
                    <a:cubicBezTo>
                      <a:pt x="191" y="2873"/>
                      <a:pt x="310" y="3111"/>
                      <a:pt x="298" y="3385"/>
                    </a:cubicBezTo>
                    <a:cubicBezTo>
                      <a:pt x="287" y="3623"/>
                      <a:pt x="179" y="3825"/>
                      <a:pt x="25" y="3980"/>
                    </a:cubicBezTo>
                    <a:cubicBezTo>
                      <a:pt x="1042" y="4859"/>
                      <a:pt x="3261" y="6377"/>
                      <a:pt x="6517" y="6377"/>
                    </a:cubicBezTo>
                    <a:cubicBezTo>
                      <a:pt x="6614" y="6377"/>
                      <a:pt x="6712" y="6376"/>
                      <a:pt x="6811" y="6373"/>
                    </a:cubicBezTo>
                    <a:cubicBezTo>
                      <a:pt x="11609" y="6266"/>
                      <a:pt x="16729" y="2968"/>
                      <a:pt x="16729" y="2968"/>
                    </a:cubicBezTo>
                    <a:cubicBezTo>
                      <a:pt x="16729" y="2968"/>
                      <a:pt x="11634" y="1"/>
                      <a:pt x="6926"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87" name="Google Shape;5787;p46"/>
              <p:cNvSpPr/>
              <p:nvPr/>
            </p:nvSpPr>
            <p:spPr>
              <a:xfrm>
                <a:off x="2061250" y="3325550"/>
                <a:ext cx="312875" cy="311650"/>
              </a:xfrm>
              <a:custGeom>
                <a:avLst/>
                <a:gdLst/>
                <a:ahLst/>
                <a:cxnLst/>
                <a:rect l="l" t="t" r="r" b="b"/>
                <a:pathLst>
                  <a:path w="12515" h="12466" extrusionOk="0">
                    <a:moveTo>
                      <a:pt x="5690" y="7856"/>
                    </a:moveTo>
                    <a:cubicBezTo>
                      <a:pt x="5702" y="7856"/>
                      <a:pt x="5715" y="7857"/>
                      <a:pt x="5728" y="7858"/>
                    </a:cubicBezTo>
                    <a:cubicBezTo>
                      <a:pt x="5966" y="7870"/>
                      <a:pt x="6144" y="8049"/>
                      <a:pt x="6133" y="8287"/>
                    </a:cubicBezTo>
                    <a:cubicBezTo>
                      <a:pt x="6121" y="8506"/>
                      <a:pt x="5952" y="8692"/>
                      <a:pt x="5725" y="8692"/>
                    </a:cubicBezTo>
                    <a:cubicBezTo>
                      <a:pt x="5718" y="8692"/>
                      <a:pt x="5711" y="8692"/>
                      <a:pt x="5704" y="8692"/>
                    </a:cubicBezTo>
                    <a:cubicBezTo>
                      <a:pt x="5478" y="8668"/>
                      <a:pt x="5287" y="8489"/>
                      <a:pt x="5299" y="8251"/>
                    </a:cubicBezTo>
                    <a:cubicBezTo>
                      <a:pt x="5310" y="8048"/>
                      <a:pt x="5471" y="7856"/>
                      <a:pt x="5690" y="7856"/>
                    </a:cubicBezTo>
                    <a:close/>
                    <a:moveTo>
                      <a:pt x="11716" y="0"/>
                    </a:moveTo>
                    <a:cubicBezTo>
                      <a:pt x="10650" y="0"/>
                      <a:pt x="7399" y="250"/>
                      <a:pt x="4656" y="3072"/>
                    </a:cubicBezTo>
                    <a:cubicBezTo>
                      <a:pt x="3632" y="4132"/>
                      <a:pt x="2799" y="5441"/>
                      <a:pt x="2132" y="6739"/>
                    </a:cubicBezTo>
                    <a:cubicBezTo>
                      <a:pt x="632" y="9620"/>
                      <a:pt x="1" y="12466"/>
                      <a:pt x="1" y="12466"/>
                    </a:cubicBezTo>
                    <a:cubicBezTo>
                      <a:pt x="1" y="12466"/>
                      <a:pt x="5906" y="10954"/>
                      <a:pt x="9240" y="7513"/>
                    </a:cubicBezTo>
                    <a:cubicBezTo>
                      <a:pt x="9419" y="7334"/>
                      <a:pt x="9573" y="7156"/>
                      <a:pt x="9716" y="6977"/>
                    </a:cubicBezTo>
                    <a:cubicBezTo>
                      <a:pt x="12514" y="3667"/>
                      <a:pt x="12074" y="12"/>
                      <a:pt x="12074" y="12"/>
                    </a:cubicBezTo>
                    <a:cubicBezTo>
                      <a:pt x="12074" y="12"/>
                      <a:pt x="11946" y="0"/>
                      <a:pt x="11716"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88" name="Google Shape;5788;p46"/>
              <p:cNvSpPr/>
              <p:nvPr/>
            </p:nvSpPr>
            <p:spPr>
              <a:xfrm>
                <a:off x="2831000" y="2923100"/>
                <a:ext cx="200950" cy="426275"/>
              </a:xfrm>
              <a:custGeom>
                <a:avLst/>
                <a:gdLst/>
                <a:ahLst/>
                <a:cxnLst/>
                <a:rect l="l" t="t" r="r" b="b"/>
                <a:pathLst>
                  <a:path w="8038" h="17051" extrusionOk="0">
                    <a:moveTo>
                      <a:pt x="6311" y="9073"/>
                    </a:moveTo>
                    <a:cubicBezTo>
                      <a:pt x="6489" y="9073"/>
                      <a:pt x="6632" y="9216"/>
                      <a:pt x="6632" y="9395"/>
                    </a:cubicBezTo>
                    <a:cubicBezTo>
                      <a:pt x="6632" y="9573"/>
                      <a:pt x="6477" y="9704"/>
                      <a:pt x="6299" y="9704"/>
                    </a:cubicBezTo>
                    <a:cubicBezTo>
                      <a:pt x="6120" y="9704"/>
                      <a:pt x="5989" y="9562"/>
                      <a:pt x="5989" y="9383"/>
                    </a:cubicBezTo>
                    <a:cubicBezTo>
                      <a:pt x="5989" y="9204"/>
                      <a:pt x="6132" y="9073"/>
                      <a:pt x="6311" y="9073"/>
                    </a:cubicBezTo>
                    <a:close/>
                    <a:moveTo>
                      <a:pt x="6358" y="12598"/>
                    </a:moveTo>
                    <a:cubicBezTo>
                      <a:pt x="6573" y="12621"/>
                      <a:pt x="6727" y="12788"/>
                      <a:pt x="6715" y="13002"/>
                    </a:cubicBezTo>
                    <a:cubicBezTo>
                      <a:pt x="6715" y="13192"/>
                      <a:pt x="6559" y="13350"/>
                      <a:pt x="6373" y="13350"/>
                    </a:cubicBezTo>
                    <a:cubicBezTo>
                      <a:pt x="6360" y="13350"/>
                      <a:pt x="6347" y="13349"/>
                      <a:pt x="6334" y="13348"/>
                    </a:cubicBezTo>
                    <a:cubicBezTo>
                      <a:pt x="6120" y="13348"/>
                      <a:pt x="5953" y="13169"/>
                      <a:pt x="5977" y="12967"/>
                    </a:cubicBezTo>
                    <a:cubicBezTo>
                      <a:pt x="5977" y="12752"/>
                      <a:pt x="6156" y="12598"/>
                      <a:pt x="6358" y="12598"/>
                    </a:cubicBezTo>
                    <a:close/>
                    <a:moveTo>
                      <a:pt x="2179" y="1"/>
                    </a:moveTo>
                    <a:cubicBezTo>
                      <a:pt x="2179" y="1"/>
                      <a:pt x="0" y="5692"/>
                      <a:pt x="881" y="10407"/>
                    </a:cubicBezTo>
                    <a:cubicBezTo>
                      <a:pt x="1762" y="15110"/>
                      <a:pt x="5382" y="17051"/>
                      <a:pt x="5382" y="17051"/>
                    </a:cubicBezTo>
                    <a:cubicBezTo>
                      <a:pt x="5382" y="17051"/>
                      <a:pt x="8037" y="13931"/>
                      <a:pt x="7144" y="9228"/>
                    </a:cubicBezTo>
                    <a:cubicBezTo>
                      <a:pt x="6275" y="4525"/>
                      <a:pt x="2179" y="1"/>
                      <a:pt x="2179"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89" name="Google Shape;5789;p46"/>
              <p:cNvSpPr/>
              <p:nvPr/>
            </p:nvSpPr>
            <p:spPr>
              <a:xfrm>
                <a:off x="2472325" y="2299500"/>
                <a:ext cx="284875" cy="322400"/>
              </a:xfrm>
              <a:custGeom>
                <a:avLst/>
                <a:gdLst/>
                <a:ahLst/>
                <a:cxnLst/>
                <a:rect l="l" t="t" r="r" b="b"/>
                <a:pathLst>
                  <a:path w="11395" h="12896" extrusionOk="0">
                    <a:moveTo>
                      <a:pt x="138" y="1"/>
                    </a:moveTo>
                    <a:cubicBezTo>
                      <a:pt x="102" y="1"/>
                      <a:pt x="84" y="1"/>
                      <a:pt x="84" y="1"/>
                    </a:cubicBezTo>
                    <a:cubicBezTo>
                      <a:pt x="84" y="1"/>
                      <a:pt x="0" y="466"/>
                      <a:pt x="0" y="1192"/>
                    </a:cubicBezTo>
                    <a:cubicBezTo>
                      <a:pt x="36" y="1275"/>
                      <a:pt x="36" y="1359"/>
                      <a:pt x="36" y="1454"/>
                    </a:cubicBezTo>
                    <a:cubicBezTo>
                      <a:pt x="36" y="1490"/>
                      <a:pt x="24" y="1549"/>
                      <a:pt x="24" y="1597"/>
                    </a:cubicBezTo>
                    <a:cubicBezTo>
                      <a:pt x="96" y="3097"/>
                      <a:pt x="572" y="5454"/>
                      <a:pt x="2477" y="7657"/>
                    </a:cubicBezTo>
                    <a:cubicBezTo>
                      <a:pt x="4870" y="10419"/>
                      <a:pt x="8847" y="12169"/>
                      <a:pt x="10573" y="12824"/>
                    </a:cubicBezTo>
                    <a:cubicBezTo>
                      <a:pt x="10673" y="12690"/>
                      <a:pt x="10805" y="12609"/>
                      <a:pt x="10958" y="12609"/>
                    </a:cubicBezTo>
                    <a:cubicBezTo>
                      <a:pt x="10969" y="12609"/>
                      <a:pt x="10979" y="12609"/>
                      <a:pt x="10990" y="12610"/>
                    </a:cubicBezTo>
                    <a:cubicBezTo>
                      <a:pt x="11168" y="12610"/>
                      <a:pt x="11323" y="12729"/>
                      <a:pt x="11395" y="12896"/>
                    </a:cubicBezTo>
                    <a:cubicBezTo>
                      <a:pt x="11168" y="11753"/>
                      <a:pt x="10085" y="6693"/>
                      <a:pt x="7311" y="3490"/>
                    </a:cubicBezTo>
                    <a:cubicBezTo>
                      <a:pt x="4380" y="115"/>
                      <a:pt x="631" y="1"/>
                      <a:pt x="138"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90" name="Google Shape;5790;p46"/>
              <p:cNvSpPr/>
              <p:nvPr/>
            </p:nvSpPr>
            <p:spPr>
              <a:xfrm>
                <a:off x="2757775" y="2626650"/>
                <a:ext cx="325" cy="1200"/>
              </a:xfrm>
              <a:custGeom>
                <a:avLst/>
                <a:gdLst/>
                <a:ahLst/>
                <a:cxnLst/>
                <a:rect l="l" t="t" r="r" b="b"/>
                <a:pathLst>
                  <a:path w="13" h="48" extrusionOk="0">
                    <a:moveTo>
                      <a:pt x="12" y="0"/>
                    </a:moveTo>
                    <a:cubicBezTo>
                      <a:pt x="12" y="12"/>
                      <a:pt x="12" y="36"/>
                      <a:pt x="0" y="48"/>
                    </a:cubicBezTo>
                    <a:lnTo>
                      <a:pt x="12" y="48"/>
                    </a:lnTo>
                    <a:lnTo>
                      <a:pt x="12" y="0"/>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91" name="Google Shape;5791;p46"/>
              <p:cNvSpPr/>
              <p:nvPr/>
            </p:nvSpPr>
            <p:spPr>
              <a:xfrm>
                <a:off x="2010950" y="2044725"/>
                <a:ext cx="256600" cy="354525"/>
              </a:xfrm>
              <a:custGeom>
                <a:avLst/>
                <a:gdLst/>
                <a:ahLst/>
                <a:cxnLst/>
                <a:rect l="l" t="t" r="r" b="b"/>
                <a:pathLst>
                  <a:path w="10264" h="14181" extrusionOk="0">
                    <a:moveTo>
                      <a:pt x="7656" y="1656"/>
                    </a:moveTo>
                    <a:cubicBezTo>
                      <a:pt x="7764" y="1656"/>
                      <a:pt x="7847" y="1739"/>
                      <a:pt x="7847" y="1858"/>
                    </a:cubicBezTo>
                    <a:cubicBezTo>
                      <a:pt x="7847" y="1965"/>
                      <a:pt x="7752" y="2048"/>
                      <a:pt x="7633" y="2048"/>
                    </a:cubicBezTo>
                    <a:cubicBezTo>
                      <a:pt x="7537" y="2037"/>
                      <a:pt x="7442" y="1953"/>
                      <a:pt x="7442" y="1846"/>
                    </a:cubicBezTo>
                    <a:cubicBezTo>
                      <a:pt x="7442" y="1739"/>
                      <a:pt x="7537" y="1656"/>
                      <a:pt x="7656" y="1656"/>
                    </a:cubicBezTo>
                    <a:close/>
                    <a:moveTo>
                      <a:pt x="5141" y="5809"/>
                    </a:moveTo>
                    <a:cubicBezTo>
                      <a:pt x="5154" y="5809"/>
                      <a:pt x="5167" y="5809"/>
                      <a:pt x="5180" y="5811"/>
                    </a:cubicBezTo>
                    <a:cubicBezTo>
                      <a:pt x="5394" y="5811"/>
                      <a:pt x="5549" y="5989"/>
                      <a:pt x="5537" y="6192"/>
                    </a:cubicBezTo>
                    <a:cubicBezTo>
                      <a:pt x="5537" y="6398"/>
                      <a:pt x="5371" y="6550"/>
                      <a:pt x="5178" y="6550"/>
                    </a:cubicBezTo>
                    <a:cubicBezTo>
                      <a:pt x="5171" y="6550"/>
                      <a:pt x="5163" y="6549"/>
                      <a:pt x="5156" y="6549"/>
                    </a:cubicBezTo>
                    <a:cubicBezTo>
                      <a:pt x="4942" y="6549"/>
                      <a:pt x="4787" y="6370"/>
                      <a:pt x="4799" y="6168"/>
                    </a:cubicBezTo>
                    <a:cubicBezTo>
                      <a:pt x="4799" y="5967"/>
                      <a:pt x="4955" y="5809"/>
                      <a:pt x="5141" y="5809"/>
                    </a:cubicBezTo>
                    <a:close/>
                    <a:moveTo>
                      <a:pt x="10264" y="1"/>
                    </a:moveTo>
                    <a:lnTo>
                      <a:pt x="10264" y="1"/>
                    </a:lnTo>
                    <a:cubicBezTo>
                      <a:pt x="10264" y="1"/>
                      <a:pt x="4656" y="2430"/>
                      <a:pt x="1906" y="6347"/>
                    </a:cubicBezTo>
                    <a:cubicBezTo>
                      <a:pt x="929" y="7752"/>
                      <a:pt x="441" y="9156"/>
                      <a:pt x="215" y="10395"/>
                    </a:cubicBezTo>
                    <a:cubicBezTo>
                      <a:pt x="263" y="10371"/>
                      <a:pt x="322" y="10371"/>
                      <a:pt x="358" y="10371"/>
                    </a:cubicBezTo>
                    <a:cubicBezTo>
                      <a:pt x="786" y="10395"/>
                      <a:pt x="1132" y="10752"/>
                      <a:pt x="1120" y="11192"/>
                    </a:cubicBezTo>
                    <a:cubicBezTo>
                      <a:pt x="1108" y="11614"/>
                      <a:pt x="763" y="11955"/>
                      <a:pt x="321" y="11955"/>
                    </a:cubicBezTo>
                    <a:cubicBezTo>
                      <a:pt x="313" y="11955"/>
                      <a:pt x="306" y="11955"/>
                      <a:pt x="298" y="11954"/>
                    </a:cubicBezTo>
                    <a:cubicBezTo>
                      <a:pt x="215" y="11954"/>
                      <a:pt x="120" y="11919"/>
                      <a:pt x="48" y="11895"/>
                    </a:cubicBezTo>
                    <a:lnTo>
                      <a:pt x="48" y="11895"/>
                    </a:lnTo>
                    <a:cubicBezTo>
                      <a:pt x="1" y="13264"/>
                      <a:pt x="274" y="14181"/>
                      <a:pt x="274" y="14181"/>
                    </a:cubicBezTo>
                    <a:cubicBezTo>
                      <a:pt x="274" y="14181"/>
                      <a:pt x="4370" y="13919"/>
                      <a:pt x="7121" y="10002"/>
                    </a:cubicBezTo>
                    <a:cubicBezTo>
                      <a:pt x="9871" y="6085"/>
                      <a:pt x="10264" y="1"/>
                      <a:pt x="10264"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92" name="Google Shape;5792;p46"/>
              <p:cNvSpPr/>
              <p:nvPr/>
            </p:nvSpPr>
            <p:spPr>
              <a:xfrm>
                <a:off x="2278250" y="2861800"/>
                <a:ext cx="234275" cy="404825"/>
              </a:xfrm>
              <a:custGeom>
                <a:avLst/>
                <a:gdLst/>
                <a:ahLst/>
                <a:cxnLst/>
                <a:rect l="l" t="t" r="r" b="b"/>
                <a:pathLst>
                  <a:path w="9371" h="16193" extrusionOk="0">
                    <a:moveTo>
                      <a:pt x="2048" y="0"/>
                    </a:moveTo>
                    <a:cubicBezTo>
                      <a:pt x="2048" y="0"/>
                      <a:pt x="0" y="3548"/>
                      <a:pt x="1703" y="8013"/>
                    </a:cubicBezTo>
                    <a:cubicBezTo>
                      <a:pt x="3418" y="12490"/>
                      <a:pt x="8251" y="16193"/>
                      <a:pt x="8251" y="16193"/>
                    </a:cubicBezTo>
                    <a:cubicBezTo>
                      <a:pt x="8251" y="16193"/>
                      <a:pt x="9371" y="10192"/>
                      <a:pt x="7656" y="5727"/>
                    </a:cubicBezTo>
                    <a:cubicBezTo>
                      <a:pt x="5954" y="1250"/>
                      <a:pt x="2048" y="0"/>
                      <a:pt x="2048"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93" name="Google Shape;5793;p46"/>
              <p:cNvSpPr/>
              <p:nvPr/>
            </p:nvSpPr>
            <p:spPr>
              <a:xfrm>
                <a:off x="3184325" y="2872950"/>
                <a:ext cx="377450" cy="225600"/>
              </a:xfrm>
              <a:custGeom>
                <a:avLst/>
                <a:gdLst/>
                <a:ahLst/>
                <a:cxnLst/>
                <a:rect l="l" t="t" r="r" b="b"/>
                <a:pathLst>
                  <a:path w="15098" h="9024" extrusionOk="0">
                    <a:moveTo>
                      <a:pt x="5574" y="2768"/>
                    </a:moveTo>
                    <a:cubicBezTo>
                      <a:pt x="5582" y="2768"/>
                      <a:pt x="5589" y="2769"/>
                      <a:pt x="5596" y="2769"/>
                    </a:cubicBezTo>
                    <a:cubicBezTo>
                      <a:pt x="5620" y="2769"/>
                      <a:pt x="5656" y="2769"/>
                      <a:pt x="5679" y="2781"/>
                    </a:cubicBezTo>
                    <a:cubicBezTo>
                      <a:pt x="5989" y="2840"/>
                      <a:pt x="6215" y="3114"/>
                      <a:pt x="6215" y="3436"/>
                    </a:cubicBezTo>
                    <a:cubicBezTo>
                      <a:pt x="6203" y="3769"/>
                      <a:pt x="5965" y="4019"/>
                      <a:pt x="5656" y="4067"/>
                    </a:cubicBezTo>
                    <a:cubicBezTo>
                      <a:pt x="5640" y="4059"/>
                      <a:pt x="5625" y="4056"/>
                      <a:pt x="5612" y="4056"/>
                    </a:cubicBezTo>
                    <a:cubicBezTo>
                      <a:pt x="5585" y="4056"/>
                      <a:pt x="5564" y="4067"/>
                      <a:pt x="5548" y="4067"/>
                    </a:cubicBezTo>
                    <a:cubicBezTo>
                      <a:pt x="5191" y="4043"/>
                      <a:pt x="4905" y="3745"/>
                      <a:pt x="4917" y="3400"/>
                    </a:cubicBezTo>
                    <a:cubicBezTo>
                      <a:pt x="4941" y="3050"/>
                      <a:pt x="5227" y="2768"/>
                      <a:pt x="5574" y="2768"/>
                    </a:cubicBezTo>
                    <a:close/>
                    <a:moveTo>
                      <a:pt x="12119" y="0"/>
                    </a:moveTo>
                    <a:cubicBezTo>
                      <a:pt x="10718" y="0"/>
                      <a:pt x="8954" y="291"/>
                      <a:pt x="7120" y="1328"/>
                    </a:cubicBezTo>
                    <a:cubicBezTo>
                      <a:pt x="6632" y="1614"/>
                      <a:pt x="6156" y="1923"/>
                      <a:pt x="5691" y="2281"/>
                    </a:cubicBezTo>
                    <a:cubicBezTo>
                      <a:pt x="2298" y="4888"/>
                      <a:pt x="0" y="9020"/>
                      <a:pt x="0" y="9020"/>
                    </a:cubicBezTo>
                    <a:cubicBezTo>
                      <a:pt x="0" y="9020"/>
                      <a:pt x="131" y="9024"/>
                      <a:pt x="366" y="9024"/>
                    </a:cubicBezTo>
                    <a:cubicBezTo>
                      <a:pt x="1175" y="9024"/>
                      <a:pt x="3221" y="8974"/>
                      <a:pt x="5489" y="8531"/>
                    </a:cubicBezTo>
                    <a:cubicBezTo>
                      <a:pt x="7084" y="8210"/>
                      <a:pt x="8787" y="7710"/>
                      <a:pt x="10263" y="6876"/>
                    </a:cubicBezTo>
                    <a:cubicBezTo>
                      <a:pt x="14430" y="4507"/>
                      <a:pt x="15097" y="471"/>
                      <a:pt x="15097" y="471"/>
                    </a:cubicBezTo>
                    <a:cubicBezTo>
                      <a:pt x="15097" y="471"/>
                      <a:pt x="13902" y="0"/>
                      <a:pt x="12119"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94" name="Google Shape;5794;p46"/>
              <p:cNvSpPr/>
              <p:nvPr/>
            </p:nvSpPr>
            <p:spPr>
              <a:xfrm>
                <a:off x="4459475" y="2401225"/>
                <a:ext cx="418225" cy="159450"/>
              </a:xfrm>
              <a:custGeom>
                <a:avLst/>
                <a:gdLst/>
                <a:ahLst/>
                <a:cxnLst/>
                <a:rect l="l" t="t" r="r" b="b"/>
                <a:pathLst>
                  <a:path w="16729" h="6378" extrusionOk="0">
                    <a:moveTo>
                      <a:pt x="8718" y="3004"/>
                    </a:moveTo>
                    <a:cubicBezTo>
                      <a:pt x="8725" y="3004"/>
                      <a:pt x="8732" y="3004"/>
                      <a:pt x="8740" y="3005"/>
                    </a:cubicBezTo>
                    <a:cubicBezTo>
                      <a:pt x="9097" y="3016"/>
                      <a:pt x="9383" y="3314"/>
                      <a:pt x="9371" y="3671"/>
                    </a:cubicBezTo>
                    <a:cubicBezTo>
                      <a:pt x="9359" y="4021"/>
                      <a:pt x="9073" y="4303"/>
                      <a:pt x="8725" y="4303"/>
                    </a:cubicBezTo>
                    <a:cubicBezTo>
                      <a:pt x="8718" y="4303"/>
                      <a:pt x="8711" y="4303"/>
                      <a:pt x="8704" y="4302"/>
                    </a:cubicBezTo>
                    <a:cubicBezTo>
                      <a:pt x="8335" y="4290"/>
                      <a:pt x="8061" y="3993"/>
                      <a:pt x="8073" y="3636"/>
                    </a:cubicBezTo>
                    <a:cubicBezTo>
                      <a:pt x="8085" y="3286"/>
                      <a:pt x="8371" y="3004"/>
                      <a:pt x="8718" y="3004"/>
                    </a:cubicBezTo>
                    <a:close/>
                    <a:moveTo>
                      <a:pt x="6965" y="1"/>
                    </a:moveTo>
                    <a:cubicBezTo>
                      <a:pt x="6873" y="1"/>
                      <a:pt x="6783" y="2"/>
                      <a:pt x="6692" y="4"/>
                    </a:cubicBezTo>
                    <a:cubicBezTo>
                      <a:pt x="3263" y="76"/>
                      <a:pt x="1024" y="1754"/>
                      <a:pt x="0" y="2707"/>
                    </a:cubicBezTo>
                    <a:cubicBezTo>
                      <a:pt x="203" y="2874"/>
                      <a:pt x="322" y="3112"/>
                      <a:pt x="298" y="3374"/>
                    </a:cubicBezTo>
                    <a:cubicBezTo>
                      <a:pt x="286" y="3612"/>
                      <a:pt x="191" y="3826"/>
                      <a:pt x="36" y="3969"/>
                    </a:cubicBezTo>
                    <a:cubicBezTo>
                      <a:pt x="1057" y="4862"/>
                      <a:pt x="3276" y="6377"/>
                      <a:pt x="6561" y="6377"/>
                    </a:cubicBezTo>
                    <a:cubicBezTo>
                      <a:pt x="6648" y="6377"/>
                      <a:pt x="6735" y="6376"/>
                      <a:pt x="6823" y="6374"/>
                    </a:cubicBezTo>
                    <a:cubicBezTo>
                      <a:pt x="11609" y="6267"/>
                      <a:pt x="16729" y="2957"/>
                      <a:pt x="16729" y="2957"/>
                    </a:cubicBezTo>
                    <a:cubicBezTo>
                      <a:pt x="16729" y="2957"/>
                      <a:pt x="11664" y="1"/>
                      <a:pt x="6965"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95" name="Google Shape;5795;p46"/>
              <p:cNvSpPr/>
              <p:nvPr/>
            </p:nvSpPr>
            <p:spPr>
              <a:xfrm>
                <a:off x="4826775" y="2926950"/>
                <a:ext cx="377750" cy="225525"/>
              </a:xfrm>
              <a:custGeom>
                <a:avLst/>
                <a:gdLst/>
                <a:ahLst/>
                <a:cxnLst/>
                <a:rect l="l" t="t" r="r" b="b"/>
                <a:pathLst>
                  <a:path w="15110" h="9021" extrusionOk="0">
                    <a:moveTo>
                      <a:pt x="5575" y="2763"/>
                    </a:moveTo>
                    <a:cubicBezTo>
                      <a:pt x="5582" y="2763"/>
                      <a:pt x="5589" y="2764"/>
                      <a:pt x="5597" y="2764"/>
                    </a:cubicBezTo>
                    <a:cubicBezTo>
                      <a:pt x="5632" y="2764"/>
                      <a:pt x="5656" y="2764"/>
                      <a:pt x="5692" y="2776"/>
                    </a:cubicBezTo>
                    <a:cubicBezTo>
                      <a:pt x="6002" y="2835"/>
                      <a:pt x="6228" y="3109"/>
                      <a:pt x="6228" y="3431"/>
                    </a:cubicBezTo>
                    <a:cubicBezTo>
                      <a:pt x="6228" y="3764"/>
                      <a:pt x="5966" y="4014"/>
                      <a:pt x="5656" y="4062"/>
                    </a:cubicBezTo>
                    <a:cubicBezTo>
                      <a:pt x="5640" y="4062"/>
                      <a:pt x="5619" y="4067"/>
                      <a:pt x="5600" y="4067"/>
                    </a:cubicBezTo>
                    <a:cubicBezTo>
                      <a:pt x="5590" y="4067"/>
                      <a:pt x="5581" y="4066"/>
                      <a:pt x="5573" y="4062"/>
                    </a:cubicBezTo>
                    <a:cubicBezTo>
                      <a:pt x="5204" y="4050"/>
                      <a:pt x="4918" y="3752"/>
                      <a:pt x="4930" y="3395"/>
                    </a:cubicBezTo>
                    <a:cubicBezTo>
                      <a:pt x="4942" y="3045"/>
                      <a:pt x="5228" y="2763"/>
                      <a:pt x="5575" y="2763"/>
                    </a:cubicBezTo>
                    <a:close/>
                    <a:moveTo>
                      <a:pt x="12113" y="0"/>
                    </a:moveTo>
                    <a:cubicBezTo>
                      <a:pt x="10715" y="0"/>
                      <a:pt x="8958" y="291"/>
                      <a:pt x="7133" y="1323"/>
                    </a:cubicBezTo>
                    <a:cubicBezTo>
                      <a:pt x="6644" y="1609"/>
                      <a:pt x="6168" y="1919"/>
                      <a:pt x="5704" y="2276"/>
                    </a:cubicBezTo>
                    <a:cubicBezTo>
                      <a:pt x="2311" y="4883"/>
                      <a:pt x="1" y="9015"/>
                      <a:pt x="1" y="9015"/>
                    </a:cubicBezTo>
                    <a:cubicBezTo>
                      <a:pt x="1" y="9015"/>
                      <a:pt x="156" y="9020"/>
                      <a:pt x="434" y="9020"/>
                    </a:cubicBezTo>
                    <a:cubicBezTo>
                      <a:pt x="1284" y="9020"/>
                      <a:pt x="3285" y="8966"/>
                      <a:pt x="5501" y="8526"/>
                    </a:cubicBezTo>
                    <a:cubicBezTo>
                      <a:pt x="7085" y="8217"/>
                      <a:pt x="8799" y="7705"/>
                      <a:pt x="10276" y="6871"/>
                    </a:cubicBezTo>
                    <a:cubicBezTo>
                      <a:pt x="14443" y="4514"/>
                      <a:pt x="15110" y="478"/>
                      <a:pt x="15110" y="478"/>
                    </a:cubicBezTo>
                    <a:cubicBezTo>
                      <a:pt x="15110" y="478"/>
                      <a:pt x="13907" y="0"/>
                      <a:pt x="12113"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96" name="Google Shape;5796;p46"/>
              <p:cNvSpPr/>
              <p:nvPr/>
            </p:nvSpPr>
            <p:spPr>
              <a:xfrm>
                <a:off x="4473750" y="2977275"/>
                <a:ext cx="200950" cy="425975"/>
              </a:xfrm>
              <a:custGeom>
                <a:avLst/>
                <a:gdLst/>
                <a:ahLst/>
                <a:cxnLst/>
                <a:rect l="l" t="t" r="r" b="b"/>
                <a:pathLst>
                  <a:path w="8038" h="17039" extrusionOk="0">
                    <a:moveTo>
                      <a:pt x="6311" y="9061"/>
                    </a:moveTo>
                    <a:cubicBezTo>
                      <a:pt x="6490" y="9073"/>
                      <a:pt x="6621" y="9228"/>
                      <a:pt x="6621" y="9383"/>
                    </a:cubicBezTo>
                    <a:cubicBezTo>
                      <a:pt x="6621" y="9561"/>
                      <a:pt x="6478" y="9704"/>
                      <a:pt x="6299" y="9704"/>
                    </a:cubicBezTo>
                    <a:cubicBezTo>
                      <a:pt x="6121" y="9704"/>
                      <a:pt x="5990" y="9550"/>
                      <a:pt x="5990" y="9371"/>
                    </a:cubicBezTo>
                    <a:cubicBezTo>
                      <a:pt x="5990" y="9192"/>
                      <a:pt x="6133" y="9061"/>
                      <a:pt x="6311" y="9061"/>
                    </a:cubicBezTo>
                    <a:close/>
                    <a:moveTo>
                      <a:pt x="6318" y="12619"/>
                    </a:moveTo>
                    <a:cubicBezTo>
                      <a:pt x="6332" y="12619"/>
                      <a:pt x="6345" y="12620"/>
                      <a:pt x="6359" y="12621"/>
                    </a:cubicBezTo>
                    <a:cubicBezTo>
                      <a:pt x="6561" y="12621"/>
                      <a:pt x="6728" y="12800"/>
                      <a:pt x="6716" y="13002"/>
                    </a:cubicBezTo>
                    <a:cubicBezTo>
                      <a:pt x="6716" y="13209"/>
                      <a:pt x="6550" y="13360"/>
                      <a:pt x="6346" y="13360"/>
                    </a:cubicBezTo>
                    <a:cubicBezTo>
                      <a:pt x="6339" y="13360"/>
                      <a:pt x="6331" y="13360"/>
                      <a:pt x="6323" y="13360"/>
                    </a:cubicBezTo>
                    <a:cubicBezTo>
                      <a:pt x="6121" y="13360"/>
                      <a:pt x="5954" y="13181"/>
                      <a:pt x="5966" y="12979"/>
                    </a:cubicBezTo>
                    <a:cubicBezTo>
                      <a:pt x="5966" y="12778"/>
                      <a:pt x="6122" y="12619"/>
                      <a:pt x="6318" y="12619"/>
                    </a:cubicBezTo>
                    <a:close/>
                    <a:moveTo>
                      <a:pt x="2180" y="1"/>
                    </a:moveTo>
                    <a:cubicBezTo>
                      <a:pt x="2180" y="1"/>
                      <a:pt x="1" y="5692"/>
                      <a:pt x="882" y="10395"/>
                    </a:cubicBezTo>
                    <a:cubicBezTo>
                      <a:pt x="1763" y="15098"/>
                      <a:pt x="5371" y="17039"/>
                      <a:pt x="5371" y="17039"/>
                    </a:cubicBezTo>
                    <a:cubicBezTo>
                      <a:pt x="5371" y="17039"/>
                      <a:pt x="8038" y="13931"/>
                      <a:pt x="7145" y="9228"/>
                    </a:cubicBezTo>
                    <a:cubicBezTo>
                      <a:pt x="6264" y="4525"/>
                      <a:pt x="2180" y="1"/>
                      <a:pt x="2180"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97" name="Google Shape;5797;p46"/>
              <p:cNvSpPr/>
              <p:nvPr/>
            </p:nvSpPr>
            <p:spPr>
              <a:xfrm>
                <a:off x="4115075" y="2353675"/>
                <a:ext cx="284600" cy="322100"/>
              </a:xfrm>
              <a:custGeom>
                <a:avLst/>
                <a:gdLst/>
                <a:ahLst/>
                <a:cxnLst/>
                <a:rect l="l" t="t" r="r" b="b"/>
                <a:pathLst>
                  <a:path w="11384" h="12884" extrusionOk="0">
                    <a:moveTo>
                      <a:pt x="136" y="0"/>
                    </a:moveTo>
                    <a:cubicBezTo>
                      <a:pt x="94" y="0"/>
                      <a:pt x="72" y="1"/>
                      <a:pt x="72" y="1"/>
                    </a:cubicBezTo>
                    <a:cubicBezTo>
                      <a:pt x="72" y="1"/>
                      <a:pt x="1" y="454"/>
                      <a:pt x="1" y="1192"/>
                    </a:cubicBezTo>
                    <a:cubicBezTo>
                      <a:pt x="37" y="1263"/>
                      <a:pt x="37" y="1347"/>
                      <a:pt x="37" y="1442"/>
                    </a:cubicBezTo>
                    <a:cubicBezTo>
                      <a:pt x="37" y="1489"/>
                      <a:pt x="13" y="1549"/>
                      <a:pt x="13" y="1585"/>
                    </a:cubicBezTo>
                    <a:cubicBezTo>
                      <a:pt x="96" y="3097"/>
                      <a:pt x="572" y="5442"/>
                      <a:pt x="2477" y="7645"/>
                    </a:cubicBezTo>
                    <a:cubicBezTo>
                      <a:pt x="4871" y="10419"/>
                      <a:pt x="8847" y="12157"/>
                      <a:pt x="10574" y="12812"/>
                    </a:cubicBezTo>
                    <a:cubicBezTo>
                      <a:pt x="10657" y="12681"/>
                      <a:pt x="10788" y="12586"/>
                      <a:pt x="10967" y="12586"/>
                    </a:cubicBezTo>
                    <a:cubicBezTo>
                      <a:pt x="11181" y="12622"/>
                      <a:pt x="11324" y="12741"/>
                      <a:pt x="11383" y="12884"/>
                    </a:cubicBezTo>
                    <a:cubicBezTo>
                      <a:pt x="11169" y="11741"/>
                      <a:pt x="10074" y="6681"/>
                      <a:pt x="7311" y="3478"/>
                    </a:cubicBezTo>
                    <a:cubicBezTo>
                      <a:pt x="4398" y="123"/>
                      <a:pt x="667" y="0"/>
                      <a:pt x="136"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98" name="Google Shape;5798;p46"/>
              <p:cNvSpPr/>
              <p:nvPr/>
            </p:nvSpPr>
            <p:spPr>
              <a:xfrm>
                <a:off x="4400550" y="2681125"/>
                <a:ext cx="300" cy="900"/>
              </a:xfrm>
              <a:custGeom>
                <a:avLst/>
                <a:gdLst/>
                <a:ahLst/>
                <a:cxnLst/>
                <a:rect l="l" t="t" r="r" b="b"/>
                <a:pathLst>
                  <a:path w="12" h="36" extrusionOk="0">
                    <a:moveTo>
                      <a:pt x="12" y="0"/>
                    </a:moveTo>
                    <a:cubicBezTo>
                      <a:pt x="12" y="12"/>
                      <a:pt x="12" y="24"/>
                      <a:pt x="0" y="36"/>
                    </a:cubicBezTo>
                    <a:lnTo>
                      <a:pt x="12" y="36"/>
                    </a:lnTo>
                    <a:lnTo>
                      <a:pt x="12" y="0"/>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99" name="Google Shape;5799;p46"/>
              <p:cNvSpPr/>
              <p:nvPr/>
            </p:nvSpPr>
            <p:spPr>
              <a:xfrm>
                <a:off x="3653725" y="2098600"/>
                <a:ext cx="256000" cy="355125"/>
              </a:xfrm>
              <a:custGeom>
                <a:avLst/>
                <a:gdLst/>
                <a:ahLst/>
                <a:cxnLst/>
                <a:rect l="l" t="t" r="r" b="b"/>
                <a:pathLst>
                  <a:path w="10240" h="14205" extrusionOk="0">
                    <a:moveTo>
                      <a:pt x="7656" y="1667"/>
                    </a:moveTo>
                    <a:cubicBezTo>
                      <a:pt x="7751" y="1667"/>
                      <a:pt x="7846" y="1763"/>
                      <a:pt x="7846" y="1882"/>
                    </a:cubicBezTo>
                    <a:cubicBezTo>
                      <a:pt x="7846" y="1977"/>
                      <a:pt x="7751" y="2072"/>
                      <a:pt x="7632" y="2072"/>
                    </a:cubicBezTo>
                    <a:cubicBezTo>
                      <a:pt x="7513" y="2060"/>
                      <a:pt x="7442" y="1965"/>
                      <a:pt x="7442" y="1870"/>
                    </a:cubicBezTo>
                    <a:cubicBezTo>
                      <a:pt x="7442" y="1763"/>
                      <a:pt x="7537" y="1667"/>
                      <a:pt x="7656" y="1667"/>
                    </a:cubicBezTo>
                    <a:close/>
                    <a:moveTo>
                      <a:pt x="5159" y="5822"/>
                    </a:moveTo>
                    <a:cubicBezTo>
                      <a:pt x="5166" y="5822"/>
                      <a:pt x="5173" y="5822"/>
                      <a:pt x="5179" y="5823"/>
                    </a:cubicBezTo>
                    <a:cubicBezTo>
                      <a:pt x="5370" y="5823"/>
                      <a:pt x="5537" y="6001"/>
                      <a:pt x="5537" y="6216"/>
                    </a:cubicBezTo>
                    <a:cubicBezTo>
                      <a:pt x="5537" y="6411"/>
                      <a:pt x="5370" y="6573"/>
                      <a:pt x="5176" y="6573"/>
                    </a:cubicBezTo>
                    <a:cubicBezTo>
                      <a:pt x="5169" y="6573"/>
                      <a:pt x="5162" y="6573"/>
                      <a:pt x="5156" y="6573"/>
                    </a:cubicBezTo>
                    <a:cubicBezTo>
                      <a:pt x="4941" y="6573"/>
                      <a:pt x="4775" y="6394"/>
                      <a:pt x="4798" y="6180"/>
                    </a:cubicBezTo>
                    <a:cubicBezTo>
                      <a:pt x="4798" y="5984"/>
                      <a:pt x="4965" y="5822"/>
                      <a:pt x="5159" y="5822"/>
                    </a:cubicBezTo>
                    <a:close/>
                    <a:moveTo>
                      <a:pt x="10240" y="1"/>
                    </a:moveTo>
                    <a:cubicBezTo>
                      <a:pt x="10239" y="1"/>
                      <a:pt x="4644" y="2430"/>
                      <a:pt x="1893" y="6347"/>
                    </a:cubicBezTo>
                    <a:cubicBezTo>
                      <a:pt x="905" y="7763"/>
                      <a:pt x="417" y="9156"/>
                      <a:pt x="191" y="10395"/>
                    </a:cubicBezTo>
                    <a:cubicBezTo>
                      <a:pt x="238" y="10383"/>
                      <a:pt x="298" y="10383"/>
                      <a:pt x="346" y="10383"/>
                    </a:cubicBezTo>
                    <a:cubicBezTo>
                      <a:pt x="774" y="10395"/>
                      <a:pt x="1119" y="10752"/>
                      <a:pt x="1108" y="11192"/>
                    </a:cubicBezTo>
                    <a:cubicBezTo>
                      <a:pt x="1084" y="11625"/>
                      <a:pt x="739" y="11955"/>
                      <a:pt x="309" y="11955"/>
                    </a:cubicBezTo>
                    <a:cubicBezTo>
                      <a:pt x="301" y="11955"/>
                      <a:pt x="294" y="11955"/>
                      <a:pt x="286" y="11954"/>
                    </a:cubicBezTo>
                    <a:cubicBezTo>
                      <a:pt x="191" y="11954"/>
                      <a:pt x="107" y="11931"/>
                      <a:pt x="36" y="11895"/>
                    </a:cubicBezTo>
                    <a:lnTo>
                      <a:pt x="36" y="11895"/>
                    </a:lnTo>
                    <a:cubicBezTo>
                      <a:pt x="0" y="13276"/>
                      <a:pt x="250" y="14205"/>
                      <a:pt x="250" y="14205"/>
                    </a:cubicBezTo>
                    <a:cubicBezTo>
                      <a:pt x="250" y="14205"/>
                      <a:pt x="4346" y="13931"/>
                      <a:pt x="7096" y="10026"/>
                    </a:cubicBezTo>
                    <a:cubicBezTo>
                      <a:pt x="9859" y="6097"/>
                      <a:pt x="10240" y="1"/>
                      <a:pt x="10240"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00" name="Google Shape;5800;p46"/>
              <p:cNvSpPr/>
              <p:nvPr/>
            </p:nvSpPr>
            <p:spPr>
              <a:xfrm>
                <a:off x="3921025" y="2916250"/>
                <a:ext cx="234275" cy="404850"/>
              </a:xfrm>
              <a:custGeom>
                <a:avLst/>
                <a:gdLst/>
                <a:ahLst/>
                <a:cxnLst/>
                <a:rect l="l" t="t" r="r" b="b"/>
                <a:pathLst>
                  <a:path w="9371" h="16194" extrusionOk="0">
                    <a:moveTo>
                      <a:pt x="2048" y="1"/>
                    </a:moveTo>
                    <a:cubicBezTo>
                      <a:pt x="2048" y="1"/>
                      <a:pt x="0" y="3537"/>
                      <a:pt x="1703" y="8002"/>
                    </a:cubicBezTo>
                    <a:cubicBezTo>
                      <a:pt x="3417" y="12479"/>
                      <a:pt x="8251" y="16193"/>
                      <a:pt x="8251" y="16193"/>
                    </a:cubicBezTo>
                    <a:cubicBezTo>
                      <a:pt x="8251" y="16193"/>
                      <a:pt x="9370" y="10193"/>
                      <a:pt x="7656" y="5728"/>
                    </a:cubicBezTo>
                    <a:cubicBezTo>
                      <a:pt x="5953" y="1251"/>
                      <a:pt x="2048" y="1"/>
                      <a:pt x="2048"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01" name="Google Shape;5801;p46"/>
              <p:cNvSpPr/>
              <p:nvPr/>
            </p:nvSpPr>
            <p:spPr>
              <a:xfrm>
                <a:off x="3757900" y="1736950"/>
                <a:ext cx="312850" cy="311975"/>
              </a:xfrm>
              <a:custGeom>
                <a:avLst/>
                <a:gdLst/>
                <a:ahLst/>
                <a:cxnLst/>
                <a:rect l="l" t="t" r="r" b="b"/>
                <a:pathLst>
                  <a:path w="12514" h="12479" extrusionOk="0">
                    <a:moveTo>
                      <a:pt x="5718" y="7858"/>
                    </a:moveTo>
                    <a:cubicBezTo>
                      <a:pt x="5725" y="7858"/>
                      <a:pt x="5732" y="7858"/>
                      <a:pt x="5739" y="7859"/>
                    </a:cubicBezTo>
                    <a:cubicBezTo>
                      <a:pt x="5965" y="7859"/>
                      <a:pt x="6144" y="8049"/>
                      <a:pt x="6144" y="8299"/>
                    </a:cubicBezTo>
                    <a:cubicBezTo>
                      <a:pt x="6133" y="8502"/>
                      <a:pt x="5972" y="8694"/>
                      <a:pt x="5753" y="8694"/>
                    </a:cubicBezTo>
                    <a:cubicBezTo>
                      <a:pt x="5741" y="8694"/>
                      <a:pt x="5728" y="8693"/>
                      <a:pt x="5715" y="8692"/>
                    </a:cubicBezTo>
                    <a:cubicBezTo>
                      <a:pt x="5489" y="8680"/>
                      <a:pt x="5299" y="8502"/>
                      <a:pt x="5311" y="8263"/>
                    </a:cubicBezTo>
                    <a:cubicBezTo>
                      <a:pt x="5334" y="8044"/>
                      <a:pt x="5491" y="7858"/>
                      <a:pt x="5718" y="7858"/>
                    </a:cubicBezTo>
                    <a:close/>
                    <a:moveTo>
                      <a:pt x="11718" y="1"/>
                    </a:moveTo>
                    <a:cubicBezTo>
                      <a:pt x="10654" y="1"/>
                      <a:pt x="7401" y="251"/>
                      <a:pt x="4656" y="3084"/>
                    </a:cubicBezTo>
                    <a:cubicBezTo>
                      <a:pt x="3632" y="4144"/>
                      <a:pt x="2798" y="5454"/>
                      <a:pt x="2132" y="6751"/>
                    </a:cubicBezTo>
                    <a:cubicBezTo>
                      <a:pt x="643" y="9633"/>
                      <a:pt x="0" y="12478"/>
                      <a:pt x="0" y="12478"/>
                    </a:cubicBezTo>
                    <a:cubicBezTo>
                      <a:pt x="0" y="12478"/>
                      <a:pt x="5906" y="10954"/>
                      <a:pt x="9240" y="7525"/>
                    </a:cubicBezTo>
                    <a:cubicBezTo>
                      <a:pt x="9418" y="7347"/>
                      <a:pt x="9573" y="7168"/>
                      <a:pt x="9716" y="6989"/>
                    </a:cubicBezTo>
                    <a:cubicBezTo>
                      <a:pt x="12514" y="3680"/>
                      <a:pt x="12073" y="12"/>
                      <a:pt x="12073" y="12"/>
                    </a:cubicBezTo>
                    <a:cubicBezTo>
                      <a:pt x="12073" y="12"/>
                      <a:pt x="11946" y="1"/>
                      <a:pt x="11718"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02" name="Google Shape;5802;p46"/>
              <p:cNvSpPr/>
              <p:nvPr/>
            </p:nvSpPr>
            <p:spPr>
              <a:xfrm>
                <a:off x="4929475" y="1837550"/>
                <a:ext cx="292625" cy="331025"/>
              </a:xfrm>
              <a:custGeom>
                <a:avLst/>
                <a:gdLst/>
                <a:ahLst/>
                <a:cxnLst/>
                <a:rect l="l" t="t" r="r" b="b"/>
                <a:pathLst>
                  <a:path w="11705" h="13241" extrusionOk="0">
                    <a:moveTo>
                      <a:pt x="0" y="1"/>
                    </a:moveTo>
                    <a:cubicBezTo>
                      <a:pt x="0" y="1"/>
                      <a:pt x="286" y="1906"/>
                      <a:pt x="1096" y="4228"/>
                    </a:cubicBezTo>
                    <a:cubicBezTo>
                      <a:pt x="1524" y="5478"/>
                      <a:pt x="2108" y="6847"/>
                      <a:pt x="2858" y="8097"/>
                    </a:cubicBezTo>
                    <a:cubicBezTo>
                      <a:pt x="3203" y="8657"/>
                      <a:pt x="3572" y="9192"/>
                      <a:pt x="3989" y="9692"/>
                    </a:cubicBezTo>
                    <a:cubicBezTo>
                      <a:pt x="6430" y="12586"/>
                      <a:pt x="9502" y="13145"/>
                      <a:pt x="10680" y="13241"/>
                    </a:cubicBezTo>
                    <a:cubicBezTo>
                      <a:pt x="10764" y="13181"/>
                      <a:pt x="10883" y="13157"/>
                      <a:pt x="11002" y="13157"/>
                    </a:cubicBezTo>
                    <a:cubicBezTo>
                      <a:pt x="11061" y="13157"/>
                      <a:pt x="11121" y="13169"/>
                      <a:pt x="11180" y="13181"/>
                    </a:cubicBezTo>
                    <a:cubicBezTo>
                      <a:pt x="11240" y="12681"/>
                      <a:pt x="11704" y="8990"/>
                      <a:pt x="8859" y="5597"/>
                    </a:cubicBezTo>
                    <a:cubicBezTo>
                      <a:pt x="8513" y="5192"/>
                      <a:pt x="8144" y="4799"/>
                      <a:pt x="7763" y="4454"/>
                    </a:cubicBezTo>
                    <a:cubicBezTo>
                      <a:pt x="6299" y="3108"/>
                      <a:pt x="4549" y="2049"/>
                      <a:pt x="3072" y="1322"/>
                    </a:cubicBezTo>
                    <a:cubicBezTo>
                      <a:pt x="1346" y="441"/>
                      <a:pt x="1" y="1"/>
                      <a:pt x="0"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03" name="Google Shape;5803;p46"/>
              <p:cNvSpPr/>
              <p:nvPr/>
            </p:nvSpPr>
            <p:spPr>
              <a:xfrm>
                <a:off x="6572250" y="1891425"/>
                <a:ext cx="292900" cy="331625"/>
              </a:xfrm>
              <a:custGeom>
                <a:avLst/>
                <a:gdLst/>
                <a:ahLst/>
                <a:cxnLst/>
                <a:rect l="l" t="t" r="r" b="b"/>
                <a:pathLst>
                  <a:path w="11716" h="13265" extrusionOk="0">
                    <a:moveTo>
                      <a:pt x="0" y="1"/>
                    </a:moveTo>
                    <a:cubicBezTo>
                      <a:pt x="0" y="1"/>
                      <a:pt x="286" y="1906"/>
                      <a:pt x="1083" y="4228"/>
                    </a:cubicBezTo>
                    <a:cubicBezTo>
                      <a:pt x="1500" y="5490"/>
                      <a:pt x="2072" y="6859"/>
                      <a:pt x="2846" y="8109"/>
                    </a:cubicBezTo>
                    <a:cubicBezTo>
                      <a:pt x="3191" y="8680"/>
                      <a:pt x="3560" y="9216"/>
                      <a:pt x="3977" y="9704"/>
                    </a:cubicBezTo>
                    <a:cubicBezTo>
                      <a:pt x="6417" y="12610"/>
                      <a:pt x="9477" y="13157"/>
                      <a:pt x="10656" y="13264"/>
                    </a:cubicBezTo>
                    <a:cubicBezTo>
                      <a:pt x="10751" y="13205"/>
                      <a:pt x="10870" y="13169"/>
                      <a:pt x="10989" y="13169"/>
                    </a:cubicBezTo>
                    <a:cubicBezTo>
                      <a:pt x="11049" y="13169"/>
                      <a:pt x="11109" y="13193"/>
                      <a:pt x="11168" y="13205"/>
                    </a:cubicBezTo>
                    <a:cubicBezTo>
                      <a:pt x="11251" y="12669"/>
                      <a:pt x="11716" y="8978"/>
                      <a:pt x="8858" y="5597"/>
                    </a:cubicBezTo>
                    <a:cubicBezTo>
                      <a:pt x="8513" y="5192"/>
                      <a:pt x="8144" y="4811"/>
                      <a:pt x="7751" y="4454"/>
                    </a:cubicBezTo>
                    <a:cubicBezTo>
                      <a:pt x="6298" y="3108"/>
                      <a:pt x="4536" y="2049"/>
                      <a:pt x="3072" y="1322"/>
                    </a:cubicBezTo>
                    <a:cubicBezTo>
                      <a:pt x="1346" y="441"/>
                      <a:pt x="0" y="1"/>
                      <a:pt x="0"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04" name="Google Shape;5804;p46"/>
              <p:cNvSpPr/>
              <p:nvPr/>
            </p:nvSpPr>
            <p:spPr>
              <a:xfrm>
                <a:off x="6102250" y="2455125"/>
                <a:ext cx="418225" cy="159425"/>
              </a:xfrm>
              <a:custGeom>
                <a:avLst/>
                <a:gdLst/>
                <a:ahLst/>
                <a:cxnLst/>
                <a:rect l="l" t="t" r="r" b="b"/>
                <a:pathLst>
                  <a:path w="16729" h="6377" extrusionOk="0">
                    <a:moveTo>
                      <a:pt x="8698" y="3026"/>
                    </a:moveTo>
                    <a:cubicBezTo>
                      <a:pt x="8711" y="3026"/>
                      <a:pt x="8725" y="3026"/>
                      <a:pt x="8739" y="3027"/>
                    </a:cubicBezTo>
                    <a:cubicBezTo>
                      <a:pt x="9096" y="3027"/>
                      <a:pt x="9382" y="3337"/>
                      <a:pt x="9370" y="3694"/>
                    </a:cubicBezTo>
                    <a:cubicBezTo>
                      <a:pt x="9347" y="4037"/>
                      <a:pt x="9072" y="4315"/>
                      <a:pt x="8733" y="4315"/>
                    </a:cubicBezTo>
                    <a:cubicBezTo>
                      <a:pt x="8719" y="4315"/>
                      <a:pt x="8706" y="4314"/>
                      <a:pt x="8692" y="4313"/>
                    </a:cubicBezTo>
                    <a:cubicBezTo>
                      <a:pt x="8334" y="4301"/>
                      <a:pt x="8061" y="4004"/>
                      <a:pt x="8072" y="3647"/>
                    </a:cubicBezTo>
                    <a:cubicBezTo>
                      <a:pt x="8084" y="3303"/>
                      <a:pt x="8359" y="3026"/>
                      <a:pt x="8698" y="3026"/>
                    </a:cubicBezTo>
                    <a:close/>
                    <a:moveTo>
                      <a:pt x="6915" y="1"/>
                    </a:moveTo>
                    <a:cubicBezTo>
                      <a:pt x="6832" y="1"/>
                      <a:pt x="6750" y="1"/>
                      <a:pt x="6668" y="3"/>
                    </a:cubicBezTo>
                    <a:cubicBezTo>
                      <a:pt x="3250" y="75"/>
                      <a:pt x="1000" y="1753"/>
                      <a:pt x="0" y="2706"/>
                    </a:cubicBezTo>
                    <a:cubicBezTo>
                      <a:pt x="202" y="2873"/>
                      <a:pt x="310" y="3111"/>
                      <a:pt x="298" y="3385"/>
                    </a:cubicBezTo>
                    <a:cubicBezTo>
                      <a:pt x="286" y="3623"/>
                      <a:pt x="179" y="3825"/>
                      <a:pt x="36" y="3980"/>
                    </a:cubicBezTo>
                    <a:cubicBezTo>
                      <a:pt x="1045" y="4862"/>
                      <a:pt x="3275" y="6376"/>
                      <a:pt x="6561" y="6376"/>
                    </a:cubicBezTo>
                    <a:cubicBezTo>
                      <a:pt x="6647" y="6376"/>
                      <a:pt x="6734" y="6375"/>
                      <a:pt x="6822" y="6373"/>
                    </a:cubicBezTo>
                    <a:cubicBezTo>
                      <a:pt x="11609" y="6266"/>
                      <a:pt x="16728" y="2968"/>
                      <a:pt x="16728" y="2968"/>
                    </a:cubicBezTo>
                    <a:cubicBezTo>
                      <a:pt x="16728" y="2968"/>
                      <a:pt x="11645" y="1"/>
                      <a:pt x="6915"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05" name="Google Shape;5805;p46"/>
              <p:cNvSpPr/>
              <p:nvPr/>
            </p:nvSpPr>
            <p:spPr>
              <a:xfrm>
                <a:off x="6116525" y="3031450"/>
                <a:ext cx="200950" cy="425975"/>
              </a:xfrm>
              <a:custGeom>
                <a:avLst/>
                <a:gdLst/>
                <a:ahLst/>
                <a:cxnLst/>
                <a:rect l="l" t="t" r="r" b="b"/>
                <a:pathLst>
                  <a:path w="8038" h="17039" extrusionOk="0">
                    <a:moveTo>
                      <a:pt x="6311" y="9061"/>
                    </a:moveTo>
                    <a:cubicBezTo>
                      <a:pt x="6489" y="9085"/>
                      <a:pt x="6620" y="9216"/>
                      <a:pt x="6620" y="9395"/>
                    </a:cubicBezTo>
                    <a:cubicBezTo>
                      <a:pt x="6620" y="9573"/>
                      <a:pt x="6478" y="9704"/>
                      <a:pt x="6299" y="9704"/>
                    </a:cubicBezTo>
                    <a:cubicBezTo>
                      <a:pt x="6120" y="9704"/>
                      <a:pt x="5977" y="9561"/>
                      <a:pt x="5977" y="9371"/>
                    </a:cubicBezTo>
                    <a:cubicBezTo>
                      <a:pt x="5977" y="9192"/>
                      <a:pt x="6132" y="9061"/>
                      <a:pt x="6311" y="9061"/>
                    </a:cubicBezTo>
                    <a:close/>
                    <a:moveTo>
                      <a:pt x="6314" y="12633"/>
                    </a:moveTo>
                    <a:cubicBezTo>
                      <a:pt x="6321" y="12633"/>
                      <a:pt x="6328" y="12633"/>
                      <a:pt x="6335" y="12633"/>
                    </a:cubicBezTo>
                    <a:cubicBezTo>
                      <a:pt x="6341" y="12633"/>
                      <a:pt x="6348" y="12633"/>
                      <a:pt x="6355" y="12633"/>
                    </a:cubicBezTo>
                    <a:cubicBezTo>
                      <a:pt x="6559" y="12633"/>
                      <a:pt x="6716" y="12807"/>
                      <a:pt x="6716" y="13014"/>
                    </a:cubicBezTo>
                    <a:cubicBezTo>
                      <a:pt x="6716" y="13217"/>
                      <a:pt x="6537" y="13383"/>
                      <a:pt x="6323" y="13383"/>
                    </a:cubicBezTo>
                    <a:cubicBezTo>
                      <a:pt x="6120" y="13383"/>
                      <a:pt x="5954" y="13205"/>
                      <a:pt x="5954" y="12990"/>
                    </a:cubicBezTo>
                    <a:cubicBezTo>
                      <a:pt x="5954" y="12795"/>
                      <a:pt x="6120" y="12633"/>
                      <a:pt x="6314" y="12633"/>
                    </a:cubicBezTo>
                    <a:close/>
                    <a:moveTo>
                      <a:pt x="2167" y="1"/>
                    </a:moveTo>
                    <a:cubicBezTo>
                      <a:pt x="2167" y="1"/>
                      <a:pt x="1" y="5704"/>
                      <a:pt x="882" y="10407"/>
                    </a:cubicBezTo>
                    <a:cubicBezTo>
                      <a:pt x="1751" y="15110"/>
                      <a:pt x="5370" y="17039"/>
                      <a:pt x="5370" y="17039"/>
                    </a:cubicBezTo>
                    <a:cubicBezTo>
                      <a:pt x="5370" y="17039"/>
                      <a:pt x="8037" y="13931"/>
                      <a:pt x="7144" y="9228"/>
                    </a:cubicBezTo>
                    <a:cubicBezTo>
                      <a:pt x="6263" y="4525"/>
                      <a:pt x="2167" y="1"/>
                      <a:pt x="2167"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06" name="Google Shape;5806;p46"/>
              <p:cNvSpPr/>
              <p:nvPr/>
            </p:nvSpPr>
            <p:spPr>
              <a:xfrm>
                <a:off x="5757850" y="2407850"/>
                <a:ext cx="284575" cy="322400"/>
              </a:xfrm>
              <a:custGeom>
                <a:avLst/>
                <a:gdLst/>
                <a:ahLst/>
                <a:cxnLst/>
                <a:rect l="l" t="t" r="r" b="b"/>
                <a:pathLst>
                  <a:path w="11383" h="12896" extrusionOk="0">
                    <a:moveTo>
                      <a:pt x="126" y="1"/>
                    </a:moveTo>
                    <a:cubicBezTo>
                      <a:pt x="91" y="1"/>
                      <a:pt x="72" y="1"/>
                      <a:pt x="72" y="1"/>
                    </a:cubicBezTo>
                    <a:cubicBezTo>
                      <a:pt x="72" y="1"/>
                      <a:pt x="1" y="465"/>
                      <a:pt x="1" y="1192"/>
                    </a:cubicBezTo>
                    <a:cubicBezTo>
                      <a:pt x="24" y="1263"/>
                      <a:pt x="24" y="1358"/>
                      <a:pt x="24" y="1442"/>
                    </a:cubicBezTo>
                    <a:cubicBezTo>
                      <a:pt x="24" y="1489"/>
                      <a:pt x="12" y="1549"/>
                      <a:pt x="12" y="1597"/>
                    </a:cubicBezTo>
                    <a:cubicBezTo>
                      <a:pt x="84" y="3097"/>
                      <a:pt x="560" y="5454"/>
                      <a:pt x="2465" y="7657"/>
                    </a:cubicBezTo>
                    <a:cubicBezTo>
                      <a:pt x="4870" y="10419"/>
                      <a:pt x="8835" y="12157"/>
                      <a:pt x="10561" y="12812"/>
                    </a:cubicBezTo>
                    <a:cubicBezTo>
                      <a:pt x="10657" y="12681"/>
                      <a:pt x="10788" y="12598"/>
                      <a:pt x="10966" y="12598"/>
                    </a:cubicBezTo>
                    <a:cubicBezTo>
                      <a:pt x="11157" y="12610"/>
                      <a:pt x="11323" y="12729"/>
                      <a:pt x="11383" y="12896"/>
                    </a:cubicBezTo>
                    <a:cubicBezTo>
                      <a:pt x="11157" y="11741"/>
                      <a:pt x="10073" y="6681"/>
                      <a:pt x="7311" y="3490"/>
                    </a:cubicBezTo>
                    <a:cubicBezTo>
                      <a:pt x="4380" y="114"/>
                      <a:pt x="620" y="1"/>
                      <a:pt x="126"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07" name="Google Shape;5807;p46"/>
              <p:cNvSpPr/>
              <p:nvPr/>
            </p:nvSpPr>
            <p:spPr>
              <a:xfrm>
                <a:off x="6043300" y="2735000"/>
                <a:ext cx="325" cy="1200"/>
              </a:xfrm>
              <a:custGeom>
                <a:avLst/>
                <a:gdLst/>
                <a:ahLst/>
                <a:cxnLst/>
                <a:rect l="l" t="t" r="r" b="b"/>
                <a:pathLst>
                  <a:path w="13" h="48" extrusionOk="0">
                    <a:moveTo>
                      <a:pt x="13" y="0"/>
                    </a:moveTo>
                    <a:cubicBezTo>
                      <a:pt x="13" y="12"/>
                      <a:pt x="13" y="24"/>
                      <a:pt x="1" y="48"/>
                    </a:cubicBezTo>
                    <a:lnTo>
                      <a:pt x="13" y="48"/>
                    </a:lnTo>
                    <a:lnTo>
                      <a:pt x="13" y="0"/>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08" name="Google Shape;5808;p46"/>
              <p:cNvSpPr/>
              <p:nvPr/>
            </p:nvSpPr>
            <p:spPr>
              <a:xfrm>
                <a:off x="5296475" y="2153075"/>
                <a:ext cx="256025" cy="354825"/>
              </a:xfrm>
              <a:custGeom>
                <a:avLst/>
                <a:gdLst/>
                <a:ahLst/>
                <a:cxnLst/>
                <a:rect l="l" t="t" r="r" b="b"/>
                <a:pathLst>
                  <a:path w="10241" h="14193" extrusionOk="0">
                    <a:moveTo>
                      <a:pt x="7645" y="1655"/>
                    </a:moveTo>
                    <a:cubicBezTo>
                      <a:pt x="7752" y="1655"/>
                      <a:pt x="7847" y="1739"/>
                      <a:pt x="7847" y="1858"/>
                    </a:cubicBezTo>
                    <a:cubicBezTo>
                      <a:pt x="7847" y="1965"/>
                      <a:pt x="7752" y="2048"/>
                      <a:pt x="7633" y="2048"/>
                    </a:cubicBezTo>
                    <a:cubicBezTo>
                      <a:pt x="7514" y="2048"/>
                      <a:pt x="7442" y="1953"/>
                      <a:pt x="7442" y="1846"/>
                    </a:cubicBezTo>
                    <a:cubicBezTo>
                      <a:pt x="7442" y="1739"/>
                      <a:pt x="7526" y="1655"/>
                      <a:pt x="7645" y="1655"/>
                    </a:cubicBezTo>
                    <a:close/>
                    <a:moveTo>
                      <a:pt x="5139" y="5820"/>
                    </a:moveTo>
                    <a:cubicBezTo>
                      <a:pt x="5153" y="5820"/>
                      <a:pt x="5166" y="5821"/>
                      <a:pt x="5180" y="5823"/>
                    </a:cubicBezTo>
                    <a:cubicBezTo>
                      <a:pt x="5382" y="5823"/>
                      <a:pt x="5549" y="6001"/>
                      <a:pt x="5537" y="6204"/>
                    </a:cubicBezTo>
                    <a:cubicBezTo>
                      <a:pt x="5537" y="6410"/>
                      <a:pt x="5371" y="6561"/>
                      <a:pt x="5167" y="6561"/>
                    </a:cubicBezTo>
                    <a:cubicBezTo>
                      <a:pt x="5160" y="6561"/>
                      <a:pt x="5152" y="6561"/>
                      <a:pt x="5144" y="6561"/>
                    </a:cubicBezTo>
                    <a:cubicBezTo>
                      <a:pt x="4942" y="6549"/>
                      <a:pt x="4775" y="6382"/>
                      <a:pt x="4787" y="6180"/>
                    </a:cubicBezTo>
                    <a:cubicBezTo>
                      <a:pt x="4787" y="5979"/>
                      <a:pt x="4944" y="5820"/>
                      <a:pt x="5139" y="5820"/>
                    </a:cubicBezTo>
                    <a:close/>
                    <a:moveTo>
                      <a:pt x="10240" y="0"/>
                    </a:moveTo>
                    <a:lnTo>
                      <a:pt x="10240" y="0"/>
                    </a:lnTo>
                    <a:cubicBezTo>
                      <a:pt x="10240" y="1"/>
                      <a:pt x="4644" y="2429"/>
                      <a:pt x="1894" y="6335"/>
                    </a:cubicBezTo>
                    <a:cubicBezTo>
                      <a:pt x="906" y="7751"/>
                      <a:pt x="418" y="9156"/>
                      <a:pt x="191" y="10383"/>
                    </a:cubicBezTo>
                    <a:cubicBezTo>
                      <a:pt x="239" y="10371"/>
                      <a:pt x="298" y="10371"/>
                      <a:pt x="346" y="10371"/>
                    </a:cubicBezTo>
                    <a:cubicBezTo>
                      <a:pt x="775" y="10383"/>
                      <a:pt x="1120" y="10740"/>
                      <a:pt x="1096" y="11192"/>
                    </a:cubicBezTo>
                    <a:cubicBezTo>
                      <a:pt x="1084" y="11614"/>
                      <a:pt x="739" y="11955"/>
                      <a:pt x="309" y="11955"/>
                    </a:cubicBezTo>
                    <a:cubicBezTo>
                      <a:pt x="301" y="11955"/>
                      <a:pt x="294" y="11954"/>
                      <a:pt x="287" y="11954"/>
                    </a:cubicBezTo>
                    <a:cubicBezTo>
                      <a:pt x="191" y="11954"/>
                      <a:pt x="96" y="11919"/>
                      <a:pt x="25" y="11895"/>
                    </a:cubicBezTo>
                    <a:lnTo>
                      <a:pt x="25" y="11895"/>
                    </a:lnTo>
                    <a:cubicBezTo>
                      <a:pt x="1" y="13276"/>
                      <a:pt x="251" y="14193"/>
                      <a:pt x="251" y="14193"/>
                    </a:cubicBezTo>
                    <a:cubicBezTo>
                      <a:pt x="251" y="14193"/>
                      <a:pt x="4347" y="13919"/>
                      <a:pt x="7097" y="10002"/>
                    </a:cubicBezTo>
                    <a:cubicBezTo>
                      <a:pt x="9847" y="6085"/>
                      <a:pt x="10240" y="1"/>
                      <a:pt x="10240"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09" name="Google Shape;5809;p46"/>
              <p:cNvSpPr/>
              <p:nvPr/>
            </p:nvSpPr>
            <p:spPr>
              <a:xfrm>
                <a:off x="5563475" y="2970150"/>
                <a:ext cx="234575" cy="404825"/>
              </a:xfrm>
              <a:custGeom>
                <a:avLst/>
                <a:gdLst/>
                <a:ahLst/>
                <a:cxnLst/>
                <a:rect l="l" t="t" r="r" b="b"/>
                <a:pathLst>
                  <a:path w="9383" h="16193" extrusionOk="0">
                    <a:moveTo>
                      <a:pt x="2061" y="0"/>
                    </a:moveTo>
                    <a:cubicBezTo>
                      <a:pt x="2061" y="0"/>
                      <a:pt x="1" y="3536"/>
                      <a:pt x="1715" y="8001"/>
                    </a:cubicBezTo>
                    <a:cubicBezTo>
                      <a:pt x="3430" y="12490"/>
                      <a:pt x="8264" y="16192"/>
                      <a:pt x="8264" y="16192"/>
                    </a:cubicBezTo>
                    <a:cubicBezTo>
                      <a:pt x="8264" y="16192"/>
                      <a:pt x="9383" y="10192"/>
                      <a:pt x="7668" y="5727"/>
                    </a:cubicBezTo>
                    <a:cubicBezTo>
                      <a:pt x="5942" y="1262"/>
                      <a:pt x="2061" y="0"/>
                      <a:pt x="2061"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10" name="Google Shape;5810;p46"/>
              <p:cNvSpPr/>
              <p:nvPr/>
            </p:nvSpPr>
            <p:spPr>
              <a:xfrm>
                <a:off x="5400675" y="1791425"/>
                <a:ext cx="312850" cy="311675"/>
              </a:xfrm>
              <a:custGeom>
                <a:avLst/>
                <a:gdLst/>
                <a:ahLst/>
                <a:cxnLst/>
                <a:rect l="l" t="t" r="r" b="b"/>
                <a:pathLst>
                  <a:path w="12514" h="12467" extrusionOk="0">
                    <a:moveTo>
                      <a:pt x="5701" y="7857"/>
                    </a:moveTo>
                    <a:cubicBezTo>
                      <a:pt x="5713" y="7857"/>
                      <a:pt x="5726" y="7857"/>
                      <a:pt x="5739" y="7858"/>
                    </a:cubicBezTo>
                    <a:cubicBezTo>
                      <a:pt x="5965" y="7870"/>
                      <a:pt x="6156" y="8049"/>
                      <a:pt x="6144" y="8287"/>
                    </a:cubicBezTo>
                    <a:cubicBezTo>
                      <a:pt x="6132" y="8507"/>
                      <a:pt x="5964" y="8692"/>
                      <a:pt x="5736" y="8692"/>
                    </a:cubicBezTo>
                    <a:cubicBezTo>
                      <a:pt x="5729" y="8692"/>
                      <a:pt x="5722" y="8692"/>
                      <a:pt x="5715" y="8692"/>
                    </a:cubicBezTo>
                    <a:cubicBezTo>
                      <a:pt x="5477" y="8680"/>
                      <a:pt x="5298" y="8478"/>
                      <a:pt x="5310" y="8251"/>
                    </a:cubicBezTo>
                    <a:cubicBezTo>
                      <a:pt x="5321" y="8049"/>
                      <a:pt x="5482" y="7857"/>
                      <a:pt x="5701" y="7857"/>
                    </a:cubicBezTo>
                    <a:close/>
                    <a:moveTo>
                      <a:pt x="11715" y="1"/>
                    </a:moveTo>
                    <a:cubicBezTo>
                      <a:pt x="10650" y="1"/>
                      <a:pt x="7399" y="251"/>
                      <a:pt x="4655" y="3072"/>
                    </a:cubicBezTo>
                    <a:cubicBezTo>
                      <a:pt x="3631" y="4132"/>
                      <a:pt x="2798" y="5442"/>
                      <a:pt x="2131" y="6739"/>
                    </a:cubicBezTo>
                    <a:cubicBezTo>
                      <a:pt x="643" y="9621"/>
                      <a:pt x="0" y="12466"/>
                      <a:pt x="0" y="12466"/>
                    </a:cubicBezTo>
                    <a:cubicBezTo>
                      <a:pt x="0" y="12466"/>
                      <a:pt x="5906" y="10954"/>
                      <a:pt x="9239" y="7513"/>
                    </a:cubicBezTo>
                    <a:cubicBezTo>
                      <a:pt x="9418" y="7335"/>
                      <a:pt x="9573" y="7156"/>
                      <a:pt x="9716" y="6977"/>
                    </a:cubicBezTo>
                    <a:cubicBezTo>
                      <a:pt x="12513" y="3667"/>
                      <a:pt x="12073" y="12"/>
                      <a:pt x="12073" y="12"/>
                    </a:cubicBezTo>
                    <a:cubicBezTo>
                      <a:pt x="12073" y="12"/>
                      <a:pt x="11945" y="1"/>
                      <a:pt x="11715"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11" name="Google Shape;5811;p46"/>
              <p:cNvSpPr/>
              <p:nvPr/>
            </p:nvSpPr>
            <p:spPr>
              <a:xfrm>
                <a:off x="6469550" y="2981300"/>
                <a:ext cx="377750" cy="225600"/>
              </a:xfrm>
              <a:custGeom>
                <a:avLst/>
                <a:gdLst/>
                <a:ahLst/>
                <a:cxnLst/>
                <a:rect l="l" t="t" r="r" b="b"/>
                <a:pathLst>
                  <a:path w="15110" h="9024" extrusionOk="0">
                    <a:moveTo>
                      <a:pt x="5574" y="2768"/>
                    </a:moveTo>
                    <a:cubicBezTo>
                      <a:pt x="5581" y="2768"/>
                      <a:pt x="5589" y="2768"/>
                      <a:pt x="5596" y="2769"/>
                    </a:cubicBezTo>
                    <a:cubicBezTo>
                      <a:pt x="5632" y="2769"/>
                      <a:pt x="5656" y="2769"/>
                      <a:pt x="5692" y="2781"/>
                    </a:cubicBezTo>
                    <a:cubicBezTo>
                      <a:pt x="6001" y="2840"/>
                      <a:pt x="6227" y="3114"/>
                      <a:pt x="6204" y="3435"/>
                    </a:cubicBezTo>
                    <a:cubicBezTo>
                      <a:pt x="6192" y="3769"/>
                      <a:pt x="5953" y="4019"/>
                      <a:pt x="5644" y="4066"/>
                    </a:cubicBezTo>
                    <a:cubicBezTo>
                      <a:pt x="5620" y="4066"/>
                      <a:pt x="5602" y="4072"/>
                      <a:pt x="5581" y="4072"/>
                    </a:cubicBezTo>
                    <a:cubicBezTo>
                      <a:pt x="5571" y="4072"/>
                      <a:pt x="5561" y="4070"/>
                      <a:pt x="5549" y="4066"/>
                    </a:cubicBezTo>
                    <a:cubicBezTo>
                      <a:pt x="5191" y="4043"/>
                      <a:pt x="4918" y="3745"/>
                      <a:pt x="4930" y="3388"/>
                    </a:cubicBezTo>
                    <a:cubicBezTo>
                      <a:pt x="4941" y="3038"/>
                      <a:pt x="5227" y="2768"/>
                      <a:pt x="5574" y="2768"/>
                    </a:cubicBezTo>
                    <a:close/>
                    <a:moveTo>
                      <a:pt x="12131" y="0"/>
                    </a:moveTo>
                    <a:cubicBezTo>
                      <a:pt x="10730" y="0"/>
                      <a:pt x="8966" y="291"/>
                      <a:pt x="7132" y="1328"/>
                    </a:cubicBezTo>
                    <a:cubicBezTo>
                      <a:pt x="6644" y="1602"/>
                      <a:pt x="6168" y="1923"/>
                      <a:pt x="5703" y="2281"/>
                    </a:cubicBezTo>
                    <a:cubicBezTo>
                      <a:pt x="2310" y="4876"/>
                      <a:pt x="0" y="9019"/>
                      <a:pt x="0" y="9019"/>
                    </a:cubicBezTo>
                    <a:cubicBezTo>
                      <a:pt x="0" y="9019"/>
                      <a:pt x="131" y="9024"/>
                      <a:pt x="367" y="9024"/>
                    </a:cubicBezTo>
                    <a:cubicBezTo>
                      <a:pt x="1175" y="9024"/>
                      <a:pt x="3222" y="8974"/>
                      <a:pt x="5489" y="8531"/>
                    </a:cubicBezTo>
                    <a:cubicBezTo>
                      <a:pt x="7085" y="8210"/>
                      <a:pt x="8799" y="7710"/>
                      <a:pt x="10275" y="6876"/>
                    </a:cubicBezTo>
                    <a:cubicBezTo>
                      <a:pt x="14443" y="4507"/>
                      <a:pt x="15109" y="471"/>
                      <a:pt x="15109" y="471"/>
                    </a:cubicBezTo>
                    <a:cubicBezTo>
                      <a:pt x="15109" y="471"/>
                      <a:pt x="13915" y="0"/>
                      <a:pt x="12131"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12" name="Google Shape;5812;p46"/>
              <p:cNvSpPr/>
              <p:nvPr/>
            </p:nvSpPr>
            <p:spPr>
              <a:xfrm>
                <a:off x="1119775" y="3935075"/>
                <a:ext cx="418525" cy="159425"/>
              </a:xfrm>
              <a:custGeom>
                <a:avLst/>
                <a:gdLst/>
                <a:ahLst/>
                <a:cxnLst/>
                <a:rect l="l" t="t" r="r" b="b"/>
                <a:pathLst>
                  <a:path w="16741" h="6377" extrusionOk="0">
                    <a:moveTo>
                      <a:pt x="8741" y="3015"/>
                    </a:moveTo>
                    <a:cubicBezTo>
                      <a:pt x="8748" y="3015"/>
                      <a:pt x="8756" y="3015"/>
                      <a:pt x="8763" y="3015"/>
                    </a:cubicBezTo>
                    <a:cubicBezTo>
                      <a:pt x="9097" y="3027"/>
                      <a:pt x="9382" y="3325"/>
                      <a:pt x="9382" y="3682"/>
                    </a:cubicBezTo>
                    <a:cubicBezTo>
                      <a:pt x="9371" y="4032"/>
                      <a:pt x="9085" y="4313"/>
                      <a:pt x="8737" y="4313"/>
                    </a:cubicBezTo>
                    <a:cubicBezTo>
                      <a:pt x="8730" y="4313"/>
                      <a:pt x="8723" y="4313"/>
                      <a:pt x="8716" y="4313"/>
                    </a:cubicBezTo>
                    <a:cubicBezTo>
                      <a:pt x="8359" y="4289"/>
                      <a:pt x="8073" y="3992"/>
                      <a:pt x="8085" y="3634"/>
                    </a:cubicBezTo>
                    <a:cubicBezTo>
                      <a:pt x="8108" y="3285"/>
                      <a:pt x="8394" y="3015"/>
                      <a:pt x="8741" y="3015"/>
                    </a:cubicBezTo>
                    <a:close/>
                    <a:moveTo>
                      <a:pt x="6912" y="1"/>
                    </a:moveTo>
                    <a:cubicBezTo>
                      <a:pt x="6838" y="1"/>
                      <a:pt x="6765" y="2"/>
                      <a:pt x="6692" y="3"/>
                    </a:cubicBezTo>
                    <a:cubicBezTo>
                      <a:pt x="3263" y="86"/>
                      <a:pt x="1024" y="1765"/>
                      <a:pt x="0" y="2718"/>
                    </a:cubicBezTo>
                    <a:cubicBezTo>
                      <a:pt x="203" y="2884"/>
                      <a:pt x="322" y="3122"/>
                      <a:pt x="298" y="3384"/>
                    </a:cubicBezTo>
                    <a:cubicBezTo>
                      <a:pt x="286" y="3622"/>
                      <a:pt x="179" y="3837"/>
                      <a:pt x="36" y="3980"/>
                    </a:cubicBezTo>
                    <a:cubicBezTo>
                      <a:pt x="1042" y="4858"/>
                      <a:pt x="3260" y="6377"/>
                      <a:pt x="6527" y="6377"/>
                    </a:cubicBezTo>
                    <a:cubicBezTo>
                      <a:pt x="6625" y="6377"/>
                      <a:pt x="6723" y="6376"/>
                      <a:pt x="6823" y="6373"/>
                    </a:cubicBezTo>
                    <a:cubicBezTo>
                      <a:pt x="11609" y="6278"/>
                      <a:pt x="16741" y="2968"/>
                      <a:pt x="16741" y="2968"/>
                    </a:cubicBezTo>
                    <a:cubicBezTo>
                      <a:pt x="16741" y="2968"/>
                      <a:pt x="11638" y="1"/>
                      <a:pt x="6912"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13" name="Google Shape;5813;p46"/>
              <p:cNvSpPr/>
              <p:nvPr/>
            </p:nvSpPr>
            <p:spPr>
              <a:xfrm>
                <a:off x="775675" y="3888100"/>
                <a:ext cx="284875" cy="322100"/>
              </a:xfrm>
              <a:custGeom>
                <a:avLst/>
                <a:gdLst/>
                <a:ahLst/>
                <a:cxnLst/>
                <a:rect l="l" t="t" r="r" b="b"/>
                <a:pathLst>
                  <a:path w="11395" h="12884" extrusionOk="0">
                    <a:moveTo>
                      <a:pt x="148" y="0"/>
                    </a:moveTo>
                    <a:cubicBezTo>
                      <a:pt x="106" y="0"/>
                      <a:pt x="84" y="1"/>
                      <a:pt x="84" y="1"/>
                    </a:cubicBezTo>
                    <a:cubicBezTo>
                      <a:pt x="84" y="1"/>
                      <a:pt x="1" y="453"/>
                      <a:pt x="1" y="1191"/>
                    </a:cubicBezTo>
                    <a:cubicBezTo>
                      <a:pt x="36" y="1263"/>
                      <a:pt x="36" y="1346"/>
                      <a:pt x="36" y="1441"/>
                    </a:cubicBezTo>
                    <a:cubicBezTo>
                      <a:pt x="36" y="1489"/>
                      <a:pt x="25" y="1549"/>
                      <a:pt x="25" y="1584"/>
                    </a:cubicBezTo>
                    <a:cubicBezTo>
                      <a:pt x="96" y="3096"/>
                      <a:pt x="572" y="5442"/>
                      <a:pt x="2477" y="7645"/>
                    </a:cubicBezTo>
                    <a:cubicBezTo>
                      <a:pt x="4870" y="10419"/>
                      <a:pt x="8847" y="12157"/>
                      <a:pt x="10573" y="12812"/>
                    </a:cubicBezTo>
                    <a:cubicBezTo>
                      <a:pt x="10675" y="12699"/>
                      <a:pt x="10798" y="12597"/>
                      <a:pt x="10963" y="12597"/>
                    </a:cubicBezTo>
                    <a:cubicBezTo>
                      <a:pt x="10972" y="12597"/>
                      <a:pt x="10981" y="12597"/>
                      <a:pt x="10990" y="12598"/>
                    </a:cubicBezTo>
                    <a:cubicBezTo>
                      <a:pt x="11169" y="12598"/>
                      <a:pt x="11335" y="12717"/>
                      <a:pt x="11395" y="12883"/>
                    </a:cubicBezTo>
                    <a:cubicBezTo>
                      <a:pt x="11169" y="11740"/>
                      <a:pt x="10085" y="6680"/>
                      <a:pt x="7311" y="3477"/>
                    </a:cubicBezTo>
                    <a:cubicBezTo>
                      <a:pt x="4398" y="123"/>
                      <a:pt x="677" y="0"/>
                      <a:pt x="148"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14" name="Google Shape;5814;p46"/>
              <p:cNvSpPr/>
              <p:nvPr/>
            </p:nvSpPr>
            <p:spPr>
              <a:xfrm>
                <a:off x="1061125" y="4214925"/>
                <a:ext cx="325" cy="1225"/>
              </a:xfrm>
              <a:custGeom>
                <a:avLst/>
                <a:gdLst/>
                <a:ahLst/>
                <a:cxnLst/>
                <a:rect l="l" t="t" r="r" b="b"/>
                <a:pathLst>
                  <a:path w="13" h="49" extrusionOk="0">
                    <a:moveTo>
                      <a:pt x="13" y="1"/>
                    </a:moveTo>
                    <a:cubicBezTo>
                      <a:pt x="1" y="25"/>
                      <a:pt x="1" y="37"/>
                      <a:pt x="1" y="48"/>
                    </a:cubicBezTo>
                    <a:lnTo>
                      <a:pt x="13" y="48"/>
                    </a:lnTo>
                    <a:lnTo>
                      <a:pt x="13" y="1"/>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15" name="Google Shape;5815;p46"/>
              <p:cNvSpPr/>
              <p:nvPr/>
            </p:nvSpPr>
            <p:spPr>
              <a:xfrm>
                <a:off x="3232525" y="3425850"/>
                <a:ext cx="292925" cy="331600"/>
              </a:xfrm>
              <a:custGeom>
                <a:avLst/>
                <a:gdLst/>
                <a:ahLst/>
                <a:cxnLst/>
                <a:rect l="l" t="t" r="r" b="b"/>
                <a:pathLst>
                  <a:path w="11717" h="13264" extrusionOk="0">
                    <a:moveTo>
                      <a:pt x="1" y="0"/>
                    </a:moveTo>
                    <a:cubicBezTo>
                      <a:pt x="1" y="1"/>
                      <a:pt x="287" y="1906"/>
                      <a:pt x="1084" y="4227"/>
                    </a:cubicBezTo>
                    <a:cubicBezTo>
                      <a:pt x="1501" y="5477"/>
                      <a:pt x="2084" y="6847"/>
                      <a:pt x="2846" y="8109"/>
                    </a:cubicBezTo>
                    <a:cubicBezTo>
                      <a:pt x="3192" y="8680"/>
                      <a:pt x="3561" y="9216"/>
                      <a:pt x="3978" y="9704"/>
                    </a:cubicBezTo>
                    <a:cubicBezTo>
                      <a:pt x="6418" y="12609"/>
                      <a:pt x="9478" y="13157"/>
                      <a:pt x="10657" y="13264"/>
                    </a:cubicBezTo>
                    <a:cubicBezTo>
                      <a:pt x="10752" y="13204"/>
                      <a:pt x="10871" y="13169"/>
                      <a:pt x="10990" y="13169"/>
                    </a:cubicBezTo>
                    <a:cubicBezTo>
                      <a:pt x="11050" y="13169"/>
                      <a:pt x="11109" y="13193"/>
                      <a:pt x="11169" y="13204"/>
                    </a:cubicBezTo>
                    <a:cubicBezTo>
                      <a:pt x="11252" y="12669"/>
                      <a:pt x="11717" y="8978"/>
                      <a:pt x="8859" y="5596"/>
                    </a:cubicBezTo>
                    <a:cubicBezTo>
                      <a:pt x="8514" y="5192"/>
                      <a:pt x="8145" y="4811"/>
                      <a:pt x="7752" y="4453"/>
                    </a:cubicBezTo>
                    <a:cubicBezTo>
                      <a:pt x="6299" y="3108"/>
                      <a:pt x="4537" y="2060"/>
                      <a:pt x="3073" y="1322"/>
                    </a:cubicBezTo>
                    <a:cubicBezTo>
                      <a:pt x="1346" y="453"/>
                      <a:pt x="1" y="0"/>
                      <a:pt x="1"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16" name="Google Shape;5816;p46"/>
              <p:cNvSpPr/>
              <p:nvPr/>
            </p:nvSpPr>
            <p:spPr>
              <a:xfrm>
                <a:off x="1541550" y="2818725"/>
                <a:ext cx="377750" cy="225400"/>
              </a:xfrm>
              <a:custGeom>
                <a:avLst/>
                <a:gdLst/>
                <a:ahLst/>
                <a:cxnLst/>
                <a:rect l="l" t="t" r="r" b="b"/>
                <a:pathLst>
                  <a:path w="15110" h="9016" extrusionOk="0">
                    <a:moveTo>
                      <a:pt x="5575" y="2759"/>
                    </a:moveTo>
                    <a:cubicBezTo>
                      <a:pt x="5582" y="2759"/>
                      <a:pt x="5589" y="2759"/>
                      <a:pt x="5596" y="2759"/>
                    </a:cubicBezTo>
                    <a:cubicBezTo>
                      <a:pt x="5620" y="2759"/>
                      <a:pt x="5656" y="2759"/>
                      <a:pt x="5680" y="2783"/>
                    </a:cubicBezTo>
                    <a:cubicBezTo>
                      <a:pt x="6001" y="2842"/>
                      <a:pt x="6216" y="3104"/>
                      <a:pt x="6216" y="3438"/>
                    </a:cubicBezTo>
                    <a:cubicBezTo>
                      <a:pt x="6204" y="3759"/>
                      <a:pt x="5966" y="4009"/>
                      <a:pt x="5656" y="4057"/>
                    </a:cubicBezTo>
                    <a:cubicBezTo>
                      <a:pt x="5632" y="4057"/>
                      <a:pt x="5614" y="4067"/>
                      <a:pt x="5593" y="4067"/>
                    </a:cubicBezTo>
                    <a:cubicBezTo>
                      <a:pt x="5583" y="4067"/>
                      <a:pt x="5573" y="4065"/>
                      <a:pt x="5561" y="4057"/>
                    </a:cubicBezTo>
                    <a:cubicBezTo>
                      <a:pt x="5192" y="4045"/>
                      <a:pt x="4906" y="3747"/>
                      <a:pt x="4930" y="3390"/>
                    </a:cubicBezTo>
                    <a:cubicBezTo>
                      <a:pt x="4941" y="3040"/>
                      <a:pt x="5227" y="2759"/>
                      <a:pt x="5575" y="2759"/>
                    </a:cubicBezTo>
                    <a:close/>
                    <a:moveTo>
                      <a:pt x="12120" y="0"/>
                    </a:moveTo>
                    <a:cubicBezTo>
                      <a:pt x="10720" y="0"/>
                      <a:pt x="8961" y="289"/>
                      <a:pt x="7132" y="1318"/>
                    </a:cubicBezTo>
                    <a:cubicBezTo>
                      <a:pt x="6632" y="1604"/>
                      <a:pt x="6156" y="1914"/>
                      <a:pt x="5704" y="2271"/>
                    </a:cubicBezTo>
                    <a:cubicBezTo>
                      <a:pt x="2298" y="4878"/>
                      <a:pt x="0" y="9010"/>
                      <a:pt x="0" y="9010"/>
                    </a:cubicBezTo>
                    <a:cubicBezTo>
                      <a:pt x="0" y="9010"/>
                      <a:pt x="156" y="9016"/>
                      <a:pt x="433" y="9016"/>
                    </a:cubicBezTo>
                    <a:cubicBezTo>
                      <a:pt x="1283" y="9016"/>
                      <a:pt x="3281" y="8961"/>
                      <a:pt x="5489" y="8522"/>
                    </a:cubicBezTo>
                    <a:cubicBezTo>
                      <a:pt x="7085" y="8212"/>
                      <a:pt x="8799" y="7700"/>
                      <a:pt x="10264" y="6867"/>
                    </a:cubicBezTo>
                    <a:cubicBezTo>
                      <a:pt x="14431" y="4509"/>
                      <a:pt x="15110" y="473"/>
                      <a:pt x="15110" y="473"/>
                    </a:cubicBezTo>
                    <a:cubicBezTo>
                      <a:pt x="15110" y="473"/>
                      <a:pt x="13909" y="0"/>
                      <a:pt x="12120"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17" name="Google Shape;5817;p46"/>
              <p:cNvSpPr/>
              <p:nvPr/>
            </p:nvSpPr>
            <p:spPr>
              <a:xfrm>
                <a:off x="1589775" y="3371675"/>
                <a:ext cx="292925" cy="331325"/>
              </a:xfrm>
              <a:custGeom>
                <a:avLst/>
                <a:gdLst/>
                <a:ahLst/>
                <a:cxnLst/>
                <a:rect l="l" t="t" r="r" b="b"/>
                <a:pathLst>
                  <a:path w="11717" h="13253" extrusionOk="0">
                    <a:moveTo>
                      <a:pt x="0" y="1"/>
                    </a:moveTo>
                    <a:cubicBezTo>
                      <a:pt x="0" y="1"/>
                      <a:pt x="286" y="1906"/>
                      <a:pt x="1096" y="4227"/>
                    </a:cubicBezTo>
                    <a:cubicBezTo>
                      <a:pt x="1512" y="5489"/>
                      <a:pt x="2084" y="6858"/>
                      <a:pt x="2846" y="8109"/>
                    </a:cubicBezTo>
                    <a:cubicBezTo>
                      <a:pt x="3191" y="8668"/>
                      <a:pt x="3560" y="9204"/>
                      <a:pt x="3977" y="9704"/>
                    </a:cubicBezTo>
                    <a:cubicBezTo>
                      <a:pt x="6418" y="12597"/>
                      <a:pt x="9490" y="13157"/>
                      <a:pt x="10656" y="13252"/>
                    </a:cubicBezTo>
                    <a:cubicBezTo>
                      <a:pt x="10752" y="13193"/>
                      <a:pt x="10871" y="13169"/>
                      <a:pt x="10990" y="13169"/>
                    </a:cubicBezTo>
                    <a:cubicBezTo>
                      <a:pt x="11049" y="13169"/>
                      <a:pt x="11109" y="13181"/>
                      <a:pt x="11168" y="13193"/>
                    </a:cubicBezTo>
                    <a:cubicBezTo>
                      <a:pt x="11252" y="12657"/>
                      <a:pt x="11716" y="8966"/>
                      <a:pt x="8859" y="5596"/>
                    </a:cubicBezTo>
                    <a:cubicBezTo>
                      <a:pt x="8513" y="5192"/>
                      <a:pt x="8144" y="4799"/>
                      <a:pt x="7763" y="4442"/>
                    </a:cubicBezTo>
                    <a:cubicBezTo>
                      <a:pt x="6299" y="3108"/>
                      <a:pt x="4537" y="2048"/>
                      <a:pt x="3072" y="1322"/>
                    </a:cubicBezTo>
                    <a:cubicBezTo>
                      <a:pt x="1346" y="441"/>
                      <a:pt x="0" y="1"/>
                      <a:pt x="0"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18" name="Google Shape;5818;p46"/>
              <p:cNvSpPr/>
              <p:nvPr/>
            </p:nvSpPr>
            <p:spPr>
              <a:xfrm>
                <a:off x="1551675" y="3870550"/>
                <a:ext cx="207175" cy="294700"/>
              </a:xfrm>
              <a:custGeom>
                <a:avLst/>
                <a:gdLst/>
                <a:ahLst/>
                <a:cxnLst/>
                <a:rect l="l" t="t" r="r" b="b"/>
                <a:pathLst>
                  <a:path w="8287" h="11788" extrusionOk="0">
                    <a:moveTo>
                      <a:pt x="8275" y="0"/>
                    </a:moveTo>
                    <a:lnTo>
                      <a:pt x="8275" y="0"/>
                    </a:lnTo>
                    <a:cubicBezTo>
                      <a:pt x="8275" y="0"/>
                      <a:pt x="5906" y="1203"/>
                      <a:pt x="3882" y="3155"/>
                    </a:cubicBezTo>
                    <a:cubicBezTo>
                      <a:pt x="3167" y="3834"/>
                      <a:pt x="2501" y="4608"/>
                      <a:pt x="1977" y="5465"/>
                    </a:cubicBezTo>
                    <a:cubicBezTo>
                      <a:pt x="0" y="8716"/>
                      <a:pt x="1096" y="11788"/>
                      <a:pt x="1096" y="11788"/>
                    </a:cubicBezTo>
                    <a:cubicBezTo>
                      <a:pt x="1096" y="11788"/>
                      <a:pt x="2274" y="11621"/>
                      <a:pt x="3632" y="10787"/>
                    </a:cubicBezTo>
                    <a:cubicBezTo>
                      <a:pt x="4537" y="10240"/>
                      <a:pt x="5513" y="9394"/>
                      <a:pt x="6311" y="8097"/>
                    </a:cubicBezTo>
                    <a:cubicBezTo>
                      <a:pt x="8287" y="4846"/>
                      <a:pt x="8275" y="0"/>
                      <a:pt x="8275"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19" name="Google Shape;5819;p46"/>
              <p:cNvSpPr/>
              <p:nvPr/>
            </p:nvSpPr>
            <p:spPr>
              <a:xfrm>
                <a:off x="2762525" y="3989550"/>
                <a:ext cx="418825" cy="159400"/>
              </a:xfrm>
              <a:custGeom>
                <a:avLst/>
                <a:gdLst/>
                <a:ahLst/>
                <a:cxnLst/>
                <a:rect l="l" t="t" r="r" b="b"/>
                <a:pathLst>
                  <a:path w="16753" h="6376" extrusionOk="0">
                    <a:moveTo>
                      <a:pt x="8719" y="3003"/>
                    </a:moveTo>
                    <a:cubicBezTo>
                      <a:pt x="8726" y="3003"/>
                      <a:pt x="8733" y="3003"/>
                      <a:pt x="8740" y="3003"/>
                    </a:cubicBezTo>
                    <a:cubicBezTo>
                      <a:pt x="9097" y="3027"/>
                      <a:pt x="9383" y="3325"/>
                      <a:pt x="9371" y="3682"/>
                    </a:cubicBezTo>
                    <a:cubicBezTo>
                      <a:pt x="9348" y="4032"/>
                      <a:pt x="9062" y="4301"/>
                      <a:pt x="8715" y="4301"/>
                    </a:cubicBezTo>
                    <a:cubicBezTo>
                      <a:pt x="8707" y="4301"/>
                      <a:pt x="8700" y="4301"/>
                      <a:pt x="8692" y="4301"/>
                    </a:cubicBezTo>
                    <a:cubicBezTo>
                      <a:pt x="8335" y="4301"/>
                      <a:pt x="8061" y="3991"/>
                      <a:pt x="8073" y="3634"/>
                    </a:cubicBezTo>
                    <a:cubicBezTo>
                      <a:pt x="8085" y="3284"/>
                      <a:pt x="8371" y="3003"/>
                      <a:pt x="8719" y="3003"/>
                    </a:cubicBezTo>
                    <a:close/>
                    <a:moveTo>
                      <a:pt x="6939" y="0"/>
                    </a:moveTo>
                    <a:cubicBezTo>
                      <a:pt x="6856" y="0"/>
                      <a:pt x="6774" y="1"/>
                      <a:pt x="6692" y="3"/>
                    </a:cubicBezTo>
                    <a:cubicBezTo>
                      <a:pt x="3263" y="74"/>
                      <a:pt x="1013" y="1753"/>
                      <a:pt x="1" y="2706"/>
                    </a:cubicBezTo>
                    <a:cubicBezTo>
                      <a:pt x="203" y="2872"/>
                      <a:pt x="322" y="3110"/>
                      <a:pt x="299" y="3384"/>
                    </a:cubicBezTo>
                    <a:cubicBezTo>
                      <a:pt x="287" y="3622"/>
                      <a:pt x="180" y="3825"/>
                      <a:pt x="37" y="3980"/>
                    </a:cubicBezTo>
                    <a:cubicBezTo>
                      <a:pt x="1046" y="4861"/>
                      <a:pt x="3276" y="6376"/>
                      <a:pt x="6562" y="6376"/>
                    </a:cubicBezTo>
                    <a:cubicBezTo>
                      <a:pt x="6648" y="6376"/>
                      <a:pt x="6735" y="6375"/>
                      <a:pt x="6823" y="6373"/>
                    </a:cubicBezTo>
                    <a:cubicBezTo>
                      <a:pt x="11610" y="6266"/>
                      <a:pt x="16753" y="2967"/>
                      <a:pt x="16753" y="2967"/>
                    </a:cubicBezTo>
                    <a:cubicBezTo>
                      <a:pt x="16753" y="2967"/>
                      <a:pt x="11658" y="0"/>
                      <a:pt x="6939"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20" name="Google Shape;5820;p46"/>
              <p:cNvSpPr/>
              <p:nvPr/>
            </p:nvSpPr>
            <p:spPr>
              <a:xfrm>
                <a:off x="2418450" y="3942250"/>
                <a:ext cx="284575" cy="322425"/>
              </a:xfrm>
              <a:custGeom>
                <a:avLst/>
                <a:gdLst/>
                <a:ahLst/>
                <a:cxnLst/>
                <a:rect l="l" t="t" r="r" b="b"/>
                <a:pathLst>
                  <a:path w="11383" h="12897" extrusionOk="0">
                    <a:moveTo>
                      <a:pt x="135" y="1"/>
                    </a:moveTo>
                    <a:cubicBezTo>
                      <a:pt x="94" y="1"/>
                      <a:pt x="72" y="2"/>
                      <a:pt x="72" y="2"/>
                    </a:cubicBezTo>
                    <a:cubicBezTo>
                      <a:pt x="72" y="2"/>
                      <a:pt x="0" y="466"/>
                      <a:pt x="0" y="1192"/>
                    </a:cubicBezTo>
                    <a:cubicBezTo>
                      <a:pt x="36" y="1264"/>
                      <a:pt x="36" y="1359"/>
                      <a:pt x="36" y="1442"/>
                    </a:cubicBezTo>
                    <a:cubicBezTo>
                      <a:pt x="36" y="1490"/>
                      <a:pt x="12" y="1550"/>
                      <a:pt x="12" y="1597"/>
                    </a:cubicBezTo>
                    <a:cubicBezTo>
                      <a:pt x="96" y="3097"/>
                      <a:pt x="572" y="5455"/>
                      <a:pt x="2477" y="7657"/>
                    </a:cubicBezTo>
                    <a:cubicBezTo>
                      <a:pt x="4870" y="10420"/>
                      <a:pt x="8847" y="12158"/>
                      <a:pt x="10573" y="12813"/>
                    </a:cubicBezTo>
                    <a:cubicBezTo>
                      <a:pt x="10656" y="12682"/>
                      <a:pt x="10787" y="12599"/>
                      <a:pt x="10966" y="12599"/>
                    </a:cubicBezTo>
                    <a:cubicBezTo>
                      <a:pt x="11168" y="12610"/>
                      <a:pt x="11311" y="12729"/>
                      <a:pt x="11383" y="12896"/>
                    </a:cubicBezTo>
                    <a:cubicBezTo>
                      <a:pt x="11168" y="11741"/>
                      <a:pt x="10073" y="6681"/>
                      <a:pt x="7311" y="3490"/>
                    </a:cubicBezTo>
                    <a:cubicBezTo>
                      <a:pt x="4397" y="124"/>
                      <a:pt x="664" y="1"/>
                      <a:pt x="135"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21" name="Google Shape;5821;p46"/>
              <p:cNvSpPr/>
              <p:nvPr/>
            </p:nvSpPr>
            <p:spPr>
              <a:xfrm>
                <a:off x="2703600" y="4269400"/>
                <a:ext cx="625" cy="1225"/>
              </a:xfrm>
              <a:custGeom>
                <a:avLst/>
                <a:gdLst/>
                <a:ahLst/>
                <a:cxnLst/>
                <a:rect l="l" t="t" r="r" b="b"/>
                <a:pathLst>
                  <a:path w="25" h="49" extrusionOk="0">
                    <a:moveTo>
                      <a:pt x="12" y="1"/>
                    </a:moveTo>
                    <a:cubicBezTo>
                      <a:pt x="12" y="13"/>
                      <a:pt x="12" y="24"/>
                      <a:pt x="0" y="48"/>
                    </a:cubicBezTo>
                    <a:lnTo>
                      <a:pt x="12" y="48"/>
                    </a:lnTo>
                    <a:cubicBezTo>
                      <a:pt x="12" y="48"/>
                      <a:pt x="24" y="13"/>
                      <a:pt x="12"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22" name="Google Shape;5822;p46"/>
              <p:cNvSpPr/>
              <p:nvPr/>
            </p:nvSpPr>
            <p:spPr>
              <a:xfrm>
                <a:off x="1956775" y="3687200"/>
                <a:ext cx="256025" cy="354825"/>
              </a:xfrm>
              <a:custGeom>
                <a:avLst/>
                <a:gdLst/>
                <a:ahLst/>
                <a:cxnLst/>
                <a:rect l="l" t="t" r="r" b="b"/>
                <a:pathLst>
                  <a:path w="10241" h="14193" extrusionOk="0">
                    <a:moveTo>
                      <a:pt x="7645" y="1667"/>
                    </a:moveTo>
                    <a:cubicBezTo>
                      <a:pt x="7752" y="1667"/>
                      <a:pt x="7835" y="1750"/>
                      <a:pt x="7835" y="1869"/>
                    </a:cubicBezTo>
                    <a:cubicBezTo>
                      <a:pt x="7835" y="1977"/>
                      <a:pt x="7752" y="2060"/>
                      <a:pt x="7633" y="2060"/>
                    </a:cubicBezTo>
                    <a:cubicBezTo>
                      <a:pt x="7525" y="2048"/>
                      <a:pt x="7442" y="1965"/>
                      <a:pt x="7442" y="1857"/>
                    </a:cubicBezTo>
                    <a:cubicBezTo>
                      <a:pt x="7442" y="1750"/>
                      <a:pt x="7525" y="1667"/>
                      <a:pt x="7645" y="1667"/>
                    </a:cubicBezTo>
                    <a:close/>
                    <a:moveTo>
                      <a:pt x="5158" y="5810"/>
                    </a:moveTo>
                    <a:cubicBezTo>
                      <a:pt x="5165" y="5810"/>
                      <a:pt x="5173" y="5810"/>
                      <a:pt x="5180" y="5810"/>
                    </a:cubicBezTo>
                    <a:cubicBezTo>
                      <a:pt x="5382" y="5810"/>
                      <a:pt x="5549" y="5989"/>
                      <a:pt x="5537" y="6203"/>
                    </a:cubicBezTo>
                    <a:cubicBezTo>
                      <a:pt x="5537" y="6399"/>
                      <a:pt x="5370" y="6561"/>
                      <a:pt x="5166" y="6561"/>
                    </a:cubicBezTo>
                    <a:cubicBezTo>
                      <a:pt x="5159" y="6561"/>
                      <a:pt x="5151" y="6561"/>
                      <a:pt x="5144" y="6560"/>
                    </a:cubicBezTo>
                    <a:cubicBezTo>
                      <a:pt x="4942" y="6560"/>
                      <a:pt x="4775" y="6382"/>
                      <a:pt x="4787" y="6168"/>
                    </a:cubicBezTo>
                    <a:cubicBezTo>
                      <a:pt x="4810" y="5972"/>
                      <a:pt x="4955" y="5810"/>
                      <a:pt x="5158" y="5810"/>
                    </a:cubicBezTo>
                    <a:close/>
                    <a:moveTo>
                      <a:pt x="10240" y="0"/>
                    </a:moveTo>
                    <a:cubicBezTo>
                      <a:pt x="10240" y="0"/>
                      <a:pt x="4644" y="2417"/>
                      <a:pt x="1894" y="6334"/>
                    </a:cubicBezTo>
                    <a:cubicBezTo>
                      <a:pt x="906" y="7751"/>
                      <a:pt x="417" y="9144"/>
                      <a:pt x="191" y="10382"/>
                    </a:cubicBezTo>
                    <a:cubicBezTo>
                      <a:pt x="239" y="10370"/>
                      <a:pt x="298" y="10370"/>
                      <a:pt x="346" y="10370"/>
                    </a:cubicBezTo>
                    <a:cubicBezTo>
                      <a:pt x="775" y="10382"/>
                      <a:pt x="1120" y="10740"/>
                      <a:pt x="1096" y="11192"/>
                    </a:cubicBezTo>
                    <a:cubicBezTo>
                      <a:pt x="1085" y="11607"/>
                      <a:pt x="750" y="11943"/>
                      <a:pt x="329" y="11943"/>
                    </a:cubicBezTo>
                    <a:cubicBezTo>
                      <a:pt x="315" y="11943"/>
                      <a:pt x="301" y="11943"/>
                      <a:pt x="286" y="11942"/>
                    </a:cubicBezTo>
                    <a:cubicBezTo>
                      <a:pt x="191" y="11942"/>
                      <a:pt x="108" y="11918"/>
                      <a:pt x="25" y="11883"/>
                    </a:cubicBezTo>
                    <a:lnTo>
                      <a:pt x="25" y="11883"/>
                    </a:lnTo>
                    <a:cubicBezTo>
                      <a:pt x="1" y="13276"/>
                      <a:pt x="251" y="14192"/>
                      <a:pt x="251" y="14192"/>
                    </a:cubicBezTo>
                    <a:cubicBezTo>
                      <a:pt x="251" y="14192"/>
                      <a:pt x="4346" y="13930"/>
                      <a:pt x="7097" y="10013"/>
                    </a:cubicBezTo>
                    <a:cubicBezTo>
                      <a:pt x="9871" y="6084"/>
                      <a:pt x="10240" y="0"/>
                      <a:pt x="10240"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23" name="Google Shape;5823;p46"/>
              <p:cNvSpPr/>
              <p:nvPr/>
            </p:nvSpPr>
            <p:spPr>
              <a:xfrm>
                <a:off x="4405300" y="4043425"/>
                <a:ext cx="418225" cy="159425"/>
              </a:xfrm>
              <a:custGeom>
                <a:avLst/>
                <a:gdLst/>
                <a:ahLst/>
                <a:cxnLst/>
                <a:rect l="l" t="t" r="r" b="b"/>
                <a:pathLst>
                  <a:path w="16729" h="6377" extrusionOk="0">
                    <a:moveTo>
                      <a:pt x="8717" y="3027"/>
                    </a:moveTo>
                    <a:cubicBezTo>
                      <a:pt x="8725" y="3027"/>
                      <a:pt x="8732" y="3027"/>
                      <a:pt x="8740" y="3027"/>
                    </a:cubicBezTo>
                    <a:cubicBezTo>
                      <a:pt x="9097" y="3039"/>
                      <a:pt x="9383" y="3337"/>
                      <a:pt x="9359" y="3694"/>
                    </a:cubicBezTo>
                    <a:cubicBezTo>
                      <a:pt x="9347" y="4044"/>
                      <a:pt x="9061" y="4325"/>
                      <a:pt x="8714" y="4325"/>
                    </a:cubicBezTo>
                    <a:cubicBezTo>
                      <a:pt x="8706" y="4325"/>
                      <a:pt x="8699" y="4325"/>
                      <a:pt x="8692" y="4325"/>
                    </a:cubicBezTo>
                    <a:cubicBezTo>
                      <a:pt x="8335" y="4301"/>
                      <a:pt x="8049" y="4003"/>
                      <a:pt x="8073" y="3646"/>
                    </a:cubicBezTo>
                    <a:cubicBezTo>
                      <a:pt x="8085" y="3296"/>
                      <a:pt x="8370" y="3027"/>
                      <a:pt x="8717" y="3027"/>
                    </a:cubicBezTo>
                    <a:close/>
                    <a:moveTo>
                      <a:pt x="6927" y="0"/>
                    </a:moveTo>
                    <a:cubicBezTo>
                      <a:pt x="6845" y="0"/>
                      <a:pt x="6762" y="1"/>
                      <a:pt x="6680" y="3"/>
                    </a:cubicBezTo>
                    <a:cubicBezTo>
                      <a:pt x="3263" y="74"/>
                      <a:pt x="1013" y="1765"/>
                      <a:pt x="1" y="2717"/>
                    </a:cubicBezTo>
                    <a:cubicBezTo>
                      <a:pt x="191" y="2872"/>
                      <a:pt x="310" y="3110"/>
                      <a:pt x="298" y="3384"/>
                    </a:cubicBezTo>
                    <a:cubicBezTo>
                      <a:pt x="286" y="3622"/>
                      <a:pt x="179" y="3825"/>
                      <a:pt x="36" y="3980"/>
                    </a:cubicBezTo>
                    <a:cubicBezTo>
                      <a:pt x="1042" y="4858"/>
                      <a:pt x="3260" y="6377"/>
                      <a:pt x="6528" y="6377"/>
                    </a:cubicBezTo>
                    <a:cubicBezTo>
                      <a:pt x="6625" y="6377"/>
                      <a:pt x="6723" y="6375"/>
                      <a:pt x="6823" y="6373"/>
                    </a:cubicBezTo>
                    <a:cubicBezTo>
                      <a:pt x="11609" y="6266"/>
                      <a:pt x="16729" y="2968"/>
                      <a:pt x="16729" y="2968"/>
                    </a:cubicBezTo>
                    <a:cubicBezTo>
                      <a:pt x="16729" y="2968"/>
                      <a:pt x="11657" y="0"/>
                      <a:pt x="6927"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24" name="Google Shape;5824;p46"/>
              <p:cNvSpPr/>
              <p:nvPr/>
            </p:nvSpPr>
            <p:spPr>
              <a:xfrm>
                <a:off x="4061200" y="3996150"/>
                <a:ext cx="284600" cy="322400"/>
              </a:xfrm>
              <a:custGeom>
                <a:avLst/>
                <a:gdLst/>
                <a:ahLst/>
                <a:cxnLst/>
                <a:rect l="l" t="t" r="r" b="b"/>
                <a:pathLst>
                  <a:path w="11384" h="12896" extrusionOk="0">
                    <a:moveTo>
                      <a:pt x="127" y="0"/>
                    </a:moveTo>
                    <a:cubicBezTo>
                      <a:pt x="91" y="0"/>
                      <a:pt x="72" y="1"/>
                      <a:pt x="72" y="1"/>
                    </a:cubicBezTo>
                    <a:cubicBezTo>
                      <a:pt x="72" y="1"/>
                      <a:pt x="1" y="465"/>
                      <a:pt x="1" y="1191"/>
                    </a:cubicBezTo>
                    <a:cubicBezTo>
                      <a:pt x="25" y="1275"/>
                      <a:pt x="25" y="1358"/>
                      <a:pt x="25" y="1453"/>
                    </a:cubicBezTo>
                    <a:cubicBezTo>
                      <a:pt x="25" y="1489"/>
                      <a:pt x="13" y="1549"/>
                      <a:pt x="13" y="1596"/>
                    </a:cubicBezTo>
                    <a:cubicBezTo>
                      <a:pt x="84" y="3096"/>
                      <a:pt x="560" y="5454"/>
                      <a:pt x="2465" y="7656"/>
                    </a:cubicBezTo>
                    <a:cubicBezTo>
                      <a:pt x="4871" y="10419"/>
                      <a:pt x="8835" y="12169"/>
                      <a:pt x="10562" y="12824"/>
                    </a:cubicBezTo>
                    <a:cubicBezTo>
                      <a:pt x="10657" y="12681"/>
                      <a:pt x="10788" y="12598"/>
                      <a:pt x="10967" y="12598"/>
                    </a:cubicBezTo>
                    <a:cubicBezTo>
                      <a:pt x="11157" y="12621"/>
                      <a:pt x="11312" y="12729"/>
                      <a:pt x="11383" y="12895"/>
                    </a:cubicBezTo>
                    <a:cubicBezTo>
                      <a:pt x="11157" y="11752"/>
                      <a:pt x="10074" y="6692"/>
                      <a:pt x="7299" y="3489"/>
                    </a:cubicBezTo>
                    <a:cubicBezTo>
                      <a:pt x="4379" y="114"/>
                      <a:pt x="621" y="0"/>
                      <a:pt x="127"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25" name="Google Shape;5825;p46"/>
              <p:cNvSpPr/>
              <p:nvPr/>
            </p:nvSpPr>
            <p:spPr>
              <a:xfrm>
                <a:off x="4346650" y="4323275"/>
                <a:ext cx="325" cy="1225"/>
              </a:xfrm>
              <a:custGeom>
                <a:avLst/>
                <a:gdLst/>
                <a:ahLst/>
                <a:cxnLst/>
                <a:rect l="l" t="t" r="r" b="b"/>
                <a:pathLst>
                  <a:path w="13" h="49" extrusionOk="0">
                    <a:moveTo>
                      <a:pt x="13" y="1"/>
                    </a:moveTo>
                    <a:cubicBezTo>
                      <a:pt x="13" y="13"/>
                      <a:pt x="13" y="36"/>
                      <a:pt x="1" y="48"/>
                    </a:cubicBezTo>
                    <a:lnTo>
                      <a:pt x="13" y="48"/>
                    </a:lnTo>
                    <a:lnTo>
                      <a:pt x="13" y="1"/>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26" name="Google Shape;5826;p46"/>
              <p:cNvSpPr/>
              <p:nvPr/>
            </p:nvSpPr>
            <p:spPr>
              <a:xfrm>
                <a:off x="3599850" y="3741375"/>
                <a:ext cx="256000" cy="355125"/>
              </a:xfrm>
              <a:custGeom>
                <a:avLst/>
                <a:gdLst/>
                <a:ahLst/>
                <a:cxnLst/>
                <a:rect l="l" t="t" r="r" b="b"/>
                <a:pathLst>
                  <a:path w="10240" h="14205" extrusionOk="0">
                    <a:moveTo>
                      <a:pt x="7632" y="1655"/>
                    </a:moveTo>
                    <a:cubicBezTo>
                      <a:pt x="7739" y="1655"/>
                      <a:pt x="7823" y="1738"/>
                      <a:pt x="7823" y="1857"/>
                    </a:cubicBezTo>
                    <a:cubicBezTo>
                      <a:pt x="7823" y="1965"/>
                      <a:pt x="7739" y="2060"/>
                      <a:pt x="7620" y="2060"/>
                    </a:cubicBezTo>
                    <a:cubicBezTo>
                      <a:pt x="7513" y="2060"/>
                      <a:pt x="7430" y="1965"/>
                      <a:pt x="7430" y="1846"/>
                    </a:cubicBezTo>
                    <a:cubicBezTo>
                      <a:pt x="7430" y="1738"/>
                      <a:pt x="7513" y="1655"/>
                      <a:pt x="7632" y="1655"/>
                    </a:cubicBezTo>
                    <a:close/>
                    <a:moveTo>
                      <a:pt x="5144" y="5822"/>
                    </a:moveTo>
                    <a:cubicBezTo>
                      <a:pt x="5152" y="5822"/>
                      <a:pt x="5160" y="5822"/>
                      <a:pt x="5168" y="5822"/>
                    </a:cubicBezTo>
                    <a:cubicBezTo>
                      <a:pt x="5370" y="5822"/>
                      <a:pt x="5537" y="6001"/>
                      <a:pt x="5525" y="6203"/>
                    </a:cubicBezTo>
                    <a:cubicBezTo>
                      <a:pt x="5525" y="6404"/>
                      <a:pt x="5368" y="6563"/>
                      <a:pt x="5172" y="6563"/>
                    </a:cubicBezTo>
                    <a:cubicBezTo>
                      <a:pt x="5159" y="6563"/>
                      <a:pt x="5146" y="6562"/>
                      <a:pt x="5132" y="6560"/>
                    </a:cubicBezTo>
                    <a:cubicBezTo>
                      <a:pt x="4929" y="6548"/>
                      <a:pt x="4775" y="6382"/>
                      <a:pt x="4775" y="6179"/>
                    </a:cubicBezTo>
                    <a:cubicBezTo>
                      <a:pt x="4775" y="5973"/>
                      <a:pt x="4941" y="5822"/>
                      <a:pt x="5144" y="5822"/>
                    </a:cubicBezTo>
                    <a:close/>
                    <a:moveTo>
                      <a:pt x="10240" y="0"/>
                    </a:moveTo>
                    <a:lnTo>
                      <a:pt x="10240" y="0"/>
                    </a:lnTo>
                    <a:cubicBezTo>
                      <a:pt x="10239" y="0"/>
                      <a:pt x="4644" y="2429"/>
                      <a:pt x="1893" y="6346"/>
                    </a:cubicBezTo>
                    <a:cubicBezTo>
                      <a:pt x="905" y="7751"/>
                      <a:pt x="417" y="9156"/>
                      <a:pt x="191" y="10394"/>
                    </a:cubicBezTo>
                    <a:cubicBezTo>
                      <a:pt x="238" y="10370"/>
                      <a:pt x="298" y="10370"/>
                      <a:pt x="345" y="10370"/>
                    </a:cubicBezTo>
                    <a:cubicBezTo>
                      <a:pt x="774" y="10394"/>
                      <a:pt x="1119" y="10751"/>
                      <a:pt x="1096" y="11192"/>
                    </a:cubicBezTo>
                    <a:cubicBezTo>
                      <a:pt x="1084" y="11613"/>
                      <a:pt x="738" y="11954"/>
                      <a:pt x="308" y="11954"/>
                    </a:cubicBezTo>
                    <a:cubicBezTo>
                      <a:pt x="301" y="11954"/>
                      <a:pt x="293" y="11954"/>
                      <a:pt x="286" y="11954"/>
                    </a:cubicBezTo>
                    <a:cubicBezTo>
                      <a:pt x="191" y="11954"/>
                      <a:pt x="107" y="11918"/>
                      <a:pt x="24" y="11894"/>
                    </a:cubicBezTo>
                    <a:lnTo>
                      <a:pt x="24" y="11894"/>
                    </a:lnTo>
                    <a:cubicBezTo>
                      <a:pt x="0" y="13275"/>
                      <a:pt x="250" y="14204"/>
                      <a:pt x="250" y="14204"/>
                    </a:cubicBezTo>
                    <a:cubicBezTo>
                      <a:pt x="250" y="14204"/>
                      <a:pt x="4346" y="13918"/>
                      <a:pt x="7096" y="10001"/>
                    </a:cubicBezTo>
                    <a:cubicBezTo>
                      <a:pt x="9847" y="6084"/>
                      <a:pt x="10240" y="0"/>
                      <a:pt x="10240"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27" name="Google Shape;5827;p46"/>
              <p:cNvSpPr/>
              <p:nvPr/>
            </p:nvSpPr>
            <p:spPr>
              <a:xfrm>
                <a:off x="3704025" y="3379725"/>
                <a:ext cx="312850" cy="311950"/>
              </a:xfrm>
              <a:custGeom>
                <a:avLst/>
                <a:gdLst/>
                <a:ahLst/>
                <a:cxnLst/>
                <a:rect l="l" t="t" r="r" b="b"/>
                <a:pathLst>
                  <a:path w="12514" h="12478" extrusionOk="0">
                    <a:moveTo>
                      <a:pt x="5706" y="7858"/>
                    </a:moveTo>
                    <a:cubicBezTo>
                      <a:pt x="5713" y="7858"/>
                      <a:pt x="5720" y="7858"/>
                      <a:pt x="5727" y="7858"/>
                    </a:cubicBezTo>
                    <a:cubicBezTo>
                      <a:pt x="5954" y="7858"/>
                      <a:pt x="6132" y="8049"/>
                      <a:pt x="6132" y="8287"/>
                    </a:cubicBezTo>
                    <a:cubicBezTo>
                      <a:pt x="6121" y="8506"/>
                      <a:pt x="5952" y="8692"/>
                      <a:pt x="5725" y="8692"/>
                    </a:cubicBezTo>
                    <a:cubicBezTo>
                      <a:pt x="5718" y="8692"/>
                      <a:pt x="5711" y="8692"/>
                      <a:pt x="5703" y="8692"/>
                    </a:cubicBezTo>
                    <a:cubicBezTo>
                      <a:pt x="5477" y="8680"/>
                      <a:pt x="5287" y="8501"/>
                      <a:pt x="5299" y="8263"/>
                    </a:cubicBezTo>
                    <a:cubicBezTo>
                      <a:pt x="5310" y="8043"/>
                      <a:pt x="5479" y="7858"/>
                      <a:pt x="5706" y="7858"/>
                    </a:cubicBezTo>
                    <a:close/>
                    <a:moveTo>
                      <a:pt x="11718" y="0"/>
                    </a:moveTo>
                    <a:cubicBezTo>
                      <a:pt x="10654" y="0"/>
                      <a:pt x="7401" y="251"/>
                      <a:pt x="4656" y="3084"/>
                    </a:cubicBezTo>
                    <a:cubicBezTo>
                      <a:pt x="3632" y="4143"/>
                      <a:pt x="2798" y="5453"/>
                      <a:pt x="2132" y="6739"/>
                    </a:cubicBezTo>
                    <a:cubicBezTo>
                      <a:pt x="620" y="9632"/>
                      <a:pt x="0" y="12478"/>
                      <a:pt x="0" y="12478"/>
                    </a:cubicBezTo>
                    <a:cubicBezTo>
                      <a:pt x="0" y="12478"/>
                      <a:pt x="5906" y="10954"/>
                      <a:pt x="9240" y="7513"/>
                    </a:cubicBezTo>
                    <a:cubicBezTo>
                      <a:pt x="9418" y="7334"/>
                      <a:pt x="9573" y="7156"/>
                      <a:pt x="9716" y="6977"/>
                    </a:cubicBezTo>
                    <a:cubicBezTo>
                      <a:pt x="12514" y="3679"/>
                      <a:pt x="12073" y="12"/>
                      <a:pt x="12073" y="12"/>
                    </a:cubicBezTo>
                    <a:cubicBezTo>
                      <a:pt x="12073" y="12"/>
                      <a:pt x="11946" y="0"/>
                      <a:pt x="11718"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28" name="Google Shape;5828;p46"/>
              <p:cNvSpPr/>
              <p:nvPr/>
            </p:nvSpPr>
            <p:spPr>
              <a:xfrm>
                <a:off x="4875300" y="3480325"/>
                <a:ext cx="292925" cy="331000"/>
              </a:xfrm>
              <a:custGeom>
                <a:avLst/>
                <a:gdLst/>
                <a:ahLst/>
                <a:cxnLst/>
                <a:rect l="l" t="t" r="r" b="b"/>
                <a:pathLst>
                  <a:path w="11717" h="13240" extrusionOk="0">
                    <a:moveTo>
                      <a:pt x="0" y="0"/>
                    </a:moveTo>
                    <a:cubicBezTo>
                      <a:pt x="0" y="0"/>
                      <a:pt x="286" y="1893"/>
                      <a:pt x="1084" y="4227"/>
                    </a:cubicBezTo>
                    <a:cubicBezTo>
                      <a:pt x="1513" y="5465"/>
                      <a:pt x="2096" y="6846"/>
                      <a:pt x="2858" y="8097"/>
                    </a:cubicBezTo>
                    <a:cubicBezTo>
                      <a:pt x="3203" y="8656"/>
                      <a:pt x="3572" y="9192"/>
                      <a:pt x="3989" y="9680"/>
                    </a:cubicBezTo>
                    <a:cubicBezTo>
                      <a:pt x="6430" y="12585"/>
                      <a:pt x="9490" y="13133"/>
                      <a:pt x="10668" y="13240"/>
                    </a:cubicBezTo>
                    <a:cubicBezTo>
                      <a:pt x="10764" y="13180"/>
                      <a:pt x="10883" y="13157"/>
                      <a:pt x="11002" y="13157"/>
                    </a:cubicBezTo>
                    <a:cubicBezTo>
                      <a:pt x="11061" y="13157"/>
                      <a:pt x="11121" y="13169"/>
                      <a:pt x="11180" y="13180"/>
                    </a:cubicBezTo>
                    <a:cubicBezTo>
                      <a:pt x="11252" y="12657"/>
                      <a:pt x="11716" y="8989"/>
                      <a:pt x="8859" y="5596"/>
                    </a:cubicBezTo>
                    <a:cubicBezTo>
                      <a:pt x="8513" y="5191"/>
                      <a:pt x="8144" y="4798"/>
                      <a:pt x="7751" y="4441"/>
                    </a:cubicBezTo>
                    <a:cubicBezTo>
                      <a:pt x="6287" y="3108"/>
                      <a:pt x="4537" y="2048"/>
                      <a:pt x="3060" y="1322"/>
                    </a:cubicBezTo>
                    <a:cubicBezTo>
                      <a:pt x="1334" y="441"/>
                      <a:pt x="1" y="0"/>
                      <a:pt x="0"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29" name="Google Shape;5829;p46"/>
              <p:cNvSpPr/>
              <p:nvPr/>
            </p:nvSpPr>
            <p:spPr>
              <a:xfrm>
                <a:off x="6048075" y="4097875"/>
                <a:ext cx="418225" cy="159425"/>
              </a:xfrm>
              <a:custGeom>
                <a:avLst/>
                <a:gdLst/>
                <a:ahLst/>
                <a:cxnLst/>
                <a:rect l="l" t="t" r="r" b="b"/>
                <a:pathLst>
                  <a:path w="16729" h="6377" extrusionOk="0">
                    <a:moveTo>
                      <a:pt x="8718" y="3016"/>
                    </a:moveTo>
                    <a:cubicBezTo>
                      <a:pt x="8725" y="3016"/>
                      <a:pt x="8732" y="3016"/>
                      <a:pt x="8739" y="3016"/>
                    </a:cubicBezTo>
                    <a:cubicBezTo>
                      <a:pt x="9096" y="3016"/>
                      <a:pt x="9370" y="3314"/>
                      <a:pt x="9358" y="3695"/>
                    </a:cubicBezTo>
                    <a:cubicBezTo>
                      <a:pt x="9347" y="4044"/>
                      <a:pt x="9061" y="4314"/>
                      <a:pt x="8714" y="4314"/>
                    </a:cubicBezTo>
                    <a:cubicBezTo>
                      <a:pt x="8707" y="4314"/>
                      <a:pt x="8699" y="4314"/>
                      <a:pt x="8692" y="4314"/>
                    </a:cubicBezTo>
                    <a:cubicBezTo>
                      <a:pt x="8334" y="4302"/>
                      <a:pt x="8049" y="4004"/>
                      <a:pt x="8061" y="3647"/>
                    </a:cubicBezTo>
                    <a:cubicBezTo>
                      <a:pt x="8084" y="3297"/>
                      <a:pt x="8370" y="3016"/>
                      <a:pt x="8718" y="3016"/>
                    </a:cubicBezTo>
                    <a:close/>
                    <a:moveTo>
                      <a:pt x="6915" y="1"/>
                    </a:moveTo>
                    <a:cubicBezTo>
                      <a:pt x="6832" y="1"/>
                      <a:pt x="6750" y="2"/>
                      <a:pt x="6668" y="4"/>
                    </a:cubicBezTo>
                    <a:cubicBezTo>
                      <a:pt x="3262" y="75"/>
                      <a:pt x="1012" y="1754"/>
                      <a:pt x="0" y="2706"/>
                    </a:cubicBezTo>
                    <a:cubicBezTo>
                      <a:pt x="191" y="2873"/>
                      <a:pt x="310" y="3111"/>
                      <a:pt x="298" y="3373"/>
                    </a:cubicBezTo>
                    <a:cubicBezTo>
                      <a:pt x="286" y="3611"/>
                      <a:pt x="179" y="3826"/>
                      <a:pt x="24" y="3968"/>
                    </a:cubicBezTo>
                    <a:cubicBezTo>
                      <a:pt x="1045" y="4862"/>
                      <a:pt x="3275" y="6377"/>
                      <a:pt x="6550" y="6377"/>
                    </a:cubicBezTo>
                    <a:cubicBezTo>
                      <a:pt x="6636" y="6377"/>
                      <a:pt x="6723" y="6376"/>
                      <a:pt x="6810" y="6374"/>
                    </a:cubicBezTo>
                    <a:cubicBezTo>
                      <a:pt x="11609" y="6266"/>
                      <a:pt x="16728" y="2956"/>
                      <a:pt x="16728" y="2956"/>
                    </a:cubicBezTo>
                    <a:cubicBezTo>
                      <a:pt x="16728" y="2956"/>
                      <a:pt x="11634" y="1"/>
                      <a:pt x="6915"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30" name="Google Shape;5830;p46"/>
              <p:cNvSpPr/>
              <p:nvPr/>
            </p:nvSpPr>
            <p:spPr>
              <a:xfrm>
                <a:off x="5703975" y="4050625"/>
                <a:ext cx="284575" cy="322100"/>
              </a:xfrm>
              <a:custGeom>
                <a:avLst/>
                <a:gdLst/>
                <a:ahLst/>
                <a:cxnLst/>
                <a:rect l="l" t="t" r="r" b="b"/>
                <a:pathLst>
                  <a:path w="11383" h="12884" extrusionOk="0">
                    <a:moveTo>
                      <a:pt x="127" y="0"/>
                    </a:moveTo>
                    <a:cubicBezTo>
                      <a:pt x="91" y="0"/>
                      <a:pt x="72" y="1"/>
                      <a:pt x="72" y="1"/>
                    </a:cubicBezTo>
                    <a:cubicBezTo>
                      <a:pt x="72" y="1"/>
                      <a:pt x="0" y="465"/>
                      <a:pt x="0" y="1191"/>
                    </a:cubicBezTo>
                    <a:cubicBezTo>
                      <a:pt x="24" y="1263"/>
                      <a:pt x="24" y="1358"/>
                      <a:pt x="24" y="1441"/>
                    </a:cubicBezTo>
                    <a:cubicBezTo>
                      <a:pt x="24" y="1489"/>
                      <a:pt x="12" y="1548"/>
                      <a:pt x="12" y="1596"/>
                    </a:cubicBezTo>
                    <a:cubicBezTo>
                      <a:pt x="84" y="3096"/>
                      <a:pt x="560" y="5442"/>
                      <a:pt x="2465" y="7644"/>
                    </a:cubicBezTo>
                    <a:cubicBezTo>
                      <a:pt x="4858" y="10419"/>
                      <a:pt x="8835" y="12157"/>
                      <a:pt x="10561" y="12812"/>
                    </a:cubicBezTo>
                    <a:cubicBezTo>
                      <a:pt x="10657" y="12681"/>
                      <a:pt x="10788" y="12585"/>
                      <a:pt x="10966" y="12585"/>
                    </a:cubicBezTo>
                    <a:cubicBezTo>
                      <a:pt x="11157" y="12609"/>
                      <a:pt x="11311" y="12728"/>
                      <a:pt x="11383" y="12883"/>
                    </a:cubicBezTo>
                    <a:cubicBezTo>
                      <a:pt x="11157" y="11740"/>
                      <a:pt x="10073" y="6680"/>
                      <a:pt x="7299" y="3477"/>
                    </a:cubicBezTo>
                    <a:cubicBezTo>
                      <a:pt x="4380" y="114"/>
                      <a:pt x="622" y="0"/>
                      <a:pt x="127"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31" name="Google Shape;5831;p46"/>
              <p:cNvSpPr/>
              <p:nvPr/>
            </p:nvSpPr>
            <p:spPr>
              <a:xfrm>
                <a:off x="5989125" y="4377750"/>
                <a:ext cx="625" cy="925"/>
              </a:xfrm>
              <a:custGeom>
                <a:avLst/>
                <a:gdLst/>
                <a:ahLst/>
                <a:cxnLst/>
                <a:rect l="l" t="t" r="r" b="b"/>
                <a:pathLst>
                  <a:path w="25" h="37" extrusionOk="0">
                    <a:moveTo>
                      <a:pt x="24" y="1"/>
                    </a:moveTo>
                    <a:cubicBezTo>
                      <a:pt x="24" y="12"/>
                      <a:pt x="24" y="24"/>
                      <a:pt x="1" y="36"/>
                    </a:cubicBezTo>
                    <a:lnTo>
                      <a:pt x="24" y="36"/>
                    </a:lnTo>
                    <a:lnTo>
                      <a:pt x="24" y="1"/>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32" name="Google Shape;5832;p46"/>
              <p:cNvSpPr/>
              <p:nvPr/>
            </p:nvSpPr>
            <p:spPr>
              <a:xfrm>
                <a:off x="5242300" y="3795250"/>
                <a:ext cx="256325" cy="355125"/>
              </a:xfrm>
              <a:custGeom>
                <a:avLst/>
                <a:gdLst/>
                <a:ahLst/>
                <a:cxnLst/>
                <a:rect l="l" t="t" r="r" b="b"/>
                <a:pathLst>
                  <a:path w="10253" h="14205" extrusionOk="0">
                    <a:moveTo>
                      <a:pt x="7645" y="1667"/>
                    </a:moveTo>
                    <a:cubicBezTo>
                      <a:pt x="7752" y="1667"/>
                      <a:pt x="7835" y="1762"/>
                      <a:pt x="7835" y="1881"/>
                    </a:cubicBezTo>
                    <a:cubicBezTo>
                      <a:pt x="7835" y="1988"/>
                      <a:pt x="7752" y="2072"/>
                      <a:pt x="7633" y="2072"/>
                    </a:cubicBezTo>
                    <a:cubicBezTo>
                      <a:pt x="7526" y="2060"/>
                      <a:pt x="7430" y="1965"/>
                      <a:pt x="7430" y="1869"/>
                    </a:cubicBezTo>
                    <a:cubicBezTo>
                      <a:pt x="7430" y="1762"/>
                      <a:pt x="7526" y="1667"/>
                      <a:pt x="7645" y="1667"/>
                    </a:cubicBezTo>
                    <a:close/>
                    <a:moveTo>
                      <a:pt x="5148" y="5834"/>
                    </a:moveTo>
                    <a:cubicBezTo>
                      <a:pt x="5155" y="5834"/>
                      <a:pt x="5161" y="5834"/>
                      <a:pt x="5168" y="5834"/>
                    </a:cubicBezTo>
                    <a:cubicBezTo>
                      <a:pt x="5383" y="5834"/>
                      <a:pt x="5537" y="6013"/>
                      <a:pt x="5525" y="6227"/>
                    </a:cubicBezTo>
                    <a:cubicBezTo>
                      <a:pt x="5525" y="6423"/>
                      <a:pt x="5359" y="6585"/>
                      <a:pt x="5165" y="6585"/>
                    </a:cubicBezTo>
                    <a:cubicBezTo>
                      <a:pt x="5158" y="6585"/>
                      <a:pt x="5151" y="6585"/>
                      <a:pt x="5144" y="6584"/>
                    </a:cubicBezTo>
                    <a:cubicBezTo>
                      <a:pt x="4930" y="6572"/>
                      <a:pt x="4775" y="6394"/>
                      <a:pt x="4787" y="6191"/>
                    </a:cubicBezTo>
                    <a:cubicBezTo>
                      <a:pt x="4787" y="5996"/>
                      <a:pt x="4954" y="5834"/>
                      <a:pt x="5148" y="5834"/>
                    </a:cubicBezTo>
                    <a:close/>
                    <a:moveTo>
                      <a:pt x="10252" y="0"/>
                    </a:moveTo>
                    <a:cubicBezTo>
                      <a:pt x="10252" y="0"/>
                      <a:pt x="4656" y="2429"/>
                      <a:pt x="1894" y="6346"/>
                    </a:cubicBezTo>
                    <a:cubicBezTo>
                      <a:pt x="918" y="7763"/>
                      <a:pt x="430" y="9156"/>
                      <a:pt x="203" y="10394"/>
                    </a:cubicBezTo>
                    <a:cubicBezTo>
                      <a:pt x="251" y="10382"/>
                      <a:pt x="310" y="10382"/>
                      <a:pt x="346" y="10382"/>
                    </a:cubicBezTo>
                    <a:cubicBezTo>
                      <a:pt x="787" y="10394"/>
                      <a:pt x="1120" y="10751"/>
                      <a:pt x="1108" y="11192"/>
                    </a:cubicBezTo>
                    <a:cubicBezTo>
                      <a:pt x="1096" y="11625"/>
                      <a:pt x="751" y="11954"/>
                      <a:pt x="310" y="11954"/>
                    </a:cubicBezTo>
                    <a:cubicBezTo>
                      <a:pt x="302" y="11954"/>
                      <a:pt x="294" y="11954"/>
                      <a:pt x="287" y="11954"/>
                    </a:cubicBezTo>
                    <a:cubicBezTo>
                      <a:pt x="203" y="11954"/>
                      <a:pt x="108" y="11930"/>
                      <a:pt x="37" y="11894"/>
                    </a:cubicBezTo>
                    <a:lnTo>
                      <a:pt x="37" y="11894"/>
                    </a:lnTo>
                    <a:cubicBezTo>
                      <a:pt x="1" y="13276"/>
                      <a:pt x="263" y="14204"/>
                      <a:pt x="263" y="14204"/>
                    </a:cubicBezTo>
                    <a:cubicBezTo>
                      <a:pt x="263" y="14204"/>
                      <a:pt x="4335" y="13930"/>
                      <a:pt x="7109" y="10001"/>
                    </a:cubicBezTo>
                    <a:cubicBezTo>
                      <a:pt x="9859" y="6096"/>
                      <a:pt x="10252" y="0"/>
                      <a:pt x="10252"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33" name="Google Shape;5833;p46"/>
              <p:cNvSpPr/>
              <p:nvPr/>
            </p:nvSpPr>
            <p:spPr>
              <a:xfrm>
                <a:off x="5346200" y="3434200"/>
                <a:ext cx="313150" cy="311650"/>
              </a:xfrm>
              <a:custGeom>
                <a:avLst/>
                <a:gdLst/>
                <a:ahLst/>
                <a:cxnLst/>
                <a:rect l="l" t="t" r="r" b="b"/>
                <a:pathLst>
                  <a:path w="12526" h="12466" extrusionOk="0">
                    <a:moveTo>
                      <a:pt x="5730" y="7834"/>
                    </a:moveTo>
                    <a:cubicBezTo>
                      <a:pt x="5737" y="7834"/>
                      <a:pt x="5744" y="7834"/>
                      <a:pt x="5751" y="7834"/>
                    </a:cubicBezTo>
                    <a:cubicBezTo>
                      <a:pt x="5977" y="7858"/>
                      <a:pt x="6168" y="8025"/>
                      <a:pt x="6156" y="8263"/>
                    </a:cubicBezTo>
                    <a:cubicBezTo>
                      <a:pt x="6133" y="8482"/>
                      <a:pt x="5964" y="8668"/>
                      <a:pt x="5736" y="8668"/>
                    </a:cubicBezTo>
                    <a:cubicBezTo>
                      <a:pt x="5729" y="8668"/>
                      <a:pt x="5722" y="8668"/>
                      <a:pt x="5715" y="8668"/>
                    </a:cubicBezTo>
                    <a:cubicBezTo>
                      <a:pt x="5477" y="8668"/>
                      <a:pt x="5298" y="8477"/>
                      <a:pt x="5322" y="8239"/>
                    </a:cubicBezTo>
                    <a:cubicBezTo>
                      <a:pt x="5334" y="8019"/>
                      <a:pt x="5502" y="7834"/>
                      <a:pt x="5730" y="7834"/>
                    </a:cubicBezTo>
                    <a:close/>
                    <a:moveTo>
                      <a:pt x="11717" y="0"/>
                    </a:moveTo>
                    <a:cubicBezTo>
                      <a:pt x="10654" y="0"/>
                      <a:pt x="7411" y="250"/>
                      <a:pt x="4667" y="3072"/>
                    </a:cubicBezTo>
                    <a:cubicBezTo>
                      <a:pt x="3632" y="4131"/>
                      <a:pt x="2798" y="5441"/>
                      <a:pt x="2131" y="6739"/>
                    </a:cubicBezTo>
                    <a:cubicBezTo>
                      <a:pt x="643" y="9620"/>
                      <a:pt x="0" y="12466"/>
                      <a:pt x="0" y="12466"/>
                    </a:cubicBezTo>
                    <a:cubicBezTo>
                      <a:pt x="0" y="12466"/>
                      <a:pt x="5918" y="10954"/>
                      <a:pt x="9251" y="7513"/>
                    </a:cubicBezTo>
                    <a:cubicBezTo>
                      <a:pt x="9430" y="7334"/>
                      <a:pt x="9573" y="7155"/>
                      <a:pt x="9728" y="6977"/>
                    </a:cubicBezTo>
                    <a:cubicBezTo>
                      <a:pt x="12526" y="3667"/>
                      <a:pt x="12073" y="12"/>
                      <a:pt x="12073" y="12"/>
                    </a:cubicBezTo>
                    <a:cubicBezTo>
                      <a:pt x="12073" y="12"/>
                      <a:pt x="11945" y="0"/>
                      <a:pt x="11717"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34" name="Google Shape;5834;p46"/>
              <p:cNvSpPr/>
              <p:nvPr/>
            </p:nvSpPr>
            <p:spPr>
              <a:xfrm>
                <a:off x="6518075" y="3534500"/>
                <a:ext cx="292300" cy="331300"/>
              </a:xfrm>
              <a:custGeom>
                <a:avLst/>
                <a:gdLst/>
                <a:ahLst/>
                <a:cxnLst/>
                <a:rect l="l" t="t" r="r" b="b"/>
                <a:pathLst>
                  <a:path w="11692" h="13252" extrusionOk="0">
                    <a:moveTo>
                      <a:pt x="0" y="0"/>
                    </a:moveTo>
                    <a:cubicBezTo>
                      <a:pt x="0" y="0"/>
                      <a:pt x="274" y="1905"/>
                      <a:pt x="1084" y="4227"/>
                    </a:cubicBezTo>
                    <a:cubicBezTo>
                      <a:pt x="1512" y="5477"/>
                      <a:pt x="2096" y="6846"/>
                      <a:pt x="2858" y="8096"/>
                    </a:cubicBezTo>
                    <a:cubicBezTo>
                      <a:pt x="3191" y="8656"/>
                      <a:pt x="3572" y="9204"/>
                      <a:pt x="3989" y="9692"/>
                    </a:cubicBezTo>
                    <a:cubicBezTo>
                      <a:pt x="6429" y="12597"/>
                      <a:pt x="9489" y="13145"/>
                      <a:pt x="10668" y="13252"/>
                    </a:cubicBezTo>
                    <a:cubicBezTo>
                      <a:pt x="10751" y="13192"/>
                      <a:pt x="10870" y="13157"/>
                      <a:pt x="10990" y="13157"/>
                    </a:cubicBezTo>
                    <a:cubicBezTo>
                      <a:pt x="11049" y="13157"/>
                      <a:pt x="11109" y="13168"/>
                      <a:pt x="11168" y="13192"/>
                    </a:cubicBezTo>
                    <a:cubicBezTo>
                      <a:pt x="11251" y="12668"/>
                      <a:pt x="11692" y="8989"/>
                      <a:pt x="8846" y="5596"/>
                    </a:cubicBezTo>
                    <a:cubicBezTo>
                      <a:pt x="8513" y="5191"/>
                      <a:pt x="8132" y="4810"/>
                      <a:pt x="7751" y="4453"/>
                    </a:cubicBezTo>
                    <a:cubicBezTo>
                      <a:pt x="6287" y="3108"/>
                      <a:pt x="4536" y="2060"/>
                      <a:pt x="3060" y="1322"/>
                    </a:cubicBezTo>
                    <a:cubicBezTo>
                      <a:pt x="1334" y="453"/>
                      <a:pt x="0" y="0"/>
                      <a:pt x="0"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35" name="Google Shape;5835;p46"/>
              <p:cNvSpPr/>
              <p:nvPr/>
            </p:nvSpPr>
            <p:spPr>
              <a:xfrm>
                <a:off x="931650" y="1166650"/>
                <a:ext cx="25" cy="25"/>
              </a:xfrm>
              <a:custGeom>
                <a:avLst/>
                <a:gdLst/>
                <a:ahLst/>
                <a:cxnLst/>
                <a:rect l="l" t="t" r="r" b="b"/>
                <a:pathLst>
                  <a:path w="1" h="1" extrusionOk="0">
                    <a:moveTo>
                      <a:pt x="1" y="0"/>
                    </a:move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36" name="Google Shape;5836;p46"/>
              <p:cNvSpPr/>
              <p:nvPr/>
            </p:nvSpPr>
            <p:spPr>
              <a:xfrm>
                <a:off x="1425750" y="1138675"/>
                <a:ext cx="131000" cy="201525"/>
              </a:xfrm>
              <a:custGeom>
                <a:avLst/>
                <a:gdLst/>
                <a:ahLst/>
                <a:cxnLst/>
                <a:rect l="l" t="t" r="r" b="b"/>
                <a:pathLst>
                  <a:path w="5240" h="8061" extrusionOk="0">
                    <a:moveTo>
                      <a:pt x="180" y="0"/>
                    </a:moveTo>
                    <a:cubicBezTo>
                      <a:pt x="1" y="3810"/>
                      <a:pt x="2335" y="8061"/>
                      <a:pt x="2335" y="8061"/>
                    </a:cubicBezTo>
                    <a:cubicBezTo>
                      <a:pt x="2335" y="8061"/>
                      <a:pt x="5061" y="4036"/>
                      <a:pt x="5240" y="238"/>
                    </a:cubicBezTo>
                    <a:lnTo>
                      <a:pt x="180" y="0"/>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37" name="Google Shape;5837;p46"/>
              <p:cNvSpPr/>
              <p:nvPr/>
            </p:nvSpPr>
            <p:spPr>
              <a:xfrm>
                <a:off x="1796350" y="1555825"/>
                <a:ext cx="342325" cy="129025"/>
              </a:xfrm>
              <a:custGeom>
                <a:avLst/>
                <a:gdLst/>
                <a:ahLst/>
                <a:cxnLst/>
                <a:rect l="l" t="t" r="r" b="b"/>
                <a:pathLst>
                  <a:path w="13693" h="5161" extrusionOk="0">
                    <a:moveTo>
                      <a:pt x="10908" y="2828"/>
                    </a:moveTo>
                    <a:cubicBezTo>
                      <a:pt x="10916" y="2828"/>
                      <a:pt x="10923" y="2828"/>
                      <a:pt x="10930" y="2828"/>
                    </a:cubicBezTo>
                    <a:cubicBezTo>
                      <a:pt x="11323" y="2840"/>
                      <a:pt x="11656" y="3185"/>
                      <a:pt x="11645" y="3590"/>
                    </a:cubicBezTo>
                    <a:cubicBezTo>
                      <a:pt x="11621" y="3976"/>
                      <a:pt x="11299" y="4305"/>
                      <a:pt x="10904" y="4305"/>
                    </a:cubicBezTo>
                    <a:cubicBezTo>
                      <a:pt x="10897" y="4305"/>
                      <a:pt x="10890" y="4305"/>
                      <a:pt x="10883" y="4305"/>
                    </a:cubicBezTo>
                    <a:cubicBezTo>
                      <a:pt x="10478" y="4293"/>
                      <a:pt x="10156" y="3947"/>
                      <a:pt x="10168" y="3543"/>
                    </a:cubicBezTo>
                    <a:cubicBezTo>
                      <a:pt x="10180" y="3145"/>
                      <a:pt x="10513" y="2828"/>
                      <a:pt x="10908" y="2828"/>
                    </a:cubicBezTo>
                    <a:close/>
                    <a:moveTo>
                      <a:pt x="5079" y="0"/>
                    </a:moveTo>
                    <a:cubicBezTo>
                      <a:pt x="1911" y="0"/>
                      <a:pt x="0" y="1852"/>
                      <a:pt x="0" y="1852"/>
                    </a:cubicBezTo>
                    <a:cubicBezTo>
                      <a:pt x="0" y="1852"/>
                      <a:pt x="1715" y="4614"/>
                      <a:pt x="5489" y="5090"/>
                    </a:cubicBezTo>
                    <a:cubicBezTo>
                      <a:pt x="5883" y="5139"/>
                      <a:pt x="6283" y="5160"/>
                      <a:pt x="6685" y="5160"/>
                    </a:cubicBezTo>
                    <a:cubicBezTo>
                      <a:pt x="10146" y="5160"/>
                      <a:pt x="13692" y="3555"/>
                      <a:pt x="13692" y="3555"/>
                    </a:cubicBezTo>
                    <a:cubicBezTo>
                      <a:pt x="13692" y="3555"/>
                      <a:pt x="9894" y="519"/>
                      <a:pt x="6120" y="66"/>
                    </a:cubicBezTo>
                    <a:cubicBezTo>
                      <a:pt x="5759" y="21"/>
                      <a:pt x="5412" y="0"/>
                      <a:pt x="5079"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38" name="Google Shape;5838;p46"/>
              <p:cNvSpPr/>
              <p:nvPr/>
            </p:nvSpPr>
            <p:spPr>
              <a:xfrm>
                <a:off x="2272300" y="1153250"/>
                <a:ext cx="24125" cy="23825"/>
              </a:xfrm>
              <a:custGeom>
                <a:avLst/>
                <a:gdLst/>
                <a:ahLst/>
                <a:cxnLst/>
                <a:rect l="l" t="t" r="r" b="b"/>
                <a:pathLst>
                  <a:path w="965" h="953" extrusionOk="0">
                    <a:moveTo>
                      <a:pt x="488" y="0"/>
                    </a:moveTo>
                    <a:cubicBezTo>
                      <a:pt x="227" y="0"/>
                      <a:pt x="12" y="215"/>
                      <a:pt x="0" y="465"/>
                    </a:cubicBezTo>
                    <a:cubicBezTo>
                      <a:pt x="0" y="727"/>
                      <a:pt x="203" y="941"/>
                      <a:pt x="465" y="953"/>
                    </a:cubicBezTo>
                    <a:cubicBezTo>
                      <a:pt x="727" y="953"/>
                      <a:pt x="941" y="751"/>
                      <a:pt x="953" y="489"/>
                    </a:cubicBezTo>
                    <a:cubicBezTo>
                      <a:pt x="965" y="239"/>
                      <a:pt x="750" y="12"/>
                      <a:pt x="488"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39" name="Google Shape;5839;p46"/>
              <p:cNvSpPr/>
              <p:nvPr/>
            </p:nvSpPr>
            <p:spPr>
              <a:xfrm>
                <a:off x="3439100" y="1609700"/>
                <a:ext cx="342325" cy="129100"/>
              </a:xfrm>
              <a:custGeom>
                <a:avLst/>
                <a:gdLst/>
                <a:ahLst/>
                <a:cxnLst/>
                <a:rect l="l" t="t" r="r" b="b"/>
                <a:pathLst>
                  <a:path w="13693" h="5164" extrusionOk="0">
                    <a:moveTo>
                      <a:pt x="10878" y="2851"/>
                    </a:moveTo>
                    <a:cubicBezTo>
                      <a:pt x="10891" y="2851"/>
                      <a:pt x="10905" y="2851"/>
                      <a:pt x="10919" y="2852"/>
                    </a:cubicBezTo>
                    <a:cubicBezTo>
                      <a:pt x="11324" y="2864"/>
                      <a:pt x="11657" y="3209"/>
                      <a:pt x="11633" y="3602"/>
                    </a:cubicBezTo>
                    <a:cubicBezTo>
                      <a:pt x="11622" y="3993"/>
                      <a:pt x="11299" y="4318"/>
                      <a:pt x="10923" y="4318"/>
                    </a:cubicBezTo>
                    <a:cubicBezTo>
                      <a:pt x="10910" y="4318"/>
                      <a:pt x="10896" y="4317"/>
                      <a:pt x="10883" y="4317"/>
                    </a:cubicBezTo>
                    <a:cubicBezTo>
                      <a:pt x="10478" y="4305"/>
                      <a:pt x="10145" y="3959"/>
                      <a:pt x="10169" y="3567"/>
                    </a:cubicBezTo>
                    <a:cubicBezTo>
                      <a:pt x="10180" y="3164"/>
                      <a:pt x="10502" y="2851"/>
                      <a:pt x="10878" y="2851"/>
                    </a:cubicBezTo>
                    <a:close/>
                    <a:moveTo>
                      <a:pt x="5079" y="0"/>
                    </a:moveTo>
                    <a:cubicBezTo>
                      <a:pt x="1911" y="0"/>
                      <a:pt x="1" y="1852"/>
                      <a:pt x="1" y="1852"/>
                    </a:cubicBezTo>
                    <a:cubicBezTo>
                      <a:pt x="1" y="1852"/>
                      <a:pt x="1715" y="4614"/>
                      <a:pt x="5490" y="5091"/>
                    </a:cubicBezTo>
                    <a:cubicBezTo>
                      <a:pt x="5891" y="5141"/>
                      <a:pt x="6300" y="5164"/>
                      <a:pt x="6710" y="5164"/>
                    </a:cubicBezTo>
                    <a:cubicBezTo>
                      <a:pt x="10156" y="5164"/>
                      <a:pt x="13693" y="3567"/>
                      <a:pt x="13693" y="3567"/>
                    </a:cubicBezTo>
                    <a:cubicBezTo>
                      <a:pt x="13693" y="3567"/>
                      <a:pt x="9895" y="530"/>
                      <a:pt x="6121" y="66"/>
                    </a:cubicBezTo>
                    <a:cubicBezTo>
                      <a:pt x="5760" y="21"/>
                      <a:pt x="5413" y="0"/>
                      <a:pt x="5079"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40" name="Google Shape;5840;p46"/>
              <p:cNvSpPr/>
              <p:nvPr/>
            </p:nvSpPr>
            <p:spPr>
              <a:xfrm>
                <a:off x="4713375" y="1159500"/>
                <a:ext cx="165525" cy="336375"/>
              </a:xfrm>
              <a:custGeom>
                <a:avLst/>
                <a:gdLst/>
                <a:ahLst/>
                <a:cxnLst/>
                <a:rect l="l" t="t" r="r" b="b"/>
                <a:pathLst>
                  <a:path w="6621" h="13455" extrusionOk="0">
                    <a:moveTo>
                      <a:pt x="4596" y="0"/>
                    </a:moveTo>
                    <a:cubicBezTo>
                      <a:pt x="4596" y="0"/>
                      <a:pt x="1667" y="1429"/>
                      <a:pt x="834" y="5156"/>
                    </a:cubicBezTo>
                    <a:cubicBezTo>
                      <a:pt x="0" y="8871"/>
                      <a:pt x="1560" y="13454"/>
                      <a:pt x="1560" y="13454"/>
                    </a:cubicBezTo>
                    <a:cubicBezTo>
                      <a:pt x="1560" y="13454"/>
                      <a:pt x="4953" y="9978"/>
                      <a:pt x="5787" y="6275"/>
                    </a:cubicBezTo>
                    <a:cubicBezTo>
                      <a:pt x="6620" y="2560"/>
                      <a:pt x="4596" y="0"/>
                      <a:pt x="4596"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41" name="Google Shape;5841;p46"/>
              <p:cNvSpPr/>
              <p:nvPr/>
            </p:nvSpPr>
            <p:spPr>
              <a:xfrm>
                <a:off x="4227000" y="1692900"/>
                <a:ext cx="147375" cy="339650"/>
              </a:xfrm>
              <a:custGeom>
                <a:avLst/>
                <a:gdLst/>
                <a:ahLst/>
                <a:cxnLst/>
                <a:rect l="l" t="t" r="r" b="b"/>
                <a:pathLst>
                  <a:path w="5895" h="13586" extrusionOk="0">
                    <a:moveTo>
                      <a:pt x="4373" y="3298"/>
                    </a:moveTo>
                    <a:cubicBezTo>
                      <a:pt x="4380" y="3298"/>
                      <a:pt x="4387" y="3298"/>
                      <a:pt x="4394" y="3298"/>
                    </a:cubicBezTo>
                    <a:cubicBezTo>
                      <a:pt x="4835" y="3310"/>
                      <a:pt x="5180" y="3691"/>
                      <a:pt x="5168" y="4120"/>
                    </a:cubicBezTo>
                    <a:cubicBezTo>
                      <a:pt x="5156" y="4553"/>
                      <a:pt x="4799" y="4894"/>
                      <a:pt x="4369" y="4894"/>
                    </a:cubicBezTo>
                    <a:cubicBezTo>
                      <a:pt x="4361" y="4894"/>
                      <a:pt x="4354" y="4894"/>
                      <a:pt x="4346" y="4894"/>
                    </a:cubicBezTo>
                    <a:cubicBezTo>
                      <a:pt x="3906" y="4882"/>
                      <a:pt x="3561" y="4501"/>
                      <a:pt x="3573" y="4072"/>
                    </a:cubicBezTo>
                    <a:cubicBezTo>
                      <a:pt x="3584" y="3639"/>
                      <a:pt x="3953" y="3298"/>
                      <a:pt x="4373" y="3298"/>
                    </a:cubicBezTo>
                    <a:close/>
                    <a:moveTo>
                      <a:pt x="2267" y="6726"/>
                    </a:moveTo>
                    <a:cubicBezTo>
                      <a:pt x="2282" y="6726"/>
                      <a:pt x="2296" y="6727"/>
                      <a:pt x="2310" y="6727"/>
                    </a:cubicBezTo>
                    <a:cubicBezTo>
                      <a:pt x="2739" y="6739"/>
                      <a:pt x="3072" y="7097"/>
                      <a:pt x="3049" y="7525"/>
                    </a:cubicBezTo>
                    <a:cubicBezTo>
                      <a:pt x="3037" y="7946"/>
                      <a:pt x="2692" y="8276"/>
                      <a:pt x="2273" y="8276"/>
                    </a:cubicBezTo>
                    <a:cubicBezTo>
                      <a:pt x="2266" y="8276"/>
                      <a:pt x="2258" y="8275"/>
                      <a:pt x="2251" y="8275"/>
                    </a:cubicBezTo>
                    <a:cubicBezTo>
                      <a:pt x="1822" y="8251"/>
                      <a:pt x="1489" y="7894"/>
                      <a:pt x="1501" y="7466"/>
                    </a:cubicBezTo>
                    <a:cubicBezTo>
                      <a:pt x="1524" y="7051"/>
                      <a:pt x="1858" y="6726"/>
                      <a:pt x="2267" y="6726"/>
                    </a:cubicBezTo>
                    <a:close/>
                    <a:moveTo>
                      <a:pt x="3120" y="9144"/>
                    </a:moveTo>
                    <a:lnTo>
                      <a:pt x="3942" y="9180"/>
                    </a:lnTo>
                    <a:cubicBezTo>
                      <a:pt x="3896" y="9363"/>
                      <a:pt x="3741" y="9490"/>
                      <a:pt x="3540" y="9490"/>
                    </a:cubicBezTo>
                    <a:cubicBezTo>
                      <a:pt x="3531" y="9490"/>
                      <a:pt x="3522" y="9490"/>
                      <a:pt x="3513" y="9490"/>
                    </a:cubicBezTo>
                    <a:cubicBezTo>
                      <a:pt x="3311" y="9490"/>
                      <a:pt x="3156" y="9347"/>
                      <a:pt x="3120" y="9144"/>
                    </a:cubicBezTo>
                    <a:close/>
                    <a:moveTo>
                      <a:pt x="2144" y="0"/>
                    </a:moveTo>
                    <a:cubicBezTo>
                      <a:pt x="2144" y="0"/>
                      <a:pt x="1" y="2453"/>
                      <a:pt x="667" y="6204"/>
                    </a:cubicBezTo>
                    <a:cubicBezTo>
                      <a:pt x="858" y="7204"/>
                      <a:pt x="1203" y="8192"/>
                      <a:pt x="1644" y="9109"/>
                    </a:cubicBezTo>
                    <a:cubicBezTo>
                      <a:pt x="2834" y="11621"/>
                      <a:pt x="4561" y="13585"/>
                      <a:pt x="4561" y="13585"/>
                    </a:cubicBezTo>
                    <a:cubicBezTo>
                      <a:pt x="4561" y="13585"/>
                      <a:pt x="5311" y="11633"/>
                      <a:pt x="5656" y="9240"/>
                    </a:cubicBezTo>
                    <a:cubicBezTo>
                      <a:pt x="5835" y="7989"/>
                      <a:pt x="5894" y="6608"/>
                      <a:pt x="5656" y="5311"/>
                    </a:cubicBezTo>
                    <a:cubicBezTo>
                      <a:pt x="5001" y="1560"/>
                      <a:pt x="2144" y="0"/>
                      <a:pt x="2144"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42" name="Google Shape;5842;p46"/>
              <p:cNvSpPr/>
              <p:nvPr/>
            </p:nvSpPr>
            <p:spPr>
              <a:xfrm>
                <a:off x="5081875" y="1663875"/>
                <a:ext cx="342325" cy="129400"/>
              </a:xfrm>
              <a:custGeom>
                <a:avLst/>
                <a:gdLst/>
                <a:ahLst/>
                <a:cxnLst/>
                <a:rect l="l" t="t" r="r" b="b"/>
                <a:pathLst>
                  <a:path w="13693" h="5176" extrusionOk="0">
                    <a:moveTo>
                      <a:pt x="10896" y="2840"/>
                    </a:moveTo>
                    <a:cubicBezTo>
                      <a:pt x="10903" y="2840"/>
                      <a:pt x="10911" y="2840"/>
                      <a:pt x="10918" y="2840"/>
                    </a:cubicBezTo>
                    <a:cubicBezTo>
                      <a:pt x="11323" y="2852"/>
                      <a:pt x="11645" y="3197"/>
                      <a:pt x="11633" y="3602"/>
                    </a:cubicBezTo>
                    <a:cubicBezTo>
                      <a:pt x="11621" y="3988"/>
                      <a:pt x="11288" y="4317"/>
                      <a:pt x="10892" y="4317"/>
                    </a:cubicBezTo>
                    <a:cubicBezTo>
                      <a:pt x="10885" y="4317"/>
                      <a:pt x="10878" y="4317"/>
                      <a:pt x="10871" y="4317"/>
                    </a:cubicBezTo>
                    <a:cubicBezTo>
                      <a:pt x="10478" y="4293"/>
                      <a:pt x="10145" y="3959"/>
                      <a:pt x="10156" y="3555"/>
                    </a:cubicBezTo>
                    <a:cubicBezTo>
                      <a:pt x="10180" y="3157"/>
                      <a:pt x="10490" y="2840"/>
                      <a:pt x="10896" y="2840"/>
                    </a:cubicBezTo>
                    <a:close/>
                    <a:moveTo>
                      <a:pt x="5070" y="0"/>
                    </a:moveTo>
                    <a:cubicBezTo>
                      <a:pt x="1911" y="0"/>
                      <a:pt x="0" y="1852"/>
                      <a:pt x="0" y="1852"/>
                    </a:cubicBezTo>
                    <a:cubicBezTo>
                      <a:pt x="0" y="1852"/>
                      <a:pt x="1703" y="4626"/>
                      <a:pt x="5489" y="5102"/>
                    </a:cubicBezTo>
                    <a:cubicBezTo>
                      <a:pt x="5889" y="5153"/>
                      <a:pt x="6295" y="5175"/>
                      <a:pt x="6703" y="5175"/>
                    </a:cubicBezTo>
                    <a:cubicBezTo>
                      <a:pt x="10151" y="5175"/>
                      <a:pt x="13693" y="3566"/>
                      <a:pt x="13693" y="3566"/>
                    </a:cubicBezTo>
                    <a:cubicBezTo>
                      <a:pt x="13693" y="3566"/>
                      <a:pt x="9895" y="530"/>
                      <a:pt x="6108" y="66"/>
                    </a:cubicBezTo>
                    <a:cubicBezTo>
                      <a:pt x="5749" y="21"/>
                      <a:pt x="5402" y="0"/>
                      <a:pt x="5070"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43" name="Google Shape;5843;p46"/>
              <p:cNvSpPr/>
              <p:nvPr/>
            </p:nvSpPr>
            <p:spPr>
              <a:xfrm>
                <a:off x="6356150" y="1213975"/>
                <a:ext cx="165500" cy="336375"/>
              </a:xfrm>
              <a:custGeom>
                <a:avLst/>
                <a:gdLst/>
                <a:ahLst/>
                <a:cxnLst/>
                <a:rect l="l" t="t" r="r" b="b"/>
                <a:pathLst>
                  <a:path w="6620" h="13455" extrusionOk="0">
                    <a:moveTo>
                      <a:pt x="4596" y="0"/>
                    </a:moveTo>
                    <a:cubicBezTo>
                      <a:pt x="4596" y="0"/>
                      <a:pt x="1667" y="1429"/>
                      <a:pt x="834" y="5144"/>
                    </a:cubicBezTo>
                    <a:cubicBezTo>
                      <a:pt x="0" y="8870"/>
                      <a:pt x="1560" y="13454"/>
                      <a:pt x="1560" y="13454"/>
                    </a:cubicBezTo>
                    <a:cubicBezTo>
                      <a:pt x="1560" y="13454"/>
                      <a:pt x="4953" y="9966"/>
                      <a:pt x="5787" y="6263"/>
                    </a:cubicBezTo>
                    <a:cubicBezTo>
                      <a:pt x="6620" y="2548"/>
                      <a:pt x="4596" y="0"/>
                      <a:pt x="4596"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44" name="Google Shape;5844;p46"/>
              <p:cNvSpPr/>
              <p:nvPr/>
            </p:nvSpPr>
            <p:spPr>
              <a:xfrm>
                <a:off x="5869775" y="1747075"/>
                <a:ext cx="147350" cy="339650"/>
              </a:xfrm>
              <a:custGeom>
                <a:avLst/>
                <a:gdLst/>
                <a:ahLst/>
                <a:cxnLst/>
                <a:rect l="l" t="t" r="r" b="b"/>
                <a:pathLst>
                  <a:path w="5894" h="13586" extrusionOk="0">
                    <a:moveTo>
                      <a:pt x="4352" y="3309"/>
                    </a:moveTo>
                    <a:cubicBezTo>
                      <a:pt x="4366" y="3309"/>
                      <a:pt x="4380" y="3309"/>
                      <a:pt x="4394" y="3310"/>
                    </a:cubicBezTo>
                    <a:cubicBezTo>
                      <a:pt x="4834" y="3322"/>
                      <a:pt x="5179" y="3691"/>
                      <a:pt x="5168" y="4120"/>
                    </a:cubicBezTo>
                    <a:cubicBezTo>
                      <a:pt x="5156" y="4558"/>
                      <a:pt x="4799" y="4895"/>
                      <a:pt x="4388" y="4895"/>
                    </a:cubicBezTo>
                    <a:cubicBezTo>
                      <a:pt x="4374" y="4895"/>
                      <a:pt x="4360" y="4895"/>
                      <a:pt x="4346" y="4894"/>
                    </a:cubicBezTo>
                    <a:cubicBezTo>
                      <a:pt x="3906" y="4882"/>
                      <a:pt x="3560" y="4513"/>
                      <a:pt x="3572" y="4072"/>
                    </a:cubicBezTo>
                    <a:cubicBezTo>
                      <a:pt x="3584" y="3646"/>
                      <a:pt x="3941" y="3309"/>
                      <a:pt x="4352" y="3309"/>
                    </a:cubicBezTo>
                    <a:close/>
                    <a:moveTo>
                      <a:pt x="2286" y="6715"/>
                    </a:moveTo>
                    <a:cubicBezTo>
                      <a:pt x="2294" y="6715"/>
                      <a:pt x="2302" y="6715"/>
                      <a:pt x="2310" y="6715"/>
                    </a:cubicBezTo>
                    <a:cubicBezTo>
                      <a:pt x="2739" y="6739"/>
                      <a:pt x="3072" y="7096"/>
                      <a:pt x="3048" y="7513"/>
                    </a:cubicBezTo>
                    <a:cubicBezTo>
                      <a:pt x="3037" y="7934"/>
                      <a:pt x="2691" y="8264"/>
                      <a:pt x="2273" y="8264"/>
                    </a:cubicBezTo>
                    <a:cubicBezTo>
                      <a:pt x="2265" y="8264"/>
                      <a:pt x="2258" y="8263"/>
                      <a:pt x="2251" y="8263"/>
                    </a:cubicBezTo>
                    <a:cubicBezTo>
                      <a:pt x="1810" y="8239"/>
                      <a:pt x="1489" y="7894"/>
                      <a:pt x="1500" y="7454"/>
                    </a:cubicBezTo>
                    <a:cubicBezTo>
                      <a:pt x="1512" y="7033"/>
                      <a:pt x="1857" y="6715"/>
                      <a:pt x="2286" y="6715"/>
                    </a:cubicBezTo>
                    <a:close/>
                    <a:moveTo>
                      <a:pt x="3108" y="9156"/>
                    </a:moveTo>
                    <a:lnTo>
                      <a:pt x="3941" y="9180"/>
                    </a:lnTo>
                    <a:cubicBezTo>
                      <a:pt x="3882" y="9359"/>
                      <a:pt x="3727" y="9502"/>
                      <a:pt x="3513" y="9502"/>
                    </a:cubicBezTo>
                    <a:cubicBezTo>
                      <a:pt x="3310" y="9502"/>
                      <a:pt x="3155" y="9347"/>
                      <a:pt x="3108" y="9156"/>
                    </a:cubicBezTo>
                    <a:close/>
                    <a:moveTo>
                      <a:pt x="2131" y="0"/>
                    </a:moveTo>
                    <a:cubicBezTo>
                      <a:pt x="2131" y="0"/>
                      <a:pt x="0" y="2453"/>
                      <a:pt x="667" y="6203"/>
                    </a:cubicBezTo>
                    <a:cubicBezTo>
                      <a:pt x="846" y="7204"/>
                      <a:pt x="1203" y="8204"/>
                      <a:pt x="1643" y="9109"/>
                    </a:cubicBezTo>
                    <a:cubicBezTo>
                      <a:pt x="2834" y="11621"/>
                      <a:pt x="4548" y="13585"/>
                      <a:pt x="4548" y="13585"/>
                    </a:cubicBezTo>
                    <a:cubicBezTo>
                      <a:pt x="4548" y="13585"/>
                      <a:pt x="5310" y="11645"/>
                      <a:pt x="5656" y="9240"/>
                    </a:cubicBezTo>
                    <a:cubicBezTo>
                      <a:pt x="5834" y="7989"/>
                      <a:pt x="5894" y="6608"/>
                      <a:pt x="5656" y="5311"/>
                    </a:cubicBezTo>
                    <a:cubicBezTo>
                      <a:pt x="4989" y="1560"/>
                      <a:pt x="2131" y="0"/>
                      <a:pt x="2131"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45" name="Google Shape;5845;p46"/>
              <p:cNvSpPr/>
              <p:nvPr/>
            </p:nvSpPr>
            <p:spPr>
              <a:xfrm>
                <a:off x="753350" y="2471850"/>
                <a:ext cx="164325" cy="337575"/>
              </a:xfrm>
              <a:custGeom>
                <a:avLst/>
                <a:gdLst/>
                <a:ahLst/>
                <a:cxnLst/>
                <a:rect l="l" t="t" r="r" b="b"/>
                <a:pathLst>
                  <a:path w="6573" h="13503" extrusionOk="0">
                    <a:moveTo>
                      <a:pt x="4192" y="7788"/>
                    </a:moveTo>
                    <a:cubicBezTo>
                      <a:pt x="4335" y="7800"/>
                      <a:pt x="4442" y="7907"/>
                      <a:pt x="4430" y="8038"/>
                    </a:cubicBezTo>
                    <a:cubicBezTo>
                      <a:pt x="4430" y="8169"/>
                      <a:pt x="4299" y="8276"/>
                      <a:pt x="4168" y="8276"/>
                    </a:cubicBezTo>
                    <a:cubicBezTo>
                      <a:pt x="4037" y="8276"/>
                      <a:pt x="3930" y="8157"/>
                      <a:pt x="3930" y="8026"/>
                    </a:cubicBezTo>
                    <a:cubicBezTo>
                      <a:pt x="3930" y="7895"/>
                      <a:pt x="4049" y="7788"/>
                      <a:pt x="4192" y="7788"/>
                    </a:cubicBezTo>
                    <a:close/>
                    <a:moveTo>
                      <a:pt x="2049" y="1"/>
                    </a:moveTo>
                    <a:cubicBezTo>
                      <a:pt x="2049" y="1"/>
                      <a:pt x="1" y="2537"/>
                      <a:pt x="810" y="6264"/>
                    </a:cubicBezTo>
                    <a:cubicBezTo>
                      <a:pt x="1608" y="9990"/>
                      <a:pt x="4966" y="13503"/>
                      <a:pt x="4966" y="13503"/>
                    </a:cubicBezTo>
                    <a:cubicBezTo>
                      <a:pt x="4966" y="13503"/>
                      <a:pt x="6573" y="8919"/>
                      <a:pt x="5763" y="5192"/>
                    </a:cubicBezTo>
                    <a:cubicBezTo>
                      <a:pt x="4966" y="1477"/>
                      <a:pt x="2049" y="1"/>
                      <a:pt x="2049"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46" name="Google Shape;5846;p46"/>
              <p:cNvSpPr/>
              <p:nvPr/>
            </p:nvSpPr>
            <p:spPr>
              <a:xfrm>
                <a:off x="524750" y="2464425"/>
                <a:ext cx="162850" cy="337850"/>
              </a:xfrm>
              <a:custGeom>
                <a:avLst/>
                <a:gdLst/>
                <a:ahLst/>
                <a:cxnLst/>
                <a:rect l="l" t="t" r="r" b="b"/>
                <a:pathLst>
                  <a:path w="6514" h="13514" extrusionOk="0">
                    <a:moveTo>
                      <a:pt x="2525" y="11085"/>
                    </a:moveTo>
                    <a:cubicBezTo>
                      <a:pt x="2799" y="11109"/>
                      <a:pt x="2989" y="11323"/>
                      <a:pt x="2989" y="11585"/>
                    </a:cubicBezTo>
                    <a:cubicBezTo>
                      <a:pt x="2977" y="11835"/>
                      <a:pt x="2763" y="12038"/>
                      <a:pt x="2501" y="12038"/>
                    </a:cubicBezTo>
                    <a:cubicBezTo>
                      <a:pt x="2239" y="12026"/>
                      <a:pt x="2037" y="11823"/>
                      <a:pt x="2037" y="11549"/>
                    </a:cubicBezTo>
                    <a:cubicBezTo>
                      <a:pt x="2049" y="11299"/>
                      <a:pt x="2263" y="11085"/>
                      <a:pt x="2525" y="11085"/>
                    </a:cubicBezTo>
                    <a:close/>
                    <a:moveTo>
                      <a:pt x="4430" y="0"/>
                    </a:moveTo>
                    <a:cubicBezTo>
                      <a:pt x="4430" y="0"/>
                      <a:pt x="1525" y="1489"/>
                      <a:pt x="751" y="5227"/>
                    </a:cubicBezTo>
                    <a:cubicBezTo>
                      <a:pt x="1" y="8942"/>
                      <a:pt x="1632" y="13514"/>
                      <a:pt x="1632" y="13514"/>
                    </a:cubicBezTo>
                    <a:cubicBezTo>
                      <a:pt x="1632" y="13514"/>
                      <a:pt x="4954" y="9978"/>
                      <a:pt x="5728" y="6251"/>
                    </a:cubicBezTo>
                    <a:cubicBezTo>
                      <a:pt x="6513" y="2513"/>
                      <a:pt x="4430" y="0"/>
                      <a:pt x="4430"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47" name="Google Shape;5847;p46"/>
              <p:cNvSpPr/>
              <p:nvPr/>
            </p:nvSpPr>
            <p:spPr>
              <a:xfrm>
                <a:off x="1373675" y="2693625"/>
                <a:ext cx="165525" cy="336375"/>
              </a:xfrm>
              <a:custGeom>
                <a:avLst/>
                <a:gdLst/>
                <a:ahLst/>
                <a:cxnLst/>
                <a:rect l="l" t="t" r="r" b="b"/>
                <a:pathLst>
                  <a:path w="6621" h="13455" extrusionOk="0">
                    <a:moveTo>
                      <a:pt x="4596" y="0"/>
                    </a:moveTo>
                    <a:cubicBezTo>
                      <a:pt x="4596" y="0"/>
                      <a:pt x="1667" y="1429"/>
                      <a:pt x="834" y="5156"/>
                    </a:cubicBezTo>
                    <a:cubicBezTo>
                      <a:pt x="0" y="8870"/>
                      <a:pt x="1560" y="13454"/>
                      <a:pt x="1560" y="13454"/>
                    </a:cubicBezTo>
                    <a:cubicBezTo>
                      <a:pt x="1560" y="13454"/>
                      <a:pt x="4953" y="9978"/>
                      <a:pt x="5787" y="6263"/>
                    </a:cubicBezTo>
                    <a:cubicBezTo>
                      <a:pt x="6620" y="2560"/>
                      <a:pt x="4596" y="0"/>
                      <a:pt x="4596"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48" name="Google Shape;5848;p46"/>
              <p:cNvSpPr/>
              <p:nvPr/>
            </p:nvSpPr>
            <p:spPr>
              <a:xfrm>
                <a:off x="1122750" y="1973950"/>
                <a:ext cx="337275" cy="134475"/>
              </a:xfrm>
              <a:custGeom>
                <a:avLst/>
                <a:gdLst/>
                <a:ahLst/>
                <a:cxnLst/>
                <a:rect l="l" t="t" r="r" b="b"/>
                <a:pathLst>
                  <a:path w="13491" h="5379" extrusionOk="0">
                    <a:moveTo>
                      <a:pt x="6016" y="1"/>
                    </a:moveTo>
                    <a:cubicBezTo>
                      <a:pt x="2934" y="1"/>
                      <a:pt x="0" y="1022"/>
                      <a:pt x="0" y="1022"/>
                    </a:cubicBezTo>
                    <a:cubicBezTo>
                      <a:pt x="0" y="1022"/>
                      <a:pt x="3501" y="4379"/>
                      <a:pt x="7239" y="5189"/>
                    </a:cubicBezTo>
                    <a:cubicBezTo>
                      <a:pt x="7852" y="5323"/>
                      <a:pt x="8433" y="5378"/>
                      <a:pt x="8976" y="5378"/>
                    </a:cubicBezTo>
                    <a:cubicBezTo>
                      <a:pt x="11722" y="5378"/>
                      <a:pt x="13490" y="3951"/>
                      <a:pt x="13490" y="3951"/>
                    </a:cubicBezTo>
                    <a:cubicBezTo>
                      <a:pt x="13490" y="3951"/>
                      <a:pt x="12026" y="1034"/>
                      <a:pt x="8311" y="224"/>
                    </a:cubicBezTo>
                    <a:cubicBezTo>
                      <a:pt x="7566" y="65"/>
                      <a:pt x="6786" y="1"/>
                      <a:pt x="6016"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49" name="Google Shape;5849;p46"/>
              <p:cNvSpPr/>
              <p:nvPr/>
            </p:nvSpPr>
            <p:spPr>
              <a:xfrm>
                <a:off x="941775" y="1584550"/>
                <a:ext cx="147650" cy="339650"/>
              </a:xfrm>
              <a:custGeom>
                <a:avLst/>
                <a:gdLst/>
                <a:ahLst/>
                <a:cxnLst/>
                <a:rect l="l" t="t" r="r" b="b"/>
                <a:pathLst>
                  <a:path w="5906" h="13586" extrusionOk="0">
                    <a:moveTo>
                      <a:pt x="4372" y="3286"/>
                    </a:moveTo>
                    <a:cubicBezTo>
                      <a:pt x="4379" y="3286"/>
                      <a:pt x="4386" y="3286"/>
                      <a:pt x="4394" y="3287"/>
                    </a:cubicBezTo>
                    <a:cubicBezTo>
                      <a:pt x="4834" y="3299"/>
                      <a:pt x="5180" y="3680"/>
                      <a:pt x="5168" y="4108"/>
                    </a:cubicBezTo>
                    <a:cubicBezTo>
                      <a:pt x="5144" y="4541"/>
                      <a:pt x="4787" y="4882"/>
                      <a:pt x="4368" y="4882"/>
                    </a:cubicBezTo>
                    <a:cubicBezTo>
                      <a:pt x="4361" y="4882"/>
                      <a:pt x="4353" y="4882"/>
                      <a:pt x="4346" y="4882"/>
                    </a:cubicBezTo>
                    <a:cubicBezTo>
                      <a:pt x="3918" y="4870"/>
                      <a:pt x="3560" y="4513"/>
                      <a:pt x="3572" y="4061"/>
                    </a:cubicBezTo>
                    <a:cubicBezTo>
                      <a:pt x="3584" y="3627"/>
                      <a:pt x="3941" y="3286"/>
                      <a:pt x="4372" y="3286"/>
                    </a:cubicBezTo>
                    <a:close/>
                    <a:moveTo>
                      <a:pt x="2287" y="6727"/>
                    </a:moveTo>
                    <a:cubicBezTo>
                      <a:pt x="2294" y="6727"/>
                      <a:pt x="2302" y="6727"/>
                      <a:pt x="2310" y="6728"/>
                    </a:cubicBezTo>
                    <a:cubicBezTo>
                      <a:pt x="2739" y="6739"/>
                      <a:pt x="3060" y="7097"/>
                      <a:pt x="3048" y="7525"/>
                    </a:cubicBezTo>
                    <a:cubicBezTo>
                      <a:pt x="3037" y="7958"/>
                      <a:pt x="2692" y="8276"/>
                      <a:pt x="2274" y="8276"/>
                    </a:cubicBezTo>
                    <a:cubicBezTo>
                      <a:pt x="2266" y="8276"/>
                      <a:pt x="2258" y="8276"/>
                      <a:pt x="2251" y="8275"/>
                    </a:cubicBezTo>
                    <a:cubicBezTo>
                      <a:pt x="1834" y="8263"/>
                      <a:pt x="1501" y="7906"/>
                      <a:pt x="1501" y="7466"/>
                    </a:cubicBezTo>
                    <a:cubicBezTo>
                      <a:pt x="1512" y="7045"/>
                      <a:pt x="1857" y="6727"/>
                      <a:pt x="2287" y="6727"/>
                    </a:cubicBezTo>
                    <a:close/>
                    <a:moveTo>
                      <a:pt x="3108" y="9156"/>
                    </a:moveTo>
                    <a:lnTo>
                      <a:pt x="3941" y="9180"/>
                    </a:lnTo>
                    <a:cubicBezTo>
                      <a:pt x="3882" y="9359"/>
                      <a:pt x="3715" y="9490"/>
                      <a:pt x="3513" y="9490"/>
                    </a:cubicBezTo>
                    <a:cubicBezTo>
                      <a:pt x="3322" y="9478"/>
                      <a:pt x="3156" y="9347"/>
                      <a:pt x="3108" y="9156"/>
                    </a:cubicBezTo>
                    <a:close/>
                    <a:moveTo>
                      <a:pt x="2144" y="1"/>
                    </a:moveTo>
                    <a:cubicBezTo>
                      <a:pt x="2144" y="1"/>
                      <a:pt x="0" y="2453"/>
                      <a:pt x="667" y="6204"/>
                    </a:cubicBezTo>
                    <a:cubicBezTo>
                      <a:pt x="846" y="7204"/>
                      <a:pt x="1203" y="8192"/>
                      <a:pt x="1632" y="9109"/>
                    </a:cubicBezTo>
                    <a:cubicBezTo>
                      <a:pt x="2822" y="11621"/>
                      <a:pt x="4549" y="13586"/>
                      <a:pt x="4549" y="13586"/>
                    </a:cubicBezTo>
                    <a:cubicBezTo>
                      <a:pt x="4549" y="13586"/>
                      <a:pt x="5322" y="11633"/>
                      <a:pt x="5668" y="9240"/>
                    </a:cubicBezTo>
                    <a:cubicBezTo>
                      <a:pt x="5846" y="7990"/>
                      <a:pt x="5906" y="6608"/>
                      <a:pt x="5668" y="5311"/>
                    </a:cubicBezTo>
                    <a:cubicBezTo>
                      <a:pt x="5001" y="1560"/>
                      <a:pt x="2144" y="1"/>
                      <a:pt x="2144"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50" name="Google Shape;5850;p46"/>
              <p:cNvSpPr/>
              <p:nvPr/>
            </p:nvSpPr>
            <p:spPr>
              <a:xfrm>
                <a:off x="1605850" y="2227775"/>
                <a:ext cx="207175" cy="294725"/>
              </a:xfrm>
              <a:custGeom>
                <a:avLst/>
                <a:gdLst/>
                <a:ahLst/>
                <a:cxnLst/>
                <a:rect l="l" t="t" r="r" b="b"/>
                <a:pathLst>
                  <a:path w="8287" h="11789" extrusionOk="0">
                    <a:moveTo>
                      <a:pt x="8275" y="1"/>
                    </a:moveTo>
                    <a:lnTo>
                      <a:pt x="8275" y="1"/>
                    </a:lnTo>
                    <a:cubicBezTo>
                      <a:pt x="8275" y="1"/>
                      <a:pt x="5906" y="1203"/>
                      <a:pt x="3882" y="3156"/>
                    </a:cubicBezTo>
                    <a:cubicBezTo>
                      <a:pt x="3167" y="3847"/>
                      <a:pt x="2501" y="4621"/>
                      <a:pt x="1977" y="5466"/>
                    </a:cubicBezTo>
                    <a:cubicBezTo>
                      <a:pt x="0" y="8716"/>
                      <a:pt x="1108" y="11788"/>
                      <a:pt x="1108" y="11788"/>
                    </a:cubicBezTo>
                    <a:cubicBezTo>
                      <a:pt x="1108" y="11788"/>
                      <a:pt x="2274" y="11621"/>
                      <a:pt x="3632" y="10788"/>
                    </a:cubicBezTo>
                    <a:cubicBezTo>
                      <a:pt x="4525" y="10252"/>
                      <a:pt x="5525" y="9407"/>
                      <a:pt x="6311" y="8109"/>
                    </a:cubicBezTo>
                    <a:cubicBezTo>
                      <a:pt x="8287" y="4859"/>
                      <a:pt x="8275" y="1"/>
                      <a:pt x="8275"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51" name="Google Shape;5851;p46"/>
              <p:cNvSpPr/>
              <p:nvPr/>
            </p:nvSpPr>
            <p:spPr>
              <a:xfrm>
                <a:off x="2395825" y="2526325"/>
                <a:ext cx="164025" cy="336975"/>
              </a:xfrm>
              <a:custGeom>
                <a:avLst/>
                <a:gdLst/>
                <a:ahLst/>
                <a:cxnLst/>
                <a:rect l="l" t="t" r="r" b="b"/>
                <a:pathLst>
                  <a:path w="6561" h="13479" extrusionOk="0">
                    <a:moveTo>
                      <a:pt x="4191" y="7776"/>
                    </a:moveTo>
                    <a:cubicBezTo>
                      <a:pt x="4346" y="7799"/>
                      <a:pt x="4441" y="7895"/>
                      <a:pt x="4430" y="8038"/>
                    </a:cubicBezTo>
                    <a:cubicBezTo>
                      <a:pt x="4430" y="8168"/>
                      <a:pt x="4310" y="8276"/>
                      <a:pt x="4180" y="8276"/>
                    </a:cubicBezTo>
                    <a:cubicBezTo>
                      <a:pt x="4049" y="8276"/>
                      <a:pt x="3941" y="8157"/>
                      <a:pt x="3941" y="8014"/>
                    </a:cubicBezTo>
                    <a:cubicBezTo>
                      <a:pt x="3941" y="7883"/>
                      <a:pt x="4060" y="7776"/>
                      <a:pt x="4191" y="7776"/>
                    </a:cubicBezTo>
                    <a:close/>
                    <a:moveTo>
                      <a:pt x="2048" y="1"/>
                    </a:moveTo>
                    <a:cubicBezTo>
                      <a:pt x="2048" y="1"/>
                      <a:pt x="0" y="2525"/>
                      <a:pt x="798" y="6252"/>
                    </a:cubicBezTo>
                    <a:cubicBezTo>
                      <a:pt x="1608" y="9966"/>
                      <a:pt x="4953" y="13479"/>
                      <a:pt x="4953" y="13479"/>
                    </a:cubicBezTo>
                    <a:cubicBezTo>
                      <a:pt x="4953" y="13479"/>
                      <a:pt x="6561" y="8895"/>
                      <a:pt x="5763" y="5180"/>
                    </a:cubicBezTo>
                    <a:cubicBezTo>
                      <a:pt x="4965" y="1453"/>
                      <a:pt x="2048" y="1"/>
                      <a:pt x="2048"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52" name="Google Shape;5852;p46"/>
              <p:cNvSpPr/>
              <p:nvPr/>
            </p:nvSpPr>
            <p:spPr>
              <a:xfrm>
                <a:off x="3248600" y="2281650"/>
                <a:ext cx="207200" cy="294725"/>
              </a:xfrm>
              <a:custGeom>
                <a:avLst/>
                <a:gdLst/>
                <a:ahLst/>
                <a:cxnLst/>
                <a:rect l="l" t="t" r="r" b="b"/>
                <a:pathLst>
                  <a:path w="8288" h="11789" extrusionOk="0">
                    <a:moveTo>
                      <a:pt x="8276" y="1"/>
                    </a:moveTo>
                    <a:cubicBezTo>
                      <a:pt x="8275" y="1"/>
                      <a:pt x="5906" y="1215"/>
                      <a:pt x="3882" y="3156"/>
                    </a:cubicBezTo>
                    <a:cubicBezTo>
                      <a:pt x="3168" y="3847"/>
                      <a:pt x="2501" y="4621"/>
                      <a:pt x="1977" y="5466"/>
                    </a:cubicBezTo>
                    <a:cubicBezTo>
                      <a:pt x="1" y="8728"/>
                      <a:pt x="1096" y="11788"/>
                      <a:pt x="1096" y="11788"/>
                    </a:cubicBezTo>
                    <a:cubicBezTo>
                      <a:pt x="1096" y="11788"/>
                      <a:pt x="2263" y="11645"/>
                      <a:pt x="3632" y="10812"/>
                    </a:cubicBezTo>
                    <a:cubicBezTo>
                      <a:pt x="4537" y="10264"/>
                      <a:pt x="5525" y="9407"/>
                      <a:pt x="6311" y="8121"/>
                    </a:cubicBezTo>
                    <a:cubicBezTo>
                      <a:pt x="8288" y="4859"/>
                      <a:pt x="8276" y="1"/>
                      <a:pt x="8276"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53" name="Google Shape;5853;p46"/>
              <p:cNvSpPr/>
              <p:nvPr/>
            </p:nvSpPr>
            <p:spPr>
              <a:xfrm>
                <a:off x="1742475" y="3197975"/>
                <a:ext cx="342325" cy="129400"/>
              </a:xfrm>
              <a:custGeom>
                <a:avLst/>
                <a:gdLst/>
                <a:ahLst/>
                <a:cxnLst/>
                <a:rect l="l" t="t" r="r" b="b"/>
                <a:pathLst>
                  <a:path w="13693" h="5176" extrusionOk="0">
                    <a:moveTo>
                      <a:pt x="10866" y="2840"/>
                    </a:moveTo>
                    <a:cubicBezTo>
                      <a:pt x="10879" y="2840"/>
                      <a:pt x="10893" y="2840"/>
                      <a:pt x="10906" y="2841"/>
                    </a:cubicBezTo>
                    <a:cubicBezTo>
                      <a:pt x="11311" y="2853"/>
                      <a:pt x="11633" y="3198"/>
                      <a:pt x="11621" y="3591"/>
                    </a:cubicBezTo>
                    <a:cubicBezTo>
                      <a:pt x="11609" y="3982"/>
                      <a:pt x="11286" y="4307"/>
                      <a:pt x="10900" y="4307"/>
                    </a:cubicBezTo>
                    <a:cubicBezTo>
                      <a:pt x="10886" y="4307"/>
                      <a:pt x="10872" y="4306"/>
                      <a:pt x="10859" y="4305"/>
                    </a:cubicBezTo>
                    <a:cubicBezTo>
                      <a:pt x="10466" y="4305"/>
                      <a:pt x="10132" y="3972"/>
                      <a:pt x="10144" y="3555"/>
                    </a:cubicBezTo>
                    <a:cubicBezTo>
                      <a:pt x="10167" y="3164"/>
                      <a:pt x="10479" y="2840"/>
                      <a:pt x="10866" y="2840"/>
                    </a:cubicBezTo>
                    <a:close/>
                    <a:moveTo>
                      <a:pt x="5079" y="1"/>
                    </a:moveTo>
                    <a:cubicBezTo>
                      <a:pt x="1910" y="1"/>
                      <a:pt x="0" y="1853"/>
                      <a:pt x="0" y="1853"/>
                    </a:cubicBezTo>
                    <a:cubicBezTo>
                      <a:pt x="0" y="1853"/>
                      <a:pt x="1715" y="4627"/>
                      <a:pt x="5489" y="5103"/>
                    </a:cubicBezTo>
                    <a:cubicBezTo>
                      <a:pt x="5890" y="5153"/>
                      <a:pt x="6297" y="5176"/>
                      <a:pt x="6706" y="5176"/>
                    </a:cubicBezTo>
                    <a:cubicBezTo>
                      <a:pt x="10161" y="5176"/>
                      <a:pt x="13692" y="3567"/>
                      <a:pt x="13692" y="3567"/>
                    </a:cubicBezTo>
                    <a:cubicBezTo>
                      <a:pt x="13692" y="3567"/>
                      <a:pt x="9894" y="531"/>
                      <a:pt x="6120" y="67"/>
                    </a:cubicBezTo>
                    <a:cubicBezTo>
                      <a:pt x="5759" y="21"/>
                      <a:pt x="5412" y="1"/>
                      <a:pt x="5079"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54" name="Google Shape;5854;p46"/>
              <p:cNvSpPr/>
              <p:nvPr/>
            </p:nvSpPr>
            <p:spPr>
              <a:xfrm>
                <a:off x="2166925" y="2518300"/>
                <a:ext cx="163150" cy="337850"/>
              </a:xfrm>
              <a:custGeom>
                <a:avLst/>
                <a:gdLst/>
                <a:ahLst/>
                <a:cxnLst/>
                <a:rect l="l" t="t" r="r" b="b"/>
                <a:pathLst>
                  <a:path w="6526" h="13514" extrusionOk="0">
                    <a:moveTo>
                      <a:pt x="2560" y="11109"/>
                    </a:moveTo>
                    <a:cubicBezTo>
                      <a:pt x="2810" y="11121"/>
                      <a:pt x="3025" y="11335"/>
                      <a:pt x="3025" y="11597"/>
                    </a:cubicBezTo>
                    <a:cubicBezTo>
                      <a:pt x="3001" y="11847"/>
                      <a:pt x="2798" y="12061"/>
                      <a:pt x="2537" y="12061"/>
                    </a:cubicBezTo>
                    <a:cubicBezTo>
                      <a:pt x="2263" y="12049"/>
                      <a:pt x="2060" y="11823"/>
                      <a:pt x="2072" y="11573"/>
                    </a:cubicBezTo>
                    <a:cubicBezTo>
                      <a:pt x="2084" y="11311"/>
                      <a:pt x="2287" y="11109"/>
                      <a:pt x="2560" y="11109"/>
                    </a:cubicBezTo>
                    <a:close/>
                    <a:moveTo>
                      <a:pt x="4453" y="0"/>
                    </a:moveTo>
                    <a:cubicBezTo>
                      <a:pt x="4453" y="0"/>
                      <a:pt x="1548" y="1489"/>
                      <a:pt x="774" y="5227"/>
                    </a:cubicBezTo>
                    <a:cubicBezTo>
                      <a:pt x="1" y="8966"/>
                      <a:pt x="1655" y="13514"/>
                      <a:pt x="1655" y="13514"/>
                    </a:cubicBezTo>
                    <a:cubicBezTo>
                      <a:pt x="1655" y="13514"/>
                      <a:pt x="4989" y="9990"/>
                      <a:pt x="5751" y="6251"/>
                    </a:cubicBezTo>
                    <a:cubicBezTo>
                      <a:pt x="6525" y="2524"/>
                      <a:pt x="4453" y="0"/>
                      <a:pt x="4453"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55" name="Google Shape;5855;p46"/>
              <p:cNvSpPr/>
              <p:nvPr/>
            </p:nvSpPr>
            <p:spPr>
              <a:xfrm>
                <a:off x="3016425" y="2748075"/>
                <a:ext cx="165525" cy="336375"/>
              </a:xfrm>
              <a:custGeom>
                <a:avLst/>
                <a:gdLst/>
                <a:ahLst/>
                <a:cxnLst/>
                <a:rect l="l" t="t" r="r" b="b"/>
                <a:pathLst>
                  <a:path w="6621" h="13455" extrusionOk="0">
                    <a:moveTo>
                      <a:pt x="4597" y="1"/>
                    </a:moveTo>
                    <a:cubicBezTo>
                      <a:pt x="4597" y="1"/>
                      <a:pt x="1668" y="1430"/>
                      <a:pt x="834" y="5144"/>
                    </a:cubicBezTo>
                    <a:cubicBezTo>
                      <a:pt x="1" y="8871"/>
                      <a:pt x="1561" y="13455"/>
                      <a:pt x="1561" y="13455"/>
                    </a:cubicBezTo>
                    <a:cubicBezTo>
                      <a:pt x="1561" y="13455"/>
                      <a:pt x="4954" y="9966"/>
                      <a:pt x="5787" y="6264"/>
                    </a:cubicBezTo>
                    <a:cubicBezTo>
                      <a:pt x="6621" y="2561"/>
                      <a:pt x="4597" y="1"/>
                      <a:pt x="4597"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56" name="Google Shape;5856;p46"/>
              <p:cNvSpPr/>
              <p:nvPr/>
            </p:nvSpPr>
            <p:spPr>
              <a:xfrm>
                <a:off x="2766100" y="2028275"/>
                <a:ext cx="336975" cy="134225"/>
              </a:xfrm>
              <a:custGeom>
                <a:avLst/>
                <a:gdLst/>
                <a:ahLst/>
                <a:cxnLst/>
                <a:rect l="l" t="t" r="r" b="b"/>
                <a:pathLst>
                  <a:path w="13479" h="5369" extrusionOk="0">
                    <a:moveTo>
                      <a:pt x="5982" y="1"/>
                    </a:moveTo>
                    <a:cubicBezTo>
                      <a:pt x="2917" y="1"/>
                      <a:pt x="1" y="1016"/>
                      <a:pt x="1" y="1016"/>
                    </a:cubicBezTo>
                    <a:cubicBezTo>
                      <a:pt x="1" y="1016"/>
                      <a:pt x="3477" y="4361"/>
                      <a:pt x="7216" y="5183"/>
                    </a:cubicBezTo>
                    <a:cubicBezTo>
                      <a:pt x="7825" y="5314"/>
                      <a:pt x="8402" y="5368"/>
                      <a:pt x="8942" y="5368"/>
                    </a:cubicBezTo>
                    <a:cubicBezTo>
                      <a:pt x="11697" y="5368"/>
                      <a:pt x="13479" y="3945"/>
                      <a:pt x="13479" y="3945"/>
                    </a:cubicBezTo>
                    <a:cubicBezTo>
                      <a:pt x="13479" y="3945"/>
                      <a:pt x="12026" y="1028"/>
                      <a:pt x="8299" y="230"/>
                    </a:cubicBezTo>
                    <a:cubicBezTo>
                      <a:pt x="7548" y="66"/>
                      <a:pt x="6760" y="1"/>
                      <a:pt x="5982"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57" name="Google Shape;5857;p46"/>
              <p:cNvSpPr/>
              <p:nvPr/>
            </p:nvSpPr>
            <p:spPr>
              <a:xfrm>
                <a:off x="2584250" y="1638425"/>
                <a:ext cx="147950" cy="339650"/>
              </a:xfrm>
              <a:custGeom>
                <a:avLst/>
                <a:gdLst/>
                <a:ahLst/>
                <a:cxnLst/>
                <a:rect l="l" t="t" r="r" b="b"/>
                <a:pathLst>
                  <a:path w="5918" h="13586" extrusionOk="0">
                    <a:moveTo>
                      <a:pt x="4352" y="3309"/>
                    </a:moveTo>
                    <a:cubicBezTo>
                      <a:pt x="4366" y="3309"/>
                      <a:pt x="4379" y="3310"/>
                      <a:pt x="4393" y="3310"/>
                    </a:cubicBezTo>
                    <a:cubicBezTo>
                      <a:pt x="4846" y="3322"/>
                      <a:pt x="5191" y="3691"/>
                      <a:pt x="5167" y="4120"/>
                    </a:cubicBezTo>
                    <a:cubicBezTo>
                      <a:pt x="5156" y="4558"/>
                      <a:pt x="4810" y="4895"/>
                      <a:pt x="4400" y="4895"/>
                    </a:cubicBezTo>
                    <a:cubicBezTo>
                      <a:pt x="4386" y="4895"/>
                      <a:pt x="4372" y="4895"/>
                      <a:pt x="4358" y="4894"/>
                    </a:cubicBezTo>
                    <a:cubicBezTo>
                      <a:pt x="3905" y="4882"/>
                      <a:pt x="3560" y="4513"/>
                      <a:pt x="3584" y="4084"/>
                    </a:cubicBezTo>
                    <a:cubicBezTo>
                      <a:pt x="3595" y="3647"/>
                      <a:pt x="3941" y="3309"/>
                      <a:pt x="4352" y="3309"/>
                    </a:cubicBezTo>
                    <a:close/>
                    <a:moveTo>
                      <a:pt x="2288" y="6739"/>
                    </a:moveTo>
                    <a:cubicBezTo>
                      <a:pt x="2295" y="6739"/>
                      <a:pt x="2302" y="6739"/>
                      <a:pt x="2310" y="6739"/>
                    </a:cubicBezTo>
                    <a:cubicBezTo>
                      <a:pt x="2750" y="6763"/>
                      <a:pt x="3072" y="7120"/>
                      <a:pt x="3060" y="7549"/>
                    </a:cubicBezTo>
                    <a:cubicBezTo>
                      <a:pt x="3048" y="7963"/>
                      <a:pt x="2715" y="8288"/>
                      <a:pt x="2295" y="8288"/>
                    </a:cubicBezTo>
                    <a:cubicBezTo>
                      <a:pt x="2280" y="8288"/>
                      <a:pt x="2265" y="8288"/>
                      <a:pt x="2250" y="8287"/>
                    </a:cubicBezTo>
                    <a:cubicBezTo>
                      <a:pt x="1834" y="8263"/>
                      <a:pt x="1500" y="7906"/>
                      <a:pt x="1512" y="7490"/>
                    </a:cubicBezTo>
                    <a:cubicBezTo>
                      <a:pt x="1524" y="7068"/>
                      <a:pt x="1869" y="6739"/>
                      <a:pt x="2288" y="6739"/>
                    </a:cubicBezTo>
                    <a:close/>
                    <a:moveTo>
                      <a:pt x="1886" y="9116"/>
                    </a:moveTo>
                    <a:lnTo>
                      <a:pt x="3953" y="9180"/>
                    </a:lnTo>
                    <a:cubicBezTo>
                      <a:pt x="3893" y="9359"/>
                      <a:pt x="3727" y="9502"/>
                      <a:pt x="3512" y="9502"/>
                    </a:cubicBezTo>
                    <a:cubicBezTo>
                      <a:pt x="3310" y="9502"/>
                      <a:pt x="3155" y="9347"/>
                      <a:pt x="3120" y="9156"/>
                    </a:cubicBezTo>
                    <a:lnTo>
                      <a:pt x="1886" y="9116"/>
                    </a:lnTo>
                    <a:close/>
                    <a:moveTo>
                      <a:pt x="2143" y="1"/>
                    </a:moveTo>
                    <a:cubicBezTo>
                      <a:pt x="2143" y="1"/>
                      <a:pt x="0" y="2453"/>
                      <a:pt x="679" y="6204"/>
                    </a:cubicBezTo>
                    <a:cubicBezTo>
                      <a:pt x="857" y="7204"/>
                      <a:pt x="1215" y="8204"/>
                      <a:pt x="1643" y="9109"/>
                    </a:cubicBezTo>
                    <a:lnTo>
                      <a:pt x="1655" y="9109"/>
                    </a:lnTo>
                    <a:lnTo>
                      <a:pt x="1655" y="9109"/>
                    </a:lnTo>
                    <a:cubicBezTo>
                      <a:pt x="2846" y="11645"/>
                      <a:pt x="4572" y="13586"/>
                      <a:pt x="4572" y="13586"/>
                    </a:cubicBezTo>
                    <a:cubicBezTo>
                      <a:pt x="4572" y="13586"/>
                      <a:pt x="5334" y="11645"/>
                      <a:pt x="5679" y="9240"/>
                    </a:cubicBezTo>
                    <a:cubicBezTo>
                      <a:pt x="5858" y="7990"/>
                      <a:pt x="5917" y="6609"/>
                      <a:pt x="5679" y="5311"/>
                    </a:cubicBezTo>
                    <a:cubicBezTo>
                      <a:pt x="5013" y="1560"/>
                      <a:pt x="2143" y="1"/>
                      <a:pt x="2143"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58" name="Google Shape;5858;p46"/>
              <p:cNvSpPr/>
              <p:nvPr/>
            </p:nvSpPr>
            <p:spPr>
              <a:xfrm>
                <a:off x="4038600" y="2580200"/>
                <a:ext cx="164325" cy="336975"/>
              </a:xfrm>
              <a:custGeom>
                <a:avLst/>
                <a:gdLst/>
                <a:ahLst/>
                <a:cxnLst/>
                <a:rect l="l" t="t" r="r" b="b"/>
                <a:pathLst>
                  <a:path w="6573" h="13479" extrusionOk="0">
                    <a:moveTo>
                      <a:pt x="4203" y="7799"/>
                    </a:moveTo>
                    <a:cubicBezTo>
                      <a:pt x="4346" y="7799"/>
                      <a:pt x="4441" y="7918"/>
                      <a:pt x="4441" y="8049"/>
                    </a:cubicBezTo>
                    <a:cubicBezTo>
                      <a:pt x="4441" y="8180"/>
                      <a:pt x="4322" y="8288"/>
                      <a:pt x="4191" y="8288"/>
                    </a:cubicBezTo>
                    <a:cubicBezTo>
                      <a:pt x="4036" y="8276"/>
                      <a:pt x="3941" y="8169"/>
                      <a:pt x="3953" y="8038"/>
                    </a:cubicBezTo>
                    <a:cubicBezTo>
                      <a:pt x="3953" y="7907"/>
                      <a:pt x="4072" y="7799"/>
                      <a:pt x="4203" y="7799"/>
                    </a:cubicBezTo>
                    <a:close/>
                    <a:moveTo>
                      <a:pt x="2048" y="1"/>
                    </a:moveTo>
                    <a:cubicBezTo>
                      <a:pt x="2048" y="1"/>
                      <a:pt x="0" y="2525"/>
                      <a:pt x="798" y="6252"/>
                    </a:cubicBezTo>
                    <a:cubicBezTo>
                      <a:pt x="1607" y="9966"/>
                      <a:pt x="4953" y="13479"/>
                      <a:pt x="4953" y="13479"/>
                    </a:cubicBezTo>
                    <a:cubicBezTo>
                      <a:pt x="4953" y="13479"/>
                      <a:pt x="6572" y="8931"/>
                      <a:pt x="5775" y="5192"/>
                    </a:cubicBezTo>
                    <a:cubicBezTo>
                      <a:pt x="4965" y="1477"/>
                      <a:pt x="2048" y="1"/>
                      <a:pt x="2048"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59" name="Google Shape;5859;p46"/>
              <p:cNvSpPr/>
              <p:nvPr/>
            </p:nvSpPr>
            <p:spPr>
              <a:xfrm>
                <a:off x="3384625" y="3252375"/>
                <a:ext cx="342350" cy="129175"/>
              </a:xfrm>
              <a:custGeom>
                <a:avLst/>
                <a:gdLst/>
                <a:ahLst/>
                <a:cxnLst/>
                <a:rect l="l" t="t" r="r" b="b"/>
                <a:pathLst>
                  <a:path w="13694" h="5167" extrusionOk="0">
                    <a:moveTo>
                      <a:pt x="10908" y="2843"/>
                    </a:moveTo>
                    <a:cubicBezTo>
                      <a:pt x="10916" y="2843"/>
                      <a:pt x="10923" y="2843"/>
                      <a:pt x="10931" y="2844"/>
                    </a:cubicBezTo>
                    <a:cubicBezTo>
                      <a:pt x="11336" y="2868"/>
                      <a:pt x="11657" y="3201"/>
                      <a:pt x="11645" y="3606"/>
                    </a:cubicBezTo>
                    <a:cubicBezTo>
                      <a:pt x="11634" y="4003"/>
                      <a:pt x="11300" y="4320"/>
                      <a:pt x="10905" y="4320"/>
                    </a:cubicBezTo>
                    <a:cubicBezTo>
                      <a:pt x="10898" y="4320"/>
                      <a:pt x="10891" y="4320"/>
                      <a:pt x="10883" y="4320"/>
                    </a:cubicBezTo>
                    <a:cubicBezTo>
                      <a:pt x="10478" y="4308"/>
                      <a:pt x="10157" y="3963"/>
                      <a:pt x="10169" y="3558"/>
                    </a:cubicBezTo>
                    <a:cubicBezTo>
                      <a:pt x="10181" y="3149"/>
                      <a:pt x="10513" y="2843"/>
                      <a:pt x="10908" y="2843"/>
                    </a:cubicBezTo>
                    <a:close/>
                    <a:moveTo>
                      <a:pt x="5067" y="1"/>
                    </a:moveTo>
                    <a:cubicBezTo>
                      <a:pt x="1924" y="1"/>
                      <a:pt x="1" y="1855"/>
                      <a:pt x="1" y="1855"/>
                    </a:cubicBezTo>
                    <a:cubicBezTo>
                      <a:pt x="1" y="1855"/>
                      <a:pt x="1715" y="4618"/>
                      <a:pt x="5502" y="5094"/>
                    </a:cubicBezTo>
                    <a:cubicBezTo>
                      <a:pt x="5901" y="5144"/>
                      <a:pt x="6308" y="5167"/>
                      <a:pt x="6715" y="5167"/>
                    </a:cubicBezTo>
                    <a:cubicBezTo>
                      <a:pt x="10161" y="5167"/>
                      <a:pt x="13693" y="3558"/>
                      <a:pt x="13693" y="3558"/>
                    </a:cubicBezTo>
                    <a:cubicBezTo>
                      <a:pt x="13693" y="3558"/>
                      <a:pt x="9907" y="522"/>
                      <a:pt x="6121" y="70"/>
                    </a:cubicBezTo>
                    <a:cubicBezTo>
                      <a:pt x="5756" y="22"/>
                      <a:pt x="5405" y="1"/>
                      <a:pt x="5067"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60" name="Google Shape;5860;p46"/>
              <p:cNvSpPr/>
              <p:nvPr/>
            </p:nvSpPr>
            <p:spPr>
              <a:xfrm>
                <a:off x="3809700" y="2572775"/>
                <a:ext cx="162825" cy="337850"/>
              </a:xfrm>
              <a:custGeom>
                <a:avLst/>
                <a:gdLst/>
                <a:ahLst/>
                <a:cxnLst/>
                <a:rect l="l" t="t" r="r" b="b"/>
                <a:pathLst>
                  <a:path w="6513" h="13514" extrusionOk="0">
                    <a:moveTo>
                      <a:pt x="2548" y="11097"/>
                    </a:moveTo>
                    <a:cubicBezTo>
                      <a:pt x="2810" y="11121"/>
                      <a:pt x="3000" y="11323"/>
                      <a:pt x="3000" y="11585"/>
                    </a:cubicBezTo>
                    <a:cubicBezTo>
                      <a:pt x="2989" y="11847"/>
                      <a:pt x="2786" y="12049"/>
                      <a:pt x="2512" y="12049"/>
                    </a:cubicBezTo>
                    <a:cubicBezTo>
                      <a:pt x="2262" y="12037"/>
                      <a:pt x="2048" y="11835"/>
                      <a:pt x="2048" y="11561"/>
                    </a:cubicBezTo>
                    <a:cubicBezTo>
                      <a:pt x="2072" y="11311"/>
                      <a:pt x="2274" y="11097"/>
                      <a:pt x="2548" y="11097"/>
                    </a:cubicBezTo>
                    <a:close/>
                    <a:moveTo>
                      <a:pt x="4453" y="0"/>
                    </a:moveTo>
                    <a:cubicBezTo>
                      <a:pt x="4453" y="0"/>
                      <a:pt x="1548" y="1488"/>
                      <a:pt x="774" y="5227"/>
                    </a:cubicBezTo>
                    <a:cubicBezTo>
                      <a:pt x="0" y="8954"/>
                      <a:pt x="1643" y="13514"/>
                      <a:pt x="1643" y="13514"/>
                    </a:cubicBezTo>
                    <a:cubicBezTo>
                      <a:pt x="1643" y="13514"/>
                      <a:pt x="4965" y="9966"/>
                      <a:pt x="5739" y="6251"/>
                    </a:cubicBezTo>
                    <a:cubicBezTo>
                      <a:pt x="6513" y="2512"/>
                      <a:pt x="4453" y="0"/>
                      <a:pt x="4453"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61" name="Google Shape;5861;p46"/>
              <p:cNvSpPr/>
              <p:nvPr/>
            </p:nvSpPr>
            <p:spPr>
              <a:xfrm>
                <a:off x="4659200" y="2802250"/>
                <a:ext cx="165525" cy="336375"/>
              </a:xfrm>
              <a:custGeom>
                <a:avLst/>
                <a:gdLst/>
                <a:ahLst/>
                <a:cxnLst/>
                <a:rect l="l" t="t" r="r" b="b"/>
                <a:pathLst>
                  <a:path w="6621" h="13455" extrusionOk="0">
                    <a:moveTo>
                      <a:pt x="4596" y="1"/>
                    </a:moveTo>
                    <a:cubicBezTo>
                      <a:pt x="4596" y="1"/>
                      <a:pt x="1656" y="1430"/>
                      <a:pt x="834" y="5156"/>
                    </a:cubicBezTo>
                    <a:cubicBezTo>
                      <a:pt x="1" y="8871"/>
                      <a:pt x="1560" y="13455"/>
                      <a:pt x="1560" y="13455"/>
                    </a:cubicBezTo>
                    <a:cubicBezTo>
                      <a:pt x="1560" y="13455"/>
                      <a:pt x="4954" y="9978"/>
                      <a:pt x="5787" y="6264"/>
                    </a:cubicBezTo>
                    <a:cubicBezTo>
                      <a:pt x="6620" y="2549"/>
                      <a:pt x="4596" y="1"/>
                      <a:pt x="4596"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62" name="Google Shape;5862;p46"/>
              <p:cNvSpPr/>
              <p:nvPr/>
            </p:nvSpPr>
            <p:spPr>
              <a:xfrm>
                <a:off x="4408275" y="2082600"/>
                <a:ext cx="336975" cy="134375"/>
              </a:xfrm>
              <a:custGeom>
                <a:avLst/>
                <a:gdLst/>
                <a:ahLst/>
                <a:cxnLst/>
                <a:rect l="l" t="t" r="r" b="b"/>
                <a:pathLst>
                  <a:path w="13479" h="5375" extrusionOk="0">
                    <a:moveTo>
                      <a:pt x="6010" y="1"/>
                    </a:moveTo>
                    <a:cubicBezTo>
                      <a:pt x="2934" y="1"/>
                      <a:pt x="1" y="1022"/>
                      <a:pt x="1" y="1022"/>
                    </a:cubicBezTo>
                    <a:cubicBezTo>
                      <a:pt x="1" y="1022"/>
                      <a:pt x="3501" y="4367"/>
                      <a:pt x="7216" y="5189"/>
                    </a:cubicBezTo>
                    <a:cubicBezTo>
                      <a:pt x="7826" y="5319"/>
                      <a:pt x="8405" y="5374"/>
                      <a:pt x="8945" y="5374"/>
                    </a:cubicBezTo>
                    <a:cubicBezTo>
                      <a:pt x="11705" y="5374"/>
                      <a:pt x="13478" y="3951"/>
                      <a:pt x="13478" y="3951"/>
                    </a:cubicBezTo>
                    <a:cubicBezTo>
                      <a:pt x="13478" y="3951"/>
                      <a:pt x="12026" y="1033"/>
                      <a:pt x="8299" y="224"/>
                    </a:cubicBezTo>
                    <a:cubicBezTo>
                      <a:pt x="7556" y="64"/>
                      <a:pt x="6779" y="1"/>
                      <a:pt x="6010"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63" name="Google Shape;5863;p46"/>
              <p:cNvSpPr/>
              <p:nvPr/>
            </p:nvSpPr>
            <p:spPr>
              <a:xfrm>
                <a:off x="4173125" y="3335350"/>
                <a:ext cx="147375" cy="339950"/>
              </a:xfrm>
              <a:custGeom>
                <a:avLst/>
                <a:gdLst/>
                <a:ahLst/>
                <a:cxnLst/>
                <a:rect l="l" t="t" r="r" b="b"/>
                <a:pathLst>
                  <a:path w="5895" h="13598" extrusionOk="0">
                    <a:moveTo>
                      <a:pt x="4339" y="3298"/>
                    </a:moveTo>
                    <a:cubicBezTo>
                      <a:pt x="4353" y="3298"/>
                      <a:pt x="4368" y="3298"/>
                      <a:pt x="4382" y="3299"/>
                    </a:cubicBezTo>
                    <a:cubicBezTo>
                      <a:pt x="4823" y="3311"/>
                      <a:pt x="5168" y="3680"/>
                      <a:pt x="5156" y="4109"/>
                    </a:cubicBezTo>
                    <a:cubicBezTo>
                      <a:pt x="5133" y="4546"/>
                      <a:pt x="4787" y="4884"/>
                      <a:pt x="4376" y="4884"/>
                    </a:cubicBezTo>
                    <a:cubicBezTo>
                      <a:pt x="4362" y="4884"/>
                      <a:pt x="4348" y="4883"/>
                      <a:pt x="4335" y="4883"/>
                    </a:cubicBezTo>
                    <a:cubicBezTo>
                      <a:pt x="3906" y="4883"/>
                      <a:pt x="3549" y="4513"/>
                      <a:pt x="3561" y="4073"/>
                    </a:cubicBezTo>
                    <a:cubicBezTo>
                      <a:pt x="3572" y="3635"/>
                      <a:pt x="3918" y="3298"/>
                      <a:pt x="4339" y="3298"/>
                    </a:cubicBezTo>
                    <a:close/>
                    <a:moveTo>
                      <a:pt x="2288" y="6728"/>
                    </a:moveTo>
                    <a:cubicBezTo>
                      <a:pt x="2295" y="6728"/>
                      <a:pt x="2303" y="6728"/>
                      <a:pt x="2310" y="6728"/>
                    </a:cubicBezTo>
                    <a:cubicBezTo>
                      <a:pt x="2727" y="6752"/>
                      <a:pt x="3072" y="7109"/>
                      <a:pt x="3049" y="7538"/>
                    </a:cubicBezTo>
                    <a:cubicBezTo>
                      <a:pt x="3037" y="7952"/>
                      <a:pt x="2703" y="8277"/>
                      <a:pt x="2294" y="8277"/>
                    </a:cubicBezTo>
                    <a:cubicBezTo>
                      <a:pt x="2280" y="8277"/>
                      <a:pt x="2265" y="8277"/>
                      <a:pt x="2251" y="8276"/>
                    </a:cubicBezTo>
                    <a:cubicBezTo>
                      <a:pt x="1810" y="8264"/>
                      <a:pt x="1489" y="7907"/>
                      <a:pt x="1501" y="7478"/>
                    </a:cubicBezTo>
                    <a:cubicBezTo>
                      <a:pt x="1513" y="7057"/>
                      <a:pt x="1858" y="6728"/>
                      <a:pt x="2288" y="6728"/>
                    </a:cubicBezTo>
                    <a:close/>
                    <a:moveTo>
                      <a:pt x="3108" y="9157"/>
                    </a:moveTo>
                    <a:lnTo>
                      <a:pt x="3942" y="9193"/>
                    </a:lnTo>
                    <a:cubicBezTo>
                      <a:pt x="3885" y="9375"/>
                      <a:pt x="3718" y="9503"/>
                      <a:pt x="3537" y="9503"/>
                    </a:cubicBezTo>
                    <a:cubicBezTo>
                      <a:pt x="3529" y="9503"/>
                      <a:pt x="3521" y="9503"/>
                      <a:pt x="3513" y="9502"/>
                    </a:cubicBezTo>
                    <a:cubicBezTo>
                      <a:pt x="3311" y="9502"/>
                      <a:pt x="3156" y="9347"/>
                      <a:pt x="3108" y="9157"/>
                    </a:cubicBezTo>
                    <a:close/>
                    <a:moveTo>
                      <a:pt x="2144" y="1"/>
                    </a:moveTo>
                    <a:cubicBezTo>
                      <a:pt x="2144" y="1"/>
                      <a:pt x="1" y="2466"/>
                      <a:pt x="667" y="6216"/>
                    </a:cubicBezTo>
                    <a:cubicBezTo>
                      <a:pt x="846" y="7204"/>
                      <a:pt x="1203" y="8204"/>
                      <a:pt x="1632" y="9109"/>
                    </a:cubicBezTo>
                    <a:cubicBezTo>
                      <a:pt x="2822" y="11633"/>
                      <a:pt x="4549" y="13598"/>
                      <a:pt x="4549" y="13598"/>
                    </a:cubicBezTo>
                    <a:cubicBezTo>
                      <a:pt x="4549" y="13598"/>
                      <a:pt x="5311" y="11645"/>
                      <a:pt x="5656" y="9252"/>
                    </a:cubicBezTo>
                    <a:cubicBezTo>
                      <a:pt x="5835" y="8002"/>
                      <a:pt x="5894" y="6609"/>
                      <a:pt x="5656" y="5323"/>
                    </a:cubicBezTo>
                    <a:cubicBezTo>
                      <a:pt x="5001" y="1573"/>
                      <a:pt x="2144" y="1"/>
                      <a:pt x="2144"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64" name="Google Shape;5864;p46"/>
              <p:cNvSpPr/>
              <p:nvPr/>
            </p:nvSpPr>
            <p:spPr>
              <a:xfrm>
                <a:off x="4890775" y="2336125"/>
                <a:ext cx="207200" cy="295000"/>
              </a:xfrm>
              <a:custGeom>
                <a:avLst/>
                <a:gdLst/>
                <a:ahLst/>
                <a:cxnLst/>
                <a:rect l="l" t="t" r="r" b="b"/>
                <a:pathLst>
                  <a:path w="8288" h="11800" extrusionOk="0">
                    <a:moveTo>
                      <a:pt x="8275" y="1"/>
                    </a:moveTo>
                    <a:lnTo>
                      <a:pt x="8275" y="1"/>
                    </a:lnTo>
                    <a:cubicBezTo>
                      <a:pt x="8275" y="1"/>
                      <a:pt x="5930" y="1215"/>
                      <a:pt x="3882" y="3168"/>
                    </a:cubicBezTo>
                    <a:cubicBezTo>
                      <a:pt x="3180" y="3858"/>
                      <a:pt x="2501" y="4632"/>
                      <a:pt x="1989" y="5478"/>
                    </a:cubicBezTo>
                    <a:cubicBezTo>
                      <a:pt x="1" y="8740"/>
                      <a:pt x="1108" y="11800"/>
                      <a:pt x="1108" y="11800"/>
                    </a:cubicBezTo>
                    <a:cubicBezTo>
                      <a:pt x="1108" y="11800"/>
                      <a:pt x="2287" y="11633"/>
                      <a:pt x="3632" y="10800"/>
                    </a:cubicBezTo>
                    <a:cubicBezTo>
                      <a:pt x="4537" y="10252"/>
                      <a:pt x="5525" y="9407"/>
                      <a:pt x="6311" y="8109"/>
                    </a:cubicBezTo>
                    <a:cubicBezTo>
                      <a:pt x="8287" y="4847"/>
                      <a:pt x="8275" y="1"/>
                      <a:pt x="8275"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65" name="Google Shape;5865;p46"/>
              <p:cNvSpPr/>
              <p:nvPr/>
            </p:nvSpPr>
            <p:spPr>
              <a:xfrm>
                <a:off x="5681050" y="2634375"/>
                <a:ext cx="164325" cy="337575"/>
              </a:xfrm>
              <a:custGeom>
                <a:avLst/>
                <a:gdLst/>
                <a:ahLst/>
                <a:cxnLst/>
                <a:rect l="l" t="t" r="r" b="b"/>
                <a:pathLst>
                  <a:path w="6573" h="13503" extrusionOk="0">
                    <a:moveTo>
                      <a:pt x="4204" y="7787"/>
                    </a:moveTo>
                    <a:cubicBezTo>
                      <a:pt x="4335" y="7799"/>
                      <a:pt x="4442" y="7907"/>
                      <a:pt x="4442" y="8037"/>
                    </a:cubicBezTo>
                    <a:cubicBezTo>
                      <a:pt x="4442" y="8180"/>
                      <a:pt x="4323" y="8276"/>
                      <a:pt x="4192" y="8276"/>
                    </a:cubicBezTo>
                    <a:cubicBezTo>
                      <a:pt x="4049" y="8276"/>
                      <a:pt x="3954" y="8157"/>
                      <a:pt x="3954" y="8026"/>
                    </a:cubicBezTo>
                    <a:cubicBezTo>
                      <a:pt x="3954" y="7895"/>
                      <a:pt x="4073" y="7787"/>
                      <a:pt x="4204" y="7787"/>
                    </a:cubicBezTo>
                    <a:close/>
                    <a:moveTo>
                      <a:pt x="2060" y="1"/>
                    </a:moveTo>
                    <a:cubicBezTo>
                      <a:pt x="2060" y="1"/>
                      <a:pt x="1" y="2549"/>
                      <a:pt x="810" y="6275"/>
                    </a:cubicBezTo>
                    <a:cubicBezTo>
                      <a:pt x="1608" y="9990"/>
                      <a:pt x="4966" y="13502"/>
                      <a:pt x="4966" y="13502"/>
                    </a:cubicBezTo>
                    <a:cubicBezTo>
                      <a:pt x="4966" y="13502"/>
                      <a:pt x="6573" y="8919"/>
                      <a:pt x="5763" y="5204"/>
                    </a:cubicBezTo>
                    <a:cubicBezTo>
                      <a:pt x="4966" y="1477"/>
                      <a:pt x="2060" y="1"/>
                      <a:pt x="2060"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66" name="Google Shape;5866;p46"/>
              <p:cNvSpPr/>
              <p:nvPr/>
            </p:nvSpPr>
            <p:spPr>
              <a:xfrm>
                <a:off x="5027400" y="3306625"/>
                <a:ext cx="342325" cy="129400"/>
              </a:xfrm>
              <a:custGeom>
                <a:avLst/>
                <a:gdLst/>
                <a:ahLst/>
                <a:cxnLst/>
                <a:rect l="l" t="t" r="r" b="b"/>
                <a:pathLst>
                  <a:path w="13693" h="5176" extrusionOk="0">
                    <a:moveTo>
                      <a:pt x="10890" y="2839"/>
                    </a:moveTo>
                    <a:cubicBezTo>
                      <a:pt x="10903" y="2839"/>
                      <a:pt x="10917" y="2840"/>
                      <a:pt x="10931" y="2841"/>
                    </a:cubicBezTo>
                    <a:cubicBezTo>
                      <a:pt x="11323" y="2853"/>
                      <a:pt x="11657" y="3198"/>
                      <a:pt x="11645" y="3591"/>
                    </a:cubicBezTo>
                    <a:cubicBezTo>
                      <a:pt x="11622" y="3982"/>
                      <a:pt x="11299" y="4306"/>
                      <a:pt x="10923" y="4306"/>
                    </a:cubicBezTo>
                    <a:cubicBezTo>
                      <a:pt x="10909" y="4306"/>
                      <a:pt x="10896" y="4306"/>
                      <a:pt x="10883" y="4305"/>
                    </a:cubicBezTo>
                    <a:cubicBezTo>
                      <a:pt x="10478" y="4293"/>
                      <a:pt x="10157" y="3948"/>
                      <a:pt x="10169" y="3555"/>
                    </a:cubicBezTo>
                    <a:cubicBezTo>
                      <a:pt x="10180" y="3164"/>
                      <a:pt x="10503" y="2839"/>
                      <a:pt x="10890" y="2839"/>
                    </a:cubicBezTo>
                    <a:close/>
                    <a:moveTo>
                      <a:pt x="5084" y="1"/>
                    </a:moveTo>
                    <a:cubicBezTo>
                      <a:pt x="1930" y="1"/>
                      <a:pt x="1" y="1852"/>
                      <a:pt x="1" y="1852"/>
                    </a:cubicBezTo>
                    <a:cubicBezTo>
                      <a:pt x="1" y="1852"/>
                      <a:pt x="1715" y="4627"/>
                      <a:pt x="5489" y="5103"/>
                    </a:cubicBezTo>
                    <a:cubicBezTo>
                      <a:pt x="5890" y="5153"/>
                      <a:pt x="6298" y="5176"/>
                      <a:pt x="6707" y="5176"/>
                    </a:cubicBezTo>
                    <a:cubicBezTo>
                      <a:pt x="10161" y="5176"/>
                      <a:pt x="13693" y="3567"/>
                      <a:pt x="13693" y="3567"/>
                    </a:cubicBezTo>
                    <a:cubicBezTo>
                      <a:pt x="13693" y="3567"/>
                      <a:pt x="9895" y="531"/>
                      <a:pt x="6120" y="66"/>
                    </a:cubicBezTo>
                    <a:cubicBezTo>
                      <a:pt x="5762" y="21"/>
                      <a:pt x="5416" y="1"/>
                      <a:pt x="5084"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67" name="Google Shape;5867;p46"/>
              <p:cNvSpPr/>
              <p:nvPr/>
            </p:nvSpPr>
            <p:spPr>
              <a:xfrm>
                <a:off x="5452450" y="2626650"/>
                <a:ext cx="162850" cy="337850"/>
              </a:xfrm>
              <a:custGeom>
                <a:avLst/>
                <a:gdLst/>
                <a:ahLst/>
                <a:cxnLst/>
                <a:rect l="l" t="t" r="r" b="b"/>
                <a:pathLst>
                  <a:path w="6514" h="13514" extrusionOk="0">
                    <a:moveTo>
                      <a:pt x="2537" y="11109"/>
                    </a:moveTo>
                    <a:cubicBezTo>
                      <a:pt x="2799" y="11121"/>
                      <a:pt x="3001" y="11323"/>
                      <a:pt x="3001" y="11597"/>
                    </a:cubicBezTo>
                    <a:cubicBezTo>
                      <a:pt x="2989" y="11847"/>
                      <a:pt x="2775" y="12061"/>
                      <a:pt x="2513" y="12061"/>
                    </a:cubicBezTo>
                    <a:cubicBezTo>
                      <a:pt x="2239" y="12037"/>
                      <a:pt x="2049" y="11835"/>
                      <a:pt x="2049" y="11561"/>
                    </a:cubicBezTo>
                    <a:cubicBezTo>
                      <a:pt x="2060" y="11311"/>
                      <a:pt x="2275" y="11109"/>
                      <a:pt x="2537" y="11109"/>
                    </a:cubicBezTo>
                    <a:close/>
                    <a:moveTo>
                      <a:pt x="4442" y="0"/>
                    </a:moveTo>
                    <a:cubicBezTo>
                      <a:pt x="4442" y="0"/>
                      <a:pt x="1549" y="1489"/>
                      <a:pt x="775" y="5227"/>
                    </a:cubicBezTo>
                    <a:cubicBezTo>
                      <a:pt x="1" y="8966"/>
                      <a:pt x="1644" y="13514"/>
                      <a:pt x="1644" y="13514"/>
                    </a:cubicBezTo>
                    <a:cubicBezTo>
                      <a:pt x="1644" y="13514"/>
                      <a:pt x="4966" y="9990"/>
                      <a:pt x="5740" y="6251"/>
                    </a:cubicBezTo>
                    <a:cubicBezTo>
                      <a:pt x="6513" y="2512"/>
                      <a:pt x="4442" y="0"/>
                      <a:pt x="4442"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68" name="Google Shape;5868;p46"/>
              <p:cNvSpPr/>
              <p:nvPr/>
            </p:nvSpPr>
            <p:spPr>
              <a:xfrm>
                <a:off x="6301675" y="2856425"/>
                <a:ext cx="165800" cy="336375"/>
              </a:xfrm>
              <a:custGeom>
                <a:avLst/>
                <a:gdLst/>
                <a:ahLst/>
                <a:cxnLst/>
                <a:rect l="l" t="t" r="r" b="b"/>
                <a:pathLst>
                  <a:path w="6632" h="13455" extrusionOk="0">
                    <a:moveTo>
                      <a:pt x="4608" y="1"/>
                    </a:moveTo>
                    <a:cubicBezTo>
                      <a:pt x="4608" y="1"/>
                      <a:pt x="1667" y="1430"/>
                      <a:pt x="834" y="5156"/>
                    </a:cubicBezTo>
                    <a:cubicBezTo>
                      <a:pt x="0" y="8871"/>
                      <a:pt x="1572" y="13455"/>
                      <a:pt x="1572" y="13455"/>
                    </a:cubicBezTo>
                    <a:cubicBezTo>
                      <a:pt x="1572" y="13455"/>
                      <a:pt x="4965" y="9978"/>
                      <a:pt x="5799" y="6275"/>
                    </a:cubicBezTo>
                    <a:cubicBezTo>
                      <a:pt x="6632" y="2549"/>
                      <a:pt x="4608" y="1"/>
                      <a:pt x="4608"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69" name="Google Shape;5869;p46"/>
              <p:cNvSpPr/>
              <p:nvPr/>
            </p:nvSpPr>
            <p:spPr>
              <a:xfrm>
                <a:off x="6051050" y="2136625"/>
                <a:ext cx="336975" cy="134225"/>
              </a:xfrm>
              <a:custGeom>
                <a:avLst/>
                <a:gdLst/>
                <a:ahLst/>
                <a:cxnLst/>
                <a:rect l="l" t="t" r="r" b="b"/>
                <a:pathLst>
                  <a:path w="13479" h="5369" extrusionOk="0">
                    <a:moveTo>
                      <a:pt x="5982" y="1"/>
                    </a:moveTo>
                    <a:cubicBezTo>
                      <a:pt x="2916" y="1"/>
                      <a:pt x="0" y="1016"/>
                      <a:pt x="0" y="1016"/>
                    </a:cubicBezTo>
                    <a:cubicBezTo>
                      <a:pt x="0" y="1016"/>
                      <a:pt x="3501" y="4373"/>
                      <a:pt x="7215" y="5183"/>
                    </a:cubicBezTo>
                    <a:cubicBezTo>
                      <a:pt x="7826" y="5313"/>
                      <a:pt x="8404" y="5368"/>
                      <a:pt x="8945" y="5368"/>
                    </a:cubicBezTo>
                    <a:cubicBezTo>
                      <a:pt x="11705" y="5368"/>
                      <a:pt x="13478" y="3945"/>
                      <a:pt x="13478" y="3945"/>
                    </a:cubicBezTo>
                    <a:cubicBezTo>
                      <a:pt x="13478" y="3945"/>
                      <a:pt x="12025" y="1028"/>
                      <a:pt x="8299" y="230"/>
                    </a:cubicBezTo>
                    <a:cubicBezTo>
                      <a:pt x="7547" y="66"/>
                      <a:pt x="6760" y="1"/>
                      <a:pt x="5982"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70" name="Google Shape;5870;p46"/>
              <p:cNvSpPr/>
              <p:nvPr/>
            </p:nvSpPr>
            <p:spPr>
              <a:xfrm>
                <a:off x="5815900" y="3389825"/>
                <a:ext cx="147650" cy="339650"/>
              </a:xfrm>
              <a:custGeom>
                <a:avLst/>
                <a:gdLst/>
                <a:ahLst/>
                <a:cxnLst/>
                <a:rect l="l" t="t" r="r" b="b"/>
                <a:pathLst>
                  <a:path w="5906" h="13586" extrusionOk="0">
                    <a:moveTo>
                      <a:pt x="4372" y="3287"/>
                    </a:moveTo>
                    <a:cubicBezTo>
                      <a:pt x="4379" y="3287"/>
                      <a:pt x="4386" y="3287"/>
                      <a:pt x="4394" y="3287"/>
                    </a:cubicBezTo>
                    <a:cubicBezTo>
                      <a:pt x="4834" y="3299"/>
                      <a:pt x="5179" y="3680"/>
                      <a:pt x="5168" y="4108"/>
                    </a:cubicBezTo>
                    <a:cubicBezTo>
                      <a:pt x="5144" y="4542"/>
                      <a:pt x="4787" y="4883"/>
                      <a:pt x="4368" y="4883"/>
                    </a:cubicBezTo>
                    <a:cubicBezTo>
                      <a:pt x="4360" y="4883"/>
                      <a:pt x="4353" y="4883"/>
                      <a:pt x="4346" y="4882"/>
                    </a:cubicBezTo>
                    <a:cubicBezTo>
                      <a:pt x="3894" y="4870"/>
                      <a:pt x="3560" y="4489"/>
                      <a:pt x="3572" y="4061"/>
                    </a:cubicBezTo>
                    <a:cubicBezTo>
                      <a:pt x="3572" y="3639"/>
                      <a:pt x="3929" y="3287"/>
                      <a:pt x="4372" y="3287"/>
                    </a:cubicBezTo>
                    <a:close/>
                    <a:moveTo>
                      <a:pt x="2266" y="6715"/>
                    </a:moveTo>
                    <a:cubicBezTo>
                      <a:pt x="2280" y="6715"/>
                      <a:pt x="2295" y="6715"/>
                      <a:pt x="2310" y="6716"/>
                    </a:cubicBezTo>
                    <a:cubicBezTo>
                      <a:pt x="2727" y="6728"/>
                      <a:pt x="3060" y="7085"/>
                      <a:pt x="3048" y="7514"/>
                    </a:cubicBezTo>
                    <a:cubicBezTo>
                      <a:pt x="3037" y="7935"/>
                      <a:pt x="2691" y="8264"/>
                      <a:pt x="2261" y="8264"/>
                    </a:cubicBezTo>
                    <a:cubicBezTo>
                      <a:pt x="2254" y="8264"/>
                      <a:pt x="2246" y="8264"/>
                      <a:pt x="2239" y="8264"/>
                    </a:cubicBezTo>
                    <a:cubicBezTo>
                      <a:pt x="1810" y="8240"/>
                      <a:pt x="1489" y="7883"/>
                      <a:pt x="1500" y="7454"/>
                    </a:cubicBezTo>
                    <a:cubicBezTo>
                      <a:pt x="1512" y="7040"/>
                      <a:pt x="1846" y="6715"/>
                      <a:pt x="2266" y="6715"/>
                    </a:cubicBezTo>
                    <a:close/>
                    <a:moveTo>
                      <a:pt x="1875" y="9117"/>
                    </a:moveTo>
                    <a:lnTo>
                      <a:pt x="3941" y="9180"/>
                    </a:lnTo>
                    <a:cubicBezTo>
                      <a:pt x="3882" y="9359"/>
                      <a:pt x="3715" y="9490"/>
                      <a:pt x="3513" y="9490"/>
                    </a:cubicBezTo>
                    <a:cubicBezTo>
                      <a:pt x="3298" y="9490"/>
                      <a:pt x="3155" y="9347"/>
                      <a:pt x="3108" y="9157"/>
                    </a:cubicBezTo>
                    <a:lnTo>
                      <a:pt x="1875" y="9117"/>
                    </a:lnTo>
                    <a:close/>
                    <a:moveTo>
                      <a:pt x="2143" y="1"/>
                    </a:moveTo>
                    <a:cubicBezTo>
                      <a:pt x="2143" y="1"/>
                      <a:pt x="0" y="2453"/>
                      <a:pt x="667" y="6204"/>
                    </a:cubicBezTo>
                    <a:cubicBezTo>
                      <a:pt x="846" y="7204"/>
                      <a:pt x="1203" y="8204"/>
                      <a:pt x="1631" y="9109"/>
                    </a:cubicBezTo>
                    <a:lnTo>
                      <a:pt x="1643" y="9109"/>
                    </a:lnTo>
                    <a:lnTo>
                      <a:pt x="1643" y="9109"/>
                    </a:lnTo>
                    <a:cubicBezTo>
                      <a:pt x="2834" y="11621"/>
                      <a:pt x="4560" y="13586"/>
                      <a:pt x="4560" y="13586"/>
                    </a:cubicBezTo>
                    <a:cubicBezTo>
                      <a:pt x="4560" y="13586"/>
                      <a:pt x="5322" y="11633"/>
                      <a:pt x="5668" y="9240"/>
                    </a:cubicBezTo>
                    <a:cubicBezTo>
                      <a:pt x="5846" y="7990"/>
                      <a:pt x="5906" y="6609"/>
                      <a:pt x="5668" y="5311"/>
                    </a:cubicBezTo>
                    <a:cubicBezTo>
                      <a:pt x="5001" y="1561"/>
                      <a:pt x="2143" y="1"/>
                      <a:pt x="2143"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71" name="Google Shape;5871;p46"/>
              <p:cNvSpPr/>
              <p:nvPr/>
            </p:nvSpPr>
            <p:spPr>
              <a:xfrm>
                <a:off x="6533550" y="2390300"/>
                <a:ext cx="207175" cy="295300"/>
              </a:xfrm>
              <a:custGeom>
                <a:avLst/>
                <a:gdLst/>
                <a:ahLst/>
                <a:cxnLst/>
                <a:rect l="l" t="t" r="r" b="b"/>
                <a:pathLst>
                  <a:path w="8287" h="11812" extrusionOk="0">
                    <a:moveTo>
                      <a:pt x="8275" y="1"/>
                    </a:moveTo>
                    <a:lnTo>
                      <a:pt x="8275" y="1"/>
                    </a:lnTo>
                    <a:cubicBezTo>
                      <a:pt x="8275" y="1"/>
                      <a:pt x="5929" y="1227"/>
                      <a:pt x="3882" y="3180"/>
                    </a:cubicBezTo>
                    <a:cubicBezTo>
                      <a:pt x="3167" y="3858"/>
                      <a:pt x="2501" y="4632"/>
                      <a:pt x="1977" y="5478"/>
                    </a:cubicBezTo>
                    <a:cubicBezTo>
                      <a:pt x="0" y="8740"/>
                      <a:pt x="1107" y="11812"/>
                      <a:pt x="1107" y="11812"/>
                    </a:cubicBezTo>
                    <a:cubicBezTo>
                      <a:pt x="1107" y="11812"/>
                      <a:pt x="2274" y="11645"/>
                      <a:pt x="3632" y="10812"/>
                    </a:cubicBezTo>
                    <a:cubicBezTo>
                      <a:pt x="4536" y="10264"/>
                      <a:pt x="5525" y="9407"/>
                      <a:pt x="6311" y="8121"/>
                    </a:cubicBezTo>
                    <a:cubicBezTo>
                      <a:pt x="8287" y="4859"/>
                      <a:pt x="8275" y="1"/>
                      <a:pt x="8275"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72" name="Google Shape;5872;p46"/>
              <p:cNvSpPr/>
              <p:nvPr/>
            </p:nvSpPr>
            <p:spPr>
              <a:xfrm>
                <a:off x="6670175" y="3360950"/>
                <a:ext cx="342325" cy="129250"/>
              </a:xfrm>
              <a:custGeom>
                <a:avLst/>
                <a:gdLst/>
                <a:ahLst/>
                <a:cxnLst/>
                <a:rect l="l" t="t" r="r" b="b"/>
                <a:pathLst>
                  <a:path w="13693" h="5170" extrusionOk="0">
                    <a:moveTo>
                      <a:pt x="10897" y="2834"/>
                    </a:moveTo>
                    <a:cubicBezTo>
                      <a:pt x="10904" y="2834"/>
                      <a:pt x="10911" y="2834"/>
                      <a:pt x="10918" y="2835"/>
                    </a:cubicBezTo>
                    <a:cubicBezTo>
                      <a:pt x="11323" y="2846"/>
                      <a:pt x="11633" y="3192"/>
                      <a:pt x="11633" y="3597"/>
                    </a:cubicBezTo>
                    <a:cubicBezTo>
                      <a:pt x="11621" y="3994"/>
                      <a:pt x="11288" y="4311"/>
                      <a:pt x="10904" y="4311"/>
                    </a:cubicBezTo>
                    <a:cubicBezTo>
                      <a:pt x="10897" y="4311"/>
                      <a:pt x="10890" y="4311"/>
                      <a:pt x="10882" y="4311"/>
                    </a:cubicBezTo>
                    <a:cubicBezTo>
                      <a:pt x="10478" y="4287"/>
                      <a:pt x="10144" y="3954"/>
                      <a:pt x="10168" y="3549"/>
                    </a:cubicBezTo>
                    <a:cubicBezTo>
                      <a:pt x="10180" y="3151"/>
                      <a:pt x="10513" y="2834"/>
                      <a:pt x="10897" y="2834"/>
                    </a:cubicBezTo>
                    <a:close/>
                    <a:moveTo>
                      <a:pt x="5043" y="1"/>
                    </a:moveTo>
                    <a:cubicBezTo>
                      <a:pt x="1896" y="1"/>
                      <a:pt x="0" y="1858"/>
                      <a:pt x="0" y="1858"/>
                    </a:cubicBezTo>
                    <a:cubicBezTo>
                      <a:pt x="0" y="1858"/>
                      <a:pt x="1715" y="4621"/>
                      <a:pt x="5489" y="5097"/>
                    </a:cubicBezTo>
                    <a:cubicBezTo>
                      <a:pt x="5890" y="5147"/>
                      <a:pt x="6297" y="5170"/>
                      <a:pt x="6706" y="5170"/>
                    </a:cubicBezTo>
                    <a:cubicBezTo>
                      <a:pt x="10161" y="5170"/>
                      <a:pt x="13692" y="3561"/>
                      <a:pt x="13692" y="3561"/>
                    </a:cubicBezTo>
                    <a:cubicBezTo>
                      <a:pt x="13692" y="3561"/>
                      <a:pt x="9894" y="525"/>
                      <a:pt x="6120" y="72"/>
                    </a:cubicBezTo>
                    <a:cubicBezTo>
                      <a:pt x="5747" y="23"/>
                      <a:pt x="5388" y="1"/>
                      <a:pt x="5043"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73" name="Google Shape;5873;p46"/>
              <p:cNvSpPr/>
              <p:nvPr/>
            </p:nvSpPr>
            <p:spPr>
              <a:xfrm>
                <a:off x="699175" y="4114625"/>
                <a:ext cx="164050" cy="337575"/>
              </a:xfrm>
              <a:custGeom>
                <a:avLst/>
                <a:gdLst/>
                <a:ahLst/>
                <a:cxnLst/>
                <a:rect l="l" t="t" r="r" b="b"/>
                <a:pathLst>
                  <a:path w="6562" h="13503" extrusionOk="0">
                    <a:moveTo>
                      <a:pt x="4192" y="7775"/>
                    </a:moveTo>
                    <a:cubicBezTo>
                      <a:pt x="4335" y="7799"/>
                      <a:pt x="4430" y="7906"/>
                      <a:pt x="4430" y="8037"/>
                    </a:cubicBezTo>
                    <a:cubicBezTo>
                      <a:pt x="4430" y="8168"/>
                      <a:pt x="4311" y="8275"/>
                      <a:pt x="4180" y="8275"/>
                    </a:cubicBezTo>
                    <a:cubicBezTo>
                      <a:pt x="4049" y="8275"/>
                      <a:pt x="3942" y="8156"/>
                      <a:pt x="3942" y="8025"/>
                    </a:cubicBezTo>
                    <a:cubicBezTo>
                      <a:pt x="3942" y="7882"/>
                      <a:pt x="4061" y="7775"/>
                      <a:pt x="4192" y="7775"/>
                    </a:cubicBezTo>
                    <a:close/>
                    <a:moveTo>
                      <a:pt x="2049" y="0"/>
                    </a:moveTo>
                    <a:cubicBezTo>
                      <a:pt x="2049" y="0"/>
                      <a:pt x="1" y="2525"/>
                      <a:pt x="799" y="6263"/>
                    </a:cubicBezTo>
                    <a:cubicBezTo>
                      <a:pt x="1608" y="9990"/>
                      <a:pt x="4954" y="13502"/>
                      <a:pt x="4954" y="13502"/>
                    </a:cubicBezTo>
                    <a:cubicBezTo>
                      <a:pt x="4954" y="13502"/>
                      <a:pt x="6561" y="8918"/>
                      <a:pt x="5763" y="5192"/>
                    </a:cubicBezTo>
                    <a:cubicBezTo>
                      <a:pt x="4954" y="1477"/>
                      <a:pt x="2049" y="0"/>
                      <a:pt x="2049"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74" name="Google Shape;5874;p46"/>
              <p:cNvSpPr/>
              <p:nvPr/>
            </p:nvSpPr>
            <p:spPr>
              <a:xfrm>
                <a:off x="1319800" y="4336375"/>
                <a:ext cx="165525" cy="336375"/>
              </a:xfrm>
              <a:custGeom>
                <a:avLst/>
                <a:gdLst/>
                <a:ahLst/>
                <a:cxnLst/>
                <a:rect l="l" t="t" r="r" b="b"/>
                <a:pathLst>
                  <a:path w="6621" h="13455" extrusionOk="0">
                    <a:moveTo>
                      <a:pt x="4596" y="1"/>
                    </a:moveTo>
                    <a:cubicBezTo>
                      <a:pt x="4596" y="1"/>
                      <a:pt x="1667" y="1429"/>
                      <a:pt x="834" y="5144"/>
                    </a:cubicBezTo>
                    <a:cubicBezTo>
                      <a:pt x="0" y="8871"/>
                      <a:pt x="1560" y="13455"/>
                      <a:pt x="1560" y="13455"/>
                    </a:cubicBezTo>
                    <a:cubicBezTo>
                      <a:pt x="1560" y="13455"/>
                      <a:pt x="4953" y="9966"/>
                      <a:pt x="5787" y="6263"/>
                    </a:cubicBezTo>
                    <a:cubicBezTo>
                      <a:pt x="6620" y="2560"/>
                      <a:pt x="4596" y="1"/>
                      <a:pt x="4596"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75" name="Google Shape;5875;p46"/>
              <p:cNvSpPr/>
              <p:nvPr/>
            </p:nvSpPr>
            <p:spPr>
              <a:xfrm>
                <a:off x="1068875" y="3616675"/>
                <a:ext cx="337275" cy="134325"/>
              </a:xfrm>
              <a:custGeom>
                <a:avLst/>
                <a:gdLst/>
                <a:ahLst/>
                <a:cxnLst/>
                <a:rect l="l" t="t" r="r" b="b"/>
                <a:pathLst>
                  <a:path w="13491" h="5373" extrusionOk="0">
                    <a:moveTo>
                      <a:pt x="6002" y="1"/>
                    </a:moveTo>
                    <a:cubicBezTo>
                      <a:pt x="2925" y="1"/>
                      <a:pt x="0" y="1011"/>
                      <a:pt x="0" y="1011"/>
                    </a:cubicBezTo>
                    <a:cubicBezTo>
                      <a:pt x="0" y="1011"/>
                      <a:pt x="3501" y="4381"/>
                      <a:pt x="7239" y="5179"/>
                    </a:cubicBezTo>
                    <a:cubicBezTo>
                      <a:pt x="7858" y="5316"/>
                      <a:pt x="8444" y="5373"/>
                      <a:pt x="8992" y="5373"/>
                    </a:cubicBezTo>
                    <a:cubicBezTo>
                      <a:pt x="11722" y="5373"/>
                      <a:pt x="13490" y="3952"/>
                      <a:pt x="13490" y="3952"/>
                    </a:cubicBezTo>
                    <a:cubicBezTo>
                      <a:pt x="13490" y="3952"/>
                      <a:pt x="12026" y="1035"/>
                      <a:pt x="8311" y="226"/>
                    </a:cubicBezTo>
                    <a:cubicBezTo>
                      <a:pt x="7561" y="65"/>
                      <a:pt x="6777" y="1"/>
                      <a:pt x="6002"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76" name="Google Shape;5876;p46"/>
              <p:cNvSpPr/>
              <p:nvPr/>
            </p:nvSpPr>
            <p:spPr>
              <a:xfrm>
                <a:off x="887300" y="3227025"/>
                <a:ext cx="147950" cy="339925"/>
              </a:xfrm>
              <a:custGeom>
                <a:avLst/>
                <a:gdLst/>
                <a:ahLst/>
                <a:cxnLst/>
                <a:rect l="l" t="t" r="r" b="b"/>
                <a:pathLst>
                  <a:path w="5918" h="13597" extrusionOk="0">
                    <a:moveTo>
                      <a:pt x="4384" y="3298"/>
                    </a:moveTo>
                    <a:cubicBezTo>
                      <a:pt x="4391" y="3298"/>
                      <a:pt x="4398" y="3298"/>
                      <a:pt x="4406" y="3298"/>
                    </a:cubicBezTo>
                    <a:cubicBezTo>
                      <a:pt x="4858" y="3310"/>
                      <a:pt x="5204" y="3679"/>
                      <a:pt x="5180" y="4120"/>
                    </a:cubicBezTo>
                    <a:cubicBezTo>
                      <a:pt x="5168" y="4553"/>
                      <a:pt x="4811" y="4894"/>
                      <a:pt x="4392" y="4894"/>
                    </a:cubicBezTo>
                    <a:cubicBezTo>
                      <a:pt x="4384" y="4894"/>
                      <a:pt x="4377" y="4894"/>
                      <a:pt x="4370" y="4894"/>
                    </a:cubicBezTo>
                    <a:cubicBezTo>
                      <a:pt x="3918" y="4870"/>
                      <a:pt x="3572" y="4513"/>
                      <a:pt x="3596" y="4072"/>
                    </a:cubicBezTo>
                    <a:cubicBezTo>
                      <a:pt x="3608" y="3627"/>
                      <a:pt x="3965" y="3298"/>
                      <a:pt x="4384" y="3298"/>
                    </a:cubicBezTo>
                    <a:close/>
                    <a:moveTo>
                      <a:pt x="2279" y="6738"/>
                    </a:moveTo>
                    <a:cubicBezTo>
                      <a:pt x="2293" y="6738"/>
                      <a:pt x="2308" y="6738"/>
                      <a:pt x="2322" y="6739"/>
                    </a:cubicBezTo>
                    <a:cubicBezTo>
                      <a:pt x="2763" y="6751"/>
                      <a:pt x="3084" y="7108"/>
                      <a:pt x="3072" y="7537"/>
                    </a:cubicBezTo>
                    <a:cubicBezTo>
                      <a:pt x="3061" y="7958"/>
                      <a:pt x="2716" y="8287"/>
                      <a:pt x="2286" y="8287"/>
                    </a:cubicBezTo>
                    <a:cubicBezTo>
                      <a:pt x="2278" y="8287"/>
                      <a:pt x="2270" y="8287"/>
                      <a:pt x="2263" y="8287"/>
                    </a:cubicBezTo>
                    <a:cubicBezTo>
                      <a:pt x="1834" y="8263"/>
                      <a:pt x="1513" y="7906"/>
                      <a:pt x="1525" y="7477"/>
                    </a:cubicBezTo>
                    <a:cubicBezTo>
                      <a:pt x="1536" y="7063"/>
                      <a:pt x="1870" y="6738"/>
                      <a:pt x="2279" y="6738"/>
                    </a:cubicBezTo>
                    <a:close/>
                    <a:moveTo>
                      <a:pt x="2144" y="0"/>
                    </a:moveTo>
                    <a:cubicBezTo>
                      <a:pt x="2144" y="0"/>
                      <a:pt x="1" y="2465"/>
                      <a:pt x="679" y="6215"/>
                    </a:cubicBezTo>
                    <a:cubicBezTo>
                      <a:pt x="858" y="7215"/>
                      <a:pt x="1215" y="8203"/>
                      <a:pt x="1644" y="9120"/>
                    </a:cubicBezTo>
                    <a:cubicBezTo>
                      <a:pt x="2834" y="11632"/>
                      <a:pt x="4561" y="13597"/>
                      <a:pt x="4561" y="13597"/>
                    </a:cubicBezTo>
                    <a:cubicBezTo>
                      <a:pt x="4561" y="13597"/>
                      <a:pt x="5346" y="11644"/>
                      <a:pt x="5680" y="9251"/>
                    </a:cubicBezTo>
                    <a:cubicBezTo>
                      <a:pt x="5858" y="8001"/>
                      <a:pt x="5918" y="6620"/>
                      <a:pt x="5680" y="5322"/>
                    </a:cubicBezTo>
                    <a:cubicBezTo>
                      <a:pt x="5001" y="1572"/>
                      <a:pt x="2144" y="0"/>
                      <a:pt x="2144"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77" name="Google Shape;5877;p46"/>
              <p:cNvSpPr/>
              <p:nvPr/>
            </p:nvSpPr>
            <p:spPr>
              <a:xfrm>
                <a:off x="2341950" y="4168500"/>
                <a:ext cx="164025" cy="337575"/>
              </a:xfrm>
              <a:custGeom>
                <a:avLst/>
                <a:gdLst/>
                <a:ahLst/>
                <a:cxnLst/>
                <a:rect l="l" t="t" r="r" b="b"/>
                <a:pathLst>
                  <a:path w="6561" h="13503" extrusionOk="0">
                    <a:moveTo>
                      <a:pt x="4191" y="7799"/>
                    </a:moveTo>
                    <a:cubicBezTo>
                      <a:pt x="4322" y="7799"/>
                      <a:pt x="4430" y="7918"/>
                      <a:pt x="4430" y="8049"/>
                    </a:cubicBezTo>
                    <a:cubicBezTo>
                      <a:pt x="4430" y="8192"/>
                      <a:pt x="4310" y="8287"/>
                      <a:pt x="4179" y="8287"/>
                    </a:cubicBezTo>
                    <a:cubicBezTo>
                      <a:pt x="4049" y="8287"/>
                      <a:pt x="3941" y="8168"/>
                      <a:pt x="3941" y="8037"/>
                    </a:cubicBezTo>
                    <a:cubicBezTo>
                      <a:pt x="3941" y="7906"/>
                      <a:pt x="4060" y="7799"/>
                      <a:pt x="4191" y="7799"/>
                    </a:cubicBezTo>
                    <a:close/>
                    <a:moveTo>
                      <a:pt x="2036" y="0"/>
                    </a:moveTo>
                    <a:cubicBezTo>
                      <a:pt x="2036" y="0"/>
                      <a:pt x="0" y="2548"/>
                      <a:pt x="798" y="6263"/>
                    </a:cubicBezTo>
                    <a:cubicBezTo>
                      <a:pt x="1596" y="9990"/>
                      <a:pt x="4953" y="13502"/>
                      <a:pt x="4953" y="13502"/>
                    </a:cubicBezTo>
                    <a:cubicBezTo>
                      <a:pt x="4953" y="13502"/>
                      <a:pt x="6561" y="8918"/>
                      <a:pt x="5751" y="5192"/>
                    </a:cubicBezTo>
                    <a:cubicBezTo>
                      <a:pt x="4953" y="1477"/>
                      <a:pt x="2036" y="0"/>
                      <a:pt x="2036"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78" name="Google Shape;5878;p46"/>
              <p:cNvSpPr/>
              <p:nvPr/>
            </p:nvSpPr>
            <p:spPr>
              <a:xfrm>
                <a:off x="2113050" y="4161050"/>
                <a:ext cx="162850" cy="337875"/>
              </a:xfrm>
              <a:custGeom>
                <a:avLst/>
                <a:gdLst/>
                <a:ahLst/>
                <a:cxnLst/>
                <a:rect l="l" t="t" r="r" b="b"/>
                <a:pathLst>
                  <a:path w="6514" h="13515" extrusionOk="0">
                    <a:moveTo>
                      <a:pt x="2548" y="11109"/>
                    </a:moveTo>
                    <a:cubicBezTo>
                      <a:pt x="2798" y="11121"/>
                      <a:pt x="3001" y="11324"/>
                      <a:pt x="3001" y="11597"/>
                    </a:cubicBezTo>
                    <a:cubicBezTo>
                      <a:pt x="2989" y="11848"/>
                      <a:pt x="2787" y="12062"/>
                      <a:pt x="2513" y="12062"/>
                    </a:cubicBezTo>
                    <a:cubicBezTo>
                      <a:pt x="2251" y="12038"/>
                      <a:pt x="2036" y="11824"/>
                      <a:pt x="2048" y="11562"/>
                    </a:cubicBezTo>
                    <a:cubicBezTo>
                      <a:pt x="2072" y="11312"/>
                      <a:pt x="2275" y="11109"/>
                      <a:pt x="2548" y="11109"/>
                    </a:cubicBezTo>
                    <a:close/>
                    <a:moveTo>
                      <a:pt x="4442" y="1"/>
                    </a:moveTo>
                    <a:cubicBezTo>
                      <a:pt x="4442" y="1"/>
                      <a:pt x="1548" y="1489"/>
                      <a:pt x="774" y="5228"/>
                    </a:cubicBezTo>
                    <a:cubicBezTo>
                      <a:pt x="0" y="8966"/>
                      <a:pt x="1655" y="13514"/>
                      <a:pt x="1655" y="13514"/>
                    </a:cubicBezTo>
                    <a:cubicBezTo>
                      <a:pt x="1655" y="13514"/>
                      <a:pt x="4965" y="9990"/>
                      <a:pt x="5739" y="6252"/>
                    </a:cubicBezTo>
                    <a:cubicBezTo>
                      <a:pt x="6513" y="2513"/>
                      <a:pt x="4442" y="1"/>
                      <a:pt x="4442"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79" name="Google Shape;5879;p46"/>
              <p:cNvSpPr/>
              <p:nvPr/>
            </p:nvSpPr>
            <p:spPr>
              <a:xfrm>
                <a:off x="2711350" y="3671050"/>
                <a:ext cx="337550" cy="134200"/>
              </a:xfrm>
              <a:custGeom>
                <a:avLst/>
                <a:gdLst/>
                <a:ahLst/>
                <a:cxnLst/>
                <a:rect l="l" t="t" r="r" b="b"/>
                <a:pathLst>
                  <a:path w="13502" h="5368" extrusionOk="0">
                    <a:moveTo>
                      <a:pt x="5982" y="0"/>
                    </a:moveTo>
                    <a:cubicBezTo>
                      <a:pt x="2916" y="0"/>
                      <a:pt x="0" y="1015"/>
                      <a:pt x="0" y="1015"/>
                    </a:cubicBezTo>
                    <a:cubicBezTo>
                      <a:pt x="0" y="1015"/>
                      <a:pt x="3500" y="4373"/>
                      <a:pt x="7227" y="5182"/>
                    </a:cubicBezTo>
                    <a:cubicBezTo>
                      <a:pt x="7838" y="5313"/>
                      <a:pt x="8416" y="5368"/>
                      <a:pt x="8958" y="5368"/>
                    </a:cubicBezTo>
                    <a:cubicBezTo>
                      <a:pt x="11720" y="5368"/>
                      <a:pt x="13502" y="3944"/>
                      <a:pt x="13502" y="3944"/>
                    </a:cubicBezTo>
                    <a:cubicBezTo>
                      <a:pt x="13502" y="3944"/>
                      <a:pt x="12037" y="1027"/>
                      <a:pt x="8299" y="229"/>
                    </a:cubicBezTo>
                    <a:cubicBezTo>
                      <a:pt x="7547" y="66"/>
                      <a:pt x="6760" y="0"/>
                      <a:pt x="5982"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80" name="Google Shape;5880;p46"/>
              <p:cNvSpPr/>
              <p:nvPr/>
            </p:nvSpPr>
            <p:spPr>
              <a:xfrm>
                <a:off x="2530075" y="3281200"/>
                <a:ext cx="147650" cy="339650"/>
              </a:xfrm>
              <a:custGeom>
                <a:avLst/>
                <a:gdLst/>
                <a:ahLst/>
                <a:cxnLst/>
                <a:rect l="l" t="t" r="r" b="b"/>
                <a:pathLst>
                  <a:path w="5906" h="13586" extrusionOk="0">
                    <a:moveTo>
                      <a:pt x="4384" y="3298"/>
                    </a:moveTo>
                    <a:cubicBezTo>
                      <a:pt x="4391" y="3298"/>
                      <a:pt x="4398" y="3298"/>
                      <a:pt x="4405" y="3298"/>
                    </a:cubicBezTo>
                    <a:cubicBezTo>
                      <a:pt x="4858" y="3322"/>
                      <a:pt x="5191" y="3691"/>
                      <a:pt x="5179" y="4120"/>
                    </a:cubicBezTo>
                    <a:cubicBezTo>
                      <a:pt x="5168" y="4564"/>
                      <a:pt x="4811" y="4894"/>
                      <a:pt x="4381" y="4894"/>
                    </a:cubicBezTo>
                    <a:cubicBezTo>
                      <a:pt x="4373" y="4894"/>
                      <a:pt x="4365" y="4894"/>
                      <a:pt x="4358" y="4893"/>
                    </a:cubicBezTo>
                    <a:cubicBezTo>
                      <a:pt x="3917" y="4882"/>
                      <a:pt x="3572" y="4512"/>
                      <a:pt x="3584" y="4072"/>
                    </a:cubicBezTo>
                    <a:cubicBezTo>
                      <a:pt x="3607" y="3639"/>
                      <a:pt x="3965" y="3298"/>
                      <a:pt x="4384" y="3298"/>
                    </a:cubicBezTo>
                    <a:close/>
                    <a:moveTo>
                      <a:pt x="2299" y="6727"/>
                    </a:moveTo>
                    <a:cubicBezTo>
                      <a:pt x="2306" y="6727"/>
                      <a:pt x="2314" y="6727"/>
                      <a:pt x="2322" y="6727"/>
                    </a:cubicBezTo>
                    <a:cubicBezTo>
                      <a:pt x="2750" y="6739"/>
                      <a:pt x="3084" y="7096"/>
                      <a:pt x="3072" y="7525"/>
                    </a:cubicBezTo>
                    <a:cubicBezTo>
                      <a:pt x="3049" y="7957"/>
                      <a:pt x="2704" y="8275"/>
                      <a:pt x="2285" y="8275"/>
                    </a:cubicBezTo>
                    <a:cubicBezTo>
                      <a:pt x="2278" y="8275"/>
                      <a:pt x="2270" y="8275"/>
                      <a:pt x="2262" y="8275"/>
                    </a:cubicBezTo>
                    <a:cubicBezTo>
                      <a:pt x="1834" y="8263"/>
                      <a:pt x="1500" y="7906"/>
                      <a:pt x="1524" y="7465"/>
                    </a:cubicBezTo>
                    <a:cubicBezTo>
                      <a:pt x="1536" y="7044"/>
                      <a:pt x="1880" y="6727"/>
                      <a:pt x="2299" y="6727"/>
                    </a:cubicBezTo>
                    <a:close/>
                    <a:moveTo>
                      <a:pt x="3131" y="9168"/>
                    </a:moveTo>
                    <a:lnTo>
                      <a:pt x="3965" y="9192"/>
                    </a:lnTo>
                    <a:cubicBezTo>
                      <a:pt x="3905" y="9370"/>
                      <a:pt x="3739" y="9513"/>
                      <a:pt x="3524" y="9513"/>
                    </a:cubicBezTo>
                    <a:cubicBezTo>
                      <a:pt x="3322" y="9489"/>
                      <a:pt x="3167" y="9346"/>
                      <a:pt x="3131" y="9168"/>
                    </a:cubicBezTo>
                    <a:close/>
                    <a:moveTo>
                      <a:pt x="2143" y="0"/>
                    </a:moveTo>
                    <a:cubicBezTo>
                      <a:pt x="2143" y="0"/>
                      <a:pt x="0" y="2453"/>
                      <a:pt x="667" y="6203"/>
                    </a:cubicBezTo>
                    <a:cubicBezTo>
                      <a:pt x="845" y="7203"/>
                      <a:pt x="1203" y="8203"/>
                      <a:pt x="1643" y="9108"/>
                    </a:cubicBezTo>
                    <a:cubicBezTo>
                      <a:pt x="2846" y="11632"/>
                      <a:pt x="4572" y="13585"/>
                      <a:pt x="4572" y="13585"/>
                    </a:cubicBezTo>
                    <a:cubicBezTo>
                      <a:pt x="4572" y="13585"/>
                      <a:pt x="5334" y="11632"/>
                      <a:pt x="5668" y="9239"/>
                    </a:cubicBezTo>
                    <a:cubicBezTo>
                      <a:pt x="5846" y="7989"/>
                      <a:pt x="5906" y="6608"/>
                      <a:pt x="5668" y="5310"/>
                    </a:cubicBezTo>
                    <a:cubicBezTo>
                      <a:pt x="5001" y="1560"/>
                      <a:pt x="2143" y="0"/>
                      <a:pt x="2143"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81" name="Google Shape;5881;p46"/>
              <p:cNvSpPr/>
              <p:nvPr/>
            </p:nvSpPr>
            <p:spPr>
              <a:xfrm>
                <a:off x="3194125" y="3924425"/>
                <a:ext cx="207500" cy="294700"/>
              </a:xfrm>
              <a:custGeom>
                <a:avLst/>
                <a:gdLst/>
                <a:ahLst/>
                <a:cxnLst/>
                <a:rect l="l" t="t" r="r" b="b"/>
                <a:pathLst>
                  <a:path w="8300" h="11788" extrusionOk="0">
                    <a:moveTo>
                      <a:pt x="8276" y="0"/>
                    </a:moveTo>
                    <a:lnTo>
                      <a:pt x="8276" y="0"/>
                    </a:lnTo>
                    <a:cubicBezTo>
                      <a:pt x="8276" y="0"/>
                      <a:pt x="5918" y="1203"/>
                      <a:pt x="3894" y="3156"/>
                    </a:cubicBezTo>
                    <a:cubicBezTo>
                      <a:pt x="3180" y="3846"/>
                      <a:pt x="2501" y="4620"/>
                      <a:pt x="1989" y="5465"/>
                    </a:cubicBezTo>
                    <a:cubicBezTo>
                      <a:pt x="1" y="8728"/>
                      <a:pt x="1108" y="11788"/>
                      <a:pt x="1108" y="11788"/>
                    </a:cubicBezTo>
                    <a:cubicBezTo>
                      <a:pt x="1108" y="11788"/>
                      <a:pt x="2287" y="11621"/>
                      <a:pt x="3632" y="10787"/>
                    </a:cubicBezTo>
                    <a:cubicBezTo>
                      <a:pt x="4549" y="10252"/>
                      <a:pt x="5525" y="9418"/>
                      <a:pt x="6311" y="8109"/>
                    </a:cubicBezTo>
                    <a:cubicBezTo>
                      <a:pt x="8300" y="4858"/>
                      <a:pt x="8276" y="1"/>
                      <a:pt x="8276"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82" name="Google Shape;5882;p46"/>
              <p:cNvSpPr/>
              <p:nvPr/>
            </p:nvSpPr>
            <p:spPr>
              <a:xfrm>
                <a:off x="3984425" y="4222975"/>
                <a:ext cx="164325" cy="337275"/>
              </a:xfrm>
              <a:custGeom>
                <a:avLst/>
                <a:gdLst/>
                <a:ahLst/>
                <a:cxnLst/>
                <a:rect l="l" t="t" r="r" b="b"/>
                <a:pathLst>
                  <a:path w="6573" h="13491" extrusionOk="0">
                    <a:moveTo>
                      <a:pt x="4203" y="7799"/>
                    </a:moveTo>
                    <a:cubicBezTo>
                      <a:pt x="4334" y="7799"/>
                      <a:pt x="4441" y="7918"/>
                      <a:pt x="4441" y="8049"/>
                    </a:cubicBezTo>
                    <a:cubicBezTo>
                      <a:pt x="4441" y="8180"/>
                      <a:pt x="4322" y="8287"/>
                      <a:pt x="4191" y="8287"/>
                    </a:cubicBezTo>
                    <a:cubicBezTo>
                      <a:pt x="4048" y="8287"/>
                      <a:pt x="3953" y="8168"/>
                      <a:pt x="3953" y="8037"/>
                    </a:cubicBezTo>
                    <a:cubicBezTo>
                      <a:pt x="3953" y="7894"/>
                      <a:pt x="4072" y="7799"/>
                      <a:pt x="4203" y="7799"/>
                    </a:cubicBezTo>
                    <a:close/>
                    <a:moveTo>
                      <a:pt x="2048" y="0"/>
                    </a:moveTo>
                    <a:cubicBezTo>
                      <a:pt x="2048" y="0"/>
                      <a:pt x="0" y="2536"/>
                      <a:pt x="810" y="6263"/>
                    </a:cubicBezTo>
                    <a:cubicBezTo>
                      <a:pt x="1607" y="9978"/>
                      <a:pt x="4965" y="13490"/>
                      <a:pt x="4965" y="13490"/>
                    </a:cubicBezTo>
                    <a:cubicBezTo>
                      <a:pt x="4965" y="13490"/>
                      <a:pt x="6572" y="8906"/>
                      <a:pt x="5763" y="5191"/>
                    </a:cubicBezTo>
                    <a:cubicBezTo>
                      <a:pt x="4965" y="1465"/>
                      <a:pt x="2048" y="0"/>
                      <a:pt x="2048"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83" name="Google Shape;5883;p46"/>
              <p:cNvSpPr/>
              <p:nvPr/>
            </p:nvSpPr>
            <p:spPr>
              <a:xfrm>
                <a:off x="4836600" y="3978300"/>
                <a:ext cx="207200" cy="295300"/>
              </a:xfrm>
              <a:custGeom>
                <a:avLst/>
                <a:gdLst/>
                <a:ahLst/>
                <a:cxnLst/>
                <a:rect l="l" t="t" r="r" b="b"/>
                <a:pathLst>
                  <a:path w="8288" h="11812" extrusionOk="0">
                    <a:moveTo>
                      <a:pt x="8276" y="0"/>
                    </a:moveTo>
                    <a:lnTo>
                      <a:pt x="8276" y="0"/>
                    </a:lnTo>
                    <a:cubicBezTo>
                      <a:pt x="8275" y="1"/>
                      <a:pt x="5906" y="1215"/>
                      <a:pt x="3882" y="3156"/>
                    </a:cubicBezTo>
                    <a:cubicBezTo>
                      <a:pt x="3168" y="3846"/>
                      <a:pt x="2501" y="4620"/>
                      <a:pt x="1977" y="5465"/>
                    </a:cubicBezTo>
                    <a:cubicBezTo>
                      <a:pt x="1" y="8740"/>
                      <a:pt x="1096" y="11811"/>
                      <a:pt x="1096" y="11811"/>
                    </a:cubicBezTo>
                    <a:cubicBezTo>
                      <a:pt x="1096" y="11811"/>
                      <a:pt x="2275" y="11645"/>
                      <a:pt x="3632" y="10811"/>
                    </a:cubicBezTo>
                    <a:cubicBezTo>
                      <a:pt x="4537" y="10252"/>
                      <a:pt x="5525" y="9406"/>
                      <a:pt x="6311" y="8120"/>
                    </a:cubicBezTo>
                    <a:cubicBezTo>
                      <a:pt x="8287" y="4858"/>
                      <a:pt x="8276" y="1"/>
                      <a:pt x="8276"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84" name="Google Shape;5884;p46"/>
              <p:cNvSpPr/>
              <p:nvPr/>
            </p:nvSpPr>
            <p:spPr>
              <a:xfrm>
                <a:off x="3755525" y="4215525"/>
                <a:ext cx="163125" cy="337875"/>
              </a:xfrm>
              <a:custGeom>
                <a:avLst/>
                <a:gdLst/>
                <a:ahLst/>
                <a:cxnLst/>
                <a:rect l="l" t="t" r="r" b="b"/>
                <a:pathLst>
                  <a:path w="6525" h="13515" extrusionOk="0">
                    <a:moveTo>
                      <a:pt x="2548" y="11085"/>
                    </a:moveTo>
                    <a:cubicBezTo>
                      <a:pt x="2810" y="11097"/>
                      <a:pt x="3012" y="11312"/>
                      <a:pt x="3012" y="11574"/>
                    </a:cubicBezTo>
                    <a:cubicBezTo>
                      <a:pt x="3001" y="11824"/>
                      <a:pt x="2786" y="12038"/>
                      <a:pt x="2524" y="12038"/>
                    </a:cubicBezTo>
                    <a:cubicBezTo>
                      <a:pt x="2250" y="12026"/>
                      <a:pt x="2048" y="11812"/>
                      <a:pt x="2060" y="11550"/>
                    </a:cubicBezTo>
                    <a:cubicBezTo>
                      <a:pt x="2072" y="11288"/>
                      <a:pt x="2286" y="11085"/>
                      <a:pt x="2548" y="11085"/>
                    </a:cubicBezTo>
                    <a:close/>
                    <a:moveTo>
                      <a:pt x="4453" y="1"/>
                    </a:moveTo>
                    <a:cubicBezTo>
                      <a:pt x="4453" y="1"/>
                      <a:pt x="1560" y="1489"/>
                      <a:pt x="774" y="5216"/>
                    </a:cubicBezTo>
                    <a:cubicBezTo>
                      <a:pt x="0" y="8954"/>
                      <a:pt x="1655" y="13514"/>
                      <a:pt x="1655" y="13514"/>
                    </a:cubicBezTo>
                    <a:cubicBezTo>
                      <a:pt x="1655" y="13514"/>
                      <a:pt x="4977" y="9966"/>
                      <a:pt x="5751" y="6251"/>
                    </a:cubicBezTo>
                    <a:cubicBezTo>
                      <a:pt x="6525" y="2513"/>
                      <a:pt x="4453" y="1"/>
                      <a:pt x="4453"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85" name="Google Shape;5885;p46"/>
              <p:cNvSpPr/>
              <p:nvPr/>
            </p:nvSpPr>
            <p:spPr>
              <a:xfrm>
                <a:off x="4354400" y="3724925"/>
                <a:ext cx="336975" cy="134300"/>
              </a:xfrm>
              <a:custGeom>
                <a:avLst/>
                <a:gdLst/>
                <a:ahLst/>
                <a:cxnLst/>
                <a:rect l="l" t="t" r="r" b="b"/>
                <a:pathLst>
                  <a:path w="13479" h="5372" extrusionOk="0">
                    <a:moveTo>
                      <a:pt x="5982" y="0"/>
                    </a:moveTo>
                    <a:cubicBezTo>
                      <a:pt x="2917" y="0"/>
                      <a:pt x="1" y="1015"/>
                      <a:pt x="1" y="1015"/>
                    </a:cubicBezTo>
                    <a:cubicBezTo>
                      <a:pt x="1" y="1015"/>
                      <a:pt x="3501" y="4385"/>
                      <a:pt x="7216" y="5182"/>
                    </a:cubicBezTo>
                    <a:cubicBezTo>
                      <a:pt x="7831" y="5316"/>
                      <a:pt x="8413" y="5372"/>
                      <a:pt x="8958" y="5372"/>
                    </a:cubicBezTo>
                    <a:cubicBezTo>
                      <a:pt x="11710" y="5372"/>
                      <a:pt x="13478" y="3944"/>
                      <a:pt x="13478" y="3944"/>
                    </a:cubicBezTo>
                    <a:cubicBezTo>
                      <a:pt x="13478" y="3944"/>
                      <a:pt x="12026" y="1027"/>
                      <a:pt x="8299" y="229"/>
                    </a:cubicBezTo>
                    <a:cubicBezTo>
                      <a:pt x="7547" y="66"/>
                      <a:pt x="6760" y="0"/>
                      <a:pt x="5982"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86" name="Google Shape;5886;p46"/>
              <p:cNvSpPr/>
              <p:nvPr/>
            </p:nvSpPr>
            <p:spPr>
              <a:xfrm>
                <a:off x="5627175" y="4277150"/>
                <a:ext cx="164025" cy="337250"/>
              </a:xfrm>
              <a:custGeom>
                <a:avLst/>
                <a:gdLst/>
                <a:ahLst/>
                <a:cxnLst/>
                <a:rect l="l" t="t" r="r" b="b"/>
                <a:pathLst>
                  <a:path w="6561" h="13490" extrusionOk="0">
                    <a:moveTo>
                      <a:pt x="4204" y="7787"/>
                    </a:moveTo>
                    <a:cubicBezTo>
                      <a:pt x="4335" y="7787"/>
                      <a:pt x="4442" y="7906"/>
                      <a:pt x="4442" y="8037"/>
                    </a:cubicBezTo>
                    <a:cubicBezTo>
                      <a:pt x="4442" y="8168"/>
                      <a:pt x="4323" y="8275"/>
                      <a:pt x="4180" y="8275"/>
                    </a:cubicBezTo>
                    <a:cubicBezTo>
                      <a:pt x="4049" y="8275"/>
                      <a:pt x="3930" y="8156"/>
                      <a:pt x="3942" y="8025"/>
                    </a:cubicBezTo>
                    <a:cubicBezTo>
                      <a:pt x="3942" y="7894"/>
                      <a:pt x="4061" y="7787"/>
                      <a:pt x="4204" y="7787"/>
                    </a:cubicBezTo>
                    <a:close/>
                    <a:moveTo>
                      <a:pt x="2049" y="0"/>
                    </a:moveTo>
                    <a:cubicBezTo>
                      <a:pt x="2049" y="0"/>
                      <a:pt x="1" y="2536"/>
                      <a:pt x="798" y="6251"/>
                    </a:cubicBezTo>
                    <a:cubicBezTo>
                      <a:pt x="1608" y="9978"/>
                      <a:pt x="4954" y="13490"/>
                      <a:pt x="4954" y="13490"/>
                    </a:cubicBezTo>
                    <a:cubicBezTo>
                      <a:pt x="4954" y="13490"/>
                      <a:pt x="6561" y="8918"/>
                      <a:pt x="5763" y="5191"/>
                    </a:cubicBezTo>
                    <a:cubicBezTo>
                      <a:pt x="4954" y="1477"/>
                      <a:pt x="2049" y="0"/>
                      <a:pt x="2049"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87" name="Google Shape;5887;p46"/>
              <p:cNvSpPr/>
              <p:nvPr/>
            </p:nvSpPr>
            <p:spPr>
              <a:xfrm>
                <a:off x="5397975" y="4269400"/>
                <a:ext cx="163150" cy="337875"/>
              </a:xfrm>
              <a:custGeom>
                <a:avLst/>
                <a:gdLst/>
                <a:ahLst/>
                <a:cxnLst/>
                <a:rect l="l" t="t" r="r" b="b"/>
                <a:pathLst>
                  <a:path w="6526" h="13515" extrusionOk="0">
                    <a:moveTo>
                      <a:pt x="2549" y="11097"/>
                    </a:moveTo>
                    <a:cubicBezTo>
                      <a:pt x="2811" y="11121"/>
                      <a:pt x="3013" y="11335"/>
                      <a:pt x="3013" y="11597"/>
                    </a:cubicBezTo>
                    <a:cubicBezTo>
                      <a:pt x="2989" y="11847"/>
                      <a:pt x="2787" y="12050"/>
                      <a:pt x="2513" y="12050"/>
                    </a:cubicBezTo>
                    <a:cubicBezTo>
                      <a:pt x="2263" y="12038"/>
                      <a:pt x="2061" y="11835"/>
                      <a:pt x="2061" y="11562"/>
                    </a:cubicBezTo>
                    <a:cubicBezTo>
                      <a:pt x="2073" y="11312"/>
                      <a:pt x="2275" y="11097"/>
                      <a:pt x="2549" y="11097"/>
                    </a:cubicBezTo>
                    <a:close/>
                    <a:moveTo>
                      <a:pt x="4454" y="1"/>
                    </a:moveTo>
                    <a:cubicBezTo>
                      <a:pt x="4454" y="1"/>
                      <a:pt x="1549" y="1489"/>
                      <a:pt x="775" y="5228"/>
                    </a:cubicBezTo>
                    <a:cubicBezTo>
                      <a:pt x="1" y="8954"/>
                      <a:pt x="1656" y="13514"/>
                      <a:pt x="1656" y="13514"/>
                    </a:cubicBezTo>
                    <a:cubicBezTo>
                      <a:pt x="1656" y="13514"/>
                      <a:pt x="4978" y="9966"/>
                      <a:pt x="5752" y="6251"/>
                    </a:cubicBezTo>
                    <a:cubicBezTo>
                      <a:pt x="6525" y="2513"/>
                      <a:pt x="4454" y="1"/>
                      <a:pt x="4454"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88" name="Google Shape;5888;p46"/>
              <p:cNvSpPr/>
              <p:nvPr/>
            </p:nvSpPr>
            <p:spPr>
              <a:xfrm>
                <a:off x="5997175" y="3779225"/>
                <a:ext cx="336950" cy="134375"/>
              </a:xfrm>
              <a:custGeom>
                <a:avLst/>
                <a:gdLst/>
                <a:ahLst/>
                <a:cxnLst/>
                <a:rect l="l" t="t" r="r" b="b"/>
                <a:pathLst>
                  <a:path w="13478" h="5375" extrusionOk="0">
                    <a:moveTo>
                      <a:pt x="6009" y="1"/>
                    </a:moveTo>
                    <a:cubicBezTo>
                      <a:pt x="2934" y="1"/>
                      <a:pt x="0" y="1022"/>
                      <a:pt x="0" y="1022"/>
                    </a:cubicBezTo>
                    <a:cubicBezTo>
                      <a:pt x="0" y="1022"/>
                      <a:pt x="3477" y="4380"/>
                      <a:pt x="7215" y="5189"/>
                    </a:cubicBezTo>
                    <a:cubicBezTo>
                      <a:pt x="7824" y="5320"/>
                      <a:pt x="8401" y="5375"/>
                      <a:pt x="8941" y="5375"/>
                    </a:cubicBezTo>
                    <a:cubicBezTo>
                      <a:pt x="11696" y="5375"/>
                      <a:pt x="13478" y="3951"/>
                      <a:pt x="13478" y="3951"/>
                    </a:cubicBezTo>
                    <a:cubicBezTo>
                      <a:pt x="13478" y="3951"/>
                      <a:pt x="12025" y="1034"/>
                      <a:pt x="8299" y="224"/>
                    </a:cubicBezTo>
                    <a:cubicBezTo>
                      <a:pt x="7556" y="65"/>
                      <a:pt x="6778" y="1"/>
                      <a:pt x="6009"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89" name="Google Shape;5889;p46"/>
              <p:cNvSpPr/>
              <p:nvPr/>
            </p:nvSpPr>
            <p:spPr>
              <a:xfrm>
                <a:off x="6479675" y="4033075"/>
                <a:ext cx="207175" cy="295000"/>
              </a:xfrm>
              <a:custGeom>
                <a:avLst/>
                <a:gdLst/>
                <a:ahLst/>
                <a:cxnLst/>
                <a:rect l="l" t="t" r="r" b="b"/>
                <a:pathLst>
                  <a:path w="8287" h="11800" extrusionOk="0">
                    <a:moveTo>
                      <a:pt x="8275" y="0"/>
                    </a:moveTo>
                    <a:cubicBezTo>
                      <a:pt x="8275" y="0"/>
                      <a:pt x="5906" y="1227"/>
                      <a:pt x="3882" y="3167"/>
                    </a:cubicBezTo>
                    <a:cubicBezTo>
                      <a:pt x="3167" y="3858"/>
                      <a:pt x="2500" y="4632"/>
                      <a:pt x="1977" y="5477"/>
                    </a:cubicBezTo>
                    <a:cubicBezTo>
                      <a:pt x="0" y="8739"/>
                      <a:pt x="1096" y="11799"/>
                      <a:pt x="1096" y="11799"/>
                    </a:cubicBezTo>
                    <a:cubicBezTo>
                      <a:pt x="1096" y="11799"/>
                      <a:pt x="2274" y="11644"/>
                      <a:pt x="3632" y="10811"/>
                    </a:cubicBezTo>
                    <a:cubicBezTo>
                      <a:pt x="4536" y="10251"/>
                      <a:pt x="5525" y="9406"/>
                      <a:pt x="6310" y="8108"/>
                    </a:cubicBezTo>
                    <a:cubicBezTo>
                      <a:pt x="8287" y="4858"/>
                      <a:pt x="8275" y="0"/>
                      <a:pt x="8275"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90" name="Google Shape;5890;p46"/>
              <p:cNvSpPr/>
              <p:nvPr/>
            </p:nvSpPr>
            <p:spPr>
              <a:xfrm>
                <a:off x="969750" y="1198200"/>
                <a:ext cx="192600" cy="304825"/>
              </a:xfrm>
              <a:custGeom>
                <a:avLst/>
                <a:gdLst/>
                <a:ahLst/>
                <a:cxnLst/>
                <a:rect l="l" t="t" r="r" b="b"/>
                <a:pathLst>
                  <a:path w="7704" h="12193" extrusionOk="0">
                    <a:moveTo>
                      <a:pt x="846" y="0"/>
                    </a:moveTo>
                    <a:cubicBezTo>
                      <a:pt x="846" y="0"/>
                      <a:pt x="1" y="2060"/>
                      <a:pt x="703" y="4667"/>
                    </a:cubicBezTo>
                    <a:cubicBezTo>
                      <a:pt x="768" y="4630"/>
                      <a:pt x="833" y="4600"/>
                      <a:pt x="904" y="4600"/>
                    </a:cubicBezTo>
                    <a:cubicBezTo>
                      <a:pt x="924" y="4600"/>
                      <a:pt x="944" y="4603"/>
                      <a:pt x="965" y="4608"/>
                    </a:cubicBezTo>
                    <a:cubicBezTo>
                      <a:pt x="1263" y="4620"/>
                      <a:pt x="1477" y="4858"/>
                      <a:pt x="1477" y="5156"/>
                    </a:cubicBezTo>
                    <a:cubicBezTo>
                      <a:pt x="1465" y="5406"/>
                      <a:pt x="1286" y="5596"/>
                      <a:pt x="1048" y="5644"/>
                    </a:cubicBezTo>
                    <a:cubicBezTo>
                      <a:pt x="1155" y="5894"/>
                      <a:pt x="1275" y="6132"/>
                      <a:pt x="1406" y="6394"/>
                    </a:cubicBezTo>
                    <a:cubicBezTo>
                      <a:pt x="3239" y="9751"/>
                      <a:pt x="7466" y="12192"/>
                      <a:pt x="7466" y="12192"/>
                    </a:cubicBezTo>
                    <a:cubicBezTo>
                      <a:pt x="7466" y="12192"/>
                      <a:pt x="7704" y="7346"/>
                      <a:pt x="5894" y="3965"/>
                    </a:cubicBezTo>
                    <a:cubicBezTo>
                      <a:pt x="4061" y="596"/>
                      <a:pt x="846" y="0"/>
                      <a:pt x="846"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91" name="Google Shape;5891;p46"/>
              <p:cNvSpPr/>
              <p:nvPr/>
            </p:nvSpPr>
            <p:spPr>
              <a:xfrm>
                <a:off x="1194475" y="1541400"/>
                <a:ext cx="12225" cy="12225"/>
              </a:xfrm>
              <a:custGeom>
                <a:avLst/>
                <a:gdLst/>
                <a:ahLst/>
                <a:cxnLst/>
                <a:rect l="l" t="t" r="r" b="b"/>
                <a:pathLst>
                  <a:path w="489" h="489" extrusionOk="0">
                    <a:moveTo>
                      <a:pt x="251" y="0"/>
                    </a:moveTo>
                    <a:cubicBezTo>
                      <a:pt x="120" y="0"/>
                      <a:pt x="1" y="107"/>
                      <a:pt x="1" y="238"/>
                    </a:cubicBezTo>
                    <a:cubicBezTo>
                      <a:pt x="1" y="369"/>
                      <a:pt x="96" y="488"/>
                      <a:pt x="239" y="488"/>
                    </a:cubicBezTo>
                    <a:cubicBezTo>
                      <a:pt x="370" y="488"/>
                      <a:pt x="489" y="381"/>
                      <a:pt x="489" y="250"/>
                    </a:cubicBezTo>
                    <a:cubicBezTo>
                      <a:pt x="489" y="119"/>
                      <a:pt x="382" y="0"/>
                      <a:pt x="251"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92" name="Google Shape;5892;p46"/>
              <p:cNvSpPr/>
              <p:nvPr/>
            </p:nvSpPr>
            <p:spPr>
              <a:xfrm>
                <a:off x="1323075" y="1731000"/>
                <a:ext cx="14300" cy="14300"/>
              </a:xfrm>
              <a:custGeom>
                <a:avLst/>
                <a:gdLst/>
                <a:ahLst/>
                <a:cxnLst/>
                <a:rect l="l" t="t" r="r" b="b"/>
                <a:pathLst>
                  <a:path w="572" h="572" extrusionOk="0">
                    <a:moveTo>
                      <a:pt x="298" y="0"/>
                    </a:moveTo>
                    <a:cubicBezTo>
                      <a:pt x="131" y="0"/>
                      <a:pt x="0" y="119"/>
                      <a:pt x="0" y="274"/>
                    </a:cubicBezTo>
                    <a:cubicBezTo>
                      <a:pt x="0" y="441"/>
                      <a:pt x="119" y="560"/>
                      <a:pt x="274" y="572"/>
                    </a:cubicBezTo>
                    <a:cubicBezTo>
                      <a:pt x="429" y="572"/>
                      <a:pt x="548" y="453"/>
                      <a:pt x="572" y="298"/>
                    </a:cubicBezTo>
                    <a:cubicBezTo>
                      <a:pt x="572" y="143"/>
                      <a:pt x="453" y="24"/>
                      <a:pt x="298"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93" name="Google Shape;5893;p46"/>
              <p:cNvSpPr/>
              <p:nvPr/>
            </p:nvSpPr>
            <p:spPr>
              <a:xfrm>
                <a:off x="1493025" y="1678300"/>
                <a:ext cx="14025" cy="13725"/>
              </a:xfrm>
              <a:custGeom>
                <a:avLst/>
                <a:gdLst/>
                <a:ahLst/>
                <a:cxnLst/>
                <a:rect l="l" t="t" r="r" b="b"/>
                <a:pathLst>
                  <a:path w="561" h="549" extrusionOk="0">
                    <a:moveTo>
                      <a:pt x="287" y="1"/>
                    </a:moveTo>
                    <a:cubicBezTo>
                      <a:pt x="144" y="1"/>
                      <a:pt x="1" y="120"/>
                      <a:pt x="1" y="263"/>
                    </a:cubicBezTo>
                    <a:cubicBezTo>
                      <a:pt x="1" y="418"/>
                      <a:pt x="120" y="549"/>
                      <a:pt x="275" y="549"/>
                    </a:cubicBezTo>
                    <a:cubicBezTo>
                      <a:pt x="417" y="549"/>
                      <a:pt x="537" y="430"/>
                      <a:pt x="560" y="287"/>
                    </a:cubicBezTo>
                    <a:cubicBezTo>
                      <a:pt x="560" y="132"/>
                      <a:pt x="441" y="1"/>
                      <a:pt x="287"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94" name="Google Shape;5894;p46"/>
              <p:cNvSpPr/>
              <p:nvPr/>
            </p:nvSpPr>
            <p:spPr>
              <a:xfrm>
                <a:off x="1513575" y="1581225"/>
                <a:ext cx="23525" cy="23000"/>
              </a:xfrm>
              <a:custGeom>
                <a:avLst/>
                <a:gdLst/>
                <a:ahLst/>
                <a:cxnLst/>
                <a:rect l="l" t="t" r="r" b="b"/>
                <a:pathLst>
                  <a:path w="941" h="920" extrusionOk="0">
                    <a:moveTo>
                      <a:pt x="438" y="1"/>
                    </a:moveTo>
                    <a:cubicBezTo>
                      <a:pt x="204" y="1"/>
                      <a:pt x="0" y="206"/>
                      <a:pt x="0" y="443"/>
                    </a:cubicBezTo>
                    <a:cubicBezTo>
                      <a:pt x="0" y="693"/>
                      <a:pt x="191" y="907"/>
                      <a:pt x="453" y="919"/>
                    </a:cubicBezTo>
                    <a:cubicBezTo>
                      <a:pt x="460" y="920"/>
                      <a:pt x="467" y="920"/>
                      <a:pt x="474" y="920"/>
                    </a:cubicBezTo>
                    <a:cubicBezTo>
                      <a:pt x="715" y="920"/>
                      <a:pt x="929" y="722"/>
                      <a:pt x="929" y="479"/>
                    </a:cubicBezTo>
                    <a:cubicBezTo>
                      <a:pt x="941" y="217"/>
                      <a:pt x="727" y="3"/>
                      <a:pt x="477" y="3"/>
                    </a:cubicBezTo>
                    <a:cubicBezTo>
                      <a:pt x="464" y="1"/>
                      <a:pt x="451" y="1"/>
                      <a:pt x="438"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95" name="Google Shape;5895;p46"/>
              <p:cNvSpPr/>
              <p:nvPr/>
            </p:nvSpPr>
            <p:spPr>
              <a:xfrm>
                <a:off x="968550" y="1392550"/>
                <a:ext cx="25925" cy="25350"/>
              </a:xfrm>
              <a:custGeom>
                <a:avLst/>
                <a:gdLst/>
                <a:ahLst/>
                <a:cxnLst/>
                <a:rect l="l" t="t" r="r" b="b"/>
                <a:pathLst>
                  <a:path w="1037" h="1014" extrusionOk="0">
                    <a:moveTo>
                      <a:pt x="514" y="1"/>
                    </a:moveTo>
                    <a:cubicBezTo>
                      <a:pt x="239" y="1"/>
                      <a:pt x="24" y="211"/>
                      <a:pt x="13" y="489"/>
                    </a:cubicBezTo>
                    <a:cubicBezTo>
                      <a:pt x="1" y="775"/>
                      <a:pt x="227" y="1001"/>
                      <a:pt x="501" y="1013"/>
                    </a:cubicBezTo>
                    <a:cubicBezTo>
                      <a:pt x="508" y="1013"/>
                      <a:pt x="515" y="1013"/>
                      <a:pt x="523" y="1013"/>
                    </a:cubicBezTo>
                    <a:cubicBezTo>
                      <a:pt x="799" y="1013"/>
                      <a:pt x="1025" y="792"/>
                      <a:pt x="1025" y="513"/>
                    </a:cubicBezTo>
                    <a:cubicBezTo>
                      <a:pt x="1037" y="239"/>
                      <a:pt x="822" y="13"/>
                      <a:pt x="537" y="1"/>
                    </a:cubicBezTo>
                    <a:cubicBezTo>
                      <a:pt x="529" y="1"/>
                      <a:pt x="522" y="1"/>
                      <a:pt x="514"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96" name="Google Shape;5896;p46"/>
              <p:cNvSpPr/>
              <p:nvPr/>
            </p:nvSpPr>
            <p:spPr>
              <a:xfrm>
                <a:off x="1520425" y="1465775"/>
                <a:ext cx="295600" cy="189500"/>
              </a:xfrm>
              <a:custGeom>
                <a:avLst/>
                <a:gdLst/>
                <a:ahLst/>
                <a:cxnLst/>
                <a:rect l="l" t="t" r="r" b="b"/>
                <a:pathLst>
                  <a:path w="11824" h="7580" extrusionOk="0">
                    <a:moveTo>
                      <a:pt x="11823" y="1"/>
                    </a:moveTo>
                    <a:cubicBezTo>
                      <a:pt x="11823" y="1"/>
                      <a:pt x="10299" y="13"/>
                      <a:pt x="8406" y="358"/>
                    </a:cubicBezTo>
                    <a:cubicBezTo>
                      <a:pt x="6882" y="644"/>
                      <a:pt x="5120" y="1132"/>
                      <a:pt x="3667" y="2025"/>
                    </a:cubicBezTo>
                    <a:cubicBezTo>
                      <a:pt x="417" y="4037"/>
                      <a:pt x="0" y="7276"/>
                      <a:pt x="0" y="7276"/>
                    </a:cubicBezTo>
                    <a:cubicBezTo>
                      <a:pt x="0" y="7276"/>
                      <a:pt x="843" y="7580"/>
                      <a:pt x="2117" y="7580"/>
                    </a:cubicBezTo>
                    <a:cubicBezTo>
                      <a:pt x="3275" y="7580"/>
                      <a:pt x="4787" y="7329"/>
                      <a:pt x="6346" y="6371"/>
                    </a:cubicBezTo>
                    <a:cubicBezTo>
                      <a:pt x="7037" y="5942"/>
                      <a:pt x="7692" y="5418"/>
                      <a:pt x="8275" y="4835"/>
                    </a:cubicBezTo>
                    <a:cubicBezTo>
                      <a:pt x="10442" y="2716"/>
                      <a:pt x="11823" y="1"/>
                      <a:pt x="11823"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97" name="Google Shape;5897;p46"/>
              <p:cNvSpPr/>
              <p:nvPr/>
            </p:nvSpPr>
            <p:spPr>
              <a:xfrm>
                <a:off x="1977325" y="1374700"/>
                <a:ext cx="313450" cy="164750"/>
              </a:xfrm>
              <a:custGeom>
                <a:avLst/>
                <a:gdLst/>
                <a:ahLst/>
                <a:cxnLst/>
                <a:rect l="l" t="t" r="r" b="b"/>
                <a:pathLst>
                  <a:path w="12538" h="6590" extrusionOk="0">
                    <a:moveTo>
                      <a:pt x="1882" y="1"/>
                    </a:moveTo>
                    <a:cubicBezTo>
                      <a:pt x="755" y="1"/>
                      <a:pt x="0" y="84"/>
                      <a:pt x="0" y="84"/>
                    </a:cubicBezTo>
                    <a:cubicBezTo>
                      <a:pt x="0" y="84"/>
                      <a:pt x="2655" y="4168"/>
                      <a:pt x="6132" y="5799"/>
                    </a:cubicBezTo>
                    <a:cubicBezTo>
                      <a:pt x="7397" y="6399"/>
                      <a:pt x="8592" y="6589"/>
                      <a:pt x="9600" y="6589"/>
                    </a:cubicBezTo>
                    <a:cubicBezTo>
                      <a:pt x="11352" y="6589"/>
                      <a:pt x="12538" y="6013"/>
                      <a:pt x="12538" y="6013"/>
                    </a:cubicBezTo>
                    <a:cubicBezTo>
                      <a:pt x="12538" y="6013"/>
                      <a:pt x="11764" y="2822"/>
                      <a:pt x="8311" y="1191"/>
                    </a:cubicBezTo>
                    <a:cubicBezTo>
                      <a:pt x="6214" y="197"/>
                      <a:pt x="3611" y="1"/>
                      <a:pt x="1882"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98" name="Google Shape;5898;p46"/>
              <p:cNvSpPr/>
              <p:nvPr/>
            </p:nvSpPr>
            <p:spPr>
              <a:xfrm>
                <a:off x="2611925" y="1252675"/>
                <a:ext cx="193200" cy="304825"/>
              </a:xfrm>
              <a:custGeom>
                <a:avLst/>
                <a:gdLst/>
                <a:ahLst/>
                <a:cxnLst/>
                <a:rect l="l" t="t" r="r" b="b"/>
                <a:pathLst>
                  <a:path w="7728" h="12193" extrusionOk="0">
                    <a:moveTo>
                      <a:pt x="846" y="0"/>
                    </a:moveTo>
                    <a:cubicBezTo>
                      <a:pt x="846" y="0"/>
                      <a:pt x="0" y="2048"/>
                      <a:pt x="715" y="4655"/>
                    </a:cubicBezTo>
                    <a:cubicBezTo>
                      <a:pt x="774" y="4616"/>
                      <a:pt x="849" y="4593"/>
                      <a:pt x="921" y="4593"/>
                    </a:cubicBezTo>
                    <a:cubicBezTo>
                      <a:pt x="936" y="4593"/>
                      <a:pt x="950" y="4594"/>
                      <a:pt x="965" y="4596"/>
                    </a:cubicBezTo>
                    <a:cubicBezTo>
                      <a:pt x="1262" y="4608"/>
                      <a:pt x="1489" y="4846"/>
                      <a:pt x="1489" y="5144"/>
                    </a:cubicBezTo>
                    <a:cubicBezTo>
                      <a:pt x="1477" y="5394"/>
                      <a:pt x="1298" y="5596"/>
                      <a:pt x="1060" y="5644"/>
                    </a:cubicBezTo>
                    <a:cubicBezTo>
                      <a:pt x="1167" y="5894"/>
                      <a:pt x="1286" y="6132"/>
                      <a:pt x="1417" y="6382"/>
                    </a:cubicBezTo>
                    <a:cubicBezTo>
                      <a:pt x="3251" y="9751"/>
                      <a:pt x="7477" y="12192"/>
                      <a:pt x="7477" y="12192"/>
                    </a:cubicBezTo>
                    <a:cubicBezTo>
                      <a:pt x="7477" y="12192"/>
                      <a:pt x="7728" y="7322"/>
                      <a:pt x="5894" y="3953"/>
                    </a:cubicBezTo>
                    <a:cubicBezTo>
                      <a:pt x="4060" y="595"/>
                      <a:pt x="846" y="0"/>
                      <a:pt x="846"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99" name="Google Shape;5899;p46"/>
              <p:cNvSpPr/>
              <p:nvPr/>
            </p:nvSpPr>
            <p:spPr>
              <a:xfrm>
                <a:off x="2836950" y="1595575"/>
                <a:ext cx="12525" cy="12525"/>
              </a:xfrm>
              <a:custGeom>
                <a:avLst/>
                <a:gdLst/>
                <a:ahLst/>
                <a:cxnLst/>
                <a:rect l="l" t="t" r="r" b="b"/>
                <a:pathLst>
                  <a:path w="501" h="501" extrusionOk="0">
                    <a:moveTo>
                      <a:pt x="262" y="0"/>
                    </a:moveTo>
                    <a:cubicBezTo>
                      <a:pt x="120" y="0"/>
                      <a:pt x="0" y="107"/>
                      <a:pt x="0" y="238"/>
                    </a:cubicBezTo>
                    <a:cubicBezTo>
                      <a:pt x="0" y="381"/>
                      <a:pt x="108" y="500"/>
                      <a:pt x="239" y="500"/>
                    </a:cubicBezTo>
                    <a:cubicBezTo>
                      <a:pt x="381" y="500"/>
                      <a:pt x="501" y="393"/>
                      <a:pt x="501" y="262"/>
                    </a:cubicBezTo>
                    <a:cubicBezTo>
                      <a:pt x="501" y="119"/>
                      <a:pt x="393" y="0"/>
                      <a:pt x="262"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00" name="Google Shape;5900;p46"/>
              <p:cNvSpPr/>
              <p:nvPr/>
            </p:nvSpPr>
            <p:spPr>
              <a:xfrm>
                <a:off x="2965825" y="1785475"/>
                <a:ext cx="14025" cy="14000"/>
              </a:xfrm>
              <a:custGeom>
                <a:avLst/>
                <a:gdLst/>
                <a:ahLst/>
                <a:cxnLst/>
                <a:rect l="l" t="t" r="r" b="b"/>
                <a:pathLst>
                  <a:path w="561" h="560" extrusionOk="0">
                    <a:moveTo>
                      <a:pt x="299" y="0"/>
                    </a:moveTo>
                    <a:cubicBezTo>
                      <a:pt x="132" y="0"/>
                      <a:pt x="13" y="119"/>
                      <a:pt x="1" y="262"/>
                    </a:cubicBezTo>
                    <a:cubicBezTo>
                      <a:pt x="1" y="429"/>
                      <a:pt x="120" y="548"/>
                      <a:pt x="263" y="560"/>
                    </a:cubicBezTo>
                    <a:cubicBezTo>
                      <a:pt x="430" y="560"/>
                      <a:pt x="549" y="441"/>
                      <a:pt x="560" y="298"/>
                    </a:cubicBezTo>
                    <a:cubicBezTo>
                      <a:pt x="560" y="131"/>
                      <a:pt x="441" y="0"/>
                      <a:pt x="299"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01" name="Google Shape;5901;p46"/>
              <p:cNvSpPr/>
              <p:nvPr/>
            </p:nvSpPr>
            <p:spPr>
              <a:xfrm>
                <a:off x="3135500" y="1732200"/>
                <a:ext cx="14025" cy="13700"/>
              </a:xfrm>
              <a:custGeom>
                <a:avLst/>
                <a:gdLst/>
                <a:ahLst/>
                <a:cxnLst/>
                <a:rect l="l" t="t" r="r" b="b"/>
                <a:pathLst>
                  <a:path w="561" h="548" extrusionOk="0">
                    <a:moveTo>
                      <a:pt x="286" y="0"/>
                    </a:moveTo>
                    <a:cubicBezTo>
                      <a:pt x="131" y="0"/>
                      <a:pt x="0" y="119"/>
                      <a:pt x="0" y="274"/>
                    </a:cubicBezTo>
                    <a:cubicBezTo>
                      <a:pt x="0" y="417"/>
                      <a:pt x="120" y="548"/>
                      <a:pt x="262" y="548"/>
                    </a:cubicBezTo>
                    <a:cubicBezTo>
                      <a:pt x="417" y="548"/>
                      <a:pt x="548" y="429"/>
                      <a:pt x="548" y="286"/>
                    </a:cubicBezTo>
                    <a:cubicBezTo>
                      <a:pt x="560" y="131"/>
                      <a:pt x="441" y="0"/>
                      <a:pt x="286"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02" name="Google Shape;5902;p46"/>
              <p:cNvSpPr/>
              <p:nvPr/>
            </p:nvSpPr>
            <p:spPr>
              <a:xfrm>
                <a:off x="3156025" y="1635425"/>
                <a:ext cx="23850" cy="23275"/>
              </a:xfrm>
              <a:custGeom>
                <a:avLst/>
                <a:gdLst/>
                <a:ahLst/>
                <a:cxnLst/>
                <a:rect l="l" t="t" r="r" b="b"/>
                <a:pathLst>
                  <a:path w="954" h="931" extrusionOk="0">
                    <a:moveTo>
                      <a:pt x="468" y="1"/>
                    </a:moveTo>
                    <a:cubicBezTo>
                      <a:pt x="227" y="1"/>
                      <a:pt x="13" y="199"/>
                      <a:pt x="13" y="454"/>
                    </a:cubicBezTo>
                    <a:cubicBezTo>
                      <a:pt x="1" y="692"/>
                      <a:pt x="203" y="906"/>
                      <a:pt x="453" y="930"/>
                    </a:cubicBezTo>
                    <a:cubicBezTo>
                      <a:pt x="460" y="931"/>
                      <a:pt x="467" y="931"/>
                      <a:pt x="474" y="931"/>
                    </a:cubicBezTo>
                    <a:cubicBezTo>
                      <a:pt x="727" y="931"/>
                      <a:pt x="930" y="721"/>
                      <a:pt x="930" y="478"/>
                    </a:cubicBezTo>
                    <a:cubicBezTo>
                      <a:pt x="953" y="228"/>
                      <a:pt x="739" y="1"/>
                      <a:pt x="489" y="1"/>
                    </a:cubicBezTo>
                    <a:cubicBezTo>
                      <a:pt x="482" y="1"/>
                      <a:pt x="475" y="1"/>
                      <a:pt x="468"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03" name="Google Shape;5903;p46"/>
              <p:cNvSpPr/>
              <p:nvPr/>
            </p:nvSpPr>
            <p:spPr>
              <a:xfrm>
                <a:off x="2882800" y="1169625"/>
                <a:ext cx="13400" cy="13425"/>
              </a:xfrm>
              <a:custGeom>
                <a:avLst/>
                <a:gdLst/>
                <a:ahLst/>
                <a:cxnLst/>
                <a:rect l="l" t="t" r="r" b="b"/>
                <a:pathLst>
                  <a:path w="536" h="537" extrusionOk="0">
                    <a:moveTo>
                      <a:pt x="286" y="0"/>
                    </a:moveTo>
                    <a:cubicBezTo>
                      <a:pt x="119" y="0"/>
                      <a:pt x="0" y="107"/>
                      <a:pt x="0" y="250"/>
                    </a:cubicBezTo>
                    <a:cubicBezTo>
                      <a:pt x="0" y="405"/>
                      <a:pt x="107" y="524"/>
                      <a:pt x="250" y="536"/>
                    </a:cubicBezTo>
                    <a:cubicBezTo>
                      <a:pt x="405" y="536"/>
                      <a:pt x="524" y="429"/>
                      <a:pt x="536" y="286"/>
                    </a:cubicBezTo>
                    <a:cubicBezTo>
                      <a:pt x="536" y="131"/>
                      <a:pt x="429" y="12"/>
                      <a:pt x="286"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04" name="Google Shape;5904;p46"/>
              <p:cNvSpPr/>
              <p:nvPr/>
            </p:nvSpPr>
            <p:spPr>
              <a:xfrm>
                <a:off x="2611325" y="1446725"/>
                <a:ext cx="25925" cy="25325"/>
              </a:xfrm>
              <a:custGeom>
                <a:avLst/>
                <a:gdLst/>
                <a:ahLst/>
                <a:cxnLst/>
                <a:rect l="l" t="t" r="r" b="b"/>
                <a:pathLst>
                  <a:path w="1037" h="1013" extrusionOk="0">
                    <a:moveTo>
                      <a:pt x="515" y="1"/>
                    </a:moveTo>
                    <a:cubicBezTo>
                      <a:pt x="239" y="1"/>
                      <a:pt x="24" y="222"/>
                      <a:pt x="12" y="501"/>
                    </a:cubicBezTo>
                    <a:cubicBezTo>
                      <a:pt x="1" y="775"/>
                      <a:pt x="215" y="1001"/>
                      <a:pt x="501" y="1013"/>
                    </a:cubicBezTo>
                    <a:cubicBezTo>
                      <a:pt x="786" y="1013"/>
                      <a:pt x="1024" y="811"/>
                      <a:pt x="1024" y="525"/>
                    </a:cubicBezTo>
                    <a:cubicBezTo>
                      <a:pt x="1036" y="239"/>
                      <a:pt x="810" y="25"/>
                      <a:pt x="536" y="1"/>
                    </a:cubicBezTo>
                    <a:cubicBezTo>
                      <a:pt x="529" y="1"/>
                      <a:pt x="522" y="1"/>
                      <a:pt x="515"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05" name="Google Shape;5905;p46"/>
              <p:cNvSpPr/>
              <p:nvPr/>
            </p:nvSpPr>
            <p:spPr>
              <a:xfrm>
                <a:off x="2170800" y="1185975"/>
                <a:ext cx="25625" cy="25050"/>
              </a:xfrm>
              <a:custGeom>
                <a:avLst/>
                <a:gdLst/>
                <a:ahLst/>
                <a:cxnLst/>
                <a:rect l="l" t="t" r="r" b="b"/>
                <a:pathLst>
                  <a:path w="1025" h="1002" extrusionOk="0">
                    <a:moveTo>
                      <a:pt x="515" y="1"/>
                    </a:moveTo>
                    <a:cubicBezTo>
                      <a:pt x="239" y="1"/>
                      <a:pt x="24" y="222"/>
                      <a:pt x="12" y="477"/>
                    </a:cubicBezTo>
                    <a:cubicBezTo>
                      <a:pt x="0" y="763"/>
                      <a:pt x="215" y="989"/>
                      <a:pt x="488" y="1001"/>
                    </a:cubicBezTo>
                    <a:cubicBezTo>
                      <a:pt x="496" y="1002"/>
                      <a:pt x="503" y="1002"/>
                      <a:pt x="510" y="1002"/>
                    </a:cubicBezTo>
                    <a:cubicBezTo>
                      <a:pt x="786" y="1002"/>
                      <a:pt x="1012" y="780"/>
                      <a:pt x="1012" y="525"/>
                    </a:cubicBezTo>
                    <a:cubicBezTo>
                      <a:pt x="1024" y="239"/>
                      <a:pt x="798" y="13"/>
                      <a:pt x="536" y="1"/>
                    </a:cubicBezTo>
                    <a:cubicBezTo>
                      <a:pt x="529" y="1"/>
                      <a:pt x="522" y="1"/>
                      <a:pt x="515"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06" name="Google Shape;5906;p46"/>
              <p:cNvSpPr/>
              <p:nvPr/>
            </p:nvSpPr>
            <p:spPr>
              <a:xfrm>
                <a:off x="1770450" y="1698850"/>
                <a:ext cx="28900" cy="28325"/>
              </a:xfrm>
              <a:custGeom>
                <a:avLst/>
                <a:gdLst/>
                <a:ahLst/>
                <a:cxnLst/>
                <a:rect l="l" t="t" r="r" b="b"/>
                <a:pathLst>
                  <a:path w="1156" h="1133" extrusionOk="0">
                    <a:moveTo>
                      <a:pt x="596" y="1"/>
                    </a:moveTo>
                    <a:cubicBezTo>
                      <a:pt x="274" y="1"/>
                      <a:pt x="12" y="239"/>
                      <a:pt x="12" y="548"/>
                    </a:cubicBezTo>
                    <a:cubicBezTo>
                      <a:pt x="0" y="858"/>
                      <a:pt x="250" y="1132"/>
                      <a:pt x="560" y="1132"/>
                    </a:cubicBezTo>
                    <a:cubicBezTo>
                      <a:pt x="567" y="1132"/>
                      <a:pt x="575" y="1132"/>
                      <a:pt x="582" y="1132"/>
                    </a:cubicBezTo>
                    <a:cubicBezTo>
                      <a:pt x="883" y="1132"/>
                      <a:pt x="1143" y="897"/>
                      <a:pt x="1143" y="572"/>
                    </a:cubicBezTo>
                    <a:cubicBezTo>
                      <a:pt x="1155" y="262"/>
                      <a:pt x="905" y="1"/>
                      <a:pt x="59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07" name="Google Shape;5907;p46"/>
              <p:cNvSpPr/>
              <p:nvPr/>
            </p:nvSpPr>
            <p:spPr>
              <a:xfrm>
                <a:off x="1813000" y="1684550"/>
                <a:ext cx="33375" cy="32500"/>
              </a:xfrm>
              <a:custGeom>
                <a:avLst/>
                <a:gdLst/>
                <a:ahLst/>
                <a:cxnLst/>
                <a:rect l="l" t="t" r="r" b="b"/>
                <a:pathLst>
                  <a:path w="1335" h="1300" extrusionOk="0">
                    <a:moveTo>
                      <a:pt x="670" y="1"/>
                    </a:moveTo>
                    <a:cubicBezTo>
                      <a:pt x="322" y="1"/>
                      <a:pt x="36" y="282"/>
                      <a:pt x="25" y="620"/>
                    </a:cubicBezTo>
                    <a:cubicBezTo>
                      <a:pt x="1" y="989"/>
                      <a:pt x="287" y="1287"/>
                      <a:pt x="644" y="1299"/>
                    </a:cubicBezTo>
                    <a:cubicBezTo>
                      <a:pt x="651" y="1299"/>
                      <a:pt x="658" y="1299"/>
                      <a:pt x="665" y="1299"/>
                    </a:cubicBezTo>
                    <a:cubicBezTo>
                      <a:pt x="1013" y="1299"/>
                      <a:pt x="1299" y="1018"/>
                      <a:pt x="1311" y="668"/>
                    </a:cubicBezTo>
                    <a:cubicBezTo>
                      <a:pt x="1334" y="311"/>
                      <a:pt x="1049" y="13"/>
                      <a:pt x="692" y="1"/>
                    </a:cubicBezTo>
                    <a:cubicBezTo>
                      <a:pt x="684" y="1"/>
                      <a:pt x="677" y="1"/>
                      <a:pt x="670"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08" name="Google Shape;5908;p46"/>
              <p:cNvSpPr/>
              <p:nvPr/>
            </p:nvSpPr>
            <p:spPr>
              <a:xfrm>
                <a:off x="1857375" y="1754200"/>
                <a:ext cx="35425" cy="34575"/>
              </a:xfrm>
              <a:custGeom>
                <a:avLst/>
                <a:gdLst/>
                <a:ahLst/>
                <a:cxnLst/>
                <a:rect l="l" t="t" r="r" b="b"/>
                <a:pathLst>
                  <a:path w="1417" h="1383" extrusionOk="0">
                    <a:moveTo>
                      <a:pt x="705" y="1"/>
                    </a:moveTo>
                    <a:cubicBezTo>
                      <a:pt x="345" y="1"/>
                      <a:pt x="35" y="294"/>
                      <a:pt x="12" y="668"/>
                    </a:cubicBezTo>
                    <a:cubicBezTo>
                      <a:pt x="0" y="1037"/>
                      <a:pt x="298" y="1370"/>
                      <a:pt x="691" y="1382"/>
                    </a:cubicBezTo>
                    <a:cubicBezTo>
                      <a:pt x="1072" y="1382"/>
                      <a:pt x="1381" y="1096"/>
                      <a:pt x="1405" y="715"/>
                    </a:cubicBezTo>
                    <a:cubicBezTo>
                      <a:pt x="1417" y="346"/>
                      <a:pt x="1119" y="13"/>
                      <a:pt x="726" y="1"/>
                    </a:cubicBezTo>
                    <a:cubicBezTo>
                      <a:pt x="719" y="1"/>
                      <a:pt x="712" y="1"/>
                      <a:pt x="705"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09" name="Google Shape;5909;p46"/>
              <p:cNvSpPr/>
              <p:nvPr/>
            </p:nvSpPr>
            <p:spPr>
              <a:xfrm>
                <a:off x="3162575" y="1519950"/>
                <a:ext cx="295900" cy="189675"/>
              </a:xfrm>
              <a:custGeom>
                <a:avLst/>
                <a:gdLst/>
                <a:ahLst/>
                <a:cxnLst/>
                <a:rect l="l" t="t" r="r" b="b"/>
                <a:pathLst>
                  <a:path w="11836" h="7587" extrusionOk="0">
                    <a:moveTo>
                      <a:pt x="11836" y="1"/>
                    </a:moveTo>
                    <a:cubicBezTo>
                      <a:pt x="11836" y="1"/>
                      <a:pt x="10312" y="25"/>
                      <a:pt x="8407" y="370"/>
                    </a:cubicBezTo>
                    <a:cubicBezTo>
                      <a:pt x="6895" y="644"/>
                      <a:pt x="5121" y="1144"/>
                      <a:pt x="3680" y="2037"/>
                    </a:cubicBezTo>
                    <a:cubicBezTo>
                      <a:pt x="418" y="4037"/>
                      <a:pt x="1" y="7287"/>
                      <a:pt x="1" y="7287"/>
                    </a:cubicBezTo>
                    <a:cubicBezTo>
                      <a:pt x="1" y="7287"/>
                      <a:pt x="844" y="7587"/>
                      <a:pt x="2115" y="7587"/>
                    </a:cubicBezTo>
                    <a:cubicBezTo>
                      <a:pt x="3277" y="7587"/>
                      <a:pt x="4796" y="7337"/>
                      <a:pt x="6359" y="6383"/>
                    </a:cubicBezTo>
                    <a:cubicBezTo>
                      <a:pt x="7038" y="5942"/>
                      <a:pt x="7692" y="5418"/>
                      <a:pt x="8276" y="4847"/>
                    </a:cubicBezTo>
                    <a:cubicBezTo>
                      <a:pt x="10455" y="2716"/>
                      <a:pt x="11836" y="1"/>
                      <a:pt x="1183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10" name="Google Shape;5910;p46"/>
              <p:cNvSpPr/>
              <p:nvPr/>
            </p:nvSpPr>
            <p:spPr>
              <a:xfrm>
                <a:off x="4805350" y="1574425"/>
                <a:ext cx="295300" cy="189200"/>
              </a:xfrm>
              <a:custGeom>
                <a:avLst/>
                <a:gdLst/>
                <a:ahLst/>
                <a:cxnLst/>
                <a:rect l="l" t="t" r="r" b="b"/>
                <a:pathLst>
                  <a:path w="11812" h="7568" extrusionOk="0">
                    <a:moveTo>
                      <a:pt x="11812" y="1"/>
                    </a:moveTo>
                    <a:cubicBezTo>
                      <a:pt x="11811" y="1"/>
                      <a:pt x="10311" y="1"/>
                      <a:pt x="8406" y="346"/>
                    </a:cubicBezTo>
                    <a:cubicBezTo>
                      <a:pt x="6894" y="632"/>
                      <a:pt x="5120" y="1120"/>
                      <a:pt x="3680" y="2013"/>
                    </a:cubicBezTo>
                    <a:cubicBezTo>
                      <a:pt x="417" y="4025"/>
                      <a:pt x="1" y="7264"/>
                      <a:pt x="1" y="7264"/>
                    </a:cubicBezTo>
                    <a:cubicBezTo>
                      <a:pt x="1" y="7264"/>
                      <a:pt x="847" y="7567"/>
                      <a:pt x="2124" y="7567"/>
                    </a:cubicBezTo>
                    <a:cubicBezTo>
                      <a:pt x="3284" y="7567"/>
                      <a:pt x="4800" y="7317"/>
                      <a:pt x="6358" y="6359"/>
                    </a:cubicBezTo>
                    <a:cubicBezTo>
                      <a:pt x="7037" y="5942"/>
                      <a:pt x="7680" y="5406"/>
                      <a:pt x="8263" y="4835"/>
                    </a:cubicBezTo>
                    <a:cubicBezTo>
                      <a:pt x="10430" y="2715"/>
                      <a:pt x="11812" y="1"/>
                      <a:pt x="11812"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11" name="Google Shape;5911;p46"/>
              <p:cNvSpPr/>
              <p:nvPr/>
            </p:nvSpPr>
            <p:spPr>
              <a:xfrm>
                <a:off x="3620375" y="1429150"/>
                <a:ext cx="313450" cy="164550"/>
              </a:xfrm>
              <a:custGeom>
                <a:avLst/>
                <a:gdLst/>
                <a:ahLst/>
                <a:cxnLst/>
                <a:rect l="l" t="t" r="r" b="b"/>
                <a:pathLst>
                  <a:path w="12538" h="6582" extrusionOk="0">
                    <a:moveTo>
                      <a:pt x="1898" y="1"/>
                    </a:moveTo>
                    <a:cubicBezTo>
                      <a:pt x="762" y="1"/>
                      <a:pt x="1" y="85"/>
                      <a:pt x="1" y="85"/>
                    </a:cubicBezTo>
                    <a:cubicBezTo>
                      <a:pt x="1" y="85"/>
                      <a:pt x="2656" y="4157"/>
                      <a:pt x="6132" y="5800"/>
                    </a:cubicBezTo>
                    <a:cubicBezTo>
                      <a:pt x="7392" y="6393"/>
                      <a:pt x="8581" y="6581"/>
                      <a:pt x="9586" y="6581"/>
                    </a:cubicBezTo>
                    <a:cubicBezTo>
                      <a:pt x="11346" y="6581"/>
                      <a:pt x="12538" y="6002"/>
                      <a:pt x="12538" y="6002"/>
                    </a:cubicBezTo>
                    <a:cubicBezTo>
                      <a:pt x="12538" y="6002"/>
                      <a:pt x="11764" y="2823"/>
                      <a:pt x="8311" y="1180"/>
                    </a:cubicBezTo>
                    <a:cubicBezTo>
                      <a:pt x="6220" y="196"/>
                      <a:pt x="3626" y="1"/>
                      <a:pt x="1898"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12" name="Google Shape;5912;p46"/>
              <p:cNvSpPr/>
              <p:nvPr/>
            </p:nvSpPr>
            <p:spPr>
              <a:xfrm>
                <a:off x="4254675" y="1306850"/>
                <a:ext cx="193225" cy="304800"/>
              </a:xfrm>
              <a:custGeom>
                <a:avLst/>
                <a:gdLst/>
                <a:ahLst/>
                <a:cxnLst/>
                <a:rect l="l" t="t" r="r" b="b"/>
                <a:pathLst>
                  <a:path w="7729" h="12192" extrusionOk="0">
                    <a:moveTo>
                      <a:pt x="846" y="0"/>
                    </a:moveTo>
                    <a:cubicBezTo>
                      <a:pt x="846" y="0"/>
                      <a:pt x="1" y="2060"/>
                      <a:pt x="715" y="4667"/>
                    </a:cubicBezTo>
                    <a:cubicBezTo>
                      <a:pt x="771" y="4630"/>
                      <a:pt x="834" y="4600"/>
                      <a:pt x="904" y="4600"/>
                    </a:cubicBezTo>
                    <a:cubicBezTo>
                      <a:pt x="924" y="4600"/>
                      <a:pt x="944" y="4603"/>
                      <a:pt x="965" y="4608"/>
                    </a:cubicBezTo>
                    <a:cubicBezTo>
                      <a:pt x="1263" y="4620"/>
                      <a:pt x="1489" y="4858"/>
                      <a:pt x="1489" y="5155"/>
                    </a:cubicBezTo>
                    <a:cubicBezTo>
                      <a:pt x="1465" y="5405"/>
                      <a:pt x="1287" y="5596"/>
                      <a:pt x="1049" y="5644"/>
                    </a:cubicBezTo>
                    <a:cubicBezTo>
                      <a:pt x="1156" y="5894"/>
                      <a:pt x="1275" y="6132"/>
                      <a:pt x="1406" y="6394"/>
                    </a:cubicBezTo>
                    <a:cubicBezTo>
                      <a:pt x="3239" y="9751"/>
                      <a:pt x="7466" y="12192"/>
                      <a:pt x="7466" y="12192"/>
                    </a:cubicBezTo>
                    <a:cubicBezTo>
                      <a:pt x="7466" y="12192"/>
                      <a:pt x="7728" y="7322"/>
                      <a:pt x="5895" y="3965"/>
                    </a:cubicBezTo>
                    <a:cubicBezTo>
                      <a:pt x="4061" y="595"/>
                      <a:pt x="846" y="0"/>
                      <a:pt x="846"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13" name="Google Shape;5913;p46"/>
              <p:cNvSpPr/>
              <p:nvPr/>
            </p:nvSpPr>
            <p:spPr>
              <a:xfrm>
                <a:off x="4479725" y="1650025"/>
                <a:ext cx="12225" cy="12250"/>
              </a:xfrm>
              <a:custGeom>
                <a:avLst/>
                <a:gdLst/>
                <a:ahLst/>
                <a:cxnLst/>
                <a:rect l="l" t="t" r="r" b="b"/>
                <a:pathLst>
                  <a:path w="489" h="490" extrusionOk="0">
                    <a:moveTo>
                      <a:pt x="250" y="1"/>
                    </a:moveTo>
                    <a:cubicBezTo>
                      <a:pt x="119" y="1"/>
                      <a:pt x="0" y="108"/>
                      <a:pt x="0" y="239"/>
                    </a:cubicBezTo>
                    <a:cubicBezTo>
                      <a:pt x="0" y="370"/>
                      <a:pt x="107" y="489"/>
                      <a:pt x="238" y="489"/>
                    </a:cubicBezTo>
                    <a:cubicBezTo>
                      <a:pt x="369" y="489"/>
                      <a:pt x="488" y="382"/>
                      <a:pt x="488" y="251"/>
                    </a:cubicBezTo>
                    <a:cubicBezTo>
                      <a:pt x="488" y="120"/>
                      <a:pt x="381" y="1"/>
                      <a:pt x="250"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14" name="Google Shape;5914;p46"/>
              <p:cNvSpPr/>
              <p:nvPr/>
            </p:nvSpPr>
            <p:spPr>
              <a:xfrm>
                <a:off x="4608300" y="1839625"/>
                <a:ext cx="14325" cy="14325"/>
              </a:xfrm>
              <a:custGeom>
                <a:avLst/>
                <a:gdLst/>
                <a:ahLst/>
                <a:cxnLst/>
                <a:rect l="l" t="t" r="r" b="b"/>
                <a:pathLst>
                  <a:path w="573" h="573" extrusionOk="0">
                    <a:moveTo>
                      <a:pt x="277" y="0"/>
                    </a:moveTo>
                    <a:cubicBezTo>
                      <a:pt x="131" y="0"/>
                      <a:pt x="1" y="116"/>
                      <a:pt x="1" y="275"/>
                    </a:cubicBezTo>
                    <a:cubicBezTo>
                      <a:pt x="1" y="442"/>
                      <a:pt x="120" y="549"/>
                      <a:pt x="274" y="573"/>
                    </a:cubicBezTo>
                    <a:cubicBezTo>
                      <a:pt x="441" y="573"/>
                      <a:pt x="560" y="454"/>
                      <a:pt x="572" y="299"/>
                    </a:cubicBezTo>
                    <a:cubicBezTo>
                      <a:pt x="572" y="132"/>
                      <a:pt x="453" y="25"/>
                      <a:pt x="298" y="1"/>
                    </a:cubicBezTo>
                    <a:cubicBezTo>
                      <a:pt x="291" y="1"/>
                      <a:pt x="284" y="0"/>
                      <a:pt x="27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15" name="Google Shape;5915;p46"/>
              <p:cNvSpPr/>
              <p:nvPr/>
            </p:nvSpPr>
            <p:spPr>
              <a:xfrm>
                <a:off x="4778275" y="1786600"/>
                <a:ext cx="13700" cy="13775"/>
              </a:xfrm>
              <a:custGeom>
                <a:avLst/>
                <a:gdLst/>
                <a:ahLst/>
                <a:cxnLst/>
                <a:rect l="l" t="t" r="r" b="b"/>
                <a:pathLst>
                  <a:path w="548" h="551" extrusionOk="0">
                    <a:moveTo>
                      <a:pt x="242" y="0"/>
                    </a:moveTo>
                    <a:cubicBezTo>
                      <a:pt x="112" y="0"/>
                      <a:pt x="0" y="133"/>
                      <a:pt x="0" y="265"/>
                    </a:cubicBezTo>
                    <a:cubicBezTo>
                      <a:pt x="0" y="420"/>
                      <a:pt x="119" y="551"/>
                      <a:pt x="262" y="551"/>
                    </a:cubicBezTo>
                    <a:cubicBezTo>
                      <a:pt x="417" y="551"/>
                      <a:pt x="548" y="431"/>
                      <a:pt x="548" y="277"/>
                    </a:cubicBezTo>
                    <a:cubicBezTo>
                      <a:pt x="548" y="134"/>
                      <a:pt x="429" y="3"/>
                      <a:pt x="274" y="3"/>
                    </a:cubicBezTo>
                    <a:cubicBezTo>
                      <a:pt x="263" y="1"/>
                      <a:pt x="253" y="0"/>
                      <a:pt x="242"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16" name="Google Shape;5916;p46"/>
              <p:cNvSpPr/>
              <p:nvPr/>
            </p:nvSpPr>
            <p:spPr>
              <a:xfrm>
                <a:off x="4799100" y="1689325"/>
                <a:ext cx="23550" cy="23250"/>
              </a:xfrm>
              <a:custGeom>
                <a:avLst/>
                <a:gdLst/>
                <a:ahLst/>
                <a:cxnLst/>
                <a:rect l="l" t="t" r="r" b="b"/>
                <a:pathLst>
                  <a:path w="942" h="930" extrusionOk="0">
                    <a:moveTo>
                      <a:pt x="468" y="0"/>
                    </a:moveTo>
                    <a:cubicBezTo>
                      <a:pt x="215" y="0"/>
                      <a:pt x="12" y="210"/>
                      <a:pt x="12" y="453"/>
                    </a:cubicBezTo>
                    <a:cubicBezTo>
                      <a:pt x="0" y="703"/>
                      <a:pt x="203" y="929"/>
                      <a:pt x="453" y="929"/>
                    </a:cubicBezTo>
                    <a:cubicBezTo>
                      <a:pt x="460" y="930"/>
                      <a:pt x="467" y="930"/>
                      <a:pt x="474" y="930"/>
                    </a:cubicBezTo>
                    <a:cubicBezTo>
                      <a:pt x="715" y="930"/>
                      <a:pt x="918" y="731"/>
                      <a:pt x="929" y="477"/>
                    </a:cubicBezTo>
                    <a:cubicBezTo>
                      <a:pt x="941" y="227"/>
                      <a:pt x="739" y="1"/>
                      <a:pt x="489" y="1"/>
                    </a:cubicBezTo>
                    <a:cubicBezTo>
                      <a:pt x="482" y="0"/>
                      <a:pt x="475" y="0"/>
                      <a:pt x="468"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17" name="Google Shape;5917;p46"/>
              <p:cNvSpPr/>
              <p:nvPr/>
            </p:nvSpPr>
            <p:spPr>
              <a:xfrm>
                <a:off x="5011025" y="1227950"/>
                <a:ext cx="26525" cy="26525"/>
              </a:xfrm>
              <a:custGeom>
                <a:avLst/>
                <a:gdLst/>
                <a:ahLst/>
                <a:cxnLst/>
                <a:rect l="l" t="t" r="r" b="b"/>
                <a:pathLst>
                  <a:path w="1061" h="1061" extrusionOk="0">
                    <a:moveTo>
                      <a:pt x="515" y="0"/>
                    </a:moveTo>
                    <a:cubicBezTo>
                      <a:pt x="239" y="0"/>
                      <a:pt x="12" y="223"/>
                      <a:pt x="1" y="513"/>
                    </a:cubicBezTo>
                    <a:cubicBezTo>
                      <a:pt x="1" y="703"/>
                      <a:pt x="108" y="870"/>
                      <a:pt x="251" y="977"/>
                    </a:cubicBezTo>
                    <a:cubicBezTo>
                      <a:pt x="334" y="1013"/>
                      <a:pt x="417" y="1061"/>
                      <a:pt x="513" y="1061"/>
                    </a:cubicBezTo>
                    <a:cubicBezTo>
                      <a:pt x="537" y="1061"/>
                      <a:pt x="584" y="1049"/>
                      <a:pt x="608" y="1049"/>
                    </a:cubicBezTo>
                    <a:cubicBezTo>
                      <a:pt x="846" y="1001"/>
                      <a:pt x="1048" y="810"/>
                      <a:pt x="1048" y="560"/>
                    </a:cubicBezTo>
                    <a:cubicBezTo>
                      <a:pt x="1060" y="322"/>
                      <a:pt x="906" y="120"/>
                      <a:pt x="703" y="49"/>
                    </a:cubicBezTo>
                    <a:cubicBezTo>
                      <a:pt x="691" y="49"/>
                      <a:pt x="656" y="37"/>
                      <a:pt x="644" y="37"/>
                    </a:cubicBezTo>
                    <a:cubicBezTo>
                      <a:pt x="608" y="25"/>
                      <a:pt x="584" y="1"/>
                      <a:pt x="537" y="1"/>
                    </a:cubicBezTo>
                    <a:cubicBezTo>
                      <a:pt x="529" y="1"/>
                      <a:pt x="522" y="0"/>
                      <a:pt x="515"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18" name="Google Shape;5918;p46"/>
              <p:cNvSpPr/>
              <p:nvPr/>
            </p:nvSpPr>
            <p:spPr>
              <a:xfrm>
                <a:off x="3368850" y="1173775"/>
                <a:ext cx="25925" cy="26525"/>
              </a:xfrm>
              <a:custGeom>
                <a:avLst/>
                <a:gdLst/>
                <a:ahLst/>
                <a:cxnLst/>
                <a:rect l="l" t="t" r="r" b="b"/>
                <a:pathLst>
                  <a:path w="1037" h="1061" extrusionOk="0">
                    <a:moveTo>
                      <a:pt x="516" y="1"/>
                    </a:moveTo>
                    <a:cubicBezTo>
                      <a:pt x="239" y="1"/>
                      <a:pt x="1" y="234"/>
                      <a:pt x="1" y="501"/>
                    </a:cubicBezTo>
                    <a:cubicBezTo>
                      <a:pt x="1" y="703"/>
                      <a:pt x="96" y="858"/>
                      <a:pt x="251" y="965"/>
                    </a:cubicBezTo>
                    <a:cubicBezTo>
                      <a:pt x="322" y="1013"/>
                      <a:pt x="418" y="1061"/>
                      <a:pt x="501" y="1061"/>
                    </a:cubicBezTo>
                    <a:cubicBezTo>
                      <a:pt x="537" y="1061"/>
                      <a:pt x="572" y="1037"/>
                      <a:pt x="608" y="1037"/>
                    </a:cubicBezTo>
                    <a:cubicBezTo>
                      <a:pt x="846" y="1001"/>
                      <a:pt x="1037" y="799"/>
                      <a:pt x="1037" y="549"/>
                    </a:cubicBezTo>
                    <a:cubicBezTo>
                      <a:pt x="1037" y="311"/>
                      <a:pt x="906" y="120"/>
                      <a:pt x="692" y="49"/>
                    </a:cubicBezTo>
                    <a:cubicBezTo>
                      <a:pt x="680" y="49"/>
                      <a:pt x="656" y="25"/>
                      <a:pt x="632" y="25"/>
                    </a:cubicBezTo>
                    <a:cubicBezTo>
                      <a:pt x="608" y="13"/>
                      <a:pt x="572" y="1"/>
                      <a:pt x="537" y="1"/>
                    </a:cubicBezTo>
                    <a:cubicBezTo>
                      <a:pt x="530" y="1"/>
                      <a:pt x="523" y="1"/>
                      <a:pt x="51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19" name="Google Shape;5919;p46"/>
              <p:cNvSpPr/>
              <p:nvPr/>
            </p:nvSpPr>
            <p:spPr>
              <a:xfrm>
                <a:off x="4525250" y="1224025"/>
                <a:ext cx="13425" cy="13475"/>
              </a:xfrm>
              <a:custGeom>
                <a:avLst/>
                <a:gdLst/>
                <a:ahLst/>
                <a:cxnLst/>
                <a:rect l="l" t="t" r="r" b="b"/>
                <a:pathLst>
                  <a:path w="537" h="539" extrusionOk="0">
                    <a:moveTo>
                      <a:pt x="238" y="0"/>
                    </a:moveTo>
                    <a:cubicBezTo>
                      <a:pt x="112" y="0"/>
                      <a:pt x="12" y="112"/>
                      <a:pt x="1" y="253"/>
                    </a:cubicBezTo>
                    <a:cubicBezTo>
                      <a:pt x="1" y="396"/>
                      <a:pt x="96" y="515"/>
                      <a:pt x="251" y="539"/>
                    </a:cubicBezTo>
                    <a:cubicBezTo>
                      <a:pt x="394" y="539"/>
                      <a:pt x="513" y="432"/>
                      <a:pt x="537" y="277"/>
                    </a:cubicBezTo>
                    <a:cubicBezTo>
                      <a:pt x="537" y="134"/>
                      <a:pt x="429" y="15"/>
                      <a:pt x="275" y="3"/>
                    </a:cubicBezTo>
                    <a:cubicBezTo>
                      <a:pt x="262" y="1"/>
                      <a:pt x="250" y="0"/>
                      <a:pt x="238"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20" name="Google Shape;5920;p46"/>
              <p:cNvSpPr/>
              <p:nvPr/>
            </p:nvSpPr>
            <p:spPr>
              <a:xfrm>
                <a:off x="4253800" y="1500900"/>
                <a:ext cx="26200" cy="25350"/>
              </a:xfrm>
              <a:custGeom>
                <a:avLst/>
                <a:gdLst/>
                <a:ahLst/>
                <a:cxnLst/>
                <a:rect l="l" t="t" r="r" b="b"/>
                <a:pathLst>
                  <a:path w="1048" h="1014" extrusionOk="0">
                    <a:moveTo>
                      <a:pt x="536" y="1"/>
                    </a:moveTo>
                    <a:cubicBezTo>
                      <a:pt x="274" y="1"/>
                      <a:pt x="36" y="215"/>
                      <a:pt x="24" y="489"/>
                    </a:cubicBezTo>
                    <a:cubicBezTo>
                      <a:pt x="0" y="775"/>
                      <a:pt x="226" y="989"/>
                      <a:pt x="512" y="1013"/>
                    </a:cubicBezTo>
                    <a:cubicBezTo>
                      <a:pt x="519" y="1013"/>
                      <a:pt x="527" y="1013"/>
                      <a:pt x="534" y="1013"/>
                    </a:cubicBezTo>
                    <a:cubicBezTo>
                      <a:pt x="809" y="1013"/>
                      <a:pt x="1013" y="791"/>
                      <a:pt x="1036" y="513"/>
                    </a:cubicBezTo>
                    <a:cubicBezTo>
                      <a:pt x="1048" y="227"/>
                      <a:pt x="822" y="13"/>
                      <a:pt x="53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21" name="Google Shape;5921;p46"/>
              <p:cNvSpPr/>
              <p:nvPr/>
            </p:nvSpPr>
            <p:spPr>
              <a:xfrm>
                <a:off x="3840950" y="1164850"/>
                <a:ext cx="30975" cy="30100"/>
              </a:xfrm>
              <a:custGeom>
                <a:avLst/>
                <a:gdLst/>
                <a:ahLst/>
                <a:cxnLst/>
                <a:rect l="l" t="t" r="r" b="b"/>
                <a:pathLst>
                  <a:path w="1239" h="1204" extrusionOk="0">
                    <a:moveTo>
                      <a:pt x="621" y="0"/>
                    </a:moveTo>
                    <a:cubicBezTo>
                      <a:pt x="297" y="0"/>
                      <a:pt x="24" y="258"/>
                      <a:pt x="12" y="584"/>
                    </a:cubicBezTo>
                    <a:cubicBezTo>
                      <a:pt x="0" y="906"/>
                      <a:pt x="262" y="1191"/>
                      <a:pt x="596" y="1203"/>
                    </a:cubicBezTo>
                    <a:cubicBezTo>
                      <a:pt x="603" y="1204"/>
                      <a:pt x="610" y="1204"/>
                      <a:pt x="617" y="1204"/>
                    </a:cubicBezTo>
                    <a:cubicBezTo>
                      <a:pt x="929" y="1204"/>
                      <a:pt x="1203" y="946"/>
                      <a:pt x="1215" y="620"/>
                    </a:cubicBezTo>
                    <a:cubicBezTo>
                      <a:pt x="1239" y="298"/>
                      <a:pt x="965" y="13"/>
                      <a:pt x="643" y="1"/>
                    </a:cubicBezTo>
                    <a:cubicBezTo>
                      <a:pt x="636" y="0"/>
                      <a:pt x="629" y="0"/>
                      <a:pt x="621"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22" name="Google Shape;5922;p46"/>
              <p:cNvSpPr/>
              <p:nvPr/>
            </p:nvSpPr>
            <p:spPr>
              <a:xfrm>
                <a:off x="3813250" y="1240425"/>
                <a:ext cx="25925" cy="24800"/>
              </a:xfrm>
              <a:custGeom>
                <a:avLst/>
                <a:gdLst/>
                <a:ahLst/>
                <a:cxnLst/>
                <a:rect l="l" t="t" r="r" b="b"/>
                <a:pathLst>
                  <a:path w="1037" h="992" extrusionOk="0">
                    <a:moveTo>
                      <a:pt x="497" y="0"/>
                    </a:moveTo>
                    <a:cubicBezTo>
                      <a:pt x="241" y="0"/>
                      <a:pt x="36" y="218"/>
                      <a:pt x="25" y="478"/>
                    </a:cubicBezTo>
                    <a:cubicBezTo>
                      <a:pt x="1" y="752"/>
                      <a:pt x="227" y="978"/>
                      <a:pt x="501" y="990"/>
                    </a:cubicBezTo>
                    <a:cubicBezTo>
                      <a:pt x="514" y="991"/>
                      <a:pt x="528" y="992"/>
                      <a:pt x="541" y="992"/>
                    </a:cubicBezTo>
                    <a:cubicBezTo>
                      <a:pt x="796" y="992"/>
                      <a:pt x="1002" y="774"/>
                      <a:pt x="1013" y="514"/>
                    </a:cubicBezTo>
                    <a:cubicBezTo>
                      <a:pt x="1037" y="240"/>
                      <a:pt x="811" y="14"/>
                      <a:pt x="537" y="2"/>
                    </a:cubicBezTo>
                    <a:cubicBezTo>
                      <a:pt x="523" y="1"/>
                      <a:pt x="510" y="0"/>
                      <a:pt x="49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23" name="Google Shape;5923;p46"/>
              <p:cNvSpPr/>
              <p:nvPr/>
            </p:nvSpPr>
            <p:spPr>
              <a:xfrm>
                <a:off x="3412925" y="1753025"/>
                <a:ext cx="29175" cy="28300"/>
              </a:xfrm>
              <a:custGeom>
                <a:avLst/>
                <a:gdLst/>
                <a:ahLst/>
                <a:cxnLst/>
                <a:rect l="l" t="t" r="r" b="b"/>
                <a:pathLst>
                  <a:path w="1167" h="1132" extrusionOk="0">
                    <a:moveTo>
                      <a:pt x="573" y="0"/>
                    </a:moveTo>
                    <a:cubicBezTo>
                      <a:pt x="274" y="0"/>
                      <a:pt x="36" y="234"/>
                      <a:pt x="24" y="548"/>
                    </a:cubicBezTo>
                    <a:cubicBezTo>
                      <a:pt x="0" y="870"/>
                      <a:pt x="262" y="1132"/>
                      <a:pt x="572" y="1132"/>
                    </a:cubicBezTo>
                    <a:cubicBezTo>
                      <a:pt x="579" y="1132"/>
                      <a:pt x="586" y="1132"/>
                      <a:pt x="593" y="1132"/>
                    </a:cubicBezTo>
                    <a:cubicBezTo>
                      <a:pt x="894" y="1132"/>
                      <a:pt x="1155" y="886"/>
                      <a:pt x="1155" y="584"/>
                    </a:cubicBezTo>
                    <a:cubicBezTo>
                      <a:pt x="1167" y="274"/>
                      <a:pt x="917" y="0"/>
                      <a:pt x="595" y="0"/>
                    </a:cubicBezTo>
                    <a:cubicBezTo>
                      <a:pt x="588" y="0"/>
                      <a:pt x="581" y="0"/>
                      <a:pt x="573"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24" name="Google Shape;5924;p46"/>
              <p:cNvSpPr/>
              <p:nvPr/>
            </p:nvSpPr>
            <p:spPr>
              <a:xfrm>
                <a:off x="3455475" y="1739000"/>
                <a:ext cx="33075" cy="32250"/>
              </a:xfrm>
              <a:custGeom>
                <a:avLst/>
                <a:gdLst/>
                <a:ahLst/>
                <a:cxnLst/>
                <a:rect l="l" t="t" r="r" b="b"/>
                <a:pathLst>
                  <a:path w="1323" h="1290" extrusionOk="0">
                    <a:moveTo>
                      <a:pt x="638" y="0"/>
                    </a:moveTo>
                    <a:cubicBezTo>
                      <a:pt x="299" y="0"/>
                      <a:pt x="24" y="278"/>
                      <a:pt x="13" y="621"/>
                    </a:cubicBezTo>
                    <a:cubicBezTo>
                      <a:pt x="1" y="978"/>
                      <a:pt x="286" y="1276"/>
                      <a:pt x="644" y="1288"/>
                    </a:cubicBezTo>
                    <a:cubicBezTo>
                      <a:pt x="658" y="1289"/>
                      <a:pt x="671" y="1289"/>
                      <a:pt x="685" y="1289"/>
                    </a:cubicBezTo>
                    <a:cubicBezTo>
                      <a:pt x="1024" y="1289"/>
                      <a:pt x="1299" y="1012"/>
                      <a:pt x="1310" y="669"/>
                    </a:cubicBezTo>
                    <a:cubicBezTo>
                      <a:pt x="1322" y="311"/>
                      <a:pt x="1037" y="14"/>
                      <a:pt x="679" y="2"/>
                    </a:cubicBezTo>
                    <a:cubicBezTo>
                      <a:pt x="665" y="1"/>
                      <a:pt x="652" y="0"/>
                      <a:pt x="638"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25" name="Google Shape;5925;p46"/>
              <p:cNvSpPr/>
              <p:nvPr/>
            </p:nvSpPr>
            <p:spPr>
              <a:xfrm>
                <a:off x="3500125" y="1808375"/>
                <a:ext cx="35450" cy="34875"/>
              </a:xfrm>
              <a:custGeom>
                <a:avLst/>
                <a:gdLst/>
                <a:ahLst/>
                <a:cxnLst/>
                <a:rect l="l" t="t" r="r" b="b"/>
                <a:pathLst>
                  <a:path w="1418" h="1395" extrusionOk="0">
                    <a:moveTo>
                      <a:pt x="705" y="1"/>
                    </a:moveTo>
                    <a:cubicBezTo>
                      <a:pt x="345" y="1"/>
                      <a:pt x="24" y="294"/>
                      <a:pt x="13" y="680"/>
                    </a:cubicBezTo>
                    <a:cubicBezTo>
                      <a:pt x="1" y="1049"/>
                      <a:pt x="298" y="1370"/>
                      <a:pt x="679" y="1394"/>
                    </a:cubicBezTo>
                    <a:cubicBezTo>
                      <a:pt x="1060" y="1394"/>
                      <a:pt x="1382" y="1096"/>
                      <a:pt x="1394" y="715"/>
                    </a:cubicBezTo>
                    <a:cubicBezTo>
                      <a:pt x="1417" y="346"/>
                      <a:pt x="1120" y="25"/>
                      <a:pt x="727" y="1"/>
                    </a:cubicBezTo>
                    <a:cubicBezTo>
                      <a:pt x="720" y="1"/>
                      <a:pt x="713" y="1"/>
                      <a:pt x="705"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26" name="Google Shape;5926;p46"/>
              <p:cNvSpPr/>
              <p:nvPr/>
            </p:nvSpPr>
            <p:spPr>
              <a:xfrm>
                <a:off x="6064725" y="1863750"/>
                <a:ext cx="279525" cy="208850"/>
              </a:xfrm>
              <a:custGeom>
                <a:avLst/>
                <a:gdLst/>
                <a:ahLst/>
                <a:cxnLst/>
                <a:rect l="l" t="t" r="r" b="b"/>
                <a:pathLst>
                  <a:path w="11181" h="8354" extrusionOk="0">
                    <a:moveTo>
                      <a:pt x="1" y="1"/>
                    </a:moveTo>
                    <a:lnTo>
                      <a:pt x="1" y="1"/>
                    </a:lnTo>
                    <a:cubicBezTo>
                      <a:pt x="1" y="1"/>
                      <a:pt x="1025" y="2525"/>
                      <a:pt x="2835" y="4739"/>
                    </a:cubicBezTo>
                    <a:cubicBezTo>
                      <a:pt x="3442" y="5501"/>
                      <a:pt x="4144" y="6216"/>
                      <a:pt x="4930" y="6775"/>
                    </a:cubicBezTo>
                    <a:cubicBezTo>
                      <a:pt x="6712" y="8078"/>
                      <a:pt x="8514" y="8354"/>
                      <a:pt x="9723" y="8354"/>
                    </a:cubicBezTo>
                    <a:cubicBezTo>
                      <a:pt x="10613" y="8354"/>
                      <a:pt x="11181" y="8204"/>
                      <a:pt x="11181" y="8204"/>
                    </a:cubicBezTo>
                    <a:cubicBezTo>
                      <a:pt x="11181" y="8204"/>
                      <a:pt x="11109" y="6680"/>
                      <a:pt x="10074" y="4977"/>
                    </a:cubicBezTo>
                    <a:cubicBezTo>
                      <a:pt x="9597" y="4203"/>
                      <a:pt x="8919" y="3382"/>
                      <a:pt x="7954" y="2668"/>
                    </a:cubicBezTo>
                    <a:cubicBezTo>
                      <a:pt x="4871" y="405"/>
                      <a:pt x="1" y="1"/>
                      <a:pt x="1"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27" name="Google Shape;5927;p46"/>
              <p:cNvSpPr/>
              <p:nvPr/>
            </p:nvSpPr>
            <p:spPr>
              <a:xfrm>
                <a:off x="6448125" y="1628300"/>
                <a:ext cx="295575" cy="189625"/>
              </a:xfrm>
              <a:custGeom>
                <a:avLst/>
                <a:gdLst/>
                <a:ahLst/>
                <a:cxnLst/>
                <a:rect l="l" t="t" r="r" b="b"/>
                <a:pathLst>
                  <a:path w="11823" h="7585" extrusionOk="0">
                    <a:moveTo>
                      <a:pt x="11823" y="1"/>
                    </a:moveTo>
                    <a:cubicBezTo>
                      <a:pt x="11823" y="1"/>
                      <a:pt x="10323" y="1"/>
                      <a:pt x="8418" y="346"/>
                    </a:cubicBezTo>
                    <a:cubicBezTo>
                      <a:pt x="6882" y="644"/>
                      <a:pt x="5120" y="1132"/>
                      <a:pt x="3667" y="2025"/>
                    </a:cubicBezTo>
                    <a:cubicBezTo>
                      <a:pt x="417" y="4037"/>
                      <a:pt x="0" y="7287"/>
                      <a:pt x="0" y="7287"/>
                    </a:cubicBezTo>
                    <a:cubicBezTo>
                      <a:pt x="0" y="7287"/>
                      <a:pt x="835" y="7585"/>
                      <a:pt x="2098" y="7585"/>
                    </a:cubicBezTo>
                    <a:cubicBezTo>
                      <a:pt x="3257" y="7585"/>
                      <a:pt x="4779" y="7334"/>
                      <a:pt x="6346" y="6371"/>
                    </a:cubicBezTo>
                    <a:cubicBezTo>
                      <a:pt x="7037" y="5942"/>
                      <a:pt x="7692" y="5418"/>
                      <a:pt x="8275" y="4847"/>
                    </a:cubicBezTo>
                    <a:cubicBezTo>
                      <a:pt x="10442" y="2715"/>
                      <a:pt x="11823" y="1"/>
                      <a:pt x="11823"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28" name="Google Shape;5928;p46"/>
              <p:cNvSpPr/>
              <p:nvPr/>
            </p:nvSpPr>
            <p:spPr>
              <a:xfrm>
                <a:off x="5262550" y="1483125"/>
                <a:ext cx="313750" cy="164675"/>
              </a:xfrm>
              <a:custGeom>
                <a:avLst/>
                <a:gdLst/>
                <a:ahLst/>
                <a:cxnLst/>
                <a:rect l="l" t="t" r="r" b="b"/>
                <a:pathLst>
                  <a:path w="12550" h="6587" extrusionOk="0">
                    <a:moveTo>
                      <a:pt x="1856" y="1"/>
                    </a:moveTo>
                    <a:cubicBezTo>
                      <a:pt x="744" y="1"/>
                      <a:pt x="1" y="81"/>
                      <a:pt x="1" y="81"/>
                    </a:cubicBezTo>
                    <a:cubicBezTo>
                      <a:pt x="1" y="81"/>
                      <a:pt x="2668" y="4165"/>
                      <a:pt x="6132" y="5796"/>
                    </a:cubicBezTo>
                    <a:cubicBezTo>
                      <a:pt x="7397" y="6396"/>
                      <a:pt x="8594" y="6586"/>
                      <a:pt x="9603" y="6586"/>
                    </a:cubicBezTo>
                    <a:cubicBezTo>
                      <a:pt x="11359" y="6586"/>
                      <a:pt x="12550" y="6010"/>
                      <a:pt x="12550" y="6010"/>
                    </a:cubicBezTo>
                    <a:cubicBezTo>
                      <a:pt x="12550" y="6010"/>
                      <a:pt x="11776" y="2819"/>
                      <a:pt x="8323" y="1188"/>
                    </a:cubicBezTo>
                    <a:cubicBezTo>
                      <a:pt x="6213" y="195"/>
                      <a:pt x="3587" y="1"/>
                      <a:pt x="185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29" name="Google Shape;5929;p46"/>
              <p:cNvSpPr/>
              <p:nvPr/>
            </p:nvSpPr>
            <p:spPr>
              <a:xfrm>
                <a:off x="5897450" y="1361300"/>
                <a:ext cx="192900" cy="304825"/>
              </a:xfrm>
              <a:custGeom>
                <a:avLst/>
                <a:gdLst/>
                <a:ahLst/>
                <a:cxnLst/>
                <a:rect l="l" t="t" r="r" b="b"/>
                <a:pathLst>
                  <a:path w="7716" h="12193" extrusionOk="0">
                    <a:moveTo>
                      <a:pt x="846" y="1"/>
                    </a:moveTo>
                    <a:cubicBezTo>
                      <a:pt x="846" y="1"/>
                      <a:pt x="1" y="2049"/>
                      <a:pt x="715" y="4656"/>
                    </a:cubicBezTo>
                    <a:cubicBezTo>
                      <a:pt x="774" y="4617"/>
                      <a:pt x="841" y="4594"/>
                      <a:pt x="917" y="4594"/>
                    </a:cubicBezTo>
                    <a:cubicBezTo>
                      <a:pt x="933" y="4594"/>
                      <a:pt x="949" y="4595"/>
                      <a:pt x="965" y="4597"/>
                    </a:cubicBezTo>
                    <a:cubicBezTo>
                      <a:pt x="1263" y="4609"/>
                      <a:pt x="1489" y="4847"/>
                      <a:pt x="1489" y="5144"/>
                    </a:cubicBezTo>
                    <a:cubicBezTo>
                      <a:pt x="1465" y="5406"/>
                      <a:pt x="1286" y="5597"/>
                      <a:pt x="1048" y="5644"/>
                    </a:cubicBezTo>
                    <a:cubicBezTo>
                      <a:pt x="1155" y="5894"/>
                      <a:pt x="1275" y="6133"/>
                      <a:pt x="1405" y="6383"/>
                    </a:cubicBezTo>
                    <a:cubicBezTo>
                      <a:pt x="3239" y="9752"/>
                      <a:pt x="7466" y="12193"/>
                      <a:pt x="7466" y="12193"/>
                    </a:cubicBezTo>
                    <a:cubicBezTo>
                      <a:pt x="7466" y="12193"/>
                      <a:pt x="7716" y="7323"/>
                      <a:pt x="5894" y="3954"/>
                    </a:cubicBezTo>
                    <a:cubicBezTo>
                      <a:pt x="4061" y="572"/>
                      <a:pt x="846" y="1"/>
                      <a:pt x="84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30" name="Google Shape;5930;p46"/>
              <p:cNvSpPr/>
              <p:nvPr/>
            </p:nvSpPr>
            <p:spPr>
              <a:xfrm>
                <a:off x="6122475" y="1703900"/>
                <a:ext cx="12225" cy="12250"/>
              </a:xfrm>
              <a:custGeom>
                <a:avLst/>
                <a:gdLst/>
                <a:ahLst/>
                <a:cxnLst/>
                <a:rect l="l" t="t" r="r" b="b"/>
                <a:pathLst>
                  <a:path w="489" h="490" extrusionOk="0">
                    <a:moveTo>
                      <a:pt x="251" y="1"/>
                    </a:moveTo>
                    <a:cubicBezTo>
                      <a:pt x="108" y="1"/>
                      <a:pt x="1" y="108"/>
                      <a:pt x="1" y="239"/>
                    </a:cubicBezTo>
                    <a:cubicBezTo>
                      <a:pt x="1" y="370"/>
                      <a:pt x="108" y="489"/>
                      <a:pt x="239" y="489"/>
                    </a:cubicBezTo>
                    <a:cubicBezTo>
                      <a:pt x="370" y="489"/>
                      <a:pt x="489" y="394"/>
                      <a:pt x="489" y="251"/>
                    </a:cubicBezTo>
                    <a:cubicBezTo>
                      <a:pt x="489" y="120"/>
                      <a:pt x="382" y="1"/>
                      <a:pt x="251"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31" name="Google Shape;5931;p46"/>
              <p:cNvSpPr/>
              <p:nvPr/>
            </p:nvSpPr>
            <p:spPr>
              <a:xfrm>
                <a:off x="6251075" y="1893525"/>
                <a:ext cx="14300" cy="14300"/>
              </a:xfrm>
              <a:custGeom>
                <a:avLst/>
                <a:gdLst/>
                <a:ahLst/>
                <a:cxnLst/>
                <a:rect l="l" t="t" r="r" b="b"/>
                <a:pathLst>
                  <a:path w="572" h="572" extrusionOk="0">
                    <a:moveTo>
                      <a:pt x="298" y="0"/>
                    </a:moveTo>
                    <a:cubicBezTo>
                      <a:pt x="143" y="0"/>
                      <a:pt x="0" y="131"/>
                      <a:pt x="0" y="274"/>
                    </a:cubicBezTo>
                    <a:cubicBezTo>
                      <a:pt x="0" y="441"/>
                      <a:pt x="119" y="560"/>
                      <a:pt x="274" y="572"/>
                    </a:cubicBezTo>
                    <a:cubicBezTo>
                      <a:pt x="429" y="572"/>
                      <a:pt x="560" y="453"/>
                      <a:pt x="572" y="298"/>
                    </a:cubicBezTo>
                    <a:cubicBezTo>
                      <a:pt x="572" y="143"/>
                      <a:pt x="453" y="24"/>
                      <a:pt x="298"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32" name="Google Shape;5932;p46"/>
              <p:cNvSpPr/>
              <p:nvPr/>
            </p:nvSpPr>
            <p:spPr>
              <a:xfrm>
                <a:off x="6420725" y="1840800"/>
                <a:ext cx="14025" cy="13750"/>
              </a:xfrm>
              <a:custGeom>
                <a:avLst/>
                <a:gdLst/>
                <a:ahLst/>
                <a:cxnLst/>
                <a:rect l="l" t="t" r="r" b="b"/>
                <a:pathLst>
                  <a:path w="561" h="550" extrusionOk="0">
                    <a:moveTo>
                      <a:pt x="267" y="1"/>
                    </a:moveTo>
                    <a:cubicBezTo>
                      <a:pt x="131" y="1"/>
                      <a:pt x="1" y="117"/>
                      <a:pt x="1" y="276"/>
                    </a:cubicBezTo>
                    <a:cubicBezTo>
                      <a:pt x="1" y="419"/>
                      <a:pt x="120" y="549"/>
                      <a:pt x="275" y="549"/>
                    </a:cubicBezTo>
                    <a:cubicBezTo>
                      <a:pt x="417" y="549"/>
                      <a:pt x="560" y="430"/>
                      <a:pt x="560" y="288"/>
                    </a:cubicBezTo>
                    <a:cubicBezTo>
                      <a:pt x="560" y="133"/>
                      <a:pt x="441" y="2"/>
                      <a:pt x="286" y="2"/>
                    </a:cubicBezTo>
                    <a:cubicBezTo>
                      <a:pt x="280" y="1"/>
                      <a:pt x="273" y="1"/>
                      <a:pt x="267"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33" name="Google Shape;5933;p46"/>
              <p:cNvSpPr/>
              <p:nvPr/>
            </p:nvSpPr>
            <p:spPr>
              <a:xfrm>
                <a:off x="6441275" y="1743775"/>
                <a:ext cx="23825" cy="22975"/>
              </a:xfrm>
              <a:custGeom>
                <a:avLst/>
                <a:gdLst/>
                <a:ahLst/>
                <a:cxnLst/>
                <a:rect l="l" t="t" r="r" b="b"/>
                <a:pathLst>
                  <a:path w="953" h="919" extrusionOk="0">
                    <a:moveTo>
                      <a:pt x="467" y="1"/>
                    </a:moveTo>
                    <a:cubicBezTo>
                      <a:pt x="226" y="1"/>
                      <a:pt x="12" y="199"/>
                      <a:pt x="12" y="442"/>
                    </a:cubicBezTo>
                    <a:cubicBezTo>
                      <a:pt x="0" y="704"/>
                      <a:pt x="215" y="918"/>
                      <a:pt x="465" y="918"/>
                    </a:cubicBezTo>
                    <a:cubicBezTo>
                      <a:pt x="715" y="918"/>
                      <a:pt x="941" y="728"/>
                      <a:pt x="941" y="478"/>
                    </a:cubicBezTo>
                    <a:cubicBezTo>
                      <a:pt x="953" y="228"/>
                      <a:pt x="750" y="1"/>
                      <a:pt x="488" y="1"/>
                    </a:cubicBezTo>
                    <a:cubicBezTo>
                      <a:pt x="481" y="1"/>
                      <a:pt x="474" y="1"/>
                      <a:pt x="467"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34" name="Google Shape;5934;p46"/>
              <p:cNvSpPr/>
              <p:nvPr/>
            </p:nvSpPr>
            <p:spPr>
              <a:xfrm>
                <a:off x="6653800" y="1282425"/>
                <a:ext cx="26500" cy="26225"/>
              </a:xfrm>
              <a:custGeom>
                <a:avLst/>
                <a:gdLst/>
                <a:ahLst/>
                <a:cxnLst/>
                <a:rect l="l" t="t" r="r" b="b"/>
                <a:pathLst>
                  <a:path w="1060" h="1049" extrusionOk="0">
                    <a:moveTo>
                      <a:pt x="513" y="0"/>
                    </a:moveTo>
                    <a:cubicBezTo>
                      <a:pt x="238" y="0"/>
                      <a:pt x="12" y="211"/>
                      <a:pt x="0" y="501"/>
                    </a:cubicBezTo>
                    <a:cubicBezTo>
                      <a:pt x="0" y="703"/>
                      <a:pt x="107" y="858"/>
                      <a:pt x="250" y="965"/>
                    </a:cubicBezTo>
                    <a:cubicBezTo>
                      <a:pt x="322" y="1013"/>
                      <a:pt x="417" y="1048"/>
                      <a:pt x="500" y="1048"/>
                    </a:cubicBezTo>
                    <a:cubicBezTo>
                      <a:pt x="536" y="1048"/>
                      <a:pt x="584" y="1037"/>
                      <a:pt x="608" y="1037"/>
                    </a:cubicBezTo>
                    <a:cubicBezTo>
                      <a:pt x="846" y="1001"/>
                      <a:pt x="1036" y="798"/>
                      <a:pt x="1036" y="548"/>
                    </a:cubicBezTo>
                    <a:cubicBezTo>
                      <a:pt x="1060" y="310"/>
                      <a:pt x="905" y="120"/>
                      <a:pt x="703" y="48"/>
                    </a:cubicBezTo>
                    <a:cubicBezTo>
                      <a:pt x="679" y="48"/>
                      <a:pt x="655" y="25"/>
                      <a:pt x="643" y="25"/>
                    </a:cubicBezTo>
                    <a:cubicBezTo>
                      <a:pt x="608" y="13"/>
                      <a:pt x="584" y="1"/>
                      <a:pt x="536" y="1"/>
                    </a:cubicBezTo>
                    <a:cubicBezTo>
                      <a:pt x="529" y="0"/>
                      <a:pt x="521" y="0"/>
                      <a:pt x="513"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35" name="Google Shape;5935;p46"/>
              <p:cNvSpPr/>
              <p:nvPr/>
            </p:nvSpPr>
            <p:spPr>
              <a:xfrm>
                <a:off x="6167725" y="1278250"/>
                <a:ext cx="13425" cy="13425"/>
              </a:xfrm>
              <a:custGeom>
                <a:avLst/>
                <a:gdLst/>
                <a:ahLst/>
                <a:cxnLst/>
                <a:rect l="l" t="t" r="r" b="b"/>
                <a:pathLst>
                  <a:path w="537" h="537" extrusionOk="0">
                    <a:moveTo>
                      <a:pt x="266" y="0"/>
                    </a:moveTo>
                    <a:cubicBezTo>
                      <a:pt x="132" y="0"/>
                      <a:pt x="23" y="115"/>
                      <a:pt x="0" y="251"/>
                    </a:cubicBezTo>
                    <a:cubicBezTo>
                      <a:pt x="0" y="406"/>
                      <a:pt x="108" y="525"/>
                      <a:pt x="262" y="537"/>
                    </a:cubicBezTo>
                    <a:cubicBezTo>
                      <a:pt x="405" y="537"/>
                      <a:pt x="524" y="430"/>
                      <a:pt x="536" y="287"/>
                    </a:cubicBezTo>
                    <a:cubicBezTo>
                      <a:pt x="536" y="132"/>
                      <a:pt x="441" y="13"/>
                      <a:pt x="286" y="1"/>
                    </a:cubicBezTo>
                    <a:cubicBezTo>
                      <a:pt x="280" y="0"/>
                      <a:pt x="273" y="0"/>
                      <a:pt x="266"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36" name="Google Shape;5936;p46"/>
              <p:cNvSpPr/>
              <p:nvPr/>
            </p:nvSpPr>
            <p:spPr>
              <a:xfrm>
                <a:off x="5896550" y="1555075"/>
                <a:ext cx="26225" cy="25350"/>
              </a:xfrm>
              <a:custGeom>
                <a:avLst/>
                <a:gdLst/>
                <a:ahLst/>
                <a:cxnLst/>
                <a:rect l="l" t="t" r="r" b="b"/>
                <a:pathLst>
                  <a:path w="1049" h="1014" extrusionOk="0">
                    <a:moveTo>
                      <a:pt x="537" y="1"/>
                    </a:moveTo>
                    <a:cubicBezTo>
                      <a:pt x="251" y="1"/>
                      <a:pt x="37" y="215"/>
                      <a:pt x="13" y="489"/>
                    </a:cubicBezTo>
                    <a:cubicBezTo>
                      <a:pt x="1" y="775"/>
                      <a:pt x="227" y="1001"/>
                      <a:pt x="513" y="1013"/>
                    </a:cubicBezTo>
                    <a:cubicBezTo>
                      <a:pt x="520" y="1013"/>
                      <a:pt x="527" y="1013"/>
                      <a:pt x="535" y="1013"/>
                    </a:cubicBezTo>
                    <a:cubicBezTo>
                      <a:pt x="798" y="1013"/>
                      <a:pt x="1013" y="803"/>
                      <a:pt x="1025" y="525"/>
                    </a:cubicBezTo>
                    <a:cubicBezTo>
                      <a:pt x="1049" y="239"/>
                      <a:pt x="822" y="13"/>
                      <a:pt x="537"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37" name="Google Shape;5937;p46"/>
              <p:cNvSpPr/>
              <p:nvPr/>
            </p:nvSpPr>
            <p:spPr>
              <a:xfrm>
                <a:off x="5483700" y="1219025"/>
                <a:ext cx="30700" cy="30400"/>
              </a:xfrm>
              <a:custGeom>
                <a:avLst/>
                <a:gdLst/>
                <a:ahLst/>
                <a:cxnLst/>
                <a:rect l="l" t="t" r="r" b="b"/>
                <a:pathLst>
                  <a:path w="1228" h="1216" extrusionOk="0">
                    <a:moveTo>
                      <a:pt x="611" y="0"/>
                    </a:moveTo>
                    <a:cubicBezTo>
                      <a:pt x="287" y="0"/>
                      <a:pt x="24" y="269"/>
                      <a:pt x="13" y="584"/>
                    </a:cubicBezTo>
                    <a:cubicBezTo>
                      <a:pt x="1" y="917"/>
                      <a:pt x="263" y="1191"/>
                      <a:pt x="596" y="1215"/>
                    </a:cubicBezTo>
                    <a:cubicBezTo>
                      <a:pt x="603" y="1215"/>
                      <a:pt x="610" y="1215"/>
                      <a:pt x="616" y="1215"/>
                    </a:cubicBezTo>
                    <a:cubicBezTo>
                      <a:pt x="930" y="1215"/>
                      <a:pt x="1204" y="946"/>
                      <a:pt x="1215" y="632"/>
                    </a:cubicBezTo>
                    <a:cubicBezTo>
                      <a:pt x="1227" y="298"/>
                      <a:pt x="965" y="25"/>
                      <a:pt x="632" y="1"/>
                    </a:cubicBezTo>
                    <a:cubicBezTo>
                      <a:pt x="625" y="0"/>
                      <a:pt x="618" y="0"/>
                      <a:pt x="611"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38" name="Google Shape;5938;p46"/>
              <p:cNvSpPr/>
              <p:nvPr/>
            </p:nvSpPr>
            <p:spPr>
              <a:xfrm>
                <a:off x="5456025" y="1294625"/>
                <a:ext cx="25625" cy="25050"/>
              </a:xfrm>
              <a:custGeom>
                <a:avLst/>
                <a:gdLst/>
                <a:ahLst/>
                <a:cxnLst/>
                <a:rect l="l" t="t" r="r" b="b"/>
                <a:pathLst>
                  <a:path w="1025" h="1002" extrusionOk="0">
                    <a:moveTo>
                      <a:pt x="515" y="0"/>
                    </a:moveTo>
                    <a:cubicBezTo>
                      <a:pt x="240" y="0"/>
                      <a:pt x="36" y="222"/>
                      <a:pt x="12" y="477"/>
                    </a:cubicBezTo>
                    <a:cubicBezTo>
                      <a:pt x="1" y="763"/>
                      <a:pt x="227" y="989"/>
                      <a:pt x="489" y="1001"/>
                    </a:cubicBezTo>
                    <a:cubicBezTo>
                      <a:pt x="496" y="1001"/>
                      <a:pt x="503" y="1001"/>
                      <a:pt x="510" y="1001"/>
                    </a:cubicBezTo>
                    <a:cubicBezTo>
                      <a:pt x="786" y="1001"/>
                      <a:pt x="1001" y="780"/>
                      <a:pt x="1013" y="525"/>
                    </a:cubicBezTo>
                    <a:cubicBezTo>
                      <a:pt x="1025" y="239"/>
                      <a:pt x="810" y="13"/>
                      <a:pt x="536" y="1"/>
                    </a:cubicBezTo>
                    <a:cubicBezTo>
                      <a:pt x="529" y="1"/>
                      <a:pt x="522" y="0"/>
                      <a:pt x="515"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39" name="Google Shape;5939;p46"/>
              <p:cNvSpPr/>
              <p:nvPr/>
            </p:nvSpPr>
            <p:spPr>
              <a:xfrm>
                <a:off x="5055675" y="1807450"/>
                <a:ext cx="28900" cy="28350"/>
              </a:xfrm>
              <a:custGeom>
                <a:avLst/>
                <a:gdLst/>
                <a:ahLst/>
                <a:cxnLst/>
                <a:rect l="l" t="t" r="r" b="b"/>
                <a:pathLst>
                  <a:path w="1156" h="1134" extrusionOk="0">
                    <a:moveTo>
                      <a:pt x="557" y="1"/>
                    </a:moveTo>
                    <a:cubicBezTo>
                      <a:pt x="264" y="1"/>
                      <a:pt x="13" y="254"/>
                      <a:pt x="13" y="550"/>
                    </a:cubicBezTo>
                    <a:cubicBezTo>
                      <a:pt x="1" y="860"/>
                      <a:pt x="251" y="1133"/>
                      <a:pt x="560" y="1133"/>
                    </a:cubicBezTo>
                    <a:cubicBezTo>
                      <a:pt x="882" y="1133"/>
                      <a:pt x="1132" y="895"/>
                      <a:pt x="1144" y="574"/>
                    </a:cubicBezTo>
                    <a:cubicBezTo>
                      <a:pt x="1156" y="264"/>
                      <a:pt x="906" y="2"/>
                      <a:pt x="596" y="2"/>
                    </a:cubicBezTo>
                    <a:cubicBezTo>
                      <a:pt x="583" y="1"/>
                      <a:pt x="570" y="1"/>
                      <a:pt x="557"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40" name="Google Shape;5940;p46"/>
              <p:cNvSpPr/>
              <p:nvPr/>
            </p:nvSpPr>
            <p:spPr>
              <a:xfrm>
                <a:off x="5098250" y="1792900"/>
                <a:ext cx="33050" cy="32500"/>
              </a:xfrm>
              <a:custGeom>
                <a:avLst/>
                <a:gdLst/>
                <a:ahLst/>
                <a:cxnLst/>
                <a:rect l="l" t="t" r="r" b="b"/>
                <a:pathLst>
                  <a:path w="1322" h="1300" extrusionOk="0">
                    <a:moveTo>
                      <a:pt x="657" y="1"/>
                    </a:moveTo>
                    <a:cubicBezTo>
                      <a:pt x="309" y="1"/>
                      <a:pt x="24" y="270"/>
                      <a:pt x="12" y="620"/>
                    </a:cubicBezTo>
                    <a:cubicBezTo>
                      <a:pt x="0" y="977"/>
                      <a:pt x="274" y="1275"/>
                      <a:pt x="631" y="1299"/>
                    </a:cubicBezTo>
                    <a:cubicBezTo>
                      <a:pt x="638" y="1299"/>
                      <a:pt x="646" y="1299"/>
                      <a:pt x="653" y="1299"/>
                    </a:cubicBezTo>
                    <a:cubicBezTo>
                      <a:pt x="1001" y="1299"/>
                      <a:pt x="1310" y="1018"/>
                      <a:pt x="1310" y="668"/>
                    </a:cubicBezTo>
                    <a:cubicBezTo>
                      <a:pt x="1322" y="310"/>
                      <a:pt x="1036" y="13"/>
                      <a:pt x="679" y="1"/>
                    </a:cubicBezTo>
                    <a:cubicBezTo>
                      <a:pt x="671" y="1"/>
                      <a:pt x="664" y="1"/>
                      <a:pt x="657"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41" name="Google Shape;5941;p46"/>
              <p:cNvSpPr/>
              <p:nvPr/>
            </p:nvSpPr>
            <p:spPr>
              <a:xfrm>
                <a:off x="5142900" y="1862550"/>
                <a:ext cx="35150" cy="34575"/>
              </a:xfrm>
              <a:custGeom>
                <a:avLst/>
                <a:gdLst/>
                <a:ahLst/>
                <a:cxnLst/>
                <a:rect l="l" t="t" r="r" b="b"/>
                <a:pathLst>
                  <a:path w="1406" h="1383" extrusionOk="0">
                    <a:moveTo>
                      <a:pt x="726" y="1"/>
                    </a:moveTo>
                    <a:cubicBezTo>
                      <a:pt x="334" y="1"/>
                      <a:pt x="24" y="299"/>
                      <a:pt x="12" y="668"/>
                    </a:cubicBezTo>
                    <a:cubicBezTo>
                      <a:pt x="0" y="1037"/>
                      <a:pt x="298" y="1370"/>
                      <a:pt x="679" y="1382"/>
                    </a:cubicBezTo>
                    <a:cubicBezTo>
                      <a:pt x="686" y="1382"/>
                      <a:pt x="693" y="1382"/>
                      <a:pt x="700" y="1382"/>
                    </a:cubicBezTo>
                    <a:cubicBezTo>
                      <a:pt x="1061" y="1382"/>
                      <a:pt x="1382" y="1089"/>
                      <a:pt x="1393" y="715"/>
                    </a:cubicBezTo>
                    <a:cubicBezTo>
                      <a:pt x="1405" y="334"/>
                      <a:pt x="1107" y="13"/>
                      <a:pt x="72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42" name="Google Shape;5942;p46"/>
              <p:cNvSpPr/>
              <p:nvPr/>
            </p:nvSpPr>
            <p:spPr>
              <a:xfrm>
                <a:off x="6690700" y="1179725"/>
                <a:ext cx="37825" cy="37250"/>
              </a:xfrm>
              <a:custGeom>
                <a:avLst/>
                <a:gdLst/>
                <a:ahLst/>
                <a:cxnLst/>
                <a:rect l="l" t="t" r="r" b="b"/>
                <a:pathLst>
                  <a:path w="1513" h="1490" extrusionOk="0">
                    <a:moveTo>
                      <a:pt x="763" y="1"/>
                    </a:moveTo>
                    <a:cubicBezTo>
                      <a:pt x="357" y="1"/>
                      <a:pt x="24" y="306"/>
                      <a:pt x="13" y="715"/>
                    </a:cubicBezTo>
                    <a:cubicBezTo>
                      <a:pt x="1" y="1132"/>
                      <a:pt x="322" y="1477"/>
                      <a:pt x="727" y="1489"/>
                    </a:cubicBezTo>
                    <a:cubicBezTo>
                      <a:pt x="734" y="1490"/>
                      <a:pt x="742" y="1490"/>
                      <a:pt x="749" y="1490"/>
                    </a:cubicBezTo>
                    <a:cubicBezTo>
                      <a:pt x="1144" y="1490"/>
                      <a:pt x="1478" y="1173"/>
                      <a:pt x="1501" y="775"/>
                    </a:cubicBezTo>
                    <a:cubicBezTo>
                      <a:pt x="1513" y="358"/>
                      <a:pt x="1191" y="13"/>
                      <a:pt x="787" y="1"/>
                    </a:cubicBezTo>
                    <a:cubicBezTo>
                      <a:pt x="779" y="1"/>
                      <a:pt x="771" y="1"/>
                      <a:pt x="763"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43" name="Google Shape;5943;p46"/>
              <p:cNvSpPr/>
              <p:nvPr/>
            </p:nvSpPr>
            <p:spPr>
              <a:xfrm>
                <a:off x="6698450" y="1861325"/>
                <a:ext cx="28900" cy="28350"/>
              </a:xfrm>
              <a:custGeom>
                <a:avLst/>
                <a:gdLst/>
                <a:ahLst/>
                <a:cxnLst/>
                <a:rect l="l" t="t" r="r" b="b"/>
                <a:pathLst>
                  <a:path w="1156" h="1134" extrusionOk="0">
                    <a:moveTo>
                      <a:pt x="556" y="1"/>
                    </a:moveTo>
                    <a:cubicBezTo>
                      <a:pt x="263" y="1"/>
                      <a:pt x="12" y="254"/>
                      <a:pt x="12" y="550"/>
                    </a:cubicBezTo>
                    <a:cubicBezTo>
                      <a:pt x="0" y="860"/>
                      <a:pt x="250" y="1133"/>
                      <a:pt x="560" y="1133"/>
                    </a:cubicBezTo>
                    <a:cubicBezTo>
                      <a:pt x="567" y="1134"/>
                      <a:pt x="574" y="1134"/>
                      <a:pt x="581" y="1134"/>
                    </a:cubicBezTo>
                    <a:cubicBezTo>
                      <a:pt x="882" y="1134"/>
                      <a:pt x="1143" y="888"/>
                      <a:pt x="1143" y="574"/>
                    </a:cubicBezTo>
                    <a:cubicBezTo>
                      <a:pt x="1155" y="264"/>
                      <a:pt x="905" y="14"/>
                      <a:pt x="596" y="2"/>
                    </a:cubicBezTo>
                    <a:cubicBezTo>
                      <a:pt x="582" y="1"/>
                      <a:pt x="569" y="1"/>
                      <a:pt x="55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44" name="Google Shape;5944;p46"/>
              <p:cNvSpPr/>
              <p:nvPr/>
            </p:nvSpPr>
            <p:spPr>
              <a:xfrm>
                <a:off x="6740700" y="1847075"/>
                <a:ext cx="33375" cy="32475"/>
              </a:xfrm>
              <a:custGeom>
                <a:avLst/>
                <a:gdLst/>
                <a:ahLst/>
                <a:cxnLst/>
                <a:rect l="l" t="t" r="r" b="b"/>
                <a:pathLst>
                  <a:path w="1335" h="1299" extrusionOk="0">
                    <a:moveTo>
                      <a:pt x="670" y="0"/>
                    </a:moveTo>
                    <a:cubicBezTo>
                      <a:pt x="322" y="0"/>
                      <a:pt x="36" y="282"/>
                      <a:pt x="25" y="632"/>
                    </a:cubicBezTo>
                    <a:cubicBezTo>
                      <a:pt x="1" y="989"/>
                      <a:pt x="287" y="1287"/>
                      <a:pt x="644" y="1299"/>
                    </a:cubicBezTo>
                    <a:cubicBezTo>
                      <a:pt x="651" y="1299"/>
                      <a:pt x="659" y="1299"/>
                      <a:pt x="666" y="1299"/>
                    </a:cubicBezTo>
                    <a:cubicBezTo>
                      <a:pt x="1013" y="1299"/>
                      <a:pt x="1299" y="1029"/>
                      <a:pt x="1311" y="679"/>
                    </a:cubicBezTo>
                    <a:cubicBezTo>
                      <a:pt x="1334" y="322"/>
                      <a:pt x="1049" y="25"/>
                      <a:pt x="692" y="1"/>
                    </a:cubicBezTo>
                    <a:cubicBezTo>
                      <a:pt x="684" y="1"/>
                      <a:pt x="677" y="0"/>
                      <a:pt x="670"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45" name="Google Shape;5945;p46"/>
              <p:cNvSpPr/>
              <p:nvPr/>
            </p:nvSpPr>
            <p:spPr>
              <a:xfrm>
                <a:off x="6785350" y="1916725"/>
                <a:ext cx="35450" cy="34600"/>
              </a:xfrm>
              <a:custGeom>
                <a:avLst/>
                <a:gdLst/>
                <a:ahLst/>
                <a:cxnLst/>
                <a:rect l="l" t="t" r="r" b="b"/>
                <a:pathLst>
                  <a:path w="1418" h="1384" extrusionOk="0">
                    <a:moveTo>
                      <a:pt x="739" y="1"/>
                    </a:moveTo>
                    <a:cubicBezTo>
                      <a:pt x="346" y="1"/>
                      <a:pt x="37" y="299"/>
                      <a:pt x="25" y="668"/>
                    </a:cubicBezTo>
                    <a:cubicBezTo>
                      <a:pt x="1" y="1049"/>
                      <a:pt x="299" y="1370"/>
                      <a:pt x="691" y="1382"/>
                    </a:cubicBezTo>
                    <a:cubicBezTo>
                      <a:pt x="705" y="1383"/>
                      <a:pt x="719" y="1383"/>
                      <a:pt x="733" y="1383"/>
                    </a:cubicBezTo>
                    <a:cubicBezTo>
                      <a:pt x="1085" y="1383"/>
                      <a:pt x="1394" y="1093"/>
                      <a:pt x="1406" y="715"/>
                    </a:cubicBezTo>
                    <a:cubicBezTo>
                      <a:pt x="1418" y="346"/>
                      <a:pt x="1120" y="13"/>
                      <a:pt x="739"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46" name="Google Shape;5946;p46"/>
              <p:cNvSpPr/>
              <p:nvPr/>
            </p:nvSpPr>
            <p:spPr>
              <a:xfrm>
                <a:off x="1471600" y="2066400"/>
                <a:ext cx="320000" cy="156050"/>
              </a:xfrm>
              <a:custGeom>
                <a:avLst/>
                <a:gdLst/>
                <a:ahLst/>
                <a:cxnLst/>
                <a:rect l="l" t="t" r="r" b="b"/>
                <a:pathLst>
                  <a:path w="12800" h="6242" extrusionOk="0">
                    <a:moveTo>
                      <a:pt x="4391" y="4941"/>
                    </a:moveTo>
                    <a:cubicBezTo>
                      <a:pt x="4404" y="4941"/>
                      <a:pt x="4417" y="4942"/>
                      <a:pt x="4430" y="4944"/>
                    </a:cubicBezTo>
                    <a:cubicBezTo>
                      <a:pt x="4632" y="4944"/>
                      <a:pt x="4775" y="5099"/>
                      <a:pt x="4763" y="5301"/>
                    </a:cubicBezTo>
                    <a:cubicBezTo>
                      <a:pt x="4763" y="5484"/>
                      <a:pt x="4609" y="5623"/>
                      <a:pt x="4428" y="5623"/>
                    </a:cubicBezTo>
                    <a:cubicBezTo>
                      <a:pt x="4421" y="5623"/>
                      <a:pt x="4413" y="5623"/>
                      <a:pt x="4406" y="5622"/>
                    </a:cubicBezTo>
                    <a:cubicBezTo>
                      <a:pt x="4227" y="5611"/>
                      <a:pt x="4072" y="5456"/>
                      <a:pt x="4072" y="5265"/>
                    </a:cubicBezTo>
                    <a:cubicBezTo>
                      <a:pt x="4072" y="5088"/>
                      <a:pt x="4217" y="4941"/>
                      <a:pt x="4391" y="4941"/>
                    </a:cubicBezTo>
                    <a:close/>
                    <a:moveTo>
                      <a:pt x="9398" y="1"/>
                    </a:moveTo>
                    <a:cubicBezTo>
                      <a:pt x="8499" y="1"/>
                      <a:pt x="7478" y="175"/>
                      <a:pt x="6382" y="622"/>
                    </a:cubicBezTo>
                    <a:cubicBezTo>
                      <a:pt x="2846" y="2098"/>
                      <a:pt x="1" y="6051"/>
                      <a:pt x="1" y="6051"/>
                    </a:cubicBezTo>
                    <a:cubicBezTo>
                      <a:pt x="1" y="6051"/>
                      <a:pt x="1222" y="6242"/>
                      <a:pt x="2887" y="6242"/>
                    </a:cubicBezTo>
                    <a:cubicBezTo>
                      <a:pt x="4525" y="6242"/>
                      <a:pt x="6593" y="6057"/>
                      <a:pt x="8347" y="5325"/>
                    </a:cubicBezTo>
                    <a:cubicBezTo>
                      <a:pt x="8740" y="5158"/>
                      <a:pt x="9097" y="4980"/>
                      <a:pt x="9418" y="4789"/>
                    </a:cubicBezTo>
                    <a:cubicBezTo>
                      <a:pt x="12073" y="3194"/>
                      <a:pt x="12800" y="717"/>
                      <a:pt x="12800" y="717"/>
                    </a:cubicBezTo>
                    <a:cubicBezTo>
                      <a:pt x="12800" y="717"/>
                      <a:pt x="11502" y="15"/>
                      <a:pt x="9573" y="3"/>
                    </a:cubicBezTo>
                    <a:cubicBezTo>
                      <a:pt x="9515" y="1"/>
                      <a:pt x="9457" y="1"/>
                      <a:pt x="9398"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47" name="Google Shape;5947;p46"/>
              <p:cNvSpPr/>
              <p:nvPr/>
            </p:nvSpPr>
            <p:spPr>
              <a:xfrm>
                <a:off x="1137025" y="1701225"/>
                <a:ext cx="279525" cy="208875"/>
              </a:xfrm>
              <a:custGeom>
                <a:avLst/>
                <a:gdLst/>
                <a:ahLst/>
                <a:cxnLst/>
                <a:rect l="l" t="t" r="r" b="b"/>
                <a:pathLst>
                  <a:path w="11181" h="8355" extrusionOk="0">
                    <a:moveTo>
                      <a:pt x="1" y="1"/>
                    </a:moveTo>
                    <a:cubicBezTo>
                      <a:pt x="1" y="1"/>
                      <a:pt x="1025" y="2525"/>
                      <a:pt x="2835" y="4739"/>
                    </a:cubicBezTo>
                    <a:cubicBezTo>
                      <a:pt x="3442" y="5501"/>
                      <a:pt x="4144" y="6204"/>
                      <a:pt x="4930" y="6775"/>
                    </a:cubicBezTo>
                    <a:cubicBezTo>
                      <a:pt x="6712" y="8078"/>
                      <a:pt x="8514" y="8354"/>
                      <a:pt x="9723" y="8354"/>
                    </a:cubicBezTo>
                    <a:cubicBezTo>
                      <a:pt x="10613" y="8354"/>
                      <a:pt x="11181" y="8204"/>
                      <a:pt x="11181" y="8204"/>
                    </a:cubicBezTo>
                    <a:cubicBezTo>
                      <a:pt x="11181" y="8204"/>
                      <a:pt x="11121" y="6668"/>
                      <a:pt x="10074" y="4978"/>
                    </a:cubicBezTo>
                    <a:cubicBezTo>
                      <a:pt x="9597" y="4204"/>
                      <a:pt x="8919" y="3382"/>
                      <a:pt x="7954" y="2668"/>
                    </a:cubicBezTo>
                    <a:cubicBezTo>
                      <a:pt x="4859" y="406"/>
                      <a:pt x="1" y="1"/>
                      <a:pt x="1"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48" name="Google Shape;5948;p46"/>
              <p:cNvSpPr/>
              <p:nvPr/>
            </p:nvSpPr>
            <p:spPr>
              <a:xfrm>
                <a:off x="915275" y="2840950"/>
                <a:ext cx="193200" cy="304825"/>
              </a:xfrm>
              <a:custGeom>
                <a:avLst/>
                <a:gdLst/>
                <a:ahLst/>
                <a:cxnLst/>
                <a:rect l="l" t="t" r="r" b="b"/>
                <a:pathLst>
                  <a:path w="7728" h="12193" extrusionOk="0">
                    <a:moveTo>
                      <a:pt x="846" y="1"/>
                    </a:moveTo>
                    <a:cubicBezTo>
                      <a:pt x="846" y="1"/>
                      <a:pt x="1" y="2049"/>
                      <a:pt x="715" y="4656"/>
                    </a:cubicBezTo>
                    <a:cubicBezTo>
                      <a:pt x="777" y="4625"/>
                      <a:pt x="857" y="4594"/>
                      <a:pt x="931" y="4594"/>
                    </a:cubicBezTo>
                    <a:cubicBezTo>
                      <a:pt x="943" y="4594"/>
                      <a:pt x="954" y="4595"/>
                      <a:pt x="965" y="4597"/>
                    </a:cubicBezTo>
                    <a:cubicBezTo>
                      <a:pt x="1263" y="4620"/>
                      <a:pt x="1489" y="4858"/>
                      <a:pt x="1489" y="5156"/>
                    </a:cubicBezTo>
                    <a:cubicBezTo>
                      <a:pt x="1477" y="5406"/>
                      <a:pt x="1299" y="5597"/>
                      <a:pt x="1060" y="5644"/>
                    </a:cubicBezTo>
                    <a:cubicBezTo>
                      <a:pt x="1156" y="5894"/>
                      <a:pt x="1275" y="6132"/>
                      <a:pt x="1418" y="6382"/>
                    </a:cubicBezTo>
                    <a:cubicBezTo>
                      <a:pt x="3251" y="9752"/>
                      <a:pt x="7478" y="12193"/>
                      <a:pt x="7478" y="12193"/>
                    </a:cubicBezTo>
                    <a:cubicBezTo>
                      <a:pt x="7478" y="12193"/>
                      <a:pt x="7728" y="7335"/>
                      <a:pt x="5894" y="3965"/>
                    </a:cubicBezTo>
                    <a:cubicBezTo>
                      <a:pt x="4061" y="596"/>
                      <a:pt x="846" y="1"/>
                      <a:pt x="84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49" name="Google Shape;5949;p46"/>
              <p:cNvSpPr/>
              <p:nvPr/>
            </p:nvSpPr>
            <p:spPr>
              <a:xfrm>
                <a:off x="652150" y="2037950"/>
                <a:ext cx="382225" cy="129050"/>
              </a:xfrm>
              <a:custGeom>
                <a:avLst/>
                <a:gdLst/>
                <a:ahLst/>
                <a:cxnLst/>
                <a:rect l="l" t="t" r="r" b="b"/>
                <a:pathLst>
                  <a:path w="15289" h="5162" extrusionOk="0">
                    <a:moveTo>
                      <a:pt x="7906" y="1"/>
                    </a:moveTo>
                    <a:cubicBezTo>
                      <a:pt x="7639" y="1"/>
                      <a:pt x="7373" y="11"/>
                      <a:pt x="7109" y="33"/>
                    </a:cubicBezTo>
                    <a:cubicBezTo>
                      <a:pt x="3608" y="343"/>
                      <a:pt x="1787" y="2653"/>
                      <a:pt x="1513" y="3022"/>
                    </a:cubicBezTo>
                    <a:cubicBezTo>
                      <a:pt x="1489" y="2641"/>
                      <a:pt x="1179" y="2331"/>
                      <a:pt x="798" y="2308"/>
                    </a:cubicBezTo>
                    <a:cubicBezTo>
                      <a:pt x="791" y="2307"/>
                      <a:pt x="784" y="2307"/>
                      <a:pt x="777" y="2307"/>
                    </a:cubicBezTo>
                    <a:cubicBezTo>
                      <a:pt x="370" y="2307"/>
                      <a:pt x="36" y="2636"/>
                      <a:pt x="24" y="3046"/>
                    </a:cubicBezTo>
                    <a:cubicBezTo>
                      <a:pt x="1" y="3462"/>
                      <a:pt x="334" y="3796"/>
                      <a:pt x="751" y="3820"/>
                    </a:cubicBezTo>
                    <a:cubicBezTo>
                      <a:pt x="759" y="3820"/>
                      <a:pt x="766" y="3820"/>
                      <a:pt x="774" y="3820"/>
                    </a:cubicBezTo>
                    <a:cubicBezTo>
                      <a:pt x="1168" y="3820"/>
                      <a:pt x="1478" y="3526"/>
                      <a:pt x="1525" y="3129"/>
                    </a:cubicBezTo>
                    <a:cubicBezTo>
                      <a:pt x="1801" y="3417"/>
                      <a:pt x="3720" y="5162"/>
                      <a:pt x="6814" y="5162"/>
                    </a:cubicBezTo>
                    <a:cubicBezTo>
                      <a:pt x="7052" y="5162"/>
                      <a:pt x="7297" y="5151"/>
                      <a:pt x="7549" y="5129"/>
                    </a:cubicBezTo>
                    <a:cubicBezTo>
                      <a:pt x="11359" y="4784"/>
                      <a:pt x="15288" y="1879"/>
                      <a:pt x="15288" y="1879"/>
                    </a:cubicBezTo>
                    <a:cubicBezTo>
                      <a:pt x="15288" y="1879"/>
                      <a:pt x="11512" y="1"/>
                      <a:pt x="790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50" name="Google Shape;5950;p46"/>
              <p:cNvSpPr/>
              <p:nvPr/>
            </p:nvSpPr>
            <p:spPr>
              <a:xfrm>
                <a:off x="1209950" y="2524850"/>
                <a:ext cx="294425" cy="190325"/>
              </a:xfrm>
              <a:custGeom>
                <a:avLst/>
                <a:gdLst/>
                <a:ahLst/>
                <a:cxnLst/>
                <a:rect l="l" t="t" r="r" b="b"/>
                <a:pathLst>
                  <a:path w="11777" h="7613" extrusionOk="0">
                    <a:moveTo>
                      <a:pt x="11776" y="0"/>
                    </a:moveTo>
                    <a:cubicBezTo>
                      <a:pt x="11776" y="0"/>
                      <a:pt x="6895" y="24"/>
                      <a:pt x="3644" y="2048"/>
                    </a:cubicBezTo>
                    <a:cubicBezTo>
                      <a:pt x="394" y="4072"/>
                      <a:pt x="1" y="7323"/>
                      <a:pt x="1" y="7323"/>
                    </a:cubicBezTo>
                    <a:cubicBezTo>
                      <a:pt x="1" y="7323"/>
                      <a:pt x="828" y="7612"/>
                      <a:pt x="2077" y="7612"/>
                    </a:cubicBezTo>
                    <a:cubicBezTo>
                      <a:pt x="3243" y="7612"/>
                      <a:pt x="4777" y="7360"/>
                      <a:pt x="6347" y="6382"/>
                    </a:cubicBezTo>
                    <a:cubicBezTo>
                      <a:pt x="9585" y="4358"/>
                      <a:pt x="11776" y="0"/>
                      <a:pt x="11776"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51" name="Google Shape;5951;p46"/>
              <p:cNvSpPr/>
              <p:nvPr/>
            </p:nvSpPr>
            <p:spPr>
              <a:xfrm>
                <a:off x="1140000" y="3183850"/>
                <a:ext cx="12250" cy="12525"/>
              </a:xfrm>
              <a:custGeom>
                <a:avLst/>
                <a:gdLst/>
                <a:ahLst/>
                <a:cxnLst/>
                <a:rect l="l" t="t" r="r" b="b"/>
                <a:pathLst>
                  <a:path w="490" h="501" extrusionOk="0">
                    <a:moveTo>
                      <a:pt x="251" y="1"/>
                    </a:moveTo>
                    <a:cubicBezTo>
                      <a:pt x="120" y="13"/>
                      <a:pt x="13" y="108"/>
                      <a:pt x="1" y="239"/>
                    </a:cubicBezTo>
                    <a:cubicBezTo>
                      <a:pt x="1" y="382"/>
                      <a:pt x="108" y="501"/>
                      <a:pt x="239" y="501"/>
                    </a:cubicBezTo>
                    <a:cubicBezTo>
                      <a:pt x="370" y="501"/>
                      <a:pt x="489" y="394"/>
                      <a:pt x="489" y="263"/>
                    </a:cubicBezTo>
                    <a:cubicBezTo>
                      <a:pt x="489" y="132"/>
                      <a:pt x="394" y="1"/>
                      <a:pt x="251"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52" name="Google Shape;5952;p46"/>
              <p:cNvSpPr/>
              <p:nvPr/>
            </p:nvSpPr>
            <p:spPr>
              <a:xfrm>
                <a:off x="1268900" y="3373750"/>
                <a:ext cx="14000" cy="14325"/>
              </a:xfrm>
              <a:custGeom>
                <a:avLst/>
                <a:gdLst/>
                <a:ahLst/>
                <a:cxnLst/>
                <a:rect l="l" t="t" r="r" b="b"/>
                <a:pathLst>
                  <a:path w="560" h="573" extrusionOk="0">
                    <a:moveTo>
                      <a:pt x="278" y="0"/>
                    </a:moveTo>
                    <a:cubicBezTo>
                      <a:pt x="132" y="0"/>
                      <a:pt x="12" y="126"/>
                      <a:pt x="0" y="275"/>
                    </a:cubicBezTo>
                    <a:cubicBezTo>
                      <a:pt x="0" y="429"/>
                      <a:pt x="119" y="549"/>
                      <a:pt x="262" y="572"/>
                    </a:cubicBezTo>
                    <a:cubicBezTo>
                      <a:pt x="429" y="572"/>
                      <a:pt x="548" y="453"/>
                      <a:pt x="560" y="299"/>
                    </a:cubicBezTo>
                    <a:cubicBezTo>
                      <a:pt x="560" y="132"/>
                      <a:pt x="441" y="13"/>
                      <a:pt x="298" y="1"/>
                    </a:cubicBezTo>
                    <a:cubicBezTo>
                      <a:pt x="291" y="0"/>
                      <a:pt x="285" y="0"/>
                      <a:pt x="278"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53" name="Google Shape;5953;p46"/>
              <p:cNvSpPr/>
              <p:nvPr/>
            </p:nvSpPr>
            <p:spPr>
              <a:xfrm>
                <a:off x="1438850" y="3321075"/>
                <a:ext cx="13725" cy="13725"/>
              </a:xfrm>
              <a:custGeom>
                <a:avLst/>
                <a:gdLst/>
                <a:ahLst/>
                <a:cxnLst/>
                <a:rect l="l" t="t" r="r" b="b"/>
                <a:pathLst>
                  <a:path w="549" h="549" extrusionOk="0">
                    <a:moveTo>
                      <a:pt x="275" y="0"/>
                    </a:moveTo>
                    <a:cubicBezTo>
                      <a:pt x="132" y="0"/>
                      <a:pt x="1" y="120"/>
                      <a:pt x="1" y="262"/>
                    </a:cubicBezTo>
                    <a:cubicBezTo>
                      <a:pt x="1" y="417"/>
                      <a:pt x="120" y="548"/>
                      <a:pt x="263" y="548"/>
                    </a:cubicBezTo>
                    <a:cubicBezTo>
                      <a:pt x="418" y="548"/>
                      <a:pt x="549" y="429"/>
                      <a:pt x="549" y="274"/>
                    </a:cubicBezTo>
                    <a:cubicBezTo>
                      <a:pt x="549" y="131"/>
                      <a:pt x="429" y="0"/>
                      <a:pt x="275"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54" name="Google Shape;5954;p46"/>
              <p:cNvSpPr/>
              <p:nvPr/>
            </p:nvSpPr>
            <p:spPr>
              <a:xfrm>
                <a:off x="1459400" y="3223725"/>
                <a:ext cx="23825" cy="23275"/>
              </a:xfrm>
              <a:custGeom>
                <a:avLst/>
                <a:gdLst/>
                <a:ahLst/>
                <a:cxnLst/>
                <a:rect l="l" t="t" r="r" b="b"/>
                <a:pathLst>
                  <a:path w="953" h="931" extrusionOk="0">
                    <a:moveTo>
                      <a:pt x="468" y="1"/>
                    </a:moveTo>
                    <a:cubicBezTo>
                      <a:pt x="226" y="1"/>
                      <a:pt x="12" y="199"/>
                      <a:pt x="12" y="454"/>
                    </a:cubicBezTo>
                    <a:cubicBezTo>
                      <a:pt x="0" y="704"/>
                      <a:pt x="191" y="918"/>
                      <a:pt x="453" y="930"/>
                    </a:cubicBezTo>
                    <a:cubicBezTo>
                      <a:pt x="460" y="930"/>
                      <a:pt x="467" y="930"/>
                      <a:pt x="475" y="930"/>
                    </a:cubicBezTo>
                    <a:cubicBezTo>
                      <a:pt x="727" y="930"/>
                      <a:pt x="929" y="732"/>
                      <a:pt x="929" y="477"/>
                    </a:cubicBezTo>
                    <a:cubicBezTo>
                      <a:pt x="953" y="227"/>
                      <a:pt x="739" y="1"/>
                      <a:pt x="489" y="1"/>
                    </a:cubicBezTo>
                    <a:cubicBezTo>
                      <a:pt x="481" y="1"/>
                      <a:pt x="474" y="1"/>
                      <a:pt x="468"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55" name="Google Shape;5955;p46"/>
              <p:cNvSpPr/>
              <p:nvPr/>
            </p:nvSpPr>
            <p:spPr>
              <a:xfrm>
                <a:off x="1505525" y="2556050"/>
                <a:ext cx="22350" cy="21525"/>
              </a:xfrm>
              <a:custGeom>
                <a:avLst/>
                <a:gdLst/>
                <a:ahLst/>
                <a:cxnLst/>
                <a:rect l="l" t="t" r="r" b="b"/>
                <a:pathLst>
                  <a:path w="894" h="861" extrusionOk="0">
                    <a:moveTo>
                      <a:pt x="415" y="1"/>
                    </a:moveTo>
                    <a:cubicBezTo>
                      <a:pt x="194" y="1"/>
                      <a:pt x="13" y="194"/>
                      <a:pt x="13" y="419"/>
                    </a:cubicBezTo>
                    <a:cubicBezTo>
                      <a:pt x="1" y="657"/>
                      <a:pt x="191" y="860"/>
                      <a:pt x="429" y="860"/>
                    </a:cubicBezTo>
                    <a:cubicBezTo>
                      <a:pt x="437" y="860"/>
                      <a:pt x="444" y="860"/>
                      <a:pt x="451" y="860"/>
                    </a:cubicBezTo>
                    <a:cubicBezTo>
                      <a:pt x="679" y="860"/>
                      <a:pt x="858" y="674"/>
                      <a:pt x="870" y="443"/>
                    </a:cubicBezTo>
                    <a:cubicBezTo>
                      <a:pt x="894" y="205"/>
                      <a:pt x="691" y="2"/>
                      <a:pt x="453" y="2"/>
                    </a:cubicBezTo>
                    <a:cubicBezTo>
                      <a:pt x="440" y="1"/>
                      <a:pt x="428" y="1"/>
                      <a:pt x="415"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56" name="Google Shape;5956;p46"/>
              <p:cNvSpPr/>
              <p:nvPr/>
            </p:nvSpPr>
            <p:spPr>
              <a:xfrm>
                <a:off x="1121550" y="2355125"/>
                <a:ext cx="60450" cy="48675"/>
              </a:xfrm>
              <a:custGeom>
                <a:avLst/>
                <a:gdLst/>
                <a:ahLst/>
                <a:cxnLst/>
                <a:rect l="l" t="t" r="r" b="b"/>
                <a:pathLst>
                  <a:path w="2418" h="1947" extrusionOk="0">
                    <a:moveTo>
                      <a:pt x="1530" y="1"/>
                    </a:moveTo>
                    <a:cubicBezTo>
                      <a:pt x="1196" y="1"/>
                      <a:pt x="911" y="209"/>
                      <a:pt x="787" y="503"/>
                    </a:cubicBezTo>
                    <a:lnTo>
                      <a:pt x="751" y="503"/>
                    </a:lnTo>
                    <a:cubicBezTo>
                      <a:pt x="744" y="503"/>
                      <a:pt x="736" y="502"/>
                      <a:pt x="729" y="502"/>
                    </a:cubicBezTo>
                    <a:cubicBezTo>
                      <a:pt x="346" y="502"/>
                      <a:pt x="24" y="808"/>
                      <a:pt x="13" y="1205"/>
                    </a:cubicBezTo>
                    <a:cubicBezTo>
                      <a:pt x="1" y="1610"/>
                      <a:pt x="310" y="1932"/>
                      <a:pt x="715" y="1943"/>
                    </a:cubicBezTo>
                    <a:cubicBezTo>
                      <a:pt x="738" y="1945"/>
                      <a:pt x="760" y="1946"/>
                      <a:pt x="781" y="1946"/>
                    </a:cubicBezTo>
                    <a:cubicBezTo>
                      <a:pt x="1015" y="1946"/>
                      <a:pt x="1214" y="1833"/>
                      <a:pt x="1334" y="1670"/>
                    </a:cubicBezTo>
                    <a:cubicBezTo>
                      <a:pt x="1406" y="1682"/>
                      <a:pt x="1465" y="1693"/>
                      <a:pt x="1549" y="1693"/>
                    </a:cubicBezTo>
                    <a:cubicBezTo>
                      <a:pt x="1564" y="1694"/>
                      <a:pt x="1578" y="1695"/>
                      <a:pt x="1593" y="1695"/>
                    </a:cubicBezTo>
                    <a:cubicBezTo>
                      <a:pt x="1812" y="1695"/>
                      <a:pt x="1999" y="1612"/>
                      <a:pt x="2144" y="1467"/>
                    </a:cubicBezTo>
                    <a:cubicBezTo>
                      <a:pt x="2299" y="1324"/>
                      <a:pt x="2406" y="1110"/>
                      <a:pt x="2406" y="872"/>
                    </a:cubicBezTo>
                    <a:cubicBezTo>
                      <a:pt x="2418" y="610"/>
                      <a:pt x="2299" y="372"/>
                      <a:pt x="2108" y="205"/>
                    </a:cubicBezTo>
                    <a:cubicBezTo>
                      <a:pt x="1977" y="86"/>
                      <a:pt x="1799" y="15"/>
                      <a:pt x="1584" y="3"/>
                    </a:cubicBezTo>
                    <a:cubicBezTo>
                      <a:pt x="1566" y="2"/>
                      <a:pt x="1548" y="1"/>
                      <a:pt x="1530"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57" name="Google Shape;5957;p46"/>
              <p:cNvSpPr/>
              <p:nvPr/>
            </p:nvSpPr>
            <p:spPr>
              <a:xfrm>
                <a:off x="1203400" y="2171225"/>
                <a:ext cx="15525" cy="15825"/>
              </a:xfrm>
              <a:custGeom>
                <a:avLst/>
                <a:gdLst/>
                <a:ahLst/>
                <a:cxnLst/>
                <a:rect l="l" t="t" r="r" b="b"/>
                <a:pathLst>
                  <a:path w="621" h="633" extrusionOk="0">
                    <a:moveTo>
                      <a:pt x="322" y="1"/>
                    </a:moveTo>
                    <a:cubicBezTo>
                      <a:pt x="144" y="1"/>
                      <a:pt x="13" y="132"/>
                      <a:pt x="1" y="298"/>
                    </a:cubicBezTo>
                    <a:cubicBezTo>
                      <a:pt x="1" y="477"/>
                      <a:pt x="132" y="608"/>
                      <a:pt x="299" y="632"/>
                    </a:cubicBezTo>
                    <a:cubicBezTo>
                      <a:pt x="306" y="632"/>
                      <a:pt x="314" y="632"/>
                      <a:pt x="321" y="632"/>
                    </a:cubicBezTo>
                    <a:cubicBezTo>
                      <a:pt x="488" y="632"/>
                      <a:pt x="609" y="505"/>
                      <a:pt x="620" y="334"/>
                    </a:cubicBezTo>
                    <a:cubicBezTo>
                      <a:pt x="620" y="155"/>
                      <a:pt x="489" y="13"/>
                      <a:pt x="322"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58" name="Google Shape;5958;p46"/>
              <p:cNvSpPr/>
              <p:nvPr/>
            </p:nvSpPr>
            <p:spPr>
              <a:xfrm>
                <a:off x="1375450" y="2367975"/>
                <a:ext cx="33375" cy="32475"/>
              </a:xfrm>
              <a:custGeom>
                <a:avLst/>
                <a:gdLst/>
                <a:ahLst/>
                <a:cxnLst/>
                <a:rect l="l" t="t" r="r" b="b"/>
                <a:pathLst>
                  <a:path w="1335" h="1299" extrusionOk="0">
                    <a:moveTo>
                      <a:pt x="670" y="0"/>
                    </a:moveTo>
                    <a:cubicBezTo>
                      <a:pt x="322" y="0"/>
                      <a:pt x="36" y="282"/>
                      <a:pt x="25" y="632"/>
                    </a:cubicBezTo>
                    <a:cubicBezTo>
                      <a:pt x="1" y="989"/>
                      <a:pt x="287" y="1287"/>
                      <a:pt x="644" y="1298"/>
                    </a:cubicBezTo>
                    <a:cubicBezTo>
                      <a:pt x="651" y="1299"/>
                      <a:pt x="659" y="1299"/>
                      <a:pt x="666" y="1299"/>
                    </a:cubicBezTo>
                    <a:cubicBezTo>
                      <a:pt x="1013" y="1299"/>
                      <a:pt x="1299" y="1029"/>
                      <a:pt x="1310" y="679"/>
                    </a:cubicBezTo>
                    <a:cubicBezTo>
                      <a:pt x="1334" y="322"/>
                      <a:pt x="1049" y="25"/>
                      <a:pt x="691" y="1"/>
                    </a:cubicBezTo>
                    <a:cubicBezTo>
                      <a:pt x="684" y="0"/>
                      <a:pt x="677" y="0"/>
                      <a:pt x="670"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59" name="Google Shape;5959;p46"/>
              <p:cNvSpPr/>
              <p:nvPr/>
            </p:nvSpPr>
            <p:spPr>
              <a:xfrm>
                <a:off x="1282875" y="2497450"/>
                <a:ext cx="25325" cy="24750"/>
              </a:xfrm>
              <a:custGeom>
                <a:avLst/>
                <a:gdLst/>
                <a:ahLst/>
                <a:cxnLst/>
                <a:rect l="l" t="t" r="r" b="b"/>
                <a:pathLst>
                  <a:path w="1013" h="990" extrusionOk="0">
                    <a:moveTo>
                      <a:pt x="504" y="0"/>
                    </a:moveTo>
                    <a:cubicBezTo>
                      <a:pt x="239" y="0"/>
                      <a:pt x="13" y="222"/>
                      <a:pt x="13" y="477"/>
                    </a:cubicBezTo>
                    <a:cubicBezTo>
                      <a:pt x="1" y="751"/>
                      <a:pt x="227" y="989"/>
                      <a:pt x="489" y="989"/>
                    </a:cubicBezTo>
                    <a:cubicBezTo>
                      <a:pt x="497" y="989"/>
                      <a:pt x="504" y="990"/>
                      <a:pt x="512" y="990"/>
                    </a:cubicBezTo>
                    <a:cubicBezTo>
                      <a:pt x="775" y="990"/>
                      <a:pt x="978" y="791"/>
                      <a:pt x="1001" y="513"/>
                    </a:cubicBezTo>
                    <a:cubicBezTo>
                      <a:pt x="1013" y="239"/>
                      <a:pt x="787" y="1"/>
                      <a:pt x="525" y="1"/>
                    </a:cubicBezTo>
                    <a:cubicBezTo>
                      <a:pt x="518" y="1"/>
                      <a:pt x="511" y="0"/>
                      <a:pt x="504"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60" name="Google Shape;5960;p46"/>
              <p:cNvSpPr/>
              <p:nvPr/>
            </p:nvSpPr>
            <p:spPr>
              <a:xfrm>
                <a:off x="1598700" y="2367675"/>
                <a:ext cx="20275" cy="20275"/>
              </a:xfrm>
              <a:custGeom>
                <a:avLst/>
                <a:gdLst/>
                <a:ahLst/>
                <a:cxnLst/>
                <a:rect l="l" t="t" r="r" b="b"/>
                <a:pathLst>
                  <a:path w="811" h="811" extrusionOk="0">
                    <a:moveTo>
                      <a:pt x="417" y="1"/>
                    </a:moveTo>
                    <a:cubicBezTo>
                      <a:pt x="203" y="1"/>
                      <a:pt x="24" y="167"/>
                      <a:pt x="0" y="394"/>
                    </a:cubicBezTo>
                    <a:cubicBezTo>
                      <a:pt x="0" y="608"/>
                      <a:pt x="167" y="787"/>
                      <a:pt x="393" y="810"/>
                    </a:cubicBezTo>
                    <a:cubicBezTo>
                      <a:pt x="620" y="810"/>
                      <a:pt x="798" y="644"/>
                      <a:pt x="810" y="418"/>
                    </a:cubicBezTo>
                    <a:cubicBezTo>
                      <a:pt x="810" y="191"/>
                      <a:pt x="643" y="13"/>
                      <a:pt x="417"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61" name="Google Shape;5961;p46"/>
              <p:cNvSpPr/>
              <p:nvPr/>
            </p:nvSpPr>
            <p:spPr>
              <a:xfrm>
                <a:off x="1185850" y="2757900"/>
                <a:ext cx="13425" cy="13425"/>
              </a:xfrm>
              <a:custGeom>
                <a:avLst/>
                <a:gdLst/>
                <a:ahLst/>
                <a:cxnLst/>
                <a:rect l="l" t="t" r="r" b="b"/>
                <a:pathLst>
                  <a:path w="537" h="537" extrusionOk="0">
                    <a:moveTo>
                      <a:pt x="286" y="1"/>
                    </a:moveTo>
                    <a:cubicBezTo>
                      <a:pt x="131" y="1"/>
                      <a:pt x="12" y="108"/>
                      <a:pt x="1" y="263"/>
                    </a:cubicBezTo>
                    <a:cubicBezTo>
                      <a:pt x="1" y="406"/>
                      <a:pt x="108" y="525"/>
                      <a:pt x="251" y="537"/>
                    </a:cubicBezTo>
                    <a:cubicBezTo>
                      <a:pt x="393" y="537"/>
                      <a:pt x="536" y="441"/>
                      <a:pt x="536" y="287"/>
                    </a:cubicBezTo>
                    <a:cubicBezTo>
                      <a:pt x="536" y="144"/>
                      <a:pt x="429" y="25"/>
                      <a:pt x="28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62" name="Google Shape;5962;p46"/>
              <p:cNvSpPr/>
              <p:nvPr/>
            </p:nvSpPr>
            <p:spPr>
              <a:xfrm>
                <a:off x="914675" y="3035275"/>
                <a:ext cx="25925" cy="25375"/>
              </a:xfrm>
              <a:custGeom>
                <a:avLst/>
                <a:gdLst/>
                <a:ahLst/>
                <a:cxnLst/>
                <a:rect l="l" t="t" r="r" b="b"/>
                <a:pathLst>
                  <a:path w="1037" h="1015" extrusionOk="0">
                    <a:moveTo>
                      <a:pt x="485" y="1"/>
                    </a:moveTo>
                    <a:cubicBezTo>
                      <a:pt x="229" y="1"/>
                      <a:pt x="24" y="219"/>
                      <a:pt x="13" y="491"/>
                    </a:cubicBezTo>
                    <a:cubicBezTo>
                      <a:pt x="1" y="776"/>
                      <a:pt x="215" y="991"/>
                      <a:pt x="501" y="1015"/>
                    </a:cubicBezTo>
                    <a:cubicBezTo>
                      <a:pt x="508" y="1015"/>
                      <a:pt x="515" y="1015"/>
                      <a:pt x="522" y="1015"/>
                    </a:cubicBezTo>
                    <a:cubicBezTo>
                      <a:pt x="787" y="1015"/>
                      <a:pt x="1013" y="793"/>
                      <a:pt x="1025" y="514"/>
                    </a:cubicBezTo>
                    <a:cubicBezTo>
                      <a:pt x="1037" y="241"/>
                      <a:pt x="811" y="14"/>
                      <a:pt x="525" y="2"/>
                    </a:cubicBezTo>
                    <a:cubicBezTo>
                      <a:pt x="511" y="1"/>
                      <a:pt x="498" y="1"/>
                      <a:pt x="485"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63" name="Google Shape;5963;p46"/>
              <p:cNvSpPr/>
              <p:nvPr/>
            </p:nvSpPr>
            <p:spPr>
              <a:xfrm>
                <a:off x="1219200" y="2205175"/>
                <a:ext cx="6550" cy="6275"/>
              </a:xfrm>
              <a:custGeom>
                <a:avLst/>
                <a:gdLst/>
                <a:ahLst/>
                <a:cxnLst/>
                <a:rect l="l" t="t" r="r" b="b"/>
                <a:pathLst>
                  <a:path w="262" h="251" extrusionOk="0">
                    <a:moveTo>
                      <a:pt x="143" y="0"/>
                    </a:moveTo>
                    <a:cubicBezTo>
                      <a:pt x="60" y="0"/>
                      <a:pt x="0" y="60"/>
                      <a:pt x="0" y="119"/>
                    </a:cubicBezTo>
                    <a:cubicBezTo>
                      <a:pt x="0" y="191"/>
                      <a:pt x="60" y="250"/>
                      <a:pt x="119" y="250"/>
                    </a:cubicBezTo>
                    <a:cubicBezTo>
                      <a:pt x="202" y="250"/>
                      <a:pt x="262" y="191"/>
                      <a:pt x="262" y="131"/>
                    </a:cubicBezTo>
                    <a:cubicBezTo>
                      <a:pt x="250" y="60"/>
                      <a:pt x="214" y="0"/>
                      <a:pt x="143"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64" name="Google Shape;5964;p46"/>
              <p:cNvSpPr/>
              <p:nvPr/>
            </p:nvSpPr>
            <p:spPr>
              <a:xfrm>
                <a:off x="2779800" y="1755700"/>
                <a:ext cx="279525" cy="208650"/>
              </a:xfrm>
              <a:custGeom>
                <a:avLst/>
                <a:gdLst/>
                <a:ahLst/>
                <a:cxnLst/>
                <a:rect l="l" t="t" r="r" b="b"/>
                <a:pathLst>
                  <a:path w="11181" h="8346" extrusionOk="0">
                    <a:moveTo>
                      <a:pt x="0" y="1"/>
                    </a:moveTo>
                    <a:cubicBezTo>
                      <a:pt x="0" y="1"/>
                      <a:pt x="1024" y="2513"/>
                      <a:pt x="2822" y="4727"/>
                    </a:cubicBezTo>
                    <a:cubicBezTo>
                      <a:pt x="3441" y="5489"/>
                      <a:pt x="4132" y="6204"/>
                      <a:pt x="4930" y="6763"/>
                    </a:cubicBezTo>
                    <a:cubicBezTo>
                      <a:pt x="6705" y="8068"/>
                      <a:pt x="8500" y="8346"/>
                      <a:pt x="9709" y="8346"/>
                    </a:cubicBezTo>
                    <a:cubicBezTo>
                      <a:pt x="10607" y="8346"/>
                      <a:pt x="11180" y="8192"/>
                      <a:pt x="11180" y="8192"/>
                    </a:cubicBezTo>
                    <a:cubicBezTo>
                      <a:pt x="11180" y="8192"/>
                      <a:pt x="11097" y="6668"/>
                      <a:pt x="10073" y="4966"/>
                    </a:cubicBezTo>
                    <a:cubicBezTo>
                      <a:pt x="9597" y="4192"/>
                      <a:pt x="8918" y="3382"/>
                      <a:pt x="7942" y="2668"/>
                    </a:cubicBezTo>
                    <a:cubicBezTo>
                      <a:pt x="4846" y="405"/>
                      <a:pt x="1" y="1"/>
                      <a:pt x="0"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65" name="Google Shape;5965;p46"/>
              <p:cNvSpPr/>
              <p:nvPr/>
            </p:nvSpPr>
            <p:spPr>
              <a:xfrm>
                <a:off x="1465950" y="3108550"/>
                <a:ext cx="295900" cy="189500"/>
              </a:xfrm>
              <a:custGeom>
                <a:avLst/>
                <a:gdLst/>
                <a:ahLst/>
                <a:cxnLst/>
                <a:rect l="l" t="t" r="r" b="b"/>
                <a:pathLst>
                  <a:path w="11836" h="7580" extrusionOk="0">
                    <a:moveTo>
                      <a:pt x="11835" y="0"/>
                    </a:moveTo>
                    <a:cubicBezTo>
                      <a:pt x="11835" y="0"/>
                      <a:pt x="10299" y="12"/>
                      <a:pt x="8406" y="358"/>
                    </a:cubicBezTo>
                    <a:cubicBezTo>
                      <a:pt x="6894" y="631"/>
                      <a:pt x="5120" y="1131"/>
                      <a:pt x="3679" y="2024"/>
                    </a:cubicBezTo>
                    <a:cubicBezTo>
                      <a:pt x="417" y="4037"/>
                      <a:pt x="0" y="7275"/>
                      <a:pt x="0" y="7275"/>
                    </a:cubicBezTo>
                    <a:cubicBezTo>
                      <a:pt x="0" y="7275"/>
                      <a:pt x="847" y="7579"/>
                      <a:pt x="2124" y="7579"/>
                    </a:cubicBezTo>
                    <a:cubicBezTo>
                      <a:pt x="3284" y="7579"/>
                      <a:pt x="4800" y="7328"/>
                      <a:pt x="6358" y="6370"/>
                    </a:cubicBezTo>
                    <a:cubicBezTo>
                      <a:pt x="7037" y="5930"/>
                      <a:pt x="7692" y="5418"/>
                      <a:pt x="8275" y="4834"/>
                    </a:cubicBezTo>
                    <a:cubicBezTo>
                      <a:pt x="10454" y="2703"/>
                      <a:pt x="11835" y="0"/>
                      <a:pt x="11835"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66" name="Google Shape;5966;p46"/>
              <p:cNvSpPr/>
              <p:nvPr/>
            </p:nvSpPr>
            <p:spPr>
              <a:xfrm>
                <a:off x="1923150" y="3017450"/>
                <a:ext cx="313750" cy="164675"/>
              </a:xfrm>
              <a:custGeom>
                <a:avLst/>
                <a:gdLst/>
                <a:ahLst/>
                <a:cxnLst/>
                <a:rect l="l" t="t" r="r" b="b"/>
                <a:pathLst>
                  <a:path w="12550" h="6587" extrusionOk="0">
                    <a:moveTo>
                      <a:pt x="1887" y="1"/>
                    </a:moveTo>
                    <a:cubicBezTo>
                      <a:pt x="757" y="1"/>
                      <a:pt x="0" y="84"/>
                      <a:pt x="0" y="84"/>
                    </a:cubicBezTo>
                    <a:cubicBezTo>
                      <a:pt x="0" y="84"/>
                      <a:pt x="2667" y="4168"/>
                      <a:pt x="6132" y="5799"/>
                    </a:cubicBezTo>
                    <a:cubicBezTo>
                      <a:pt x="7395" y="6396"/>
                      <a:pt x="8586" y="6586"/>
                      <a:pt x="9593" y="6586"/>
                    </a:cubicBezTo>
                    <a:cubicBezTo>
                      <a:pt x="11357" y="6586"/>
                      <a:pt x="12549" y="6002"/>
                      <a:pt x="12549" y="6002"/>
                    </a:cubicBezTo>
                    <a:cubicBezTo>
                      <a:pt x="12549" y="6002"/>
                      <a:pt x="11776" y="2823"/>
                      <a:pt x="8323" y="1192"/>
                    </a:cubicBezTo>
                    <a:cubicBezTo>
                      <a:pt x="6226" y="197"/>
                      <a:pt x="3618" y="1"/>
                      <a:pt x="1887"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67" name="Google Shape;5967;p46"/>
              <p:cNvSpPr/>
              <p:nvPr/>
            </p:nvSpPr>
            <p:spPr>
              <a:xfrm>
                <a:off x="2558050" y="2895425"/>
                <a:ext cx="193200" cy="304525"/>
              </a:xfrm>
              <a:custGeom>
                <a:avLst/>
                <a:gdLst/>
                <a:ahLst/>
                <a:cxnLst/>
                <a:rect l="l" t="t" r="r" b="b"/>
                <a:pathLst>
                  <a:path w="7728" h="12181" extrusionOk="0">
                    <a:moveTo>
                      <a:pt x="846" y="1"/>
                    </a:moveTo>
                    <a:cubicBezTo>
                      <a:pt x="846" y="1"/>
                      <a:pt x="0" y="2048"/>
                      <a:pt x="715" y="4656"/>
                    </a:cubicBezTo>
                    <a:cubicBezTo>
                      <a:pt x="774" y="4616"/>
                      <a:pt x="849" y="4593"/>
                      <a:pt x="921" y="4593"/>
                    </a:cubicBezTo>
                    <a:cubicBezTo>
                      <a:pt x="936" y="4593"/>
                      <a:pt x="950" y="4594"/>
                      <a:pt x="965" y="4596"/>
                    </a:cubicBezTo>
                    <a:cubicBezTo>
                      <a:pt x="1262" y="4608"/>
                      <a:pt x="1489" y="4846"/>
                      <a:pt x="1489" y="5144"/>
                    </a:cubicBezTo>
                    <a:cubicBezTo>
                      <a:pt x="1477" y="5394"/>
                      <a:pt x="1298" y="5596"/>
                      <a:pt x="1060" y="5632"/>
                    </a:cubicBezTo>
                    <a:cubicBezTo>
                      <a:pt x="1155" y="5894"/>
                      <a:pt x="1274" y="6120"/>
                      <a:pt x="1417" y="6382"/>
                    </a:cubicBezTo>
                    <a:cubicBezTo>
                      <a:pt x="3239" y="9740"/>
                      <a:pt x="7466" y="12181"/>
                      <a:pt x="7466" y="12181"/>
                    </a:cubicBezTo>
                    <a:cubicBezTo>
                      <a:pt x="7466" y="12181"/>
                      <a:pt x="7727" y="7311"/>
                      <a:pt x="5894" y="3953"/>
                    </a:cubicBezTo>
                    <a:cubicBezTo>
                      <a:pt x="4060" y="596"/>
                      <a:pt x="846" y="1"/>
                      <a:pt x="84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68" name="Google Shape;5968;p46"/>
              <p:cNvSpPr/>
              <p:nvPr/>
            </p:nvSpPr>
            <p:spPr>
              <a:xfrm>
                <a:off x="2294625" y="2092375"/>
                <a:ext cx="382500" cy="128800"/>
              </a:xfrm>
              <a:custGeom>
                <a:avLst/>
                <a:gdLst/>
                <a:ahLst/>
                <a:cxnLst/>
                <a:rect l="l" t="t" r="r" b="b"/>
                <a:pathLst>
                  <a:path w="15300" h="5152" extrusionOk="0">
                    <a:moveTo>
                      <a:pt x="7932" y="1"/>
                    </a:moveTo>
                    <a:cubicBezTo>
                      <a:pt x="7656" y="1"/>
                      <a:pt x="7381" y="12"/>
                      <a:pt x="7108" y="35"/>
                    </a:cubicBezTo>
                    <a:cubicBezTo>
                      <a:pt x="3620" y="345"/>
                      <a:pt x="1798" y="2655"/>
                      <a:pt x="1512" y="3024"/>
                    </a:cubicBezTo>
                    <a:cubicBezTo>
                      <a:pt x="1500" y="2631"/>
                      <a:pt x="1191" y="2321"/>
                      <a:pt x="798" y="2309"/>
                    </a:cubicBezTo>
                    <a:cubicBezTo>
                      <a:pt x="791" y="2309"/>
                      <a:pt x="783" y="2309"/>
                      <a:pt x="776" y="2309"/>
                    </a:cubicBezTo>
                    <a:cubicBezTo>
                      <a:pt x="369" y="2309"/>
                      <a:pt x="47" y="2626"/>
                      <a:pt x="24" y="3036"/>
                    </a:cubicBezTo>
                    <a:cubicBezTo>
                      <a:pt x="0" y="3452"/>
                      <a:pt x="322" y="3810"/>
                      <a:pt x="738" y="3821"/>
                    </a:cubicBezTo>
                    <a:cubicBezTo>
                      <a:pt x="754" y="3822"/>
                      <a:pt x="769" y="3823"/>
                      <a:pt x="784" y="3823"/>
                    </a:cubicBezTo>
                    <a:cubicBezTo>
                      <a:pt x="1168" y="3823"/>
                      <a:pt x="1478" y="3532"/>
                      <a:pt x="1512" y="3143"/>
                    </a:cubicBezTo>
                    <a:cubicBezTo>
                      <a:pt x="1811" y="3419"/>
                      <a:pt x="3730" y="5152"/>
                      <a:pt x="6822" y="5152"/>
                    </a:cubicBezTo>
                    <a:cubicBezTo>
                      <a:pt x="7061" y="5152"/>
                      <a:pt x="7308" y="5141"/>
                      <a:pt x="7561" y="5119"/>
                    </a:cubicBezTo>
                    <a:cubicBezTo>
                      <a:pt x="11371" y="4774"/>
                      <a:pt x="15300" y="1881"/>
                      <a:pt x="15300" y="1881"/>
                    </a:cubicBezTo>
                    <a:cubicBezTo>
                      <a:pt x="15300" y="1881"/>
                      <a:pt x="11539" y="1"/>
                      <a:pt x="7932"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69" name="Google Shape;5969;p46"/>
              <p:cNvSpPr/>
              <p:nvPr/>
            </p:nvSpPr>
            <p:spPr>
              <a:xfrm>
                <a:off x="1811225" y="2512900"/>
                <a:ext cx="317925" cy="159200"/>
              </a:xfrm>
              <a:custGeom>
                <a:avLst/>
                <a:gdLst/>
                <a:ahLst/>
                <a:cxnLst/>
                <a:rect l="l" t="t" r="r" b="b"/>
                <a:pathLst>
                  <a:path w="12717" h="6368" extrusionOk="0">
                    <a:moveTo>
                      <a:pt x="10199" y="1"/>
                    </a:moveTo>
                    <a:cubicBezTo>
                      <a:pt x="8506" y="1"/>
                      <a:pt x="6249" y="192"/>
                      <a:pt x="4382" y="1014"/>
                    </a:cubicBezTo>
                    <a:cubicBezTo>
                      <a:pt x="870" y="2538"/>
                      <a:pt x="1" y="5693"/>
                      <a:pt x="1" y="5693"/>
                    </a:cubicBezTo>
                    <a:cubicBezTo>
                      <a:pt x="1" y="5693"/>
                      <a:pt x="1285" y="6367"/>
                      <a:pt x="3178" y="6367"/>
                    </a:cubicBezTo>
                    <a:cubicBezTo>
                      <a:pt x="4132" y="6367"/>
                      <a:pt x="5241" y="6196"/>
                      <a:pt x="6418" y="5681"/>
                    </a:cubicBezTo>
                    <a:cubicBezTo>
                      <a:pt x="9930" y="4145"/>
                      <a:pt x="12716" y="145"/>
                      <a:pt x="12716" y="145"/>
                    </a:cubicBezTo>
                    <a:cubicBezTo>
                      <a:pt x="12716" y="145"/>
                      <a:pt x="11670" y="1"/>
                      <a:pt x="10199"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70" name="Google Shape;5970;p46"/>
              <p:cNvSpPr/>
              <p:nvPr/>
            </p:nvSpPr>
            <p:spPr>
              <a:xfrm>
                <a:off x="2852425" y="2579025"/>
                <a:ext cx="294700" cy="190325"/>
              </a:xfrm>
              <a:custGeom>
                <a:avLst/>
                <a:gdLst/>
                <a:ahLst/>
                <a:cxnLst/>
                <a:rect l="l" t="t" r="r" b="b"/>
                <a:pathLst>
                  <a:path w="11788" h="7613" extrusionOk="0">
                    <a:moveTo>
                      <a:pt x="11788" y="0"/>
                    </a:moveTo>
                    <a:cubicBezTo>
                      <a:pt x="11787" y="0"/>
                      <a:pt x="6906" y="24"/>
                      <a:pt x="3656" y="2060"/>
                    </a:cubicBezTo>
                    <a:cubicBezTo>
                      <a:pt x="394" y="4084"/>
                      <a:pt x="1" y="7323"/>
                      <a:pt x="1" y="7323"/>
                    </a:cubicBezTo>
                    <a:cubicBezTo>
                      <a:pt x="1" y="7323"/>
                      <a:pt x="828" y="7612"/>
                      <a:pt x="2075" y="7612"/>
                    </a:cubicBezTo>
                    <a:cubicBezTo>
                      <a:pt x="3240" y="7612"/>
                      <a:pt x="4771" y="7359"/>
                      <a:pt x="6335" y="6382"/>
                    </a:cubicBezTo>
                    <a:cubicBezTo>
                      <a:pt x="9585" y="4358"/>
                      <a:pt x="11788" y="0"/>
                      <a:pt x="11788"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71" name="Google Shape;5971;p46"/>
              <p:cNvSpPr/>
              <p:nvPr/>
            </p:nvSpPr>
            <p:spPr>
              <a:xfrm>
                <a:off x="2782775" y="3238325"/>
                <a:ext cx="12225" cy="12225"/>
              </a:xfrm>
              <a:custGeom>
                <a:avLst/>
                <a:gdLst/>
                <a:ahLst/>
                <a:cxnLst/>
                <a:rect l="l" t="t" r="r" b="b"/>
                <a:pathLst>
                  <a:path w="489" h="489" extrusionOk="0">
                    <a:moveTo>
                      <a:pt x="251" y="1"/>
                    </a:moveTo>
                    <a:cubicBezTo>
                      <a:pt x="120" y="1"/>
                      <a:pt x="1" y="108"/>
                      <a:pt x="1" y="239"/>
                    </a:cubicBezTo>
                    <a:cubicBezTo>
                      <a:pt x="1" y="370"/>
                      <a:pt x="108" y="489"/>
                      <a:pt x="239" y="489"/>
                    </a:cubicBezTo>
                    <a:cubicBezTo>
                      <a:pt x="370" y="489"/>
                      <a:pt x="489" y="393"/>
                      <a:pt x="489" y="251"/>
                    </a:cubicBezTo>
                    <a:cubicBezTo>
                      <a:pt x="489" y="120"/>
                      <a:pt x="382" y="1"/>
                      <a:pt x="251"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72" name="Google Shape;5972;p46"/>
              <p:cNvSpPr/>
              <p:nvPr/>
            </p:nvSpPr>
            <p:spPr>
              <a:xfrm>
                <a:off x="2911375" y="3428225"/>
                <a:ext cx="14600" cy="14025"/>
              </a:xfrm>
              <a:custGeom>
                <a:avLst/>
                <a:gdLst/>
                <a:ahLst/>
                <a:cxnLst/>
                <a:rect l="l" t="t" r="r" b="b"/>
                <a:pathLst>
                  <a:path w="584" h="561" extrusionOk="0">
                    <a:moveTo>
                      <a:pt x="298" y="1"/>
                    </a:moveTo>
                    <a:cubicBezTo>
                      <a:pt x="143" y="1"/>
                      <a:pt x="24" y="108"/>
                      <a:pt x="0" y="263"/>
                    </a:cubicBezTo>
                    <a:cubicBezTo>
                      <a:pt x="0" y="429"/>
                      <a:pt x="119" y="548"/>
                      <a:pt x="274" y="560"/>
                    </a:cubicBezTo>
                    <a:cubicBezTo>
                      <a:pt x="441" y="560"/>
                      <a:pt x="560" y="441"/>
                      <a:pt x="572" y="298"/>
                    </a:cubicBezTo>
                    <a:cubicBezTo>
                      <a:pt x="583" y="132"/>
                      <a:pt x="452" y="1"/>
                      <a:pt x="298"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73" name="Google Shape;5973;p46"/>
              <p:cNvSpPr/>
              <p:nvPr/>
            </p:nvSpPr>
            <p:spPr>
              <a:xfrm>
                <a:off x="3081625" y="3374950"/>
                <a:ext cx="13725" cy="13725"/>
              </a:xfrm>
              <a:custGeom>
                <a:avLst/>
                <a:gdLst/>
                <a:ahLst/>
                <a:cxnLst/>
                <a:rect l="l" t="t" r="r" b="b"/>
                <a:pathLst>
                  <a:path w="549" h="549" extrusionOk="0">
                    <a:moveTo>
                      <a:pt x="274" y="0"/>
                    </a:moveTo>
                    <a:cubicBezTo>
                      <a:pt x="131" y="0"/>
                      <a:pt x="0" y="120"/>
                      <a:pt x="0" y="262"/>
                    </a:cubicBezTo>
                    <a:cubicBezTo>
                      <a:pt x="0" y="417"/>
                      <a:pt x="119" y="548"/>
                      <a:pt x="262" y="548"/>
                    </a:cubicBezTo>
                    <a:cubicBezTo>
                      <a:pt x="417" y="548"/>
                      <a:pt x="548" y="429"/>
                      <a:pt x="548" y="286"/>
                    </a:cubicBezTo>
                    <a:cubicBezTo>
                      <a:pt x="548" y="131"/>
                      <a:pt x="429" y="0"/>
                      <a:pt x="274"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74" name="Google Shape;5974;p46"/>
              <p:cNvSpPr/>
              <p:nvPr/>
            </p:nvSpPr>
            <p:spPr>
              <a:xfrm>
                <a:off x="3101875" y="3277875"/>
                <a:ext cx="23825" cy="23000"/>
              </a:xfrm>
              <a:custGeom>
                <a:avLst/>
                <a:gdLst/>
                <a:ahLst/>
                <a:cxnLst/>
                <a:rect l="l" t="t" r="r" b="b"/>
                <a:pathLst>
                  <a:path w="953" h="920" extrusionOk="0">
                    <a:moveTo>
                      <a:pt x="460" y="0"/>
                    </a:moveTo>
                    <a:cubicBezTo>
                      <a:pt x="217" y="0"/>
                      <a:pt x="24" y="205"/>
                      <a:pt x="24" y="443"/>
                    </a:cubicBezTo>
                    <a:cubicBezTo>
                      <a:pt x="0" y="693"/>
                      <a:pt x="202" y="919"/>
                      <a:pt x="464" y="919"/>
                    </a:cubicBezTo>
                    <a:cubicBezTo>
                      <a:pt x="471" y="919"/>
                      <a:pt x="478" y="919"/>
                      <a:pt x="485" y="919"/>
                    </a:cubicBezTo>
                    <a:cubicBezTo>
                      <a:pt x="727" y="919"/>
                      <a:pt x="941" y="721"/>
                      <a:pt x="941" y="478"/>
                    </a:cubicBezTo>
                    <a:cubicBezTo>
                      <a:pt x="953" y="216"/>
                      <a:pt x="750" y="2"/>
                      <a:pt x="500" y="2"/>
                    </a:cubicBezTo>
                    <a:cubicBezTo>
                      <a:pt x="487" y="1"/>
                      <a:pt x="473" y="0"/>
                      <a:pt x="460"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75" name="Google Shape;5975;p46"/>
              <p:cNvSpPr/>
              <p:nvPr/>
            </p:nvSpPr>
            <p:spPr>
              <a:xfrm>
                <a:off x="1671625" y="2762075"/>
                <a:ext cx="26525" cy="26525"/>
              </a:xfrm>
              <a:custGeom>
                <a:avLst/>
                <a:gdLst/>
                <a:ahLst/>
                <a:cxnLst/>
                <a:rect l="l" t="t" r="r" b="b"/>
                <a:pathLst>
                  <a:path w="1061" h="1061" extrusionOk="0">
                    <a:moveTo>
                      <a:pt x="517" y="0"/>
                    </a:moveTo>
                    <a:cubicBezTo>
                      <a:pt x="250" y="0"/>
                      <a:pt x="1" y="233"/>
                      <a:pt x="1" y="501"/>
                    </a:cubicBezTo>
                    <a:cubicBezTo>
                      <a:pt x="1" y="703"/>
                      <a:pt x="108" y="858"/>
                      <a:pt x="262" y="965"/>
                    </a:cubicBezTo>
                    <a:cubicBezTo>
                      <a:pt x="334" y="1013"/>
                      <a:pt x="417" y="1060"/>
                      <a:pt x="512" y="1060"/>
                    </a:cubicBezTo>
                    <a:cubicBezTo>
                      <a:pt x="536" y="1060"/>
                      <a:pt x="584" y="1036"/>
                      <a:pt x="620" y="1036"/>
                    </a:cubicBezTo>
                    <a:cubicBezTo>
                      <a:pt x="858" y="1001"/>
                      <a:pt x="1048" y="798"/>
                      <a:pt x="1048" y="548"/>
                    </a:cubicBezTo>
                    <a:cubicBezTo>
                      <a:pt x="1060" y="310"/>
                      <a:pt x="917" y="120"/>
                      <a:pt x="703" y="48"/>
                    </a:cubicBezTo>
                    <a:cubicBezTo>
                      <a:pt x="691" y="48"/>
                      <a:pt x="655" y="36"/>
                      <a:pt x="643" y="36"/>
                    </a:cubicBezTo>
                    <a:cubicBezTo>
                      <a:pt x="620" y="12"/>
                      <a:pt x="584" y="1"/>
                      <a:pt x="536" y="1"/>
                    </a:cubicBezTo>
                    <a:cubicBezTo>
                      <a:pt x="530" y="0"/>
                      <a:pt x="523" y="0"/>
                      <a:pt x="51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76" name="Google Shape;5976;p46"/>
              <p:cNvSpPr/>
              <p:nvPr/>
            </p:nvSpPr>
            <p:spPr>
              <a:xfrm>
                <a:off x="3148000" y="2610250"/>
                <a:ext cx="22350" cy="21800"/>
              </a:xfrm>
              <a:custGeom>
                <a:avLst/>
                <a:gdLst/>
                <a:ahLst/>
                <a:cxnLst/>
                <a:rect l="l" t="t" r="r" b="b"/>
                <a:pathLst>
                  <a:path w="894" h="872" extrusionOk="0">
                    <a:moveTo>
                      <a:pt x="444" y="1"/>
                    </a:moveTo>
                    <a:cubicBezTo>
                      <a:pt x="215" y="1"/>
                      <a:pt x="24" y="187"/>
                      <a:pt x="24" y="418"/>
                    </a:cubicBezTo>
                    <a:cubicBezTo>
                      <a:pt x="1" y="656"/>
                      <a:pt x="203" y="871"/>
                      <a:pt x="441" y="871"/>
                    </a:cubicBezTo>
                    <a:cubicBezTo>
                      <a:pt x="448" y="871"/>
                      <a:pt x="455" y="871"/>
                      <a:pt x="462" y="871"/>
                    </a:cubicBezTo>
                    <a:cubicBezTo>
                      <a:pt x="690" y="871"/>
                      <a:pt x="870" y="685"/>
                      <a:pt x="882" y="454"/>
                    </a:cubicBezTo>
                    <a:cubicBezTo>
                      <a:pt x="893" y="216"/>
                      <a:pt x="703" y="1"/>
                      <a:pt x="465" y="1"/>
                    </a:cubicBezTo>
                    <a:cubicBezTo>
                      <a:pt x="458" y="1"/>
                      <a:pt x="451" y="1"/>
                      <a:pt x="444"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77" name="Google Shape;5977;p46"/>
              <p:cNvSpPr/>
              <p:nvPr/>
            </p:nvSpPr>
            <p:spPr>
              <a:xfrm>
                <a:off x="2764325" y="2409050"/>
                <a:ext cx="60450" cy="49175"/>
              </a:xfrm>
              <a:custGeom>
                <a:avLst/>
                <a:gdLst/>
                <a:ahLst/>
                <a:cxnLst/>
                <a:rect l="l" t="t" r="r" b="b"/>
                <a:pathLst>
                  <a:path w="2418" h="1967" extrusionOk="0">
                    <a:moveTo>
                      <a:pt x="1584" y="1"/>
                    </a:moveTo>
                    <a:cubicBezTo>
                      <a:pt x="1239" y="1"/>
                      <a:pt x="929" y="227"/>
                      <a:pt x="798" y="525"/>
                    </a:cubicBezTo>
                    <a:lnTo>
                      <a:pt x="762" y="525"/>
                    </a:lnTo>
                    <a:cubicBezTo>
                      <a:pt x="748" y="524"/>
                      <a:pt x="734" y="523"/>
                      <a:pt x="720" y="523"/>
                    </a:cubicBezTo>
                    <a:cubicBezTo>
                      <a:pt x="335" y="523"/>
                      <a:pt x="36" y="836"/>
                      <a:pt x="24" y="1215"/>
                    </a:cubicBezTo>
                    <a:cubicBezTo>
                      <a:pt x="0" y="1620"/>
                      <a:pt x="322" y="1941"/>
                      <a:pt x="727" y="1965"/>
                    </a:cubicBezTo>
                    <a:cubicBezTo>
                      <a:pt x="738" y="1966"/>
                      <a:pt x="750" y="1966"/>
                      <a:pt x="761" y="1966"/>
                    </a:cubicBezTo>
                    <a:cubicBezTo>
                      <a:pt x="997" y="1966"/>
                      <a:pt x="1209" y="1849"/>
                      <a:pt x="1334" y="1668"/>
                    </a:cubicBezTo>
                    <a:cubicBezTo>
                      <a:pt x="1405" y="1680"/>
                      <a:pt x="1465" y="1691"/>
                      <a:pt x="1536" y="1691"/>
                    </a:cubicBezTo>
                    <a:cubicBezTo>
                      <a:pt x="1561" y="1694"/>
                      <a:pt x="1585" y="1695"/>
                      <a:pt x="1609" y="1695"/>
                    </a:cubicBezTo>
                    <a:cubicBezTo>
                      <a:pt x="1818" y="1695"/>
                      <a:pt x="2003" y="1604"/>
                      <a:pt x="2132" y="1465"/>
                    </a:cubicBezTo>
                    <a:cubicBezTo>
                      <a:pt x="2298" y="1322"/>
                      <a:pt x="2405" y="1120"/>
                      <a:pt x="2405" y="870"/>
                    </a:cubicBezTo>
                    <a:cubicBezTo>
                      <a:pt x="2417" y="608"/>
                      <a:pt x="2298" y="370"/>
                      <a:pt x="2108" y="203"/>
                    </a:cubicBezTo>
                    <a:cubicBezTo>
                      <a:pt x="1977" y="84"/>
                      <a:pt x="1786" y="13"/>
                      <a:pt x="1584"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78" name="Google Shape;5978;p46"/>
              <p:cNvSpPr/>
              <p:nvPr/>
            </p:nvSpPr>
            <p:spPr>
              <a:xfrm>
                <a:off x="2845875" y="2225700"/>
                <a:ext cx="15800" cy="15500"/>
              </a:xfrm>
              <a:custGeom>
                <a:avLst/>
                <a:gdLst/>
                <a:ahLst/>
                <a:cxnLst/>
                <a:rect l="l" t="t" r="r" b="b"/>
                <a:pathLst>
                  <a:path w="632" h="620" extrusionOk="0">
                    <a:moveTo>
                      <a:pt x="334" y="1"/>
                    </a:moveTo>
                    <a:cubicBezTo>
                      <a:pt x="155" y="1"/>
                      <a:pt x="1" y="132"/>
                      <a:pt x="1" y="298"/>
                    </a:cubicBezTo>
                    <a:cubicBezTo>
                      <a:pt x="1" y="477"/>
                      <a:pt x="144" y="608"/>
                      <a:pt x="298" y="620"/>
                    </a:cubicBezTo>
                    <a:cubicBezTo>
                      <a:pt x="477" y="620"/>
                      <a:pt x="620" y="489"/>
                      <a:pt x="632" y="322"/>
                    </a:cubicBezTo>
                    <a:cubicBezTo>
                      <a:pt x="632" y="143"/>
                      <a:pt x="501" y="12"/>
                      <a:pt x="334"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79" name="Google Shape;5979;p46"/>
              <p:cNvSpPr/>
              <p:nvPr/>
            </p:nvSpPr>
            <p:spPr>
              <a:xfrm>
                <a:off x="3018225" y="2422125"/>
                <a:ext cx="33050" cy="32225"/>
              </a:xfrm>
              <a:custGeom>
                <a:avLst/>
                <a:gdLst/>
                <a:ahLst/>
                <a:cxnLst/>
                <a:rect l="l" t="t" r="r" b="b"/>
                <a:pathLst>
                  <a:path w="1322" h="1289" extrusionOk="0">
                    <a:moveTo>
                      <a:pt x="649" y="0"/>
                    </a:moveTo>
                    <a:cubicBezTo>
                      <a:pt x="311" y="0"/>
                      <a:pt x="35" y="278"/>
                      <a:pt x="12" y="621"/>
                    </a:cubicBezTo>
                    <a:cubicBezTo>
                      <a:pt x="0" y="978"/>
                      <a:pt x="286" y="1276"/>
                      <a:pt x="643" y="1288"/>
                    </a:cubicBezTo>
                    <a:cubicBezTo>
                      <a:pt x="657" y="1288"/>
                      <a:pt x="671" y="1289"/>
                      <a:pt x="685" y="1289"/>
                    </a:cubicBezTo>
                    <a:cubicBezTo>
                      <a:pt x="1023" y="1289"/>
                      <a:pt x="1299" y="1012"/>
                      <a:pt x="1310" y="668"/>
                    </a:cubicBezTo>
                    <a:cubicBezTo>
                      <a:pt x="1322" y="311"/>
                      <a:pt x="1048" y="14"/>
                      <a:pt x="691" y="2"/>
                    </a:cubicBezTo>
                    <a:cubicBezTo>
                      <a:pt x="677" y="1"/>
                      <a:pt x="663" y="0"/>
                      <a:pt x="649"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80" name="Google Shape;5980;p46"/>
              <p:cNvSpPr/>
              <p:nvPr/>
            </p:nvSpPr>
            <p:spPr>
              <a:xfrm>
                <a:off x="2925350" y="2551925"/>
                <a:ext cx="25325" cy="24475"/>
              </a:xfrm>
              <a:custGeom>
                <a:avLst/>
                <a:gdLst/>
                <a:ahLst/>
                <a:cxnLst/>
                <a:rect l="l" t="t" r="r" b="b"/>
                <a:pathLst>
                  <a:path w="1013" h="979" extrusionOk="0">
                    <a:moveTo>
                      <a:pt x="492" y="0"/>
                    </a:moveTo>
                    <a:cubicBezTo>
                      <a:pt x="238" y="0"/>
                      <a:pt x="13" y="210"/>
                      <a:pt x="13" y="477"/>
                    </a:cubicBezTo>
                    <a:cubicBezTo>
                      <a:pt x="1" y="739"/>
                      <a:pt x="215" y="977"/>
                      <a:pt x="489" y="977"/>
                    </a:cubicBezTo>
                    <a:cubicBezTo>
                      <a:pt x="502" y="978"/>
                      <a:pt x="514" y="979"/>
                      <a:pt x="527" y="979"/>
                    </a:cubicBezTo>
                    <a:cubicBezTo>
                      <a:pt x="773" y="979"/>
                      <a:pt x="989" y="761"/>
                      <a:pt x="989" y="501"/>
                    </a:cubicBezTo>
                    <a:cubicBezTo>
                      <a:pt x="1013" y="239"/>
                      <a:pt x="786" y="1"/>
                      <a:pt x="513" y="1"/>
                    </a:cubicBezTo>
                    <a:cubicBezTo>
                      <a:pt x="506" y="0"/>
                      <a:pt x="499" y="0"/>
                      <a:pt x="492"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81" name="Google Shape;5981;p46"/>
              <p:cNvSpPr/>
              <p:nvPr/>
            </p:nvSpPr>
            <p:spPr>
              <a:xfrm>
                <a:off x="3241475" y="2422150"/>
                <a:ext cx="20250" cy="19975"/>
              </a:xfrm>
              <a:custGeom>
                <a:avLst/>
                <a:gdLst/>
                <a:ahLst/>
                <a:cxnLst/>
                <a:rect l="l" t="t" r="r" b="b"/>
                <a:pathLst>
                  <a:path w="810" h="799" extrusionOk="0">
                    <a:moveTo>
                      <a:pt x="417" y="1"/>
                    </a:moveTo>
                    <a:cubicBezTo>
                      <a:pt x="191" y="1"/>
                      <a:pt x="12" y="155"/>
                      <a:pt x="0" y="382"/>
                    </a:cubicBezTo>
                    <a:cubicBezTo>
                      <a:pt x="0" y="608"/>
                      <a:pt x="167" y="786"/>
                      <a:pt x="393" y="798"/>
                    </a:cubicBezTo>
                    <a:cubicBezTo>
                      <a:pt x="607" y="798"/>
                      <a:pt x="786" y="620"/>
                      <a:pt x="810" y="417"/>
                    </a:cubicBezTo>
                    <a:cubicBezTo>
                      <a:pt x="810" y="191"/>
                      <a:pt x="643" y="13"/>
                      <a:pt x="417"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82" name="Google Shape;5982;p46"/>
              <p:cNvSpPr/>
              <p:nvPr/>
            </p:nvSpPr>
            <p:spPr>
              <a:xfrm>
                <a:off x="2828625" y="2812075"/>
                <a:ext cx="13400" cy="13450"/>
              </a:xfrm>
              <a:custGeom>
                <a:avLst/>
                <a:gdLst/>
                <a:ahLst/>
                <a:cxnLst/>
                <a:rect l="l" t="t" r="r" b="b"/>
                <a:pathLst>
                  <a:path w="536" h="538" extrusionOk="0">
                    <a:moveTo>
                      <a:pt x="274" y="1"/>
                    </a:moveTo>
                    <a:cubicBezTo>
                      <a:pt x="131" y="1"/>
                      <a:pt x="12" y="96"/>
                      <a:pt x="0" y="251"/>
                    </a:cubicBezTo>
                    <a:cubicBezTo>
                      <a:pt x="0" y="394"/>
                      <a:pt x="95" y="513"/>
                      <a:pt x="250" y="537"/>
                    </a:cubicBezTo>
                    <a:cubicBezTo>
                      <a:pt x="257" y="537"/>
                      <a:pt x="263" y="537"/>
                      <a:pt x="270" y="537"/>
                    </a:cubicBezTo>
                    <a:cubicBezTo>
                      <a:pt x="404" y="537"/>
                      <a:pt x="513" y="422"/>
                      <a:pt x="536" y="275"/>
                    </a:cubicBezTo>
                    <a:cubicBezTo>
                      <a:pt x="536" y="132"/>
                      <a:pt x="429" y="13"/>
                      <a:pt x="274"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83" name="Google Shape;5983;p46"/>
              <p:cNvSpPr/>
              <p:nvPr/>
            </p:nvSpPr>
            <p:spPr>
              <a:xfrm>
                <a:off x="2557150" y="3089475"/>
                <a:ext cx="26225" cy="25350"/>
              </a:xfrm>
              <a:custGeom>
                <a:avLst/>
                <a:gdLst/>
                <a:ahLst/>
                <a:cxnLst/>
                <a:rect l="l" t="t" r="r" b="b"/>
                <a:pathLst>
                  <a:path w="1049" h="1014" extrusionOk="0">
                    <a:moveTo>
                      <a:pt x="515" y="1"/>
                    </a:moveTo>
                    <a:cubicBezTo>
                      <a:pt x="251" y="1"/>
                      <a:pt x="36" y="211"/>
                      <a:pt x="24" y="490"/>
                    </a:cubicBezTo>
                    <a:cubicBezTo>
                      <a:pt x="1" y="775"/>
                      <a:pt x="227" y="1002"/>
                      <a:pt x="513" y="1013"/>
                    </a:cubicBezTo>
                    <a:cubicBezTo>
                      <a:pt x="775" y="1013"/>
                      <a:pt x="1013" y="811"/>
                      <a:pt x="1036" y="525"/>
                    </a:cubicBezTo>
                    <a:cubicBezTo>
                      <a:pt x="1048" y="240"/>
                      <a:pt x="822" y="13"/>
                      <a:pt x="536" y="1"/>
                    </a:cubicBezTo>
                    <a:cubicBezTo>
                      <a:pt x="529" y="1"/>
                      <a:pt x="522" y="1"/>
                      <a:pt x="515"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84" name="Google Shape;5984;p46"/>
              <p:cNvSpPr/>
              <p:nvPr/>
            </p:nvSpPr>
            <p:spPr>
              <a:xfrm>
                <a:off x="2861650" y="2259325"/>
                <a:ext cx="6575" cy="6575"/>
              </a:xfrm>
              <a:custGeom>
                <a:avLst/>
                <a:gdLst/>
                <a:ahLst/>
                <a:cxnLst/>
                <a:rect l="l" t="t" r="r" b="b"/>
                <a:pathLst>
                  <a:path w="263" h="263" extrusionOk="0">
                    <a:moveTo>
                      <a:pt x="144" y="1"/>
                    </a:moveTo>
                    <a:cubicBezTo>
                      <a:pt x="72" y="1"/>
                      <a:pt x="13" y="60"/>
                      <a:pt x="13" y="120"/>
                    </a:cubicBezTo>
                    <a:cubicBezTo>
                      <a:pt x="1" y="203"/>
                      <a:pt x="60" y="263"/>
                      <a:pt x="132" y="263"/>
                    </a:cubicBezTo>
                    <a:cubicBezTo>
                      <a:pt x="203" y="263"/>
                      <a:pt x="263" y="203"/>
                      <a:pt x="263" y="144"/>
                    </a:cubicBezTo>
                    <a:cubicBezTo>
                      <a:pt x="263" y="60"/>
                      <a:pt x="203" y="1"/>
                      <a:pt x="144"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85" name="Google Shape;5985;p46"/>
              <p:cNvSpPr/>
              <p:nvPr/>
            </p:nvSpPr>
            <p:spPr>
              <a:xfrm>
                <a:off x="1902300" y="2058425"/>
                <a:ext cx="31275" cy="30675"/>
              </a:xfrm>
              <a:custGeom>
                <a:avLst/>
                <a:gdLst/>
                <a:ahLst/>
                <a:cxnLst/>
                <a:rect l="l" t="t" r="r" b="b"/>
                <a:pathLst>
                  <a:path w="1251" h="1227" extrusionOk="0">
                    <a:moveTo>
                      <a:pt x="644" y="0"/>
                    </a:moveTo>
                    <a:cubicBezTo>
                      <a:pt x="525" y="0"/>
                      <a:pt x="406" y="36"/>
                      <a:pt x="322" y="95"/>
                    </a:cubicBezTo>
                    <a:cubicBezTo>
                      <a:pt x="144" y="203"/>
                      <a:pt x="25" y="381"/>
                      <a:pt x="25" y="596"/>
                    </a:cubicBezTo>
                    <a:cubicBezTo>
                      <a:pt x="1" y="941"/>
                      <a:pt x="275" y="1227"/>
                      <a:pt x="620" y="1227"/>
                    </a:cubicBezTo>
                    <a:cubicBezTo>
                      <a:pt x="627" y="1227"/>
                      <a:pt x="635" y="1227"/>
                      <a:pt x="642" y="1227"/>
                    </a:cubicBezTo>
                    <a:cubicBezTo>
                      <a:pt x="966" y="1227"/>
                      <a:pt x="1239" y="969"/>
                      <a:pt x="1239" y="631"/>
                    </a:cubicBezTo>
                    <a:cubicBezTo>
                      <a:pt x="1251" y="357"/>
                      <a:pt x="1072" y="119"/>
                      <a:pt x="822" y="36"/>
                    </a:cubicBezTo>
                    <a:cubicBezTo>
                      <a:pt x="763" y="12"/>
                      <a:pt x="703" y="0"/>
                      <a:pt x="644"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86" name="Google Shape;5986;p46"/>
              <p:cNvSpPr/>
              <p:nvPr/>
            </p:nvSpPr>
            <p:spPr>
              <a:xfrm>
                <a:off x="1863325" y="2508775"/>
                <a:ext cx="13100" cy="12525"/>
              </a:xfrm>
              <a:custGeom>
                <a:avLst/>
                <a:gdLst/>
                <a:ahLst/>
                <a:cxnLst/>
                <a:rect l="l" t="t" r="r" b="b"/>
                <a:pathLst>
                  <a:path w="524" h="501" extrusionOk="0">
                    <a:moveTo>
                      <a:pt x="286" y="0"/>
                    </a:moveTo>
                    <a:cubicBezTo>
                      <a:pt x="155" y="0"/>
                      <a:pt x="36" y="108"/>
                      <a:pt x="12" y="238"/>
                    </a:cubicBezTo>
                    <a:cubicBezTo>
                      <a:pt x="0" y="381"/>
                      <a:pt x="119" y="500"/>
                      <a:pt x="250" y="500"/>
                    </a:cubicBezTo>
                    <a:cubicBezTo>
                      <a:pt x="393" y="500"/>
                      <a:pt x="512" y="405"/>
                      <a:pt x="524" y="262"/>
                    </a:cubicBezTo>
                    <a:cubicBezTo>
                      <a:pt x="524" y="131"/>
                      <a:pt x="417" y="12"/>
                      <a:pt x="286"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87" name="Google Shape;5987;p46"/>
              <p:cNvSpPr/>
              <p:nvPr/>
            </p:nvSpPr>
            <p:spPr>
              <a:xfrm>
                <a:off x="2144300" y="2753125"/>
                <a:ext cx="30975" cy="30150"/>
              </a:xfrm>
              <a:custGeom>
                <a:avLst/>
                <a:gdLst/>
                <a:ahLst/>
                <a:cxnLst/>
                <a:rect l="l" t="t" r="r" b="b"/>
                <a:pathLst>
                  <a:path w="1239" h="1206" extrusionOk="0">
                    <a:moveTo>
                      <a:pt x="622" y="1"/>
                    </a:moveTo>
                    <a:cubicBezTo>
                      <a:pt x="298" y="1"/>
                      <a:pt x="24" y="259"/>
                      <a:pt x="13" y="585"/>
                    </a:cubicBezTo>
                    <a:cubicBezTo>
                      <a:pt x="1" y="930"/>
                      <a:pt x="251" y="1192"/>
                      <a:pt x="596" y="1204"/>
                    </a:cubicBezTo>
                    <a:cubicBezTo>
                      <a:pt x="609" y="1205"/>
                      <a:pt x="622" y="1205"/>
                      <a:pt x="635" y="1205"/>
                    </a:cubicBezTo>
                    <a:cubicBezTo>
                      <a:pt x="940" y="1205"/>
                      <a:pt x="1204" y="941"/>
                      <a:pt x="1215" y="632"/>
                    </a:cubicBezTo>
                    <a:cubicBezTo>
                      <a:pt x="1239" y="299"/>
                      <a:pt x="965" y="13"/>
                      <a:pt x="644" y="1"/>
                    </a:cubicBezTo>
                    <a:cubicBezTo>
                      <a:pt x="636" y="1"/>
                      <a:pt x="629" y="1"/>
                      <a:pt x="622"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88" name="Google Shape;5988;p46"/>
              <p:cNvSpPr/>
              <p:nvPr/>
            </p:nvSpPr>
            <p:spPr>
              <a:xfrm>
                <a:off x="2116625" y="2828750"/>
                <a:ext cx="25925" cy="25050"/>
              </a:xfrm>
              <a:custGeom>
                <a:avLst/>
                <a:gdLst/>
                <a:ahLst/>
                <a:cxnLst/>
                <a:rect l="l" t="t" r="r" b="b"/>
                <a:pathLst>
                  <a:path w="1037" h="1002" extrusionOk="0">
                    <a:moveTo>
                      <a:pt x="514" y="0"/>
                    </a:moveTo>
                    <a:cubicBezTo>
                      <a:pt x="250" y="0"/>
                      <a:pt x="36" y="210"/>
                      <a:pt x="24" y="477"/>
                    </a:cubicBezTo>
                    <a:cubicBezTo>
                      <a:pt x="0" y="763"/>
                      <a:pt x="227" y="977"/>
                      <a:pt x="500" y="1001"/>
                    </a:cubicBezTo>
                    <a:cubicBezTo>
                      <a:pt x="507" y="1001"/>
                      <a:pt x="514" y="1001"/>
                      <a:pt x="520" y="1001"/>
                    </a:cubicBezTo>
                    <a:cubicBezTo>
                      <a:pt x="774" y="1001"/>
                      <a:pt x="1001" y="780"/>
                      <a:pt x="1012" y="524"/>
                    </a:cubicBezTo>
                    <a:cubicBezTo>
                      <a:pt x="1036" y="239"/>
                      <a:pt x="810" y="12"/>
                      <a:pt x="536" y="1"/>
                    </a:cubicBezTo>
                    <a:cubicBezTo>
                      <a:pt x="529" y="0"/>
                      <a:pt x="522" y="0"/>
                      <a:pt x="514"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89" name="Google Shape;5989;p46"/>
              <p:cNvSpPr/>
              <p:nvPr/>
            </p:nvSpPr>
            <p:spPr>
              <a:xfrm>
                <a:off x="1708525" y="2659375"/>
                <a:ext cx="38125" cy="37300"/>
              </a:xfrm>
              <a:custGeom>
                <a:avLst/>
                <a:gdLst/>
                <a:ahLst/>
                <a:cxnLst/>
                <a:rect l="l" t="t" r="r" b="b"/>
                <a:pathLst>
                  <a:path w="1525" h="1492" extrusionOk="0">
                    <a:moveTo>
                      <a:pt x="764" y="1"/>
                    </a:moveTo>
                    <a:cubicBezTo>
                      <a:pt x="358" y="1"/>
                      <a:pt x="36" y="318"/>
                      <a:pt x="13" y="715"/>
                    </a:cubicBezTo>
                    <a:cubicBezTo>
                      <a:pt x="1" y="1132"/>
                      <a:pt x="334" y="1477"/>
                      <a:pt x="727" y="1489"/>
                    </a:cubicBezTo>
                    <a:cubicBezTo>
                      <a:pt x="748" y="1491"/>
                      <a:pt x="768" y="1492"/>
                      <a:pt x="788" y="1492"/>
                    </a:cubicBezTo>
                    <a:cubicBezTo>
                      <a:pt x="1177" y="1492"/>
                      <a:pt x="1490" y="1171"/>
                      <a:pt x="1501" y="775"/>
                    </a:cubicBezTo>
                    <a:cubicBezTo>
                      <a:pt x="1525" y="358"/>
                      <a:pt x="1192" y="13"/>
                      <a:pt x="787" y="1"/>
                    </a:cubicBezTo>
                    <a:cubicBezTo>
                      <a:pt x="779" y="1"/>
                      <a:pt x="772" y="1"/>
                      <a:pt x="764"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90" name="Google Shape;5990;p46"/>
              <p:cNvSpPr/>
              <p:nvPr/>
            </p:nvSpPr>
            <p:spPr>
              <a:xfrm>
                <a:off x="1716275" y="3341300"/>
                <a:ext cx="29200" cy="28350"/>
              </a:xfrm>
              <a:custGeom>
                <a:avLst/>
                <a:gdLst/>
                <a:ahLst/>
                <a:cxnLst/>
                <a:rect l="l" t="t" r="r" b="b"/>
                <a:pathLst>
                  <a:path w="1168" h="1134" extrusionOk="0">
                    <a:moveTo>
                      <a:pt x="575" y="1"/>
                    </a:moveTo>
                    <a:cubicBezTo>
                      <a:pt x="274" y="1"/>
                      <a:pt x="24" y="247"/>
                      <a:pt x="24" y="561"/>
                    </a:cubicBezTo>
                    <a:cubicBezTo>
                      <a:pt x="0" y="870"/>
                      <a:pt x="262" y="1132"/>
                      <a:pt x="572" y="1132"/>
                    </a:cubicBezTo>
                    <a:cubicBezTo>
                      <a:pt x="585" y="1133"/>
                      <a:pt x="597" y="1134"/>
                      <a:pt x="610" y="1134"/>
                    </a:cubicBezTo>
                    <a:cubicBezTo>
                      <a:pt x="891" y="1134"/>
                      <a:pt x="1133" y="881"/>
                      <a:pt x="1155" y="584"/>
                    </a:cubicBezTo>
                    <a:cubicBezTo>
                      <a:pt x="1167" y="275"/>
                      <a:pt x="917" y="1"/>
                      <a:pt x="596" y="1"/>
                    </a:cubicBezTo>
                    <a:cubicBezTo>
                      <a:pt x="589" y="1"/>
                      <a:pt x="582" y="1"/>
                      <a:pt x="575"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91" name="Google Shape;5991;p46"/>
              <p:cNvSpPr/>
              <p:nvPr/>
            </p:nvSpPr>
            <p:spPr>
              <a:xfrm>
                <a:off x="1758850" y="3327325"/>
                <a:ext cx="33050" cy="32475"/>
              </a:xfrm>
              <a:custGeom>
                <a:avLst/>
                <a:gdLst/>
                <a:ahLst/>
                <a:cxnLst/>
                <a:rect l="l" t="t" r="r" b="b"/>
                <a:pathLst>
                  <a:path w="1322" h="1299" extrusionOk="0">
                    <a:moveTo>
                      <a:pt x="656" y="0"/>
                    </a:moveTo>
                    <a:cubicBezTo>
                      <a:pt x="309" y="0"/>
                      <a:pt x="24" y="270"/>
                      <a:pt x="12" y="620"/>
                    </a:cubicBezTo>
                    <a:cubicBezTo>
                      <a:pt x="0" y="977"/>
                      <a:pt x="286" y="1274"/>
                      <a:pt x="643" y="1298"/>
                    </a:cubicBezTo>
                    <a:cubicBezTo>
                      <a:pt x="650" y="1299"/>
                      <a:pt x="657" y="1299"/>
                      <a:pt x="664" y="1299"/>
                    </a:cubicBezTo>
                    <a:cubicBezTo>
                      <a:pt x="1012" y="1299"/>
                      <a:pt x="1298" y="1017"/>
                      <a:pt x="1310" y="667"/>
                    </a:cubicBezTo>
                    <a:cubicBezTo>
                      <a:pt x="1322" y="310"/>
                      <a:pt x="1036" y="12"/>
                      <a:pt x="679" y="0"/>
                    </a:cubicBezTo>
                    <a:cubicBezTo>
                      <a:pt x="671" y="0"/>
                      <a:pt x="664" y="0"/>
                      <a:pt x="656"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92" name="Google Shape;5992;p46"/>
              <p:cNvSpPr/>
              <p:nvPr/>
            </p:nvSpPr>
            <p:spPr>
              <a:xfrm>
                <a:off x="1803200" y="3396950"/>
                <a:ext cx="35125" cy="34575"/>
              </a:xfrm>
              <a:custGeom>
                <a:avLst/>
                <a:gdLst/>
                <a:ahLst/>
                <a:cxnLst/>
                <a:rect l="l" t="t" r="r" b="b"/>
                <a:pathLst>
                  <a:path w="1405" h="1383" extrusionOk="0">
                    <a:moveTo>
                      <a:pt x="685" y="0"/>
                    </a:moveTo>
                    <a:cubicBezTo>
                      <a:pt x="333" y="0"/>
                      <a:pt x="23" y="290"/>
                      <a:pt x="12" y="668"/>
                    </a:cubicBezTo>
                    <a:cubicBezTo>
                      <a:pt x="0" y="1037"/>
                      <a:pt x="298" y="1371"/>
                      <a:pt x="679" y="1383"/>
                    </a:cubicBezTo>
                    <a:cubicBezTo>
                      <a:pt x="1072" y="1383"/>
                      <a:pt x="1381" y="1085"/>
                      <a:pt x="1393" y="716"/>
                    </a:cubicBezTo>
                    <a:cubicBezTo>
                      <a:pt x="1405" y="335"/>
                      <a:pt x="1107" y="13"/>
                      <a:pt x="726" y="2"/>
                    </a:cubicBezTo>
                    <a:cubicBezTo>
                      <a:pt x="712" y="1"/>
                      <a:pt x="699" y="0"/>
                      <a:pt x="685"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93" name="Google Shape;5993;p46"/>
              <p:cNvSpPr/>
              <p:nvPr/>
            </p:nvSpPr>
            <p:spPr>
              <a:xfrm>
                <a:off x="3114375" y="2120325"/>
                <a:ext cx="320000" cy="156350"/>
              </a:xfrm>
              <a:custGeom>
                <a:avLst/>
                <a:gdLst/>
                <a:ahLst/>
                <a:cxnLst/>
                <a:rect l="l" t="t" r="r" b="b"/>
                <a:pathLst>
                  <a:path w="12800" h="6254" extrusionOk="0">
                    <a:moveTo>
                      <a:pt x="4407" y="4941"/>
                    </a:moveTo>
                    <a:cubicBezTo>
                      <a:pt x="4414" y="4941"/>
                      <a:pt x="4422" y="4941"/>
                      <a:pt x="4429" y="4942"/>
                    </a:cubicBezTo>
                    <a:cubicBezTo>
                      <a:pt x="4608" y="4954"/>
                      <a:pt x="4763" y="5120"/>
                      <a:pt x="4763" y="5299"/>
                    </a:cubicBezTo>
                    <a:cubicBezTo>
                      <a:pt x="4763" y="5476"/>
                      <a:pt x="4618" y="5623"/>
                      <a:pt x="4444" y="5623"/>
                    </a:cubicBezTo>
                    <a:cubicBezTo>
                      <a:pt x="4431" y="5623"/>
                      <a:pt x="4418" y="5622"/>
                      <a:pt x="4405" y="5620"/>
                    </a:cubicBezTo>
                    <a:cubicBezTo>
                      <a:pt x="4203" y="5620"/>
                      <a:pt x="4060" y="5454"/>
                      <a:pt x="4072" y="5263"/>
                    </a:cubicBezTo>
                    <a:cubicBezTo>
                      <a:pt x="4072" y="5080"/>
                      <a:pt x="4226" y="4941"/>
                      <a:pt x="4407" y="4941"/>
                    </a:cubicBezTo>
                    <a:close/>
                    <a:moveTo>
                      <a:pt x="9462" y="0"/>
                    </a:moveTo>
                    <a:cubicBezTo>
                      <a:pt x="8555" y="0"/>
                      <a:pt x="7496" y="160"/>
                      <a:pt x="6382" y="620"/>
                    </a:cubicBezTo>
                    <a:cubicBezTo>
                      <a:pt x="2834" y="2096"/>
                      <a:pt x="0" y="6061"/>
                      <a:pt x="0" y="6061"/>
                    </a:cubicBezTo>
                    <a:cubicBezTo>
                      <a:pt x="0" y="6061"/>
                      <a:pt x="1235" y="6253"/>
                      <a:pt x="2911" y="6253"/>
                    </a:cubicBezTo>
                    <a:cubicBezTo>
                      <a:pt x="4548" y="6253"/>
                      <a:pt x="6605" y="6070"/>
                      <a:pt x="8346" y="5347"/>
                    </a:cubicBezTo>
                    <a:cubicBezTo>
                      <a:pt x="8727" y="5180"/>
                      <a:pt x="9085" y="5001"/>
                      <a:pt x="9418" y="4811"/>
                    </a:cubicBezTo>
                    <a:cubicBezTo>
                      <a:pt x="12061" y="3215"/>
                      <a:pt x="12799" y="727"/>
                      <a:pt x="12799" y="727"/>
                    </a:cubicBezTo>
                    <a:cubicBezTo>
                      <a:pt x="12799" y="727"/>
                      <a:pt x="11490" y="13"/>
                      <a:pt x="9561" y="1"/>
                    </a:cubicBezTo>
                    <a:cubicBezTo>
                      <a:pt x="9528" y="0"/>
                      <a:pt x="9495" y="0"/>
                      <a:pt x="9462"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94" name="Google Shape;5994;p46"/>
              <p:cNvSpPr/>
              <p:nvPr/>
            </p:nvSpPr>
            <p:spPr>
              <a:xfrm>
                <a:off x="4422275" y="1809575"/>
                <a:ext cx="279525" cy="208875"/>
              </a:xfrm>
              <a:custGeom>
                <a:avLst/>
                <a:gdLst/>
                <a:ahLst/>
                <a:cxnLst/>
                <a:rect l="l" t="t" r="r" b="b"/>
                <a:pathLst>
                  <a:path w="11181" h="8355" extrusionOk="0">
                    <a:moveTo>
                      <a:pt x="0" y="1"/>
                    </a:moveTo>
                    <a:cubicBezTo>
                      <a:pt x="0" y="1"/>
                      <a:pt x="1036" y="2513"/>
                      <a:pt x="2834" y="4739"/>
                    </a:cubicBezTo>
                    <a:cubicBezTo>
                      <a:pt x="3441" y="5489"/>
                      <a:pt x="4144" y="6204"/>
                      <a:pt x="4929" y="6775"/>
                    </a:cubicBezTo>
                    <a:cubicBezTo>
                      <a:pt x="6712" y="8078"/>
                      <a:pt x="8514" y="8354"/>
                      <a:pt x="9722" y="8354"/>
                    </a:cubicBezTo>
                    <a:cubicBezTo>
                      <a:pt x="10612" y="8354"/>
                      <a:pt x="11180" y="8204"/>
                      <a:pt x="11180" y="8204"/>
                    </a:cubicBezTo>
                    <a:cubicBezTo>
                      <a:pt x="11180" y="8204"/>
                      <a:pt x="11109" y="6668"/>
                      <a:pt x="10085" y="4977"/>
                    </a:cubicBezTo>
                    <a:cubicBezTo>
                      <a:pt x="9609" y="4204"/>
                      <a:pt x="8918" y="3382"/>
                      <a:pt x="7954" y="2668"/>
                    </a:cubicBezTo>
                    <a:cubicBezTo>
                      <a:pt x="4858" y="406"/>
                      <a:pt x="1" y="1"/>
                      <a:pt x="0"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95" name="Google Shape;5995;p46"/>
              <p:cNvSpPr/>
              <p:nvPr/>
            </p:nvSpPr>
            <p:spPr>
              <a:xfrm>
                <a:off x="3108700" y="3162725"/>
                <a:ext cx="295900" cy="189625"/>
              </a:xfrm>
              <a:custGeom>
                <a:avLst/>
                <a:gdLst/>
                <a:ahLst/>
                <a:cxnLst/>
                <a:rect l="l" t="t" r="r" b="b"/>
                <a:pathLst>
                  <a:path w="11836" h="7585" extrusionOk="0">
                    <a:moveTo>
                      <a:pt x="11836" y="0"/>
                    </a:moveTo>
                    <a:cubicBezTo>
                      <a:pt x="11836" y="0"/>
                      <a:pt x="10300" y="0"/>
                      <a:pt x="8407" y="358"/>
                    </a:cubicBezTo>
                    <a:cubicBezTo>
                      <a:pt x="6895" y="643"/>
                      <a:pt x="5121" y="1131"/>
                      <a:pt x="3680" y="2024"/>
                    </a:cubicBezTo>
                    <a:cubicBezTo>
                      <a:pt x="418" y="4037"/>
                      <a:pt x="1" y="7287"/>
                      <a:pt x="1" y="7287"/>
                    </a:cubicBezTo>
                    <a:cubicBezTo>
                      <a:pt x="1" y="7287"/>
                      <a:pt x="839" y="7585"/>
                      <a:pt x="2105" y="7585"/>
                    </a:cubicBezTo>
                    <a:cubicBezTo>
                      <a:pt x="3267" y="7585"/>
                      <a:pt x="4791" y="7333"/>
                      <a:pt x="6359" y="6370"/>
                    </a:cubicBezTo>
                    <a:cubicBezTo>
                      <a:pt x="7037" y="5942"/>
                      <a:pt x="7692" y="5418"/>
                      <a:pt x="8276" y="4846"/>
                    </a:cubicBezTo>
                    <a:cubicBezTo>
                      <a:pt x="10443" y="2715"/>
                      <a:pt x="11836" y="0"/>
                      <a:pt x="11836"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96" name="Google Shape;5996;p46"/>
              <p:cNvSpPr/>
              <p:nvPr/>
            </p:nvSpPr>
            <p:spPr>
              <a:xfrm>
                <a:off x="4751475" y="3217200"/>
                <a:ext cx="295300" cy="189075"/>
              </a:xfrm>
              <a:custGeom>
                <a:avLst/>
                <a:gdLst/>
                <a:ahLst/>
                <a:cxnLst/>
                <a:rect l="l" t="t" r="r" b="b"/>
                <a:pathLst>
                  <a:path w="11812" h="7563" extrusionOk="0">
                    <a:moveTo>
                      <a:pt x="11811" y="0"/>
                    </a:moveTo>
                    <a:cubicBezTo>
                      <a:pt x="11811" y="0"/>
                      <a:pt x="10311" y="0"/>
                      <a:pt x="8406" y="345"/>
                    </a:cubicBezTo>
                    <a:cubicBezTo>
                      <a:pt x="6882" y="619"/>
                      <a:pt x="5120" y="1119"/>
                      <a:pt x="3668" y="2012"/>
                    </a:cubicBezTo>
                    <a:cubicBezTo>
                      <a:pt x="417" y="4013"/>
                      <a:pt x="0" y="7263"/>
                      <a:pt x="0" y="7263"/>
                    </a:cubicBezTo>
                    <a:cubicBezTo>
                      <a:pt x="0" y="7263"/>
                      <a:pt x="840" y="7562"/>
                      <a:pt x="2109" y="7562"/>
                    </a:cubicBezTo>
                    <a:cubicBezTo>
                      <a:pt x="3267" y="7562"/>
                      <a:pt x="4784" y="7313"/>
                      <a:pt x="6347" y="6358"/>
                    </a:cubicBezTo>
                    <a:cubicBezTo>
                      <a:pt x="7025" y="5941"/>
                      <a:pt x="7656" y="5406"/>
                      <a:pt x="8252" y="4834"/>
                    </a:cubicBezTo>
                    <a:cubicBezTo>
                      <a:pt x="10430" y="2703"/>
                      <a:pt x="11811" y="0"/>
                      <a:pt x="11811"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97" name="Google Shape;5997;p46"/>
              <p:cNvSpPr/>
              <p:nvPr/>
            </p:nvSpPr>
            <p:spPr>
              <a:xfrm>
                <a:off x="3565900" y="3071925"/>
                <a:ext cx="313775" cy="164525"/>
              </a:xfrm>
              <a:custGeom>
                <a:avLst/>
                <a:gdLst/>
                <a:ahLst/>
                <a:cxnLst/>
                <a:rect l="l" t="t" r="r" b="b"/>
                <a:pathLst>
                  <a:path w="12551" h="6581" extrusionOk="0">
                    <a:moveTo>
                      <a:pt x="1902" y="0"/>
                    </a:moveTo>
                    <a:cubicBezTo>
                      <a:pt x="764" y="0"/>
                      <a:pt x="1" y="84"/>
                      <a:pt x="1" y="84"/>
                    </a:cubicBezTo>
                    <a:cubicBezTo>
                      <a:pt x="1" y="84"/>
                      <a:pt x="2668" y="4156"/>
                      <a:pt x="6133" y="5799"/>
                    </a:cubicBezTo>
                    <a:cubicBezTo>
                      <a:pt x="7392" y="6392"/>
                      <a:pt x="8583" y="6581"/>
                      <a:pt x="9590" y="6581"/>
                    </a:cubicBezTo>
                    <a:cubicBezTo>
                      <a:pt x="11353" y="6581"/>
                      <a:pt x="12550" y="6002"/>
                      <a:pt x="12550" y="6002"/>
                    </a:cubicBezTo>
                    <a:cubicBezTo>
                      <a:pt x="12550" y="6002"/>
                      <a:pt x="11776" y="2823"/>
                      <a:pt x="8323" y="1180"/>
                    </a:cubicBezTo>
                    <a:cubicBezTo>
                      <a:pt x="6232" y="195"/>
                      <a:pt x="3634" y="0"/>
                      <a:pt x="1902"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98" name="Google Shape;5998;p46"/>
              <p:cNvSpPr/>
              <p:nvPr/>
            </p:nvSpPr>
            <p:spPr>
              <a:xfrm>
                <a:off x="4200525" y="2949600"/>
                <a:ext cx="192900" cy="304825"/>
              </a:xfrm>
              <a:custGeom>
                <a:avLst/>
                <a:gdLst/>
                <a:ahLst/>
                <a:cxnLst/>
                <a:rect l="l" t="t" r="r" b="b"/>
                <a:pathLst>
                  <a:path w="7716" h="12193" extrusionOk="0">
                    <a:moveTo>
                      <a:pt x="857" y="0"/>
                    </a:moveTo>
                    <a:cubicBezTo>
                      <a:pt x="857" y="0"/>
                      <a:pt x="0" y="2048"/>
                      <a:pt x="714" y="4656"/>
                    </a:cubicBezTo>
                    <a:cubicBezTo>
                      <a:pt x="783" y="4616"/>
                      <a:pt x="852" y="4593"/>
                      <a:pt x="928" y="4593"/>
                    </a:cubicBezTo>
                    <a:cubicBezTo>
                      <a:pt x="944" y="4593"/>
                      <a:pt x="960" y="4594"/>
                      <a:pt x="976" y="4596"/>
                    </a:cubicBezTo>
                    <a:cubicBezTo>
                      <a:pt x="1274" y="4608"/>
                      <a:pt x="1488" y="4846"/>
                      <a:pt x="1488" y="5144"/>
                    </a:cubicBezTo>
                    <a:cubicBezTo>
                      <a:pt x="1476" y="5406"/>
                      <a:pt x="1298" y="5596"/>
                      <a:pt x="1060" y="5644"/>
                    </a:cubicBezTo>
                    <a:cubicBezTo>
                      <a:pt x="1167" y="5894"/>
                      <a:pt x="1286" y="6132"/>
                      <a:pt x="1417" y="6382"/>
                    </a:cubicBezTo>
                    <a:cubicBezTo>
                      <a:pt x="3250" y="9752"/>
                      <a:pt x="7477" y="12192"/>
                      <a:pt x="7477" y="12192"/>
                    </a:cubicBezTo>
                    <a:cubicBezTo>
                      <a:pt x="7477" y="12192"/>
                      <a:pt x="7715" y="7323"/>
                      <a:pt x="5894" y="3953"/>
                    </a:cubicBezTo>
                    <a:cubicBezTo>
                      <a:pt x="4072" y="596"/>
                      <a:pt x="857" y="0"/>
                      <a:pt x="85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99" name="Google Shape;5999;p46"/>
              <p:cNvSpPr/>
              <p:nvPr/>
            </p:nvSpPr>
            <p:spPr>
              <a:xfrm>
                <a:off x="3937375" y="2146250"/>
                <a:ext cx="382525" cy="128800"/>
              </a:xfrm>
              <a:custGeom>
                <a:avLst/>
                <a:gdLst/>
                <a:ahLst/>
                <a:cxnLst/>
                <a:rect l="l" t="t" r="r" b="b"/>
                <a:pathLst>
                  <a:path w="15301" h="5152" extrusionOk="0">
                    <a:moveTo>
                      <a:pt x="7930" y="1"/>
                    </a:moveTo>
                    <a:cubicBezTo>
                      <a:pt x="7655" y="1"/>
                      <a:pt x="7381" y="12"/>
                      <a:pt x="7109" y="35"/>
                    </a:cubicBezTo>
                    <a:cubicBezTo>
                      <a:pt x="3608" y="345"/>
                      <a:pt x="1799" y="2655"/>
                      <a:pt x="1513" y="3024"/>
                    </a:cubicBezTo>
                    <a:cubicBezTo>
                      <a:pt x="1501" y="2643"/>
                      <a:pt x="1192" y="2321"/>
                      <a:pt x="799" y="2309"/>
                    </a:cubicBezTo>
                    <a:cubicBezTo>
                      <a:pt x="791" y="2309"/>
                      <a:pt x="784" y="2309"/>
                      <a:pt x="776" y="2309"/>
                    </a:cubicBezTo>
                    <a:cubicBezTo>
                      <a:pt x="370" y="2309"/>
                      <a:pt x="36" y="2626"/>
                      <a:pt x="25" y="3036"/>
                    </a:cubicBezTo>
                    <a:cubicBezTo>
                      <a:pt x="1" y="3476"/>
                      <a:pt x="322" y="3810"/>
                      <a:pt x="739" y="3833"/>
                    </a:cubicBezTo>
                    <a:cubicBezTo>
                      <a:pt x="747" y="3834"/>
                      <a:pt x="755" y="3834"/>
                      <a:pt x="762" y="3834"/>
                    </a:cubicBezTo>
                    <a:cubicBezTo>
                      <a:pt x="1156" y="3834"/>
                      <a:pt x="1466" y="3540"/>
                      <a:pt x="1513" y="3143"/>
                    </a:cubicBezTo>
                    <a:cubicBezTo>
                      <a:pt x="1800" y="3419"/>
                      <a:pt x="3719" y="5152"/>
                      <a:pt x="6820" y="5152"/>
                    </a:cubicBezTo>
                    <a:cubicBezTo>
                      <a:pt x="7060" y="5152"/>
                      <a:pt x="7307" y="5141"/>
                      <a:pt x="7561" y="5119"/>
                    </a:cubicBezTo>
                    <a:cubicBezTo>
                      <a:pt x="11359" y="4786"/>
                      <a:pt x="15300" y="1881"/>
                      <a:pt x="15300" y="1881"/>
                    </a:cubicBezTo>
                    <a:cubicBezTo>
                      <a:pt x="15300" y="1881"/>
                      <a:pt x="11530" y="1"/>
                      <a:pt x="7930"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00" name="Google Shape;6000;p46"/>
              <p:cNvSpPr/>
              <p:nvPr/>
            </p:nvSpPr>
            <p:spPr>
              <a:xfrm>
                <a:off x="3454000" y="2567250"/>
                <a:ext cx="317625" cy="159175"/>
              </a:xfrm>
              <a:custGeom>
                <a:avLst/>
                <a:gdLst/>
                <a:ahLst/>
                <a:cxnLst/>
                <a:rect l="l" t="t" r="r" b="b"/>
                <a:pathLst>
                  <a:path w="12705" h="6367" extrusionOk="0">
                    <a:moveTo>
                      <a:pt x="10149" y="0"/>
                    </a:moveTo>
                    <a:cubicBezTo>
                      <a:pt x="8462" y="0"/>
                      <a:pt x="6228" y="192"/>
                      <a:pt x="4370" y="1007"/>
                    </a:cubicBezTo>
                    <a:cubicBezTo>
                      <a:pt x="857" y="2543"/>
                      <a:pt x="0" y="5698"/>
                      <a:pt x="0" y="5698"/>
                    </a:cubicBezTo>
                    <a:cubicBezTo>
                      <a:pt x="0" y="5698"/>
                      <a:pt x="1285" y="6367"/>
                      <a:pt x="3178" y="6367"/>
                    </a:cubicBezTo>
                    <a:cubicBezTo>
                      <a:pt x="4132" y="6367"/>
                      <a:pt x="5241" y="6197"/>
                      <a:pt x="6418" y="5686"/>
                    </a:cubicBezTo>
                    <a:cubicBezTo>
                      <a:pt x="9930" y="4150"/>
                      <a:pt x="12704" y="150"/>
                      <a:pt x="12704" y="150"/>
                    </a:cubicBezTo>
                    <a:cubicBezTo>
                      <a:pt x="12704" y="150"/>
                      <a:pt x="11640" y="0"/>
                      <a:pt x="10149"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01" name="Google Shape;6001;p46"/>
              <p:cNvSpPr/>
              <p:nvPr/>
            </p:nvSpPr>
            <p:spPr>
              <a:xfrm>
                <a:off x="4494900" y="2633500"/>
                <a:ext cx="294700" cy="190325"/>
              </a:xfrm>
              <a:custGeom>
                <a:avLst/>
                <a:gdLst/>
                <a:ahLst/>
                <a:cxnLst/>
                <a:rect l="l" t="t" r="r" b="b"/>
                <a:pathLst>
                  <a:path w="11788" h="7613" extrusionOk="0">
                    <a:moveTo>
                      <a:pt x="11787" y="0"/>
                    </a:moveTo>
                    <a:cubicBezTo>
                      <a:pt x="11787" y="0"/>
                      <a:pt x="6906" y="24"/>
                      <a:pt x="3644" y="2048"/>
                    </a:cubicBezTo>
                    <a:cubicBezTo>
                      <a:pt x="393" y="4072"/>
                      <a:pt x="0" y="7322"/>
                      <a:pt x="0" y="7322"/>
                    </a:cubicBezTo>
                    <a:cubicBezTo>
                      <a:pt x="0" y="7322"/>
                      <a:pt x="828" y="7612"/>
                      <a:pt x="2077" y="7612"/>
                    </a:cubicBezTo>
                    <a:cubicBezTo>
                      <a:pt x="3243" y="7612"/>
                      <a:pt x="4777" y="7359"/>
                      <a:pt x="6346" y="6382"/>
                    </a:cubicBezTo>
                    <a:cubicBezTo>
                      <a:pt x="9597" y="4358"/>
                      <a:pt x="11787" y="0"/>
                      <a:pt x="1178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02" name="Google Shape;6002;p46"/>
              <p:cNvSpPr/>
              <p:nvPr/>
            </p:nvSpPr>
            <p:spPr>
              <a:xfrm>
                <a:off x="4425550" y="3292725"/>
                <a:ext cx="12225" cy="12300"/>
              </a:xfrm>
              <a:custGeom>
                <a:avLst/>
                <a:gdLst/>
                <a:ahLst/>
                <a:cxnLst/>
                <a:rect l="l" t="t" r="r" b="b"/>
                <a:pathLst>
                  <a:path w="489" h="492" extrusionOk="0">
                    <a:moveTo>
                      <a:pt x="217" y="0"/>
                    </a:moveTo>
                    <a:cubicBezTo>
                      <a:pt x="99" y="0"/>
                      <a:pt x="0" y="111"/>
                      <a:pt x="0" y="241"/>
                    </a:cubicBezTo>
                    <a:cubicBezTo>
                      <a:pt x="0" y="372"/>
                      <a:pt x="95" y="492"/>
                      <a:pt x="238" y="492"/>
                    </a:cubicBezTo>
                    <a:cubicBezTo>
                      <a:pt x="369" y="492"/>
                      <a:pt x="488" y="384"/>
                      <a:pt x="488" y="253"/>
                    </a:cubicBezTo>
                    <a:cubicBezTo>
                      <a:pt x="488" y="122"/>
                      <a:pt x="381" y="3"/>
                      <a:pt x="250" y="3"/>
                    </a:cubicBezTo>
                    <a:cubicBezTo>
                      <a:pt x="239" y="1"/>
                      <a:pt x="228" y="0"/>
                      <a:pt x="21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03" name="Google Shape;6003;p46"/>
              <p:cNvSpPr/>
              <p:nvPr/>
            </p:nvSpPr>
            <p:spPr>
              <a:xfrm>
                <a:off x="4554125" y="3482375"/>
                <a:ext cx="14325" cy="14350"/>
              </a:xfrm>
              <a:custGeom>
                <a:avLst/>
                <a:gdLst/>
                <a:ahLst/>
                <a:cxnLst/>
                <a:rect l="l" t="t" r="r" b="b"/>
                <a:pathLst>
                  <a:path w="573" h="574" extrusionOk="0">
                    <a:moveTo>
                      <a:pt x="275" y="1"/>
                    </a:moveTo>
                    <a:cubicBezTo>
                      <a:pt x="120" y="1"/>
                      <a:pt x="1" y="116"/>
                      <a:pt x="1" y="275"/>
                    </a:cubicBezTo>
                    <a:cubicBezTo>
                      <a:pt x="1" y="430"/>
                      <a:pt x="120" y="549"/>
                      <a:pt x="274" y="573"/>
                    </a:cubicBezTo>
                    <a:cubicBezTo>
                      <a:pt x="429" y="573"/>
                      <a:pt x="548" y="454"/>
                      <a:pt x="572" y="299"/>
                    </a:cubicBezTo>
                    <a:cubicBezTo>
                      <a:pt x="572" y="133"/>
                      <a:pt x="453" y="14"/>
                      <a:pt x="298" y="2"/>
                    </a:cubicBezTo>
                    <a:cubicBezTo>
                      <a:pt x="291" y="1"/>
                      <a:pt x="283" y="1"/>
                      <a:pt x="275"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04" name="Google Shape;6004;p46"/>
              <p:cNvSpPr/>
              <p:nvPr/>
            </p:nvSpPr>
            <p:spPr>
              <a:xfrm>
                <a:off x="4723800" y="3429100"/>
                <a:ext cx="13700" cy="14025"/>
              </a:xfrm>
              <a:custGeom>
                <a:avLst/>
                <a:gdLst/>
                <a:ahLst/>
                <a:cxnLst/>
                <a:rect l="l" t="t" r="r" b="b"/>
                <a:pathLst>
                  <a:path w="548" h="561" extrusionOk="0">
                    <a:moveTo>
                      <a:pt x="265" y="1"/>
                    </a:moveTo>
                    <a:cubicBezTo>
                      <a:pt x="120" y="1"/>
                      <a:pt x="12" y="116"/>
                      <a:pt x="0" y="275"/>
                    </a:cubicBezTo>
                    <a:cubicBezTo>
                      <a:pt x="0" y="418"/>
                      <a:pt x="119" y="561"/>
                      <a:pt x="262" y="561"/>
                    </a:cubicBezTo>
                    <a:cubicBezTo>
                      <a:pt x="417" y="561"/>
                      <a:pt x="548" y="442"/>
                      <a:pt x="548" y="287"/>
                    </a:cubicBezTo>
                    <a:cubicBezTo>
                      <a:pt x="548" y="144"/>
                      <a:pt x="429" y="1"/>
                      <a:pt x="286" y="1"/>
                    </a:cubicBezTo>
                    <a:cubicBezTo>
                      <a:pt x="279" y="1"/>
                      <a:pt x="272" y="1"/>
                      <a:pt x="265"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05" name="Google Shape;6005;p46"/>
              <p:cNvSpPr/>
              <p:nvPr/>
            </p:nvSpPr>
            <p:spPr>
              <a:xfrm>
                <a:off x="4744625" y="3332075"/>
                <a:ext cx="23850" cy="23275"/>
              </a:xfrm>
              <a:custGeom>
                <a:avLst/>
                <a:gdLst/>
                <a:ahLst/>
                <a:cxnLst/>
                <a:rect l="l" t="t" r="r" b="b"/>
                <a:pathLst>
                  <a:path w="954" h="931" extrusionOk="0">
                    <a:moveTo>
                      <a:pt x="468" y="0"/>
                    </a:moveTo>
                    <a:cubicBezTo>
                      <a:pt x="226" y="0"/>
                      <a:pt x="13" y="199"/>
                      <a:pt x="13" y="453"/>
                    </a:cubicBezTo>
                    <a:cubicBezTo>
                      <a:pt x="1" y="703"/>
                      <a:pt x="203" y="930"/>
                      <a:pt x="465" y="930"/>
                    </a:cubicBezTo>
                    <a:cubicBezTo>
                      <a:pt x="472" y="930"/>
                      <a:pt x="478" y="930"/>
                      <a:pt x="485" y="930"/>
                    </a:cubicBezTo>
                    <a:cubicBezTo>
                      <a:pt x="726" y="930"/>
                      <a:pt x="930" y="721"/>
                      <a:pt x="941" y="477"/>
                    </a:cubicBezTo>
                    <a:cubicBezTo>
                      <a:pt x="953" y="227"/>
                      <a:pt x="751" y="1"/>
                      <a:pt x="489" y="1"/>
                    </a:cubicBezTo>
                    <a:cubicBezTo>
                      <a:pt x="482" y="1"/>
                      <a:pt x="475" y="0"/>
                      <a:pt x="468"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06" name="Google Shape;6006;p46"/>
              <p:cNvSpPr/>
              <p:nvPr/>
            </p:nvSpPr>
            <p:spPr>
              <a:xfrm>
                <a:off x="4957150" y="2870700"/>
                <a:ext cx="26525" cy="26525"/>
              </a:xfrm>
              <a:custGeom>
                <a:avLst/>
                <a:gdLst/>
                <a:ahLst/>
                <a:cxnLst/>
                <a:rect l="l" t="t" r="r" b="b"/>
                <a:pathLst>
                  <a:path w="1061" h="1061" extrusionOk="0">
                    <a:moveTo>
                      <a:pt x="515" y="1"/>
                    </a:moveTo>
                    <a:cubicBezTo>
                      <a:pt x="238" y="1"/>
                      <a:pt x="1" y="223"/>
                      <a:pt x="1" y="513"/>
                    </a:cubicBezTo>
                    <a:cubicBezTo>
                      <a:pt x="1" y="704"/>
                      <a:pt x="108" y="859"/>
                      <a:pt x="251" y="966"/>
                    </a:cubicBezTo>
                    <a:cubicBezTo>
                      <a:pt x="322" y="1013"/>
                      <a:pt x="417" y="1061"/>
                      <a:pt x="501" y="1061"/>
                    </a:cubicBezTo>
                    <a:cubicBezTo>
                      <a:pt x="536" y="1061"/>
                      <a:pt x="584" y="1049"/>
                      <a:pt x="608" y="1049"/>
                    </a:cubicBezTo>
                    <a:cubicBezTo>
                      <a:pt x="846" y="1001"/>
                      <a:pt x="1037" y="811"/>
                      <a:pt x="1037" y="549"/>
                    </a:cubicBezTo>
                    <a:cubicBezTo>
                      <a:pt x="1060" y="311"/>
                      <a:pt x="906" y="120"/>
                      <a:pt x="703" y="49"/>
                    </a:cubicBezTo>
                    <a:cubicBezTo>
                      <a:pt x="679" y="49"/>
                      <a:pt x="656" y="37"/>
                      <a:pt x="644" y="37"/>
                    </a:cubicBezTo>
                    <a:cubicBezTo>
                      <a:pt x="608" y="13"/>
                      <a:pt x="584" y="1"/>
                      <a:pt x="536" y="1"/>
                    </a:cubicBezTo>
                    <a:cubicBezTo>
                      <a:pt x="529" y="1"/>
                      <a:pt x="522" y="1"/>
                      <a:pt x="515"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07" name="Google Shape;6007;p46"/>
              <p:cNvSpPr/>
              <p:nvPr/>
            </p:nvSpPr>
            <p:spPr>
              <a:xfrm>
                <a:off x="3314400" y="2816500"/>
                <a:ext cx="26500" cy="26275"/>
              </a:xfrm>
              <a:custGeom>
                <a:avLst/>
                <a:gdLst/>
                <a:ahLst/>
                <a:cxnLst/>
                <a:rect l="l" t="t" r="r" b="b"/>
                <a:pathLst>
                  <a:path w="1060" h="1051" extrusionOk="0">
                    <a:moveTo>
                      <a:pt x="496" y="1"/>
                    </a:moveTo>
                    <a:cubicBezTo>
                      <a:pt x="228" y="1"/>
                      <a:pt x="0" y="230"/>
                      <a:pt x="0" y="502"/>
                    </a:cubicBezTo>
                    <a:cubicBezTo>
                      <a:pt x="0" y="693"/>
                      <a:pt x="107" y="860"/>
                      <a:pt x="250" y="967"/>
                    </a:cubicBezTo>
                    <a:cubicBezTo>
                      <a:pt x="333" y="1003"/>
                      <a:pt x="417" y="1050"/>
                      <a:pt x="512" y="1050"/>
                    </a:cubicBezTo>
                    <a:cubicBezTo>
                      <a:pt x="536" y="1050"/>
                      <a:pt x="584" y="1038"/>
                      <a:pt x="607" y="1038"/>
                    </a:cubicBezTo>
                    <a:cubicBezTo>
                      <a:pt x="845" y="991"/>
                      <a:pt x="1048" y="800"/>
                      <a:pt x="1048" y="550"/>
                    </a:cubicBezTo>
                    <a:cubicBezTo>
                      <a:pt x="1060" y="312"/>
                      <a:pt x="905" y="121"/>
                      <a:pt x="703" y="38"/>
                    </a:cubicBezTo>
                    <a:cubicBezTo>
                      <a:pt x="691" y="38"/>
                      <a:pt x="655" y="26"/>
                      <a:pt x="643" y="26"/>
                    </a:cubicBezTo>
                    <a:cubicBezTo>
                      <a:pt x="607" y="14"/>
                      <a:pt x="584" y="2"/>
                      <a:pt x="536" y="2"/>
                    </a:cubicBezTo>
                    <a:cubicBezTo>
                      <a:pt x="523" y="1"/>
                      <a:pt x="509" y="1"/>
                      <a:pt x="49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08" name="Google Shape;6008;p46"/>
              <p:cNvSpPr/>
              <p:nvPr/>
            </p:nvSpPr>
            <p:spPr>
              <a:xfrm>
                <a:off x="4790475" y="2664700"/>
                <a:ext cx="22350" cy="21500"/>
              </a:xfrm>
              <a:custGeom>
                <a:avLst/>
                <a:gdLst/>
                <a:ahLst/>
                <a:cxnLst/>
                <a:rect l="l" t="t" r="r" b="b"/>
                <a:pathLst>
                  <a:path w="894" h="860" extrusionOk="0">
                    <a:moveTo>
                      <a:pt x="412" y="0"/>
                    </a:moveTo>
                    <a:cubicBezTo>
                      <a:pt x="203" y="0"/>
                      <a:pt x="23" y="173"/>
                      <a:pt x="12" y="419"/>
                    </a:cubicBezTo>
                    <a:cubicBezTo>
                      <a:pt x="0" y="657"/>
                      <a:pt x="191" y="859"/>
                      <a:pt x="429" y="859"/>
                    </a:cubicBezTo>
                    <a:cubicBezTo>
                      <a:pt x="436" y="860"/>
                      <a:pt x="443" y="860"/>
                      <a:pt x="450" y="860"/>
                    </a:cubicBezTo>
                    <a:cubicBezTo>
                      <a:pt x="679" y="860"/>
                      <a:pt x="869" y="674"/>
                      <a:pt x="869" y="443"/>
                    </a:cubicBezTo>
                    <a:cubicBezTo>
                      <a:pt x="893" y="205"/>
                      <a:pt x="691" y="2"/>
                      <a:pt x="453" y="2"/>
                    </a:cubicBezTo>
                    <a:cubicBezTo>
                      <a:pt x="439" y="1"/>
                      <a:pt x="426" y="0"/>
                      <a:pt x="412"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09" name="Google Shape;6009;p46"/>
              <p:cNvSpPr/>
              <p:nvPr/>
            </p:nvSpPr>
            <p:spPr>
              <a:xfrm>
                <a:off x="4406800" y="2463225"/>
                <a:ext cx="60725" cy="48875"/>
              </a:xfrm>
              <a:custGeom>
                <a:avLst/>
                <a:gdLst/>
                <a:ahLst/>
                <a:cxnLst/>
                <a:rect l="l" t="t" r="r" b="b"/>
                <a:pathLst>
                  <a:path w="2429" h="1955" extrusionOk="0">
                    <a:moveTo>
                      <a:pt x="1567" y="0"/>
                    </a:moveTo>
                    <a:cubicBezTo>
                      <a:pt x="1221" y="0"/>
                      <a:pt x="913" y="211"/>
                      <a:pt x="786" y="513"/>
                    </a:cubicBezTo>
                    <a:lnTo>
                      <a:pt x="762" y="513"/>
                    </a:lnTo>
                    <a:cubicBezTo>
                      <a:pt x="748" y="512"/>
                      <a:pt x="734" y="511"/>
                      <a:pt x="720" y="511"/>
                    </a:cubicBezTo>
                    <a:cubicBezTo>
                      <a:pt x="334" y="511"/>
                      <a:pt x="23" y="824"/>
                      <a:pt x="12" y="1215"/>
                    </a:cubicBezTo>
                    <a:cubicBezTo>
                      <a:pt x="0" y="1608"/>
                      <a:pt x="310" y="1941"/>
                      <a:pt x="714" y="1953"/>
                    </a:cubicBezTo>
                    <a:cubicBezTo>
                      <a:pt x="726" y="1954"/>
                      <a:pt x="737" y="1954"/>
                      <a:pt x="749" y="1954"/>
                    </a:cubicBezTo>
                    <a:cubicBezTo>
                      <a:pt x="985" y="1954"/>
                      <a:pt x="1197" y="1837"/>
                      <a:pt x="1322" y="1656"/>
                    </a:cubicBezTo>
                    <a:cubicBezTo>
                      <a:pt x="1393" y="1668"/>
                      <a:pt x="1453" y="1679"/>
                      <a:pt x="1536" y="1679"/>
                    </a:cubicBezTo>
                    <a:cubicBezTo>
                      <a:pt x="1561" y="1682"/>
                      <a:pt x="1585" y="1683"/>
                      <a:pt x="1609" y="1683"/>
                    </a:cubicBezTo>
                    <a:cubicBezTo>
                      <a:pt x="1815" y="1683"/>
                      <a:pt x="1992" y="1593"/>
                      <a:pt x="2131" y="1465"/>
                    </a:cubicBezTo>
                    <a:cubicBezTo>
                      <a:pt x="2286" y="1310"/>
                      <a:pt x="2393" y="1108"/>
                      <a:pt x="2393" y="870"/>
                    </a:cubicBezTo>
                    <a:cubicBezTo>
                      <a:pt x="2429" y="632"/>
                      <a:pt x="2310" y="382"/>
                      <a:pt x="2107" y="215"/>
                    </a:cubicBezTo>
                    <a:cubicBezTo>
                      <a:pt x="1976" y="96"/>
                      <a:pt x="1798" y="25"/>
                      <a:pt x="1595" y="1"/>
                    </a:cubicBezTo>
                    <a:cubicBezTo>
                      <a:pt x="1586" y="0"/>
                      <a:pt x="1577" y="0"/>
                      <a:pt x="156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10" name="Google Shape;6010;p46"/>
              <p:cNvSpPr/>
              <p:nvPr/>
            </p:nvSpPr>
            <p:spPr>
              <a:xfrm>
                <a:off x="4488350" y="2279850"/>
                <a:ext cx="15500" cy="15825"/>
              </a:xfrm>
              <a:custGeom>
                <a:avLst/>
                <a:gdLst/>
                <a:ahLst/>
                <a:cxnLst/>
                <a:rect l="l" t="t" r="r" b="b"/>
                <a:pathLst>
                  <a:path w="620" h="633" extrusionOk="0">
                    <a:moveTo>
                      <a:pt x="302" y="1"/>
                    </a:moveTo>
                    <a:cubicBezTo>
                      <a:pt x="154" y="1"/>
                      <a:pt x="12" y="128"/>
                      <a:pt x="0" y="299"/>
                    </a:cubicBezTo>
                    <a:cubicBezTo>
                      <a:pt x="0" y="478"/>
                      <a:pt x="131" y="609"/>
                      <a:pt x="298" y="633"/>
                    </a:cubicBezTo>
                    <a:cubicBezTo>
                      <a:pt x="477" y="633"/>
                      <a:pt x="608" y="490"/>
                      <a:pt x="619" y="335"/>
                    </a:cubicBezTo>
                    <a:cubicBezTo>
                      <a:pt x="619" y="156"/>
                      <a:pt x="489" y="13"/>
                      <a:pt x="322" y="1"/>
                    </a:cubicBezTo>
                    <a:cubicBezTo>
                      <a:pt x="315" y="1"/>
                      <a:pt x="309" y="1"/>
                      <a:pt x="302"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11" name="Google Shape;6011;p46"/>
              <p:cNvSpPr/>
              <p:nvPr/>
            </p:nvSpPr>
            <p:spPr>
              <a:xfrm>
                <a:off x="4660975" y="2476325"/>
                <a:ext cx="33075" cy="32475"/>
              </a:xfrm>
              <a:custGeom>
                <a:avLst/>
                <a:gdLst/>
                <a:ahLst/>
                <a:cxnLst/>
                <a:rect l="l" t="t" r="r" b="b"/>
                <a:pathLst>
                  <a:path w="1323" h="1299" extrusionOk="0">
                    <a:moveTo>
                      <a:pt x="658" y="0"/>
                    </a:moveTo>
                    <a:cubicBezTo>
                      <a:pt x="311" y="0"/>
                      <a:pt x="25" y="282"/>
                      <a:pt x="13" y="632"/>
                    </a:cubicBezTo>
                    <a:cubicBezTo>
                      <a:pt x="1" y="989"/>
                      <a:pt x="275" y="1286"/>
                      <a:pt x="644" y="1298"/>
                    </a:cubicBezTo>
                    <a:cubicBezTo>
                      <a:pt x="651" y="1299"/>
                      <a:pt x="658" y="1299"/>
                      <a:pt x="665" y="1299"/>
                    </a:cubicBezTo>
                    <a:cubicBezTo>
                      <a:pt x="1013" y="1299"/>
                      <a:pt x="1299" y="1017"/>
                      <a:pt x="1311" y="667"/>
                    </a:cubicBezTo>
                    <a:cubicBezTo>
                      <a:pt x="1323" y="310"/>
                      <a:pt x="1037" y="12"/>
                      <a:pt x="680" y="1"/>
                    </a:cubicBezTo>
                    <a:cubicBezTo>
                      <a:pt x="672" y="0"/>
                      <a:pt x="665" y="0"/>
                      <a:pt x="658"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12" name="Google Shape;6012;p46"/>
              <p:cNvSpPr/>
              <p:nvPr/>
            </p:nvSpPr>
            <p:spPr>
              <a:xfrm>
                <a:off x="4567825" y="2606100"/>
                <a:ext cx="25325" cy="24725"/>
              </a:xfrm>
              <a:custGeom>
                <a:avLst/>
                <a:gdLst/>
                <a:ahLst/>
                <a:cxnLst/>
                <a:rect l="l" t="t" r="r" b="b"/>
                <a:pathLst>
                  <a:path w="1013" h="989" extrusionOk="0">
                    <a:moveTo>
                      <a:pt x="504" y="0"/>
                    </a:moveTo>
                    <a:cubicBezTo>
                      <a:pt x="250" y="0"/>
                      <a:pt x="24" y="222"/>
                      <a:pt x="24" y="477"/>
                    </a:cubicBezTo>
                    <a:cubicBezTo>
                      <a:pt x="0" y="751"/>
                      <a:pt x="227" y="989"/>
                      <a:pt x="500" y="989"/>
                    </a:cubicBezTo>
                    <a:cubicBezTo>
                      <a:pt x="762" y="989"/>
                      <a:pt x="1000" y="775"/>
                      <a:pt x="1000" y="513"/>
                    </a:cubicBezTo>
                    <a:cubicBezTo>
                      <a:pt x="1012" y="239"/>
                      <a:pt x="798" y="1"/>
                      <a:pt x="524" y="1"/>
                    </a:cubicBezTo>
                    <a:cubicBezTo>
                      <a:pt x="518" y="0"/>
                      <a:pt x="511" y="0"/>
                      <a:pt x="504"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13" name="Google Shape;6013;p46"/>
              <p:cNvSpPr/>
              <p:nvPr/>
            </p:nvSpPr>
            <p:spPr>
              <a:xfrm>
                <a:off x="4884225" y="2476325"/>
                <a:ext cx="19975" cy="20275"/>
              </a:xfrm>
              <a:custGeom>
                <a:avLst/>
                <a:gdLst/>
                <a:ahLst/>
                <a:cxnLst/>
                <a:rect l="l" t="t" r="r" b="b"/>
                <a:pathLst>
                  <a:path w="799" h="811" extrusionOk="0">
                    <a:moveTo>
                      <a:pt x="396" y="0"/>
                    </a:moveTo>
                    <a:cubicBezTo>
                      <a:pt x="180" y="0"/>
                      <a:pt x="12" y="174"/>
                      <a:pt x="1" y="393"/>
                    </a:cubicBezTo>
                    <a:cubicBezTo>
                      <a:pt x="1" y="608"/>
                      <a:pt x="167" y="786"/>
                      <a:pt x="382" y="810"/>
                    </a:cubicBezTo>
                    <a:cubicBezTo>
                      <a:pt x="608" y="810"/>
                      <a:pt x="786" y="644"/>
                      <a:pt x="798" y="417"/>
                    </a:cubicBezTo>
                    <a:cubicBezTo>
                      <a:pt x="798" y="191"/>
                      <a:pt x="644" y="12"/>
                      <a:pt x="417" y="1"/>
                    </a:cubicBezTo>
                    <a:cubicBezTo>
                      <a:pt x="410" y="0"/>
                      <a:pt x="403" y="0"/>
                      <a:pt x="396"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14" name="Google Shape;6014;p46"/>
              <p:cNvSpPr/>
              <p:nvPr/>
            </p:nvSpPr>
            <p:spPr>
              <a:xfrm>
                <a:off x="4471075" y="2866525"/>
                <a:ext cx="13425" cy="13450"/>
              </a:xfrm>
              <a:custGeom>
                <a:avLst/>
                <a:gdLst/>
                <a:ahLst/>
                <a:cxnLst/>
                <a:rect l="l" t="t" r="r" b="b"/>
                <a:pathLst>
                  <a:path w="537" h="538" extrusionOk="0">
                    <a:moveTo>
                      <a:pt x="264" y="1"/>
                    </a:moveTo>
                    <a:cubicBezTo>
                      <a:pt x="109" y="1"/>
                      <a:pt x="1" y="116"/>
                      <a:pt x="1" y="264"/>
                    </a:cubicBezTo>
                    <a:cubicBezTo>
                      <a:pt x="1" y="406"/>
                      <a:pt x="108" y="526"/>
                      <a:pt x="263" y="537"/>
                    </a:cubicBezTo>
                    <a:cubicBezTo>
                      <a:pt x="406" y="537"/>
                      <a:pt x="525" y="430"/>
                      <a:pt x="537" y="287"/>
                    </a:cubicBezTo>
                    <a:cubicBezTo>
                      <a:pt x="537" y="133"/>
                      <a:pt x="441" y="25"/>
                      <a:pt x="287" y="2"/>
                    </a:cubicBezTo>
                    <a:cubicBezTo>
                      <a:pt x="279" y="1"/>
                      <a:pt x="271" y="1"/>
                      <a:pt x="264"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15" name="Google Shape;6015;p46"/>
              <p:cNvSpPr/>
              <p:nvPr/>
            </p:nvSpPr>
            <p:spPr>
              <a:xfrm>
                <a:off x="4199925" y="3143375"/>
                <a:ext cx="26200" cy="25375"/>
              </a:xfrm>
              <a:custGeom>
                <a:avLst/>
                <a:gdLst/>
                <a:ahLst/>
                <a:cxnLst/>
                <a:rect l="l" t="t" r="r" b="b"/>
                <a:pathLst>
                  <a:path w="1048" h="1015" extrusionOk="0">
                    <a:moveTo>
                      <a:pt x="536" y="0"/>
                    </a:moveTo>
                    <a:cubicBezTo>
                      <a:pt x="250" y="0"/>
                      <a:pt x="12" y="227"/>
                      <a:pt x="12" y="500"/>
                    </a:cubicBezTo>
                    <a:cubicBezTo>
                      <a:pt x="0" y="774"/>
                      <a:pt x="226" y="1001"/>
                      <a:pt x="512" y="1012"/>
                    </a:cubicBezTo>
                    <a:cubicBezTo>
                      <a:pt x="525" y="1014"/>
                      <a:pt x="539" y="1014"/>
                      <a:pt x="552" y="1014"/>
                    </a:cubicBezTo>
                    <a:cubicBezTo>
                      <a:pt x="807" y="1014"/>
                      <a:pt x="1013" y="796"/>
                      <a:pt x="1024" y="524"/>
                    </a:cubicBezTo>
                    <a:cubicBezTo>
                      <a:pt x="1048" y="239"/>
                      <a:pt x="822" y="24"/>
                      <a:pt x="536"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16" name="Google Shape;6016;p46"/>
              <p:cNvSpPr/>
              <p:nvPr/>
            </p:nvSpPr>
            <p:spPr>
              <a:xfrm>
                <a:off x="4504125" y="2313800"/>
                <a:ext cx="6875" cy="6275"/>
              </a:xfrm>
              <a:custGeom>
                <a:avLst/>
                <a:gdLst/>
                <a:ahLst/>
                <a:cxnLst/>
                <a:rect l="l" t="t" r="r" b="b"/>
                <a:pathLst>
                  <a:path w="275" h="251" extrusionOk="0">
                    <a:moveTo>
                      <a:pt x="155" y="1"/>
                    </a:moveTo>
                    <a:cubicBezTo>
                      <a:pt x="84" y="1"/>
                      <a:pt x="24" y="60"/>
                      <a:pt x="24" y="120"/>
                    </a:cubicBezTo>
                    <a:cubicBezTo>
                      <a:pt x="0" y="179"/>
                      <a:pt x="72" y="239"/>
                      <a:pt x="143" y="251"/>
                    </a:cubicBezTo>
                    <a:cubicBezTo>
                      <a:pt x="215" y="251"/>
                      <a:pt x="274" y="191"/>
                      <a:pt x="274" y="132"/>
                    </a:cubicBezTo>
                    <a:cubicBezTo>
                      <a:pt x="274" y="60"/>
                      <a:pt x="215" y="1"/>
                      <a:pt x="155"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17" name="Google Shape;6017;p46"/>
              <p:cNvSpPr/>
              <p:nvPr/>
            </p:nvSpPr>
            <p:spPr>
              <a:xfrm>
                <a:off x="3545075" y="2112900"/>
                <a:ext cx="31275" cy="30375"/>
              </a:xfrm>
              <a:custGeom>
                <a:avLst/>
                <a:gdLst/>
                <a:ahLst/>
                <a:cxnLst/>
                <a:rect l="l" t="t" r="r" b="b"/>
                <a:pathLst>
                  <a:path w="1251" h="1215" extrusionOk="0">
                    <a:moveTo>
                      <a:pt x="643" y="0"/>
                    </a:moveTo>
                    <a:cubicBezTo>
                      <a:pt x="524" y="0"/>
                      <a:pt x="405" y="24"/>
                      <a:pt x="310" y="83"/>
                    </a:cubicBezTo>
                    <a:cubicBezTo>
                      <a:pt x="131" y="191"/>
                      <a:pt x="12" y="369"/>
                      <a:pt x="12" y="595"/>
                    </a:cubicBezTo>
                    <a:cubicBezTo>
                      <a:pt x="0" y="941"/>
                      <a:pt x="274" y="1215"/>
                      <a:pt x="608" y="1215"/>
                    </a:cubicBezTo>
                    <a:cubicBezTo>
                      <a:pt x="953" y="1215"/>
                      <a:pt x="1227" y="964"/>
                      <a:pt x="1239" y="619"/>
                    </a:cubicBezTo>
                    <a:cubicBezTo>
                      <a:pt x="1251" y="357"/>
                      <a:pt x="1072" y="119"/>
                      <a:pt x="822" y="24"/>
                    </a:cubicBezTo>
                    <a:cubicBezTo>
                      <a:pt x="762" y="12"/>
                      <a:pt x="703" y="0"/>
                      <a:pt x="643"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18" name="Google Shape;6018;p46"/>
              <p:cNvSpPr/>
              <p:nvPr/>
            </p:nvSpPr>
            <p:spPr>
              <a:xfrm>
                <a:off x="3506075" y="2562950"/>
                <a:ext cx="13125" cy="12825"/>
              </a:xfrm>
              <a:custGeom>
                <a:avLst/>
                <a:gdLst/>
                <a:ahLst/>
                <a:cxnLst/>
                <a:rect l="l" t="t" r="r" b="b"/>
                <a:pathLst>
                  <a:path w="525" h="513" extrusionOk="0">
                    <a:moveTo>
                      <a:pt x="286" y="0"/>
                    </a:moveTo>
                    <a:cubicBezTo>
                      <a:pt x="144" y="0"/>
                      <a:pt x="25" y="107"/>
                      <a:pt x="13" y="238"/>
                    </a:cubicBezTo>
                    <a:cubicBezTo>
                      <a:pt x="1" y="381"/>
                      <a:pt x="108" y="500"/>
                      <a:pt x="251" y="512"/>
                    </a:cubicBezTo>
                    <a:cubicBezTo>
                      <a:pt x="382" y="512"/>
                      <a:pt x="501" y="405"/>
                      <a:pt x="525" y="274"/>
                    </a:cubicBezTo>
                    <a:cubicBezTo>
                      <a:pt x="525" y="143"/>
                      <a:pt x="417" y="24"/>
                      <a:pt x="286"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19" name="Google Shape;6019;p46"/>
              <p:cNvSpPr/>
              <p:nvPr/>
            </p:nvSpPr>
            <p:spPr>
              <a:xfrm>
                <a:off x="3786475" y="2807575"/>
                <a:ext cx="30975" cy="30150"/>
              </a:xfrm>
              <a:custGeom>
                <a:avLst/>
                <a:gdLst/>
                <a:ahLst/>
                <a:cxnLst/>
                <a:rect l="l" t="t" r="r" b="b"/>
                <a:pathLst>
                  <a:path w="1239" h="1206" extrusionOk="0">
                    <a:moveTo>
                      <a:pt x="604" y="1"/>
                    </a:moveTo>
                    <a:cubicBezTo>
                      <a:pt x="299" y="1"/>
                      <a:pt x="36" y="265"/>
                      <a:pt x="24" y="574"/>
                    </a:cubicBezTo>
                    <a:cubicBezTo>
                      <a:pt x="0" y="907"/>
                      <a:pt x="274" y="1193"/>
                      <a:pt x="596" y="1205"/>
                    </a:cubicBezTo>
                    <a:cubicBezTo>
                      <a:pt x="603" y="1205"/>
                      <a:pt x="610" y="1205"/>
                      <a:pt x="618" y="1205"/>
                    </a:cubicBezTo>
                    <a:cubicBezTo>
                      <a:pt x="941" y="1205"/>
                      <a:pt x="1215" y="947"/>
                      <a:pt x="1227" y="621"/>
                    </a:cubicBezTo>
                    <a:cubicBezTo>
                      <a:pt x="1239" y="276"/>
                      <a:pt x="977" y="14"/>
                      <a:pt x="643" y="2"/>
                    </a:cubicBezTo>
                    <a:cubicBezTo>
                      <a:pt x="630" y="1"/>
                      <a:pt x="617" y="1"/>
                      <a:pt x="604"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20" name="Google Shape;6020;p46"/>
              <p:cNvSpPr/>
              <p:nvPr/>
            </p:nvSpPr>
            <p:spPr>
              <a:xfrm>
                <a:off x="3759100" y="2882625"/>
                <a:ext cx="25600" cy="25050"/>
              </a:xfrm>
              <a:custGeom>
                <a:avLst/>
                <a:gdLst/>
                <a:ahLst/>
                <a:cxnLst/>
                <a:rect l="l" t="t" r="r" b="b"/>
                <a:pathLst>
                  <a:path w="1024" h="1002" extrusionOk="0">
                    <a:moveTo>
                      <a:pt x="514" y="0"/>
                    </a:moveTo>
                    <a:cubicBezTo>
                      <a:pt x="239" y="0"/>
                      <a:pt x="24" y="222"/>
                      <a:pt x="12" y="477"/>
                    </a:cubicBezTo>
                    <a:cubicBezTo>
                      <a:pt x="0" y="763"/>
                      <a:pt x="226" y="989"/>
                      <a:pt x="488" y="1001"/>
                    </a:cubicBezTo>
                    <a:cubicBezTo>
                      <a:pt x="496" y="1001"/>
                      <a:pt x="504" y="1001"/>
                      <a:pt x="512" y="1001"/>
                    </a:cubicBezTo>
                    <a:cubicBezTo>
                      <a:pt x="787" y="1001"/>
                      <a:pt x="1012" y="802"/>
                      <a:pt x="1012" y="524"/>
                    </a:cubicBezTo>
                    <a:cubicBezTo>
                      <a:pt x="1024" y="239"/>
                      <a:pt x="798" y="12"/>
                      <a:pt x="536" y="1"/>
                    </a:cubicBezTo>
                    <a:cubicBezTo>
                      <a:pt x="529" y="0"/>
                      <a:pt x="521" y="0"/>
                      <a:pt x="514"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21" name="Google Shape;6021;p46"/>
              <p:cNvSpPr/>
              <p:nvPr/>
            </p:nvSpPr>
            <p:spPr>
              <a:xfrm>
                <a:off x="3350700" y="2713825"/>
                <a:ext cx="38125" cy="37275"/>
              </a:xfrm>
              <a:custGeom>
                <a:avLst/>
                <a:gdLst/>
                <a:ahLst/>
                <a:cxnLst/>
                <a:rect l="l" t="t" r="r" b="b"/>
                <a:pathLst>
                  <a:path w="1525" h="1491" extrusionOk="0">
                    <a:moveTo>
                      <a:pt x="756" y="1"/>
                    </a:moveTo>
                    <a:cubicBezTo>
                      <a:pt x="359" y="1"/>
                      <a:pt x="36" y="325"/>
                      <a:pt x="24" y="716"/>
                    </a:cubicBezTo>
                    <a:cubicBezTo>
                      <a:pt x="1" y="1133"/>
                      <a:pt x="334" y="1466"/>
                      <a:pt x="739" y="1490"/>
                    </a:cubicBezTo>
                    <a:cubicBezTo>
                      <a:pt x="746" y="1490"/>
                      <a:pt x="753" y="1490"/>
                      <a:pt x="760" y="1490"/>
                    </a:cubicBezTo>
                    <a:cubicBezTo>
                      <a:pt x="1167" y="1490"/>
                      <a:pt x="1489" y="1162"/>
                      <a:pt x="1513" y="776"/>
                    </a:cubicBezTo>
                    <a:cubicBezTo>
                      <a:pt x="1525" y="359"/>
                      <a:pt x="1215" y="14"/>
                      <a:pt x="798" y="2"/>
                    </a:cubicBezTo>
                    <a:cubicBezTo>
                      <a:pt x="784" y="1"/>
                      <a:pt x="770" y="1"/>
                      <a:pt x="75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22" name="Google Shape;6022;p46"/>
              <p:cNvSpPr/>
              <p:nvPr/>
            </p:nvSpPr>
            <p:spPr>
              <a:xfrm>
                <a:off x="3358750" y="3395500"/>
                <a:ext cx="28900" cy="28300"/>
              </a:xfrm>
              <a:custGeom>
                <a:avLst/>
                <a:gdLst/>
                <a:ahLst/>
                <a:cxnLst/>
                <a:rect l="l" t="t" r="r" b="b"/>
                <a:pathLst>
                  <a:path w="1156" h="1132" extrusionOk="0">
                    <a:moveTo>
                      <a:pt x="595" y="0"/>
                    </a:moveTo>
                    <a:cubicBezTo>
                      <a:pt x="298" y="0"/>
                      <a:pt x="24" y="238"/>
                      <a:pt x="12" y="548"/>
                    </a:cubicBezTo>
                    <a:cubicBezTo>
                      <a:pt x="0" y="857"/>
                      <a:pt x="250" y="1131"/>
                      <a:pt x="560" y="1131"/>
                    </a:cubicBezTo>
                    <a:cubicBezTo>
                      <a:pt x="567" y="1131"/>
                      <a:pt x="574" y="1132"/>
                      <a:pt x="582" y="1132"/>
                    </a:cubicBezTo>
                    <a:cubicBezTo>
                      <a:pt x="893" y="1132"/>
                      <a:pt x="1143" y="886"/>
                      <a:pt x="1143" y="572"/>
                    </a:cubicBezTo>
                    <a:cubicBezTo>
                      <a:pt x="1155" y="262"/>
                      <a:pt x="905" y="0"/>
                      <a:pt x="595"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23" name="Google Shape;6023;p46"/>
              <p:cNvSpPr/>
              <p:nvPr/>
            </p:nvSpPr>
            <p:spPr>
              <a:xfrm>
                <a:off x="3401600" y="3381200"/>
                <a:ext cx="33075" cy="32475"/>
              </a:xfrm>
              <a:custGeom>
                <a:avLst/>
                <a:gdLst/>
                <a:ahLst/>
                <a:cxnLst/>
                <a:rect l="l" t="t" r="r" b="b"/>
                <a:pathLst>
                  <a:path w="1323" h="1299" extrusionOk="0">
                    <a:moveTo>
                      <a:pt x="657" y="0"/>
                    </a:moveTo>
                    <a:cubicBezTo>
                      <a:pt x="310" y="0"/>
                      <a:pt x="24" y="270"/>
                      <a:pt x="13" y="632"/>
                    </a:cubicBezTo>
                    <a:cubicBezTo>
                      <a:pt x="1" y="989"/>
                      <a:pt x="274" y="1298"/>
                      <a:pt x="632" y="1298"/>
                    </a:cubicBezTo>
                    <a:cubicBezTo>
                      <a:pt x="639" y="1299"/>
                      <a:pt x="646" y="1299"/>
                      <a:pt x="653" y="1299"/>
                    </a:cubicBezTo>
                    <a:cubicBezTo>
                      <a:pt x="1001" y="1299"/>
                      <a:pt x="1287" y="1017"/>
                      <a:pt x="1310" y="667"/>
                    </a:cubicBezTo>
                    <a:cubicBezTo>
                      <a:pt x="1322" y="310"/>
                      <a:pt x="1036" y="12"/>
                      <a:pt x="679" y="1"/>
                    </a:cubicBezTo>
                    <a:cubicBezTo>
                      <a:pt x="672" y="0"/>
                      <a:pt x="664" y="0"/>
                      <a:pt x="65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24" name="Google Shape;6024;p46"/>
              <p:cNvSpPr/>
              <p:nvPr/>
            </p:nvSpPr>
            <p:spPr>
              <a:xfrm>
                <a:off x="3445650" y="3451150"/>
                <a:ext cx="35450" cy="34550"/>
              </a:xfrm>
              <a:custGeom>
                <a:avLst/>
                <a:gdLst/>
                <a:ahLst/>
                <a:cxnLst/>
                <a:rect l="l" t="t" r="r" b="b"/>
                <a:pathLst>
                  <a:path w="1418" h="1382" extrusionOk="0">
                    <a:moveTo>
                      <a:pt x="717" y="0"/>
                    </a:moveTo>
                    <a:cubicBezTo>
                      <a:pt x="346" y="0"/>
                      <a:pt x="36" y="294"/>
                      <a:pt x="25" y="667"/>
                    </a:cubicBezTo>
                    <a:cubicBezTo>
                      <a:pt x="1" y="1048"/>
                      <a:pt x="298" y="1370"/>
                      <a:pt x="691" y="1382"/>
                    </a:cubicBezTo>
                    <a:cubicBezTo>
                      <a:pt x="1072" y="1382"/>
                      <a:pt x="1394" y="1084"/>
                      <a:pt x="1406" y="715"/>
                    </a:cubicBezTo>
                    <a:cubicBezTo>
                      <a:pt x="1418" y="346"/>
                      <a:pt x="1120" y="12"/>
                      <a:pt x="739" y="0"/>
                    </a:cubicBezTo>
                    <a:cubicBezTo>
                      <a:pt x="732" y="0"/>
                      <a:pt x="724" y="0"/>
                      <a:pt x="71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25" name="Google Shape;6025;p46"/>
              <p:cNvSpPr/>
              <p:nvPr/>
            </p:nvSpPr>
            <p:spPr>
              <a:xfrm>
                <a:off x="4756825" y="2174500"/>
                <a:ext cx="320000" cy="156450"/>
              </a:xfrm>
              <a:custGeom>
                <a:avLst/>
                <a:gdLst/>
                <a:ahLst/>
                <a:cxnLst/>
                <a:rect l="l" t="t" r="r" b="b"/>
                <a:pathLst>
                  <a:path w="12800" h="6258" extrusionOk="0">
                    <a:moveTo>
                      <a:pt x="4408" y="4941"/>
                    </a:moveTo>
                    <a:cubicBezTo>
                      <a:pt x="4415" y="4941"/>
                      <a:pt x="4423" y="4941"/>
                      <a:pt x="4430" y="4942"/>
                    </a:cubicBezTo>
                    <a:cubicBezTo>
                      <a:pt x="4620" y="4966"/>
                      <a:pt x="4763" y="5108"/>
                      <a:pt x="4751" y="5299"/>
                    </a:cubicBezTo>
                    <a:cubicBezTo>
                      <a:pt x="4751" y="5493"/>
                      <a:pt x="4597" y="5633"/>
                      <a:pt x="4416" y="5633"/>
                    </a:cubicBezTo>
                    <a:cubicBezTo>
                      <a:pt x="4409" y="5633"/>
                      <a:pt x="4402" y="5633"/>
                      <a:pt x="4394" y="5632"/>
                    </a:cubicBezTo>
                    <a:cubicBezTo>
                      <a:pt x="4204" y="5632"/>
                      <a:pt x="4049" y="5466"/>
                      <a:pt x="4073" y="5275"/>
                    </a:cubicBezTo>
                    <a:cubicBezTo>
                      <a:pt x="4073" y="5092"/>
                      <a:pt x="4216" y="4941"/>
                      <a:pt x="4408" y="4941"/>
                    </a:cubicBezTo>
                    <a:close/>
                    <a:moveTo>
                      <a:pt x="9480" y="0"/>
                    </a:moveTo>
                    <a:cubicBezTo>
                      <a:pt x="8561" y="0"/>
                      <a:pt x="7511" y="171"/>
                      <a:pt x="6383" y="632"/>
                    </a:cubicBezTo>
                    <a:cubicBezTo>
                      <a:pt x="2846" y="2096"/>
                      <a:pt x="1" y="6061"/>
                      <a:pt x="1" y="6061"/>
                    </a:cubicBezTo>
                    <a:cubicBezTo>
                      <a:pt x="1" y="6061"/>
                      <a:pt x="1245" y="6258"/>
                      <a:pt x="2931" y="6258"/>
                    </a:cubicBezTo>
                    <a:cubicBezTo>
                      <a:pt x="4565" y="6258"/>
                      <a:pt x="6613" y="6073"/>
                      <a:pt x="8347" y="5347"/>
                    </a:cubicBezTo>
                    <a:cubicBezTo>
                      <a:pt x="8740" y="5180"/>
                      <a:pt x="9097" y="5001"/>
                      <a:pt x="9419" y="4811"/>
                    </a:cubicBezTo>
                    <a:cubicBezTo>
                      <a:pt x="12062" y="3203"/>
                      <a:pt x="12800" y="715"/>
                      <a:pt x="12800" y="715"/>
                    </a:cubicBezTo>
                    <a:cubicBezTo>
                      <a:pt x="12800" y="715"/>
                      <a:pt x="11514" y="24"/>
                      <a:pt x="9573" y="1"/>
                    </a:cubicBezTo>
                    <a:cubicBezTo>
                      <a:pt x="9542" y="0"/>
                      <a:pt x="9511" y="0"/>
                      <a:pt x="9480"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26" name="Google Shape;6026;p46"/>
              <p:cNvSpPr/>
              <p:nvPr/>
            </p:nvSpPr>
            <p:spPr>
              <a:xfrm>
                <a:off x="6399300" y="2229200"/>
                <a:ext cx="320000" cy="156100"/>
              </a:xfrm>
              <a:custGeom>
                <a:avLst/>
                <a:gdLst/>
                <a:ahLst/>
                <a:cxnLst/>
                <a:rect l="l" t="t" r="r" b="b"/>
                <a:pathLst>
                  <a:path w="12800" h="6244" extrusionOk="0">
                    <a:moveTo>
                      <a:pt x="4407" y="4932"/>
                    </a:moveTo>
                    <a:cubicBezTo>
                      <a:pt x="4415" y="4932"/>
                      <a:pt x="4422" y="4932"/>
                      <a:pt x="4430" y="4933"/>
                    </a:cubicBezTo>
                    <a:cubicBezTo>
                      <a:pt x="4632" y="4945"/>
                      <a:pt x="4775" y="5099"/>
                      <a:pt x="4763" y="5290"/>
                    </a:cubicBezTo>
                    <a:cubicBezTo>
                      <a:pt x="4763" y="5467"/>
                      <a:pt x="4618" y="5614"/>
                      <a:pt x="4445" y="5614"/>
                    </a:cubicBezTo>
                    <a:cubicBezTo>
                      <a:pt x="4432" y="5614"/>
                      <a:pt x="4419" y="5613"/>
                      <a:pt x="4406" y="5611"/>
                    </a:cubicBezTo>
                    <a:cubicBezTo>
                      <a:pt x="4215" y="5611"/>
                      <a:pt x="4061" y="5456"/>
                      <a:pt x="4072" y="5254"/>
                    </a:cubicBezTo>
                    <a:cubicBezTo>
                      <a:pt x="4072" y="5071"/>
                      <a:pt x="4226" y="4932"/>
                      <a:pt x="4407" y="4932"/>
                    </a:cubicBezTo>
                    <a:close/>
                    <a:moveTo>
                      <a:pt x="9367" y="1"/>
                    </a:moveTo>
                    <a:cubicBezTo>
                      <a:pt x="8483" y="1"/>
                      <a:pt x="7469" y="156"/>
                      <a:pt x="6382" y="611"/>
                    </a:cubicBezTo>
                    <a:cubicBezTo>
                      <a:pt x="2846" y="2087"/>
                      <a:pt x="0" y="6052"/>
                      <a:pt x="0" y="6052"/>
                    </a:cubicBezTo>
                    <a:cubicBezTo>
                      <a:pt x="0" y="6052"/>
                      <a:pt x="1235" y="6244"/>
                      <a:pt x="2912" y="6244"/>
                    </a:cubicBezTo>
                    <a:cubicBezTo>
                      <a:pt x="4548" y="6244"/>
                      <a:pt x="6606" y="6061"/>
                      <a:pt x="8347" y="5337"/>
                    </a:cubicBezTo>
                    <a:cubicBezTo>
                      <a:pt x="8728" y="5171"/>
                      <a:pt x="9085" y="4992"/>
                      <a:pt x="9418" y="4790"/>
                    </a:cubicBezTo>
                    <a:cubicBezTo>
                      <a:pt x="12062" y="3206"/>
                      <a:pt x="12800" y="718"/>
                      <a:pt x="12800" y="718"/>
                    </a:cubicBezTo>
                    <a:cubicBezTo>
                      <a:pt x="12800" y="718"/>
                      <a:pt x="11502" y="15"/>
                      <a:pt x="9561" y="3"/>
                    </a:cubicBezTo>
                    <a:cubicBezTo>
                      <a:pt x="9497" y="2"/>
                      <a:pt x="9433" y="1"/>
                      <a:pt x="9367"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27" name="Google Shape;6027;p46"/>
              <p:cNvSpPr/>
              <p:nvPr/>
            </p:nvSpPr>
            <p:spPr>
              <a:xfrm>
                <a:off x="6010850" y="3506525"/>
                <a:ext cx="279525" cy="208850"/>
              </a:xfrm>
              <a:custGeom>
                <a:avLst/>
                <a:gdLst/>
                <a:ahLst/>
                <a:cxnLst/>
                <a:rect l="l" t="t" r="r" b="b"/>
                <a:pathLst>
                  <a:path w="11181" h="8354" extrusionOk="0">
                    <a:moveTo>
                      <a:pt x="1" y="0"/>
                    </a:moveTo>
                    <a:cubicBezTo>
                      <a:pt x="1" y="0"/>
                      <a:pt x="1025" y="2524"/>
                      <a:pt x="2823" y="4739"/>
                    </a:cubicBezTo>
                    <a:cubicBezTo>
                      <a:pt x="3442" y="5501"/>
                      <a:pt x="4132" y="6203"/>
                      <a:pt x="4930" y="6775"/>
                    </a:cubicBezTo>
                    <a:cubicBezTo>
                      <a:pt x="6712" y="8077"/>
                      <a:pt x="8514" y="8353"/>
                      <a:pt x="9723" y="8353"/>
                    </a:cubicBezTo>
                    <a:cubicBezTo>
                      <a:pt x="10613" y="8353"/>
                      <a:pt x="11181" y="8203"/>
                      <a:pt x="11181" y="8203"/>
                    </a:cubicBezTo>
                    <a:cubicBezTo>
                      <a:pt x="11181" y="8203"/>
                      <a:pt x="11097" y="6668"/>
                      <a:pt x="10074" y="4977"/>
                    </a:cubicBezTo>
                    <a:cubicBezTo>
                      <a:pt x="9597" y="4203"/>
                      <a:pt x="8919" y="3381"/>
                      <a:pt x="7942" y="2667"/>
                    </a:cubicBezTo>
                    <a:cubicBezTo>
                      <a:pt x="4847" y="405"/>
                      <a:pt x="1" y="0"/>
                      <a:pt x="1"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28" name="Google Shape;6028;p46"/>
              <p:cNvSpPr/>
              <p:nvPr/>
            </p:nvSpPr>
            <p:spPr>
              <a:xfrm>
                <a:off x="5208675" y="3125800"/>
                <a:ext cx="313750" cy="164525"/>
              </a:xfrm>
              <a:custGeom>
                <a:avLst/>
                <a:gdLst/>
                <a:ahLst/>
                <a:cxnLst/>
                <a:rect l="l" t="t" r="r" b="b"/>
                <a:pathLst>
                  <a:path w="12550" h="6581" extrusionOk="0">
                    <a:moveTo>
                      <a:pt x="1898" y="0"/>
                    </a:moveTo>
                    <a:cubicBezTo>
                      <a:pt x="762" y="0"/>
                      <a:pt x="0" y="84"/>
                      <a:pt x="0" y="84"/>
                    </a:cubicBezTo>
                    <a:cubicBezTo>
                      <a:pt x="0" y="84"/>
                      <a:pt x="2667" y="4156"/>
                      <a:pt x="6132" y="5799"/>
                    </a:cubicBezTo>
                    <a:cubicBezTo>
                      <a:pt x="7391" y="6392"/>
                      <a:pt x="8583" y="6581"/>
                      <a:pt x="9589" y="6581"/>
                    </a:cubicBezTo>
                    <a:cubicBezTo>
                      <a:pt x="11353" y="6581"/>
                      <a:pt x="12550" y="6002"/>
                      <a:pt x="12550" y="6002"/>
                    </a:cubicBezTo>
                    <a:cubicBezTo>
                      <a:pt x="12550" y="6002"/>
                      <a:pt x="11776" y="2823"/>
                      <a:pt x="8323" y="1180"/>
                    </a:cubicBezTo>
                    <a:cubicBezTo>
                      <a:pt x="6225" y="195"/>
                      <a:pt x="3628" y="0"/>
                      <a:pt x="1898"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29" name="Google Shape;6029;p46"/>
              <p:cNvSpPr/>
              <p:nvPr/>
            </p:nvSpPr>
            <p:spPr>
              <a:xfrm>
                <a:off x="5842975" y="3003775"/>
                <a:ext cx="193200" cy="304825"/>
              </a:xfrm>
              <a:custGeom>
                <a:avLst/>
                <a:gdLst/>
                <a:ahLst/>
                <a:cxnLst/>
                <a:rect l="l" t="t" r="r" b="b"/>
                <a:pathLst>
                  <a:path w="7728" h="12193" extrusionOk="0">
                    <a:moveTo>
                      <a:pt x="846" y="0"/>
                    </a:moveTo>
                    <a:cubicBezTo>
                      <a:pt x="846" y="0"/>
                      <a:pt x="1" y="2060"/>
                      <a:pt x="715" y="4668"/>
                    </a:cubicBezTo>
                    <a:cubicBezTo>
                      <a:pt x="771" y="4630"/>
                      <a:pt x="841" y="4601"/>
                      <a:pt x="909" y="4601"/>
                    </a:cubicBezTo>
                    <a:cubicBezTo>
                      <a:pt x="928" y="4601"/>
                      <a:pt x="947" y="4603"/>
                      <a:pt x="965" y="4608"/>
                    </a:cubicBezTo>
                    <a:cubicBezTo>
                      <a:pt x="1263" y="4620"/>
                      <a:pt x="1489" y="4858"/>
                      <a:pt x="1489" y="5156"/>
                    </a:cubicBezTo>
                    <a:cubicBezTo>
                      <a:pt x="1477" y="5406"/>
                      <a:pt x="1298" y="5608"/>
                      <a:pt x="1060" y="5644"/>
                    </a:cubicBezTo>
                    <a:cubicBezTo>
                      <a:pt x="1156" y="5906"/>
                      <a:pt x="1275" y="6132"/>
                      <a:pt x="1418" y="6394"/>
                    </a:cubicBezTo>
                    <a:cubicBezTo>
                      <a:pt x="3239" y="9752"/>
                      <a:pt x="7478" y="12192"/>
                      <a:pt x="7478" y="12192"/>
                    </a:cubicBezTo>
                    <a:cubicBezTo>
                      <a:pt x="7478" y="12192"/>
                      <a:pt x="7728" y="7323"/>
                      <a:pt x="5894" y="3965"/>
                    </a:cubicBezTo>
                    <a:cubicBezTo>
                      <a:pt x="4085" y="584"/>
                      <a:pt x="846" y="0"/>
                      <a:pt x="846"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30" name="Google Shape;6030;p46"/>
              <p:cNvSpPr/>
              <p:nvPr/>
            </p:nvSpPr>
            <p:spPr>
              <a:xfrm>
                <a:off x="5579850" y="2201025"/>
                <a:ext cx="382225" cy="128500"/>
              </a:xfrm>
              <a:custGeom>
                <a:avLst/>
                <a:gdLst/>
                <a:ahLst/>
                <a:cxnLst/>
                <a:rect l="l" t="t" r="r" b="b"/>
                <a:pathLst>
                  <a:path w="15289" h="5140" extrusionOk="0">
                    <a:moveTo>
                      <a:pt x="7930" y="0"/>
                    </a:moveTo>
                    <a:cubicBezTo>
                      <a:pt x="7655" y="0"/>
                      <a:pt x="7380" y="11"/>
                      <a:pt x="7109" y="35"/>
                    </a:cubicBezTo>
                    <a:cubicBezTo>
                      <a:pt x="3608" y="345"/>
                      <a:pt x="1787" y="2654"/>
                      <a:pt x="1513" y="3024"/>
                    </a:cubicBezTo>
                    <a:cubicBezTo>
                      <a:pt x="1489" y="2631"/>
                      <a:pt x="1179" y="2321"/>
                      <a:pt x="798" y="2309"/>
                    </a:cubicBezTo>
                    <a:cubicBezTo>
                      <a:pt x="791" y="2309"/>
                      <a:pt x="783" y="2309"/>
                      <a:pt x="776" y="2309"/>
                    </a:cubicBezTo>
                    <a:cubicBezTo>
                      <a:pt x="369" y="2309"/>
                      <a:pt x="36" y="2626"/>
                      <a:pt x="24" y="3035"/>
                    </a:cubicBezTo>
                    <a:cubicBezTo>
                      <a:pt x="1" y="3452"/>
                      <a:pt x="334" y="3797"/>
                      <a:pt x="751" y="3809"/>
                    </a:cubicBezTo>
                    <a:cubicBezTo>
                      <a:pt x="759" y="3810"/>
                      <a:pt x="766" y="3810"/>
                      <a:pt x="774" y="3810"/>
                    </a:cubicBezTo>
                    <a:cubicBezTo>
                      <a:pt x="1168" y="3810"/>
                      <a:pt x="1478" y="3516"/>
                      <a:pt x="1525" y="3131"/>
                    </a:cubicBezTo>
                    <a:cubicBezTo>
                      <a:pt x="1812" y="3407"/>
                      <a:pt x="3730" y="5140"/>
                      <a:pt x="6822" y="5140"/>
                    </a:cubicBezTo>
                    <a:cubicBezTo>
                      <a:pt x="7062" y="5140"/>
                      <a:pt x="7308" y="5129"/>
                      <a:pt x="7561" y="5107"/>
                    </a:cubicBezTo>
                    <a:cubicBezTo>
                      <a:pt x="11371" y="4774"/>
                      <a:pt x="15288" y="1881"/>
                      <a:pt x="15288" y="1881"/>
                    </a:cubicBezTo>
                    <a:cubicBezTo>
                      <a:pt x="15288" y="1881"/>
                      <a:pt x="11528" y="0"/>
                      <a:pt x="7930"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31" name="Google Shape;6031;p46"/>
              <p:cNvSpPr/>
              <p:nvPr/>
            </p:nvSpPr>
            <p:spPr>
              <a:xfrm>
                <a:off x="5096150" y="2621550"/>
                <a:ext cx="317925" cy="159175"/>
              </a:xfrm>
              <a:custGeom>
                <a:avLst/>
                <a:gdLst/>
                <a:ahLst/>
                <a:cxnLst/>
                <a:rect l="l" t="t" r="r" b="b"/>
                <a:pathLst>
                  <a:path w="12717" h="6367" extrusionOk="0">
                    <a:moveTo>
                      <a:pt x="10208" y="1"/>
                    </a:moveTo>
                    <a:cubicBezTo>
                      <a:pt x="8518" y="1"/>
                      <a:pt x="6262" y="192"/>
                      <a:pt x="4382" y="1014"/>
                    </a:cubicBezTo>
                    <a:cubicBezTo>
                      <a:pt x="870" y="2538"/>
                      <a:pt x="1" y="5693"/>
                      <a:pt x="1" y="5693"/>
                    </a:cubicBezTo>
                    <a:cubicBezTo>
                      <a:pt x="1" y="5693"/>
                      <a:pt x="1285" y="6367"/>
                      <a:pt x="3179" y="6367"/>
                    </a:cubicBezTo>
                    <a:cubicBezTo>
                      <a:pt x="4133" y="6367"/>
                      <a:pt x="5242" y="6196"/>
                      <a:pt x="6418" y="5681"/>
                    </a:cubicBezTo>
                    <a:cubicBezTo>
                      <a:pt x="9931" y="4145"/>
                      <a:pt x="12717" y="145"/>
                      <a:pt x="12717" y="145"/>
                    </a:cubicBezTo>
                    <a:cubicBezTo>
                      <a:pt x="12717" y="145"/>
                      <a:pt x="11675" y="1"/>
                      <a:pt x="10208"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32" name="Google Shape;6032;p46"/>
              <p:cNvSpPr/>
              <p:nvPr/>
            </p:nvSpPr>
            <p:spPr>
              <a:xfrm>
                <a:off x="6137650" y="2687375"/>
                <a:ext cx="294725" cy="190325"/>
              </a:xfrm>
              <a:custGeom>
                <a:avLst/>
                <a:gdLst/>
                <a:ahLst/>
                <a:cxnLst/>
                <a:rect l="l" t="t" r="r" b="b"/>
                <a:pathLst>
                  <a:path w="11789" h="7613" extrusionOk="0">
                    <a:moveTo>
                      <a:pt x="11788" y="0"/>
                    </a:moveTo>
                    <a:cubicBezTo>
                      <a:pt x="11788" y="0"/>
                      <a:pt x="6906" y="24"/>
                      <a:pt x="3644" y="2048"/>
                    </a:cubicBezTo>
                    <a:cubicBezTo>
                      <a:pt x="382" y="4072"/>
                      <a:pt x="1" y="7322"/>
                      <a:pt x="1" y="7322"/>
                    </a:cubicBezTo>
                    <a:cubicBezTo>
                      <a:pt x="1" y="7322"/>
                      <a:pt x="828" y="7612"/>
                      <a:pt x="2075" y="7612"/>
                    </a:cubicBezTo>
                    <a:cubicBezTo>
                      <a:pt x="3240" y="7612"/>
                      <a:pt x="4771" y="7359"/>
                      <a:pt x="6335" y="6382"/>
                    </a:cubicBezTo>
                    <a:cubicBezTo>
                      <a:pt x="9597" y="4358"/>
                      <a:pt x="11788" y="0"/>
                      <a:pt x="11788"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33" name="Google Shape;6033;p46"/>
              <p:cNvSpPr/>
              <p:nvPr/>
            </p:nvSpPr>
            <p:spPr>
              <a:xfrm>
                <a:off x="6068000" y="3346675"/>
                <a:ext cx="12525" cy="12225"/>
              </a:xfrm>
              <a:custGeom>
                <a:avLst/>
                <a:gdLst/>
                <a:ahLst/>
                <a:cxnLst/>
                <a:rect l="l" t="t" r="r" b="b"/>
                <a:pathLst>
                  <a:path w="501" h="489" extrusionOk="0">
                    <a:moveTo>
                      <a:pt x="263" y="0"/>
                    </a:moveTo>
                    <a:cubicBezTo>
                      <a:pt x="120" y="0"/>
                      <a:pt x="1" y="108"/>
                      <a:pt x="1" y="239"/>
                    </a:cubicBezTo>
                    <a:cubicBezTo>
                      <a:pt x="1" y="369"/>
                      <a:pt x="108" y="489"/>
                      <a:pt x="239" y="489"/>
                    </a:cubicBezTo>
                    <a:cubicBezTo>
                      <a:pt x="382" y="489"/>
                      <a:pt x="501" y="381"/>
                      <a:pt x="501" y="250"/>
                    </a:cubicBezTo>
                    <a:cubicBezTo>
                      <a:pt x="501" y="119"/>
                      <a:pt x="394" y="0"/>
                      <a:pt x="263"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34" name="Google Shape;6034;p46"/>
              <p:cNvSpPr/>
              <p:nvPr/>
            </p:nvSpPr>
            <p:spPr>
              <a:xfrm>
                <a:off x="6196900" y="3536275"/>
                <a:ext cx="14000" cy="14325"/>
              </a:xfrm>
              <a:custGeom>
                <a:avLst/>
                <a:gdLst/>
                <a:ahLst/>
                <a:cxnLst/>
                <a:rect l="l" t="t" r="r" b="b"/>
                <a:pathLst>
                  <a:path w="560" h="573" extrusionOk="0">
                    <a:moveTo>
                      <a:pt x="298" y="1"/>
                    </a:moveTo>
                    <a:cubicBezTo>
                      <a:pt x="131" y="1"/>
                      <a:pt x="0" y="120"/>
                      <a:pt x="0" y="274"/>
                    </a:cubicBezTo>
                    <a:cubicBezTo>
                      <a:pt x="0" y="441"/>
                      <a:pt x="119" y="560"/>
                      <a:pt x="262" y="572"/>
                    </a:cubicBezTo>
                    <a:cubicBezTo>
                      <a:pt x="429" y="572"/>
                      <a:pt x="548" y="453"/>
                      <a:pt x="560" y="298"/>
                    </a:cubicBezTo>
                    <a:cubicBezTo>
                      <a:pt x="560" y="144"/>
                      <a:pt x="441" y="24"/>
                      <a:pt x="298"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35" name="Google Shape;6035;p46"/>
              <p:cNvSpPr/>
              <p:nvPr/>
            </p:nvSpPr>
            <p:spPr>
              <a:xfrm>
                <a:off x="6366550" y="3483300"/>
                <a:ext cx="13725" cy="13725"/>
              </a:xfrm>
              <a:custGeom>
                <a:avLst/>
                <a:gdLst/>
                <a:ahLst/>
                <a:cxnLst/>
                <a:rect l="l" t="t" r="r" b="b"/>
                <a:pathLst>
                  <a:path w="549" h="549" extrusionOk="0">
                    <a:moveTo>
                      <a:pt x="287" y="0"/>
                    </a:moveTo>
                    <a:cubicBezTo>
                      <a:pt x="132" y="0"/>
                      <a:pt x="13" y="119"/>
                      <a:pt x="1" y="262"/>
                    </a:cubicBezTo>
                    <a:cubicBezTo>
                      <a:pt x="1" y="417"/>
                      <a:pt x="120" y="548"/>
                      <a:pt x="263" y="548"/>
                    </a:cubicBezTo>
                    <a:cubicBezTo>
                      <a:pt x="418" y="548"/>
                      <a:pt x="548" y="429"/>
                      <a:pt x="548" y="274"/>
                    </a:cubicBezTo>
                    <a:cubicBezTo>
                      <a:pt x="548" y="131"/>
                      <a:pt x="429" y="0"/>
                      <a:pt x="28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36" name="Google Shape;6036;p46"/>
              <p:cNvSpPr/>
              <p:nvPr/>
            </p:nvSpPr>
            <p:spPr>
              <a:xfrm>
                <a:off x="6387400" y="3385950"/>
                <a:ext cx="23825" cy="23275"/>
              </a:xfrm>
              <a:custGeom>
                <a:avLst/>
                <a:gdLst/>
                <a:ahLst/>
                <a:cxnLst/>
                <a:rect l="l" t="t" r="r" b="b"/>
                <a:pathLst>
                  <a:path w="953" h="931" extrusionOk="0">
                    <a:moveTo>
                      <a:pt x="468" y="1"/>
                    </a:moveTo>
                    <a:cubicBezTo>
                      <a:pt x="226" y="1"/>
                      <a:pt x="12" y="210"/>
                      <a:pt x="12" y="453"/>
                    </a:cubicBezTo>
                    <a:cubicBezTo>
                      <a:pt x="0" y="703"/>
                      <a:pt x="203" y="930"/>
                      <a:pt x="465" y="930"/>
                    </a:cubicBezTo>
                    <a:cubicBezTo>
                      <a:pt x="472" y="930"/>
                      <a:pt x="479" y="930"/>
                      <a:pt x="487" y="930"/>
                    </a:cubicBezTo>
                    <a:cubicBezTo>
                      <a:pt x="726" y="930"/>
                      <a:pt x="918" y="743"/>
                      <a:pt x="941" y="477"/>
                    </a:cubicBezTo>
                    <a:cubicBezTo>
                      <a:pt x="953" y="227"/>
                      <a:pt x="738" y="1"/>
                      <a:pt x="488" y="1"/>
                    </a:cubicBezTo>
                    <a:cubicBezTo>
                      <a:pt x="482" y="1"/>
                      <a:pt x="475" y="1"/>
                      <a:pt x="468"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37" name="Google Shape;6037;p46"/>
              <p:cNvSpPr/>
              <p:nvPr/>
            </p:nvSpPr>
            <p:spPr>
              <a:xfrm>
                <a:off x="6433225" y="2718625"/>
                <a:ext cx="22050" cy="21500"/>
              </a:xfrm>
              <a:custGeom>
                <a:avLst/>
                <a:gdLst/>
                <a:ahLst/>
                <a:cxnLst/>
                <a:rect l="l" t="t" r="r" b="b"/>
                <a:pathLst>
                  <a:path w="882" h="860" extrusionOk="0">
                    <a:moveTo>
                      <a:pt x="453" y="0"/>
                    </a:moveTo>
                    <a:cubicBezTo>
                      <a:pt x="215" y="0"/>
                      <a:pt x="25" y="179"/>
                      <a:pt x="13" y="417"/>
                    </a:cubicBezTo>
                    <a:cubicBezTo>
                      <a:pt x="1" y="655"/>
                      <a:pt x="191" y="857"/>
                      <a:pt x="429" y="857"/>
                    </a:cubicBezTo>
                    <a:cubicBezTo>
                      <a:pt x="442" y="859"/>
                      <a:pt x="455" y="859"/>
                      <a:pt x="468" y="859"/>
                    </a:cubicBezTo>
                    <a:cubicBezTo>
                      <a:pt x="689" y="859"/>
                      <a:pt x="870" y="666"/>
                      <a:pt x="870" y="441"/>
                    </a:cubicBezTo>
                    <a:cubicBezTo>
                      <a:pt x="882" y="203"/>
                      <a:pt x="691" y="0"/>
                      <a:pt x="453"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38" name="Google Shape;6038;p46"/>
              <p:cNvSpPr/>
              <p:nvPr/>
            </p:nvSpPr>
            <p:spPr>
              <a:xfrm>
                <a:off x="6049550" y="2517700"/>
                <a:ext cx="60750" cy="48850"/>
              </a:xfrm>
              <a:custGeom>
                <a:avLst/>
                <a:gdLst/>
                <a:ahLst/>
                <a:cxnLst/>
                <a:rect l="l" t="t" r="r" b="b"/>
                <a:pathLst>
                  <a:path w="2430" h="1954" extrusionOk="0">
                    <a:moveTo>
                      <a:pt x="1565" y="0"/>
                    </a:moveTo>
                    <a:cubicBezTo>
                      <a:pt x="1210" y="0"/>
                      <a:pt x="914" y="200"/>
                      <a:pt x="786" y="501"/>
                    </a:cubicBezTo>
                    <a:lnTo>
                      <a:pt x="751" y="501"/>
                    </a:lnTo>
                    <a:cubicBezTo>
                      <a:pt x="743" y="500"/>
                      <a:pt x="736" y="500"/>
                      <a:pt x="729" y="500"/>
                    </a:cubicBezTo>
                    <a:cubicBezTo>
                      <a:pt x="346" y="500"/>
                      <a:pt x="24" y="806"/>
                      <a:pt x="13" y="1203"/>
                    </a:cubicBezTo>
                    <a:cubicBezTo>
                      <a:pt x="1" y="1608"/>
                      <a:pt x="310" y="1929"/>
                      <a:pt x="715" y="1953"/>
                    </a:cubicBezTo>
                    <a:cubicBezTo>
                      <a:pt x="726" y="1954"/>
                      <a:pt x="738" y="1954"/>
                      <a:pt x="749" y="1954"/>
                    </a:cubicBezTo>
                    <a:cubicBezTo>
                      <a:pt x="986" y="1954"/>
                      <a:pt x="1197" y="1837"/>
                      <a:pt x="1322" y="1656"/>
                    </a:cubicBezTo>
                    <a:cubicBezTo>
                      <a:pt x="1394" y="1667"/>
                      <a:pt x="1453" y="1679"/>
                      <a:pt x="1525" y="1679"/>
                    </a:cubicBezTo>
                    <a:cubicBezTo>
                      <a:pt x="1540" y="1680"/>
                      <a:pt x="1555" y="1680"/>
                      <a:pt x="1569" y="1680"/>
                    </a:cubicBezTo>
                    <a:cubicBezTo>
                      <a:pt x="1789" y="1680"/>
                      <a:pt x="1986" y="1598"/>
                      <a:pt x="2120" y="1453"/>
                    </a:cubicBezTo>
                    <a:cubicBezTo>
                      <a:pt x="2287" y="1310"/>
                      <a:pt x="2394" y="1096"/>
                      <a:pt x="2394" y="858"/>
                    </a:cubicBezTo>
                    <a:cubicBezTo>
                      <a:pt x="2430" y="608"/>
                      <a:pt x="2310" y="370"/>
                      <a:pt x="2108" y="203"/>
                    </a:cubicBezTo>
                    <a:cubicBezTo>
                      <a:pt x="1977" y="84"/>
                      <a:pt x="1798" y="12"/>
                      <a:pt x="1596" y="1"/>
                    </a:cubicBezTo>
                    <a:cubicBezTo>
                      <a:pt x="1586" y="0"/>
                      <a:pt x="1575" y="0"/>
                      <a:pt x="1565"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39" name="Google Shape;6039;p46"/>
              <p:cNvSpPr/>
              <p:nvPr/>
            </p:nvSpPr>
            <p:spPr>
              <a:xfrm>
                <a:off x="6131100" y="2334275"/>
                <a:ext cx="15525" cy="15575"/>
              </a:xfrm>
              <a:custGeom>
                <a:avLst/>
                <a:gdLst/>
                <a:ahLst/>
                <a:cxnLst/>
                <a:rect l="l" t="t" r="r" b="b"/>
                <a:pathLst>
                  <a:path w="621" h="623" extrusionOk="0">
                    <a:moveTo>
                      <a:pt x="284" y="1"/>
                    </a:moveTo>
                    <a:cubicBezTo>
                      <a:pt x="125" y="1"/>
                      <a:pt x="12" y="136"/>
                      <a:pt x="1" y="301"/>
                    </a:cubicBezTo>
                    <a:cubicBezTo>
                      <a:pt x="1" y="480"/>
                      <a:pt x="132" y="611"/>
                      <a:pt x="299" y="622"/>
                    </a:cubicBezTo>
                    <a:cubicBezTo>
                      <a:pt x="477" y="622"/>
                      <a:pt x="608" y="491"/>
                      <a:pt x="620" y="325"/>
                    </a:cubicBezTo>
                    <a:cubicBezTo>
                      <a:pt x="620" y="146"/>
                      <a:pt x="489" y="15"/>
                      <a:pt x="322" y="3"/>
                    </a:cubicBezTo>
                    <a:cubicBezTo>
                      <a:pt x="309" y="2"/>
                      <a:pt x="296" y="1"/>
                      <a:pt x="284"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40" name="Google Shape;6040;p46"/>
              <p:cNvSpPr/>
              <p:nvPr/>
            </p:nvSpPr>
            <p:spPr>
              <a:xfrm>
                <a:off x="6303150" y="2530775"/>
                <a:ext cx="33375" cy="32225"/>
              </a:xfrm>
              <a:custGeom>
                <a:avLst/>
                <a:gdLst/>
                <a:ahLst/>
                <a:cxnLst/>
                <a:rect l="l" t="t" r="r" b="b"/>
                <a:pathLst>
                  <a:path w="1335" h="1289" extrusionOk="0">
                    <a:moveTo>
                      <a:pt x="650" y="0"/>
                    </a:moveTo>
                    <a:cubicBezTo>
                      <a:pt x="311" y="0"/>
                      <a:pt x="36" y="277"/>
                      <a:pt x="25" y="621"/>
                    </a:cubicBezTo>
                    <a:cubicBezTo>
                      <a:pt x="1" y="978"/>
                      <a:pt x="287" y="1275"/>
                      <a:pt x="644" y="1287"/>
                    </a:cubicBezTo>
                    <a:cubicBezTo>
                      <a:pt x="658" y="1288"/>
                      <a:pt x="671" y="1289"/>
                      <a:pt x="685" y="1289"/>
                    </a:cubicBezTo>
                    <a:cubicBezTo>
                      <a:pt x="1024" y="1289"/>
                      <a:pt x="1299" y="1011"/>
                      <a:pt x="1310" y="668"/>
                    </a:cubicBezTo>
                    <a:cubicBezTo>
                      <a:pt x="1334" y="311"/>
                      <a:pt x="1049" y="13"/>
                      <a:pt x="691" y="1"/>
                    </a:cubicBezTo>
                    <a:cubicBezTo>
                      <a:pt x="677" y="0"/>
                      <a:pt x="664" y="0"/>
                      <a:pt x="650"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41" name="Google Shape;6041;p46"/>
              <p:cNvSpPr/>
              <p:nvPr/>
            </p:nvSpPr>
            <p:spPr>
              <a:xfrm>
                <a:off x="6210575" y="2660225"/>
                <a:ext cx="25325" cy="24500"/>
              </a:xfrm>
              <a:custGeom>
                <a:avLst/>
                <a:gdLst/>
                <a:ahLst/>
                <a:cxnLst/>
                <a:rect l="l" t="t" r="r" b="b"/>
                <a:pathLst>
                  <a:path w="1013" h="980" extrusionOk="0">
                    <a:moveTo>
                      <a:pt x="485" y="1"/>
                    </a:moveTo>
                    <a:cubicBezTo>
                      <a:pt x="228" y="1"/>
                      <a:pt x="13" y="218"/>
                      <a:pt x="13" y="479"/>
                    </a:cubicBezTo>
                    <a:cubicBezTo>
                      <a:pt x="1" y="741"/>
                      <a:pt x="227" y="979"/>
                      <a:pt x="489" y="979"/>
                    </a:cubicBezTo>
                    <a:cubicBezTo>
                      <a:pt x="497" y="979"/>
                      <a:pt x="504" y="979"/>
                      <a:pt x="512" y="979"/>
                    </a:cubicBezTo>
                    <a:cubicBezTo>
                      <a:pt x="776" y="979"/>
                      <a:pt x="1001" y="780"/>
                      <a:pt x="1001" y="503"/>
                    </a:cubicBezTo>
                    <a:cubicBezTo>
                      <a:pt x="1013" y="241"/>
                      <a:pt x="787" y="3"/>
                      <a:pt x="525" y="3"/>
                    </a:cubicBezTo>
                    <a:cubicBezTo>
                      <a:pt x="511" y="1"/>
                      <a:pt x="498" y="1"/>
                      <a:pt x="485"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42" name="Google Shape;6042;p46"/>
              <p:cNvSpPr/>
              <p:nvPr/>
            </p:nvSpPr>
            <p:spPr>
              <a:xfrm>
                <a:off x="6527000" y="2530200"/>
                <a:ext cx="19950" cy="20275"/>
              </a:xfrm>
              <a:custGeom>
                <a:avLst/>
                <a:gdLst/>
                <a:ahLst/>
                <a:cxnLst/>
                <a:rect l="l" t="t" r="r" b="b"/>
                <a:pathLst>
                  <a:path w="798" h="811" extrusionOk="0">
                    <a:moveTo>
                      <a:pt x="417" y="1"/>
                    </a:moveTo>
                    <a:cubicBezTo>
                      <a:pt x="191" y="1"/>
                      <a:pt x="12" y="179"/>
                      <a:pt x="0" y="394"/>
                    </a:cubicBezTo>
                    <a:cubicBezTo>
                      <a:pt x="0" y="620"/>
                      <a:pt x="155" y="798"/>
                      <a:pt x="381" y="810"/>
                    </a:cubicBezTo>
                    <a:cubicBezTo>
                      <a:pt x="607" y="810"/>
                      <a:pt x="786" y="644"/>
                      <a:pt x="798" y="417"/>
                    </a:cubicBezTo>
                    <a:cubicBezTo>
                      <a:pt x="798" y="203"/>
                      <a:pt x="631" y="24"/>
                      <a:pt x="417"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43" name="Google Shape;6043;p46"/>
              <p:cNvSpPr/>
              <p:nvPr/>
            </p:nvSpPr>
            <p:spPr>
              <a:xfrm>
                <a:off x="6113850" y="2921000"/>
                <a:ext cx="13425" cy="13450"/>
              </a:xfrm>
              <a:custGeom>
                <a:avLst/>
                <a:gdLst/>
                <a:ahLst/>
                <a:cxnLst/>
                <a:rect l="l" t="t" r="r" b="b"/>
                <a:pathLst>
                  <a:path w="537" h="538" extrusionOk="0">
                    <a:moveTo>
                      <a:pt x="263" y="1"/>
                    </a:moveTo>
                    <a:cubicBezTo>
                      <a:pt x="109" y="1"/>
                      <a:pt x="0" y="115"/>
                      <a:pt x="0" y="252"/>
                    </a:cubicBezTo>
                    <a:cubicBezTo>
                      <a:pt x="0" y="406"/>
                      <a:pt x="108" y="525"/>
                      <a:pt x="250" y="537"/>
                    </a:cubicBezTo>
                    <a:cubicBezTo>
                      <a:pt x="405" y="537"/>
                      <a:pt x="524" y="430"/>
                      <a:pt x="536" y="287"/>
                    </a:cubicBezTo>
                    <a:cubicBezTo>
                      <a:pt x="536" y="132"/>
                      <a:pt x="429" y="13"/>
                      <a:pt x="286" y="1"/>
                    </a:cubicBezTo>
                    <a:cubicBezTo>
                      <a:pt x="278" y="1"/>
                      <a:pt x="271" y="1"/>
                      <a:pt x="263"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44" name="Google Shape;6044;p46"/>
              <p:cNvSpPr/>
              <p:nvPr/>
            </p:nvSpPr>
            <p:spPr>
              <a:xfrm>
                <a:off x="5842375" y="3197850"/>
                <a:ext cx="25925" cy="25325"/>
              </a:xfrm>
              <a:custGeom>
                <a:avLst/>
                <a:gdLst/>
                <a:ahLst/>
                <a:cxnLst/>
                <a:rect l="l" t="t" r="r" b="b"/>
                <a:pathLst>
                  <a:path w="1037" h="1013" extrusionOk="0">
                    <a:moveTo>
                      <a:pt x="537" y="0"/>
                    </a:moveTo>
                    <a:cubicBezTo>
                      <a:pt x="263" y="0"/>
                      <a:pt x="25" y="203"/>
                      <a:pt x="13" y="488"/>
                    </a:cubicBezTo>
                    <a:cubicBezTo>
                      <a:pt x="1" y="774"/>
                      <a:pt x="215" y="1000"/>
                      <a:pt x="501" y="1012"/>
                    </a:cubicBezTo>
                    <a:cubicBezTo>
                      <a:pt x="508" y="1013"/>
                      <a:pt x="515" y="1013"/>
                      <a:pt x="522" y="1013"/>
                    </a:cubicBezTo>
                    <a:cubicBezTo>
                      <a:pt x="798" y="1013"/>
                      <a:pt x="1013" y="791"/>
                      <a:pt x="1025" y="524"/>
                    </a:cubicBezTo>
                    <a:cubicBezTo>
                      <a:pt x="1037" y="238"/>
                      <a:pt x="811" y="12"/>
                      <a:pt x="53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45" name="Google Shape;6045;p46"/>
              <p:cNvSpPr/>
              <p:nvPr/>
            </p:nvSpPr>
            <p:spPr>
              <a:xfrm>
                <a:off x="6146875" y="2367675"/>
                <a:ext cx="6575" cy="6275"/>
              </a:xfrm>
              <a:custGeom>
                <a:avLst/>
                <a:gdLst/>
                <a:ahLst/>
                <a:cxnLst/>
                <a:rect l="l" t="t" r="r" b="b"/>
                <a:pathLst>
                  <a:path w="263" h="251" extrusionOk="0">
                    <a:moveTo>
                      <a:pt x="144" y="1"/>
                    </a:moveTo>
                    <a:cubicBezTo>
                      <a:pt x="84" y="1"/>
                      <a:pt x="25" y="48"/>
                      <a:pt x="1" y="120"/>
                    </a:cubicBezTo>
                    <a:cubicBezTo>
                      <a:pt x="1" y="191"/>
                      <a:pt x="61" y="251"/>
                      <a:pt x="120" y="251"/>
                    </a:cubicBezTo>
                    <a:cubicBezTo>
                      <a:pt x="203" y="251"/>
                      <a:pt x="263" y="191"/>
                      <a:pt x="263" y="132"/>
                    </a:cubicBezTo>
                    <a:cubicBezTo>
                      <a:pt x="263" y="60"/>
                      <a:pt x="203" y="1"/>
                      <a:pt x="144"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46" name="Google Shape;6046;p46"/>
              <p:cNvSpPr/>
              <p:nvPr/>
            </p:nvSpPr>
            <p:spPr>
              <a:xfrm>
                <a:off x="5187850" y="2166775"/>
                <a:ext cx="31275" cy="30675"/>
              </a:xfrm>
              <a:custGeom>
                <a:avLst/>
                <a:gdLst/>
                <a:ahLst/>
                <a:cxnLst/>
                <a:rect l="l" t="t" r="r" b="b"/>
                <a:pathLst>
                  <a:path w="1251" h="1227" extrusionOk="0">
                    <a:moveTo>
                      <a:pt x="643" y="0"/>
                    </a:moveTo>
                    <a:cubicBezTo>
                      <a:pt x="524" y="0"/>
                      <a:pt x="405" y="36"/>
                      <a:pt x="310" y="95"/>
                    </a:cubicBezTo>
                    <a:cubicBezTo>
                      <a:pt x="143" y="191"/>
                      <a:pt x="24" y="369"/>
                      <a:pt x="12" y="595"/>
                    </a:cubicBezTo>
                    <a:cubicBezTo>
                      <a:pt x="0" y="941"/>
                      <a:pt x="262" y="1226"/>
                      <a:pt x="607" y="1226"/>
                    </a:cubicBezTo>
                    <a:cubicBezTo>
                      <a:pt x="615" y="1227"/>
                      <a:pt x="622" y="1227"/>
                      <a:pt x="629" y="1227"/>
                    </a:cubicBezTo>
                    <a:cubicBezTo>
                      <a:pt x="964" y="1227"/>
                      <a:pt x="1238" y="958"/>
                      <a:pt x="1238" y="631"/>
                    </a:cubicBezTo>
                    <a:cubicBezTo>
                      <a:pt x="1250" y="357"/>
                      <a:pt x="1072" y="119"/>
                      <a:pt x="822" y="36"/>
                    </a:cubicBezTo>
                    <a:cubicBezTo>
                      <a:pt x="762" y="12"/>
                      <a:pt x="703" y="0"/>
                      <a:pt x="643"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47" name="Google Shape;6047;p46"/>
              <p:cNvSpPr/>
              <p:nvPr/>
            </p:nvSpPr>
            <p:spPr>
              <a:xfrm>
                <a:off x="5148850" y="2616825"/>
                <a:ext cx="12825" cy="12825"/>
              </a:xfrm>
              <a:custGeom>
                <a:avLst/>
                <a:gdLst/>
                <a:ahLst/>
                <a:cxnLst/>
                <a:rect l="l" t="t" r="r" b="b"/>
                <a:pathLst>
                  <a:path w="513" h="513" extrusionOk="0">
                    <a:moveTo>
                      <a:pt x="274" y="0"/>
                    </a:moveTo>
                    <a:cubicBezTo>
                      <a:pt x="143" y="0"/>
                      <a:pt x="24" y="107"/>
                      <a:pt x="12" y="250"/>
                    </a:cubicBezTo>
                    <a:cubicBezTo>
                      <a:pt x="0" y="393"/>
                      <a:pt x="96" y="512"/>
                      <a:pt x="250" y="512"/>
                    </a:cubicBezTo>
                    <a:cubicBezTo>
                      <a:pt x="381" y="512"/>
                      <a:pt x="500" y="405"/>
                      <a:pt x="512" y="274"/>
                    </a:cubicBezTo>
                    <a:cubicBezTo>
                      <a:pt x="512" y="143"/>
                      <a:pt x="417" y="24"/>
                      <a:pt x="274"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48" name="Google Shape;6048;p46"/>
              <p:cNvSpPr/>
              <p:nvPr/>
            </p:nvSpPr>
            <p:spPr>
              <a:xfrm>
                <a:off x="5429250" y="2861775"/>
                <a:ext cx="30975" cy="30150"/>
              </a:xfrm>
              <a:custGeom>
                <a:avLst/>
                <a:gdLst/>
                <a:ahLst/>
                <a:cxnLst/>
                <a:rect l="l" t="t" r="r" b="b"/>
                <a:pathLst>
                  <a:path w="1239" h="1206" extrusionOk="0">
                    <a:moveTo>
                      <a:pt x="620" y="1"/>
                    </a:moveTo>
                    <a:cubicBezTo>
                      <a:pt x="297" y="1"/>
                      <a:pt x="35" y="247"/>
                      <a:pt x="12" y="585"/>
                    </a:cubicBezTo>
                    <a:cubicBezTo>
                      <a:pt x="0" y="906"/>
                      <a:pt x="274" y="1192"/>
                      <a:pt x="595" y="1204"/>
                    </a:cubicBezTo>
                    <a:cubicBezTo>
                      <a:pt x="609" y="1205"/>
                      <a:pt x="622" y="1205"/>
                      <a:pt x="636" y="1205"/>
                    </a:cubicBezTo>
                    <a:cubicBezTo>
                      <a:pt x="951" y="1205"/>
                      <a:pt x="1204" y="941"/>
                      <a:pt x="1226" y="632"/>
                    </a:cubicBezTo>
                    <a:cubicBezTo>
                      <a:pt x="1238" y="299"/>
                      <a:pt x="964" y="13"/>
                      <a:pt x="643" y="1"/>
                    </a:cubicBezTo>
                    <a:cubicBezTo>
                      <a:pt x="635" y="1"/>
                      <a:pt x="628" y="1"/>
                      <a:pt x="620"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49" name="Google Shape;6049;p46"/>
              <p:cNvSpPr/>
              <p:nvPr/>
            </p:nvSpPr>
            <p:spPr>
              <a:xfrm>
                <a:off x="5402150" y="2937350"/>
                <a:ext cx="25625" cy="25075"/>
              </a:xfrm>
              <a:custGeom>
                <a:avLst/>
                <a:gdLst/>
                <a:ahLst/>
                <a:cxnLst/>
                <a:rect l="l" t="t" r="r" b="b"/>
                <a:pathLst>
                  <a:path w="1025" h="1003" extrusionOk="0">
                    <a:moveTo>
                      <a:pt x="495" y="1"/>
                    </a:moveTo>
                    <a:cubicBezTo>
                      <a:pt x="229" y="1"/>
                      <a:pt x="24" y="218"/>
                      <a:pt x="12" y="479"/>
                    </a:cubicBezTo>
                    <a:cubicBezTo>
                      <a:pt x="1" y="741"/>
                      <a:pt x="203" y="979"/>
                      <a:pt x="489" y="1002"/>
                    </a:cubicBezTo>
                    <a:cubicBezTo>
                      <a:pt x="496" y="1003"/>
                      <a:pt x="503" y="1003"/>
                      <a:pt x="510" y="1003"/>
                    </a:cubicBezTo>
                    <a:cubicBezTo>
                      <a:pt x="786" y="1003"/>
                      <a:pt x="1001" y="782"/>
                      <a:pt x="1013" y="526"/>
                    </a:cubicBezTo>
                    <a:cubicBezTo>
                      <a:pt x="1024" y="240"/>
                      <a:pt x="798" y="14"/>
                      <a:pt x="536" y="2"/>
                    </a:cubicBezTo>
                    <a:cubicBezTo>
                      <a:pt x="522" y="1"/>
                      <a:pt x="509" y="1"/>
                      <a:pt x="495"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50" name="Google Shape;6050;p46"/>
              <p:cNvSpPr/>
              <p:nvPr/>
            </p:nvSpPr>
            <p:spPr>
              <a:xfrm>
                <a:off x="4993475" y="2768025"/>
                <a:ext cx="38125" cy="37250"/>
              </a:xfrm>
              <a:custGeom>
                <a:avLst/>
                <a:gdLst/>
                <a:ahLst/>
                <a:cxnLst/>
                <a:rect l="l" t="t" r="r" b="b"/>
                <a:pathLst>
                  <a:path w="1525" h="1490" extrusionOk="0">
                    <a:moveTo>
                      <a:pt x="775" y="0"/>
                    </a:moveTo>
                    <a:cubicBezTo>
                      <a:pt x="357" y="0"/>
                      <a:pt x="36" y="318"/>
                      <a:pt x="24" y="715"/>
                    </a:cubicBezTo>
                    <a:cubicBezTo>
                      <a:pt x="0" y="1132"/>
                      <a:pt x="334" y="1477"/>
                      <a:pt x="738" y="1489"/>
                    </a:cubicBezTo>
                    <a:cubicBezTo>
                      <a:pt x="746" y="1489"/>
                      <a:pt x="753" y="1489"/>
                      <a:pt x="761" y="1489"/>
                    </a:cubicBezTo>
                    <a:cubicBezTo>
                      <a:pt x="1167" y="1489"/>
                      <a:pt x="1489" y="1172"/>
                      <a:pt x="1512" y="775"/>
                    </a:cubicBezTo>
                    <a:cubicBezTo>
                      <a:pt x="1524" y="358"/>
                      <a:pt x="1191" y="13"/>
                      <a:pt x="798" y="1"/>
                    </a:cubicBezTo>
                    <a:cubicBezTo>
                      <a:pt x="790" y="0"/>
                      <a:pt x="783" y="0"/>
                      <a:pt x="775"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51" name="Google Shape;6051;p46"/>
              <p:cNvSpPr/>
              <p:nvPr/>
            </p:nvSpPr>
            <p:spPr>
              <a:xfrm>
                <a:off x="5001500" y="3449950"/>
                <a:ext cx="28900" cy="28300"/>
              </a:xfrm>
              <a:custGeom>
                <a:avLst/>
                <a:gdLst/>
                <a:ahLst/>
                <a:cxnLst/>
                <a:rect l="l" t="t" r="r" b="b"/>
                <a:pathLst>
                  <a:path w="1156" h="1132" extrusionOk="0">
                    <a:moveTo>
                      <a:pt x="574" y="0"/>
                    </a:moveTo>
                    <a:cubicBezTo>
                      <a:pt x="263" y="0"/>
                      <a:pt x="13" y="246"/>
                      <a:pt x="13" y="560"/>
                    </a:cubicBezTo>
                    <a:cubicBezTo>
                      <a:pt x="1" y="870"/>
                      <a:pt x="251" y="1132"/>
                      <a:pt x="560" y="1132"/>
                    </a:cubicBezTo>
                    <a:cubicBezTo>
                      <a:pt x="870" y="1132"/>
                      <a:pt x="1144" y="894"/>
                      <a:pt x="1144" y="584"/>
                    </a:cubicBezTo>
                    <a:cubicBezTo>
                      <a:pt x="1156" y="275"/>
                      <a:pt x="906" y="1"/>
                      <a:pt x="596" y="1"/>
                    </a:cubicBezTo>
                    <a:cubicBezTo>
                      <a:pt x="589" y="1"/>
                      <a:pt x="581" y="0"/>
                      <a:pt x="574"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52" name="Google Shape;6052;p46"/>
              <p:cNvSpPr/>
              <p:nvPr/>
            </p:nvSpPr>
            <p:spPr>
              <a:xfrm>
                <a:off x="5044075" y="3435625"/>
                <a:ext cx="33050" cy="32250"/>
              </a:xfrm>
              <a:custGeom>
                <a:avLst/>
                <a:gdLst/>
                <a:ahLst/>
                <a:cxnLst/>
                <a:rect l="l" t="t" r="r" b="b"/>
                <a:pathLst>
                  <a:path w="1322" h="1290" extrusionOk="0">
                    <a:moveTo>
                      <a:pt x="649" y="1"/>
                    </a:moveTo>
                    <a:cubicBezTo>
                      <a:pt x="311" y="1"/>
                      <a:pt x="36" y="278"/>
                      <a:pt x="24" y="621"/>
                    </a:cubicBezTo>
                    <a:cubicBezTo>
                      <a:pt x="0" y="979"/>
                      <a:pt x="286" y="1276"/>
                      <a:pt x="643" y="1288"/>
                    </a:cubicBezTo>
                    <a:cubicBezTo>
                      <a:pt x="657" y="1289"/>
                      <a:pt x="671" y="1290"/>
                      <a:pt x="685" y="1290"/>
                    </a:cubicBezTo>
                    <a:cubicBezTo>
                      <a:pt x="1023" y="1290"/>
                      <a:pt x="1299" y="1012"/>
                      <a:pt x="1310" y="669"/>
                    </a:cubicBezTo>
                    <a:cubicBezTo>
                      <a:pt x="1322" y="312"/>
                      <a:pt x="1048" y="14"/>
                      <a:pt x="691" y="2"/>
                    </a:cubicBezTo>
                    <a:cubicBezTo>
                      <a:pt x="677" y="1"/>
                      <a:pt x="663" y="1"/>
                      <a:pt x="649"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53" name="Google Shape;6053;p46"/>
              <p:cNvSpPr/>
              <p:nvPr/>
            </p:nvSpPr>
            <p:spPr>
              <a:xfrm>
                <a:off x="5088725" y="3505025"/>
                <a:ext cx="35450" cy="34850"/>
              </a:xfrm>
              <a:custGeom>
                <a:avLst/>
                <a:gdLst/>
                <a:ahLst/>
                <a:cxnLst/>
                <a:rect l="l" t="t" r="r" b="b"/>
                <a:pathLst>
                  <a:path w="1418" h="1394" extrusionOk="0">
                    <a:moveTo>
                      <a:pt x="727" y="0"/>
                    </a:moveTo>
                    <a:cubicBezTo>
                      <a:pt x="346" y="0"/>
                      <a:pt x="24" y="298"/>
                      <a:pt x="24" y="679"/>
                    </a:cubicBezTo>
                    <a:cubicBezTo>
                      <a:pt x="0" y="1048"/>
                      <a:pt x="298" y="1370"/>
                      <a:pt x="691" y="1394"/>
                    </a:cubicBezTo>
                    <a:cubicBezTo>
                      <a:pt x="698" y="1394"/>
                      <a:pt x="705" y="1394"/>
                      <a:pt x="712" y="1394"/>
                    </a:cubicBezTo>
                    <a:cubicBezTo>
                      <a:pt x="1073" y="1394"/>
                      <a:pt x="1394" y="1100"/>
                      <a:pt x="1405" y="715"/>
                    </a:cubicBezTo>
                    <a:cubicBezTo>
                      <a:pt x="1417" y="346"/>
                      <a:pt x="1119" y="12"/>
                      <a:pt x="72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54" name="Google Shape;6054;p46"/>
              <p:cNvSpPr/>
              <p:nvPr/>
            </p:nvSpPr>
            <p:spPr>
              <a:xfrm>
                <a:off x="6393650" y="3271075"/>
                <a:ext cx="295900" cy="189475"/>
              </a:xfrm>
              <a:custGeom>
                <a:avLst/>
                <a:gdLst/>
                <a:ahLst/>
                <a:cxnLst/>
                <a:rect l="l" t="t" r="r" b="b"/>
                <a:pathLst>
                  <a:path w="11836" h="7579" extrusionOk="0">
                    <a:moveTo>
                      <a:pt x="11835" y="0"/>
                    </a:moveTo>
                    <a:cubicBezTo>
                      <a:pt x="11835" y="0"/>
                      <a:pt x="10311" y="12"/>
                      <a:pt x="8406" y="357"/>
                    </a:cubicBezTo>
                    <a:cubicBezTo>
                      <a:pt x="6894" y="643"/>
                      <a:pt x="5120" y="1131"/>
                      <a:pt x="3679" y="2024"/>
                    </a:cubicBezTo>
                    <a:cubicBezTo>
                      <a:pt x="417" y="4036"/>
                      <a:pt x="0" y="7275"/>
                      <a:pt x="0" y="7275"/>
                    </a:cubicBezTo>
                    <a:cubicBezTo>
                      <a:pt x="0" y="7275"/>
                      <a:pt x="847" y="7579"/>
                      <a:pt x="2124" y="7579"/>
                    </a:cubicBezTo>
                    <a:cubicBezTo>
                      <a:pt x="3284" y="7579"/>
                      <a:pt x="4799" y="7328"/>
                      <a:pt x="6358" y="6370"/>
                    </a:cubicBezTo>
                    <a:cubicBezTo>
                      <a:pt x="7037" y="5941"/>
                      <a:pt x="7692" y="5418"/>
                      <a:pt x="8275" y="4834"/>
                    </a:cubicBezTo>
                    <a:cubicBezTo>
                      <a:pt x="10454" y="2715"/>
                      <a:pt x="11835" y="0"/>
                      <a:pt x="11835"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55" name="Google Shape;6055;p46"/>
              <p:cNvSpPr/>
              <p:nvPr/>
            </p:nvSpPr>
            <p:spPr>
              <a:xfrm>
                <a:off x="6599925" y="2924575"/>
                <a:ext cx="26225" cy="26550"/>
              </a:xfrm>
              <a:custGeom>
                <a:avLst/>
                <a:gdLst/>
                <a:ahLst/>
                <a:cxnLst/>
                <a:rect l="l" t="t" r="r" b="b"/>
                <a:pathLst>
                  <a:path w="1049" h="1062" extrusionOk="0">
                    <a:moveTo>
                      <a:pt x="516" y="1"/>
                    </a:moveTo>
                    <a:cubicBezTo>
                      <a:pt x="238" y="1"/>
                      <a:pt x="0" y="234"/>
                      <a:pt x="0" y="513"/>
                    </a:cubicBezTo>
                    <a:cubicBezTo>
                      <a:pt x="0" y="704"/>
                      <a:pt x="96" y="871"/>
                      <a:pt x="250" y="966"/>
                    </a:cubicBezTo>
                    <a:cubicBezTo>
                      <a:pt x="322" y="1013"/>
                      <a:pt x="417" y="1061"/>
                      <a:pt x="500" y="1061"/>
                    </a:cubicBezTo>
                    <a:cubicBezTo>
                      <a:pt x="536" y="1061"/>
                      <a:pt x="572" y="1049"/>
                      <a:pt x="608" y="1049"/>
                    </a:cubicBezTo>
                    <a:cubicBezTo>
                      <a:pt x="846" y="1001"/>
                      <a:pt x="1036" y="811"/>
                      <a:pt x="1036" y="549"/>
                    </a:cubicBezTo>
                    <a:cubicBezTo>
                      <a:pt x="1048" y="323"/>
                      <a:pt x="905" y="120"/>
                      <a:pt x="691" y="49"/>
                    </a:cubicBezTo>
                    <a:cubicBezTo>
                      <a:pt x="679" y="49"/>
                      <a:pt x="655" y="37"/>
                      <a:pt x="631" y="37"/>
                    </a:cubicBezTo>
                    <a:cubicBezTo>
                      <a:pt x="608" y="13"/>
                      <a:pt x="572" y="1"/>
                      <a:pt x="536" y="1"/>
                    </a:cubicBezTo>
                    <a:cubicBezTo>
                      <a:pt x="529" y="1"/>
                      <a:pt x="522" y="1"/>
                      <a:pt x="51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56" name="Google Shape;6056;p46"/>
              <p:cNvSpPr/>
              <p:nvPr/>
            </p:nvSpPr>
            <p:spPr>
              <a:xfrm>
                <a:off x="6830600" y="2221225"/>
                <a:ext cx="31275" cy="30400"/>
              </a:xfrm>
              <a:custGeom>
                <a:avLst/>
                <a:gdLst/>
                <a:ahLst/>
                <a:cxnLst/>
                <a:rect l="l" t="t" r="r" b="b"/>
                <a:pathLst>
                  <a:path w="1251" h="1216" extrusionOk="0">
                    <a:moveTo>
                      <a:pt x="632" y="1"/>
                    </a:moveTo>
                    <a:cubicBezTo>
                      <a:pt x="513" y="1"/>
                      <a:pt x="417" y="25"/>
                      <a:pt x="310" y="84"/>
                    </a:cubicBezTo>
                    <a:cubicBezTo>
                      <a:pt x="132" y="191"/>
                      <a:pt x="13" y="370"/>
                      <a:pt x="13" y="596"/>
                    </a:cubicBezTo>
                    <a:cubicBezTo>
                      <a:pt x="1" y="930"/>
                      <a:pt x="263" y="1215"/>
                      <a:pt x="608" y="1215"/>
                    </a:cubicBezTo>
                    <a:cubicBezTo>
                      <a:pt x="615" y="1216"/>
                      <a:pt x="623" y="1216"/>
                      <a:pt x="630" y="1216"/>
                    </a:cubicBezTo>
                    <a:cubicBezTo>
                      <a:pt x="965" y="1216"/>
                      <a:pt x="1227" y="958"/>
                      <a:pt x="1227" y="620"/>
                    </a:cubicBezTo>
                    <a:cubicBezTo>
                      <a:pt x="1251" y="346"/>
                      <a:pt x="1072" y="120"/>
                      <a:pt x="810" y="25"/>
                    </a:cubicBezTo>
                    <a:cubicBezTo>
                      <a:pt x="751" y="13"/>
                      <a:pt x="691" y="1"/>
                      <a:pt x="632"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57" name="Google Shape;6057;p46"/>
              <p:cNvSpPr/>
              <p:nvPr/>
            </p:nvSpPr>
            <p:spPr>
              <a:xfrm>
                <a:off x="6791325" y="2671300"/>
                <a:ext cx="13100" cy="12825"/>
              </a:xfrm>
              <a:custGeom>
                <a:avLst/>
                <a:gdLst/>
                <a:ahLst/>
                <a:cxnLst/>
                <a:rect l="l" t="t" r="r" b="b"/>
                <a:pathLst>
                  <a:path w="524" h="513" extrusionOk="0">
                    <a:moveTo>
                      <a:pt x="286" y="0"/>
                    </a:moveTo>
                    <a:cubicBezTo>
                      <a:pt x="155" y="0"/>
                      <a:pt x="36" y="107"/>
                      <a:pt x="24" y="238"/>
                    </a:cubicBezTo>
                    <a:cubicBezTo>
                      <a:pt x="0" y="393"/>
                      <a:pt x="107" y="512"/>
                      <a:pt x="262" y="512"/>
                    </a:cubicBezTo>
                    <a:cubicBezTo>
                      <a:pt x="393" y="512"/>
                      <a:pt x="512" y="405"/>
                      <a:pt x="524" y="274"/>
                    </a:cubicBezTo>
                    <a:cubicBezTo>
                      <a:pt x="524" y="131"/>
                      <a:pt x="417" y="12"/>
                      <a:pt x="286"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58" name="Google Shape;6058;p46"/>
              <p:cNvSpPr/>
              <p:nvPr/>
            </p:nvSpPr>
            <p:spPr>
              <a:xfrm>
                <a:off x="6636225" y="2822475"/>
                <a:ext cx="38125" cy="37275"/>
              </a:xfrm>
              <a:custGeom>
                <a:avLst/>
                <a:gdLst/>
                <a:ahLst/>
                <a:cxnLst/>
                <a:rect l="l" t="t" r="r" b="b"/>
                <a:pathLst>
                  <a:path w="1525" h="1491" extrusionOk="0">
                    <a:moveTo>
                      <a:pt x="743" y="0"/>
                    </a:moveTo>
                    <a:cubicBezTo>
                      <a:pt x="347" y="0"/>
                      <a:pt x="36" y="313"/>
                      <a:pt x="13" y="704"/>
                    </a:cubicBezTo>
                    <a:cubicBezTo>
                      <a:pt x="1" y="1121"/>
                      <a:pt x="334" y="1466"/>
                      <a:pt x="727" y="1490"/>
                    </a:cubicBezTo>
                    <a:cubicBezTo>
                      <a:pt x="734" y="1490"/>
                      <a:pt x="742" y="1490"/>
                      <a:pt x="749" y="1490"/>
                    </a:cubicBezTo>
                    <a:cubicBezTo>
                      <a:pt x="1156" y="1490"/>
                      <a:pt x="1489" y="1162"/>
                      <a:pt x="1501" y="775"/>
                    </a:cubicBezTo>
                    <a:cubicBezTo>
                      <a:pt x="1525" y="359"/>
                      <a:pt x="1191" y="13"/>
                      <a:pt x="787" y="2"/>
                    </a:cubicBezTo>
                    <a:cubicBezTo>
                      <a:pt x="772" y="1"/>
                      <a:pt x="758" y="0"/>
                      <a:pt x="743"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59" name="Google Shape;6059;p46"/>
              <p:cNvSpPr/>
              <p:nvPr/>
            </p:nvSpPr>
            <p:spPr>
              <a:xfrm>
                <a:off x="6643975" y="3504100"/>
                <a:ext cx="29200" cy="28350"/>
              </a:xfrm>
              <a:custGeom>
                <a:avLst/>
                <a:gdLst/>
                <a:ahLst/>
                <a:cxnLst/>
                <a:rect l="l" t="t" r="r" b="b"/>
                <a:pathLst>
                  <a:path w="1168" h="1134" extrusionOk="0">
                    <a:moveTo>
                      <a:pt x="557" y="0"/>
                    </a:moveTo>
                    <a:cubicBezTo>
                      <a:pt x="264" y="0"/>
                      <a:pt x="24" y="253"/>
                      <a:pt x="24" y="549"/>
                    </a:cubicBezTo>
                    <a:cubicBezTo>
                      <a:pt x="0" y="859"/>
                      <a:pt x="262" y="1133"/>
                      <a:pt x="572" y="1133"/>
                    </a:cubicBezTo>
                    <a:cubicBezTo>
                      <a:pt x="579" y="1133"/>
                      <a:pt x="586" y="1133"/>
                      <a:pt x="593" y="1133"/>
                    </a:cubicBezTo>
                    <a:cubicBezTo>
                      <a:pt x="894" y="1133"/>
                      <a:pt x="1155" y="887"/>
                      <a:pt x="1155" y="573"/>
                    </a:cubicBezTo>
                    <a:cubicBezTo>
                      <a:pt x="1167" y="264"/>
                      <a:pt x="917" y="14"/>
                      <a:pt x="596" y="2"/>
                    </a:cubicBezTo>
                    <a:cubicBezTo>
                      <a:pt x="583" y="1"/>
                      <a:pt x="570" y="0"/>
                      <a:pt x="55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60" name="Google Shape;6060;p46"/>
              <p:cNvSpPr/>
              <p:nvPr/>
            </p:nvSpPr>
            <p:spPr>
              <a:xfrm>
                <a:off x="6686550" y="3489825"/>
                <a:ext cx="33050" cy="32500"/>
              </a:xfrm>
              <a:custGeom>
                <a:avLst/>
                <a:gdLst/>
                <a:ahLst/>
                <a:cxnLst/>
                <a:rect l="l" t="t" r="r" b="b"/>
                <a:pathLst>
                  <a:path w="1322" h="1300" extrusionOk="0">
                    <a:moveTo>
                      <a:pt x="657" y="1"/>
                    </a:moveTo>
                    <a:cubicBezTo>
                      <a:pt x="310" y="1"/>
                      <a:pt x="24" y="282"/>
                      <a:pt x="12" y="632"/>
                    </a:cubicBezTo>
                    <a:cubicBezTo>
                      <a:pt x="0" y="989"/>
                      <a:pt x="286" y="1287"/>
                      <a:pt x="643" y="1299"/>
                    </a:cubicBezTo>
                    <a:cubicBezTo>
                      <a:pt x="650" y="1299"/>
                      <a:pt x="657" y="1299"/>
                      <a:pt x="664" y="1299"/>
                    </a:cubicBezTo>
                    <a:cubicBezTo>
                      <a:pt x="1012" y="1299"/>
                      <a:pt x="1298" y="1018"/>
                      <a:pt x="1310" y="668"/>
                    </a:cubicBezTo>
                    <a:cubicBezTo>
                      <a:pt x="1322" y="311"/>
                      <a:pt x="1036" y="13"/>
                      <a:pt x="679" y="1"/>
                    </a:cubicBezTo>
                    <a:cubicBezTo>
                      <a:pt x="671" y="1"/>
                      <a:pt x="664" y="1"/>
                      <a:pt x="657"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61" name="Google Shape;6061;p46"/>
              <p:cNvSpPr/>
              <p:nvPr/>
            </p:nvSpPr>
            <p:spPr>
              <a:xfrm>
                <a:off x="6731175" y="3559500"/>
                <a:ext cx="35450" cy="34550"/>
              </a:xfrm>
              <a:custGeom>
                <a:avLst/>
                <a:gdLst/>
                <a:ahLst/>
                <a:cxnLst/>
                <a:rect l="l" t="t" r="r" b="b"/>
                <a:pathLst>
                  <a:path w="1418" h="1382" extrusionOk="0">
                    <a:moveTo>
                      <a:pt x="727" y="0"/>
                    </a:moveTo>
                    <a:cubicBezTo>
                      <a:pt x="358" y="0"/>
                      <a:pt x="25" y="286"/>
                      <a:pt x="13" y="667"/>
                    </a:cubicBezTo>
                    <a:cubicBezTo>
                      <a:pt x="1" y="1036"/>
                      <a:pt x="299" y="1370"/>
                      <a:pt x="680" y="1381"/>
                    </a:cubicBezTo>
                    <a:cubicBezTo>
                      <a:pt x="687" y="1382"/>
                      <a:pt x="694" y="1382"/>
                      <a:pt x="702" y="1382"/>
                    </a:cubicBezTo>
                    <a:cubicBezTo>
                      <a:pt x="1073" y="1382"/>
                      <a:pt x="1382" y="1088"/>
                      <a:pt x="1394" y="715"/>
                    </a:cubicBezTo>
                    <a:cubicBezTo>
                      <a:pt x="1418" y="346"/>
                      <a:pt x="1120" y="12"/>
                      <a:pt x="72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62" name="Google Shape;6062;p46"/>
              <p:cNvSpPr/>
              <p:nvPr/>
            </p:nvSpPr>
            <p:spPr>
              <a:xfrm>
                <a:off x="1417125" y="3708900"/>
                <a:ext cx="320000" cy="156325"/>
              </a:xfrm>
              <a:custGeom>
                <a:avLst/>
                <a:gdLst/>
                <a:ahLst/>
                <a:cxnLst/>
                <a:rect l="l" t="t" r="r" b="b"/>
                <a:pathLst>
                  <a:path w="12800" h="6253" extrusionOk="0">
                    <a:moveTo>
                      <a:pt x="4421" y="4942"/>
                    </a:moveTo>
                    <a:cubicBezTo>
                      <a:pt x="4428" y="4942"/>
                      <a:pt x="4435" y="4942"/>
                      <a:pt x="4442" y="4942"/>
                    </a:cubicBezTo>
                    <a:cubicBezTo>
                      <a:pt x="4632" y="4942"/>
                      <a:pt x="4787" y="5109"/>
                      <a:pt x="4763" y="5300"/>
                    </a:cubicBezTo>
                    <a:cubicBezTo>
                      <a:pt x="4763" y="5494"/>
                      <a:pt x="4609" y="5634"/>
                      <a:pt x="4428" y="5634"/>
                    </a:cubicBezTo>
                    <a:cubicBezTo>
                      <a:pt x="4421" y="5634"/>
                      <a:pt x="4413" y="5633"/>
                      <a:pt x="4406" y="5633"/>
                    </a:cubicBezTo>
                    <a:cubicBezTo>
                      <a:pt x="4227" y="5621"/>
                      <a:pt x="4085" y="5466"/>
                      <a:pt x="4085" y="5276"/>
                    </a:cubicBezTo>
                    <a:cubicBezTo>
                      <a:pt x="4085" y="5092"/>
                      <a:pt x="4239" y="4942"/>
                      <a:pt x="4421" y="4942"/>
                    </a:cubicBezTo>
                    <a:close/>
                    <a:moveTo>
                      <a:pt x="9480" y="1"/>
                    </a:moveTo>
                    <a:cubicBezTo>
                      <a:pt x="8561" y="1"/>
                      <a:pt x="7511" y="172"/>
                      <a:pt x="6394" y="632"/>
                    </a:cubicBezTo>
                    <a:cubicBezTo>
                      <a:pt x="2846" y="2109"/>
                      <a:pt x="1" y="6062"/>
                      <a:pt x="1" y="6062"/>
                    </a:cubicBezTo>
                    <a:cubicBezTo>
                      <a:pt x="1" y="6062"/>
                      <a:pt x="1223" y="6252"/>
                      <a:pt x="2889" y="6252"/>
                    </a:cubicBezTo>
                    <a:cubicBezTo>
                      <a:pt x="4529" y="6252"/>
                      <a:pt x="6599" y="6068"/>
                      <a:pt x="8359" y="5335"/>
                    </a:cubicBezTo>
                    <a:cubicBezTo>
                      <a:pt x="8740" y="5169"/>
                      <a:pt x="9097" y="4990"/>
                      <a:pt x="9430" y="4799"/>
                    </a:cubicBezTo>
                    <a:cubicBezTo>
                      <a:pt x="12074" y="3204"/>
                      <a:pt x="12800" y="716"/>
                      <a:pt x="12800" y="716"/>
                    </a:cubicBezTo>
                    <a:cubicBezTo>
                      <a:pt x="12800" y="716"/>
                      <a:pt x="11514" y="25"/>
                      <a:pt x="9573" y="1"/>
                    </a:cubicBezTo>
                    <a:cubicBezTo>
                      <a:pt x="9542" y="1"/>
                      <a:pt x="9511" y="1"/>
                      <a:pt x="9480"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63" name="Google Shape;6063;p46"/>
              <p:cNvSpPr/>
              <p:nvPr/>
            </p:nvSpPr>
            <p:spPr>
              <a:xfrm>
                <a:off x="1082575" y="3344000"/>
                <a:ext cx="279500" cy="208850"/>
              </a:xfrm>
              <a:custGeom>
                <a:avLst/>
                <a:gdLst/>
                <a:ahLst/>
                <a:cxnLst/>
                <a:rect l="l" t="t" r="r" b="b"/>
                <a:pathLst>
                  <a:path w="11180" h="8354" extrusionOk="0">
                    <a:moveTo>
                      <a:pt x="0" y="0"/>
                    </a:moveTo>
                    <a:cubicBezTo>
                      <a:pt x="0" y="0"/>
                      <a:pt x="1036" y="2512"/>
                      <a:pt x="2834" y="4739"/>
                    </a:cubicBezTo>
                    <a:cubicBezTo>
                      <a:pt x="3441" y="5489"/>
                      <a:pt x="4143" y="6203"/>
                      <a:pt x="4929" y="6775"/>
                    </a:cubicBezTo>
                    <a:cubicBezTo>
                      <a:pt x="6712" y="8077"/>
                      <a:pt x="8514" y="8354"/>
                      <a:pt x="9722" y="8354"/>
                    </a:cubicBezTo>
                    <a:cubicBezTo>
                      <a:pt x="10612" y="8354"/>
                      <a:pt x="11180" y="8204"/>
                      <a:pt x="11180" y="8204"/>
                    </a:cubicBezTo>
                    <a:cubicBezTo>
                      <a:pt x="11180" y="8204"/>
                      <a:pt x="11120" y="6668"/>
                      <a:pt x="10085" y="4977"/>
                    </a:cubicBezTo>
                    <a:cubicBezTo>
                      <a:pt x="9608" y="4203"/>
                      <a:pt x="8918" y="3382"/>
                      <a:pt x="7953" y="2667"/>
                    </a:cubicBezTo>
                    <a:cubicBezTo>
                      <a:pt x="4858" y="405"/>
                      <a:pt x="0" y="0"/>
                      <a:pt x="0"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64" name="Google Shape;6064;p46"/>
              <p:cNvSpPr/>
              <p:nvPr/>
            </p:nvSpPr>
            <p:spPr>
              <a:xfrm>
                <a:off x="597975" y="3680675"/>
                <a:ext cx="382225" cy="128850"/>
              </a:xfrm>
              <a:custGeom>
                <a:avLst/>
                <a:gdLst/>
                <a:ahLst/>
                <a:cxnLst/>
                <a:rect l="l" t="t" r="r" b="b"/>
                <a:pathLst>
                  <a:path w="15289" h="5154" extrusionOk="0">
                    <a:moveTo>
                      <a:pt x="7918" y="0"/>
                    </a:moveTo>
                    <a:cubicBezTo>
                      <a:pt x="7643" y="0"/>
                      <a:pt x="7368" y="11"/>
                      <a:pt x="7097" y="35"/>
                    </a:cubicBezTo>
                    <a:cubicBezTo>
                      <a:pt x="3596" y="344"/>
                      <a:pt x="1787" y="2654"/>
                      <a:pt x="1501" y="3023"/>
                    </a:cubicBezTo>
                    <a:cubicBezTo>
                      <a:pt x="1489" y="2642"/>
                      <a:pt x="1179" y="2321"/>
                      <a:pt x="786" y="2309"/>
                    </a:cubicBezTo>
                    <a:cubicBezTo>
                      <a:pt x="779" y="2309"/>
                      <a:pt x="772" y="2309"/>
                      <a:pt x="764" y="2309"/>
                    </a:cubicBezTo>
                    <a:cubicBezTo>
                      <a:pt x="357" y="2309"/>
                      <a:pt x="24" y="2626"/>
                      <a:pt x="13" y="3035"/>
                    </a:cubicBezTo>
                    <a:cubicBezTo>
                      <a:pt x="1" y="3452"/>
                      <a:pt x="322" y="3797"/>
                      <a:pt x="739" y="3809"/>
                    </a:cubicBezTo>
                    <a:cubicBezTo>
                      <a:pt x="754" y="3810"/>
                      <a:pt x="769" y="3810"/>
                      <a:pt x="784" y="3810"/>
                    </a:cubicBezTo>
                    <a:cubicBezTo>
                      <a:pt x="1168" y="3810"/>
                      <a:pt x="1478" y="3520"/>
                      <a:pt x="1513" y="3131"/>
                    </a:cubicBezTo>
                    <a:cubicBezTo>
                      <a:pt x="1788" y="3417"/>
                      <a:pt x="3698" y="5154"/>
                      <a:pt x="6787" y="5154"/>
                    </a:cubicBezTo>
                    <a:cubicBezTo>
                      <a:pt x="7033" y="5154"/>
                      <a:pt x="7288" y="5143"/>
                      <a:pt x="7549" y="5119"/>
                    </a:cubicBezTo>
                    <a:cubicBezTo>
                      <a:pt x="11359" y="4785"/>
                      <a:pt x="15288" y="1880"/>
                      <a:pt x="15288" y="1880"/>
                    </a:cubicBezTo>
                    <a:cubicBezTo>
                      <a:pt x="15288" y="1880"/>
                      <a:pt x="11518" y="0"/>
                      <a:pt x="7918"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65" name="Google Shape;6065;p46"/>
              <p:cNvSpPr/>
              <p:nvPr/>
            </p:nvSpPr>
            <p:spPr>
              <a:xfrm>
                <a:off x="1155500" y="4167300"/>
                <a:ext cx="294400" cy="190375"/>
              </a:xfrm>
              <a:custGeom>
                <a:avLst/>
                <a:gdLst/>
                <a:ahLst/>
                <a:cxnLst/>
                <a:rect l="l" t="t" r="r" b="b"/>
                <a:pathLst>
                  <a:path w="11776" h="7615" extrusionOk="0">
                    <a:moveTo>
                      <a:pt x="11775" y="1"/>
                    </a:moveTo>
                    <a:cubicBezTo>
                      <a:pt x="11775" y="1"/>
                      <a:pt x="6894" y="37"/>
                      <a:pt x="3655" y="2061"/>
                    </a:cubicBezTo>
                    <a:cubicBezTo>
                      <a:pt x="393" y="4085"/>
                      <a:pt x="0" y="7323"/>
                      <a:pt x="0" y="7323"/>
                    </a:cubicBezTo>
                    <a:cubicBezTo>
                      <a:pt x="0" y="7323"/>
                      <a:pt x="832" y="7614"/>
                      <a:pt x="2087" y="7614"/>
                    </a:cubicBezTo>
                    <a:cubicBezTo>
                      <a:pt x="3252" y="7614"/>
                      <a:pt x="4781" y="7363"/>
                      <a:pt x="6346" y="6394"/>
                    </a:cubicBezTo>
                    <a:cubicBezTo>
                      <a:pt x="9596" y="4370"/>
                      <a:pt x="11775" y="1"/>
                      <a:pt x="11775"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66" name="Google Shape;6066;p46"/>
              <p:cNvSpPr/>
              <p:nvPr/>
            </p:nvSpPr>
            <p:spPr>
              <a:xfrm>
                <a:off x="1451050" y="4198550"/>
                <a:ext cx="22350" cy="21775"/>
              </a:xfrm>
              <a:custGeom>
                <a:avLst/>
                <a:gdLst/>
                <a:ahLst/>
                <a:cxnLst/>
                <a:rect l="l" t="t" r="r" b="b"/>
                <a:pathLst>
                  <a:path w="894" h="871" extrusionOk="0">
                    <a:moveTo>
                      <a:pt x="444" y="0"/>
                    </a:moveTo>
                    <a:cubicBezTo>
                      <a:pt x="215" y="0"/>
                      <a:pt x="13" y="187"/>
                      <a:pt x="13" y="418"/>
                    </a:cubicBezTo>
                    <a:cubicBezTo>
                      <a:pt x="1" y="656"/>
                      <a:pt x="191" y="870"/>
                      <a:pt x="430" y="870"/>
                    </a:cubicBezTo>
                    <a:cubicBezTo>
                      <a:pt x="437" y="871"/>
                      <a:pt x="444" y="871"/>
                      <a:pt x="451" y="871"/>
                    </a:cubicBezTo>
                    <a:cubicBezTo>
                      <a:pt x="680" y="871"/>
                      <a:pt x="882" y="684"/>
                      <a:pt x="882" y="453"/>
                    </a:cubicBezTo>
                    <a:cubicBezTo>
                      <a:pt x="894" y="215"/>
                      <a:pt x="703" y="1"/>
                      <a:pt x="465" y="1"/>
                    </a:cubicBezTo>
                    <a:cubicBezTo>
                      <a:pt x="458" y="1"/>
                      <a:pt x="451" y="0"/>
                      <a:pt x="444"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67" name="Google Shape;6067;p46"/>
              <p:cNvSpPr/>
              <p:nvPr/>
            </p:nvSpPr>
            <p:spPr>
              <a:xfrm>
                <a:off x="1067075" y="3997625"/>
                <a:ext cx="60750" cy="48875"/>
              </a:xfrm>
              <a:custGeom>
                <a:avLst/>
                <a:gdLst/>
                <a:ahLst/>
                <a:cxnLst/>
                <a:rect l="l" t="t" r="r" b="b"/>
                <a:pathLst>
                  <a:path w="2430" h="1955" extrusionOk="0">
                    <a:moveTo>
                      <a:pt x="1568" y="1"/>
                    </a:moveTo>
                    <a:cubicBezTo>
                      <a:pt x="1223" y="1"/>
                      <a:pt x="926" y="212"/>
                      <a:pt x="787" y="513"/>
                    </a:cubicBezTo>
                    <a:lnTo>
                      <a:pt x="763" y="513"/>
                    </a:lnTo>
                    <a:cubicBezTo>
                      <a:pt x="755" y="513"/>
                      <a:pt x="748" y="513"/>
                      <a:pt x="740" y="513"/>
                    </a:cubicBezTo>
                    <a:cubicBezTo>
                      <a:pt x="346" y="513"/>
                      <a:pt x="36" y="818"/>
                      <a:pt x="13" y="1216"/>
                    </a:cubicBezTo>
                    <a:cubicBezTo>
                      <a:pt x="1" y="1609"/>
                      <a:pt x="310" y="1942"/>
                      <a:pt x="715" y="1954"/>
                    </a:cubicBezTo>
                    <a:cubicBezTo>
                      <a:pt x="728" y="1954"/>
                      <a:pt x="740" y="1955"/>
                      <a:pt x="753" y="1955"/>
                    </a:cubicBezTo>
                    <a:cubicBezTo>
                      <a:pt x="1009" y="1955"/>
                      <a:pt x="1210" y="1839"/>
                      <a:pt x="1346" y="1668"/>
                    </a:cubicBezTo>
                    <a:cubicBezTo>
                      <a:pt x="1418" y="1692"/>
                      <a:pt x="1477" y="1704"/>
                      <a:pt x="1549" y="1704"/>
                    </a:cubicBezTo>
                    <a:cubicBezTo>
                      <a:pt x="1564" y="1705"/>
                      <a:pt x="1579" y="1705"/>
                      <a:pt x="1593" y="1705"/>
                    </a:cubicBezTo>
                    <a:cubicBezTo>
                      <a:pt x="1814" y="1705"/>
                      <a:pt x="2010" y="1623"/>
                      <a:pt x="2144" y="1478"/>
                    </a:cubicBezTo>
                    <a:cubicBezTo>
                      <a:pt x="2311" y="1335"/>
                      <a:pt x="2418" y="1120"/>
                      <a:pt x="2418" y="882"/>
                    </a:cubicBezTo>
                    <a:cubicBezTo>
                      <a:pt x="2430" y="620"/>
                      <a:pt x="2311" y="382"/>
                      <a:pt x="2120" y="216"/>
                    </a:cubicBezTo>
                    <a:cubicBezTo>
                      <a:pt x="1977" y="97"/>
                      <a:pt x="1799" y="25"/>
                      <a:pt x="1596" y="1"/>
                    </a:cubicBezTo>
                    <a:cubicBezTo>
                      <a:pt x="1587" y="1"/>
                      <a:pt x="1577" y="1"/>
                      <a:pt x="1568"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68" name="Google Shape;6068;p46"/>
              <p:cNvSpPr/>
              <p:nvPr/>
            </p:nvSpPr>
            <p:spPr>
              <a:xfrm>
                <a:off x="1148950" y="3814000"/>
                <a:ext cx="15800" cy="15500"/>
              </a:xfrm>
              <a:custGeom>
                <a:avLst/>
                <a:gdLst/>
                <a:ahLst/>
                <a:cxnLst/>
                <a:rect l="l" t="t" r="r" b="b"/>
                <a:pathLst>
                  <a:path w="632" h="620" extrusionOk="0">
                    <a:moveTo>
                      <a:pt x="334" y="0"/>
                    </a:moveTo>
                    <a:cubicBezTo>
                      <a:pt x="155" y="0"/>
                      <a:pt x="0" y="131"/>
                      <a:pt x="0" y="298"/>
                    </a:cubicBezTo>
                    <a:cubicBezTo>
                      <a:pt x="0" y="476"/>
                      <a:pt x="131" y="607"/>
                      <a:pt x="298" y="619"/>
                    </a:cubicBezTo>
                    <a:cubicBezTo>
                      <a:pt x="476" y="619"/>
                      <a:pt x="607" y="488"/>
                      <a:pt x="631" y="322"/>
                    </a:cubicBezTo>
                    <a:cubicBezTo>
                      <a:pt x="631" y="143"/>
                      <a:pt x="488" y="12"/>
                      <a:pt x="334"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69" name="Google Shape;6069;p46"/>
              <p:cNvSpPr/>
              <p:nvPr/>
            </p:nvSpPr>
            <p:spPr>
              <a:xfrm>
                <a:off x="1321275" y="4010725"/>
                <a:ext cx="33075" cy="32500"/>
              </a:xfrm>
              <a:custGeom>
                <a:avLst/>
                <a:gdLst/>
                <a:ahLst/>
                <a:cxnLst/>
                <a:rect l="l" t="t" r="r" b="b"/>
                <a:pathLst>
                  <a:path w="1323" h="1300" extrusionOk="0">
                    <a:moveTo>
                      <a:pt x="658" y="1"/>
                    </a:moveTo>
                    <a:cubicBezTo>
                      <a:pt x="310" y="1"/>
                      <a:pt x="24" y="282"/>
                      <a:pt x="13" y="632"/>
                    </a:cubicBezTo>
                    <a:cubicBezTo>
                      <a:pt x="1" y="989"/>
                      <a:pt x="287" y="1287"/>
                      <a:pt x="632" y="1299"/>
                    </a:cubicBezTo>
                    <a:cubicBezTo>
                      <a:pt x="639" y="1299"/>
                      <a:pt x="646" y="1299"/>
                      <a:pt x="653" y="1299"/>
                    </a:cubicBezTo>
                    <a:cubicBezTo>
                      <a:pt x="1001" y="1299"/>
                      <a:pt x="1287" y="1018"/>
                      <a:pt x="1311" y="668"/>
                    </a:cubicBezTo>
                    <a:cubicBezTo>
                      <a:pt x="1322" y="311"/>
                      <a:pt x="1037" y="13"/>
                      <a:pt x="680" y="1"/>
                    </a:cubicBezTo>
                    <a:cubicBezTo>
                      <a:pt x="672" y="1"/>
                      <a:pt x="665" y="1"/>
                      <a:pt x="658"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70" name="Google Shape;6070;p46"/>
              <p:cNvSpPr/>
              <p:nvPr/>
            </p:nvSpPr>
            <p:spPr>
              <a:xfrm>
                <a:off x="1228725" y="4140200"/>
                <a:ext cx="25325" cy="24775"/>
              </a:xfrm>
              <a:custGeom>
                <a:avLst/>
                <a:gdLst/>
                <a:ahLst/>
                <a:cxnLst/>
                <a:rect l="l" t="t" r="r" b="b"/>
                <a:pathLst>
                  <a:path w="1013" h="991" extrusionOk="0">
                    <a:moveTo>
                      <a:pt x="492" y="1"/>
                    </a:moveTo>
                    <a:cubicBezTo>
                      <a:pt x="238" y="1"/>
                      <a:pt x="12" y="222"/>
                      <a:pt x="12" y="478"/>
                    </a:cubicBezTo>
                    <a:cubicBezTo>
                      <a:pt x="0" y="751"/>
                      <a:pt x="214" y="990"/>
                      <a:pt x="488" y="990"/>
                    </a:cubicBezTo>
                    <a:cubicBezTo>
                      <a:pt x="495" y="990"/>
                      <a:pt x="501" y="990"/>
                      <a:pt x="508" y="990"/>
                    </a:cubicBezTo>
                    <a:cubicBezTo>
                      <a:pt x="761" y="990"/>
                      <a:pt x="977" y="769"/>
                      <a:pt x="988" y="513"/>
                    </a:cubicBezTo>
                    <a:cubicBezTo>
                      <a:pt x="1012" y="240"/>
                      <a:pt x="786" y="1"/>
                      <a:pt x="512" y="1"/>
                    </a:cubicBezTo>
                    <a:cubicBezTo>
                      <a:pt x="505" y="1"/>
                      <a:pt x="499" y="1"/>
                      <a:pt x="492"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71" name="Google Shape;6071;p46"/>
              <p:cNvSpPr/>
              <p:nvPr/>
            </p:nvSpPr>
            <p:spPr>
              <a:xfrm>
                <a:off x="1544525" y="4010450"/>
                <a:ext cx="19975" cy="19950"/>
              </a:xfrm>
              <a:custGeom>
                <a:avLst/>
                <a:gdLst/>
                <a:ahLst/>
                <a:cxnLst/>
                <a:rect l="l" t="t" r="r" b="b"/>
                <a:pathLst>
                  <a:path w="799" h="798" extrusionOk="0">
                    <a:moveTo>
                      <a:pt x="417" y="0"/>
                    </a:moveTo>
                    <a:cubicBezTo>
                      <a:pt x="191" y="0"/>
                      <a:pt x="12" y="167"/>
                      <a:pt x="1" y="381"/>
                    </a:cubicBezTo>
                    <a:cubicBezTo>
                      <a:pt x="1" y="607"/>
                      <a:pt x="167" y="786"/>
                      <a:pt x="382" y="798"/>
                    </a:cubicBezTo>
                    <a:cubicBezTo>
                      <a:pt x="608" y="798"/>
                      <a:pt x="798" y="643"/>
                      <a:pt x="798" y="417"/>
                    </a:cubicBezTo>
                    <a:cubicBezTo>
                      <a:pt x="798" y="191"/>
                      <a:pt x="643" y="12"/>
                      <a:pt x="41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72" name="Google Shape;6072;p46"/>
              <p:cNvSpPr/>
              <p:nvPr/>
            </p:nvSpPr>
            <p:spPr>
              <a:xfrm>
                <a:off x="1131375" y="4400675"/>
                <a:ext cx="13425" cy="13425"/>
              </a:xfrm>
              <a:custGeom>
                <a:avLst/>
                <a:gdLst/>
                <a:ahLst/>
                <a:cxnLst/>
                <a:rect l="l" t="t" r="r" b="b"/>
                <a:pathLst>
                  <a:path w="537" h="537" extrusionOk="0">
                    <a:moveTo>
                      <a:pt x="286" y="0"/>
                    </a:moveTo>
                    <a:cubicBezTo>
                      <a:pt x="144" y="0"/>
                      <a:pt x="24" y="107"/>
                      <a:pt x="1" y="250"/>
                    </a:cubicBezTo>
                    <a:cubicBezTo>
                      <a:pt x="1" y="405"/>
                      <a:pt x="108" y="524"/>
                      <a:pt x="263" y="536"/>
                    </a:cubicBezTo>
                    <a:cubicBezTo>
                      <a:pt x="417" y="536"/>
                      <a:pt x="536" y="417"/>
                      <a:pt x="536" y="286"/>
                    </a:cubicBezTo>
                    <a:cubicBezTo>
                      <a:pt x="536" y="131"/>
                      <a:pt x="441" y="12"/>
                      <a:pt x="286"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73" name="Google Shape;6073;p46"/>
              <p:cNvSpPr/>
              <p:nvPr/>
            </p:nvSpPr>
            <p:spPr>
              <a:xfrm>
                <a:off x="1165025" y="3847925"/>
                <a:ext cx="6550" cy="6275"/>
              </a:xfrm>
              <a:custGeom>
                <a:avLst/>
                <a:gdLst/>
                <a:ahLst/>
                <a:cxnLst/>
                <a:rect l="l" t="t" r="r" b="b"/>
                <a:pathLst>
                  <a:path w="262" h="251" extrusionOk="0">
                    <a:moveTo>
                      <a:pt x="143" y="0"/>
                    </a:moveTo>
                    <a:cubicBezTo>
                      <a:pt x="72" y="0"/>
                      <a:pt x="12" y="60"/>
                      <a:pt x="12" y="120"/>
                    </a:cubicBezTo>
                    <a:cubicBezTo>
                      <a:pt x="0" y="191"/>
                      <a:pt x="60" y="251"/>
                      <a:pt x="131" y="251"/>
                    </a:cubicBezTo>
                    <a:cubicBezTo>
                      <a:pt x="202" y="251"/>
                      <a:pt x="262" y="191"/>
                      <a:pt x="262" y="131"/>
                    </a:cubicBezTo>
                    <a:cubicBezTo>
                      <a:pt x="262" y="60"/>
                      <a:pt x="202" y="0"/>
                      <a:pt x="143"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74" name="Google Shape;6074;p46"/>
              <p:cNvSpPr/>
              <p:nvPr/>
            </p:nvSpPr>
            <p:spPr>
              <a:xfrm>
                <a:off x="2725925" y="3398475"/>
                <a:ext cx="279225" cy="208550"/>
              </a:xfrm>
              <a:custGeom>
                <a:avLst/>
                <a:gdLst/>
                <a:ahLst/>
                <a:cxnLst/>
                <a:rect l="l" t="t" r="r" b="b"/>
                <a:pathLst>
                  <a:path w="11169" h="8342" extrusionOk="0">
                    <a:moveTo>
                      <a:pt x="0" y="0"/>
                    </a:moveTo>
                    <a:cubicBezTo>
                      <a:pt x="0" y="0"/>
                      <a:pt x="1024" y="2512"/>
                      <a:pt x="2822" y="4727"/>
                    </a:cubicBezTo>
                    <a:cubicBezTo>
                      <a:pt x="3429" y="5489"/>
                      <a:pt x="4132" y="6203"/>
                      <a:pt x="4918" y="6763"/>
                    </a:cubicBezTo>
                    <a:cubicBezTo>
                      <a:pt x="6693" y="8065"/>
                      <a:pt x="8496" y="8342"/>
                      <a:pt x="9707" y="8342"/>
                    </a:cubicBezTo>
                    <a:cubicBezTo>
                      <a:pt x="10598" y="8342"/>
                      <a:pt x="11169" y="8192"/>
                      <a:pt x="11169" y="8192"/>
                    </a:cubicBezTo>
                    <a:cubicBezTo>
                      <a:pt x="11169" y="8192"/>
                      <a:pt x="11097" y="6668"/>
                      <a:pt x="10073" y="4965"/>
                    </a:cubicBezTo>
                    <a:cubicBezTo>
                      <a:pt x="9597" y="4191"/>
                      <a:pt x="8906" y="3370"/>
                      <a:pt x="7942" y="2655"/>
                    </a:cubicBezTo>
                    <a:cubicBezTo>
                      <a:pt x="4846" y="393"/>
                      <a:pt x="1" y="0"/>
                      <a:pt x="0"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75" name="Google Shape;6075;p46"/>
              <p:cNvSpPr/>
              <p:nvPr/>
            </p:nvSpPr>
            <p:spPr>
              <a:xfrm>
                <a:off x="2240750" y="3734600"/>
                <a:ext cx="381900" cy="128800"/>
              </a:xfrm>
              <a:custGeom>
                <a:avLst/>
                <a:gdLst/>
                <a:ahLst/>
                <a:cxnLst/>
                <a:rect l="l" t="t" r="r" b="b"/>
                <a:pathLst>
                  <a:path w="15276" h="5152" extrusionOk="0">
                    <a:moveTo>
                      <a:pt x="7894" y="0"/>
                    </a:moveTo>
                    <a:cubicBezTo>
                      <a:pt x="7627" y="0"/>
                      <a:pt x="7360" y="11"/>
                      <a:pt x="7096" y="33"/>
                    </a:cubicBezTo>
                    <a:cubicBezTo>
                      <a:pt x="3596" y="342"/>
                      <a:pt x="1786" y="2652"/>
                      <a:pt x="1500" y="3021"/>
                    </a:cubicBezTo>
                    <a:cubicBezTo>
                      <a:pt x="1489" y="2640"/>
                      <a:pt x="1167" y="2331"/>
                      <a:pt x="786" y="2307"/>
                    </a:cubicBezTo>
                    <a:cubicBezTo>
                      <a:pt x="779" y="2307"/>
                      <a:pt x="772" y="2307"/>
                      <a:pt x="764" y="2307"/>
                    </a:cubicBezTo>
                    <a:cubicBezTo>
                      <a:pt x="357" y="2307"/>
                      <a:pt x="24" y="2636"/>
                      <a:pt x="12" y="3045"/>
                    </a:cubicBezTo>
                    <a:cubicBezTo>
                      <a:pt x="0" y="3474"/>
                      <a:pt x="322" y="3819"/>
                      <a:pt x="727" y="3831"/>
                    </a:cubicBezTo>
                    <a:cubicBezTo>
                      <a:pt x="734" y="3831"/>
                      <a:pt x="742" y="3831"/>
                      <a:pt x="750" y="3831"/>
                    </a:cubicBezTo>
                    <a:cubicBezTo>
                      <a:pt x="1144" y="3831"/>
                      <a:pt x="1454" y="3537"/>
                      <a:pt x="1500" y="3140"/>
                    </a:cubicBezTo>
                    <a:cubicBezTo>
                      <a:pt x="1787" y="3416"/>
                      <a:pt x="3697" y="5152"/>
                      <a:pt x="6777" y="5152"/>
                    </a:cubicBezTo>
                    <a:cubicBezTo>
                      <a:pt x="7023" y="5152"/>
                      <a:pt x="7276" y="5141"/>
                      <a:pt x="7537" y="5117"/>
                    </a:cubicBezTo>
                    <a:cubicBezTo>
                      <a:pt x="11347" y="4784"/>
                      <a:pt x="15276" y="1878"/>
                      <a:pt x="15276" y="1878"/>
                    </a:cubicBezTo>
                    <a:cubicBezTo>
                      <a:pt x="15276" y="1878"/>
                      <a:pt x="11499" y="0"/>
                      <a:pt x="7894"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76" name="Google Shape;6076;p46"/>
              <p:cNvSpPr/>
              <p:nvPr/>
            </p:nvSpPr>
            <p:spPr>
              <a:xfrm>
                <a:off x="1757050" y="4155650"/>
                <a:ext cx="317625" cy="159200"/>
              </a:xfrm>
              <a:custGeom>
                <a:avLst/>
                <a:gdLst/>
                <a:ahLst/>
                <a:cxnLst/>
                <a:rect l="l" t="t" r="r" b="b"/>
                <a:pathLst>
                  <a:path w="12705" h="6368" extrusionOk="0">
                    <a:moveTo>
                      <a:pt x="10173" y="0"/>
                    </a:moveTo>
                    <a:cubicBezTo>
                      <a:pt x="8483" y="0"/>
                      <a:pt x="6237" y="190"/>
                      <a:pt x="4370" y="1003"/>
                    </a:cubicBezTo>
                    <a:cubicBezTo>
                      <a:pt x="858" y="2539"/>
                      <a:pt x="1" y="5694"/>
                      <a:pt x="1" y="5694"/>
                    </a:cubicBezTo>
                    <a:cubicBezTo>
                      <a:pt x="1" y="5694"/>
                      <a:pt x="1280" y="6367"/>
                      <a:pt x="3170" y="6367"/>
                    </a:cubicBezTo>
                    <a:cubicBezTo>
                      <a:pt x="4122" y="6367"/>
                      <a:pt x="5229" y="6196"/>
                      <a:pt x="6406" y="5682"/>
                    </a:cubicBezTo>
                    <a:cubicBezTo>
                      <a:pt x="9919" y="4146"/>
                      <a:pt x="12705" y="145"/>
                      <a:pt x="12705" y="145"/>
                    </a:cubicBezTo>
                    <a:cubicBezTo>
                      <a:pt x="12705" y="145"/>
                      <a:pt x="11652" y="0"/>
                      <a:pt x="10173"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77" name="Google Shape;6077;p46"/>
              <p:cNvSpPr/>
              <p:nvPr/>
            </p:nvSpPr>
            <p:spPr>
              <a:xfrm>
                <a:off x="2798250" y="4221775"/>
                <a:ext cx="294700" cy="190325"/>
              </a:xfrm>
              <a:custGeom>
                <a:avLst/>
                <a:gdLst/>
                <a:ahLst/>
                <a:cxnLst/>
                <a:rect l="l" t="t" r="r" b="b"/>
                <a:pathLst>
                  <a:path w="11788" h="7613" extrusionOk="0">
                    <a:moveTo>
                      <a:pt x="11788" y="1"/>
                    </a:moveTo>
                    <a:lnTo>
                      <a:pt x="11788" y="1"/>
                    </a:lnTo>
                    <a:cubicBezTo>
                      <a:pt x="11788" y="1"/>
                      <a:pt x="6894" y="25"/>
                      <a:pt x="3656" y="2049"/>
                    </a:cubicBezTo>
                    <a:cubicBezTo>
                      <a:pt x="394" y="4073"/>
                      <a:pt x="1" y="7323"/>
                      <a:pt x="1" y="7323"/>
                    </a:cubicBezTo>
                    <a:cubicBezTo>
                      <a:pt x="1" y="7323"/>
                      <a:pt x="828" y="7613"/>
                      <a:pt x="2077" y="7613"/>
                    </a:cubicBezTo>
                    <a:cubicBezTo>
                      <a:pt x="3243" y="7613"/>
                      <a:pt x="4777" y="7360"/>
                      <a:pt x="6347" y="6382"/>
                    </a:cubicBezTo>
                    <a:cubicBezTo>
                      <a:pt x="9609" y="4358"/>
                      <a:pt x="11788" y="1"/>
                      <a:pt x="11788"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78" name="Google Shape;6078;p46"/>
              <p:cNvSpPr/>
              <p:nvPr/>
            </p:nvSpPr>
            <p:spPr>
              <a:xfrm>
                <a:off x="1617750" y="4404825"/>
                <a:ext cx="26225" cy="26525"/>
              </a:xfrm>
              <a:custGeom>
                <a:avLst/>
                <a:gdLst/>
                <a:ahLst/>
                <a:cxnLst/>
                <a:rect l="l" t="t" r="r" b="b"/>
                <a:pathLst>
                  <a:path w="1049" h="1061" extrusionOk="0">
                    <a:moveTo>
                      <a:pt x="516" y="1"/>
                    </a:moveTo>
                    <a:cubicBezTo>
                      <a:pt x="239" y="1"/>
                      <a:pt x="0" y="234"/>
                      <a:pt x="0" y="501"/>
                    </a:cubicBezTo>
                    <a:cubicBezTo>
                      <a:pt x="0" y="692"/>
                      <a:pt x="108" y="858"/>
                      <a:pt x="251" y="965"/>
                    </a:cubicBezTo>
                    <a:cubicBezTo>
                      <a:pt x="334" y="1013"/>
                      <a:pt x="417" y="1061"/>
                      <a:pt x="512" y="1061"/>
                    </a:cubicBezTo>
                    <a:cubicBezTo>
                      <a:pt x="536" y="1061"/>
                      <a:pt x="584" y="1037"/>
                      <a:pt x="608" y="1037"/>
                    </a:cubicBezTo>
                    <a:cubicBezTo>
                      <a:pt x="846" y="1001"/>
                      <a:pt x="1036" y="799"/>
                      <a:pt x="1036" y="549"/>
                    </a:cubicBezTo>
                    <a:cubicBezTo>
                      <a:pt x="1048" y="311"/>
                      <a:pt x="893" y="120"/>
                      <a:pt x="703" y="49"/>
                    </a:cubicBezTo>
                    <a:cubicBezTo>
                      <a:pt x="691" y="49"/>
                      <a:pt x="655" y="25"/>
                      <a:pt x="643" y="25"/>
                    </a:cubicBezTo>
                    <a:cubicBezTo>
                      <a:pt x="608" y="13"/>
                      <a:pt x="584" y="1"/>
                      <a:pt x="536" y="1"/>
                    </a:cubicBezTo>
                    <a:cubicBezTo>
                      <a:pt x="529" y="1"/>
                      <a:pt x="523" y="1"/>
                      <a:pt x="51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79" name="Google Shape;6079;p46"/>
              <p:cNvSpPr/>
              <p:nvPr/>
            </p:nvSpPr>
            <p:spPr>
              <a:xfrm>
                <a:off x="3093825" y="4253025"/>
                <a:ext cx="22350" cy="21500"/>
              </a:xfrm>
              <a:custGeom>
                <a:avLst/>
                <a:gdLst/>
                <a:ahLst/>
                <a:cxnLst/>
                <a:rect l="l" t="t" r="r" b="b"/>
                <a:pathLst>
                  <a:path w="894" h="860" extrusionOk="0">
                    <a:moveTo>
                      <a:pt x="444" y="0"/>
                    </a:moveTo>
                    <a:cubicBezTo>
                      <a:pt x="214" y="0"/>
                      <a:pt x="12" y="187"/>
                      <a:pt x="12" y="418"/>
                    </a:cubicBezTo>
                    <a:cubicBezTo>
                      <a:pt x="1" y="656"/>
                      <a:pt x="191" y="858"/>
                      <a:pt x="429" y="858"/>
                    </a:cubicBezTo>
                    <a:cubicBezTo>
                      <a:pt x="442" y="859"/>
                      <a:pt x="455" y="860"/>
                      <a:pt x="467" y="860"/>
                    </a:cubicBezTo>
                    <a:cubicBezTo>
                      <a:pt x="690" y="860"/>
                      <a:pt x="882" y="667"/>
                      <a:pt x="882" y="441"/>
                    </a:cubicBezTo>
                    <a:cubicBezTo>
                      <a:pt x="894" y="203"/>
                      <a:pt x="703" y="1"/>
                      <a:pt x="465" y="1"/>
                    </a:cubicBezTo>
                    <a:cubicBezTo>
                      <a:pt x="458" y="0"/>
                      <a:pt x="451" y="0"/>
                      <a:pt x="444"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80" name="Google Shape;6080;p46"/>
              <p:cNvSpPr/>
              <p:nvPr/>
            </p:nvSpPr>
            <p:spPr>
              <a:xfrm>
                <a:off x="2709850" y="4052100"/>
                <a:ext cx="60750" cy="48875"/>
              </a:xfrm>
              <a:custGeom>
                <a:avLst/>
                <a:gdLst/>
                <a:ahLst/>
                <a:cxnLst/>
                <a:rect l="l" t="t" r="r" b="b"/>
                <a:pathLst>
                  <a:path w="2430" h="1955" extrusionOk="0">
                    <a:moveTo>
                      <a:pt x="1566" y="1"/>
                    </a:moveTo>
                    <a:cubicBezTo>
                      <a:pt x="1221" y="1"/>
                      <a:pt x="914" y="200"/>
                      <a:pt x="786" y="501"/>
                    </a:cubicBezTo>
                    <a:lnTo>
                      <a:pt x="763" y="501"/>
                    </a:lnTo>
                    <a:cubicBezTo>
                      <a:pt x="755" y="501"/>
                      <a:pt x="747" y="501"/>
                      <a:pt x="740" y="501"/>
                    </a:cubicBezTo>
                    <a:cubicBezTo>
                      <a:pt x="345" y="501"/>
                      <a:pt x="24" y="806"/>
                      <a:pt x="12" y="1204"/>
                    </a:cubicBezTo>
                    <a:cubicBezTo>
                      <a:pt x="1" y="1608"/>
                      <a:pt x="310" y="1930"/>
                      <a:pt x="715" y="1954"/>
                    </a:cubicBezTo>
                    <a:cubicBezTo>
                      <a:pt x="726" y="1954"/>
                      <a:pt x="738" y="1955"/>
                      <a:pt x="749" y="1955"/>
                    </a:cubicBezTo>
                    <a:cubicBezTo>
                      <a:pt x="985" y="1955"/>
                      <a:pt x="1197" y="1838"/>
                      <a:pt x="1322" y="1656"/>
                    </a:cubicBezTo>
                    <a:cubicBezTo>
                      <a:pt x="1394" y="1668"/>
                      <a:pt x="1453" y="1680"/>
                      <a:pt x="1536" y="1680"/>
                    </a:cubicBezTo>
                    <a:cubicBezTo>
                      <a:pt x="1551" y="1681"/>
                      <a:pt x="1566" y="1681"/>
                      <a:pt x="1581" y="1681"/>
                    </a:cubicBezTo>
                    <a:cubicBezTo>
                      <a:pt x="1800" y="1681"/>
                      <a:pt x="1987" y="1599"/>
                      <a:pt x="2132" y="1454"/>
                    </a:cubicBezTo>
                    <a:cubicBezTo>
                      <a:pt x="2287" y="1311"/>
                      <a:pt x="2394" y="1097"/>
                      <a:pt x="2394" y="858"/>
                    </a:cubicBezTo>
                    <a:cubicBezTo>
                      <a:pt x="2429" y="608"/>
                      <a:pt x="2310" y="370"/>
                      <a:pt x="2108" y="204"/>
                    </a:cubicBezTo>
                    <a:cubicBezTo>
                      <a:pt x="1977" y="84"/>
                      <a:pt x="1798" y="13"/>
                      <a:pt x="1596" y="1"/>
                    </a:cubicBezTo>
                    <a:cubicBezTo>
                      <a:pt x="1586" y="1"/>
                      <a:pt x="1576" y="1"/>
                      <a:pt x="156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81" name="Google Shape;6081;p46"/>
              <p:cNvSpPr/>
              <p:nvPr/>
            </p:nvSpPr>
            <p:spPr>
              <a:xfrm>
                <a:off x="2791700" y="3868175"/>
                <a:ext cx="15500" cy="15800"/>
              </a:xfrm>
              <a:custGeom>
                <a:avLst/>
                <a:gdLst/>
                <a:ahLst/>
                <a:cxnLst/>
                <a:rect l="l" t="t" r="r" b="b"/>
                <a:pathLst>
                  <a:path w="620" h="632" extrusionOk="0">
                    <a:moveTo>
                      <a:pt x="322" y="0"/>
                    </a:moveTo>
                    <a:cubicBezTo>
                      <a:pt x="144" y="0"/>
                      <a:pt x="1" y="143"/>
                      <a:pt x="1" y="298"/>
                    </a:cubicBezTo>
                    <a:cubicBezTo>
                      <a:pt x="1" y="476"/>
                      <a:pt x="132" y="619"/>
                      <a:pt x="298" y="631"/>
                    </a:cubicBezTo>
                    <a:cubicBezTo>
                      <a:pt x="477" y="631"/>
                      <a:pt x="608" y="500"/>
                      <a:pt x="620" y="333"/>
                    </a:cubicBezTo>
                    <a:cubicBezTo>
                      <a:pt x="620" y="155"/>
                      <a:pt x="489" y="24"/>
                      <a:pt x="322"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82" name="Google Shape;6082;p46"/>
              <p:cNvSpPr/>
              <p:nvPr/>
            </p:nvSpPr>
            <p:spPr>
              <a:xfrm>
                <a:off x="2963750" y="4064600"/>
                <a:ext cx="33375" cy="32500"/>
              </a:xfrm>
              <a:custGeom>
                <a:avLst/>
                <a:gdLst/>
                <a:ahLst/>
                <a:cxnLst/>
                <a:rect l="l" t="t" r="r" b="b"/>
                <a:pathLst>
                  <a:path w="1335" h="1300" extrusionOk="0">
                    <a:moveTo>
                      <a:pt x="670" y="1"/>
                    </a:moveTo>
                    <a:cubicBezTo>
                      <a:pt x="322" y="1"/>
                      <a:pt x="36" y="282"/>
                      <a:pt x="24" y="632"/>
                    </a:cubicBezTo>
                    <a:cubicBezTo>
                      <a:pt x="1" y="989"/>
                      <a:pt x="286" y="1287"/>
                      <a:pt x="643" y="1299"/>
                    </a:cubicBezTo>
                    <a:cubicBezTo>
                      <a:pt x="651" y="1299"/>
                      <a:pt x="658" y="1299"/>
                      <a:pt x="666" y="1299"/>
                    </a:cubicBezTo>
                    <a:cubicBezTo>
                      <a:pt x="1014" y="1299"/>
                      <a:pt x="1322" y="1030"/>
                      <a:pt x="1322" y="680"/>
                    </a:cubicBezTo>
                    <a:cubicBezTo>
                      <a:pt x="1334" y="323"/>
                      <a:pt x="1048" y="25"/>
                      <a:pt x="691" y="1"/>
                    </a:cubicBezTo>
                    <a:cubicBezTo>
                      <a:pt x="684" y="1"/>
                      <a:pt x="677" y="1"/>
                      <a:pt x="670"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83" name="Google Shape;6083;p46"/>
              <p:cNvSpPr/>
              <p:nvPr/>
            </p:nvSpPr>
            <p:spPr>
              <a:xfrm>
                <a:off x="2871175" y="4194650"/>
                <a:ext cx="25325" cy="24475"/>
              </a:xfrm>
              <a:custGeom>
                <a:avLst/>
                <a:gdLst/>
                <a:ahLst/>
                <a:cxnLst/>
                <a:rect l="l" t="t" r="r" b="b"/>
                <a:pathLst>
                  <a:path w="1013" h="979" extrusionOk="0">
                    <a:moveTo>
                      <a:pt x="487" y="0"/>
                    </a:moveTo>
                    <a:cubicBezTo>
                      <a:pt x="240" y="0"/>
                      <a:pt x="25" y="218"/>
                      <a:pt x="25" y="478"/>
                    </a:cubicBezTo>
                    <a:cubicBezTo>
                      <a:pt x="1" y="740"/>
                      <a:pt x="227" y="979"/>
                      <a:pt x="501" y="979"/>
                    </a:cubicBezTo>
                    <a:cubicBezTo>
                      <a:pt x="763" y="979"/>
                      <a:pt x="989" y="776"/>
                      <a:pt x="1001" y="502"/>
                    </a:cubicBezTo>
                    <a:cubicBezTo>
                      <a:pt x="1013" y="240"/>
                      <a:pt x="798" y="2"/>
                      <a:pt x="525" y="2"/>
                    </a:cubicBezTo>
                    <a:cubicBezTo>
                      <a:pt x="512" y="1"/>
                      <a:pt x="499" y="0"/>
                      <a:pt x="48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84" name="Google Shape;6084;p46"/>
              <p:cNvSpPr/>
              <p:nvPr/>
            </p:nvSpPr>
            <p:spPr>
              <a:xfrm>
                <a:off x="3187600" y="4064625"/>
                <a:ext cx="19950" cy="20250"/>
              </a:xfrm>
              <a:custGeom>
                <a:avLst/>
                <a:gdLst/>
                <a:ahLst/>
                <a:cxnLst/>
                <a:rect l="l" t="t" r="r" b="b"/>
                <a:pathLst>
                  <a:path w="798" h="810" extrusionOk="0">
                    <a:moveTo>
                      <a:pt x="417" y="0"/>
                    </a:moveTo>
                    <a:cubicBezTo>
                      <a:pt x="179" y="0"/>
                      <a:pt x="0" y="167"/>
                      <a:pt x="0" y="393"/>
                    </a:cubicBezTo>
                    <a:cubicBezTo>
                      <a:pt x="0" y="619"/>
                      <a:pt x="167" y="798"/>
                      <a:pt x="381" y="810"/>
                    </a:cubicBezTo>
                    <a:cubicBezTo>
                      <a:pt x="607" y="810"/>
                      <a:pt x="786" y="643"/>
                      <a:pt x="798" y="417"/>
                    </a:cubicBezTo>
                    <a:cubicBezTo>
                      <a:pt x="798" y="203"/>
                      <a:pt x="643" y="12"/>
                      <a:pt x="41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85" name="Google Shape;6085;p46"/>
              <p:cNvSpPr/>
              <p:nvPr/>
            </p:nvSpPr>
            <p:spPr>
              <a:xfrm>
                <a:off x="2774150" y="4455075"/>
                <a:ext cx="13425" cy="13475"/>
              </a:xfrm>
              <a:custGeom>
                <a:avLst/>
                <a:gdLst/>
                <a:ahLst/>
                <a:cxnLst/>
                <a:rect l="l" t="t" r="r" b="b"/>
                <a:pathLst>
                  <a:path w="537" h="539" extrusionOk="0">
                    <a:moveTo>
                      <a:pt x="247" y="0"/>
                    </a:moveTo>
                    <a:cubicBezTo>
                      <a:pt x="112" y="0"/>
                      <a:pt x="11" y="112"/>
                      <a:pt x="0" y="253"/>
                    </a:cubicBezTo>
                    <a:cubicBezTo>
                      <a:pt x="0" y="396"/>
                      <a:pt x="107" y="515"/>
                      <a:pt x="250" y="539"/>
                    </a:cubicBezTo>
                    <a:cubicBezTo>
                      <a:pt x="405" y="539"/>
                      <a:pt x="524" y="432"/>
                      <a:pt x="536" y="277"/>
                    </a:cubicBezTo>
                    <a:cubicBezTo>
                      <a:pt x="536" y="134"/>
                      <a:pt x="429" y="15"/>
                      <a:pt x="286" y="3"/>
                    </a:cubicBezTo>
                    <a:cubicBezTo>
                      <a:pt x="273" y="1"/>
                      <a:pt x="260" y="0"/>
                      <a:pt x="24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86" name="Google Shape;6086;p46"/>
              <p:cNvSpPr/>
              <p:nvPr/>
            </p:nvSpPr>
            <p:spPr>
              <a:xfrm>
                <a:off x="2807775" y="3902100"/>
                <a:ext cx="6275" cy="6275"/>
              </a:xfrm>
              <a:custGeom>
                <a:avLst/>
                <a:gdLst/>
                <a:ahLst/>
                <a:cxnLst/>
                <a:rect l="l" t="t" r="r" b="b"/>
                <a:pathLst>
                  <a:path w="251" h="251" extrusionOk="0">
                    <a:moveTo>
                      <a:pt x="132" y="0"/>
                    </a:moveTo>
                    <a:cubicBezTo>
                      <a:pt x="60" y="0"/>
                      <a:pt x="1" y="60"/>
                      <a:pt x="1" y="119"/>
                    </a:cubicBezTo>
                    <a:cubicBezTo>
                      <a:pt x="1" y="191"/>
                      <a:pt x="60" y="250"/>
                      <a:pt x="120" y="250"/>
                    </a:cubicBezTo>
                    <a:cubicBezTo>
                      <a:pt x="191" y="250"/>
                      <a:pt x="251" y="191"/>
                      <a:pt x="251" y="131"/>
                    </a:cubicBezTo>
                    <a:cubicBezTo>
                      <a:pt x="251" y="60"/>
                      <a:pt x="191" y="0"/>
                      <a:pt x="132"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87" name="Google Shape;6087;p46"/>
              <p:cNvSpPr/>
              <p:nvPr/>
            </p:nvSpPr>
            <p:spPr>
              <a:xfrm>
                <a:off x="1848425" y="3701175"/>
                <a:ext cx="31275" cy="30700"/>
              </a:xfrm>
              <a:custGeom>
                <a:avLst/>
                <a:gdLst/>
                <a:ahLst/>
                <a:cxnLst/>
                <a:rect l="l" t="t" r="r" b="b"/>
                <a:pathLst>
                  <a:path w="1251" h="1228" extrusionOk="0">
                    <a:moveTo>
                      <a:pt x="644" y="1"/>
                    </a:moveTo>
                    <a:cubicBezTo>
                      <a:pt x="525" y="1"/>
                      <a:pt x="406" y="36"/>
                      <a:pt x="310" y="96"/>
                    </a:cubicBezTo>
                    <a:cubicBezTo>
                      <a:pt x="132" y="191"/>
                      <a:pt x="13" y="370"/>
                      <a:pt x="13" y="596"/>
                    </a:cubicBezTo>
                    <a:cubicBezTo>
                      <a:pt x="1" y="941"/>
                      <a:pt x="275" y="1227"/>
                      <a:pt x="608" y="1227"/>
                    </a:cubicBezTo>
                    <a:cubicBezTo>
                      <a:pt x="941" y="1227"/>
                      <a:pt x="1227" y="965"/>
                      <a:pt x="1239" y="632"/>
                    </a:cubicBezTo>
                    <a:cubicBezTo>
                      <a:pt x="1251" y="358"/>
                      <a:pt x="1072" y="120"/>
                      <a:pt x="822" y="36"/>
                    </a:cubicBezTo>
                    <a:cubicBezTo>
                      <a:pt x="763" y="13"/>
                      <a:pt x="703" y="1"/>
                      <a:pt x="644"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88" name="Google Shape;6088;p46"/>
              <p:cNvSpPr/>
              <p:nvPr/>
            </p:nvSpPr>
            <p:spPr>
              <a:xfrm>
                <a:off x="1809450" y="4151525"/>
                <a:ext cx="12525" cy="12525"/>
              </a:xfrm>
              <a:custGeom>
                <a:avLst/>
                <a:gdLst/>
                <a:ahLst/>
                <a:cxnLst/>
                <a:rect l="l" t="t" r="r" b="b"/>
                <a:pathLst>
                  <a:path w="501" h="501" extrusionOk="0">
                    <a:moveTo>
                      <a:pt x="262" y="1"/>
                    </a:moveTo>
                    <a:cubicBezTo>
                      <a:pt x="131" y="1"/>
                      <a:pt x="12" y="96"/>
                      <a:pt x="0" y="239"/>
                    </a:cubicBezTo>
                    <a:cubicBezTo>
                      <a:pt x="0" y="382"/>
                      <a:pt x="107" y="489"/>
                      <a:pt x="238" y="501"/>
                    </a:cubicBezTo>
                    <a:cubicBezTo>
                      <a:pt x="369" y="501"/>
                      <a:pt x="488" y="394"/>
                      <a:pt x="500" y="263"/>
                    </a:cubicBezTo>
                    <a:cubicBezTo>
                      <a:pt x="500" y="132"/>
                      <a:pt x="405" y="13"/>
                      <a:pt x="262"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89" name="Google Shape;6089;p46"/>
              <p:cNvSpPr/>
              <p:nvPr/>
            </p:nvSpPr>
            <p:spPr>
              <a:xfrm>
                <a:off x="2089825" y="4395900"/>
                <a:ext cx="31000" cy="30100"/>
              </a:xfrm>
              <a:custGeom>
                <a:avLst/>
                <a:gdLst/>
                <a:ahLst/>
                <a:cxnLst/>
                <a:rect l="l" t="t" r="r" b="b"/>
                <a:pathLst>
                  <a:path w="1240" h="1204" extrusionOk="0">
                    <a:moveTo>
                      <a:pt x="621" y="0"/>
                    </a:moveTo>
                    <a:cubicBezTo>
                      <a:pt x="287" y="0"/>
                      <a:pt x="36" y="258"/>
                      <a:pt x="25" y="584"/>
                    </a:cubicBezTo>
                    <a:cubicBezTo>
                      <a:pt x="1" y="906"/>
                      <a:pt x="275" y="1191"/>
                      <a:pt x="596" y="1203"/>
                    </a:cubicBezTo>
                    <a:cubicBezTo>
                      <a:pt x="603" y="1204"/>
                      <a:pt x="611" y="1204"/>
                      <a:pt x="618" y="1204"/>
                    </a:cubicBezTo>
                    <a:cubicBezTo>
                      <a:pt x="942" y="1204"/>
                      <a:pt x="1215" y="946"/>
                      <a:pt x="1227" y="620"/>
                    </a:cubicBezTo>
                    <a:cubicBezTo>
                      <a:pt x="1239" y="298"/>
                      <a:pt x="977" y="13"/>
                      <a:pt x="644" y="1"/>
                    </a:cubicBezTo>
                    <a:cubicBezTo>
                      <a:pt x="636" y="1"/>
                      <a:pt x="629" y="0"/>
                      <a:pt x="621"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90" name="Google Shape;6090;p46"/>
              <p:cNvSpPr/>
              <p:nvPr/>
            </p:nvSpPr>
            <p:spPr>
              <a:xfrm>
                <a:off x="2062450" y="4471475"/>
                <a:ext cx="25625" cy="24800"/>
              </a:xfrm>
              <a:custGeom>
                <a:avLst/>
                <a:gdLst/>
                <a:ahLst/>
                <a:cxnLst/>
                <a:rect l="l" t="t" r="r" b="b"/>
                <a:pathLst>
                  <a:path w="1025" h="992" extrusionOk="0">
                    <a:moveTo>
                      <a:pt x="495" y="0"/>
                    </a:moveTo>
                    <a:cubicBezTo>
                      <a:pt x="229" y="0"/>
                      <a:pt x="24" y="218"/>
                      <a:pt x="12" y="478"/>
                    </a:cubicBezTo>
                    <a:cubicBezTo>
                      <a:pt x="0" y="752"/>
                      <a:pt x="227" y="978"/>
                      <a:pt x="489" y="990"/>
                    </a:cubicBezTo>
                    <a:cubicBezTo>
                      <a:pt x="502" y="991"/>
                      <a:pt x="516" y="992"/>
                      <a:pt x="530" y="992"/>
                    </a:cubicBezTo>
                    <a:cubicBezTo>
                      <a:pt x="796" y="992"/>
                      <a:pt x="1001" y="775"/>
                      <a:pt x="1012" y="514"/>
                    </a:cubicBezTo>
                    <a:cubicBezTo>
                      <a:pt x="1024" y="240"/>
                      <a:pt x="798" y="14"/>
                      <a:pt x="536" y="2"/>
                    </a:cubicBezTo>
                    <a:cubicBezTo>
                      <a:pt x="522" y="1"/>
                      <a:pt x="509" y="0"/>
                      <a:pt x="495"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91" name="Google Shape;6091;p46"/>
              <p:cNvSpPr/>
              <p:nvPr/>
            </p:nvSpPr>
            <p:spPr>
              <a:xfrm>
                <a:off x="1654350" y="4302425"/>
                <a:ext cx="37850" cy="37250"/>
              </a:xfrm>
              <a:custGeom>
                <a:avLst/>
                <a:gdLst/>
                <a:ahLst/>
                <a:cxnLst/>
                <a:rect l="l" t="t" r="r" b="b"/>
                <a:pathLst>
                  <a:path w="1514" h="1490" extrusionOk="0">
                    <a:moveTo>
                      <a:pt x="743" y="0"/>
                    </a:moveTo>
                    <a:cubicBezTo>
                      <a:pt x="346" y="0"/>
                      <a:pt x="24" y="313"/>
                      <a:pt x="13" y="716"/>
                    </a:cubicBezTo>
                    <a:cubicBezTo>
                      <a:pt x="1" y="1132"/>
                      <a:pt x="322" y="1478"/>
                      <a:pt x="727" y="1490"/>
                    </a:cubicBezTo>
                    <a:cubicBezTo>
                      <a:pt x="735" y="1490"/>
                      <a:pt x="742" y="1490"/>
                      <a:pt x="750" y="1490"/>
                    </a:cubicBezTo>
                    <a:cubicBezTo>
                      <a:pt x="1156" y="1490"/>
                      <a:pt x="1489" y="1173"/>
                      <a:pt x="1501" y="775"/>
                    </a:cubicBezTo>
                    <a:cubicBezTo>
                      <a:pt x="1513" y="358"/>
                      <a:pt x="1192" y="13"/>
                      <a:pt x="787" y="1"/>
                    </a:cubicBezTo>
                    <a:cubicBezTo>
                      <a:pt x="772" y="0"/>
                      <a:pt x="758" y="0"/>
                      <a:pt x="743"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92" name="Google Shape;6092;p46"/>
              <p:cNvSpPr/>
              <p:nvPr/>
            </p:nvSpPr>
            <p:spPr>
              <a:xfrm>
                <a:off x="3059900" y="3763025"/>
                <a:ext cx="320000" cy="156225"/>
              </a:xfrm>
              <a:custGeom>
                <a:avLst/>
                <a:gdLst/>
                <a:ahLst/>
                <a:cxnLst/>
                <a:rect l="l" t="t" r="r" b="b"/>
                <a:pathLst>
                  <a:path w="12800" h="6249" extrusionOk="0">
                    <a:moveTo>
                      <a:pt x="4400" y="4942"/>
                    </a:moveTo>
                    <a:cubicBezTo>
                      <a:pt x="4414" y="4942"/>
                      <a:pt x="4427" y="4943"/>
                      <a:pt x="4441" y="4944"/>
                    </a:cubicBezTo>
                    <a:cubicBezTo>
                      <a:pt x="4620" y="4956"/>
                      <a:pt x="4763" y="5123"/>
                      <a:pt x="4763" y="5301"/>
                    </a:cubicBezTo>
                    <a:cubicBezTo>
                      <a:pt x="4763" y="5485"/>
                      <a:pt x="4609" y="5624"/>
                      <a:pt x="4428" y="5624"/>
                    </a:cubicBezTo>
                    <a:cubicBezTo>
                      <a:pt x="4420" y="5624"/>
                      <a:pt x="4413" y="5623"/>
                      <a:pt x="4406" y="5623"/>
                    </a:cubicBezTo>
                    <a:cubicBezTo>
                      <a:pt x="4215" y="5623"/>
                      <a:pt x="4060" y="5456"/>
                      <a:pt x="4084" y="5266"/>
                    </a:cubicBezTo>
                    <a:cubicBezTo>
                      <a:pt x="4084" y="5088"/>
                      <a:pt x="4218" y="4942"/>
                      <a:pt x="4400" y="4942"/>
                    </a:cubicBezTo>
                    <a:close/>
                    <a:moveTo>
                      <a:pt x="9398" y="1"/>
                    </a:moveTo>
                    <a:cubicBezTo>
                      <a:pt x="8499" y="1"/>
                      <a:pt x="7477" y="175"/>
                      <a:pt x="6382" y="622"/>
                    </a:cubicBezTo>
                    <a:cubicBezTo>
                      <a:pt x="2846" y="2099"/>
                      <a:pt x="0" y="6052"/>
                      <a:pt x="0" y="6052"/>
                    </a:cubicBezTo>
                    <a:cubicBezTo>
                      <a:pt x="0" y="6052"/>
                      <a:pt x="1244" y="6248"/>
                      <a:pt x="2931" y="6248"/>
                    </a:cubicBezTo>
                    <a:cubicBezTo>
                      <a:pt x="4564" y="6248"/>
                      <a:pt x="6612" y="6064"/>
                      <a:pt x="8347" y="5337"/>
                    </a:cubicBezTo>
                    <a:cubicBezTo>
                      <a:pt x="8739" y="5182"/>
                      <a:pt x="9097" y="5004"/>
                      <a:pt x="9418" y="4801"/>
                    </a:cubicBezTo>
                    <a:cubicBezTo>
                      <a:pt x="12073" y="3218"/>
                      <a:pt x="12799" y="729"/>
                      <a:pt x="12799" y="729"/>
                    </a:cubicBezTo>
                    <a:cubicBezTo>
                      <a:pt x="12799" y="729"/>
                      <a:pt x="11502" y="15"/>
                      <a:pt x="9573" y="3"/>
                    </a:cubicBezTo>
                    <a:cubicBezTo>
                      <a:pt x="9515" y="2"/>
                      <a:pt x="9457" y="1"/>
                      <a:pt x="9398"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93" name="Google Shape;6093;p46"/>
              <p:cNvSpPr/>
              <p:nvPr/>
            </p:nvSpPr>
            <p:spPr>
              <a:xfrm>
                <a:off x="4368100" y="3452350"/>
                <a:ext cx="279525" cy="208850"/>
              </a:xfrm>
              <a:custGeom>
                <a:avLst/>
                <a:gdLst/>
                <a:ahLst/>
                <a:cxnLst/>
                <a:rect l="l" t="t" r="r" b="b"/>
                <a:pathLst>
                  <a:path w="11181" h="8354" extrusionOk="0">
                    <a:moveTo>
                      <a:pt x="0" y="0"/>
                    </a:moveTo>
                    <a:cubicBezTo>
                      <a:pt x="0" y="0"/>
                      <a:pt x="1024" y="2512"/>
                      <a:pt x="2834" y="4727"/>
                    </a:cubicBezTo>
                    <a:cubicBezTo>
                      <a:pt x="3441" y="5489"/>
                      <a:pt x="4144" y="6203"/>
                      <a:pt x="4929" y="6775"/>
                    </a:cubicBezTo>
                    <a:cubicBezTo>
                      <a:pt x="6712" y="8077"/>
                      <a:pt x="8514" y="8353"/>
                      <a:pt x="9722" y="8353"/>
                    </a:cubicBezTo>
                    <a:cubicBezTo>
                      <a:pt x="10612" y="8353"/>
                      <a:pt x="11180" y="8203"/>
                      <a:pt x="11180" y="8203"/>
                    </a:cubicBezTo>
                    <a:cubicBezTo>
                      <a:pt x="11180" y="8203"/>
                      <a:pt x="11121" y="6668"/>
                      <a:pt x="10073" y="4965"/>
                    </a:cubicBezTo>
                    <a:cubicBezTo>
                      <a:pt x="9597" y="4191"/>
                      <a:pt x="8918" y="3381"/>
                      <a:pt x="7954" y="2667"/>
                    </a:cubicBezTo>
                    <a:cubicBezTo>
                      <a:pt x="4858" y="405"/>
                      <a:pt x="1" y="0"/>
                      <a:pt x="0"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94" name="Google Shape;6094;p46"/>
              <p:cNvSpPr/>
              <p:nvPr/>
            </p:nvSpPr>
            <p:spPr>
              <a:xfrm>
                <a:off x="3883200" y="3789025"/>
                <a:ext cx="382225" cy="128800"/>
              </a:xfrm>
              <a:custGeom>
                <a:avLst/>
                <a:gdLst/>
                <a:ahLst/>
                <a:cxnLst/>
                <a:rect l="l" t="t" r="r" b="b"/>
                <a:pathLst>
                  <a:path w="15289" h="5152" extrusionOk="0">
                    <a:moveTo>
                      <a:pt x="7930" y="0"/>
                    </a:moveTo>
                    <a:cubicBezTo>
                      <a:pt x="7655" y="0"/>
                      <a:pt x="7381" y="11"/>
                      <a:pt x="7109" y="35"/>
                    </a:cubicBezTo>
                    <a:cubicBezTo>
                      <a:pt x="3609" y="344"/>
                      <a:pt x="1787" y="2654"/>
                      <a:pt x="1513" y="3023"/>
                    </a:cubicBezTo>
                    <a:cubicBezTo>
                      <a:pt x="1489" y="2630"/>
                      <a:pt x="1180" y="2321"/>
                      <a:pt x="799" y="2309"/>
                    </a:cubicBezTo>
                    <a:cubicBezTo>
                      <a:pt x="791" y="2309"/>
                      <a:pt x="784" y="2309"/>
                      <a:pt x="776" y="2309"/>
                    </a:cubicBezTo>
                    <a:cubicBezTo>
                      <a:pt x="370" y="2309"/>
                      <a:pt x="36" y="2626"/>
                      <a:pt x="25" y="3035"/>
                    </a:cubicBezTo>
                    <a:cubicBezTo>
                      <a:pt x="1" y="3464"/>
                      <a:pt x="322" y="3809"/>
                      <a:pt x="739" y="3821"/>
                    </a:cubicBezTo>
                    <a:cubicBezTo>
                      <a:pt x="754" y="3822"/>
                      <a:pt x="769" y="3822"/>
                      <a:pt x="783" y="3822"/>
                    </a:cubicBezTo>
                    <a:cubicBezTo>
                      <a:pt x="1157" y="3822"/>
                      <a:pt x="1467" y="3532"/>
                      <a:pt x="1513" y="3142"/>
                    </a:cubicBezTo>
                    <a:cubicBezTo>
                      <a:pt x="1800" y="3419"/>
                      <a:pt x="3719" y="5151"/>
                      <a:pt x="6811" y="5151"/>
                    </a:cubicBezTo>
                    <a:cubicBezTo>
                      <a:pt x="7050" y="5151"/>
                      <a:pt x="7296" y="5141"/>
                      <a:pt x="7550" y="5119"/>
                    </a:cubicBezTo>
                    <a:cubicBezTo>
                      <a:pt x="11360" y="4773"/>
                      <a:pt x="15289" y="1880"/>
                      <a:pt x="15289" y="1880"/>
                    </a:cubicBezTo>
                    <a:cubicBezTo>
                      <a:pt x="15289" y="1880"/>
                      <a:pt x="11528" y="0"/>
                      <a:pt x="7930"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95" name="Google Shape;6095;p46"/>
              <p:cNvSpPr/>
              <p:nvPr/>
            </p:nvSpPr>
            <p:spPr>
              <a:xfrm>
                <a:off x="3399525" y="4209850"/>
                <a:ext cx="317925" cy="159250"/>
              </a:xfrm>
              <a:custGeom>
                <a:avLst/>
                <a:gdLst/>
                <a:ahLst/>
                <a:cxnLst/>
                <a:rect l="l" t="t" r="r" b="b"/>
                <a:pathLst>
                  <a:path w="12717" h="6370" extrusionOk="0">
                    <a:moveTo>
                      <a:pt x="10207" y="0"/>
                    </a:moveTo>
                    <a:cubicBezTo>
                      <a:pt x="8517" y="0"/>
                      <a:pt x="6262" y="191"/>
                      <a:pt x="4382" y="1013"/>
                    </a:cubicBezTo>
                    <a:cubicBezTo>
                      <a:pt x="869" y="2549"/>
                      <a:pt x="0" y="5705"/>
                      <a:pt x="0" y="5705"/>
                    </a:cubicBezTo>
                    <a:cubicBezTo>
                      <a:pt x="0" y="5705"/>
                      <a:pt x="1278" y="6370"/>
                      <a:pt x="3163" y="6370"/>
                    </a:cubicBezTo>
                    <a:cubicBezTo>
                      <a:pt x="4121" y="6370"/>
                      <a:pt x="5235" y="6198"/>
                      <a:pt x="6418" y="5681"/>
                    </a:cubicBezTo>
                    <a:cubicBezTo>
                      <a:pt x="9930" y="4157"/>
                      <a:pt x="12716" y="144"/>
                      <a:pt x="12716" y="144"/>
                    </a:cubicBezTo>
                    <a:cubicBezTo>
                      <a:pt x="12716" y="144"/>
                      <a:pt x="11675" y="0"/>
                      <a:pt x="1020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96" name="Google Shape;6096;p46"/>
              <p:cNvSpPr/>
              <p:nvPr/>
            </p:nvSpPr>
            <p:spPr>
              <a:xfrm>
                <a:off x="4441025" y="4275950"/>
                <a:ext cx="294400" cy="190475"/>
              </a:xfrm>
              <a:custGeom>
                <a:avLst/>
                <a:gdLst/>
                <a:ahLst/>
                <a:cxnLst/>
                <a:rect l="l" t="t" r="r" b="b"/>
                <a:pathLst>
                  <a:path w="11776" h="7619" extrusionOk="0">
                    <a:moveTo>
                      <a:pt x="11776" y="1"/>
                    </a:moveTo>
                    <a:cubicBezTo>
                      <a:pt x="11775" y="1"/>
                      <a:pt x="6894" y="36"/>
                      <a:pt x="3644" y="2060"/>
                    </a:cubicBezTo>
                    <a:cubicBezTo>
                      <a:pt x="393" y="4084"/>
                      <a:pt x="0" y="7323"/>
                      <a:pt x="0" y="7323"/>
                    </a:cubicBezTo>
                    <a:cubicBezTo>
                      <a:pt x="0" y="7323"/>
                      <a:pt x="837" y="7619"/>
                      <a:pt x="2096" y="7619"/>
                    </a:cubicBezTo>
                    <a:cubicBezTo>
                      <a:pt x="3260" y="7619"/>
                      <a:pt x="4785" y="7366"/>
                      <a:pt x="6346" y="6394"/>
                    </a:cubicBezTo>
                    <a:cubicBezTo>
                      <a:pt x="9585" y="4370"/>
                      <a:pt x="11776" y="1"/>
                      <a:pt x="1177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97" name="Google Shape;6097;p46"/>
              <p:cNvSpPr/>
              <p:nvPr/>
            </p:nvSpPr>
            <p:spPr>
              <a:xfrm>
                <a:off x="3260525" y="4458700"/>
                <a:ext cx="25900" cy="26525"/>
              </a:xfrm>
              <a:custGeom>
                <a:avLst/>
                <a:gdLst/>
                <a:ahLst/>
                <a:cxnLst/>
                <a:rect l="l" t="t" r="r" b="b"/>
                <a:pathLst>
                  <a:path w="1036" h="1061" extrusionOk="0">
                    <a:moveTo>
                      <a:pt x="515" y="1"/>
                    </a:moveTo>
                    <a:cubicBezTo>
                      <a:pt x="238" y="1"/>
                      <a:pt x="0" y="234"/>
                      <a:pt x="0" y="513"/>
                    </a:cubicBezTo>
                    <a:cubicBezTo>
                      <a:pt x="0" y="704"/>
                      <a:pt x="107" y="858"/>
                      <a:pt x="250" y="965"/>
                    </a:cubicBezTo>
                    <a:cubicBezTo>
                      <a:pt x="322" y="1013"/>
                      <a:pt x="417" y="1061"/>
                      <a:pt x="500" y="1061"/>
                    </a:cubicBezTo>
                    <a:cubicBezTo>
                      <a:pt x="536" y="1061"/>
                      <a:pt x="583" y="1049"/>
                      <a:pt x="607" y="1049"/>
                    </a:cubicBezTo>
                    <a:cubicBezTo>
                      <a:pt x="845" y="1001"/>
                      <a:pt x="1036" y="811"/>
                      <a:pt x="1036" y="549"/>
                    </a:cubicBezTo>
                    <a:cubicBezTo>
                      <a:pt x="1036" y="334"/>
                      <a:pt x="893" y="132"/>
                      <a:pt x="703" y="49"/>
                    </a:cubicBezTo>
                    <a:cubicBezTo>
                      <a:pt x="679" y="49"/>
                      <a:pt x="655" y="37"/>
                      <a:pt x="643" y="37"/>
                    </a:cubicBezTo>
                    <a:cubicBezTo>
                      <a:pt x="607" y="13"/>
                      <a:pt x="583" y="1"/>
                      <a:pt x="536" y="1"/>
                    </a:cubicBezTo>
                    <a:cubicBezTo>
                      <a:pt x="529" y="1"/>
                      <a:pt x="522" y="1"/>
                      <a:pt x="515"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98" name="Google Shape;6098;p46"/>
              <p:cNvSpPr/>
              <p:nvPr/>
            </p:nvSpPr>
            <p:spPr>
              <a:xfrm>
                <a:off x="4736600" y="4306900"/>
                <a:ext cx="22050" cy="21775"/>
              </a:xfrm>
              <a:custGeom>
                <a:avLst/>
                <a:gdLst/>
                <a:ahLst/>
                <a:cxnLst/>
                <a:rect l="l" t="t" r="r" b="b"/>
                <a:pathLst>
                  <a:path w="882" h="871" extrusionOk="0">
                    <a:moveTo>
                      <a:pt x="453" y="1"/>
                    </a:moveTo>
                    <a:cubicBezTo>
                      <a:pt x="214" y="1"/>
                      <a:pt x="12" y="179"/>
                      <a:pt x="12" y="418"/>
                    </a:cubicBezTo>
                    <a:cubicBezTo>
                      <a:pt x="0" y="656"/>
                      <a:pt x="191" y="870"/>
                      <a:pt x="429" y="870"/>
                    </a:cubicBezTo>
                    <a:cubicBezTo>
                      <a:pt x="435" y="870"/>
                      <a:pt x="442" y="871"/>
                      <a:pt x="449" y="871"/>
                    </a:cubicBezTo>
                    <a:cubicBezTo>
                      <a:pt x="678" y="871"/>
                      <a:pt x="869" y="673"/>
                      <a:pt x="869" y="453"/>
                    </a:cubicBezTo>
                    <a:cubicBezTo>
                      <a:pt x="881" y="215"/>
                      <a:pt x="691" y="1"/>
                      <a:pt x="453"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99" name="Google Shape;6099;p46"/>
              <p:cNvSpPr/>
              <p:nvPr/>
            </p:nvSpPr>
            <p:spPr>
              <a:xfrm>
                <a:off x="4352625" y="4105975"/>
                <a:ext cx="60450" cy="48875"/>
              </a:xfrm>
              <a:custGeom>
                <a:avLst/>
                <a:gdLst/>
                <a:ahLst/>
                <a:cxnLst/>
                <a:rect l="l" t="t" r="r" b="b"/>
                <a:pathLst>
                  <a:path w="2418" h="1955" extrusionOk="0">
                    <a:moveTo>
                      <a:pt x="1554" y="1"/>
                    </a:moveTo>
                    <a:cubicBezTo>
                      <a:pt x="1209" y="1"/>
                      <a:pt x="913" y="201"/>
                      <a:pt x="786" y="513"/>
                    </a:cubicBezTo>
                    <a:lnTo>
                      <a:pt x="750" y="513"/>
                    </a:lnTo>
                    <a:cubicBezTo>
                      <a:pt x="736" y="512"/>
                      <a:pt x="722" y="512"/>
                      <a:pt x="708" y="512"/>
                    </a:cubicBezTo>
                    <a:cubicBezTo>
                      <a:pt x="323" y="512"/>
                      <a:pt x="23" y="825"/>
                      <a:pt x="12" y="1204"/>
                    </a:cubicBezTo>
                    <a:cubicBezTo>
                      <a:pt x="0" y="1609"/>
                      <a:pt x="310" y="1942"/>
                      <a:pt x="703" y="1954"/>
                    </a:cubicBezTo>
                    <a:cubicBezTo>
                      <a:pt x="715" y="1954"/>
                      <a:pt x="727" y="1955"/>
                      <a:pt x="738" y="1955"/>
                    </a:cubicBezTo>
                    <a:cubicBezTo>
                      <a:pt x="985" y="1955"/>
                      <a:pt x="1197" y="1838"/>
                      <a:pt x="1322" y="1656"/>
                    </a:cubicBezTo>
                    <a:cubicBezTo>
                      <a:pt x="1393" y="1668"/>
                      <a:pt x="1453" y="1680"/>
                      <a:pt x="1524" y="1680"/>
                    </a:cubicBezTo>
                    <a:cubicBezTo>
                      <a:pt x="1549" y="1682"/>
                      <a:pt x="1573" y="1684"/>
                      <a:pt x="1597" y="1684"/>
                    </a:cubicBezTo>
                    <a:cubicBezTo>
                      <a:pt x="1806" y="1684"/>
                      <a:pt x="1991" y="1594"/>
                      <a:pt x="2119" y="1466"/>
                    </a:cubicBezTo>
                    <a:cubicBezTo>
                      <a:pt x="2286" y="1311"/>
                      <a:pt x="2393" y="1108"/>
                      <a:pt x="2393" y="870"/>
                    </a:cubicBezTo>
                    <a:cubicBezTo>
                      <a:pt x="2417" y="608"/>
                      <a:pt x="2298" y="370"/>
                      <a:pt x="2108" y="215"/>
                    </a:cubicBezTo>
                    <a:cubicBezTo>
                      <a:pt x="1977" y="96"/>
                      <a:pt x="1798" y="13"/>
                      <a:pt x="1584" y="1"/>
                    </a:cubicBezTo>
                    <a:cubicBezTo>
                      <a:pt x="1574" y="1"/>
                      <a:pt x="1564" y="1"/>
                      <a:pt x="1554"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00" name="Google Shape;6100;p46"/>
              <p:cNvSpPr/>
              <p:nvPr/>
            </p:nvSpPr>
            <p:spPr>
              <a:xfrm>
                <a:off x="4434475" y="3922625"/>
                <a:ext cx="15500" cy="15525"/>
              </a:xfrm>
              <a:custGeom>
                <a:avLst/>
                <a:gdLst/>
                <a:ahLst/>
                <a:cxnLst/>
                <a:rect l="l" t="t" r="r" b="b"/>
                <a:pathLst>
                  <a:path w="620" h="621" extrusionOk="0">
                    <a:moveTo>
                      <a:pt x="299" y="0"/>
                    </a:moveTo>
                    <a:cubicBezTo>
                      <a:pt x="131" y="0"/>
                      <a:pt x="0" y="128"/>
                      <a:pt x="0" y="299"/>
                    </a:cubicBezTo>
                    <a:cubicBezTo>
                      <a:pt x="0" y="477"/>
                      <a:pt x="131" y="608"/>
                      <a:pt x="298" y="620"/>
                    </a:cubicBezTo>
                    <a:cubicBezTo>
                      <a:pt x="477" y="620"/>
                      <a:pt x="608" y="489"/>
                      <a:pt x="619" y="322"/>
                    </a:cubicBezTo>
                    <a:cubicBezTo>
                      <a:pt x="619" y="144"/>
                      <a:pt x="488" y="13"/>
                      <a:pt x="322" y="1"/>
                    </a:cubicBezTo>
                    <a:cubicBezTo>
                      <a:pt x="314" y="0"/>
                      <a:pt x="307" y="0"/>
                      <a:pt x="299"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01" name="Google Shape;6101;p46"/>
              <p:cNvSpPr/>
              <p:nvPr/>
            </p:nvSpPr>
            <p:spPr>
              <a:xfrm>
                <a:off x="4606525" y="4119075"/>
                <a:ext cx="33350" cy="32500"/>
              </a:xfrm>
              <a:custGeom>
                <a:avLst/>
                <a:gdLst/>
                <a:ahLst/>
                <a:cxnLst/>
                <a:rect l="l" t="t" r="r" b="b"/>
                <a:pathLst>
                  <a:path w="1334" h="1300" extrusionOk="0">
                    <a:moveTo>
                      <a:pt x="668" y="1"/>
                    </a:moveTo>
                    <a:cubicBezTo>
                      <a:pt x="321" y="1"/>
                      <a:pt x="36" y="270"/>
                      <a:pt x="24" y="620"/>
                    </a:cubicBezTo>
                    <a:cubicBezTo>
                      <a:pt x="0" y="977"/>
                      <a:pt x="286" y="1275"/>
                      <a:pt x="643" y="1299"/>
                    </a:cubicBezTo>
                    <a:cubicBezTo>
                      <a:pt x="650" y="1299"/>
                      <a:pt x="657" y="1299"/>
                      <a:pt x="665" y="1299"/>
                    </a:cubicBezTo>
                    <a:cubicBezTo>
                      <a:pt x="1012" y="1299"/>
                      <a:pt x="1298" y="1018"/>
                      <a:pt x="1310" y="668"/>
                    </a:cubicBezTo>
                    <a:cubicBezTo>
                      <a:pt x="1334" y="311"/>
                      <a:pt x="1048" y="13"/>
                      <a:pt x="691" y="1"/>
                    </a:cubicBezTo>
                    <a:cubicBezTo>
                      <a:pt x="683" y="1"/>
                      <a:pt x="676" y="1"/>
                      <a:pt x="668"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02" name="Google Shape;6102;p46"/>
              <p:cNvSpPr/>
              <p:nvPr/>
            </p:nvSpPr>
            <p:spPr>
              <a:xfrm>
                <a:off x="4513650" y="4248575"/>
                <a:ext cx="25325" cy="24475"/>
              </a:xfrm>
              <a:custGeom>
                <a:avLst/>
                <a:gdLst/>
                <a:ahLst/>
                <a:cxnLst/>
                <a:rect l="l" t="t" r="r" b="b"/>
                <a:pathLst>
                  <a:path w="1013" h="979" extrusionOk="0">
                    <a:moveTo>
                      <a:pt x="524" y="0"/>
                    </a:moveTo>
                    <a:cubicBezTo>
                      <a:pt x="250" y="0"/>
                      <a:pt x="24" y="203"/>
                      <a:pt x="12" y="476"/>
                    </a:cubicBezTo>
                    <a:cubicBezTo>
                      <a:pt x="0" y="738"/>
                      <a:pt x="227" y="977"/>
                      <a:pt x="489" y="977"/>
                    </a:cubicBezTo>
                    <a:cubicBezTo>
                      <a:pt x="502" y="978"/>
                      <a:pt x="515" y="978"/>
                      <a:pt x="528" y="978"/>
                    </a:cubicBezTo>
                    <a:cubicBezTo>
                      <a:pt x="785" y="978"/>
                      <a:pt x="1001" y="761"/>
                      <a:pt x="1001" y="500"/>
                    </a:cubicBezTo>
                    <a:cubicBezTo>
                      <a:pt x="1012" y="238"/>
                      <a:pt x="786" y="0"/>
                      <a:pt x="524"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03" name="Google Shape;6103;p46"/>
              <p:cNvSpPr/>
              <p:nvPr/>
            </p:nvSpPr>
            <p:spPr>
              <a:xfrm>
                <a:off x="4829750" y="4118800"/>
                <a:ext cx="20275" cy="19950"/>
              </a:xfrm>
              <a:custGeom>
                <a:avLst/>
                <a:gdLst/>
                <a:ahLst/>
                <a:cxnLst/>
                <a:rect l="l" t="t" r="r" b="b"/>
                <a:pathLst>
                  <a:path w="811" h="798" extrusionOk="0">
                    <a:moveTo>
                      <a:pt x="418" y="0"/>
                    </a:moveTo>
                    <a:cubicBezTo>
                      <a:pt x="203" y="0"/>
                      <a:pt x="25" y="179"/>
                      <a:pt x="1" y="381"/>
                    </a:cubicBezTo>
                    <a:cubicBezTo>
                      <a:pt x="1" y="607"/>
                      <a:pt x="168" y="786"/>
                      <a:pt x="394" y="798"/>
                    </a:cubicBezTo>
                    <a:cubicBezTo>
                      <a:pt x="608" y="798"/>
                      <a:pt x="787" y="631"/>
                      <a:pt x="810" y="417"/>
                    </a:cubicBezTo>
                    <a:cubicBezTo>
                      <a:pt x="810" y="191"/>
                      <a:pt x="644" y="12"/>
                      <a:pt x="418"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04" name="Google Shape;6104;p46"/>
              <p:cNvSpPr/>
              <p:nvPr/>
            </p:nvSpPr>
            <p:spPr>
              <a:xfrm>
                <a:off x="4416900" y="4509300"/>
                <a:ext cx="13425" cy="13425"/>
              </a:xfrm>
              <a:custGeom>
                <a:avLst/>
                <a:gdLst/>
                <a:ahLst/>
                <a:cxnLst/>
                <a:rect l="l" t="t" r="r" b="b"/>
                <a:pathLst>
                  <a:path w="537" h="537" extrusionOk="0">
                    <a:moveTo>
                      <a:pt x="265" y="0"/>
                    </a:moveTo>
                    <a:cubicBezTo>
                      <a:pt x="120" y="0"/>
                      <a:pt x="1" y="115"/>
                      <a:pt x="1" y="251"/>
                    </a:cubicBezTo>
                    <a:cubicBezTo>
                      <a:pt x="1" y="406"/>
                      <a:pt x="108" y="525"/>
                      <a:pt x="251" y="537"/>
                    </a:cubicBezTo>
                    <a:cubicBezTo>
                      <a:pt x="406" y="537"/>
                      <a:pt x="513" y="430"/>
                      <a:pt x="537" y="287"/>
                    </a:cubicBezTo>
                    <a:cubicBezTo>
                      <a:pt x="537" y="132"/>
                      <a:pt x="429" y="13"/>
                      <a:pt x="287" y="1"/>
                    </a:cubicBezTo>
                    <a:cubicBezTo>
                      <a:pt x="279" y="1"/>
                      <a:pt x="272" y="0"/>
                      <a:pt x="265"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05" name="Google Shape;6105;p46"/>
              <p:cNvSpPr/>
              <p:nvPr/>
            </p:nvSpPr>
            <p:spPr>
              <a:xfrm>
                <a:off x="4450250" y="3955975"/>
                <a:ext cx="6575" cy="6575"/>
              </a:xfrm>
              <a:custGeom>
                <a:avLst/>
                <a:gdLst/>
                <a:ahLst/>
                <a:cxnLst/>
                <a:rect l="l" t="t" r="r" b="b"/>
                <a:pathLst>
                  <a:path w="263" h="263" extrusionOk="0">
                    <a:moveTo>
                      <a:pt x="143" y="0"/>
                    </a:moveTo>
                    <a:cubicBezTo>
                      <a:pt x="60" y="0"/>
                      <a:pt x="0" y="60"/>
                      <a:pt x="0" y="119"/>
                    </a:cubicBezTo>
                    <a:cubicBezTo>
                      <a:pt x="0" y="203"/>
                      <a:pt x="48" y="262"/>
                      <a:pt x="119" y="262"/>
                    </a:cubicBezTo>
                    <a:cubicBezTo>
                      <a:pt x="203" y="262"/>
                      <a:pt x="262" y="203"/>
                      <a:pt x="262" y="143"/>
                    </a:cubicBezTo>
                    <a:cubicBezTo>
                      <a:pt x="262" y="60"/>
                      <a:pt x="203" y="0"/>
                      <a:pt x="143"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06" name="Google Shape;6106;p46"/>
              <p:cNvSpPr/>
              <p:nvPr/>
            </p:nvSpPr>
            <p:spPr>
              <a:xfrm>
                <a:off x="3491200" y="3755650"/>
                <a:ext cx="31275" cy="30375"/>
              </a:xfrm>
              <a:custGeom>
                <a:avLst/>
                <a:gdLst/>
                <a:ahLst/>
                <a:cxnLst/>
                <a:rect l="l" t="t" r="r" b="b"/>
                <a:pathLst>
                  <a:path w="1251" h="1215" extrusionOk="0">
                    <a:moveTo>
                      <a:pt x="643" y="1"/>
                    </a:moveTo>
                    <a:cubicBezTo>
                      <a:pt x="524" y="1"/>
                      <a:pt x="405" y="24"/>
                      <a:pt x="310" y="84"/>
                    </a:cubicBezTo>
                    <a:cubicBezTo>
                      <a:pt x="131" y="191"/>
                      <a:pt x="12" y="370"/>
                      <a:pt x="12" y="596"/>
                    </a:cubicBezTo>
                    <a:cubicBezTo>
                      <a:pt x="0" y="929"/>
                      <a:pt x="262" y="1215"/>
                      <a:pt x="608" y="1215"/>
                    </a:cubicBezTo>
                    <a:cubicBezTo>
                      <a:pt x="941" y="1215"/>
                      <a:pt x="1215" y="953"/>
                      <a:pt x="1239" y="620"/>
                    </a:cubicBezTo>
                    <a:cubicBezTo>
                      <a:pt x="1251" y="358"/>
                      <a:pt x="1072" y="120"/>
                      <a:pt x="822" y="24"/>
                    </a:cubicBezTo>
                    <a:cubicBezTo>
                      <a:pt x="762" y="12"/>
                      <a:pt x="703" y="1"/>
                      <a:pt x="643"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07" name="Google Shape;6107;p46"/>
              <p:cNvSpPr/>
              <p:nvPr/>
            </p:nvSpPr>
            <p:spPr>
              <a:xfrm>
                <a:off x="3451600" y="4205400"/>
                <a:ext cx="13125" cy="12525"/>
              </a:xfrm>
              <a:custGeom>
                <a:avLst/>
                <a:gdLst/>
                <a:ahLst/>
                <a:cxnLst/>
                <a:rect l="l" t="t" r="r" b="b"/>
                <a:pathLst>
                  <a:path w="525" h="501" extrusionOk="0">
                    <a:moveTo>
                      <a:pt x="287" y="1"/>
                    </a:moveTo>
                    <a:cubicBezTo>
                      <a:pt x="156" y="1"/>
                      <a:pt x="37" y="108"/>
                      <a:pt x="25" y="239"/>
                    </a:cubicBezTo>
                    <a:cubicBezTo>
                      <a:pt x="1" y="382"/>
                      <a:pt x="120" y="501"/>
                      <a:pt x="263" y="501"/>
                    </a:cubicBezTo>
                    <a:cubicBezTo>
                      <a:pt x="394" y="501"/>
                      <a:pt x="513" y="406"/>
                      <a:pt x="525" y="263"/>
                    </a:cubicBezTo>
                    <a:cubicBezTo>
                      <a:pt x="525" y="132"/>
                      <a:pt x="418" y="13"/>
                      <a:pt x="287"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08" name="Google Shape;6108;p46"/>
              <p:cNvSpPr/>
              <p:nvPr/>
            </p:nvSpPr>
            <p:spPr>
              <a:xfrm>
                <a:off x="3732600" y="4450075"/>
                <a:ext cx="30975" cy="30400"/>
              </a:xfrm>
              <a:custGeom>
                <a:avLst/>
                <a:gdLst/>
                <a:ahLst/>
                <a:cxnLst/>
                <a:rect l="l" t="t" r="r" b="b"/>
                <a:pathLst>
                  <a:path w="1239" h="1216" extrusionOk="0">
                    <a:moveTo>
                      <a:pt x="622" y="0"/>
                    </a:moveTo>
                    <a:cubicBezTo>
                      <a:pt x="286" y="0"/>
                      <a:pt x="12" y="269"/>
                      <a:pt x="12" y="584"/>
                    </a:cubicBezTo>
                    <a:cubicBezTo>
                      <a:pt x="0" y="918"/>
                      <a:pt x="274" y="1191"/>
                      <a:pt x="596" y="1215"/>
                    </a:cubicBezTo>
                    <a:cubicBezTo>
                      <a:pt x="603" y="1215"/>
                      <a:pt x="610" y="1216"/>
                      <a:pt x="617" y="1216"/>
                    </a:cubicBezTo>
                    <a:cubicBezTo>
                      <a:pt x="940" y="1216"/>
                      <a:pt x="1203" y="947"/>
                      <a:pt x="1227" y="632"/>
                    </a:cubicBezTo>
                    <a:cubicBezTo>
                      <a:pt x="1239" y="298"/>
                      <a:pt x="965" y="25"/>
                      <a:pt x="643" y="1"/>
                    </a:cubicBezTo>
                    <a:cubicBezTo>
                      <a:pt x="636" y="1"/>
                      <a:pt x="629" y="0"/>
                      <a:pt x="622"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09" name="Google Shape;6109;p46"/>
              <p:cNvSpPr/>
              <p:nvPr/>
            </p:nvSpPr>
            <p:spPr>
              <a:xfrm>
                <a:off x="3705225" y="4525375"/>
                <a:ext cx="25600" cy="25050"/>
              </a:xfrm>
              <a:custGeom>
                <a:avLst/>
                <a:gdLst/>
                <a:ahLst/>
                <a:cxnLst/>
                <a:rect l="l" t="t" r="r" b="b"/>
                <a:pathLst>
                  <a:path w="1024" h="1002" extrusionOk="0">
                    <a:moveTo>
                      <a:pt x="513" y="1"/>
                    </a:moveTo>
                    <a:cubicBezTo>
                      <a:pt x="238" y="1"/>
                      <a:pt x="24" y="211"/>
                      <a:pt x="12" y="477"/>
                    </a:cubicBezTo>
                    <a:cubicBezTo>
                      <a:pt x="0" y="763"/>
                      <a:pt x="214" y="977"/>
                      <a:pt x="488" y="1001"/>
                    </a:cubicBezTo>
                    <a:cubicBezTo>
                      <a:pt x="496" y="1001"/>
                      <a:pt x="503" y="1002"/>
                      <a:pt x="511" y="1002"/>
                    </a:cubicBezTo>
                    <a:cubicBezTo>
                      <a:pt x="785" y="1002"/>
                      <a:pt x="989" y="791"/>
                      <a:pt x="1012" y="525"/>
                    </a:cubicBezTo>
                    <a:cubicBezTo>
                      <a:pt x="1024" y="239"/>
                      <a:pt x="798" y="13"/>
                      <a:pt x="536" y="1"/>
                    </a:cubicBezTo>
                    <a:cubicBezTo>
                      <a:pt x="528" y="1"/>
                      <a:pt x="521" y="1"/>
                      <a:pt x="513"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10" name="Google Shape;6110;p46"/>
              <p:cNvSpPr/>
              <p:nvPr/>
            </p:nvSpPr>
            <p:spPr>
              <a:xfrm>
                <a:off x="3296825" y="4356300"/>
                <a:ext cx="38125" cy="37275"/>
              </a:xfrm>
              <a:custGeom>
                <a:avLst/>
                <a:gdLst/>
                <a:ahLst/>
                <a:cxnLst/>
                <a:rect l="l" t="t" r="r" b="b"/>
                <a:pathLst>
                  <a:path w="1525" h="1491" extrusionOk="0">
                    <a:moveTo>
                      <a:pt x="777" y="1"/>
                    </a:moveTo>
                    <a:cubicBezTo>
                      <a:pt x="370" y="1"/>
                      <a:pt x="36" y="330"/>
                      <a:pt x="24" y="716"/>
                    </a:cubicBezTo>
                    <a:cubicBezTo>
                      <a:pt x="1" y="1132"/>
                      <a:pt x="334" y="1478"/>
                      <a:pt x="739" y="1490"/>
                    </a:cubicBezTo>
                    <a:cubicBezTo>
                      <a:pt x="753" y="1490"/>
                      <a:pt x="767" y="1491"/>
                      <a:pt x="781" y="1491"/>
                    </a:cubicBezTo>
                    <a:cubicBezTo>
                      <a:pt x="1178" y="1491"/>
                      <a:pt x="1490" y="1166"/>
                      <a:pt x="1513" y="775"/>
                    </a:cubicBezTo>
                    <a:cubicBezTo>
                      <a:pt x="1525" y="358"/>
                      <a:pt x="1191" y="25"/>
                      <a:pt x="798" y="1"/>
                    </a:cubicBezTo>
                    <a:cubicBezTo>
                      <a:pt x="791" y="1"/>
                      <a:pt x="784" y="1"/>
                      <a:pt x="777"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11" name="Google Shape;6111;p46"/>
              <p:cNvSpPr/>
              <p:nvPr/>
            </p:nvSpPr>
            <p:spPr>
              <a:xfrm>
                <a:off x="4702650" y="3817250"/>
                <a:ext cx="320025" cy="156450"/>
              </a:xfrm>
              <a:custGeom>
                <a:avLst/>
                <a:gdLst/>
                <a:ahLst/>
                <a:cxnLst/>
                <a:rect l="l" t="t" r="r" b="b"/>
                <a:pathLst>
                  <a:path w="12801" h="6258" extrusionOk="0">
                    <a:moveTo>
                      <a:pt x="4408" y="4942"/>
                    </a:moveTo>
                    <a:cubicBezTo>
                      <a:pt x="4415" y="4942"/>
                      <a:pt x="4423" y="4942"/>
                      <a:pt x="4430" y="4942"/>
                    </a:cubicBezTo>
                    <a:cubicBezTo>
                      <a:pt x="4609" y="4954"/>
                      <a:pt x="4763" y="5109"/>
                      <a:pt x="4763" y="5299"/>
                    </a:cubicBezTo>
                    <a:cubicBezTo>
                      <a:pt x="4763" y="5483"/>
                      <a:pt x="4609" y="5633"/>
                      <a:pt x="4427" y="5633"/>
                    </a:cubicBezTo>
                    <a:cubicBezTo>
                      <a:pt x="4420" y="5633"/>
                      <a:pt x="4413" y="5633"/>
                      <a:pt x="4406" y="5633"/>
                    </a:cubicBezTo>
                    <a:cubicBezTo>
                      <a:pt x="4216" y="5633"/>
                      <a:pt x="4061" y="5466"/>
                      <a:pt x="4073" y="5276"/>
                    </a:cubicBezTo>
                    <a:cubicBezTo>
                      <a:pt x="4073" y="5081"/>
                      <a:pt x="4227" y="4942"/>
                      <a:pt x="4408" y="4942"/>
                    </a:cubicBezTo>
                    <a:close/>
                    <a:moveTo>
                      <a:pt x="9480" y="1"/>
                    </a:moveTo>
                    <a:cubicBezTo>
                      <a:pt x="8561" y="1"/>
                      <a:pt x="7511" y="172"/>
                      <a:pt x="6383" y="632"/>
                    </a:cubicBezTo>
                    <a:cubicBezTo>
                      <a:pt x="2846" y="2097"/>
                      <a:pt x="1" y="6061"/>
                      <a:pt x="1" y="6061"/>
                    </a:cubicBezTo>
                    <a:cubicBezTo>
                      <a:pt x="1" y="6061"/>
                      <a:pt x="1245" y="6258"/>
                      <a:pt x="2931" y="6258"/>
                    </a:cubicBezTo>
                    <a:cubicBezTo>
                      <a:pt x="4565" y="6258"/>
                      <a:pt x="6613" y="6073"/>
                      <a:pt x="8347" y="5347"/>
                    </a:cubicBezTo>
                    <a:cubicBezTo>
                      <a:pt x="8728" y="5180"/>
                      <a:pt x="9085" y="5002"/>
                      <a:pt x="9419" y="4811"/>
                    </a:cubicBezTo>
                    <a:cubicBezTo>
                      <a:pt x="12074" y="3204"/>
                      <a:pt x="12800" y="716"/>
                      <a:pt x="12800" y="716"/>
                    </a:cubicBezTo>
                    <a:cubicBezTo>
                      <a:pt x="12800" y="716"/>
                      <a:pt x="11502" y="13"/>
                      <a:pt x="9573" y="1"/>
                    </a:cubicBezTo>
                    <a:cubicBezTo>
                      <a:pt x="9542" y="1"/>
                      <a:pt x="9511" y="1"/>
                      <a:pt x="9480"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12" name="Google Shape;6112;p46"/>
              <p:cNvSpPr/>
              <p:nvPr/>
            </p:nvSpPr>
            <p:spPr>
              <a:xfrm>
                <a:off x="6345425" y="3871900"/>
                <a:ext cx="320000" cy="155975"/>
              </a:xfrm>
              <a:custGeom>
                <a:avLst/>
                <a:gdLst/>
                <a:ahLst/>
                <a:cxnLst/>
                <a:rect l="l" t="t" r="r" b="b"/>
                <a:pathLst>
                  <a:path w="12800" h="6239" extrusionOk="0">
                    <a:moveTo>
                      <a:pt x="4391" y="4933"/>
                    </a:moveTo>
                    <a:cubicBezTo>
                      <a:pt x="4404" y="4933"/>
                      <a:pt x="4417" y="4933"/>
                      <a:pt x="4430" y="4935"/>
                    </a:cubicBezTo>
                    <a:cubicBezTo>
                      <a:pt x="4608" y="4935"/>
                      <a:pt x="4763" y="5090"/>
                      <a:pt x="4763" y="5292"/>
                    </a:cubicBezTo>
                    <a:cubicBezTo>
                      <a:pt x="4763" y="5475"/>
                      <a:pt x="4609" y="5614"/>
                      <a:pt x="4428" y="5614"/>
                    </a:cubicBezTo>
                    <a:cubicBezTo>
                      <a:pt x="4421" y="5614"/>
                      <a:pt x="4413" y="5614"/>
                      <a:pt x="4406" y="5614"/>
                    </a:cubicBezTo>
                    <a:cubicBezTo>
                      <a:pt x="4203" y="5614"/>
                      <a:pt x="4060" y="5447"/>
                      <a:pt x="4072" y="5257"/>
                    </a:cubicBezTo>
                    <a:cubicBezTo>
                      <a:pt x="4072" y="5079"/>
                      <a:pt x="4217" y="4933"/>
                      <a:pt x="4391" y="4933"/>
                    </a:cubicBezTo>
                    <a:close/>
                    <a:moveTo>
                      <a:pt x="9305" y="1"/>
                    </a:moveTo>
                    <a:cubicBezTo>
                      <a:pt x="8433" y="1"/>
                      <a:pt x="7432" y="169"/>
                      <a:pt x="6382" y="613"/>
                    </a:cubicBezTo>
                    <a:cubicBezTo>
                      <a:pt x="2834" y="2089"/>
                      <a:pt x="0" y="6042"/>
                      <a:pt x="0" y="6042"/>
                    </a:cubicBezTo>
                    <a:cubicBezTo>
                      <a:pt x="0" y="6042"/>
                      <a:pt x="1245" y="6239"/>
                      <a:pt x="2931" y="6239"/>
                    </a:cubicBezTo>
                    <a:cubicBezTo>
                      <a:pt x="4564" y="6239"/>
                      <a:pt x="6613" y="6054"/>
                      <a:pt x="8347" y="5328"/>
                    </a:cubicBezTo>
                    <a:cubicBezTo>
                      <a:pt x="8728" y="5173"/>
                      <a:pt x="9085" y="4995"/>
                      <a:pt x="9418" y="4792"/>
                    </a:cubicBezTo>
                    <a:cubicBezTo>
                      <a:pt x="12061" y="3209"/>
                      <a:pt x="12800" y="720"/>
                      <a:pt x="12800" y="720"/>
                    </a:cubicBezTo>
                    <a:cubicBezTo>
                      <a:pt x="12800" y="720"/>
                      <a:pt x="11502" y="18"/>
                      <a:pt x="9561" y="6"/>
                    </a:cubicBezTo>
                    <a:cubicBezTo>
                      <a:pt x="9477" y="3"/>
                      <a:pt x="9391" y="1"/>
                      <a:pt x="9305"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13" name="Google Shape;6113;p46"/>
              <p:cNvSpPr/>
              <p:nvPr/>
            </p:nvSpPr>
            <p:spPr>
              <a:xfrm>
                <a:off x="5525975" y="3843250"/>
                <a:ext cx="382225" cy="128500"/>
              </a:xfrm>
              <a:custGeom>
                <a:avLst/>
                <a:gdLst/>
                <a:ahLst/>
                <a:cxnLst/>
                <a:rect l="l" t="t" r="r" b="b"/>
                <a:pathLst>
                  <a:path w="15289" h="5140" extrusionOk="0">
                    <a:moveTo>
                      <a:pt x="7897" y="0"/>
                    </a:moveTo>
                    <a:cubicBezTo>
                      <a:pt x="7629" y="0"/>
                      <a:pt x="7361" y="10"/>
                      <a:pt x="7097" y="33"/>
                    </a:cubicBezTo>
                    <a:cubicBezTo>
                      <a:pt x="3608" y="342"/>
                      <a:pt x="1786" y="2652"/>
                      <a:pt x="1501" y="3021"/>
                    </a:cubicBezTo>
                    <a:cubicBezTo>
                      <a:pt x="1489" y="2640"/>
                      <a:pt x="1179" y="2331"/>
                      <a:pt x="786" y="2307"/>
                    </a:cubicBezTo>
                    <a:cubicBezTo>
                      <a:pt x="779" y="2307"/>
                      <a:pt x="772" y="2306"/>
                      <a:pt x="765" y="2306"/>
                    </a:cubicBezTo>
                    <a:cubicBezTo>
                      <a:pt x="358" y="2306"/>
                      <a:pt x="36" y="2635"/>
                      <a:pt x="12" y="3045"/>
                    </a:cubicBezTo>
                    <a:cubicBezTo>
                      <a:pt x="1" y="3462"/>
                      <a:pt x="334" y="3795"/>
                      <a:pt x="751" y="3819"/>
                    </a:cubicBezTo>
                    <a:cubicBezTo>
                      <a:pt x="758" y="3819"/>
                      <a:pt x="766" y="3819"/>
                      <a:pt x="773" y="3819"/>
                    </a:cubicBezTo>
                    <a:cubicBezTo>
                      <a:pt x="1156" y="3819"/>
                      <a:pt x="1478" y="3525"/>
                      <a:pt x="1525" y="3128"/>
                    </a:cubicBezTo>
                    <a:cubicBezTo>
                      <a:pt x="1811" y="3404"/>
                      <a:pt x="3721" y="5140"/>
                      <a:pt x="6801" y="5140"/>
                    </a:cubicBezTo>
                    <a:cubicBezTo>
                      <a:pt x="7047" y="5140"/>
                      <a:pt x="7300" y="5129"/>
                      <a:pt x="7561" y="5105"/>
                    </a:cubicBezTo>
                    <a:cubicBezTo>
                      <a:pt x="11359" y="4795"/>
                      <a:pt x="15288" y="1878"/>
                      <a:pt x="15288" y="1878"/>
                    </a:cubicBezTo>
                    <a:cubicBezTo>
                      <a:pt x="15288" y="1878"/>
                      <a:pt x="11512" y="0"/>
                      <a:pt x="789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14" name="Google Shape;6114;p46"/>
              <p:cNvSpPr/>
              <p:nvPr/>
            </p:nvSpPr>
            <p:spPr>
              <a:xfrm>
                <a:off x="5042275" y="4264075"/>
                <a:ext cx="317625" cy="159425"/>
              </a:xfrm>
              <a:custGeom>
                <a:avLst/>
                <a:gdLst/>
                <a:ahLst/>
                <a:cxnLst/>
                <a:rect l="l" t="t" r="r" b="b"/>
                <a:pathLst>
                  <a:path w="12705" h="6377" extrusionOk="0">
                    <a:moveTo>
                      <a:pt x="10128" y="1"/>
                    </a:moveTo>
                    <a:cubicBezTo>
                      <a:pt x="8445" y="1"/>
                      <a:pt x="6226" y="193"/>
                      <a:pt x="4382" y="1011"/>
                    </a:cubicBezTo>
                    <a:cubicBezTo>
                      <a:pt x="870" y="2547"/>
                      <a:pt x="1" y="5702"/>
                      <a:pt x="1" y="5702"/>
                    </a:cubicBezTo>
                    <a:cubicBezTo>
                      <a:pt x="1" y="5702"/>
                      <a:pt x="1285" y="6376"/>
                      <a:pt x="3179" y="6376"/>
                    </a:cubicBezTo>
                    <a:cubicBezTo>
                      <a:pt x="4133" y="6376"/>
                      <a:pt x="5241" y="6205"/>
                      <a:pt x="6418" y="5691"/>
                    </a:cubicBezTo>
                    <a:cubicBezTo>
                      <a:pt x="9931" y="4155"/>
                      <a:pt x="12705" y="154"/>
                      <a:pt x="12705" y="154"/>
                    </a:cubicBezTo>
                    <a:cubicBezTo>
                      <a:pt x="12705" y="154"/>
                      <a:pt x="11630" y="1"/>
                      <a:pt x="10128"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15" name="Google Shape;6115;p46"/>
              <p:cNvSpPr/>
              <p:nvPr/>
            </p:nvSpPr>
            <p:spPr>
              <a:xfrm>
                <a:off x="6083475" y="4330125"/>
                <a:ext cx="294425" cy="190325"/>
              </a:xfrm>
              <a:custGeom>
                <a:avLst/>
                <a:gdLst/>
                <a:ahLst/>
                <a:cxnLst/>
                <a:rect l="l" t="t" r="r" b="b"/>
                <a:pathLst>
                  <a:path w="11777" h="7613" extrusionOk="0">
                    <a:moveTo>
                      <a:pt x="11776" y="1"/>
                    </a:moveTo>
                    <a:lnTo>
                      <a:pt x="11776" y="1"/>
                    </a:lnTo>
                    <a:cubicBezTo>
                      <a:pt x="11776" y="1"/>
                      <a:pt x="6906" y="24"/>
                      <a:pt x="3644" y="2048"/>
                    </a:cubicBezTo>
                    <a:cubicBezTo>
                      <a:pt x="382" y="4072"/>
                      <a:pt x="1" y="7323"/>
                      <a:pt x="1" y="7323"/>
                    </a:cubicBezTo>
                    <a:cubicBezTo>
                      <a:pt x="1" y="7323"/>
                      <a:pt x="829" y="7613"/>
                      <a:pt x="2076" y="7613"/>
                    </a:cubicBezTo>
                    <a:cubicBezTo>
                      <a:pt x="3240" y="7613"/>
                      <a:pt x="4771" y="7360"/>
                      <a:pt x="6335" y="6382"/>
                    </a:cubicBezTo>
                    <a:cubicBezTo>
                      <a:pt x="9597" y="4358"/>
                      <a:pt x="11776" y="1"/>
                      <a:pt x="1177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16" name="Google Shape;6116;p46"/>
              <p:cNvSpPr/>
              <p:nvPr/>
            </p:nvSpPr>
            <p:spPr>
              <a:xfrm>
                <a:off x="4902675" y="4513150"/>
                <a:ext cx="26525" cy="26250"/>
              </a:xfrm>
              <a:custGeom>
                <a:avLst/>
                <a:gdLst/>
                <a:ahLst/>
                <a:cxnLst/>
                <a:rect l="l" t="t" r="r" b="b"/>
                <a:pathLst>
                  <a:path w="1061" h="1050" extrusionOk="0">
                    <a:moveTo>
                      <a:pt x="497" y="0"/>
                    </a:moveTo>
                    <a:cubicBezTo>
                      <a:pt x="228" y="0"/>
                      <a:pt x="1" y="229"/>
                      <a:pt x="1" y="502"/>
                    </a:cubicBezTo>
                    <a:cubicBezTo>
                      <a:pt x="1" y="692"/>
                      <a:pt x="108" y="859"/>
                      <a:pt x="263" y="966"/>
                    </a:cubicBezTo>
                    <a:cubicBezTo>
                      <a:pt x="334" y="1014"/>
                      <a:pt x="418" y="1050"/>
                      <a:pt x="513" y="1050"/>
                    </a:cubicBezTo>
                    <a:cubicBezTo>
                      <a:pt x="537" y="1050"/>
                      <a:pt x="584" y="1038"/>
                      <a:pt x="620" y="1038"/>
                    </a:cubicBezTo>
                    <a:cubicBezTo>
                      <a:pt x="858" y="990"/>
                      <a:pt x="1049" y="800"/>
                      <a:pt x="1049" y="550"/>
                    </a:cubicBezTo>
                    <a:cubicBezTo>
                      <a:pt x="1061" y="311"/>
                      <a:pt x="918" y="121"/>
                      <a:pt x="703" y="38"/>
                    </a:cubicBezTo>
                    <a:cubicBezTo>
                      <a:pt x="691" y="38"/>
                      <a:pt x="656" y="26"/>
                      <a:pt x="644" y="26"/>
                    </a:cubicBezTo>
                    <a:cubicBezTo>
                      <a:pt x="620" y="14"/>
                      <a:pt x="584" y="2"/>
                      <a:pt x="537" y="2"/>
                    </a:cubicBezTo>
                    <a:cubicBezTo>
                      <a:pt x="523" y="1"/>
                      <a:pt x="510" y="0"/>
                      <a:pt x="49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17" name="Google Shape;6117;p46"/>
              <p:cNvSpPr/>
              <p:nvPr/>
            </p:nvSpPr>
            <p:spPr>
              <a:xfrm>
                <a:off x="6378750" y="4361325"/>
                <a:ext cx="22350" cy="21525"/>
              </a:xfrm>
              <a:custGeom>
                <a:avLst/>
                <a:gdLst/>
                <a:ahLst/>
                <a:cxnLst/>
                <a:rect l="l" t="t" r="r" b="b"/>
                <a:pathLst>
                  <a:path w="894" h="861" extrusionOk="0">
                    <a:moveTo>
                      <a:pt x="429" y="1"/>
                    </a:moveTo>
                    <a:cubicBezTo>
                      <a:pt x="218" y="1"/>
                      <a:pt x="35" y="194"/>
                      <a:pt x="13" y="419"/>
                    </a:cubicBezTo>
                    <a:cubicBezTo>
                      <a:pt x="1" y="658"/>
                      <a:pt x="191" y="860"/>
                      <a:pt x="430" y="860"/>
                    </a:cubicBezTo>
                    <a:cubicBezTo>
                      <a:pt x="437" y="860"/>
                      <a:pt x="444" y="860"/>
                      <a:pt x="451" y="860"/>
                    </a:cubicBezTo>
                    <a:cubicBezTo>
                      <a:pt x="680" y="860"/>
                      <a:pt x="882" y="674"/>
                      <a:pt x="882" y="443"/>
                    </a:cubicBezTo>
                    <a:cubicBezTo>
                      <a:pt x="894" y="205"/>
                      <a:pt x="703" y="3"/>
                      <a:pt x="465" y="3"/>
                    </a:cubicBezTo>
                    <a:cubicBezTo>
                      <a:pt x="453" y="1"/>
                      <a:pt x="441" y="1"/>
                      <a:pt x="429"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18" name="Google Shape;6118;p46"/>
              <p:cNvSpPr/>
              <p:nvPr/>
            </p:nvSpPr>
            <p:spPr>
              <a:xfrm>
                <a:off x="5995075" y="4160425"/>
                <a:ext cx="60750" cy="48650"/>
              </a:xfrm>
              <a:custGeom>
                <a:avLst/>
                <a:gdLst/>
                <a:ahLst/>
                <a:cxnLst/>
                <a:rect l="l" t="t" r="r" b="b"/>
                <a:pathLst>
                  <a:path w="2430" h="1946" extrusionOk="0">
                    <a:moveTo>
                      <a:pt x="1542" y="0"/>
                    </a:moveTo>
                    <a:cubicBezTo>
                      <a:pt x="1208" y="0"/>
                      <a:pt x="923" y="208"/>
                      <a:pt x="799" y="502"/>
                    </a:cubicBezTo>
                    <a:lnTo>
                      <a:pt x="763" y="502"/>
                    </a:lnTo>
                    <a:cubicBezTo>
                      <a:pt x="755" y="502"/>
                      <a:pt x="748" y="502"/>
                      <a:pt x="740" y="502"/>
                    </a:cubicBezTo>
                    <a:cubicBezTo>
                      <a:pt x="346" y="502"/>
                      <a:pt x="36" y="807"/>
                      <a:pt x="25" y="1205"/>
                    </a:cubicBezTo>
                    <a:cubicBezTo>
                      <a:pt x="1" y="1609"/>
                      <a:pt x="322" y="1931"/>
                      <a:pt x="715" y="1943"/>
                    </a:cubicBezTo>
                    <a:cubicBezTo>
                      <a:pt x="737" y="1945"/>
                      <a:pt x="759" y="1946"/>
                      <a:pt x="781" y="1946"/>
                    </a:cubicBezTo>
                    <a:cubicBezTo>
                      <a:pt x="1013" y="1946"/>
                      <a:pt x="1203" y="1830"/>
                      <a:pt x="1322" y="1645"/>
                    </a:cubicBezTo>
                    <a:cubicBezTo>
                      <a:pt x="1406" y="1669"/>
                      <a:pt x="1465" y="1681"/>
                      <a:pt x="1537" y="1681"/>
                    </a:cubicBezTo>
                    <a:cubicBezTo>
                      <a:pt x="1552" y="1682"/>
                      <a:pt x="1567" y="1682"/>
                      <a:pt x="1581" y="1682"/>
                    </a:cubicBezTo>
                    <a:cubicBezTo>
                      <a:pt x="1802" y="1682"/>
                      <a:pt x="1998" y="1600"/>
                      <a:pt x="2132" y="1455"/>
                    </a:cubicBezTo>
                    <a:cubicBezTo>
                      <a:pt x="2299" y="1312"/>
                      <a:pt x="2406" y="1097"/>
                      <a:pt x="2406" y="859"/>
                    </a:cubicBezTo>
                    <a:cubicBezTo>
                      <a:pt x="2430" y="609"/>
                      <a:pt x="2311" y="371"/>
                      <a:pt x="2120" y="204"/>
                    </a:cubicBezTo>
                    <a:cubicBezTo>
                      <a:pt x="1989" y="85"/>
                      <a:pt x="1811" y="14"/>
                      <a:pt x="1596" y="2"/>
                    </a:cubicBezTo>
                    <a:cubicBezTo>
                      <a:pt x="1578" y="1"/>
                      <a:pt x="1560" y="0"/>
                      <a:pt x="1542"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19" name="Google Shape;6119;p46"/>
              <p:cNvSpPr/>
              <p:nvPr/>
            </p:nvSpPr>
            <p:spPr>
              <a:xfrm>
                <a:off x="6076950" y="3976800"/>
                <a:ext cx="15800" cy="15800"/>
              </a:xfrm>
              <a:custGeom>
                <a:avLst/>
                <a:gdLst/>
                <a:ahLst/>
                <a:cxnLst/>
                <a:rect l="l" t="t" r="r" b="b"/>
                <a:pathLst>
                  <a:path w="632" h="632" extrusionOk="0">
                    <a:moveTo>
                      <a:pt x="311" y="0"/>
                    </a:moveTo>
                    <a:cubicBezTo>
                      <a:pt x="142" y="0"/>
                      <a:pt x="0" y="127"/>
                      <a:pt x="0" y="299"/>
                    </a:cubicBezTo>
                    <a:cubicBezTo>
                      <a:pt x="0" y="477"/>
                      <a:pt x="143" y="620"/>
                      <a:pt x="298" y="632"/>
                    </a:cubicBezTo>
                    <a:cubicBezTo>
                      <a:pt x="476" y="632"/>
                      <a:pt x="619" y="501"/>
                      <a:pt x="631" y="334"/>
                    </a:cubicBezTo>
                    <a:cubicBezTo>
                      <a:pt x="631" y="156"/>
                      <a:pt x="500" y="25"/>
                      <a:pt x="333" y="1"/>
                    </a:cubicBezTo>
                    <a:cubicBezTo>
                      <a:pt x="326" y="0"/>
                      <a:pt x="318" y="0"/>
                      <a:pt x="311"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20" name="Google Shape;6120;p46"/>
              <p:cNvSpPr/>
              <p:nvPr/>
            </p:nvSpPr>
            <p:spPr>
              <a:xfrm>
                <a:off x="6249275" y="4173250"/>
                <a:ext cx="33075" cy="32500"/>
              </a:xfrm>
              <a:custGeom>
                <a:avLst/>
                <a:gdLst/>
                <a:ahLst/>
                <a:cxnLst/>
                <a:rect l="l" t="t" r="r" b="b"/>
                <a:pathLst>
                  <a:path w="1323" h="1300" extrusionOk="0">
                    <a:moveTo>
                      <a:pt x="670" y="1"/>
                    </a:moveTo>
                    <a:cubicBezTo>
                      <a:pt x="321" y="1"/>
                      <a:pt x="13" y="282"/>
                      <a:pt x="13" y="632"/>
                    </a:cubicBezTo>
                    <a:cubicBezTo>
                      <a:pt x="1" y="989"/>
                      <a:pt x="286" y="1287"/>
                      <a:pt x="644" y="1299"/>
                    </a:cubicBezTo>
                    <a:cubicBezTo>
                      <a:pt x="651" y="1299"/>
                      <a:pt x="659" y="1299"/>
                      <a:pt x="666" y="1299"/>
                    </a:cubicBezTo>
                    <a:cubicBezTo>
                      <a:pt x="1013" y="1299"/>
                      <a:pt x="1299" y="1029"/>
                      <a:pt x="1310" y="668"/>
                    </a:cubicBezTo>
                    <a:cubicBezTo>
                      <a:pt x="1322" y="322"/>
                      <a:pt x="1048" y="25"/>
                      <a:pt x="691" y="1"/>
                    </a:cubicBezTo>
                    <a:cubicBezTo>
                      <a:pt x="684" y="1"/>
                      <a:pt x="677" y="1"/>
                      <a:pt x="670"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21" name="Google Shape;6121;p46"/>
              <p:cNvSpPr/>
              <p:nvPr/>
            </p:nvSpPr>
            <p:spPr>
              <a:xfrm>
                <a:off x="6156400" y="4302725"/>
                <a:ext cx="25325" cy="24750"/>
              </a:xfrm>
              <a:custGeom>
                <a:avLst/>
                <a:gdLst/>
                <a:ahLst/>
                <a:cxnLst/>
                <a:rect l="l" t="t" r="r" b="b"/>
                <a:pathLst>
                  <a:path w="1013" h="990" extrusionOk="0">
                    <a:moveTo>
                      <a:pt x="493" y="1"/>
                    </a:moveTo>
                    <a:cubicBezTo>
                      <a:pt x="239" y="1"/>
                      <a:pt x="13" y="222"/>
                      <a:pt x="13" y="477"/>
                    </a:cubicBezTo>
                    <a:cubicBezTo>
                      <a:pt x="1" y="751"/>
                      <a:pt x="215" y="989"/>
                      <a:pt x="489" y="989"/>
                    </a:cubicBezTo>
                    <a:cubicBezTo>
                      <a:pt x="497" y="990"/>
                      <a:pt x="505" y="990"/>
                      <a:pt x="513" y="990"/>
                    </a:cubicBezTo>
                    <a:cubicBezTo>
                      <a:pt x="787" y="990"/>
                      <a:pt x="989" y="791"/>
                      <a:pt x="989" y="513"/>
                    </a:cubicBezTo>
                    <a:cubicBezTo>
                      <a:pt x="1013" y="239"/>
                      <a:pt x="787" y="1"/>
                      <a:pt x="513" y="1"/>
                    </a:cubicBezTo>
                    <a:cubicBezTo>
                      <a:pt x="506" y="1"/>
                      <a:pt x="500" y="1"/>
                      <a:pt x="493"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22" name="Google Shape;6122;p46"/>
              <p:cNvSpPr/>
              <p:nvPr/>
            </p:nvSpPr>
            <p:spPr>
              <a:xfrm>
                <a:off x="6472525" y="4172975"/>
                <a:ext cx="19975" cy="20250"/>
              </a:xfrm>
              <a:custGeom>
                <a:avLst/>
                <a:gdLst/>
                <a:ahLst/>
                <a:cxnLst/>
                <a:rect l="l" t="t" r="r" b="b"/>
                <a:pathLst>
                  <a:path w="799" h="810" extrusionOk="0">
                    <a:moveTo>
                      <a:pt x="417" y="0"/>
                    </a:moveTo>
                    <a:cubicBezTo>
                      <a:pt x="191" y="0"/>
                      <a:pt x="12" y="167"/>
                      <a:pt x="0" y="393"/>
                    </a:cubicBezTo>
                    <a:cubicBezTo>
                      <a:pt x="0" y="607"/>
                      <a:pt x="167" y="786"/>
                      <a:pt x="381" y="810"/>
                    </a:cubicBezTo>
                    <a:cubicBezTo>
                      <a:pt x="608" y="810"/>
                      <a:pt x="786" y="643"/>
                      <a:pt x="798" y="417"/>
                    </a:cubicBezTo>
                    <a:cubicBezTo>
                      <a:pt x="798" y="191"/>
                      <a:pt x="643" y="12"/>
                      <a:pt x="41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23" name="Google Shape;6123;p46"/>
              <p:cNvSpPr/>
              <p:nvPr/>
            </p:nvSpPr>
            <p:spPr>
              <a:xfrm>
                <a:off x="6059675" y="4563200"/>
                <a:ext cx="13425" cy="13400"/>
              </a:xfrm>
              <a:custGeom>
                <a:avLst/>
                <a:gdLst/>
                <a:ahLst/>
                <a:cxnLst/>
                <a:rect l="l" t="t" r="r" b="b"/>
                <a:pathLst>
                  <a:path w="537" h="536" extrusionOk="0">
                    <a:moveTo>
                      <a:pt x="274" y="0"/>
                    </a:moveTo>
                    <a:cubicBezTo>
                      <a:pt x="131" y="0"/>
                      <a:pt x="0" y="119"/>
                      <a:pt x="0" y="262"/>
                    </a:cubicBezTo>
                    <a:cubicBezTo>
                      <a:pt x="0" y="405"/>
                      <a:pt x="96" y="524"/>
                      <a:pt x="250" y="536"/>
                    </a:cubicBezTo>
                    <a:cubicBezTo>
                      <a:pt x="393" y="536"/>
                      <a:pt x="512" y="441"/>
                      <a:pt x="536" y="286"/>
                    </a:cubicBezTo>
                    <a:cubicBezTo>
                      <a:pt x="536" y="143"/>
                      <a:pt x="429" y="24"/>
                      <a:pt x="274"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24" name="Google Shape;6124;p46"/>
              <p:cNvSpPr/>
              <p:nvPr/>
            </p:nvSpPr>
            <p:spPr>
              <a:xfrm>
                <a:off x="6093000" y="4010450"/>
                <a:ext cx="6275" cy="6275"/>
              </a:xfrm>
              <a:custGeom>
                <a:avLst/>
                <a:gdLst/>
                <a:ahLst/>
                <a:cxnLst/>
                <a:rect l="l" t="t" r="r" b="b"/>
                <a:pathLst>
                  <a:path w="251" h="251" extrusionOk="0">
                    <a:moveTo>
                      <a:pt x="132" y="0"/>
                    </a:moveTo>
                    <a:cubicBezTo>
                      <a:pt x="60" y="0"/>
                      <a:pt x="1" y="48"/>
                      <a:pt x="1" y="119"/>
                    </a:cubicBezTo>
                    <a:cubicBezTo>
                      <a:pt x="1" y="191"/>
                      <a:pt x="60" y="250"/>
                      <a:pt x="120" y="250"/>
                    </a:cubicBezTo>
                    <a:cubicBezTo>
                      <a:pt x="191" y="250"/>
                      <a:pt x="251" y="191"/>
                      <a:pt x="251" y="131"/>
                    </a:cubicBezTo>
                    <a:cubicBezTo>
                      <a:pt x="251" y="60"/>
                      <a:pt x="191" y="0"/>
                      <a:pt x="132"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25" name="Google Shape;6125;p46"/>
              <p:cNvSpPr/>
              <p:nvPr/>
            </p:nvSpPr>
            <p:spPr>
              <a:xfrm>
                <a:off x="5133975" y="3809525"/>
                <a:ext cx="31275" cy="30425"/>
              </a:xfrm>
              <a:custGeom>
                <a:avLst/>
                <a:gdLst/>
                <a:ahLst/>
                <a:cxnLst/>
                <a:rect l="l" t="t" r="r" b="b"/>
                <a:pathLst>
                  <a:path w="1251" h="1217" extrusionOk="0">
                    <a:moveTo>
                      <a:pt x="631" y="1"/>
                    </a:moveTo>
                    <a:cubicBezTo>
                      <a:pt x="512" y="1"/>
                      <a:pt x="393" y="24"/>
                      <a:pt x="310" y="84"/>
                    </a:cubicBezTo>
                    <a:cubicBezTo>
                      <a:pt x="131" y="191"/>
                      <a:pt x="12" y="370"/>
                      <a:pt x="12" y="596"/>
                    </a:cubicBezTo>
                    <a:cubicBezTo>
                      <a:pt x="0" y="929"/>
                      <a:pt x="262" y="1215"/>
                      <a:pt x="607" y="1215"/>
                    </a:cubicBezTo>
                    <a:cubicBezTo>
                      <a:pt x="621" y="1216"/>
                      <a:pt x="635" y="1216"/>
                      <a:pt x="649" y="1216"/>
                    </a:cubicBezTo>
                    <a:cubicBezTo>
                      <a:pt x="974" y="1216"/>
                      <a:pt x="1226" y="951"/>
                      <a:pt x="1226" y="620"/>
                    </a:cubicBezTo>
                    <a:cubicBezTo>
                      <a:pt x="1250" y="358"/>
                      <a:pt x="1072" y="120"/>
                      <a:pt x="810" y="24"/>
                    </a:cubicBezTo>
                    <a:cubicBezTo>
                      <a:pt x="750" y="12"/>
                      <a:pt x="691" y="1"/>
                      <a:pt x="631"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26" name="Google Shape;6126;p46"/>
              <p:cNvSpPr/>
              <p:nvPr/>
            </p:nvSpPr>
            <p:spPr>
              <a:xfrm>
                <a:off x="5094375" y="4259550"/>
                <a:ext cx="13125" cy="12850"/>
              </a:xfrm>
              <a:custGeom>
                <a:avLst/>
                <a:gdLst/>
                <a:ahLst/>
                <a:cxnLst/>
                <a:rect l="l" t="t" r="r" b="b"/>
                <a:pathLst>
                  <a:path w="525" h="514" extrusionOk="0">
                    <a:moveTo>
                      <a:pt x="268" y="1"/>
                    </a:moveTo>
                    <a:cubicBezTo>
                      <a:pt x="144" y="1"/>
                      <a:pt x="35" y="115"/>
                      <a:pt x="12" y="240"/>
                    </a:cubicBezTo>
                    <a:cubicBezTo>
                      <a:pt x="0" y="395"/>
                      <a:pt x="120" y="514"/>
                      <a:pt x="251" y="514"/>
                    </a:cubicBezTo>
                    <a:cubicBezTo>
                      <a:pt x="393" y="514"/>
                      <a:pt x="512" y="407"/>
                      <a:pt x="524" y="276"/>
                    </a:cubicBezTo>
                    <a:cubicBezTo>
                      <a:pt x="524" y="145"/>
                      <a:pt x="417" y="26"/>
                      <a:pt x="286" y="2"/>
                    </a:cubicBezTo>
                    <a:cubicBezTo>
                      <a:pt x="280" y="1"/>
                      <a:pt x="274" y="1"/>
                      <a:pt x="268"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27" name="Google Shape;6127;p46"/>
              <p:cNvSpPr/>
              <p:nvPr/>
            </p:nvSpPr>
            <p:spPr>
              <a:xfrm>
                <a:off x="5375350" y="4504550"/>
                <a:ext cx="31000" cy="30100"/>
              </a:xfrm>
              <a:custGeom>
                <a:avLst/>
                <a:gdLst/>
                <a:ahLst/>
                <a:cxnLst/>
                <a:rect l="l" t="t" r="r" b="b"/>
                <a:pathLst>
                  <a:path w="1240" h="1204" extrusionOk="0">
                    <a:moveTo>
                      <a:pt x="620" y="0"/>
                    </a:moveTo>
                    <a:cubicBezTo>
                      <a:pt x="286" y="0"/>
                      <a:pt x="13" y="247"/>
                      <a:pt x="13" y="584"/>
                    </a:cubicBezTo>
                    <a:cubicBezTo>
                      <a:pt x="1" y="905"/>
                      <a:pt x="263" y="1191"/>
                      <a:pt x="596" y="1203"/>
                    </a:cubicBezTo>
                    <a:cubicBezTo>
                      <a:pt x="603" y="1203"/>
                      <a:pt x="610" y="1204"/>
                      <a:pt x="617" y="1204"/>
                    </a:cubicBezTo>
                    <a:cubicBezTo>
                      <a:pt x="930" y="1204"/>
                      <a:pt x="1204" y="946"/>
                      <a:pt x="1215" y="620"/>
                    </a:cubicBezTo>
                    <a:cubicBezTo>
                      <a:pt x="1239" y="298"/>
                      <a:pt x="965" y="13"/>
                      <a:pt x="644" y="1"/>
                    </a:cubicBezTo>
                    <a:cubicBezTo>
                      <a:pt x="636" y="0"/>
                      <a:pt x="628" y="0"/>
                      <a:pt x="620"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28" name="Google Shape;6128;p46"/>
              <p:cNvSpPr/>
              <p:nvPr/>
            </p:nvSpPr>
            <p:spPr>
              <a:xfrm>
                <a:off x="5347675" y="4579550"/>
                <a:ext cx="25625" cy="25050"/>
              </a:xfrm>
              <a:custGeom>
                <a:avLst/>
                <a:gdLst/>
                <a:ahLst/>
                <a:cxnLst/>
                <a:rect l="l" t="t" r="r" b="b"/>
                <a:pathLst>
                  <a:path w="1025" h="1002" extrusionOk="0">
                    <a:moveTo>
                      <a:pt x="515" y="1"/>
                    </a:moveTo>
                    <a:cubicBezTo>
                      <a:pt x="240" y="1"/>
                      <a:pt x="36" y="222"/>
                      <a:pt x="25" y="477"/>
                    </a:cubicBezTo>
                    <a:cubicBezTo>
                      <a:pt x="1" y="763"/>
                      <a:pt x="227" y="989"/>
                      <a:pt x="501" y="1001"/>
                    </a:cubicBezTo>
                    <a:cubicBezTo>
                      <a:pt x="508" y="1001"/>
                      <a:pt x="515" y="1002"/>
                      <a:pt x="523" y="1002"/>
                    </a:cubicBezTo>
                    <a:cubicBezTo>
                      <a:pt x="776" y="1002"/>
                      <a:pt x="1001" y="803"/>
                      <a:pt x="1013" y="525"/>
                    </a:cubicBezTo>
                    <a:cubicBezTo>
                      <a:pt x="1025" y="239"/>
                      <a:pt x="810" y="25"/>
                      <a:pt x="536" y="1"/>
                    </a:cubicBezTo>
                    <a:cubicBezTo>
                      <a:pt x="529" y="1"/>
                      <a:pt x="522" y="1"/>
                      <a:pt x="515"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29" name="Google Shape;6129;p46"/>
              <p:cNvSpPr/>
              <p:nvPr/>
            </p:nvSpPr>
            <p:spPr>
              <a:xfrm>
                <a:off x="4939600" y="4410775"/>
                <a:ext cx="38125" cy="37250"/>
              </a:xfrm>
              <a:custGeom>
                <a:avLst/>
                <a:gdLst/>
                <a:ahLst/>
                <a:cxnLst/>
                <a:rect l="l" t="t" r="r" b="b"/>
                <a:pathLst>
                  <a:path w="1525" h="1490" extrusionOk="0">
                    <a:moveTo>
                      <a:pt x="764" y="1"/>
                    </a:moveTo>
                    <a:cubicBezTo>
                      <a:pt x="357" y="1"/>
                      <a:pt x="12" y="318"/>
                      <a:pt x="12" y="716"/>
                    </a:cubicBezTo>
                    <a:cubicBezTo>
                      <a:pt x="0" y="1132"/>
                      <a:pt x="334" y="1478"/>
                      <a:pt x="727" y="1489"/>
                    </a:cubicBezTo>
                    <a:cubicBezTo>
                      <a:pt x="734" y="1490"/>
                      <a:pt x="741" y="1490"/>
                      <a:pt x="749" y="1490"/>
                    </a:cubicBezTo>
                    <a:cubicBezTo>
                      <a:pt x="1156" y="1490"/>
                      <a:pt x="1489" y="1173"/>
                      <a:pt x="1500" y="775"/>
                    </a:cubicBezTo>
                    <a:cubicBezTo>
                      <a:pt x="1524" y="358"/>
                      <a:pt x="1191" y="13"/>
                      <a:pt x="786" y="1"/>
                    </a:cubicBezTo>
                    <a:cubicBezTo>
                      <a:pt x="779" y="1"/>
                      <a:pt x="771" y="1"/>
                      <a:pt x="764"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30" name="Google Shape;6130;p46"/>
              <p:cNvSpPr/>
              <p:nvPr/>
            </p:nvSpPr>
            <p:spPr>
              <a:xfrm>
                <a:off x="6685050" y="4318500"/>
                <a:ext cx="317625" cy="159250"/>
              </a:xfrm>
              <a:custGeom>
                <a:avLst/>
                <a:gdLst/>
                <a:ahLst/>
                <a:cxnLst/>
                <a:rect l="l" t="t" r="r" b="b"/>
                <a:pathLst>
                  <a:path w="12705" h="6370" extrusionOk="0">
                    <a:moveTo>
                      <a:pt x="10191" y="0"/>
                    </a:moveTo>
                    <a:cubicBezTo>
                      <a:pt x="8500" y="0"/>
                      <a:pt x="6244" y="191"/>
                      <a:pt x="4370" y="1013"/>
                    </a:cubicBezTo>
                    <a:cubicBezTo>
                      <a:pt x="858" y="2525"/>
                      <a:pt x="0" y="5704"/>
                      <a:pt x="0" y="5704"/>
                    </a:cubicBezTo>
                    <a:cubicBezTo>
                      <a:pt x="0" y="5704"/>
                      <a:pt x="1278" y="6369"/>
                      <a:pt x="3163" y="6369"/>
                    </a:cubicBezTo>
                    <a:cubicBezTo>
                      <a:pt x="4121" y="6369"/>
                      <a:pt x="5235" y="6198"/>
                      <a:pt x="6418" y="5680"/>
                    </a:cubicBezTo>
                    <a:cubicBezTo>
                      <a:pt x="9930" y="4156"/>
                      <a:pt x="12704" y="144"/>
                      <a:pt x="12704" y="144"/>
                    </a:cubicBezTo>
                    <a:cubicBezTo>
                      <a:pt x="12704" y="144"/>
                      <a:pt x="11660" y="0"/>
                      <a:pt x="10191"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31" name="Google Shape;6131;p46"/>
              <p:cNvSpPr/>
              <p:nvPr/>
            </p:nvSpPr>
            <p:spPr>
              <a:xfrm>
                <a:off x="6545450" y="4567350"/>
                <a:ext cx="26525" cy="26525"/>
              </a:xfrm>
              <a:custGeom>
                <a:avLst/>
                <a:gdLst/>
                <a:ahLst/>
                <a:cxnLst/>
                <a:rect l="l" t="t" r="r" b="b"/>
                <a:pathLst>
                  <a:path w="1061" h="1061" extrusionOk="0">
                    <a:moveTo>
                      <a:pt x="516" y="0"/>
                    </a:moveTo>
                    <a:cubicBezTo>
                      <a:pt x="239" y="0"/>
                      <a:pt x="0" y="234"/>
                      <a:pt x="0" y="501"/>
                    </a:cubicBezTo>
                    <a:cubicBezTo>
                      <a:pt x="0" y="703"/>
                      <a:pt x="108" y="858"/>
                      <a:pt x="250" y="965"/>
                    </a:cubicBezTo>
                    <a:cubicBezTo>
                      <a:pt x="334" y="1013"/>
                      <a:pt x="417" y="1060"/>
                      <a:pt x="512" y="1060"/>
                    </a:cubicBezTo>
                    <a:cubicBezTo>
                      <a:pt x="536" y="1060"/>
                      <a:pt x="584" y="1037"/>
                      <a:pt x="608" y="1037"/>
                    </a:cubicBezTo>
                    <a:cubicBezTo>
                      <a:pt x="846" y="1001"/>
                      <a:pt x="1048" y="799"/>
                      <a:pt x="1048" y="549"/>
                    </a:cubicBezTo>
                    <a:cubicBezTo>
                      <a:pt x="1060" y="310"/>
                      <a:pt x="905" y="120"/>
                      <a:pt x="703" y="48"/>
                    </a:cubicBezTo>
                    <a:cubicBezTo>
                      <a:pt x="691" y="48"/>
                      <a:pt x="655" y="37"/>
                      <a:pt x="643" y="37"/>
                    </a:cubicBezTo>
                    <a:cubicBezTo>
                      <a:pt x="608" y="13"/>
                      <a:pt x="584" y="1"/>
                      <a:pt x="536" y="1"/>
                    </a:cubicBezTo>
                    <a:cubicBezTo>
                      <a:pt x="529" y="1"/>
                      <a:pt x="523" y="0"/>
                      <a:pt x="516"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32" name="Google Shape;6132;p46"/>
              <p:cNvSpPr/>
              <p:nvPr/>
            </p:nvSpPr>
            <p:spPr>
              <a:xfrm>
                <a:off x="6776425" y="3863700"/>
                <a:ext cx="31275" cy="30700"/>
              </a:xfrm>
              <a:custGeom>
                <a:avLst/>
                <a:gdLst/>
                <a:ahLst/>
                <a:cxnLst/>
                <a:rect l="l" t="t" r="r" b="b"/>
                <a:pathLst>
                  <a:path w="1251" h="1228" extrusionOk="0">
                    <a:moveTo>
                      <a:pt x="644" y="0"/>
                    </a:moveTo>
                    <a:cubicBezTo>
                      <a:pt x="525" y="0"/>
                      <a:pt x="406" y="36"/>
                      <a:pt x="322" y="96"/>
                    </a:cubicBezTo>
                    <a:cubicBezTo>
                      <a:pt x="144" y="203"/>
                      <a:pt x="25" y="381"/>
                      <a:pt x="25" y="596"/>
                    </a:cubicBezTo>
                    <a:cubicBezTo>
                      <a:pt x="1" y="941"/>
                      <a:pt x="275" y="1227"/>
                      <a:pt x="620" y="1227"/>
                    </a:cubicBezTo>
                    <a:cubicBezTo>
                      <a:pt x="627" y="1227"/>
                      <a:pt x="634" y="1227"/>
                      <a:pt x="642" y="1227"/>
                    </a:cubicBezTo>
                    <a:cubicBezTo>
                      <a:pt x="966" y="1227"/>
                      <a:pt x="1239" y="969"/>
                      <a:pt x="1239" y="632"/>
                    </a:cubicBezTo>
                    <a:cubicBezTo>
                      <a:pt x="1251" y="358"/>
                      <a:pt x="1072" y="120"/>
                      <a:pt x="822" y="36"/>
                    </a:cubicBezTo>
                    <a:cubicBezTo>
                      <a:pt x="763" y="24"/>
                      <a:pt x="703" y="0"/>
                      <a:pt x="644"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33" name="Google Shape;6133;p46"/>
              <p:cNvSpPr/>
              <p:nvPr/>
            </p:nvSpPr>
            <p:spPr>
              <a:xfrm>
                <a:off x="6737150" y="4314050"/>
                <a:ext cx="13100" cy="12525"/>
              </a:xfrm>
              <a:custGeom>
                <a:avLst/>
                <a:gdLst/>
                <a:ahLst/>
                <a:cxnLst/>
                <a:rect l="l" t="t" r="r" b="b"/>
                <a:pathLst>
                  <a:path w="524" h="501" extrusionOk="0">
                    <a:moveTo>
                      <a:pt x="286" y="1"/>
                    </a:moveTo>
                    <a:cubicBezTo>
                      <a:pt x="143" y="1"/>
                      <a:pt x="24" y="108"/>
                      <a:pt x="12" y="239"/>
                    </a:cubicBezTo>
                    <a:cubicBezTo>
                      <a:pt x="0" y="382"/>
                      <a:pt x="107" y="489"/>
                      <a:pt x="250" y="501"/>
                    </a:cubicBezTo>
                    <a:cubicBezTo>
                      <a:pt x="381" y="501"/>
                      <a:pt x="500" y="394"/>
                      <a:pt x="524" y="263"/>
                    </a:cubicBezTo>
                    <a:cubicBezTo>
                      <a:pt x="524" y="132"/>
                      <a:pt x="417" y="13"/>
                      <a:pt x="28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34" name="Google Shape;6134;p46"/>
              <p:cNvSpPr/>
              <p:nvPr/>
            </p:nvSpPr>
            <p:spPr>
              <a:xfrm>
                <a:off x="6582050" y="4464950"/>
                <a:ext cx="37825" cy="37275"/>
              </a:xfrm>
              <a:custGeom>
                <a:avLst/>
                <a:gdLst/>
                <a:ahLst/>
                <a:cxnLst/>
                <a:rect l="l" t="t" r="r" b="b"/>
                <a:pathLst>
                  <a:path w="1513" h="1491" extrusionOk="0">
                    <a:moveTo>
                      <a:pt x="764" y="1"/>
                    </a:moveTo>
                    <a:cubicBezTo>
                      <a:pt x="357" y="1"/>
                      <a:pt x="25" y="306"/>
                      <a:pt x="13" y="715"/>
                    </a:cubicBezTo>
                    <a:cubicBezTo>
                      <a:pt x="1" y="1132"/>
                      <a:pt x="322" y="1477"/>
                      <a:pt x="727" y="1489"/>
                    </a:cubicBezTo>
                    <a:cubicBezTo>
                      <a:pt x="741" y="1490"/>
                      <a:pt x="754" y="1491"/>
                      <a:pt x="768" y="1491"/>
                    </a:cubicBezTo>
                    <a:cubicBezTo>
                      <a:pt x="1155" y="1491"/>
                      <a:pt x="1478" y="1166"/>
                      <a:pt x="1501" y="775"/>
                    </a:cubicBezTo>
                    <a:cubicBezTo>
                      <a:pt x="1513" y="358"/>
                      <a:pt x="1192" y="25"/>
                      <a:pt x="787" y="1"/>
                    </a:cubicBezTo>
                    <a:cubicBezTo>
                      <a:pt x="779" y="1"/>
                      <a:pt x="771" y="1"/>
                      <a:pt x="764"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35" name="Google Shape;6135;p46"/>
              <p:cNvSpPr/>
              <p:nvPr/>
            </p:nvSpPr>
            <p:spPr>
              <a:xfrm>
                <a:off x="979575" y="1313600"/>
                <a:ext cx="27700" cy="26600"/>
              </a:xfrm>
              <a:custGeom>
                <a:avLst/>
                <a:gdLst/>
                <a:ahLst/>
                <a:cxnLst/>
                <a:rect l="l" t="t" r="r" b="b"/>
                <a:pathLst>
                  <a:path w="1108" h="1064" extrusionOk="0">
                    <a:moveTo>
                      <a:pt x="524" y="1"/>
                    </a:moveTo>
                    <a:cubicBezTo>
                      <a:pt x="448" y="1"/>
                      <a:pt x="381" y="24"/>
                      <a:pt x="322" y="63"/>
                    </a:cubicBezTo>
                    <a:cubicBezTo>
                      <a:pt x="155" y="147"/>
                      <a:pt x="36" y="313"/>
                      <a:pt x="24" y="504"/>
                    </a:cubicBezTo>
                    <a:cubicBezTo>
                      <a:pt x="0" y="802"/>
                      <a:pt x="239" y="1040"/>
                      <a:pt x="536" y="1064"/>
                    </a:cubicBezTo>
                    <a:cubicBezTo>
                      <a:pt x="584" y="1064"/>
                      <a:pt x="620" y="1040"/>
                      <a:pt x="655" y="1040"/>
                    </a:cubicBezTo>
                    <a:cubicBezTo>
                      <a:pt x="893" y="992"/>
                      <a:pt x="1072" y="802"/>
                      <a:pt x="1096" y="552"/>
                    </a:cubicBezTo>
                    <a:cubicBezTo>
                      <a:pt x="1108" y="254"/>
                      <a:pt x="870" y="16"/>
                      <a:pt x="572" y="4"/>
                    </a:cubicBezTo>
                    <a:cubicBezTo>
                      <a:pt x="556" y="2"/>
                      <a:pt x="540" y="1"/>
                      <a:pt x="52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36" name="Google Shape;6136;p46"/>
              <p:cNvSpPr/>
              <p:nvPr/>
            </p:nvSpPr>
            <p:spPr>
              <a:xfrm>
                <a:off x="692925" y="1529475"/>
                <a:ext cx="44375" cy="43825"/>
              </a:xfrm>
              <a:custGeom>
                <a:avLst/>
                <a:gdLst/>
                <a:ahLst/>
                <a:cxnLst/>
                <a:rect l="l" t="t" r="r" b="b"/>
                <a:pathLst>
                  <a:path w="1775" h="1753" extrusionOk="0">
                    <a:moveTo>
                      <a:pt x="895" y="1"/>
                    </a:moveTo>
                    <a:cubicBezTo>
                      <a:pt x="428" y="1"/>
                      <a:pt x="24" y="366"/>
                      <a:pt x="13" y="846"/>
                    </a:cubicBezTo>
                    <a:cubicBezTo>
                      <a:pt x="1" y="1322"/>
                      <a:pt x="370" y="1739"/>
                      <a:pt x="858" y="1751"/>
                    </a:cubicBezTo>
                    <a:cubicBezTo>
                      <a:pt x="873" y="1752"/>
                      <a:pt x="887" y="1752"/>
                      <a:pt x="901" y="1752"/>
                    </a:cubicBezTo>
                    <a:cubicBezTo>
                      <a:pt x="1370" y="1752"/>
                      <a:pt x="1751" y="1379"/>
                      <a:pt x="1763" y="906"/>
                    </a:cubicBezTo>
                    <a:cubicBezTo>
                      <a:pt x="1775" y="430"/>
                      <a:pt x="1406" y="13"/>
                      <a:pt x="918" y="1"/>
                    </a:cubicBezTo>
                    <a:cubicBezTo>
                      <a:pt x="910" y="1"/>
                      <a:pt x="903" y="1"/>
                      <a:pt x="895"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37" name="Google Shape;6137;p46"/>
              <p:cNvSpPr/>
              <p:nvPr/>
            </p:nvSpPr>
            <p:spPr>
              <a:xfrm>
                <a:off x="543500" y="1528300"/>
                <a:ext cx="7175" cy="7175"/>
              </a:xfrm>
              <a:custGeom>
                <a:avLst/>
                <a:gdLst/>
                <a:ahLst/>
                <a:cxnLst/>
                <a:rect l="l" t="t" r="r" b="b"/>
                <a:pathLst>
                  <a:path w="287" h="287" extrusionOk="0">
                    <a:moveTo>
                      <a:pt x="156" y="0"/>
                    </a:moveTo>
                    <a:cubicBezTo>
                      <a:pt x="84" y="0"/>
                      <a:pt x="1" y="60"/>
                      <a:pt x="1" y="131"/>
                    </a:cubicBezTo>
                    <a:cubicBezTo>
                      <a:pt x="1" y="215"/>
                      <a:pt x="60" y="286"/>
                      <a:pt x="144" y="286"/>
                    </a:cubicBezTo>
                    <a:cubicBezTo>
                      <a:pt x="215" y="286"/>
                      <a:pt x="287" y="226"/>
                      <a:pt x="287" y="155"/>
                    </a:cubicBezTo>
                    <a:cubicBezTo>
                      <a:pt x="287" y="72"/>
                      <a:pt x="227" y="0"/>
                      <a:pt x="156"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38" name="Google Shape;6138;p46"/>
              <p:cNvSpPr/>
              <p:nvPr/>
            </p:nvSpPr>
            <p:spPr>
              <a:xfrm>
                <a:off x="611375" y="1533950"/>
                <a:ext cx="15500" cy="15575"/>
              </a:xfrm>
              <a:custGeom>
                <a:avLst/>
                <a:gdLst/>
                <a:ahLst/>
                <a:cxnLst/>
                <a:rect l="l" t="t" r="r" b="b"/>
                <a:pathLst>
                  <a:path w="620" h="623" extrusionOk="0">
                    <a:moveTo>
                      <a:pt x="322" y="0"/>
                    </a:moveTo>
                    <a:cubicBezTo>
                      <a:pt x="143" y="0"/>
                      <a:pt x="12" y="131"/>
                      <a:pt x="0" y="298"/>
                    </a:cubicBezTo>
                    <a:cubicBezTo>
                      <a:pt x="0" y="477"/>
                      <a:pt x="131" y="608"/>
                      <a:pt x="298" y="620"/>
                    </a:cubicBezTo>
                    <a:cubicBezTo>
                      <a:pt x="311" y="621"/>
                      <a:pt x="324" y="622"/>
                      <a:pt x="337" y="622"/>
                    </a:cubicBezTo>
                    <a:cubicBezTo>
                      <a:pt x="497" y="622"/>
                      <a:pt x="620" y="487"/>
                      <a:pt x="620" y="322"/>
                    </a:cubicBezTo>
                    <a:cubicBezTo>
                      <a:pt x="620" y="143"/>
                      <a:pt x="489" y="12"/>
                      <a:pt x="32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39" name="Google Shape;6139;p46"/>
              <p:cNvSpPr/>
              <p:nvPr/>
            </p:nvSpPr>
            <p:spPr>
              <a:xfrm>
                <a:off x="979275" y="1752725"/>
                <a:ext cx="39625" cy="38725"/>
              </a:xfrm>
              <a:custGeom>
                <a:avLst/>
                <a:gdLst/>
                <a:ahLst/>
                <a:cxnLst/>
                <a:rect l="l" t="t" r="r" b="b"/>
                <a:pathLst>
                  <a:path w="1585" h="1549" extrusionOk="0">
                    <a:moveTo>
                      <a:pt x="800" y="0"/>
                    </a:moveTo>
                    <a:cubicBezTo>
                      <a:pt x="381" y="0"/>
                      <a:pt x="36" y="329"/>
                      <a:pt x="12" y="739"/>
                    </a:cubicBezTo>
                    <a:cubicBezTo>
                      <a:pt x="1" y="1179"/>
                      <a:pt x="334" y="1536"/>
                      <a:pt x="763" y="1548"/>
                    </a:cubicBezTo>
                    <a:cubicBezTo>
                      <a:pt x="770" y="1549"/>
                      <a:pt x="777" y="1549"/>
                      <a:pt x="784" y="1549"/>
                    </a:cubicBezTo>
                    <a:cubicBezTo>
                      <a:pt x="1203" y="1549"/>
                      <a:pt x="1549" y="1208"/>
                      <a:pt x="1560" y="798"/>
                    </a:cubicBezTo>
                    <a:cubicBezTo>
                      <a:pt x="1584" y="370"/>
                      <a:pt x="1239" y="12"/>
                      <a:pt x="822" y="1"/>
                    </a:cubicBezTo>
                    <a:cubicBezTo>
                      <a:pt x="815" y="0"/>
                      <a:pt x="807" y="0"/>
                      <a:pt x="800"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40" name="Google Shape;6140;p46"/>
              <p:cNvSpPr/>
              <p:nvPr/>
            </p:nvSpPr>
            <p:spPr>
              <a:xfrm>
                <a:off x="1030775" y="1666700"/>
                <a:ext cx="40500" cy="39925"/>
              </a:xfrm>
              <a:custGeom>
                <a:avLst/>
                <a:gdLst/>
                <a:ahLst/>
                <a:cxnLst/>
                <a:rect l="l" t="t" r="r" b="b"/>
                <a:pathLst>
                  <a:path w="1620" h="1597" extrusionOk="0">
                    <a:moveTo>
                      <a:pt x="811" y="0"/>
                    </a:moveTo>
                    <a:cubicBezTo>
                      <a:pt x="369" y="0"/>
                      <a:pt x="24" y="341"/>
                      <a:pt x="12" y="775"/>
                    </a:cubicBezTo>
                    <a:cubicBezTo>
                      <a:pt x="0" y="1227"/>
                      <a:pt x="358" y="1584"/>
                      <a:pt x="786" y="1596"/>
                    </a:cubicBezTo>
                    <a:cubicBezTo>
                      <a:pt x="794" y="1596"/>
                      <a:pt x="801" y="1596"/>
                      <a:pt x="808" y="1596"/>
                    </a:cubicBezTo>
                    <a:cubicBezTo>
                      <a:pt x="1239" y="1596"/>
                      <a:pt x="1584" y="1255"/>
                      <a:pt x="1608" y="822"/>
                    </a:cubicBezTo>
                    <a:cubicBezTo>
                      <a:pt x="1620" y="370"/>
                      <a:pt x="1274" y="13"/>
                      <a:pt x="834" y="1"/>
                    </a:cubicBezTo>
                    <a:cubicBezTo>
                      <a:pt x="826" y="0"/>
                      <a:pt x="819" y="0"/>
                      <a:pt x="81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41" name="Google Shape;6141;p46"/>
              <p:cNvSpPr/>
              <p:nvPr/>
            </p:nvSpPr>
            <p:spPr>
              <a:xfrm>
                <a:off x="1391525" y="1541700"/>
                <a:ext cx="19075" cy="18775"/>
              </a:xfrm>
              <a:custGeom>
                <a:avLst/>
                <a:gdLst/>
                <a:ahLst/>
                <a:cxnLst/>
                <a:rect l="l" t="t" r="r" b="b"/>
                <a:pathLst>
                  <a:path w="763" h="751" extrusionOk="0">
                    <a:moveTo>
                      <a:pt x="394" y="0"/>
                    </a:moveTo>
                    <a:cubicBezTo>
                      <a:pt x="179" y="0"/>
                      <a:pt x="1" y="167"/>
                      <a:pt x="1" y="357"/>
                    </a:cubicBezTo>
                    <a:cubicBezTo>
                      <a:pt x="1" y="572"/>
                      <a:pt x="167" y="750"/>
                      <a:pt x="370" y="750"/>
                    </a:cubicBezTo>
                    <a:cubicBezTo>
                      <a:pt x="377" y="751"/>
                      <a:pt x="384" y="751"/>
                      <a:pt x="391" y="751"/>
                    </a:cubicBezTo>
                    <a:cubicBezTo>
                      <a:pt x="596" y="751"/>
                      <a:pt x="763" y="589"/>
                      <a:pt x="763" y="393"/>
                    </a:cubicBezTo>
                    <a:cubicBezTo>
                      <a:pt x="763" y="179"/>
                      <a:pt x="596" y="0"/>
                      <a:pt x="394"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42" name="Google Shape;6142;p46"/>
              <p:cNvSpPr/>
              <p:nvPr/>
            </p:nvSpPr>
            <p:spPr>
              <a:xfrm>
                <a:off x="1607025" y="1481550"/>
                <a:ext cx="19075" cy="18800"/>
              </a:xfrm>
              <a:custGeom>
                <a:avLst/>
                <a:gdLst/>
                <a:ahLst/>
                <a:cxnLst/>
                <a:rect l="l" t="t" r="r" b="b"/>
                <a:pathLst>
                  <a:path w="763" h="752" extrusionOk="0">
                    <a:moveTo>
                      <a:pt x="382" y="1"/>
                    </a:moveTo>
                    <a:cubicBezTo>
                      <a:pt x="179" y="1"/>
                      <a:pt x="1" y="156"/>
                      <a:pt x="1" y="370"/>
                    </a:cubicBezTo>
                    <a:cubicBezTo>
                      <a:pt x="1" y="572"/>
                      <a:pt x="168" y="751"/>
                      <a:pt x="370" y="751"/>
                    </a:cubicBezTo>
                    <a:cubicBezTo>
                      <a:pt x="572" y="751"/>
                      <a:pt x="763" y="596"/>
                      <a:pt x="763" y="382"/>
                    </a:cubicBezTo>
                    <a:cubicBezTo>
                      <a:pt x="763" y="180"/>
                      <a:pt x="596" y="1"/>
                      <a:pt x="38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43" name="Google Shape;6143;p46"/>
              <p:cNvSpPr/>
              <p:nvPr/>
            </p:nvSpPr>
            <p:spPr>
              <a:xfrm>
                <a:off x="1392425" y="1452700"/>
                <a:ext cx="15800" cy="16100"/>
              </a:xfrm>
              <a:custGeom>
                <a:avLst/>
                <a:gdLst/>
                <a:ahLst/>
                <a:cxnLst/>
                <a:rect l="l" t="t" r="r" b="b"/>
                <a:pathLst>
                  <a:path w="632" h="644" extrusionOk="0">
                    <a:moveTo>
                      <a:pt x="322" y="0"/>
                    </a:moveTo>
                    <a:cubicBezTo>
                      <a:pt x="143" y="0"/>
                      <a:pt x="0" y="143"/>
                      <a:pt x="0" y="322"/>
                    </a:cubicBezTo>
                    <a:cubicBezTo>
                      <a:pt x="0" y="500"/>
                      <a:pt x="131" y="643"/>
                      <a:pt x="310" y="643"/>
                    </a:cubicBezTo>
                    <a:cubicBezTo>
                      <a:pt x="489" y="643"/>
                      <a:pt x="620" y="512"/>
                      <a:pt x="631" y="333"/>
                    </a:cubicBezTo>
                    <a:cubicBezTo>
                      <a:pt x="631" y="155"/>
                      <a:pt x="501" y="0"/>
                      <a:pt x="32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44" name="Google Shape;6144;p46"/>
              <p:cNvSpPr/>
              <p:nvPr/>
            </p:nvSpPr>
            <p:spPr>
              <a:xfrm>
                <a:off x="1718650" y="1245225"/>
                <a:ext cx="32775" cy="32475"/>
              </a:xfrm>
              <a:custGeom>
                <a:avLst/>
                <a:gdLst/>
                <a:ahLst/>
                <a:cxnLst/>
                <a:rect l="l" t="t" r="r" b="b"/>
                <a:pathLst>
                  <a:path w="1311" h="1299" extrusionOk="0">
                    <a:moveTo>
                      <a:pt x="645" y="0"/>
                    </a:moveTo>
                    <a:cubicBezTo>
                      <a:pt x="298" y="0"/>
                      <a:pt x="13" y="270"/>
                      <a:pt x="13" y="620"/>
                    </a:cubicBezTo>
                    <a:cubicBezTo>
                      <a:pt x="1" y="977"/>
                      <a:pt x="286" y="1274"/>
                      <a:pt x="644" y="1298"/>
                    </a:cubicBezTo>
                    <a:lnTo>
                      <a:pt x="727" y="1298"/>
                    </a:lnTo>
                    <a:cubicBezTo>
                      <a:pt x="1037" y="1262"/>
                      <a:pt x="1298" y="1001"/>
                      <a:pt x="1298" y="667"/>
                    </a:cubicBezTo>
                    <a:cubicBezTo>
                      <a:pt x="1310" y="346"/>
                      <a:pt x="1072" y="72"/>
                      <a:pt x="763" y="12"/>
                    </a:cubicBezTo>
                    <a:cubicBezTo>
                      <a:pt x="727" y="12"/>
                      <a:pt x="703" y="0"/>
                      <a:pt x="667" y="0"/>
                    </a:cubicBezTo>
                    <a:cubicBezTo>
                      <a:pt x="660" y="0"/>
                      <a:pt x="652" y="0"/>
                      <a:pt x="645"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45" name="Google Shape;6145;p46"/>
              <p:cNvSpPr/>
              <p:nvPr/>
            </p:nvSpPr>
            <p:spPr>
              <a:xfrm>
                <a:off x="1525475" y="1486925"/>
                <a:ext cx="43175" cy="42600"/>
              </a:xfrm>
              <a:custGeom>
                <a:avLst/>
                <a:gdLst/>
                <a:ahLst/>
                <a:cxnLst/>
                <a:rect l="l" t="t" r="r" b="b"/>
                <a:pathLst>
                  <a:path w="1727" h="1704" extrusionOk="0">
                    <a:moveTo>
                      <a:pt x="871" y="0"/>
                    </a:moveTo>
                    <a:cubicBezTo>
                      <a:pt x="417" y="0"/>
                      <a:pt x="48" y="353"/>
                      <a:pt x="12" y="822"/>
                    </a:cubicBezTo>
                    <a:cubicBezTo>
                      <a:pt x="1" y="1286"/>
                      <a:pt x="358" y="1667"/>
                      <a:pt x="834" y="1703"/>
                    </a:cubicBezTo>
                    <a:cubicBezTo>
                      <a:pt x="842" y="1703"/>
                      <a:pt x="849" y="1703"/>
                      <a:pt x="857" y="1703"/>
                    </a:cubicBezTo>
                    <a:cubicBezTo>
                      <a:pt x="1311" y="1703"/>
                      <a:pt x="1703" y="1350"/>
                      <a:pt x="1715" y="881"/>
                    </a:cubicBezTo>
                    <a:cubicBezTo>
                      <a:pt x="1727" y="417"/>
                      <a:pt x="1370" y="36"/>
                      <a:pt x="894" y="0"/>
                    </a:cubicBezTo>
                    <a:cubicBezTo>
                      <a:pt x="886" y="0"/>
                      <a:pt x="878" y="0"/>
                      <a:pt x="87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46" name="Google Shape;6146;p46"/>
              <p:cNvSpPr/>
              <p:nvPr/>
            </p:nvSpPr>
            <p:spPr>
              <a:xfrm>
                <a:off x="3114675" y="1765825"/>
                <a:ext cx="133950" cy="237550"/>
              </a:xfrm>
              <a:custGeom>
                <a:avLst/>
                <a:gdLst/>
                <a:ahLst/>
                <a:cxnLst/>
                <a:rect l="l" t="t" r="r" b="b"/>
                <a:pathLst>
                  <a:path w="5358" h="9502" extrusionOk="0">
                    <a:moveTo>
                      <a:pt x="4167" y="0"/>
                    </a:moveTo>
                    <a:cubicBezTo>
                      <a:pt x="4167" y="0"/>
                      <a:pt x="1857" y="715"/>
                      <a:pt x="833" y="3346"/>
                    </a:cubicBezTo>
                    <a:cubicBezTo>
                      <a:pt x="667" y="3763"/>
                      <a:pt x="548" y="4215"/>
                      <a:pt x="464" y="4680"/>
                    </a:cubicBezTo>
                    <a:cubicBezTo>
                      <a:pt x="0" y="7037"/>
                      <a:pt x="429" y="9502"/>
                      <a:pt x="429" y="9502"/>
                    </a:cubicBezTo>
                    <a:cubicBezTo>
                      <a:pt x="429" y="9502"/>
                      <a:pt x="3227" y="7394"/>
                      <a:pt x="4286" y="4811"/>
                    </a:cubicBezTo>
                    <a:cubicBezTo>
                      <a:pt x="4298" y="4787"/>
                      <a:pt x="4310" y="4763"/>
                      <a:pt x="4334" y="4715"/>
                    </a:cubicBezTo>
                    <a:cubicBezTo>
                      <a:pt x="5358" y="2084"/>
                      <a:pt x="4167" y="0"/>
                      <a:pt x="4167"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47" name="Google Shape;6147;p46"/>
              <p:cNvSpPr/>
              <p:nvPr/>
            </p:nvSpPr>
            <p:spPr>
              <a:xfrm>
                <a:off x="1956475" y="1742900"/>
                <a:ext cx="170300" cy="199150"/>
              </a:xfrm>
              <a:custGeom>
                <a:avLst/>
                <a:gdLst/>
                <a:ahLst/>
                <a:cxnLst/>
                <a:rect l="l" t="t" r="r" b="b"/>
                <a:pathLst>
                  <a:path w="6812" h="7966" extrusionOk="0">
                    <a:moveTo>
                      <a:pt x="6811" y="1"/>
                    </a:moveTo>
                    <a:cubicBezTo>
                      <a:pt x="6811" y="1"/>
                      <a:pt x="3430" y="1215"/>
                      <a:pt x="1668" y="3418"/>
                    </a:cubicBezTo>
                    <a:cubicBezTo>
                      <a:pt x="1489" y="3632"/>
                      <a:pt x="1322" y="3870"/>
                      <a:pt x="1191" y="4096"/>
                    </a:cubicBezTo>
                    <a:cubicBezTo>
                      <a:pt x="1" y="6073"/>
                      <a:pt x="394" y="7966"/>
                      <a:pt x="394" y="7966"/>
                    </a:cubicBezTo>
                    <a:cubicBezTo>
                      <a:pt x="394" y="7966"/>
                      <a:pt x="2811" y="7966"/>
                      <a:pt x="4585" y="5763"/>
                    </a:cubicBezTo>
                    <a:cubicBezTo>
                      <a:pt x="4954" y="5299"/>
                      <a:pt x="5263" y="4763"/>
                      <a:pt x="5537" y="4227"/>
                    </a:cubicBezTo>
                    <a:cubicBezTo>
                      <a:pt x="6525" y="2227"/>
                      <a:pt x="6811" y="1"/>
                      <a:pt x="6811"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48" name="Google Shape;6148;p46"/>
              <p:cNvSpPr/>
              <p:nvPr/>
            </p:nvSpPr>
            <p:spPr>
              <a:xfrm>
                <a:off x="2030900" y="1190150"/>
                <a:ext cx="109250" cy="117300"/>
              </a:xfrm>
              <a:custGeom>
                <a:avLst/>
                <a:gdLst/>
                <a:ahLst/>
                <a:cxnLst/>
                <a:rect l="l" t="t" r="r" b="b"/>
                <a:pathLst>
                  <a:path w="4370" h="4692" extrusionOk="0">
                    <a:moveTo>
                      <a:pt x="774" y="1"/>
                    </a:moveTo>
                    <a:lnTo>
                      <a:pt x="774" y="1"/>
                    </a:lnTo>
                    <a:cubicBezTo>
                      <a:pt x="0" y="2703"/>
                      <a:pt x="1381" y="4692"/>
                      <a:pt x="1381" y="4692"/>
                    </a:cubicBezTo>
                    <a:cubicBezTo>
                      <a:pt x="1381" y="4692"/>
                      <a:pt x="3596" y="3751"/>
                      <a:pt x="4370" y="1037"/>
                    </a:cubicBezTo>
                    <a:lnTo>
                      <a:pt x="774"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49" name="Google Shape;6149;p46"/>
              <p:cNvSpPr/>
              <p:nvPr/>
            </p:nvSpPr>
            <p:spPr>
              <a:xfrm>
                <a:off x="2030900" y="1190150"/>
                <a:ext cx="109250" cy="117300"/>
              </a:xfrm>
              <a:custGeom>
                <a:avLst/>
                <a:gdLst/>
                <a:ahLst/>
                <a:cxnLst/>
                <a:rect l="l" t="t" r="r" b="b"/>
                <a:pathLst>
                  <a:path w="4370" h="4692" fill="none" extrusionOk="0">
                    <a:moveTo>
                      <a:pt x="774" y="1"/>
                    </a:moveTo>
                    <a:cubicBezTo>
                      <a:pt x="0" y="2703"/>
                      <a:pt x="1381" y="4692"/>
                      <a:pt x="1381" y="4692"/>
                    </a:cubicBezTo>
                    <a:cubicBezTo>
                      <a:pt x="1381" y="4692"/>
                      <a:pt x="3596" y="3751"/>
                      <a:pt x="4370" y="1037"/>
                    </a:cubicBezTo>
                  </a:path>
                </a:pathLst>
              </a:custGeom>
              <a:no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50" name="Google Shape;6150;p46"/>
              <p:cNvSpPr/>
              <p:nvPr/>
            </p:nvSpPr>
            <p:spPr>
              <a:xfrm>
                <a:off x="2622350" y="1367550"/>
                <a:ext cx="27100" cy="26525"/>
              </a:xfrm>
              <a:custGeom>
                <a:avLst/>
                <a:gdLst/>
                <a:ahLst/>
                <a:cxnLst/>
                <a:rect l="l" t="t" r="r" b="b"/>
                <a:pathLst>
                  <a:path w="1084" h="1061" extrusionOk="0">
                    <a:moveTo>
                      <a:pt x="572" y="1"/>
                    </a:moveTo>
                    <a:cubicBezTo>
                      <a:pt x="476" y="1"/>
                      <a:pt x="393" y="25"/>
                      <a:pt x="310" y="60"/>
                    </a:cubicBezTo>
                    <a:cubicBezTo>
                      <a:pt x="143" y="156"/>
                      <a:pt x="36" y="310"/>
                      <a:pt x="12" y="513"/>
                    </a:cubicBezTo>
                    <a:cubicBezTo>
                      <a:pt x="0" y="811"/>
                      <a:pt x="238" y="1049"/>
                      <a:pt x="536" y="1061"/>
                    </a:cubicBezTo>
                    <a:cubicBezTo>
                      <a:pt x="583" y="1061"/>
                      <a:pt x="607" y="1049"/>
                      <a:pt x="655" y="1049"/>
                    </a:cubicBezTo>
                    <a:cubicBezTo>
                      <a:pt x="893" y="1001"/>
                      <a:pt x="1072" y="811"/>
                      <a:pt x="1084" y="549"/>
                    </a:cubicBezTo>
                    <a:cubicBezTo>
                      <a:pt x="1084" y="251"/>
                      <a:pt x="869" y="13"/>
                      <a:pt x="57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51" name="Google Shape;6151;p46"/>
              <p:cNvSpPr/>
              <p:nvPr/>
            </p:nvSpPr>
            <p:spPr>
              <a:xfrm>
                <a:off x="2272300" y="1153250"/>
                <a:ext cx="24425" cy="23850"/>
              </a:xfrm>
              <a:custGeom>
                <a:avLst/>
                <a:gdLst/>
                <a:ahLst/>
                <a:cxnLst/>
                <a:rect l="l" t="t" r="r" b="b"/>
                <a:pathLst>
                  <a:path w="977" h="954" extrusionOk="0">
                    <a:moveTo>
                      <a:pt x="500" y="0"/>
                    </a:moveTo>
                    <a:cubicBezTo>
                      <a:pt x="238" y="0"/>
                      <a:pt x="24" y="191"/>
                      <a:pt x="12" y="465"/>
                    </a:cubicBezTo>
                    <a:cubicBezTo>
                      <a:pt x="0" y="715"/>
                      <a:pt x="203" y="941"/>
                      <a:pt x="477" y="953"/>
                    </a:cubicBezTo>
                    <a:cubicBezTo>
                      <a:pt x="484" y="953"/>
                      <a:pt x="491" y="953"/>
                      <a:pt x="498" y="953"/>
                    </a:cubicBezTo>
                    <a:cubicBezTo>
                      <a:pt x="739" y="953"/>
                      <a:pt x="953" y="755"/>
                      <a:pt x="965" y="489"/>
                    </a:cubicBezTo>
                    <a:cubicBezTo>
                      <a:pt x="977" y="239"/>
                      <a:pt x="774" y="12"/>
                      <a:pt x="500"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52" name="Google Shape;6152;p46"/>
              <p:cNvSpPr/>
              <p:nvPr/>
            </p:nvSpPr>
            <p:spPr>
              <a:xfrm>
                <a:off x="2335700" y="1583650"/>
                <a:ext cx="44375" cy="44100"/>
              </a:xfrm>
              <a:custGeom>
                <a:avLst/>
                <a:gdLst/>
                <a:ahLst/>
                <a:cxnLst/>
                <a:rect l="l" t="t" r="r" b="b"/>
                <a:pathLst>
                  <a:path w="1775" h="1764" extrusionOk="0">
                    <a:moveTo>
                      <a:pt x="895" y="1"/>
                    </a:moveTo>
                    <a:cubicBezTo>
                      <a:pt x="428" y="1"/>
                      <a:pt x="24" y="366"/>
                      <a:pt x="0" y="858"/>
                    </a:cubicBezTo>
                    <a:cubicBezTo>
                      <a:pt x="0" y="1334"/>
                      <a:pt x="381" y="1727"/>
                      <a:pt x="858" y="1763"/>
                    </a:cubicBezTo>
                    <a:cubicBezTo>
                      <a:pt x="865" y="1763"/>
                      <a:pt x="873" y="1763"/>
                      <a:pt x="880" y="1763"/>
                    </a:cubicBezTo>
                    <a:cubicBezTo>
                      <a:pt x="1347" y="1763"/>
                      <a:pt x="1751" y="1398"/>
                      <a:pt x="1762" y="918"/>
                    </a:cubicBezTo>
                    <a:cubicBezTo>
                      <a:pt x="1774" y="441"/>
                      <a:pt x="1405" y="25"/>
                      <a:pt x="917" y="1"/>
                    </a:cubicBezTo>
                    <a:cubicBezTo>
                      <a:pt x="910" y="1"/>
                      <a:pt x="902" y="1"/>
                      <a:pt x="895"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53" name="Google Shape;6153;p46"/>
              <p:cNvSpPr/>
              <p:nvPr/>
            </p:nvSpPr>
            <p:spPr>
              <a:xfrm>
                <a:off x="2049950" y="1626500"/>
                <a:ext cx="37825" cy="36950"/>
              </a:xfrm>
              <a:custGeom>
                <a:avLst/>
                <a:gdLst/>
                <a:ahLst/>
                <a:cxnLst/>
                <a:rect l="l" t="t" r="r" b="b"/>
                <a:pathLst>
                  <a:path w="1513" h="1478" extrusionOk="0">
                    <a:moveTo>
                      <a:pt x="764" y="1"/>
                    </a:moveTo>
                    <a:cubicBezTo>
                      <a:pt x="369" y="1"/>
                      <a:pt x="36" y="307"/>
                      <a:pt x="24" y="716"/>
                    </a:cubicBezTo>
                    <a:cubicBezTo>
                      <a:pt x="0" y="1120"/>
                      <a:pt x="322" y="1466"/>
                      <a:pt x="739" y="1478"/>
                    </a:cubicBezTo>
                    <a:cubicBezTo>
                      <a:pt x="1143" y="1478"/>
                      <a:pt x="1477" y="1168"/>
                      <a:pt x="1501" y="763"/>
                    </a:cubicBezTo>
                    <a:cubicBezTo>
                      <a:pt x="1512" y="358"/>
                      <a:pt x="1203" y="13"/>
                      <a:pt x="786" y="1"/>
                    </a:cubicBezTo>
                    <a:cubicBezTo>
                      <a:pt x="779" y="1"/>
                      <a:pt x="771" y="1"/>
                      <a:pt x="76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54" name="Google Shape;6154;p46"/>
              <p:cNvSpPr/>
              <p:nvPr/>
            </p:nvSpPr>
            <p:spPr>
              <a:xfrm>
                <a:off x="2186275" y="1582175"/>
                <a:ext cx="7175" cy="7200"/>
              </a:xfrm>
              <a:custGeom>
                <a:avLst/>
                <a:gdLst/>
                <a:ahLst/>
                <a:cxnLst/>
                <a:rect l="l" t="t" r="r" b="b"/>
                <a:pathLst>
                  <a:path w="287" h="288" extrusionOk="0">
                    <a:moveTo>
                      <a:pt x="155" y="0"/>
                    </a:moveTo>
                    <a:cubicBezTo>
                      <a:pt x="72" y="0"/>
                      <a:pt x="0" y="60"/>
                      <a:pt x="0" y="143"/>
                    </a:cubicBezTo>
                    <a:cubicBezTo>
                      <a:pt x="0" y="215"/>
                      <a:pt x="60" y="286"/>
                      <a:pt x="131" y="286"/>
                    </a:cubicBezTo>
                    <a:cubicBezTo>
                      <a:pt x="139" y="287"/>
                      <a:pt x="146" y="288"/>
                      <a:pt x="153" y="288"/>
                    </a:cubicBezTo>
                    <a:cubicBezTo>
                      <a:pt x="226" y="288"/>
                      <a:pt x="286" y="231"/>
                      <a:pt x="286" y="155"/>
                    </a:cubicBezTo>
                    <a:cubicBezTo>
                      <a:pt x="286" y="84"/>
                      <a:pt x="227" y="0"/>
                      <a:pt x="155"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55" name="Google Shape;6155;p46"/>
              <p:cNvSpPr/>
              <p:nvPr/>
            </p:nvSpPr>
            <p:spPr>
              <a:xfrm>
                <a:off x="2253850" y="1588125"/>
                <a:ext cx="15800" cy="15825"/>
              </a:xfrm>
              <a:custGeom>
                <a:avLst/>
                <a:gdLst/>
                <a:ahLst/>
                <a:cxnLst/>
                <a:rect l="l" t="t" r="r" b="b"/>
                <a:pathLst>
                  <a:path w="632" h="633" extrusionOk="0">
                    <a:moveTo>
                      <a:pt x="334" y="0"/>
                    </a:moveTo>
                    <a:cubicBezTo>
                      <a:pt x="155" y="0"/>
                      <a:pt x="24" y="143"/>
                      <a:pt x="0" y="298"/>
                    </a:cubicBezTo>
                    <a:cubicBezTo>
                      <a:pt x="0" y="477"/>
                      <a:pt x="143" y="620"/>
                      <a:pt x="298" y="631"/>
                    </a:cubicBezTo>
                    <a:cubicBezTo>
                      <a:pt x="305" y="632"/>
                      <a:pt x="313" y="632"/>
                      <a:pt x="320" y="632"/>
                    </a:cubicBezTo>
                    <a:cubicBezTo>
                      <a:pt x="499" y="632"/>
                      <a:pt x="631" y="494"/>
                      <a:pt x="631" y="334"/>
                    </a:cubicBezTo>
                    <a:cubicBezTo>
                      <a:pt x="631" y="155"/>
                      <a:pt x="500" y="24"/>
                      <a:pt x="334"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56" name="Google Shape;6156;p46"/>
              <p:cNvSpPr/>
              <p:nvPr/>
            </p:nvSpPr>
            <p:spPr>
              <a:xfrm>
                <a:off x="2621750" y="1806600"/>
                <a:ext cx="39600" cy="38725"/>
              </a:xfrm>
              <a:custGeom>
                <a:avLst/>
                <a:gdLst/>
                <a:ahLst/>
                <a:cxnLst/>
                <a:rect l="l" t="t" r="r" b="b"/>
                <a:pathLst>
                  <a:path w="1584" h="1549" extrusionOk="0">
                    <a:moveTo>
                      <a:pt x="800" y="0"/>
                    </a:moveTo>
                    <a:cubicBezTo>
                      <a:pt x="381" y="0"/>
                      <a:pt x="36" y="341"/>
                      <a:pt x="24" y="751"/>
                    </a:cubicBezTo>
                    <a:cubicBezTo>
                      <a:pt x="0" y="1179"/>
                      <a:pt x="334" y="1536"/>
                      <a:pt x="762" y="1548"/>
                    </a:cubicBezTo>
                    <a:cubicBezTo>
                      <a:pt x="770" y="1549"/>
                      <a:pt x="778" y="1549"/>
                      <a:pt x="785" y="1549"/>
                    </a:cubicBezTo>
                    <a:cubicBezTo>
                      <a:pt x="1215" y="1549"/>
                      <a:pt x="1560" y="1219"/>
                      <a:pt x="1572" y="798"/>
                    </a:cubicBezTo>
                    <a:cubicBezTo>
                      <a:pt x="1584" y="370"/>
                      <a:pt x="1239" y="12"/>
                      <a:pt x="822" y="1"/>
                    </a:cubicBezTo>
                    <a:cubicBezTo>
                      <a:pt x="815" y="0"/>
                      <a:pt x="807" y="0"/>
                      <a:pt x="800"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57" name="Google Shape;6157;p46"/>
              <p:cNvSpPr/>
              <p:nvPr/>
            </p:nvSpPr>
            <p:spPr>
              <a:xfrm>
                <a:off x="2673250" y="1721150"/>
                <a:ext cx="40800" cy="39675"/>
              </a:xfrm>
              <a:custGeom>
                <a:avLst/>
                <a:gdLst/>
                <a:ahLst/>
                <a:cxnLst/>
                <a:rect l="l" t="t" r="r" b="b"/>
                <a:pathLst>
                  <a:path w="1632" h="1587" extrusionOk="0">
                    <a:moveTo>
                      <a:pt x="791" y="0"/>
                    </a:moveTo>
                    <a:cubicBezTo>
                      <a:pt x="370" y="0"/>
                      <a:pt x="35" y="338"/>
                      <a:pt x="12" y="775"/>
                    </a:cubicBezTo>
                    <a:cubicBezTo>
                      <a:pt x="0" y="1216"/>
                      <a:pt x="345" y="1573"/>
                      <a:pt x="798" y="1585"/>
                    </a:cubicBezTo>
                    <a:cubicBezTo>
                      <a:pt x="812" y="1586"/>
                      <a:pt x="826" y="1586"/>
                      <a:pt x="841" y="1586"/>
                    </a:cubicBezTo>
                    <a:cubicBezTo>
                      <a:pt x="1261" y="1586"/>
                      <a:pt x="1596" y="1249"/>
                      <a:pt x="1607" y="811"/>
                    </a:cubicBezTo>
                    <a:cubicBezTo>
                      <a:pt x="1631" y="371"/>
                      <a:pt x="1286" y="13"/>
                      <a:pt x="833" y="1"/>
                    </a:cubicBezTo>
                    <a:cubicBezTo>
                      <a:pt x="819" y="1"/>
                      <a:pt x="805" y="0"/>
                      <a:pt x="79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58" name="Google Shape;6158;p46"/>
              <p:cNvSpPr/>
              <p:nvPr/>
            </p:nvSpPr>
            <p:spPr>
              <a:xfrm>
                <a:off x="3034300" y="1595575"/>
                <a:ext cx="19075" cy="18775"/>
              </a:xfrm>
              <a:custGeom>
                <a:avLst/>
                <a:gdLst/>
                <a:ahLst/>
                <a:cxnLst/>
                <a:rect l="l" t="t" r="r" b="b"/>
                <a:pathLst>
                  <a:path w="763" h="751" extrusionOk="0">
                    <a:moveTo>
                      <a:pt x="381" y="0"/>
                    </a:moveTo>
                    <a:cubicBezTo>
                      <a:pt x="179" y="0"/>
                      <a:pt x="0" y="167"/>
                      <a:pt x="0" y="357"/>
                    </a:cubicBezTo>
                    <a:cubicBezTo>
                      <a:pt x="0" y="572"/>
                      <a:pt x="167" y="750"/>
                      <a:pt x="369" y="750"/>
                    </a:cubicBezTo>
                    <a:cubicBezTo>
                      <a:pt x="377" y="751"/>
                      <a:pt x="384" y="751"/>
                      <a:pt x="391" y="751"/>
                    </a:cubicBezTo>
                    <a:cubicBezTo>
                      <a:pt x="594" y="751"/>
                      <a:pt x="739" y="589"/>
                      <a:pt x="762" y="393"/>
                    </a:cubicBezTo>
                    <a:cubicBezTo>
                      <a:pt x="762" y="179"/>
                      <a:pt x="596" y="0"/>
                      <a:pt x="38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59" name="Google Shape;6159;p46"/>
              <p:cNvSpPr/>
              <p:nvPr/>
            </p:nvSpPr>
            <p:spPr>
              <a:xfrm>
                <a:off x="3249800" y="1535725"/>
                <a:ext cx="18775" cy="19075"/>
              </a:xfrm>
              <a:custGeom>
                <a:avLst/>
                <a:gdLst/>
                <a:ahLst/>
                <a:cxnLst/>
                <a:rect l="l" t="t" r="r" b="b"/>
                <a:pathLst>
                  <a:path w="751" h="763" extrusionOk="0">
                    <a:moveTo>
                      <a:pt x="381" y="1"/>
                    </a:moveTo>
                    <a:cubicBezTo>
                      <a:pt x="179" y="1"/>
                      <a:pt x="0" y="168"/>
                      <a:pt x="0" y="370"/>
                    </a:cubicBezTo>
                    <a:cubicBezTo>
                      <a:pt x="0" y="584"/>
                      <a:pt x="155" y="763"/>
                      <a:pt x="370" y="763"/>
                    </a:cubicBezTo>
                    <a:cubicBezTo>
                      <a:pt x="572" y="763"/>
                      <a:pt x="751" y="596"/>
                      <a:pt x="751" y="394"/>
                    </a:cubicBezTo>
                    <a:cubicBezTo>
                      <a:pt x="751" y="180"/>
                      <a:pt x="596" y="1"/>
                      <a:pt x="381"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60" name="Google Shape;6160;p46"/>
              <p:cNvSpPr/>
              <p:nvPr/>
            </p:nvSpPr>
            <p:spPr>
              <a:xfrm>
                <a:off x="3034900" y="1507150"/>
                <a:ext cx="16100" cy="16100"/>
              </a:xfrm>
              <a:custGeom>
                <a:avLst/>
                <a:gdLst/>
                <a:ahLst/>
                <a:cxnLst/>
                <a:rect l="l" t="t" r="r" b="b"/>
                <a:pathLst>
                  <a:path w="644" h="644" extrusionOk="0">
                    <a:moveTo>
                      <a:pt x="334" y="1"/>
                    </a:moveTo>
                    <a:cubicBezTo>
                      <a:pt x="155" y="1"/>
                      <a:pt x="0" y="132"/>
                      <a:pt x="0" y="310"/>
                    </a:cubicBezTo>
                    <a:cubicBezTo>
                      <a:pt x="0" y="489"/>
                      <a:pt x="131" y="644"/>
                      <a:pt x="322" y="644"/>
                    </a:cubicBezTo>
                    <a:cubicBezTo>
                      <a:pt x="500" y="644"/>
                      <a:pt x="643" y="501"/>
                      <a:pt x="643" y="322"/>
                    </a:cubicBezTo>
                    <a:cubicBezTo>
                      <a:pt x="643" y="144"/>
                      <a:pt x="512" y="1"/>
                      <a:pt x="33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61" name="Google Shape;6161;p46"/>
              <p:cNvSpPr/>
              <p:nvPr/>
            </p:nvSpPr>
            <p:spPr>
              <a:xfrm>
                <a:off x="3360825" y="1299400"/>
                <a:ext cx="32775" cy="32475"/>
              </a:xfrm>
              <a:custGeom>
                <a:avLst/>
                <a:gdLst/>
                <a:ahLst/>
                <a:cxnLst/>
                <a:rect l="l" t="t" r="r" b="b"/>
                <a:pathLst>
                  <a:path w="1311" h="1299" extrusionOk="0">
                    <a:moveTo>
                      <a:pt x="658" y="0"/>
                    </a:moveTo>
                    <a:cubicBezTo>
                      <a:pt x="322" y="0"/>
                      <a:pt x="36" y="281"/>
                      <a:pt x="24" y="631"/>
                    </a:cubicBezTo>
                    <a:cubicBezTo>
                      <a:pt x="0" y="989"/>
                      <a:pt x="286" y="1286"/>
                      <a:pt x="643" y="1298"/>
                    </a:cubicBezTo>
                    <a:lnTo>
                      <a:pt x="739" y="1298"/>
                    </a:lnTo>
                    <a:cubicBezTo>
                      <a:pt x="1048" y="1274"/>
                      <a:pt x="1298" y="1000"/>
                      <a:pt x="1298" y="679"/>
                    </a:cubicBezTo>
                    <a:cubicBezTo>
                      <a:pt x="1310" y="346"/>
                      <a:pt x="1072" y="84"/>
                      <a:pt x="762" y="24"/>
                    </a:cubicBezTo>
                    <a:cubicBezTo>
                      <a:pt x="739" y="24"/>
                      <a:pt x="703" y="0"/>
                      <a:pt x="679" y="0"/>
                    </a:cubicBezTo>
                    <a:cubicBezTo>
                      <a:pt x="672" y="0"/>
                      <a:pt x="665" y="0"/>
                      <a:pt x="658"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62" name="Google Shape;6162;p46"/>
              <p:cNvSpPr/>
              <p:nvPr/>
            </p:nvSpPr>
            <p:spPr>
              <a:xfrm>
                <a:off x="3168250" y="1541400"/>
                <a:ext cx="43175" cy="42300"/>
              </a:xfrm>
              <a:custGeom>
                <a:avLst/>
                <a:gdLst/>
                <a:ahLst/>
                <a:cxnLst/>
                <a:rect l="l" t="t" r="r" b="b"/>
                <a:pathLst>
                  <a:path w="1727" h="1692" extrusionOk="0">
                    <a:moveTo>
                      <a:pt x="893" y="0"/>
                    </a:moveTo>
                    <a:cubicBezTo>
                      <a:pt x="417" y="0"/>
                      <a:pt x="24" y="357"/>
                      <a:pt x="12" y="822"/>
                    </a:cubicBezTo>
                    <a:cubicBezTo>
                      <a:pt x="0" y="1274"/>
                      <a:pt x="357" y="1667"/>
                      <a:pt x="834" y="1691"/>
                    </a:cubicBezTo>
                    <a:cubicBezTo>
                      <a:pt x="848" y="1692"/>
                      <a:pt x="863" y="1692"/>
                      <a:pt x="877" y="1692"/>
                    </a:cubicBezTo>
                    <a:cubicBezTo>
                      <a:pt x="1322" y="1692"/>
                      <a:pt x="1680" y="1342"/>
                      <a:pt x="1715" y="881"/>
                    </a:cubicBezTo>
                    <a:cubicBezTo>
                      <a:pt x="1727" y="417"/>
                      <a:pt x="1369" y="24"/>
                      <a:pt x="893"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63" name="Google Shape;6163;p46"/>
              <p:cNvSpPr/>
              <p:nvPr/>
            </p:nvSpPr>
            <p:spPr>
              <a:xfrm>
                <a:off x="4756825" y="1820000"/>
                <a:ext cx="134575" cy="238150"/>
              </a:xfrm>
              <a:custGeom>
                <a:avLst/>
                <a:gdLst/>
                <a:ahLst/>
                <a:cxnLst/>
                <a:rect l="l" t="t" r="r" b="b"/>
                <a:pathLst>
                  <a:path w="5383" h="9526" extrusionOk="0">
                    <a:moveTo>
                      <a:pt x="4192" y="0"/>
                    </a:moveTo>
                    <a:cubicBezTo>
                      <a:pt x="4192" y="0"/>
                      <a:pt x="1882" y="715"/>
                      <a:pt x="858" y="3346"/>
                    </a:cubicBezTo>
                    <a:cubicBezTo>
                      <a:pt x="691" y="3787"/>
                      <a:pt x="560" y="4239"/>
                      <a:pt x="465" y="4703"/>
                    </a:cubicBezTo>
                    <a:cubicBezTo>
                      <a:pt x="1" y="7061"/>
                      <a:pt x="441" y="9525"/>
                      <a:pt x="441" y="9525"/>
                    </a:cubicBezTo>
                    <a:cubicBezTo>
                      <a:pt x="441" y="9525"/>
                      <a:pt x="3239" y="7418"/>
                      <a:pt x="4287" y="4834"/>
                    </a:cubicBezTo>
                    <a:cubicBezTo>
                      <a:pt x="4323" y="4775"/>
                      <a:pt x="4347" y="4751"/>
                      <a:pt x="4347" y="4715"/>
                    </a:cubicBezTo>
                    <a:cubicBezTo>
                      <a:pt x="5382" y="2084"/>
                      <a:pt x="4192" y="0"/>
                      <a:pt x="419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64" name="Google Shape;6164;p46"/>
              <p:cNvSpPr/>
              <p:nvPr/>
            </p:nvSpPr>
            <p:spPr>
              <a:xfrm>
                <a:off x="3598950" y="1797375"/>
                <a:ext cx="170575" cy="199150"/>
              </a:xfrm>
              <a:custGeom>
                <a:avLst/>
                <a:gdLst/>
                <a:ahLst/>
                <a:cxnLst/>
                <a:rect l="l" t="t" r="r" b="b"/>
                <a:pathLst>
                  <a:path w="6823" h="7966" extrusionOk="0">
                    <a:moveTo>
                      <a:pt x="6823" y="0"/>
                    </a:moveTo>
                    <a:cubicBezTo>
                      <a:pt x="6822" y="1"/>
                      <a:pt x="3441" y="1203"/>
                      <a:pt x="1667" y="3406"/>
                    </a:cubicBezTo>
                    <a:cubicBezTo>
                      <a:pt x="1489" y="3632"/>
                      <a:pt x="1334" y="3870"/>
                      <a:pt x="1191" y="4096"/>
                    </a:cubicBezTo>
                    <a:cubicBezTo>
                      <a:pt x="0" y="6073"/>
                      <a:pt x="405" y="7966"/>
                      <a:pt x="405" y="7966"/>
                    </a:cubicBezTo>
                    <a:cubicBezTo>
                      <a:pt x="405" y="7966"/>
                      <a:pt x="2822" y="7966"/>
                      <a:pt x="4584" y="5763"/>
                    </a:cubicBezTo>
                    <a:cubicBezTo>
                      <a:pt x="4965" y="5299"/>
                      <a:pt x="5275" y="4763"/>
                      <a:pt x="5537" y="4227"/>
                    </a:cubicBezTo>
                    <a:cubicBezTo>
                      <a:pt x="6537" y="2215"/>
                      <a:pt x="6823" y="1"/>
                      <a:pt x="6823"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65" name="Google Shape;6165;p46"/>
              <p:cNvSpPr/>
              <p:nvPr/>
            </p:nvSpPr>
            <p:spPr>
              <a:xfrm>
                <a:off x="4264800" y="1422025"/>
                <a:ext cx="27425" cy="26225"/>
              </a:xfrm>
              <a:custGeom>
                <a:avLst/>
                <a:gdLst/>
                <a:ahLst/>
                <a:cxnLst/>
                <a:rect l="l" t="t" r="r" b="b"/>
                <a:pathLst>
                  <a:path w="1097" h="1049" extrusionOk="0">
                    <a:moveTo>
                      <a:pt x="560" y="1"/>
                    </a:moveTo>
                    <a:cubicBezTo>
                      <a:pt x="477" y="1"/>
                      <a:pt x="382" y="25"/>
                      <a:pt x="310" y="60"/>
                    </a:cubicBezTo>
                    <a:cubicBezTo>
                      <a:pt x="144" y="144"/>
                      <a:pt x="25" y="310"/>
                      <a:pt x="13" y="501"/>
                    </a:cubicBezTo>
                    <a:cubicBezTo>
                      <a:pt x="1" y="798"/>
                      <a:pt x="239" y="1037"/>
                      <a:pt x="537" y="1048"/>
                    </a:cubicBezTo>
                    <a:cubicBezTo>
                      <a:pt x="572" y="1048"/>
                      <a:pt x="608" y="1037"/>
                      <a:pt x="644" y="1037"/>
                    </a:cubicBezTo>
                    <a:cubicBezTo>
                      <a:pt x="894" y="989"/>
                      <a:pt x="1084" y="798"/>
                      <a:pt x="1084" y="548"/>
                    </a:cubicBezTo>
                    <a:cubicBezTo>
                      <a:pt x="1096" y="251"/>
                      <a:pt x="858" y="13"/>
                      <a:pt x="560"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66" name="Google Shape;6166;p46"/>
              <p:cNvSpPr/>
              <p:nvPr/>
            </p:nvSpPr>
            <p:spPr>
              <a:xfrm>
                <a:off x="3914475" y="1207675"/>
                <a:ext cx="24725" cy="23875"/>
              </a:xfrm>
              <a:custGeom>
                <a:avLst/>
                <a:gdLst/>
                <a:ahLst/>
                <a:cxnLst/>
                <a:rect l="l" t="t" r="r" b="b"/>
                <a:pathLst>
                  <a:path w="989" h="955" extrusionOk="0">
                    <a:moveTo>
                      <a:pt x="474" y="0"/>
                    </a:moveTo>
                    <a:cubicBezTo>
                      <a:pt x="240" y="0"/>
                      <a:pt x="35" y="206"/>
                      <a:pt x="24" y="455"/>
                    </a:cubicBezTo>
                    <a:cubicBezTo>
                      <a:pt x="0" y="717"/>
                      <a:pt x="214" y="931"/>
                      <a:pt x="476" y="955"/>
                    </a:cubicBezTo>
                    <a:cubicBezTo>
                      <a:pt x="750" y="955"/>
                      <a:pt x="976" y="740"/>
                      <a:pt x="976" y="490"/>
                    </a:cubicBezTo>
                    <a:cubicBezTo>
                      <a:pt x="988" y="240"/>
                      <a:pt x="774" y="14"/>
                      <a:pt x="512" y="2"/>
                    </a:cubicBezTo>
                    <a:cubicBezTo>
                      <a:pt x="499" y="1"/>
                      <a:pt x="487" y="0"/>
                      <a:pt x="474"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67" name="Google Shape;6167;p46"/>
              <p:cNvSpPr/>
              <p:nvPr/>
            </p:nvSpPr>
            <p:spPr>
              <a:xfrm>
                <a:off x="3978175" y="1637800"/>
                <a:ext cx="44650" cy="43825"/>
              </a:xfrm>
              <a:custGeom>
                <a:avLst/>
                <a:gdLst/>
                <a:ahLst/>
                <a:cxnLst/>
                <a:rect l="l" t="t" r="r" b="b"/>
                <a:pathLst>
                  <a:path w="1786" h="1753" extrusionOk="0">
                    <a:moveTo>
                      <a:pt x="886" y="1"/>
                    </a:moveTo>
                    <a:cubicBezTo>
                      <a:pt x="428" y="1"/>
                      <a:pt x="35" y="373"/>
                      <a:pt x="12" y="847"/>
                    </a:cubicBezTo>
                    <a:cubicBezTo>
                      <a:pt x="0" y="1323"/>
                      <a:pt x="369" y="1740"/>
                      <a:pt x="869" y="1752"/>
                    </a:cubicBezTo>
                    <a:cubicBezTo>
                      <a:pt x="877" y="1752"/>
                      <a:pt x="885" y="1752"/>
                      <a:pt x="892" y="1752"/>
                    </a:cubicBezTo>
                    <a:cubicBezTo>
                      <a:pt x="1370" y="1752"/>
                      <a:pt x="1762" y="1387"/>
                      <a:pt x="1774" y="907"/>
                    </a:cubicBezTo>
                    <a:cubicBezTo>
                      <a:pt x="1786" y="430"/>
                      <a:pt x="1417" y="14"/>
                      <a:pt x="929" y="2"/>
                    </a:cubicBezTo>
                    <a:cubicBezTo>
                      <a:pt x="915" y="1"/>
                      <a:pt x="900" y="1"/>
                      <a:pt x="886"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68" name="Google Shape;6168;p46"/>
              <p:cNvSpPr/>
              <p:nvPr/>
            </p:nvSpPr>
            <p:spPr>
              <a:xfrm>
                <a:off x="3692700" y="1680400"/>
                <a:ext cx="37850" cy="36950"/>
              </a:xfrm>
              <a:custGeom>
                <a:avLst/>
                <a:gdLst/>
                <a:ahLst/>
                <a:cxnLst/>
                <a:rect l="l" t="t" r="r" b="b"/>
                <a:pathLst>
                  <a:path w="1514" h="1478" extrusionOk="0">
                    <a:moveTo>
                      <a:pt x="775" y="0"/>
                    </a:moveTo>
                    <a:cubicBezTo>
                      <a:pt x="382" y="0"/>
                      <a:pt x="37" y="322"/>
                      <a:pt x="25" y="715"/>
                    </a:cubicBezTo>
                    <a:cubicBezTo>
                      <a:pt x="1" y="1120"/>
                      <a:pt x="322" y="1465"/>
                      <a:pt x="739" y="1477"/>
                    </a:cubicBezTo>
                    <a:cubicBezTo>
                      <a:pt x="746" y="1477"/>
                      <a:pt x="754" y="1477"/>
                      <a:pt x="761" y="1477"/>
                    </a:cubicBezTo>
                    <a:cubicBezTo>
                      <a:pt x="1145" y="1477"/>
                      <a:pt x="1478" y="1171"/>
                      <a:pt x="1489" y="762"/>
                    </a:cubicBezTo>
                    <a:cubicBezTo>
                      <a:pt x="1513" y="358"/>
                      <a:pt x="1192" y="24"/>
                      <a:pt x="775"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69" name="Google Shape;6169;p46"/>
              <p:cNvSpPr/>
              <p:nvPr/>
            </p:nvSpPr>
            <p:spPr>
              <a:xfrm>
                <a:off x="3828750" y="1636650"/>
                <a:ext cx="7450" cy="7150"/>
              </a:xfrm>
              <a:custGeom>
                <a:avLst/>
                <a:gdLst/>
                <a:ahLst/>
                <a:cxnLst/>
                <a:rect l="l" t="t" r="r" b="b"/>
                <a:pathLst>
                  <a:path w="298" h="286" extrusionOk="0">
                    <a:moveTo>
                      <a:pt x="155" y="0"/>
                    </a:moveTo>
                    <a:cubicBezTo>
                      <a:pt x="83" y="0"/>
                      <a:pt x="12" y="60"/>
                      <a:pt x="12" y="131"/>
                    </a:cubicBezTo>
                    <a:cubicBezTo>
                      <a:pt x="0" y="226"/>
                      <a:pt x="60" y="286"/>
                      <a:pt x="143" y="286"/>
                    </a:cubicBezTo>
                    <a:cubicBezTo>
                      <a:pt x="214" y="286"/>
                      <a:pt x="298" y="226"/>
                      <a:pt x="298" y="143"/>
                    </a:cubicBezTo>
                    <a:cubicBezTo>
                      <a:pt x="298" y="72"/>
                      <a:pt x="238" y="0"/>
                      <a:pt x="155"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70" name="Google Shape;6170;p46"/>
              <p:cNvSpPr/>
              <p:nvPr/>
            </p:nvSpPr>
            <p:spPr>
              <a:xfrm>
                <a:off x="3896600" y="1642225"/>
                <a:ext cx="15800" cy="15600"/>
              </a:xfrm>
              <a:custGeom>
                <a:avLst/>
                <a:gdLst/>
                <a:ahLst/>
                <a:cxnLst/>
                <a:rect l="l" t="t" r="r" b="b"/>
                <a:pathLst>
                  <a:path w="632" h="624" extrusionOk="0">
                    <a:moveTo>
                      <a:pt x="300" y="1"/>
                    </a:moveTo>
                    <a:cubicBezTo>
                      <a:pt x="148" y="1"/>
                      <a:pt x="23" y="146"/>
                      <a:pt x="1" y="301"/>
                    </a:cubicBezTo>
                    <a:cubicBezTo>
                      <a:pt x="1" y="480"/>
                      <a:pt x="144" y="611"/>
                      <a:pt x="298" y="622"/>
                    </a:cubicBezTo>
                    <a:cubicBezTo>
                      <a:pt x="305" y="623"/>
                      <a:pt x="312" y="623"/>
                      <a:pt x="320" y="623"/>
                    </a:cubicBezTo>
                    <a:cubicBezTo>
                      <a:pt x="479" y="623"/>
                      <a:pt x="632" y="496"/>
                      <a:pt x="632" y="325"/>
                    </a:cubicBezTo>
                    <a:cubicBezTo>
                      <a:pt x="632" y="146"/>
                      <a:pt x="501" y="15"/>
                      <a:pt x="334" y="3"/>
                    </a:cubicBezTo>
                    <a:cubicBezTo>
                      <a:pt x="323" y="2"/>
                      <a:pt x="311" y="1"/>
                      <a:pt x="300"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71" name="Google Shape;6171;p46"/>
              <p:cNvSpPr/>
              <p:nvPr/>
            </p:nvSpPr>
            <p:spPr>
              <a:xfrm>
                <a:off x="4264200" y="1861050"/>
                <a:ext cx="39625" cy="38750"/>
              </a:xfrm>
              <a:custGeom>
                <a:avLst/>
                <a:gdLst/>
                <a:ahLst/>
                <a:cxnLst/>
                <a:rect l="l" t="t" r="r" b="b"/>
                <a:pathLst>
                  <a:path w="1585" h="1550" extrusionOk="0">
                    <a:moveTo>
                      <a:pt x="781" y="0"/>
                    </a:moveTo>
                    <a:cubicBezTo>
                      <a:pt x="371" y="0"/>
                      <a:pt x="36" y="337"/>
                      <a:pt x="13" y="740"/>
                    </a:cubicBezTo>
                    <a:cubicBezTo>
                      <a:pt x="1" y="1168"/>
                      <a:pt x="346" y="1525"/>
                      <a:pt x="763" y="1549"/>
                    </a:cubicBezTo>
                    <a:cubicBezTo>
                      <a:pt x="770" y="1549"/>
                      <a:pt x="778" y="1550"/>
                      <a:pt x="785" y="1550"/>
                    </a:cubicBezTo>
                    <a:cubicBezTo>
                      <a:pt x="1204" y="1550"/>
                      <a:pt x="1549" y="1220"/>
                      <a:pt x="1561" y="799"/>
                    </a:cubicBezTo>
                    <a:cubicBezTo>
                      <a:pt x="1584" y="371"/>
                      <a:pt x="1239" y="13"/>
                      <a:pt x="822" y="1"/>
                    </a:cubicBezTo>
                    <a:cubicBezTo>
                      <a:pt x="808" y="1"/>
                      <a:pt x="795" y="0"/>
                      <a:pt x="78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72" name="Google Shape;6172;p46"/>
              <p:cNvSpPr/>
              <p:nvPr/>
            </p:nvSpPr>
            <p:spPr>
              <a:xfrm>
                <a:off x="4316000" y="1775350"/>
                <a:ext cx="40500" cy="39925"/>
              </a:xfrm>
              <a:custGeom>
                <a:avLst/>
                <a:gdLst/>
                <a:ahLst/>
                <a:cxnLst/>
                <a:rect l="l" t="t" r="r" b="b"/>
                <a:pathLst>
                  <a:path w="1620" h="1597" extrusionOk="0">
                    <a:moveTo>
                      <a:pt x="813" y="0"/>
                    </a:moveTo>
                    <a:cubicBezTo>
                      <a:pt x="393" y="0"/>
                      <a:pt x="36" y="341"/>
                      <a:pt x="13" y="774"/>
                    </a:cubicBezTo>
                    <a:cubicBezTo>
                      <a:pt x="1" y="1227"/>
                      <a:pt x="346" y="1584"/>
                      <a:pt x="786" y="1596"/>
                    </a:cubicBezTo>
                    <a:cubicBezTo>
                      <a:pt x="794" y="1596"/>
                      <a:pt x="802" y="1596"/>
                      <a:pt x="809" y="1596"/>
                    </a:cubicBezTo>
                    <a:cubicBezTo>
                      <a:pt x="1251" y="1596"/>
                      <a:pt x="1596" y="1255"/>
                      <a:pt x="1608" y="822"/>
                    </a:cubicBezTo>
                    <a:cubicBezTo>
                      <a:pt x="1620" y="370"/>
                      <a:pt x="1275" y="12"/>
                      <a:pt x="834" y="0"/>
                    </a:cubicBezTo>
                    <a:cubicBezTo>
                      <a:pt x="827" y="0"/>
                      <a:pt x="820" y="0"/>
                      <a:pt x="813"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73" name="Google Shape;6173;p46"/>
              <p:cNvSpPr/>
              <p:nvPr/>
            </p:nvSpPr>
            <p:spPr>
              <a:xfrm>
                <a:off x="4677050" y="1650025"/>
                <a:ext cx="18775" cy="18500"/>
              </a:xfrm>
              <a:custGeom>
                <a:avLst/>
                <a:gdLst/>
                <a:ahLst/>
                <a:cxnLst/>
                <a:rect l="l" t="t" r="r" b="b"/>
                <a:pathLst>
                  <a:path w="751" h="740" extrusionOk="0">
                    <a:moveTo>
                      <a:pt x="382" y="1"/>
                    </a:moveTo>
                    <a:cubicBezTo>
                      <a:pt x="180" y="1"/>
                      <a:pt x="13" y="144"/>
                      <a:pt x="1" y="358"/>
                    </a:cubicBezTo>
                    <a:cubicBezTo>
                      <a:pt x="1" y="560"/>
                      <a:pt x="156" y="739"/>
                      <a:pt x="370" y="739"/>
                    </a:cubicBezTo>
                    <a:cubicBezTo>
                      <a:pt x="572" y="739"/>
                      <a:pt x="751" y="584"/>
                      <a:pt x="751" y="382"/>
                    </a:cubicBezTo>
                    <a:cubicBezTo>
                      <a:pt x="751" y="179"/>
                      <a:pt x="596" y="1"/>
                      <a:pt x="38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74" name="Google Shape;6174;p46"/>
              <p:cNvSpPr/>
              <p:nvPr/>
            </p:nvSpPr>
            <p:spPr>
              <a:xfrm>
                <a:off x="4892275" y="1590200"/>
                <a:ext cx="19075" cy="18775"/>
              </a:xfrm>
              <a:custGeom>
                <a:avLst/>
                <a:gdLst/>
                <a:ahLst/>
                <a:cxnLst/>
                <a:rect l="l" t="t" r="r" b="b"/>
                <a:pathLst>
                  <a:path w="763" h="751" extrusionOk="0">
                    <a:moveTo>
                      <a:pt x="393" y="1"/>
                    </a:moveTo>
                    <a:cubicBezTo>
                      <a:pt x="179" y="1"/>
                      <a:pt x="0" y="156"/>
                      <a:pt x="0" y="370"/>
                    </a:cubicBezTo>
                    <a:cubicBezTo>
                      <a:pt x="0" y="572"/>
                      <a:pt x="167" y="739"/>
                      <a:pt x="381" y="751"/>
                    </a:cubicBezTo>
                    <a:cubicBezTo>
                      <a:pt x="584" y="751"/>
                      <a:pt x="762" y="596"/>
                      <a:pt x="762" y="382"/>
                    </a:cubicBezTo>
                    <a:cubicBezTo>
                      <a:pt x="762" y="179"/>
                      <a:pt x="595" y="1"/>
                      <a:pt x="393"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75" name="Google Shape;6175;p46"/>
              <p:cNvSpPr/>
              <p:nvPr/>
            </p:nvSpPr>
            <p:spPr>
              <a:xfrm>
                <a:off x="4677650" y="1561025"/>
                <a:ext cx="16100" cy="16100"/>
              </a:xfrm>
              <a:custGeom>
                <a:avLst/>
                <a:gdLst/>
                <a:ahLst/>
                <a:cxnLst/>
                <a:rect l="l" t="t" r="r" b="b"/>
                <a:pathLst>
                  <a:path w="644" h="644" extrusionOk="0">
                    <a:moveTo>
                      <a:pt x="334" y="1"/>
                    </a:moveTo>
                    <a:cubicBezTo>
                      <a:pt x="156" y="1"/>
                      <a:pt x="1" y="132"/>
                      <a:pt x="1" y="311"/>
                    </a:cubicBezTo>
                    <a:cubicBezTo>
                      <a:pt x="1" y="489"/>
                      <a:pt x="132" y="644"/>
                      <a:pt x="310" y="644"/>
                    </a:cubicBezTo>
                    <a:cubicBezTo>
                      <a:pt x="489" y="644"/>
                      <a:pt x="644" y="501"/>
                      <a:pt x="644" y="334"/>
                    </a:cubicBezTo>
                    <a:cubicBezTo>
                      <a:pt x="644" y="156"/>
                      <a:pt x="501" y="1"/>
                      <a:pt x="33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76" name="Google Shape;6176;p46"/>
              <p:cNvSpPr/>
              <p:nvPr/>
            </p:nvSpPr>
            <p:spPr>
              <a:xfrm>
                <a:off x="5003600" y="1353550"/>
                <a:ext cx="32750" cy="32200"/>
              </a:xfrm>
              <a:custGeom>
                <a:avLst/>
                <a:gdLst/>
                <a:ahLst/>
                <a:cxnLst/>
                <a:rect l="l" t="t" r="r" b="b"/>
                <a:pathLst>
                  <a:path w="1310" h="1288" extrusionOk="0">
                    <a:moveTo>
                      <a:pt x="646" y="1"/>
                    </a:moveTo>
                    <a:cubicBezTo>
                      <a:pt x="321" y="1"/>
                      <a:pt x="35" y="271"/>
                      <a:pt x="12" y="620"/>
                    </a:cubicBezTo>
                    <a:cubicBezTo>
                      <a:pt x="0" y="978"/>
                      <a:pt x="286" y="1275"/>
                      <a:pt x="643" y="1287"/>
                    </a:cubicBezTo>
                    <a:lnTo>
                      <a:pt x="726" y="1287"/>
                    </a:lnTo>
                    <a:cubicBezTo>
                      <a:pt x="1048" y="1263"/>
                      <a:pt x="1298" y="990"/>
                      <a:pt x="1298" y="668"/>
                    </a:cubicBezTo>
                    <a:cubicBezTo>
                      <a:pt x="1310" y="335"/>
                      <a:pt x="1072" y="73"/>
                      <a:pt x="762" y="13"/>
                    </a:cubicBezTo>
                    <a:cubicBezTo>
                      <a:pt x="726" y="13"/>
                      <a:pt x="703" y="1"/>
                      <a:pt x="667" y="1"/>
                    </a:cubicBezTo>
                    <a:cubicBezTo>
                      <a:pt x="660" y="1"/>
                      <a:pt x="653" y="1"/>
                      <a:pt x="646"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77" name="Google Shape;6177;p46"/>
              <p:cNvSpPr/>
              <p:nvPr/>
            </p:nvSpPr>
            <p:spPr>
              <a:xfrm>
                <a:off x="4811000" y="1595550"/>
                <a:ext cx="42900" cy="42600"/>
              </a:xfrm>
              <a:custGeom>
                <a:avLst/>
                <a:gdLst/>
                <a:ahLst/>
                <a:cxnLst/>
                <a:rect l="l" t="t" r="r" b="b"/>
                <a:pathLst>
                  <a:path w="1716" h="1704" extrusionOk="0">
                    <a:moveTo>
                      <a:pt x="871" y="1"/>
                    </a:moveTo>
                    <a:cubicBezTo>
                      <a:pt x="405" y="1"/>
                      <a:pt x="24" y="366"/>
                      <a:pt x="13" y="823"/>
                    </a:cubicBezTo>
                    <a:cubicBezTo>
                      <a:pt x="1" y="1287"/>
                      <a:pt x="346" y="1668"/>
                      <a:pt x="822" y="1704"/>
                    </a:cubicBezTo>
                    <a:cubicBezTo>
                      <a:pt x="830" y="1704"/>
                      <a:pt x="837" y="1704"/>
                      <a:pt x="845" y="1704"/>
                    </a:cubicBezTo>
                    <a:cubicBezTo>
                      <a:pt x="1299" y="1704"/>
                      <a:pt x="1680" y="1351"/>
                      <a:pt x="1703" y="882"/>
                    </a:cubicBezTo>
                    <a:cubicBezTo>
                      <a:pt x="1715" y="418"/>
                      <a:pt x="1370" y="37"/>
                      <a:pt x="894" y="1"/>
                    </a:cubicBezTo>
                    <a:cubicBezTo>
                      <a:pt x="886" y="1"/>
                      <a:pt x="879" y="1"/>
                      <a:pt x="871"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78" name="Google Shape;6178;p46"/>
              <p:cNvSpPr/>
              <p:nvPr/>
            </p:nvSpPr>
            <p:spPr>
              <a:xfrm>
                <a:off x="5974250" y="1172600"/>
                <a:ext cx="153325" cy="218800"/>
              </a:xfrm>
              <a:custGeom>
                <a:avLst/>
                <a:gdLst/>
                <a:ahLst/>
                <a:cxnLst/>
                <a:rect l="l" t="t" r="r" b="b"/>
                <a:pathLst>
                  <a:path w="6133" h="8752" extrusionOk="0">
                    <a:moveTo>
                      <a:pt x="822" y="0"/>
                    </a:moveTo>
                    <a:cubicBezTo>
                      <a:pt x="822" y="0"/>
                      <a:pt x="0" y="2263"/>
                      <a:pt x="1465" y="4691"/>
                    </a:cubicBezTo>
                    <a:cubicBezTo>
                      <a:pt x="2917" y="7096"/>
                      <a:pt x="6120" y="8751"/>
                      <a:pt x="6120" y="8751"/>
                    </a:cubicBezTo>
                    <a:cubicBezTo>
                      <a:pt x="6120" y="8751"/>
                      <a:pt x="6132" y="5168"/>
                      <a:pt x="4680" y="2739"/>
                    </a:cubicBezTo>
                    <a:cubicBezTo>
                      <a:pt x="3203" y="334"/>
                      <a:pt x="822" y="0"/>
                      <a:pt x="82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79" name="Google Shape;6179;p46"/>
              <p:cNvSpPr/>
              <p:nvPr/>
            </p:nvSpPr>
            <p:spPr>
              <a:xfrm>
                <a:off x="5746250" y="1934900"/>
                <a:ext cx="138725" cy="229200"/>
              </a:xfrm>
              <a:custGeom>
                <a:avLst/>
                <a:gdLst/>
                <a:ahLst/>
                <a:cxnLst/>
                <a:rect l="l" t="t" r="r" b="b"/>
                <a:pathLst>
                  <a:path w="5549" h="9168" extrusionOk="0">
                    <a:moveTo>
                      <a:pt x="48" y="0"/>
                    </a:moveTo>
                    <a:cubicBezTo>
                      <a:pt x="48" y="0"/>
                      <a:pt x="0" y="560"/>
                      <a:pt x="0" y="1369"/>
                    </a:cubicBezTo>
                    <a:cubicBezTo>
                      <a:pt x="12" y="2655"/>
                      <a:pt x="179" y="4572"/>
                      <a:pt x="941" y="6108"/>
                    </a:cubicBezTo>
                    <a:cubicBezTo>
                      <a:pt x="2179" y="8632"/>
                      <a:pt x="4525" y="9168"/>
                      <a:pt x="4525" y="9168"/>
                    </a:cubicBezTo>
                    <a:cubicBezTo>
                      <a:pt x="4525" y="9168"/>
                      <a:pt x="5548" y="6989"/>
                      <a:pt x="4298" y="4453"/>
                    </a:cubicBezTo>
                    <a:cubicBezTo>
                      <a:pt x="3727" y="3262"/>
                      <a:pt x="2739" y="2203"/>
                      <a:pt x="1881" y="1429"/>
                    </a:cubicBezTo>
                    <a:cubicBezTo>
                      <a:pt x="893" y="560"/>
                      <a:pt x="48" y="0"/>
                      <a:pt x="48"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80" name="Google Shape;6180;p46"/>
              <p:cNvSpPr/>
              <p:nvPr/>
            </p:nvSpPr>
            <p:spPr>
              <a:xfrm>
                <a:off x="5241425" y="1851550"/>
                <a:ext cx="170875" cy="199150"/>
              </a:xfrm>
              <a:custGeom>
                <a:avLst/>
                <a:gdLst/>
                <a:ahLst/>
                <a:cxnLst/>
                <a:rect l="l" t="t" r="r" b="b"/>
                <a:pathLst>
                  <a:path w="6835" h="7966" extrusionOk="0">
                    <a:moveTo>
                      <a:pt x="6834" y="0"/>
                    </a:moveTo>
                    <a:cubicBezTo>
                      <a:pt x="6834" y="1"/>
                      <a:pt x="3453" y="1215"/>
                      <a:pt x="1667" y="3418"/>
                    </a:cubicBezTo>
                    <a:cubicBezTo>
                      <a:pt x="1488" y="3632"/>
                      <a:pt x="1322" y="3870"/>
                      <a:pt x="1191" y="4096"/>
                    </a:cubicBezTo>
                    <a:cubicBezTo>
                      <a:pt x="0" y="6073"/>
                      <a:pt x="405" y="7966"/>
                      <a:pt x="405" y="7966"/>
                    </a:cubicBezTo>
                    <a:cubicBezTo>
                      <a:pt x="405" y="7966"/>
                      <a:pt x="2810" y="7966"/>
                      <a:pt x="4584" y="5763"/>
                    </a:cubicBezTo>
                    <a:cubicBezTo>
                      <a:pt x="4953" y="5299"/>
                      <a:pt x="5263" y="4763"/>
                      <a:pt x="5537" y="4227"/>
                    </a:cubicBezTo>
                    <a:cubicBezTo>
                      <a:pt x="6549" y="2227"/>
                      <a:pt x="6834" y="1"/>
                      <a:pt x="6834"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81" name="Google Shape;6181;p46"/>
              <p:cNvSpPr/>
              <p:nvPr/>
            </p:nvSpPr>
            <p:spPr>
              <a:xfrm>
                <a:off x="5315825" y="1169925"/>
                <a:ext cx="128625" cy="245575"/>
              </a:xfrm>
              <a:custGeom>
                <a:avLst/>
                <a:gdLst/>
                <a:ahLst/>
                <a:cxnLst/>
                <a:rect l="l" t="t" r="r" b="b"/>
                <a:pathLst>
                  <a:path w="5145" h="9823" extrusionOk="0">
                    <a:moveTo>
                      <a:pt x="4180" y="0"/>
                    </a:moveTo>
                    <a:cubicBezTo>
                      <a:pt x="4180" y="0"/>
                      <a:pt x="1549" y="2429"/>
                      <a:pt x="775" y="5144"/>
                    </a:cubicBezTo>
                    <a:cubicBezTo>
                      <a:pt x="1" y="7846"/>
                      <a:pt x="1382" y="9823"/>
                      <a:pt x="1382" y="9823"/>
                    </a:cubicBezTo>
                    <a:cubicBezTo>
                      <a:pt x="1382" y="9823"/>
                      <a:pt x="3596" y="8894"/>
                      <a:pt x="4370" y="6179"/>
                    </a:cubicBezTo>
                    <a:cubicBezTo>
                      <a:pt x="5144" y="3477"/>
                      <a:pt x="4180" y="0"/>
                      <a:pt x="4180"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82" name="Google Shape;6182;p46"/>
              <p:cNvSpPr/>
              <p:nvPr/>
            </p:nvSpPr>
            <p:spPr>
              <a:xfrm>
                <a:off x="5907275" y="1476125"/>
                <a:ext cx="27700" cy="26600"/>
              </a:xfrm>
              <a:custGeom>
                <a:avLst/>
                <a:gdLst/>
                <a:ahLst/>
                <a:cxnLst/>
                <a:rect l="l" t="t" r="r" b="b"/>
                <a:pathLst>
                  <a:path w="1108" h="1064" extrusionOk="0">
                    <a:moveTo>
                      <a:pt x="524" y="1"/>
                    </a:moveTo>
                    <a:cubicBezTo>
                      <a:pt x="448" y="1"/>
                      <a:pt x="381" y="24"/>
                      <a:pt x="322" y="63"/>
                    </a:cubicBezTo>
                    <a:cubicBezTo>
                      <a:pt x="155" y="158"/>
                      <a:pt x="36" y="313"/>
                      <a:pt x="24" y="516"/>
                    </a:cubicBezTo>
                    <a:cubicBezTo>
                      <a:pt x="0" y="813"/>
                      <a:pt x="239" y="1051"/>
                      <a:pt x="536" y="1063"/>
                    </a:cubicBezTo>
                    <a:cubicBezTo>
                      <a:pt x="584" y="1063"/>
                      <a:pt x="620" y="1051"/>
                      <a:pt x="655" y="1051"/>
                    </a:cubicBezTo>
                    <a:cubicBezTo>
                      <a:pt x="893" y="1004"/>
                      <a:pt x="1072" y="813"/>
                      <a:pt x="1096" y="551"/>
                    </a:cubicBezTo>
                    <a:cubicBezTo>
                      <a:pt x="1108" y="254"/>
                      <a:pt x="870" y="16"/>
                      <a:pt x="572" y="4"/>
                    </a:cubicBezTo>
                    <a:cubicBezTo>
                      <a:pt x="556" y="2"/>
                      <a:pt x="540" y="1"/>
                      <a:pt x="52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83" name="Google Shape;6183;p46"/>
              <p:cNvSpPr/>
              <p:nvPr/>
            </p:nvSpPr>
            <p:spPr>
              <a:xfrm>
                <a:off x="5557525" y="1261600"/>
                <a:ext cx="24725" cy="23850"/>
              </a:xfrm>
              <a:custGeom>
                <a:avLst/>
                <a:gdLst/>
                <a:ahLst/>
                <a:cxnLst/>
                <a:rect l="l" t="t" r="r" b="b"/>
                <a:pathLst>
                  <a:path w="989" h="954" extrusionOk="0">
                    <a:moveTo>
                      <a:pt x="513" y="0"/>
                    </a:moveTo>
                    <a:cubicBezTo>
                      <a:pt x="239" y="0"/>
                      <a:pt x="36" y="203"/>
                      <a:pt x="24" y="465"/>
                    </a:cubicBezTo>
                    <a:cubicBezTo>
                      <a:pt x="1" y="715"/>
                      <a:pt x="215" y="941"/>
                      <a:pt x="477" y="953"/>
                    </a:cubicBezTo>
                    <a:cubicBezTo>
                      <a:pt x="484" y="953"/>
                      <a:pt x="492" y="953"/>
                      <a:pt x="499" y="953"/>
                    </a:cubicBezTo>
                    <a:cubicBezTo>
                      <a:pt x="751" y="953"/>
                      <a:pt x="953" y="755"/>
                      <a:pt x="965" y="488"/>
                    </a:cubicBezTo>
                    <a:cubicBezTo>
                      <a:pt x="989" y="238"/>
                      <a:pt x="775" y="12"/>
                      <a:pt x="513"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84" name="Google Shape;6184;p46"/>
              <p:cNvSpPr/>
              <p:nvPr/>
            </p:nvSpPr>
            <p:spPr>
              <a:xfrm>
                <a:off x="5834050" y="1186300"/>
                <a:ext cx="12225" cy="12525"/>
              </a:xfrm>
              <a:custGeom>
                <a:avLst/>
                <a:gdLst/>
                <a:ahLst/>
                <a:cxnLst/>
                <a:rect l="l" t="t" r="r" b="b"/>
                <a:pathLst>
                  <a:path w="489" h="501" extrusionOk="0">
                    <a:moveTo>
                      <a:pt x="251" y="0"/>
                    </a:moveTo>
                    <a:cubicBezTo>
                      <a:pt x="120" y="0"/>
                      <a:pt x="1" y="107"/>
                      <a:pt x="1" y="238"/>
                    </a:cubicBezTo>
                    <a:cubicBezTo>
                      <a:pt x="1" y="393"/>
                      <a:pt x="108" y="500"/>
                      <a:pt x="239" y="500"/>
                    </a:cubicBezTo>
                    <a:cubicBezTo>
                      <a:pt x="370" y="500"/>
                      <a:pt x="489" y="393"/>
                      <a:pt x="489" y="262"/>
                    </a:cubicBezTo>
                    <a:cubicBezTo>
                      <a:pt x="489" y="119"/>
                      <a:pt x="393" y="0"/>
                      <a:pt x="25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85" name="Google Shape;6185;p46"/>
              <p:cNvSpPr/>
              <p:nvPr/>
            </p:nvSpPr>
            <p:spPr>
              <a:xfrm>
                <a:off x="5620925" y="1692000"/>
                <a:ext cx="44675" cy="44100"/>
              </a:xfrm>
              <a:custGeom>
                <a:avLst/>
                <a:gdLst/>
                <a:ahLst/>
                <a:cxnLst/>
                <a:rect l="l" t="t" r="r" b="b"/>
                <a:pathLst>
                  <a:path w="1787" h="1764" extrusionOk="0">
                    <a:moveTo>
                      <a:pt x="896" y="0"/>
                    </a:moveTo>
                    <a:cubicBezTo>
                      <a:pt x="429" y="0"/>
                      <a:pt x="24" y="377"/>
                      <a:pt x="13" y="846"/>
                    </a:cubicBezTo>
                    <a:cubicBezTo>
                      <a:pt x="1" y="1322"/>
                      <a:pt x="370" y="1739"/>
                      <a:pt x="858" y="1763"/>
                    </a:cubicBezTo>
                    <a:cubicBezTo>
                      <a:pt x="865" y="1763"/>
                      <a:pt x="873" y="1763"/>
                      <a:pt x="880" y="1763"/>
                    </a:cubicBezTo>
                    <a:cubicBezTo>
                      <a:pt x="1347" y="1763"/>
                      <a:pt x="1751" y="1398"/>
                      <a:pt x="1775" y="906"/>
                    </a:cubicBezTo>
                    <a:cubicBezTo>
                      <a:pt x="1787" y="429"/>
                      <a:pt x="1406" y="13"/>
                      <a:pt x="917" y="1"/>
                    </a:cubicBezTo>
                    <a:cubicBezTo>
                      <a:pt x="910" y="1"/>
                      <a:pt x="903" y="0"/>
                      <a:pt x="896"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86" name="Google Shape;6186;p46"/>
              <p:cNvSpPr/>
              <p:nvPr/>
            </p:nvSpPr>
            <p:spPr>
              <a:xfrm>
                <a:off x="5335475" y="1734850"/>
                <a:ext cx="37525" cy="36950"/>
              </a:xfrm>
              <a:custGeom>
                <a:avLst/>
                <a:gdLst/>
                <a:ahLst/>
                <a:cxnLst/>
                <a:rect l="l" t="t" r="r" b="b"/>
                <a:pathLst>
                  <a:path w="1501" h="1478" extrusionOk="0">
                    <a:moveTo>
                      <a:pt x="752" y="1"/>
                    </a:moveTo>
                    <a:cubicBezTo>
                      <a:pt x="346" y="1"/>
                      <a:pt x="36" y="318"/>
                      <a:pt x="12" y="716"/>
                    </a:cubicBezTo>
                    <a:cubicBezTo>
                      <a:pt x="1" y="1120"/>
                      <a:pt x="310" y="1454"/>
                      <a:pt x="727" y="1478"/>
                    </a:cubicBezTo>
                    <a:cubicBezTo>
                      <a:pt x="734" y="1478"/>
                      <a:pt x="742" y="1478"/>
                      <a:pt x="749" y="1478"/>
                    </a:cubicBezTo>
                    <a:cubicBezTo>
                      <a:pt x="1144" y="1478"/>
                      <a:pt x="1477" y="1172"/>
                      <a:pt x="1489" y="763"/>
                    </a:cubicBezTo>
                    <a:cubicBezTo>
                      <a:pt x="1501" y="358"/>
                      <a:pt x="1191" y="13"/>
                      <a:pt x="774" y="1"/>
                    </a:cubicBezTo>
                    <a:cubicBezTo>
                      <a:pt x="767" y="1"/>
                      <a:pt x="759" y="1"/>
                      <a:pt x="75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87" name="Google Shape;6187;p46"/>
              <p:cNvSpPr/>
              <p:nvPr/>
            </p:nvSpPr>
            <p:spPr>
              <a:xfrm>
                <a:off x="5471200" y="1690825"/>
                <a:ext cx="7175" cy="7150"/>
              </a:xfrm>
              <a:custGeom>
                <a:avLst/>
                <a:gdLst/>
                <a:ahLst/>
                <a:cxnLst/>
                <a:rect l="l" t="t" r="r" b="b"/>
                <a:pathLst>
                  <a:path w="287" h="286" extrusionOk="0">
                    <a:moveTo>
                      <a:pt x="156" y="0"/>
                    </a:moveTo>
                    <a:cubicBezTo>
                      <a:pt x="84" y="0"/>
                      <a:pt x="25" y="60"/>
                      <a:pt x="1" y="143"/>
                    </a:cubicBezTo>
                    <a:cubicBezTo>
                      <a:pt x="1" y="214"/>
                      <a:pt x="60" y="286"/>
                      <a:pt x="144" y="286"/>
                    </a:cubicBezTo>
                    <a:cubicBezTo>
                      <a:pt x="215" y="286"/>
                      <a:pt x="287" y="226"/>
                      <a:pt x="287" y="155"/>
                    </a:cubicBezTo>
                    <a:cubicBezTo>
                      <a:pt x="287" y="83"/>
                      <a:pt x="227" y="0"/>
                      <a:pt x="156"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88" name="Google Shape;6188;p46"/>
              <p:cNvSpPr/>
              <p:nvPr/>
            </p:nvSpPr>
            <p:spPr>
              <a:xfrm>
                <a:off x="5539075" y="1696750"/>
                <a:ext cx="15500" cy="15825"/>
              </a:xfrm>
              <a:custGeom>
                <a:avLst/>
                <a:gdLst/>
                <a:ahLst/>
                <a:cxnLst/>
                <a:rect l="l" t="t" r="r" b="b"/>
                <a:pathLst>
                  <a:path w="620" h="633" extrusionOk="0">
                    <a:moveTo>
                      <a:pt x="302" y="0"/>
                    </a:moveTo>
                    <a:cubicBezTo>
                      <a:pt x="154" y="0"/>
                      <a:pt x="12" y="128"/>
                      <a:pt x="0" y="299"/>
                    </a:cubicBezTo>
                    <a:cubicBezTo>
                      <a:pt x="0" y="477"/>
                      <a:pt x="131" y="620"/>
                      <a:pt x="298" y="632"/>
                    </a:cubicBezTo>
                    <a:cubicBezTo>
                      <a:pt x="477" y="632"/>
                      <a:pt x="608" y="501"/>
                      <a:pt x="620" y="335"/>
                    </a:cubicBezTo>
                    <a:cubicBezTo>
                      <a:pt x="620" y="156"/>
                      <a:pt x="489" y="25"/>
                      <a:pt x="322" y="1"/>
                    </a:cubicBezTo>
                    <a:cubicBezTo>
                      <a:pt x="315" y="1"/>
                      <a:pt x="309" y="0"/>
                      <a:pt x="30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89" name="Google Shape;6189;p46"/>
              <p:cNvSpPr/>
              <p:nvPr/>
            </p:nvSpPr>
            <p:spPr>
              <a:xfrm>
                <a:off x="5906975" y="1915250"/>
                <a:ext cx="39625" cy="38725"/>
              </a:xfrm>
              <a:custGeom>
                <a:avLst/>
                <a:gdLst/>
                <a:ahLst/>
                <a:cxnLst/>
                <a:rect l="l" t="t" r="r" b="b"/>
                <a:pathLst>
                  <a:path w="1585" h="1549" extrusionOk="0">
                    <a:moveTo>
                      <a:pt x="799" y="0"/>
                    </a:moveTo>
                    <a:cubicBezTo>
                      <a:pt x="381" y="0"/>
                      <a:pt x="36" y="318"/>
                      <a:pt x="12" y="750"/>
                    </a:cubicBezTo>
                    <a:cubicBezTo>
                      <a:pt x="1" y="1179"/>
                      <a:pt x="346" y="1536"/>
                      <a:pt x="763" y="1548"/>
                    </a:cubicBezTo>
                    <a:cubicBezTo>
                      <a:pt x="770" y="1548"/>
                      <a:pt x="777" y="1548"/>
                      <a:pt x="784" y="1548"/>
                    </a:cubicBezTo>
                    <a:cubicBezTo>
                      <a:pt x="1203" y="1548"/>
                      <a:pt x="1549" y="1208"/>
                      <a:pt x="1560" y="798"/>
                    </a:cubicBezTo>
                    <a:cubicBezTo>
                      <a:pt x="1584" y="369"/>
                      <a:pt x="1239" y="12"/>
                      <a:pt x="822" y="0"/>
                    </a:cubicBezTo>
                    <a:cubicBezTo>
                      <a:pt x="814" y="0"/>
                      <a:pt x="807" y="0"/>
                      <a:pt x="799"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90" name="Google Shape;6190;p46"/>
              <p:cNvSpPr/>
              <p:nvPr/>
            </p:nvSpPr>
            <p:spPr>
              <a:xfrm>
                <a:off x="5958775" y="1829225"/>
                <a:ext cx="40500" cy="39925"/>
              </a:xfrm>
              <a:custGeom>
                <a:avLst/>
                <a:gdLst/>
                <a:ahLst/>
                <a:cxnLst/>
                <a:rect l="l" t="t" r="r" b="b"/>
                <a:pathLst>
                  <a:path w="1620" h="1597" extrusionOk="0">
                    <a:moveTo>
                      <a:pt x="834" y="0"/>
                    </a:moveTo>
                    <a:cubicBezTo>
                      <a:pt x="405" y="0"/>
                      <a:pt x="24" y="346"/>
                      <a:pt x="12" y="774"/>
                    </a:cubicBezTo>
                    <a:cubicBezTo>
                      <a:pt x="0" y="1227"/>
                      <a:pt x="346" y="1584"/>
                      <a:pt x="786" y="1596"/>
                    </a:cubicBezTo>
                    <a:cubicBezTo>
                      <a:pt x="794" y="1596"/>
                      <a:pt x="802" y="1596"/>
                      <a:pt x="809" y="1596"/>
                    </a:cubicBezTo>
                    <a:cubicBezTo>
                      <a:pt x="1251" y="1596"/>
                      <a:pt x="1596" y="1267"/>
                      <a:pt x="1608" y="822"/>
                    </a:cubicBezTo>
                    <a:cubicBezTo>
                      <a:pt x="1619" y="381"/>
                      <a:pt x="1274" y="24"/>
                      <a:pt x="834"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91" name="Google Shape;6191;p46"/>
              <p:cNvSpPr/>
              <p:nvPr/>
            </p:nvSpPr>
            <p:spPr>
              <a:xfrm>
                <a:off x="6319525" y="1704200"/>
                <a:ext cx="19075" cy="18775"/>
              </a:xfrm>
              <a:custGeom>
                <a:avLst/>
                <a:gdLst/>
                <a:ahLst/>
                <a:cxnLst/>
                <a:rect l="l" t="t" r="r" b="b"/>
                <a:pathLst>
                  <a:path w="763" h="751" extrusionOk="0">
                    <a:moveTo>
                      <a:pt x="372" y="0"/>
                    </a:moveTo>
                    <a:cubicBezTo>
                      <a:pt x="167" y="0"/>
                      <a:pt x="1" y="162"/>
                      <a:pt x="1" y="358"/>
                    </a:cubicBezTo>
                    <a:cubicBezTo>
                      <a:pt x="1" y="572"/>
                      <a:pt x="167" y="751"/>
                      <a:pt x="382" y="751"/>
                    </a:cubicBezTo>
                    <a:cubicBezTo>
                      <a:pt x="584" y="751"/>
                      <a:pt x="763" y="584"/>
                      <a:pt x="763" y="394"/>
                    </a:cubicBezTo>
                    <a:cubicBezTo>
                      <a:pt x="763" y="179"/>
                      <a:pt x="596" y="1"/>
                      <a:pt x="394" y="1"/>
                    </a:cubicBezTo>
                    <a:cubicBezTo>
                      <a:pt x="386" y="0"/>
                      <a:pt x="379" y="0"/>
                      <a:pt x="37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92" name="Google Shape;6192;p46"/>
              <p:cNvSpPr/>
              <p:nvPr/>
            </p:nvSpPr>
            <p:spPr>
              <a:xfrm>
                <a:off x="6535025" y="1644075"/>
                <a:ext cx="19075" cy="19075"/>
              </a:xfrm>
              <a:custGeom>
                <a:avLst/>
                <a:gdLst/>
                <a:ahLst/>
                <a:cxnLst/>
                <a:rect l="l" t="t" r="r" b="b"/>
                <a:pathLst>
                  <a:path w="763" h="763" extrusionOk="0">
                    <a:moveTo>
                      <a:pt x="394" y="1"/>
                    </a:moveTo>
                    <a:cubicBezTo>
                      <a:pt x="179" y="1"/>
                      <a:pt x="13" y="167"/>
                      <a:pt x="1" y="370"/>
                    </a:cubicBezTo>
                    <a:cubicBezTo>
                      <a:pt x="1" y="584"/>
                      <a:pt x="167" y="763"/>
                      <a:pt x="370" y="763"/>
                    </a:cubicBezTo>
                    <a:cubicBezTo>
                      <a:pt x="584" y="763"/>
                      <a:pt x="763" y="596"/>
                      <a:pt x="763" y="382"/>
                    </a:cubicBezTo>
                    <a:cubicBezTo>
                      <a:pt x="763" y="179"/>
                      <a:pt x="596" y="1"/>
                      <a:pt x="39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93" name="Google Shape;6193;p46"/>
              <p:cNvSpPr/>
              <p:nvPr/>
            </p:nvSpPr>
            <p:spPr>
              <a:xfrm>
                <a:off x="6320125" y="1615500"/>
                <a:ext cx="15800" cy="15800"/>
              </a:xfrm>
              <a:custGeom>
                <a:avLst/>
                <a:gdLst/>
                <a:ahLst/>
                <a:cxnLst/>
                <a:rect l="l" t="t" r="r" b="b"/>
                <a:pathLst>
                  <a:path w="632" h="632" extrusionOk="0">
                    <a:moveTo>
                      <a:pt x="322" y="1"/>
                    </a:moveTo>
                    <a:cubicBezTo>
                      <a:pt x="143" y="1"/>
                      <a:pt x="0" y="132"/>
                      <a:pt x="0" y="310"/>
                    </a:cubicBezTo>
                    <a:cubicBezTo>
                      <a:pt x="0" y="489"/>
                      <a:pt x="131" y="632"/>
                      <a:pt x="310" y="632"/>
                    </a:cubicBezTo>
                    <a:cubicBezTo>
                      <a:pt x="489" y="632"/>
                      <a:pt x="631" y="501"/>
                      <a:pt x="631" y="322"/>
                    </a:cubicBezTo>
                    <a:cubicBezTo>
                      <a:pt x="631" y="144"/>
                      <a:pt x="500" y="1"/>
                      <a:pt x="32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94" name="Google Shape;6194;p46"/>
              <p:cNvSpPr/>
              <p:nvPr/>
            </p:nvSpPr>
            <p:spPr>
              <a:xfrm>
                <a:off x="6646350" y="1407725"/>
                <a:ext cx="32775" cy="32500"/>
              </a:xfrm>
              <a:custGeom>
                <a:avLst/>
                <a:gdLst/>
                <a:ahLst/>
                <a:cxnLst/>
                <a:rect l="l" t="t" r="r" b="b"/>
                <a:pathLst>
                  <a:path w="1311" h="1300" extrusionOk="0">
                    <a:moveTo>
                      <a:pt x="647" y="1"/>
                    </a:moveTo>
                    <a:cubicBezTo>
                      <a:pt x="310" y="1"/>
                      <a:pt x="24" y="282"/>
                      <a:pt x="13" y="632"/>
                    </a:cubicBezTo>
                    <a:cubicBezTo>
                      <a:pt x="1" y="989"/>
                      <a:pt x="286" y="1287"/>
                      <a:pt x="644" y="1299"/>
                    </a:cubicBezTo>
                    <a:lnTo>
                      <a:pt x="727" y="1299"/>
                    </a:lnTo>
                    <a:cubicBezTo>
                      <a:pt x="1037" y="1263"/>
                      <a:pt x="1298" y="1001"/>
                      <a:pt x="1298" y="668"/>
                    </a:cubicBezTo>
                    <a:cubicBezTo>
                      <a:pt x="1310" y="347"/>
                      <a:pt x="1072" y="73"/>
                      <a:pt x="763" y="13"/>
                    </a:cubicBezTo>
                    <a:cubicBezTo>
                      <a:pt x="727" y="13"/>
                      <a:pt x="703" y="1"/>
                      <a:pt x="667" y="1"/>
                    </a:cubicBezTo>
                    <a:cubicBezTo>
                      <a:pt x="660" y="1"/>
                      <a:pt x="654" y="1"/>
                      <a:pt x="647"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95" name="Google Shape;6195;p46"/>
              <p:cNvSpPr/>
              <p:nvPr/>
            </p:nvSpPr>
            <p:spPr>
              <a:xfrm>
                <a:off x="6453175" y="1650025"/>
                <a:ext cx="43175" cy="42325"/>
              </a:xfrm>
              <a:custGeom>
                <a:avLst/>
                <a:gdLst/>
                <a:ahLst/>
                <a:cxnLst/>
                <a:rect l="l" t="t" r="r" b="b"/>
                <a:pathLst>
                  <a:path w="1727" h="1693" extrusionOk="0">
                    <a:moveTo>
                      <a:pt x="871" y="1"/>
                    </a:moveTo>
                    <a:cubicBezTo>
                      <a:pt x="417" y="1"/>
                      <a:pt x="48" y="354"/>
                      <a:pt x="12" y="822"/>
                    </a:cubicBezTo>
                    <a:cubicBezTo>
                      <a:pt x="1" y="1275"/>
                      <a:pt x="358" y="1668"/>
                      <a:pt x="834" y="1692"/>
                    </a:cubicBezTo>
                    <a:cubicBezTo>
                      <a:pt x="849" y="1692"/>
                      <a:pt x="863" y="1693"/>
                      <a:pt x="878" y="1693"/>
                    </a:cubicBezTo>
                    <a:cubicBezTo>
                      <a:pt x="1322" y="1693"/>
                      <a:pt x="1680" y="1343"/>
                      <a:pt x="1715" y="882"/>
                    </a:cubicBezTo>
                    <a:cubicBezTo>
                      <a:pt x="1727" y="406"/>
                      <a:pt x="1370" y="13"/>
                      <a:pt x="893" y="1"/>
                    </a:cubicBezTo>
                    <a:cubicBezTo>
                      <a:pt x="886" y="1"/>
                      <a:pt x="878" y="1"/>
                      <a:pt x="871"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96" name="Google Shape;6196;p46"/>
              <p:cNvSpPr/>
              <p:nvPr/>
            </p:nvSpPr>
            <p:spPr>
              <a:xfrm>
                <a:off x="6978250" y="1789025"/>
                <a:ext cx="37525" cy="36950"/>
              </a:xfrm>
              <a:custGeom>
                <a:avLst/>
                <a:gdLst/>
                <a:ahLst/>
                <a:cxnLst/>
                <a:rect l="l" t="t" r="r" b="b"/>
                <a:pathLst>
                  <a:path w="1501" h="1478" extrusionOk="0">
                    <a:moveTo>
                      <a:pt x="751" y="1"/>
                    </a:moveTo>
                    <a:cubicBezTo>
                      <a:pt x="345" y="1"/>
                      <a:pt x="24" y="307"/>
                      <a:pt x="12" y="715"/>
                    </a:cubicBezTo>
                    <a:cubicBezTo>
                      <a:pt x="0" y="1120"/>
                      <a:pt x="310" y="1466"/>
                      <a:pt x="726" y="1477"/>
                    </a:cubicBezTo>
                    <a:cubicBezTo>
                      <a:pt x="734" y="1478"/>
                      <a:pt x="741" y="1478"/>
                      <a:pt x="749" y="1478"/>
                    </a:cubicBezTo>
                    <a:cubicBezTo>
                      <a:pt x="1144" y="1478"/>
                      <a:pt x="1477" y="1172"/>
                      <a:pt x="1488" y="763"/>
                    </a:cubicBezTo>
                    <a:cubicBezTo>
                      <a:pt x="1500" y="358"/>
                      <a:pt x="1191" y="25"/>
                      <a:pt x="774" y="1"/>
                    </a:cubicBezTo>
                    <a:cubicBezTo>
                      <a:pt x="766" y="1"/>
                      <a:pt x="759" y="1"/>
                      <a:pt x="751"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97" name="Google Shape;6197;p46"/>
              <p:cNvSpPr/>
              <p:nvPr/>
            </p:nvSpPr>
            <p:spPr>
              <a:xfrm>
                <a:off x="1602875" y="2593600"/>
                <a:ext cx="108950" cy="253025"/>
              </a:xfrm>
              <a:custGeom>
                <a:avLst/>
                <a:gdLst/>
                <a:ahLst/>
                <a:cxnLst/>
                <a:rect l="l" t="t" r="r" b="b"/>
                <a:pathLst>
                  <a:path w="4358" h="10121" extrusionOk="0">
                    <a:moveTo>
                      <a:pt x="2917" y="1"/>
                    </a:moveTo>
                    <a:cubicBezTo>
                      <a:pt x="2917" y="1"/>
                      <a:pt x="834" y="1215"/>
                      <a:pt x="417" y="4013"/>
                    </a:cubicBezTo>
                    <a:cubicBezTo>
                      <a:pt x="0" y="6811"/>
                      <a:pt x="1417" y="10121"/>
                      <a:pt x="1417" y="10121"/>
                    </a:cubicBezTo>
                    <a:cubicBezTo>
                      <a:pt x="1417" y="10121"/>
                      <a:pt x="2250" y="9109"/>
                      <a:pt x="3012" y="7704"/>
                    </a:cubicBezTo>
                    <a:cubicBezTo>
                      <a:pt x="2858" y="7621"/>
                      <a:pt x="2751" y="7442"/>
                      <a:pt x="2751" y="7240"/>
                    </a:cubicBezTo>
                    <a:cubicBezTo>
                      <a:pt x="2774" y="6972"/>
                      <a:pt x="3001" y="6739"/>
                      <a:pt x="3267" y="6739"/>
                    </a:cubicBezTo>
                    <a:cubicBezTo>
                      <a:pt x="3273" y="6739"/>
                      <a:pt x="3280" y="6739"/>
                      <a:pt x="3286" y="6740"/>
                    </a:cubicBezTo>
                    <a:cubicBezTo>
                      <a:pt x="3322" y="6740"/>
                      <a:pt x="3370" y="6751"/>
                      <a:pt x="3393" y="6775"/>
                    </a:cubicBezTo>
                    <a:cubicBezTo>
                      <a:pt x="3405" y="6775"/>
                      <a:pt x="3441" y="6775"/>
                      <a:pt x="3453" y="6787"/>
                    </a:cubicBezTo>
                    <a:cubicBezTo>
                      <a:pt x="3763" y="6085"/>
                      <a:pt x="4024" y="5323"/>
                      <a:pt x="4144" y="4573"/>
                    </a:cubicBezTo>
                    <a:cubicBezTo>
                      <a:pt x="4358" y="3049"/>
                      <a:pt x="3989" y="1846"/>
                      <a:pt x="3584" y="1036"/>
                    </a:cubicBezTo>
                    <a:cubicBezTo>
                      <a:pt x="3262" y="370"/>
                      <a:pt x="2917" y="1"/>
                      <a:pt x="2917"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98" name="Google Shape;6198;p46"/>
              <p:cNvSpPr/>
              <p:nvPr/>
            </p:nvSpPr>
            <p:spPr>
              <a:xfrm>
                <a:off x="992075" y="2652825"/>
                <a:ext cx="153625" cy="218825"/>
              </a:xfrm>
              <a:custGeom>
                <a:avLst/>
                <a:gdLst/>
                <a:ahLst/>
                <a:cxnLst/>
                <a:rect l="l" t="t" r="r" b="b"/>
                <a:pathLst>
                  <a:path w="6145" h="8753" extrusionOk="0">
                    <a:moveTo>
                      <a:pt x="810" y="1"/>
                    </a:moveTo>
                    <a:lnTo>
                      <a:pt x="810" y="1"/>
                    </a:lnTo>
                    <a:cubicBezTo>
                      <a:pt x="810" y="1"/>
                      <a:pt x="1" y="2263"/>
                      <a:pt x="1453" y="4680"/>
                    </a:cubicBezTo>
                    <a:cubicBezTo>
                      <a:pt x="2918" y="7097"/>
                      <a:pt x="6108" y="8752"/>
                      <a:pt x="6108" y="8752"/>
                    </a:cubicBezTo>
                    <a:cubicBezTo>
                      <a:pt x="6108" y="8752"/>
                      <a:pt x="6144" y="5144"/>
                      <a:pt x="4668" y="2739"/>
                    </a:cubicBezTo>
                    <a:cubicBezTo>
                      <a:pt x="3215" y="322"/>
                      <a:pt x="810" y="1"/>
                      <a:pt x="810"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99" name="Google Shape;6199;p46"/>
              <p:cNvSpPr/>
              <p:nvPr/>
            </p:nvSpPr>
            <p:spPr>
              <a:xfrm>
                <a:off x="1471900" y="1711350"/>
                <a:ext cx="134275" cy="238150"/>
              </a:xfrm>
              <a:custGeom>
                <a:avLst/>
                <a:gdLst/>
                <a:ahLst/>
                <a:cxnLst/>
                <a:rect l="l" t="t" r="r" b="b"/>
                <a:pathLst>
                  <a:path w="5371" h="9526" extrusionOk="0">
                    <a:moveTo>
                      <a:pt x="4180" y="1"/>
                    </a:moveTo>
                    <a:cubicBezTo>
                      <a:pt x="4180" y="1"/>
                      <a:pt x="1882" y="715"/>
                      <a:pt x="846" y="3346"/>
                    </a:cubicBezTo>
                    <a:cubicBezTo>
                      <a:pt x="691" y="3787"/>
                      <a:pt x="548" y="4239"/>
                      <a:pt x="465" y="4704"/>
                    </a:cubicBezTo>
                    <a:cubicBezTo>
                      <a:pt x="0" y="7061"/>
                      <a:pt x="429" y="9526"/>
                      <a:pt x="429" y="9526"/>
                    </a:cubicBezTo>
                    <a:cubicBezTo>
                      <a:pt x="429" y="9526"/>
                      <a:pt x="3227" y="7394"/>
                      <a:pt x="4299" y="4823"/>
                    </a:cubicBezTo>
                    <a:cubicBezTo>
                      <a:pt x="4322" y="4799"/>
                      <a:pt x="4334" y="4763"/>
                      <a:pt x="4346" y="4715"/>
                    </a:cubicBezTo>
                    <a:cubicBezTo>
                      <a:pt x="5370" y="2084"/>
                      <a:pt x="4180" y="1"/>
                      <a:pt x="4180"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00" name="Google Shape;6200;p46"/>
              <p:cNvSpPr/>
              <p:nvPr/>
            </p:nvSpPr>
            <p:spPr>
              <a:xfrm>
                <a:off x="1054000" y="2158475"/>
                <a:ext cx="241700" cy="108775"/>
              </a:xfrm>
              <a:custGeom>
                <a:avLst/>
                <a:gdLst/>
                <a:ahLst/>
                <a:cxnLst/>
                <a:rect l="l" t="t" r="r" b="b"/>
                <a:pathLst>
                  <a:path w="9668" h="4351" extrusionOk="0">
                    <a:moveTo>
                      <a:pt x="6276" y="522"/>
                    </a:moveTo>
                    <a:cubicBezTo>
                      <a:pt x="6283" y="522"/>
                      <a:pt x="6291" y="522"/>
                      <a:pt x="6298" y="523"/>
                    </a:cubicBezTo>
                    <a:cubicBezTo>
                      <a:pt x="6477" y="523"/>
                      <a:pt x="6608" y="677"/>
                      <a:pt x="6596" y="856"/>
                    </a:cubicBezTo>
                    <a:cubicBezTo>
                      <a:pt x="6596" y="1027"/>
                      <a:pt x="6454" y="1154"/>
                      <a:pt x="6285" y="1154"/>
                    </a:cubicBezTo>
                    <a:cubicBezTo>
                      <a:pt x="6278" y="1154"/>
                      <a:pt x="6270" y="1154"/>
                      <a:pt x="6263" y="1154"/>
                    </a:cubicBezTo>
                    <a:cubicBezTo>
                      <a:pt x="6096" y="1142"/>
                      <a:pt x="5953" y="987"/>
                      <a:pt x="5965" y="820"/>
                    </a:cubicBezTo>
                    <a:cubicBezTo>
                      <a:pt x="5965" y="649"/>
                      <a:pt x="6107" y="522"/>
                      <a:pt x="6276" y="522"/>
                    </a:cubicBezTo>
                    <a:close/>
                    <a:moveTo>
                      <a:pt x="6721" y="1866"/>
                    </a:moveTo>
                    <a:cubicBezTo>
                      <a:pt x="6727" y="1866"/>
                      <a:pt x="6733" y="1867"/>
                      <a:pt x="6739" y="1868"/>
                    </a:cubicBezTo>
                    <a:cubicBezTo>
                      <a:pt x="6822" y="1868"/>
                      <a:pt x="6882" y="1928"/>
                      <a:pt x="6858" y="1999"/>
                    </a:cubicBezTo>
                    <a:cubicBezTo>
                      <a:pt x="6858" y="2064"/>
                      <a:pt x="6818" y="2120"/>
                      <a:pt x="6748" y="2120"/>
                    </a:cubicBezTo>
                    <a:cubicBezTo>
                      <a:pt x="6741" y="2120"/>
                      <a:pt x="6734" y="2119"/>
                      <a:pt x="6727" y="2118"/>
                    </a:cubicBezTo>
                    <a:cubicBezTo>
                      <a:pt x="6656" y="2118"/>
                      <a:pt x="6608" y="2059"/>
                      <a:pt x="6608" y="1987"/>
                    </a:cubicBezTo>
                    <a:cubicBezTo>
                      <a:pt x="6608" y="1922"/>
                      <a:pt x="6658" y="1866"/>
                      <a:pt x="6721" y="1866"/>
                    </a:cubicBezTo>
                    <a:close/>
                    <a:moveTo>
                      <a:pt x="6909" y="0"/>
                    </a:moveTo>
                    <a:cubicBezTo>
                      <a:pt x="6315" y="0"/>
                      <a:pt x="5650" y="90"/>
                      <a:pt x="4941" y="332"/>
                    </a:cubicBezTo>
                    <a:cubicBezTo>
                      <a:pt x="2286" y="1261"/>
                      <a:pt x="0" y="4035"/>
                      <a:pt x="0" y="4035"/>
                    </a:cubicBezTo>
                    <a:cubicBezTo>
                      <a:pt x="0" y="4035"/>
                      <a:pt x="1385" y="4351"/>
                      <a:pt x="3080" y="4351"/>
                    </a:cubicBezTo>
                    <a:cubicBezTo>
                      <a:pt x="4079" y="4351"/>
                      <a:pt x="5186" y="4241"/>
                      <a:pt x="6179" y="3892"/>
                    </a:cubicBezTo>
                    <a:cubicBezTo>
                      <a:pt x="8846" y="2963"/>
                      <a:pt x="9668" y="689"/>
                      <a:pt x="9668" y="689"/>
                    </a:cubicBezTo>
                    <a:cubicBezTo>
                      <a:pt x="9668" y="689"/>
                      <a:pt x="8560" y="0"/>
                      <a:pt x="6909"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01" name="Google Shape;6201;p46"/>
              <p:cNvSpPr/>
              <p:nvPr/>
            </p:nvSpPr>
            <p:spPr>
              <a:xfrm>
                <a:off x="818250" y="1772375"/>
                <a:ext cx="139025" cy="229225"/>
              </a:xfrm>
              <a:custGeom>
                <a:avLst/>
                <a:gdLst/>
                <a:ahLst/>
                <a:cxnLst/>
                <a:rect l="l" t="t" r="r" b="b"/>
                <a:pathLst>
                  <a:path w="5561" h="9169" extrusionOk="0">
                    <a:moveTo>
                      <a:pt x="36" y="0"/>
                    </a:moveTo>
                    <a:cubicBezTo>
                      <a:pt x="36" y="0"/>
                      <a:pt x="0" y="548"/>
                      <a:pt x="0" y="1370"/>
                    </a:cubicBezTo>
                    <a:cubicBezTo>
                      <a:pt x="12" y="2655"/>
                      <a:pt x="179" y="4572"/>
                      <a:pt x="929" y="6108"/>
                    </a:cubicBezTo>
                    <a:cubicBezTo>
                      <a:pt x="2167" y="8632"/>
                      <a:pt x="4525" y="9168"/>
                      <a:pt x="4525" y="9168"/>
                    </a:cubicBezTo>
                    <a:cubicBezTo>
                      <a:pt x="4525" y="9168"/>
                      <a:pt x="5561" y="7001"/>
                      <a:pt x="4310" y="4465"/>
                    </a:cubicBezTo>
                    <a:cubicBezTo>
                      <a:pt x="3739" y="3275"/>
                      <a:pt x="2751" y="2215"/>
                      <a:pt x="1893" y="1441"/>
                    </a:cubicBezTo>
                    <a:cubicBezTo>
                      <a:pt x="905" y="548"/>
                      <a:pt x="36" y="0"/>
                      <a:pt x="36"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02" name="Google Shape;6202;p46"/>
              <p:cNvSpPr/>
              <p:nvPr/>
            </p:nvSpPr>
            <p:spPr>
              <a:xfrm>
                <a:off x="925400" y="2956450"/>
                <a:ext cx="27400" cy="26225"/>
              </a:xfrm>
              <a:custGeom>
                <a:avLst/>
                <a:gdLst/>
                <a:ahLst/>
                <a:cxnLst/>
                <a:rect l="l" t="t" r="r" b="b"/>
                <a:pathLst>
                  <a:path w="1096" h="1049" extrusionOk="0">
                    <a:moveTo>
                      <a:pt x="560" y="0"/>
                    </a:moveTo>
                    <a:cubicBezTo>
                      <a:pt x="477" y="0"/>
                      <a:pt x="382" y="24"/>
                      <a:pt x="310" y="60"/>
                    </a:cubicBezTo>
                    <a:cubicBezTo>
                      <a:pt x="143" y="143"/>
                      <a:pt x="24" y="310"/>
                      <a:pt x="12" y="500"/>
                    </a:cubicBezTo>
                    <a:cubicBezTo>
                      <a:pt x="1" y="798"/>
                      <a:pt x="239" y="1036"/>
                      <a:pt x="536" y="1048"/>
                    </a:cubicBezTo>
                    <a:cubicBezTo>
                      <a:pt x="584" y="1048"/>
                      <a:pt x="608" y="1036"/>
                      <a:pt x="655" y="1036"/>
                    </a:cubicBezTo>
                    <a:cubicBezTo>
                      <a:pt x="894" y="989"/>
                      <a:pt x="1072" y="798"/>
                      <a:pt x="1084" y="548"/>
                    </a:cubicBezTo>
                    <a:cubicBezTo>
                      <a:pt x="1096" y="250"/>
                      <a:pt x="858" y="12"/>
                      <a:pt x="560"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03" name="Google Shape;6203;p46"/>
              <p:cNvSpPr/>
              <p:nvPr/>
            </p:nvSpPr>
            <p:spPr>
              <a:xfrm>
                <a:off x="1092675" y="2560575"/>
                <a:ext cx="23250" cy="22925"/>
              </a:xfrm>
              <a:custGeom>
                <a:avLst/>
                <a:gdLst/>
                <a:ahLst/>
                <a:cxnLst/>
                <a:rect l="l" t="t" r="r" b="b"/>
                <a:pathLst>
                  <a:path w="930" h="917" extrusionOk="0">
                    <a:moveTo>
                      <a:pt x="501" y="0"/>
                    </a:moveTo>
                    <a:cubicBezTo>
                      <a:pt x="334" y="0"/>
                      <a:pt x="179" y="83"/>
                      <a:pt x="96" y="214"/>
                    </a:cubicBezTo>
                    <a:cubicBezTo>
                      <a:pt x="48" y="274"/>
                      <a:pt x="25" y="357"/>
                      <a:pt x="25" y="441"/>
                    </a:cubicBezTo>
                    <a:cubicBezTo>
                      <a:pt x="1" y="691"/>
                      <a:pt x="215" y="905"/>
                      <a:pt x="465" y="917"/>
                    </a:cubicBezTo>
                    <a:cubicBezTo>
                      <a:pt x="680" y="917"/>
                      <a:pt x="870" y="738"/>
                      <a:pt x="918" y="512"/>
                    </a:cubicBezTo>
                    <a:cubicBezTo>
                      <a:pt x="918" y="500"/>
                      <a:pt x="930" y="488"/>
                      <a:pt x="930" y="476"/>
                    </a:cubicBezTo>
                    <a:cubicBezTo>
                      <a:pt x="930" y="393"/>
                      <a:pt x="918" y="333"/>
                      <a:pt x="894" y="274"/>
                    </a:cubicBezTo>
                    <a:cubicBezTo>
                      <a:pt x="822" y="119"/>
                      <a:pt x="680" y="0"/>
                      <a:pt x="50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04" name="Google Shape;6204;p46"/>
              <p:cNvSpPr/>
              <p:nvPr/>
            </p:nvSpPr>
            <p:spPr>
              <a:xfrm>
                <a:off x="731925" y="2187600"/>
                <a:ext cx="26825" cy="26225"/>
              </a:xfrm>
              <a:custGeom>
                <a:avLst/>
                <a:gdLst/>
                <a:ahLst/>
                <a:cxnLst/>
                <a:rect l="l" t="t" r="r" b="b"/>
                <a:pathLst>
                  <a:path w="1073" h="1049" extrusionOk="0">
                    <a:moveTo>
                      <a:pt x="528" y="0"/>
                    </a:moveTo>
                    <a:cubicBezTo>
                      <a:pt x="251" y="0"/>
                      <a:pt x="12" y="233"/>
                      <a:pt x="12" y="501"/>
                    </a:cubicBezTo>
                    <a:cubicBezTo>
                      <a:pt x="0" y="786"/>
                      <a:pt x="239" y="1048"/>
                      <a:pt x="524" y="1048"/>
                    </a:cubicBezTo>
                    <a:cubicBezTo>
                      <a:pt x="531" y="1049"/>
                      <a:pt x="537" y="1049"/>
                      <a:pt x="544" y="1049"/>
                    </a:cubicBezTo>
                    <a:cubicBezTo>
                      <a:pt x="810" y="1049"/>
                      <a:pt x="1037" y="815"/>
                      <a:pt x="1060" y="536"/>
                    </a:cubicBezTo>
                    <a:cubicBezTo>
                      <a:pt x="1072" y="251"/>
                      <a:pt x="834" y="1"/>
                      <a:pt x="548" y="1"/>
                    </a:cubicBezTo>
                    <a:cubicBezTo>
                      <a:pt x="541" y="0"/>
                      <a:pt x="534" y="0"/>
                      <a:pt x="528"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05" name="Google Shape;6205;p46"/>
              <p:cNvSpPr/>
              <p:nvPr/>
            </p:nvSpPr>
            <p:spPr>
              <a:xfrm>
                <a:off x="1115600" y="2035800"/>
                <a:ext cx="39325" cy="38725"/>
              </a:xfrm>
              <a:custGeom>
                <a:avLst/>
                <a:gdLst/>
                <a:ahLst/>
                <a:cxnLst/>
                <a:rect l="l" t="t" r="r" b="b"/>
                <a:pathLst>
                  <a:path w="1573" h="1549" extrusionOk="0">
                    <a:moveTo>
                      <a:pt x="789" y="0"/>
                    </a:moveTo>
                    <a:cubicBezTo>
                      <a:pt x="370" y="0"/>
                      <a:pt x="24" y="341"/>
                      <a:pt x="13" y="750"/>
                    </a:cubicBezTo>
                    <a:cubicBezTo>
                      <a:pt x="1" y="1179"/>
                      <a:pt x="322" y="1536"/>
                      <a:pt x="751" y="1548"/>
                    </a:cubicBezTo>
                    <a:cubicBezTo>
                      <a:pt x="758" y="1548"/>
                      <a:pt x="766" y="1548"/>
                      <a:pt x="774" y="1548"/>
                    </a:cubicBezTo>
                    <a:cubicBezTo>
                      <a:pt x="1204" y="1548"/>
                      <a:pt x="1549" y="1219"/>
                      <a:pt x="1560" y="810"/>
                    </a:cubicBezTo>
                    <a:cubicBezTo>
                      <a:pt x="1572" y="369"/>
                      <a:pt x="1251" y="12"/>
                      <a:pt x="810" y="0"/>
                    </a:cubicBezTo>
                    <a:cubicBezTo>
                      <a:pt x="803" y="0"/>
                      <a:pt x="796" y="0"/>
                      <a:pt x="789"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06" name="Google Shape;6206;p46"/>
              <p:cNvSpPr/>
              <p:nvPr/>
            </p:nvSpPr>
            <p:spPr>
              <a:xfrm>
                <a:off x="787875" y="2259900"/>
                <a:ext cx="42900" cy="42325"/>
              </a:xfrm>
              <a:custGeom>
                <a:avLst/>
                <a:gdLst/>
                <a:ahLst/>
                <a:cxnLst/>
                <a:rect l="l" t="t" r="r" b="b"/>
                <a:pathLst>
                  <a:path w="1716" h="1693" extrusionOk="0">
                    <a:moveTo>
                      <a:pt x="853" y="1"/>
                    </a:moveTo>
                    <a:cubicBezTo>
                      <a:pt x="406" y="1"/>
                      <a:pt x="36" y="372"/>
                      <a:pt x="25" y="811"/>
                    </a:cubicBezTo>
                    <a:cubicBezTo>
                      <a:pt x="1" y="1288"/>
                      <a:pt x="382" y="1681"/>
                      <a:pt x="834" y="1692"/>
                    </a:cubicBezTo>
                    <a:cubicBezTo>
                      <a:pt x="843" y="1693"/>
                      <a:pt x="851" y="1693"/>
                      <a:pt x="860" y="1693"/>
                    </a:cubicBezTo>
                    <a:cubicBezTo>
                      <a:pt x="1289" y="1693"/>
                      <a:pt x="1633" y="1399"/>
                      <a:pt x="1703" y="1026"/>
                    </a:cubicBezTo>
                    <a:cubicBezTo>
                      <a:pt x="1715" y="978"/>
                      <a:pt x="1715" y="919"/>
                      <a:pt x="1715" y="871"/>
                    </a:cubicBezTo>
                    <a:cubicBezTo>
                      <a:pt x="1715" y="788"/>
                      <a:pt x="1703" y="692"/>
                      <a:pt x="1692" y="621"/>
                    </a:cubicBezTo>
                    <a:cubicBezTo>
                      <a:pt x="1596" y="264"/>
                      <a:pt x="1287" y="14"/>
                      <a:pt x="894" y="2"/>
                    </a:cubicBezTo>
                    <a:cubicBezTo>
                      <a:pt x="880" y="1"/>
                      <a:pt x="866" y="1"/>
                      <a:pt x="853"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07" name="Google Shape;6207;p46"/>
              <p:cNvSpPr/>
              <p:nvPr/>
            </p:nvSpPr>
            <p:spPr>
              <a:xfrm>
                <a:off x="605125" y="1825300"/>
                <a:ext cx="21450" cy="20675"/>
              </a:xfrm>
              <a:custGeom>
                <a:avLst/>
                <a:gdLst/>
                <a:ahLst/>
                <a:cxnLst/>
                <a:rect l="l" t="t" r="r" b="b"/>
                <a:pathLst>
                  <a:path w="858" h="827" extrusionOk="0">
                    <a:moveTo>
                      <a:pt x="399" y="1"/>
                    </a:moveTo>
                    <a:cubicBezTo>
                      <a:pt x="181" y="1"/>
                      <a:pt x="12" y="172"/>
                      <a:pt x="12" y="396"/>
                    </a:cubicBezTo>
                    <a:cubicBezTo>
                      <a:pt x="0" y="622"/>
                      <a:pt x="191" y="812"/>
                      <a:pt x="417" y="824"/>
                    </a:cubicBezTo>
                    <a:cubicBezTo>
                      <a:pt x="429" y="825"/>
                      <a:pt x="440" y="826"/>
                      <a:pt x="452" y="826"/>
                    </a:cubicBezTo>
                    <a:cubicBezTo>
                      <a:pt x="653" y="826"/>
                      <a:pt x="834" y="634"/>
                      <a:pt x="846" y="431"/>
                    </a:cubicBezTo>
                    <a:cubicBezTo>
                      <a:pt x="858" y="205"/>
                      <a:pt x="667" y="15"/>
                      <a:pt x="441" y="3"/>
                    </a:cubicBezTo>
                    <a:cubicBezTo>
                      <a:pt x="427" y="1"/>
                      <a:pt x="412" y="1"/>
                      <a:pt x="399"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08" name="Google Shape;6208;p46"/>
              <p:cNvSpPr/>
              <p:nvPr/>
            </p:nvSpPr>
            <p:spPr>
              <a:xfrm>
                <a:off x="1019450" y="1813450"/>
                <a:ext cx="20875" cy="8350"/>
              </a:xfrm>
              <a:custGeom>
                <a:avLst/>
                <a:gdLst/>
                <a:ahLst/>
                <a:cxnLst/>
                <a:rect l="l" t="t" r="r" b="b"/>
                <a:pathLst>
                  <a:path w="835" h="334" extrusionOk="0">
                    <a:moveTo>
                      <a:pt x="1" y="0"/>
                    </a:moveTo>
                    <a:cubicBezTo>
                      <a:pt x="49" y="191"/>
                      <a:pt x="215" y="322"/>
                      <a:pt x="406" y="334"/>
                    </a:cubicBezTo>
                    <a:cubicBezTo>
                      <a:pt x="608" y="334"/>
                      <a:pt x="787" y="203"/>
                      <a:pt x="834" y="24"/>
                    </a:cubicBezTo>
                    <a:lnTo>
                      <a:pt x="1" y="0"/>
                    </a:ln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09" name="Google Shape;6209;p46"/>
              <p:cNvSpPr/>
              <p:nvPr/>
            </p:nvSpPr>
            <p:spPr>
              <a:xfrm>
                <a:off x="554525" y="2031625"/>
                <a:ext cx="9850" cy="10150"/>
              </a:xfrm>
              <a:custGeom>
                <a:avLst/>
                <a:gdLst/>
                <a:ahLst/>
                <a:cxnLst/>
                <a:rect l="l" t="t" r="r" b="b"/>
                <a:pathLst>
                  <a:path w="394" h="406" extrusionOk="0">
                    <a:moveTo>
                      <a:pt x="203" y="1"/>
                    </a:moveTo>
                    <a:cubicBezTo>
                      <a:pt x="96" y="1"/>
                      <a:pt x="12" y="84"/>
                      <a:pt x="0" y="203"/>
                    </a:cubicBezTo>
                    <a:cubicBezTo>
                      <a:pt x="0" y="298"/>
                      <a:pt x="72" y="394"/>
                      <a:pt x="191" y="405"/>
                    </a:cubicBezTo>
                    <a:cubicBezTo>
                      <a:pt x="298" y="405"/>
                      <a:pt x="381" y="322"/>
                      <a:pt x="393" y="215"/>
                    </a:cubicBezTo>
                    <a:cubicBezTo>
                      <a:pt x="393" y="108"/>
                      <a:pt x="322" y="13"/>
                      <a:pt x="203"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10" name="Google Shape;6210;p46"/>
              <p:cNvSpPr/>
              <p:nvPr/>
            </p:nvSpPr>
            <p:spPr>
              <a:xfrm>
                <a:off x="575350" y="2741525"/>
                <a:ext cx="24450" cy="23850"/>
              </a:xfrm>
              <a:custGeom>
                <a:avLst/>
                <a:gdLst/>
                <a:ahLst/>
                <a:cxnLst/>
                <a:rect l="l" t="t" r="r" b="b"/>
                <a:pathLst>
                  <a:path w="978" h="954" extrusionOk="0">
                    <a:moveTo>
                      <a:pt x="481" y="1"/>
                    </a:moveTo>
                    <a:cubicBezTo>
                      <a:pt x="239" y="1"/>
                      <a:pt x="24" y="210"/>
                      <a:pt x="13" y="465"/>
                    </a:cubicBezTo>
                    <a:cubicBezTo>
                      <a:pt x="1" y="715"/>
                      <a:pt x="203" y="942"/>
                      <a:pt x="477" y="954"/>
                    </a:cubicBezTo>
                    <a:cubicBezTo>
                      <a:pt x="739" y="954"/>
                      <a:pt x="953" y="763"/>
                      <a:pt x="965" y="501"/>
                    </a:cubicBezTo>
                    <a:cubicBezTo>
                      <a:pt x="977" y="239"/>
                      <a:pt x="775" y="25"/>
                      <a:pt x="501" y="1"/>
                    </a:cubicBezTo>
                    <a:cubicBezTo>
                      <a:pt x="494" y="1"/>
                      <a:pt x="488" y="1"/>
                      <a:pt x="481"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11" name="Google Shape;6211;p46"/>
              <p:cNvSpPr/>
              <p:nvPr/>
            </p:nvSpPr>
            <p:spPr>
              <a:xfrm>
                <a:off x="851575" y="2666525"/>
                <a:ext cx="12525" cy="12225"/>
              </a:xfrm>
              <a:custGeom>
                <a:avLst/>
                <a:gdLst/>
                <a:ahLst/>
                <a:cxnLst/>
                <a:rect l="l" t="t" r="r" b="b"/>
                <a:pathLst>
                  <a:path w="501" h="489" extrusionOk="0">
                    <a:moveTo>
                      <a:pt x="263" y="1"/>
                    </a:moveTo>
                    <a:cubicBezTo>
                      <a:pt x="120" y="1"/>
                      <a:pt x="1" y="108"/>
                      <a:pt x="1" y="239"/>
                    </a:cubicBezTo>
                    <a:cubicBezTo>
                      <a:pt x="1" y="370"/>
                      <a:pt x="108" y="489"/>
                      <a:pt x="239" y="489"/>
                    </a:cubicBezTo>
                    <a:cubicBezTo>
                      <a:pt x="394" y="489"/>
                      <a:pt x="501" y="382"/>
                      <a:pt x="501" y="251"/>
                    </a:cubicBezTo>
                    <a:cubicBezTo>
                      <a:pt x="501" y="120"/>
                      <a:pt x="394" y="1"/>
                      <a:pt x="263"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12" name="Google Shape;6212;p46"/>
              <p:cNvSpPr/>
              <p:nvPr/>
            </p:nvSpPr>
            <p:spPr>
              <a:xfrm>
                <a:off x="638450" y="3172225"/>
                <a:ext cx="44675" cy="43800"/>
              </a:xfrm>
              <a:custGeom>
                <a:avLst/>
                <a:gdLst/>
                <a:ahLst/>
                <a:cxnLst/>
                <a:rect l="l" t="t" r="r" b="b"/>
                <a:pathLst>
                  <a:path w="1787" h="1752" extrusionOk="0">
                    <a:moveTo>
                      <a:pt x="887" y="0"/>
                    </a:moveTo>
                    <a:cubicBezTo>
                      <a:pt x="429" y="0"/>
                      <a:pt x="36" y="373"/>
                      <a:pt x="13" y="847"/>
                    </a:cubicBezTo>
                    <a:cubicBezTo>
                      <a:pt x="1" y="1323"/>
                      <a:pt x="370" y="1740"/>
                      <a:pt x="870" y="1752"/>
                    </a:cubicBezTo>
                    <a:cubicBezTo>
                      <a:pt x="878" y="1752"/>
                      <a:pt x="885" y="1752"/>
                      <a:pt x="892" y="1752"/>
                    </a:cubicBezTo>
                    <a:cubicBezTo>
                      <a:pt x="1370" y="1752"/>
                      <a:pt x="1763" y="1375"/>
                      <a:pt x="1775" y="906"/>
                    </a:cubicBezTo>
                    <a:cubicBezTo>
                      <a:pt x="1787" y="430"/>
                      <a:pt x="1418" y="13"/>
                      <a:pt x="930" y="1"/>
                    </a:cubicBezTo>
                    <a:cubicBezTo>
                      <a:pt x="915" y="1"/>
                      <a:pt x="901" y="0"/>
                      <a:pt x="887"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13" name="Google Shape;6213;p46"/>
              <p:cNvSpPr/>
              <p:nvPr/>
            </p:nvSpPr>
            <p:spPr>
              <a:xfrm>
                <a:off x="556900" y="3176425"/>
                <a:ext cx="15800" cy="15800"/>
              </a:xfrm>
              <a:custGeom>
                <a:avLst/>
                <a:gdLst/>
                <a:ahLst/>
                <a:cxnLst/>
                <a:rect l="l" t="t" r="r" b="b"/>
                <a:pathLst>
                  <a:path w="632" h="632" extrusionOk="0">
                    <a:moveTo>
                      <a:pt x="334" y="0"/>
                    </a:moveTo>
                    <a:cubicBezTo>
                      <a:pt x="155" y="0"/>
                      <a:pt x="24" y="143"/>
                      <a:pt x="1" y="298"/>
                    </a:cubicBezTo>
                    <a:cubicBezTo>
                      <a:pt x="1" y="488"/>
                      <a:pt x="143" y="619"/>
                      <a:pt x="298" y="631"/>
                    </a:cubicBezTo>
                    <a:cubicBezTo>
                      <a:pt x="306" y="632"/>
                      <a:pt x="313" y="632"/>
                      <a:pt x="321" y="632"/>
                    </a:cubicBezTo>
                    <a:cubicBezTo>
                      <a:pt x="490" y="632"/>
                      <a:pt x="632" y="504"/>
                      <a:pt x="632" y="333"/>
                    </a:cubicBezTo>
                    <a:cubicBezTo>
                      <a:pt x="632" y="155"/>
                      <a:pt x="501" y="24"/>
                      <a:pt x="334"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14" name="Google Shape;6214;p46"/>
              <p:cNvSpPr/>
              <p:nvPr/>
            </p:nvSpPr>
            <p:spPr>
              <a:xfrm>
                <a:off x="925100" y="3394875"/>
                <a:ext cx="39325" cy="38800"/>
              </a:xfrm>
              <a:custGeom>
                <a:avLst/>
                <a:gdLst/>
                <a:ahLst/>
                <a:cxnLst/>
                <a:rect l="l" t="t" r="r" b="b"/>
                <a:pathLst>
                  <a:path w="1573" h="1552" extrusionOk="0">
                    <a:moveTo>
                      <a:pt x="789" y="1"/>
                    </a:moveTo>
                    <a:cubicBezTo>
                      <a:pt x="370" y="1"/>
                      <a:pt x="24" y="342"/>
                      <a:pt x="13" y="751"/>
                    </a:cubicBezTo>
                    <a:cubicBezTo>
                      <a:pt x="1" y="1180"/>
                      <a:pt x="334" y="1537"/>
                      <a:pt x="751" y="1549"/>
                    </a:cubicBezTo>
                    <a:cubicBezTo>
                      <a:pt x="772" y="1551"/>
                      <a:pt x="793" y="1552"/>
                      <a:pt x="813" y="1552"/>
                    </a:cubicBezTo>
                    <a:cubicBezTo>
                      <a:pt x="1225" y="1552"/>
                      <a:pt x="1549" y="1219"/>
                      <a:pt x="1560" y="811"/>
                    </a:cubicBezTo>
                    <a:cubicBezTo>
                      <a:pt x="1572" y="382"/>
                      <a:pt x="1227" y="25"/>
                      <a:pt x="810" y="1"/>
                    </a:cubicBezTo>
                    <a:cubicBezTo>
                      <a:pt x="803" y="1"/>
                      <a:pt x="796" y="1"/>
                      <a:pt x="789"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15" name="Google Shape;6215;p46"/>
              <p:cNvSpPr/>
              <p:nvPr/>
            </p:nvSpPr>
            <p:spPr>
              <a:xfrm>
                <a:off x="976600" y="3309750"/>
                <a:ext cx="40800" cy="39925"/>
              </a:xfrm>
              <a:custGeom>
                <a:avLst/>
                <a:gdLst/>
                <a:ahLst/>
                <a:cxnLst/>
                <a:rect l="l" t="t" r="r" b="b"/>
                <a:pathLst>
                  <a:path w="1632" h="1597" extrusionOk="0">
                    <a:moveTo>
                      <a:pt x="812" y="1"/>
                    </a:moveTo>
                    <a:cubicBezTo>
                      <a:pt x="381" y="1"/>
                      <a:pt x="36" y="342"/>
                      <a:pt x="24" y="775"/>
                    </a:cubicBezTo>
                    <a:cubicBezTo>
                      <a:pt x="0" y="1227"/>
                      <a:pt x="346" y="1585"/>
                      <a:pt x="798" y="1596"/>
                    </a:cubicBezTo>
                    <a:cubicBezTo>
                      <a:pt x="1227" y="1596"/>
                      <a:pt x="1596" y="1251"/>
                      <a:pt x="1608" y="823"/>
                    </a:cubicBezTo>
                    <a:cubicBezTo>
                      <a:pt x="1632" y="370"/>
                      <a:pt x="1286" y="13"/>
                      <a:pt x="834" y="1"/>
                    </a:cubicBezTo>
                    <a:cubicBezTo>
                      <a:pt x="826" y="1"/>
                      <a:pt x="819" y="1"/>
                      <a:pt x="81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16" name="Google Shape;6216;p46"/>
              <p:cNvSpPr/>
              <p:nvPr/>
            </p:nvSpPr>
            <p:spPr>
              <a:xfrm>
                <a:off x="1337050" y="3184450"/>
                <a:ext cx="19075" cy="18525"/>
              </a:xfrm>
              <a:custGeom>
                <a:avLst/>
                <a:gdLst/>
                <a:ahLst/>
                <a:cxnLst/>
                <a:rect l="l" t="t" r="r" b="b"/>
                <a:pathLst>
                  <a:path w="763" h="741" extrusionOk="0">
                    <a:moveTo>
                      <a:pt x="394" y="0"/>
                    </a:moveTo>
                    <a:cubicBezTo>
                      <a:pt x="191" y="0"/>
                      <a:pt x="1" y="167"/>
                      <a:pt x="1" y="358"/>
                    </a:cubicBezTo>
                    <a:cubicBezTo>
                      <a:pt x="1" y="560"/>
                      <a:pt x="168" y="739"/>
                      <a:pt x="358" y="739"/>
                    </a:cubicBezTo>
                    <a:cubicBezTo>
                      <a:pt x="373" y="740"/>
                      <a:pt x="387" y="741"/>
                      <a:pt x="401" y="741"/>
                    </a:cubicBezTo>
                    <a:cubicBezTo>
                      <a:pt x="606" y="741"/>
                      <a:pt x="763" y="582"/>
                      <a:pt x="763" y="381"/>
                    </a:cubicBezTo>
                    <a:cubicBezTo>
                      <a:pt x="763" y="179"/>
                      <a:pt x="596" y="0"/>
                      <a:pt x="394"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17" name="Google Shape;6217;p46"/>
              <p:cNvSpPr/>
              <p:nvPr/>
            </p:nvSpPr>
            <p:spPr>
              <a:xfrm>
                <a:off x="1552575" y="3124025"/>
                <a:ext cx="19350" cy="19075"/>
              </a:xfrm>
              <a:custGeom>
                <a:avLst/>
                <a:gdLst/>
                <a:ahLst/>
                <a:cxnLst/>
                <a:rect l="l" t="t" r="r" b="b"/>
                <a:pathLst>
                  <a:path w="774" h="763" extrusionOk="0">
                    <a:moveTo>
                      <a:pt x="405" y="1"/>
                    </a:moveTo>
                    <a:cubicBezTo>
                      <a:pt x="202" y="1"/>
                      <a:pt x="24" y="167"/>
                      <a:pt x="24" y="382"/>
                    </a:cubicBezTo>
                    <a:cubicBezTo>
                      <a:pt x="0" y="584"/>
                      <a:pt x="167" y="763"/>
                      <a:pt x="393" y="763"/>
                    </a:cubicBezTo>
                    <a:cubicBezTo>
                      <a:pt x="595" y="763"/>
                      <a:pt x="774" y="596"/>
                      <a:pt x="774" y="393"/>
                    </a:cubicBezTo>
                    <a:cubicBezTo>
                      <a:pt x="774" y="179"/>
                      <a:pt x="619" y="1"/>
                      <a:pt x="405"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18" name="Google Shape;6218;p46"/>
              <p:cNvSpPr/>
              <p:nvPr/>
            </p:nvSpPr>
            <p:spPr>
              <a:xfrm>
                <a:off x="1337950" y="3095450"/>
                <a:ext cx="16100" cy="16100"/>
              </a:xfrm>
              <a:custGeom>
                <a:avLst/>
                <a:gdLst/>
                <a:ahLst/>
                <a:cxnLst/>
                <a:rect l="l" t="t" r="r" b="b"/>
                <a:pathLst>
                  <a:path w="644" h="644" extrusionOk="0">
                    <a:moveTo>
                      <a:pt x="322" y="1"/>
                    </a:moveTo>
                    <a:cubicBezTo>
                      <a:pt x="143" y="1"/>
                      <a:pt x="1" y="131"/>
                      <a:pt x="1" y="310"/>
                    </a:cubicBezTo>
                    <a:cubicBezTo>
                      <a:pt x="1" y="489"/>
                      <a:pt x="132" y="643"/>
                      <a:pt x="310" y="643"/>
                    </a:cubicBezTo>
                    <a:cubicBezTo>
                      <a:pt x="489" y="643"/>
                      <a:pt x="644" y="501"/>
                      <a:pt x="644" y="334"/>
                    </a:cubicBezTo>
                    <a:cubicBezTo>
                      <a:pt x="644" y="155"/>
                      <a:pt x="513" y="1"/>
                      <a:pt x="32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19" name="Google Shape;6219;p46"/>
              <p:cNvSpPr/>
              <p:nvPr/>
            </p:nvSpPr>
            <p:spPr>
              <a:xfrm>
                <a:off x="1664175" y="2887675"/>
                <a:ext cx="32775" cy="32475"/>
              </a:xfrm>
              <a:custGeom>
                <a:avLst/>
                <a:gdLst/>
                <a:ahLst/>
                <a:cxnLst/>
                <a:rect l="l" t="t" r="r" b="b"/>
                <a:pathLst>
                  <a:path w="1311" h="1299" extrusionOk="0">
                    <a:moveTo>
                      <a:pt x="647" y="1"/>
                    </a:moveTo>
                    <a:cubicBezTo>
                      <a:pt x="322" y="1"/>
                      <a:pt x="36" y="282"/>
                      <a:pt x="25" y="632"/>
                    </a:cubicBezTo>
                    <a:cubicBezTo>
                      <a:pt x="1" y="989"/>
                      <a:pt x="287" y="1287"/>
                      <a:pt x="644" y="1299"/>
                    </a:cubicBezTo>
                    <a:lnTo>
                      <a:pt x="739" y="1299"/>
                    </a:lnTo>
                    <a:cubicBezTo>
                      <a:pt x="1049" y="1275"/>
                      <a:pt x="1299" y="1001"/>
                      <a:pt x="1299" y="680"/>
                    </a:cubicBezTo>
                    <a:cubicBezTo>
                      <a:pt x="1311" y="346"/>
                      <a:pt x="1072" y="84"/>
                      <a:pt x="763" y="25"/>
                    </a:cubicBezTo>
                    <a:cubicBezTo>
                      <a:pt x="739" y="25"/>
                      <a:pt x="703" y="1"/>
                      <a:pt x="668" y="1"/>
                    </a:cubicBezTo>
                    <a:cubicBezTo>
                      <a:pt x="661" y="1"/>
                      <a:pt x="654" y="1"/>
                      <a:pt x="647"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20" name="Google Shape;6220;p46"/>
              <p:cNvSpPr/>
              <p:nvPr/>
            </p:nvSpPr>
            <p:spPr>
              <a:xfrm>
                <a:off x="1471300" y="3129675"/>
                <a:ext cx="43175" cy="42600"/>
              </a:xfrm>
              <a:custGeom>
                <a:avLst/>
                <a:gdLst/>
                <a:ahLst/>
                <a:cxnLst/>
                <a:rect l="l" t="t" r="r" b="b"/>
                <a:pathLst>
                  <a:path w="1727" h="1704" extrusionOk="0">
                    <a:moveTo>
                      <a:pt x="871" y="0"/>
                    </a:moveTo>
                    <a:cubicBezTo>
                      <a:pt x="417" y="0"/>
                      <a:pt x="36" y="354"/>
                      <a:pt x="13" y="822"/>
                    </a:cubicBezTo>
                    <a:cubicBezTo>
                      <a:pt x="1" y="1287"/>
                      <a:pt x="358" y="1668"/>
                      <a:pt x="834" y="1703"/>
                    </a:cubicBezTo>
                    <a:cubicBezTo>
                      <a:pt x="842" y="1704"/>
                      <a:pt x="849" y="1704"/>
                      <a:pt x="857" y="1704"/>
                    </a:cubicBezTo>
                    <a:cubicBezTo>
                      <a:pt x="1323" y="1704"/>
                      <a:pt x="1691" y="1350"/>
                      <a:pt x="1703" y="882"/>
                    </a:cubicBezTo>
                    <a:cubicBezTo>
                      <a:pt x="1727" y="417"/>
                      <a:pt x="1370" y="25"/>
                      <a:pt x="894" y="1"/>
                    </a:cubicBezTo>
                    <a:cubicBezTo>
                      <a:pt x="886" y="1"/>
                      <a:pt x="879" y="0"/>
                      <a:pt x="87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21" name="Google Shape;6221;p46"/>
              <p:cNvSpPr/>
              <p:nvPr/>
            </p:nvSpPr>
            <p:spPr>
              <a:xfrm>
                <a:off x="1378725" y="2466750"/>
                <a:ext cx="28000" cy="27175"/>
              </a:xfrm>
              <a:custGeom>
                <a:avLst/>
                <a:gdLst/>
                <a:ahLst/>
                <a:cxnLst/>
                <a:rect l="l" t="t" r="r" b="b"/>
                <a:pathLst>
                  <a:path w="1120" h="1087" extrusionOk="0">
                    <a:moveTo>
                      <a:pt x="543" y="1"/>
                    </a:moveTo>
                    <a:cubicBezTo>
                      <a:pt x="264" y="1"/>
                      <a:pt x="36" y="231"/>
                      <a:pt x="25" y="515"/>
                    </a:cubicBezTo>
                    <a:cubicBezTo>
                      <a:pt x="1" y="812"/>
                      <a:pt x="251" y="1074"/>
                      <a:pt x="548" y="1086"/>
                    </a:cubicBezTo>
                    <a:cubicBezTo>
                      <a:pt x="556" y="1086"/>
                      <a:pt x="563" y="1086"/>
                      <a:pt x="570" y="1086"/>
                    </a:cubicBezTo>
                    <a:cubicBezTo>
                      <a:pt x="858" y="1086"/>
                      <a:pt x="1096" y="853"/>
                      <a:pt x="1108" y="562"/>
                    </a:cubicBezTo>
                    <a:cubicBezTo>
                      <a:pt x="1120" y="265"/>
                      <a:pt x="882" y="14"/>
                      <a:pt x="584" y="3"/>
                    </a:cubicBezTo>
                    <a:cubicBezTo>
                      <a:pt x="570" y="1"/>
                      <a:pt x="557" y="1"/>
                      <a:pt x="543"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22" name="Google Shape;6222;p46"/>
              <p:cNvSpPr/>
              <p:nvPr/>
            </p:nvSpPr>
            <p:spPr>
              <a:xfrm>
                <a:off x="1287350" y="2218550"/>
                <a:ext cx="15200" cy="15225"/>
              </a:xfrm>
              <a:custGeom>
                <a:avLst/>
                <a:gdLst/>
                <a:ahLst/>
                <a:cxnLst/>
                <a:rect l="l" t="t" r="r" b="b"/>
                <a:pathLst>
                  <a:path w="608" h="609" extrusionOk="0">
                    <a:moveTo>
                      <a:pt x="310" y="1"/>
                    </a:moveTo>
                    <a:cubicBezTo>
                      <a:pt x="155" y="1"/>
                      <a:pt x="1" y="120"/>
                      <a:pt x="1" y="298"/>
                    </a:cubicBezTo>
                    <a:cubicBezTo>
                      <a:pt x="1" y="465"/>
                      <a:pt x="120" y="608"/>
                      <a:pt x="298" y="608"/>
                    </a:cubicBezTo>
                    <a:cubicBezTo>
                      <a:pt x="477" y="608"/>
                      <a:pt x="608" y="477"/>
                      <a:pt x="608" y="310"/>
                    </a:cubicBezTo>
                    <a:cubicBezTo>
                      <a:pt x="608" y="144"/>
                      <a:pt x="489" y="1"/>
                      <a:pt x="310"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23" name="Google Shape;6223;p46"/>
              <p:cNvSpPr/>
              <p:nvPr/>
            </p:nvSpPr>
            <p:spPr>
              <a:xfrm>
                <a:off x="1573400" y="2189975"/>
                <a:ext cx="17275" cy="17000"/>
              </a:xfrm>
              <a:custGeom>
                <a:avLst/>
                <a:gdLst/>
                <a:ahLst/>
                <a:cxnLst/>
                <a:rect l="l" t="t" r="r" b="b"/>
                <a:pathLst>
                  <a:path w="691" h="680" extrusionOk="0">
                    <a:moveTo>
                      <a:pt x="358" y="1"/>
                    </a:moveTo>
                    <a:cubicBezTo>
                      <a:pt x="167" y="1"/>
                      <a:pt x="24" y="132"/>
                      <a:pt x="0" y="322"/>
                    </a:cubicBezTo>
                    <a:cubicBezTo>
                      <a:pt x="0" y="513"/>
                      <a:pt x="143" y="668"/>
                      <a:pt x="334" y="679"/>
                    </a:cubicBezTo>
                    <a:cubicBezTo>
                      <a:pt x="524" y="679"/>
                      <a:pt x="679" y="537"/>
                      <a:pt x="691" y="358"/>
                    </a:cubicBezTo>
                    <a:cubicBezTo>
                      <a:pt x="691" y="156"/>
                      <a:pt x="560" y="13"/>
                      <a:pt x="358"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24" name="Google Shape;6224;p46"/>
              <p:cNvSpPr/>
              <p:nvPr/>
            </p:nvSpPr>
            <p:spPr>
              <a:xfrm>
                <a:off x="1552575" y="1951850"/>
                <a:ext cx="16975" cy="16700"/>
              </a:xfrm>
              <a:custGeom>
                <a:avLst/>
                <a:gdLst/>
                <a:ahLst/>
                <a:cxnLst/>
                <a:rect l="l" t="t" r="r" b="b"/>
                <a:pathLst>
                  <a:path w="679" h="668" extrusionOk="0">
                    <a:moveTo>
                      <a:pt x="345" y="1"/>
                    </a:moveTo>
                    <a:cubicBezTo>
                      <a:pt x="167" y="1"/>
                      <a:pt x="0" y="132"/>
                      <a:pt x="0" y="322"/>
                    </a:cubicBezTo>
                    <a:cubicBezTo>
                      <a:pt x="0" y="501"/>
                      <a:pt x="143" y="668"/>
                      <a:pt x="333" y="668"/>
                    </a:cubicBezTo>
                    <a:cubicBezTo>
                      <a:pt x="512" y="668"/>
                      <a:pt x="655" y="537"/>
                      <a:pt x="679" y="334"/>
                    </a:cubicBezTo>
                    <a:cubicBezTo>
                      <a:pt x="679" y="156"/>
                      <a:pt x="536" y="1"/>
                      <a:pt x="345"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25" name="Google Shape;6225;p46"/>
              <p:cNvSpPr/>
              <p:nvPr/>
            </p:nvSpPr>
            <p:spPr>
              <a:xfrm>
                <a:off x="2634550" y="2707000"/>
                <a:ext cx="153300" cy="218800"/>
              </a:xfrm>
              <a:custGeom>
                <a:avLst/>
                <a:gdLst/>
                <a:ahLst/>
                <a:cxnLst/>
                <a:rect l="l" t="t" r="r" b="b"/>
                <a:pathLst>
                  <a:path w="6132" h="8752" extrusionOk="0">
                    <a:moveTo>
                      <a:pt x="822" y="1"/>
                    </a:moveTo>
                    <a:cubicBezTo>
                      <a:pt x="822" y="1"/>
                      <a:pt x="0" y="2263"/>
                      <a:pt x="1465" y="4692"/>
                    </a:cubicBezTo>
                    <a:cubicBezTo>
                      <a:pt x="2917" y="7097"/>
                      <a:pt x="6120" y="8752"/>
                      <a:pt x="6120" y="8752"/>
                    </a:cubicBezTo>
                    <a:cubicBezTo>
                      <a:pt x="6120" y="8752"/>
                      <a:pt x="6132" y="5168"/>
                      <a:pt x="4679" y="2739"/>
                    </a:cubicBezTo>
                    <a:cubicBezTo>
                      <a:pt x="3215" y="311"/>
                      <a:pt x="822" y="1"/>
                      <a:pt x="82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26" name="Google Shape;6226;p46"/>
              <p:cNvSpPr/>
              <p:nvPr/>
            </p:nvSpPr>
            <p:spPr>
              <a:xfrm>
                <a:off x="2139850" y="2353225"/>
                <a:ext cx="245275" cy="104350"/>
              </a:xfrm>
              <a:custGeom>
                <a:avLst/>
                <a:gdLst/>
                <a:ahLst/>
                <a:cxnLst/>
                <a:rect l="l" t="t" r="r" b="b"/>
                <a:pathLst>
                  <a:path w="9811" h="4174" extrusionOk="0">
                    <a:moveTo>
                      <a:pt x="6165" y="0"/>
                    </a:moveTo>
                    <a:cubicBezTo>
                      <a:pt x="5328" y="0"/>
                      <a:pt x="4445" y="85"/>
                      <a:pt x="3631" y="329"/>
                    </a:cubicBezTo>
                    <a:cubicBezTo>
                      <a:pt x="917" y="1126"/>
                      <a:pt x="0" y="3353"/>
                      <a:pt x="0" y="3353"/>
                    </a:cubicBezTo>
                    <a:cubicBezTo>
                      <a:pt x="0" y="3353"/>
                      <a:pt x="286" y="3567"/>
                      <a:pt x="822" y="3770"/>
                    </a:cubicBezTo>
                    <a:cubicBezTo>
                      <a:pt x="798" y="3793"/>
                      <a:pt x="798" y="3829"/>
                      <a:pt x="798" y="3853"/>
                    </a:cubicBezTo>
                    <a:cubicBezTo>
                      <a:pt x="798" y="3984"/>
                      <a:pt x="893" y="4091"/>
                      <a:pt x="1024" y="4091"/>
                    </a:cubicBezTo>
                    <a:cubicBezTo>
                      <a:pt x="1131" y="4091"/>
                      <a:pt x="1214" y="4020"/>
                      <a:pt x="1250" y="3913"/>
                    </a:cubicBezTo>
                    <a:cubicBezTo>
                      <a:pt x="1723" y="4055"/>
                      <a:pt x="2316" y="4173"/>
                      <a:pt x="2996" y="4173"/>
                    </a:cubicBezTo>
                    <a:cubicBezTo>
                      <a:pt x="3515" y="4173"/>
                      <a:pt x="4084" y="4105"/>
                      <a:pt x="4691" y="3924"/>
                    </a:cubicBezTo>
                    <a:cubicBezTo>
                      <a:pt x="7394" y="3127"/>
                      <a:pt x="9811" y="460"/>
                      <a:pt x="9811" y="460"/>
                    </a:cubicBezTo>
                    <a:cubicBezTo>
                      <a:pt x="9811" y="460"/>
                      <a:pt x="8112" y="0"/>
                      <a:pt x="6165"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27" name="Google Shape;6227;p46"/>
              <p:cNvSpPr/>
              <p:nvPr/>
            </p:nvSpPr>
            <p:spPr>
              <a:xfrm>
                <a:off x="1845450" y="2125100"/>
                <a:ext cx="117000" cy="251825"/>
              </a:xfrm>
              <a:custGeom>
                <a:avLst/>
                <a:gdLst/>
                <a:ahLst/>
                <a:cxnLst/>
                <a:rect l="l" t="t" r="r" b="b"/>
                <a:pathLst>
                  <a:path w="4680" h="10073" extrusionOk="0">
                    <a:moveTo>
                      <a:pt x="1596" y="0"/>
                    </a:moveTo>
                    <a:cubicBezTo>
                      <a:pt x="1596" y="0"/>
                      <a:pt x="1" y="1810"/>
                      <a:pt x="477" y="4596"/>
                    </a:cubicBezTo>
                    <a:cubicBezTo>
                      <a:pt x="953" y="7382"/>
                      <a:pt x="3335" y="10073"/>
                      <a:pt x="3335" y="10073"/>
                    </a:cubicBezTo>
                    <a:cubicBezTo>
                      <a:pt x="3335" y="10073"/>
                      <a:pt x="4680" y="6739"/>
                      <a:pt x="4180" y="3965"/>
                    </a:cubicBezTo>
                    <a:cubicBezTo>
                      <a:pt x="3704" y="1179"/>
                      <a:pt x="1596" y="0"/>
                      <a:pt x="1596"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28" name="Google Shape;6228;p46"/>
              <p:cNvSpPr/>
              <p:nvPr/>
            </p:nvSpPr>
            <p:spPr>
              <a:xfrm>
                <a:off x="3060200" y="3408275"/>
                <a:ext cx="133950" cy="237875"/>
              </a:xfrm>
              <a:custGeom>
                <a:avLst/>
                <a:gdLst/>
                <a:ahLst/>
                <a:cxnLst/>
                <a:rect l="l" t="t" r="r" b="b"/>
                <a:pathLst>
                  <a:path w="5358" h="9515" extrusionOk="0">
                    <a:moveTo>
                      <a:pt x="4167" y="1"/>
                    </a:moveTo>
                    <a:cubicBezTo>
                      <a:pt x="4167" y="1"/>
                      <a:pt x="1858" y="715"/>
                      <a:pt x="834" y="3347"/>
                    </a:cubicBezTo>
                    <a:cubicBezTo>
                      <a:pt x="679" y="3775"/>
                      <a:pt x="560" y="4228"/>
                      <a:pt x="465" y="4692"/>
                    </a:cubicBezTo>
                    <a:cubicBezTo>
                      <a:pt x="0" y="7049"/>
                      <a:pt x="441" y="9514"/>
                      <a:pt x="441" y="9514"/>
                    </a:cubicBezTo>
                    <a:cubicBezTo>
                      <a:pt x="441" y="9514"/>
                      <a:pt x="3239" y="7407"/>
                      <a:pt x="4286" y="4823"/>
                    </a:cubicBezTo>
                    <a:cubicBezTo>
                      <a:pt x="4310" y="4799"/>
                      <a:pt x="4322" y="4763"/>
                      <a:pt x="4334" y="4728"/>
                    </a:cubicBezTo>
                    <a:cubicBezTo>
                      <a:pt x="5358" y="2085"/>
                      <a:pt x="4167" y="1"/>
                      <a:pt x="4167"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29" name="Google Shape;6229;p46"/>
              <p:cNvSpPr/>
              <p:nvPr/>
            </p:nvSpPr>
            <p:spPr>
              <a:xfrm>
                <a:off x="2696450" y="2212825"/>
                <a:ext cx="241425" cy="108575"/>
              </a:xfrm>
              <a:custGeom>
                <a:avLst/>
                <a:gdLst/>
                <a:ahLst/>
                <a:cxnLst/>
                <a:rect l="l" t="t" r="r" b="b"/>
                <a:pathLst>
                  <a:path w="9657" h="4343" extrusionOk="0">
                    <a:moveTo>
                      <a:pt x="6299" y="516"/>
                    </a:moveTo>
                    <a:cubicBezTo>
                      <a:pt x="6478" y="516"/>
                      <a:pt x="6609" y="658"/>
                      <a:pt x="6597" y="837"/>
                    </a:cubicBezTo>
                    <a:cubicBezTo>
                      <a:pt x="6597" y="1008"/>
                      <a:pt x="6455" y="1135"/>
                      <a:pt x="6286" y="1135"/>
                    </a:cubicBezTo>
                    <a:cubicBezTo>
                      <a:pt x="6278" y="1135"/>
                      <a:pt x="6271" y="1135"/>
                      <a:pt x="6263" y="1135"/>
                    </a:cubicBezTo>
                    <a:cubicBezTo>
                      <a:pt x="6085" y="1135"/>
                      <a:pt x="5954" y="992"/>
                      <a:pt x="5966" y="813"/>
                    </a:cubicBezTo>
                    <a:cubicBezTo>
                      <a:pt x="5978" y="647"/>
                      <a:pt x="6132" y="516"/>
                      <a:pt x="6299" y="516"/>
                    </a:cubicBezTo>
                    <a:close/>
                    <a:moveTo>
                      <a:pt x="6733" y="1848"/>
                    </a:moveTo>
                    <a:cubicBezTo>
                      <a:pt x="6739" y="1848"/>
                      <a:pt x="6745" y="1848"/>
                      <a:pt x="6752" y="1849"/>
                    </a:cubicBezTo>
                    <a:cubicBezTo>
                      <a:pt x="6811" y="1861"/>
                      <a:pt x="6871" y="1920"/>
                      <a:pt x="6871" y="1980"/>
                    </a:cubicBezTo>
                    <a:cubicBezTo>
                      <a:pt x="6871" y="2051"/>
                      <a:pt x="6828" y="2104"/>
                      <a:pt x="6771" y="2104"/>
                    </a:cubicBezTo>
                    <a:cubicBezTo>
                      <a:pt x="6761" y="2104"/>
                      <a:pt x="6750" y="2103"/>
                      <a:pt x="6740" y="2099"/>
                    </a:cubicBezTo>
                    <a:cubicBezTo>
                      <a:pt x="6668" y="2099"/>
                      <a:pt x="6609" y="2040"/>
                      <a:pt x="6621" y="1968"/>
                    </a:cubicBezTo>
                    <a:cubicBezTo>
                      <a:pt x="6621" y="1903"/>
                      <a:pt x="6670" y="1848"/>
                      <a:pt x="6733" y="1848"/>
                    </a:cubicBezTo>
                    <a:close/>
                    <a:moveTo>
                      <a:pt x="6912" y="0"/>
                    </a:moveTo>
                    <a:cubicBezTo>
                      <a:pt x="6318" y="0"/>
                      <a:pt x="5653" y="91"/>
                      <a:pt x="4942" y="337"/>
                    </a:cubicBezTo>
                    <a:cubicBezTo>
                      <a:pt x="2275" y="1266"/>
                      <a:pt x="1" y="4040"/>
                      <a:pt x="1" y="4040"/>
                    </a:cubicBezTo>
                    <a:cubicBezTo>
                      <a:pt x="1" y="4040"/>
                      <a:pt x="1373" y="4342"/>
                      <a:pt x="3053" y="4342"/>
                    </a:cubicBezTo>
                    <a:cubicBezTo>
                      <a:pt x="4061" y="4342"/>
                      <a:pt x="5180" y="4233"/>
                      <a:pt x="6180" y="3885"/>
                    </a:cubicBezTo>
                    <a:cubicBezTo>
                      <a:pt x="8835" y="2968"/>
                      <a:pt x="9657" y="694"/>
                      <a:pt x="9657" y="694"/>
                    </a:cubicBezTo>
                    <a:cubicBezTo>
                      <a:pt x="9657" y="694"/>
                      <a:pt x="8558" y="0"/>
                      <a:pt x="691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30" name="Google Shape;6230;p46"/>
              <p:cNvSpPr/>
              <p:nvPr/>
            </p:nvSpPr>
            <p:spPr>
              <a:xfrm>
                <a:off x="2461000" y="1826850"/>
                <a:ext cx="139050" cy="229500"/>
              </a:xfrm>
              <a:custGeom>
                <a:avLst/>
                <a:gdLst/>
                <a:ahLst/>
                <a:cxnLst/>
                <a:rect l="l" t="t" r="r" b="b"/>
                <a:pathLst>
                  <a:path w="5562" h="9180" extrusionOk="0">
                    <a:moveTo>
                      <a:pt x="37" y="0"/>
                    </a:moveTo>
                    <a:cubicBezTo>
                      <a:pt x="37" y="0"/>
                      <a:pt x="1" y="548"/>
                      <a:pt x="1" y="1369"/>
                    </a:cubicBezTo>
                    <a:cubicBezTo>
                      <a:pt x="13" y="2643"/>
                      <a:pt x="179" y="4560"/>
                      <a:pt x="930" y="6096"/>
                    </a:cubicBezTo>
                    <a:cubicBezTo>
                      <a:pt x="2180" y="8644"/>
                      <a:pt x="4537" y="9180"/>
                      <a:pt x="4537" y="9180"/>
                    </a:cubicBezTo>
                    <a:cubicBezTo>
                      <a:pt x="4537" y="9180"/>
                      <a:pt x="5561" y="6989"/>
                      <a:pt x="4311" y="4465"/>
                    </a:cubicBezTo>
                    <a:cubicBezTo>
                      <a:pt x="3728" y="3274"/>
                      <a:pt x="2751" y="2215"/>
                      <a:pt x="1882" y="1441"/>
                    </a:cubicBezTo>
                    <a:cubicBezTo>
                      <a:pt x="906" y="548"/>
                      <a:pt x="37" y="0"/>
                      <a:pt x="37"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31" name="Google Shape;6231;p46"/>
              <p:cNvSpPr/>
              <p:nvPr/>
            </p:nvSpPr>
            <p:spPr>
              <a:xfrm>
                <a:off x="1902000" y="3385675"/>
                <a:ext cx="170600" cy="199150"/>
              </a:xfrm>
              <a:custGeom>
                <a:avLst/>
                <a:gdLst/>
                <a:ahLst/>
                <a:cxnLst/>
                <a:rect l="l" t="t" r="r" b="b"/>
                <a:pathLst>
                  <a:path w="6824" h="7966" extrusionOk="0">
                    <a:moveTo>
                      <a:pt x="6823" y="0"/>
                    </a:moveTo>
                    <a:cubicBezTo>
                      <a:pt x="6823" y="0"/>
                      <a:pt x="3454" y="1203"/>
                      <a:pt x="1668" y="3405"/>
                    </a:cubicBezTo>
                    <a:cubicBezTo>
                      <a:pt x="1489" y="3632"/>
                      <a:pt x="1323" y="3870"/>
                      <a:pt x="1192" y="4096"/>
                    </a:cubicBezTo>
                    <a:cubicBezTo>
                      <a:pt x="1" y="6072"/>
                      <a:pt x="406" y="7965"/>
                      <a:pt x="406" y="7965"/>
                    </a:cubicBezTo>
                    <a:cubicBezTo>
                      <a:pt x="406" y="7965"/>
                      <a:pt x="2811" y="7965"/>
                      <a:pt x="4585" y="5763"/>
                    </a:cubicBezTo>
                    <a:cubicBezTo>
                      <a:pt x="4954" y="5298"/>
                      <a:pt x="5275" y="4763"/>
                      <a:pt x="5537" y="4227"/>
                    </a:cubicBezTo>
                    <a:cubicBezTo>
                      <a:pt x="6537" y="2215"/>
                      <a:pt x="6823" y="0"/>
                      <a:pt x="6823"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32" name="Google Shape;6232;p46"/>
              <p:cNvSpPr/>
              <p:nvPr/>
            </p:nvSpPr>
            <p:spPr>
              <a:xfrm>
                <a:off x="1976425" y="2704325"/>
                <a:ext cx="128900" cy="245600"/>
              </a:xfrm>
              <a:custGeom>
                <a:avLst/>
                <a:gdLst/>
                <a:ahLst/>
                <a:cxnLst/>
                <a:rect l="l" t="t" r="r" b="b"/>
                <a:pathLst>
                  <a:path w="5156" h="9824" extrusionOk="0">
                    <a:moveTo>
                      <a:pt x="4180" y="1"/>
                    </a:moveTo>
                    <a:cubicBezTo>
                      <a:pt x="4180" y="1"/>
                      <a:pt x="1548" y="2418"/>
                      <a:pt x="774" y="5132"/>
                    </a:cubicBezTo>
                    <a:cubicBezTo>
                      <a:pt x="1" y="7847"/>
                      <a:pt x="1382" y="9823"/>
                      <a:pt x="1382" y="9823"/>
                    </a:cubicBezTo>
                    <a:cubicBezTo>
                      <a:pt x="1382" y="9823"/>
                      <a:pt x="3608" y="8895"/>
                      <a:pt x="4382" y="6180"/>
                    </a:cubicBezTo>
                    <a:cubicBezTo>
                      <a:pt x="5156" y="3465"/>
                      <a:pt x="4180" y="1"/>
                      <a:pt x="4180"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33" name="Google Shape;6233;p46"/>
              <p:cNvSpPr/>
              <p:nvPr/>
            </p:nvSpPr>
            <p:spPr>
              <a:xfrm>
                <a:off x="2567875" y="3010325"/>
                <a:ext cx="27400" cy="26500"/>
              </a:xfrm>
              <a:custGeom>
                <a:avLst/>
                <a:gdLst/>
                <a:ahLst/>
                <a:cxnLst/>
                <a:rect l="l" t="t" r="r" b="b"/>
                <a:pathLst>
                  <a:path w="1096" h="1060" extrusionOk="0">
                    <a:moveTo>
                      <a:pt x="572" y="0"/>
                    </a:moveTo>
                    <a:cubicBezTo>
                      <a:pt x="488" y="0"/>
                      <a:pt x="393" y="24"/>
                      <a:pt x="322" y="60"/>
                    </a:cubicBezTo>
                    <a:cubicBezTo>
                      <a:pt x="155" y="143"/>
                      <a:pt x="36" y="310"/>
                      <a:pt x="24" y="500"/>
                    </a:cubicBezTo>
                    <a:cubicBezTo>
                      <a:pt x="0" y="798"/>
                      <a:pt x="238" y="1036"/>
                      <a:pt x="536" y="1060"/>
                    </a:cubicBezTo>
                    <a:cubicBezTo>
                      <a:pt x="584" y="1060"/>
                      <a:pt x="619" y="1036"/>
                      <a:pt x="655" y="1036"/>
                    </a:cubicBezTo>
                    <a:cubicBezTo>
                      <a:pt x="893" y="1000"/>
                      <a:pt x="1072" y="798"/>
                      <a:pt x="1096" y="548"/>
                    </a:cubicBezTo>
                    <a:cubicBezTo>
                      <a:pt x="1096" y="250"/>
                      <a:pt x="869" y="12"/>
                      <a:pt x="57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34" name="Google Shape;6234;p46"/>
              <p:cNvSpPr/>
              <p:nvPr/>
            </p:nvSpPr>
            <p:spPr>
              <a:xfrm>
                <a:off x="2734850" y="2614450"/>
                <a:ext cx="23250" cy="22975"/>
              </a:xfrm>
              <a:custGeom>
                <a:avLst/>
                <a:gdLst/>
                <a:ahLst/>
                <a:cxnLst/>
                <a:rect l="l" t="t" r="r" b="b"/>
                <a:pathLst>
                  <a:path w="930" h="919" extrusionOk="0">
                    <a:moveTo>
                      <a:pt x="501" y="0"/>
                    </a:moveTo>
                    <a:cubicBezTo>
                      <a:pt x="334" y="0"/>
                      <a:pt x="191" y="83"/>
                      <a:pt x="96" y="226"/>
                    </a:cubicBezTo>
                    <a:cubicBezTo>
                      <a:pt x="60" y="298"/>
                      <a:pt x="13" y="369"/>
                      <a:pt x="13" y="441"/>
                    </a:cubicBezTo>
                    <a:cubicBezTo>
                      <a:pt x="1" y="703"/>
                      <a:pt x="203" y="905"/>
                      <a:pt x="453" y="917"/>
                    </a:cubicBezTo>
                    <a:cubicBezTo>
                      <a:pt x="467" y="918"/>
                      <a:pt x="482" y="919"/>
                      <a:pt x="496" y="919"/>
                    </a:cubicBezTo>
                    <a:cubicBezTo>
                      <a:pt x="715" y="919"/>
                      <a:pt x="895" y="748"/>
                      <a:pt x="917" y="524"/>
                    </a:cubicBezTo>
                    <a:cubicBezTo>
                      <a:pt x="917" y="500"/>
                      <a:pt x="929" y="488"/>
                      <a:pt x="929" y="476"/>
                    </a:cubicBezTo>
                    <a:cubicBezTo>
                      <a:pt x="929" y="405"/>
                      <a:pt x="917" y="345"/>
                      <a:pt x="906" y="286"/>
                    </a:cubicBezTo>
                    <a:cubicBezTo>
                      <a:pt x="834" y="119"/>
                      <a:pt x="679" y="0"/>
                      <a:pt x="50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35" name="Google Shape;6235;p46"/>
              <p:cNvSpPr/>
              <p:nvPr/>
            </p:nvSpPr>
            <p:spPr>
              <a:xfrm>
                <a:off x="2374700" y="2242025"/>
                <a:ext cx="26800" cy="25975"/>
              </a:xfrm>
              <a:custGeom>
                <a:avLst/>
                <a:gdLst/>
                <a:ahLst/>
                <a:cxnLst/>
                <a:rect l="l" t="t" r="r" b="b"/>
                <a:pathLst>
                  <a:path w="1072" h="1039" extrusionOk="0">
                    <a:moveTo>
                      <a:pt x="508" y="1"/>
                    </a:moveTo>
                    <a:cubicBezTo>
                      <a:pt x="239" y="1"/>
                      <a:pt x="12" y="230"/>
                      <a:pt x="12" y="502"/>
                    </a:cubicBezTo>
                    <a:cubicBezTo>
                      <a:pt x="0" y="788"/>
                      <a:pt x="214" y="1026"/>
                      <a:pt x="512" y="1038"/>
                    </a:cubicBezTo>
                    <a:cubicBezTo>
                      <a:pt x="519" y="1039"/>
                      <a:pt x="526" y="1039"/>
                      <a:pt x="533" y="1039"/>
                    </a:cubicBezTo>
                    <a:cubicBezTo>
                      <a:pt x="810" y="1039"/>
                      <a:pt x="1048" y="805"/>
                      <a:pt x="1048" y="538"/>
                    </a:cubicBezTo>
                    <a:cubicBezTo>
                      <a:pt x="1072" y="252"/>
                      <a:pt x="834" y="2"/>
                      <a:pt x="548" y="2"/>
                    </a:cubicBezTo>
                    <a:cubicBezTo>
                      <a:pt x="535" y="1"/>
                      <a:pt x="521" y="1"/>
                      <a:pt x="508"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36" name="Google Shape;6236;p46"/>
              <p:cNvSpPr/>
              <p:nvPr/>
            </p:nvSpPr>
            <p:spPr>
              <a:xfrm>
                <a:off x="2758675" y="2090250"/>
                <a:ext cx="39300" cy="38750"/>
              </a:xfrm>
              <a:custGeom>
                <a:avLst/>
                <a:gdLst/>
                <a:ahLst/>
                <a:cxnLst/>
                <a:rect l="l" t="t" r="r" b="b"/>
                <a:pathLst>
                  <a:path w="1572" h="1550" extrusionOk="0">
                    <a:moveTo>
                      <a:pt x="767" y="0"/>
                    </a:moveTo>
                    <a:cubicBezTo>
                      <a:pt x="357" y="0"/>
                      <a:pt x="24" y="325"/>
                      <a:pt x="12" y="739"/>
                    </a:cubicBezTo>
                    <a:cubicBezTo>
                      <a:pt x="0" y="1168"/>
                      <a:pt x="322" y="1525"/>
                      <a:pt x="750" y="1549"/>
                    </a:cubicBezTo>
                    <a:cubicBezTo>
                      <a:pt x="758" y="1549"/>
                      <a:pt x="765" y="1549"/>
                      <a:pt x="773" y="1549"/>
                    </a:cubicBezTo>
                    <a:cubicBezTo>
                      <a:pt x="1203" y="1549"/>
                      <a:pt x="1548" y="1220"/>
                      <a:pt x="1560" y="799"/>
                    </a:cubicBezTo>
                    <a:cubicBezTo>
                      <a:pt x="1572" y="370"/>
                      <a:pt x="1250" y="13"/>
                      <a:pt x="810" y="1"/>
                    </a:cubicBezTo>
                    <a:cubicBezTo>
                      <a:pt x="795" y="0"/>
                      <a:pt x="781" y="0"/>
                      <a:pt x="767"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37" name="Google Shape;6237;p46"/>
              <p:cNvSpPr/>
              <p:nvPr/>
            </p:nvSpPr>
            <p:spPr>
              <a:xfrm>
                <a:off x="2430650" y="2314075"/>
                <a:ext cx="42875" cy="42350"/>
              </a:xfrm>
              <a:custGeom>
                <a:avLst/>
                <a:gdLst/>
                <a:ahLst/>
                <a:cxnLst/>
                <a:rect l="l" t="t" r="r" b="b"/>
                <a:pathLst>
                  <a:path w="1715" h="1694" extrusionOk="0">
                    <a:moveTo>
                      <a:pt x="852" y="1"/>
                    </a:moveTo>
                    <a:cubicBezTo>
                      <a:pt x="417" y="1"/>
                      <a:pt x="36" y="362"/>
                      <a:pt x="24" y="823"/>
                    </a:cubicBezTo>
                    <a:cubicBezTo>
                      <a:pt x="0" y="1299"/>
                      <a:pt x="370" y="1680"/>
                      <a:pt x="834" y="1692"/>
                    </a:cubicBezTo>
                    <a:cubicBezTo>
                      <a:pt x="850" y="1693"/>
                      <a:pt x="865" y="1694"/>
                      <a:pt x="881" y="1694"/>
                    </a:cubicBezTo>
                    <a:cubicBezTo>
                      <a:pt x="1277" y="1694"/>
                      <a:pt x="1611" y="1404"/>
                      <a:pt x="1703" y="1026"/>
                    </a:cubicBezTo>
                    <a:cubicBezTo>
                      <a:pt x="1715" y="978"/>
                      <a:pt x="1715" y="930"/>
                      <a:pt x="1715" y="883"/>
                    </a:cubicBezTo>
                    <a:cubicBezTo>
                      <a:pt x="1715" y="788"/>
                      <a:pt x="1703" y="704"/>
                      <a:pt x="1679" y="633"/>
                    </a:cubicBezTo>
                    <a:cubicBezTo>
                      <a:pt x="1596" y="276"/>
                      <a:pt x="1286" y="14"/>
                      <a:pt x="893" y="2"/>
                    </a:cubicBezTo>
                    <a:cubicBezTo>
                      <a:pt x="880" y="1"/>
                      <a:pt x="866" y="1"/>
                      <a:pt x="85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38" name="Google Shape;6238;p46"/>
              <p:cNvSpPr/>
              <p:nvPr/>
            </p:nvSpPr>
            <p:spPr>
              <a:xfrm>
                <a:off x="2247600" y="1879175"/>
                <a:ext cx="21750" cy="20925"/>
              </a:xfrm>
              <a:custGeom>
                <a:avLst/>
                <a:gdLst/>
                <a:ahLst/>
                <a:cxnLst/>
                <a:rect l="l" t="t" r="r" b="b"/>
                <a:pathLst>
                  <a:path w="870" h="837" extrusionOk="0">
                    <a:moveTo>
                      <a:pt x="416" y="1"/>
                    </a:moveTo>
                    <a:cubicBezTo>
                      <a:pt x="206" y="1"/>
                      <a:pt x="35" y="193"/>
                      <a:pt x="12" y="408"/>
                    </a:cubicBezTo>
                    <a:cubicBezTo>
                      <a:pt x="0" y="622"/>
                      <a:pt x="203" y="824"/>
                      <a:pt x="417" y="836"/>
                    </a:cubicBezTo>
                    <a:cubicBezTo>
                      <a:pt x="424" y="837"/>
                      <a:pt x="431" y="837"/>
                      <a:pt x="438" y="837"/>
                    </a:cubicBezTo>
                    <a:cubicBezTo>
                      <a:pt x="655" y="837"/>
                      <a:pt x="834" y="662"/>
                      <a:pt x="845" y="431"/>
                    </a:cubicBezTo>
                    <a:cubicBezTo>
                      <a:pt x="869" y="205"/>
                      <a:pt x="667" y="15"/>
                      <a:pt x="453" y="3"/>
                    </a:cubicBezTo>
                    <a:cubicBezTo>
                      <a:pt x="440" y="1"/>
                      <a:pt x="428" y="1"/>
                      <a:pt x="416"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39" name="Google Shape;6239;p46"/>
              <p:cNvSpPr/>
              <p:nvPr/>
            </p:nvSpPr>
            <p:spPr>
              <a:xfrm>
                <a:off x="2662525" y="1867625"/>
                <a:ext cx="20850" cy="8650"/>
              </a:xfrm>
              <a:custGeom>
                <a:avLst/>
                <a:gdLst/>
                <a:ahLst/>
                <a:cxnLst/>
                <a:rect l="l" t="t" r="r" b="b"/>
                <a:pathLst>
                  <a:path w="834" h="346" extrusionOk="0">
                    <a:moveTo>
                      <a:pt x="0" y="0"/>
                    </a:moveTo>
                    <a:cubicBezTo>
                      <a:pt x="24" y="179"/>
                      <a:pt x="191" y="334"/>
                      <a:pt x="405" y="346"/>
                    </a:cubicBezTo>
                    <a:cubicBezTo>
                      <a:pt x="608" y="346"/>
                      <a:pt x="774" y="215"/>
                      <a:pt x="834" y="24"/>
                    </a:cubicBezTo>
                    <a:lnTo>
                      <a:pt x="0" y="0"/>
                    </a:ln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40" name="Google Shape;6240;p46"/>
              <p:cNvSpPr/>
              <p:nvPr/>
            </p:nvSpPr>
            <p:spPr>
              <a:xfrm>
                <a:off x="2197000" y="2085800"/>
                <a:ext cx="10125" cy="9850"/>
              </a:xfrm>
              <a:custGeom>
                <a:avLst/>
                <a:gdLst/>
                <a:ahLst/>
                <a:cxnLst/>
                <a:rect l="l" t="t" r="r" b="b"/>
                <a:pathLst>
                  <a:path w="405" h="394" extrusionOk="0">
                    <a:moveTo>
                      <a:pt x="214" y="1"/>
                    </a:moveTo>
                    <a:cubicBezTo>
                      <a:pt x="107" y="1"/>
                      <a:pt x="24" y="72"/>
                      <a:pt x="0" y="191"/>
                    </a:cubicBezTo>
                    <a:cubicBezTo>
                      <a:pt x="0" y="310"/>
                      <a:pt x="95" y="394"/>
                      <a:pt x="191" y="394"/>
                    </a:cubicBezTo>
                    <a:cubicBezTo>
                      <a:pt x="298" y="394"/>
                      <a:pt x="393" y="322"/>
                      <a:pt x="405" y="203"/>
                    </a:cubicBezTo>
                    <a:cubicBezTo>
                      <a:pt x="405" y="96"/>
                      <a:pt x="333" y="13"/>
                      <a:pt x="21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41" name="Google Shape;6241;p46"/>
              <p:cNvSpPr/>
              <p:nvPr/>
            </p:nvSpPr>
            <p:spPr>
              <a:xfrm>
                <a:off x="2130900" y="2189975"/>
                <a:ext cx="18500" cy="18475"/>
              </a:xfrm>
              <a:custGeom>
                <a:avLst/>
                <a:gdLst/>
                <a:ahLst/>
                <a:cxnLst/>
                <a:rect l="l" t="t" r="r" b="b"/>
                <a:pathLst>
                  <a:path w="740" h="739" extrusionOk="0">
                    <a:moveTo>
                      <a:pt x="382" y="1"/>
                    </a:moveTo>
                    <a:cubicBezTo>
                      <a:pt x="179" y="1"/>
                      <a:pt x="1" y="156"/>
                      <a:pt x="1" y="358"/>
                    </a:cubicBezTo>
                    <a:cubicBezTo>
                      <a:pt x="1" y="560"/>
                      <a:pt x="144" y="727"/>
                      <a:pt x="358" y="739"/>
                    </a:cubicBezTo>
                    <a:cubicBezTo>
                      <a:pt x="560" y="739"/>
                      <a:pt x="727" y="596"/>
                      <a:pt x="739" y="382"/>
                    </a:cubicBezTo>
                    <a:cubicBezTo>
                      <a:pt x="739" y="179"/>
                      <a:pt x="596" y="13"/>
                      <a:pt x="38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42" name="Google Shape;6242;p46"/>
              <p:cNvSpPr/>
              <p:nvPr/>
            </p:nvSpPr>
            <p:spPr>
              <a:xfrm>
                <a:off x="1956775" y="2355775"/>
                <a:ext cx="22950" cy="22350"/>
              </a:xfrm>
              <a:custGeom>
                <a:avLst/>
                <a:gdLst/>
                <a:ahLst/>
                <a:cxnLst/>
                <a:rect l="l" t="t" r="r" b="b"/>
                <a:pathLst>
                  <a:path w="918" h="894" extrusionOk="0">
                    <a:moveTo>
                      <a:pt x="456" y="0"/>
                    </a:moveTo>
                    <a:cubicBezTo>
                      <a:pt x="215" y="0"/>
                      <a:pt x="13" y="198"/>
                      <a:pt x="13" y="429"/>
                    </a:cubicBezTo>
                    <a:cubicBezTo>
                      <a:pt x="1" y="679"/>
                      <a:pt x="191" y="894"/>
                      <a:pt x="441" y="894"/>
                    </a:cubicBezTo>
                    <a:cubicBezTo>
                      <a:pt x="679" y="894"/>
                      <a:pt x="894" y="703"/>
                      <a:pt x="906" y="465"/>
                    </a:cubicBezTo>
                    <a:cubicBezTo>
                      <a:pt x="917" y="215"/>
                      <a:pt x="715" y="1"/>
                      <a:pt x="477" y="1"/>
                    </a:cubicBezTo>
                    <a:cubicBezTo>
                      <a:pt x="470" y="0"/>
                      <a:pt x="463" y="0"/>
                      <a:pt x="456"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43" name="Google Shape;6243;p46"/>
              <p:cNvSpPr/>
              <p:nvPr/>
            </p:nvSpPr>
            <p:spPr>
              <a:xfrm>
                <a:off x="1998750" y="2303400"/>
                <a:ext cx="40200" cy="39325"/>
              </a:xfrm>
              <a:custGeom>
                <a:avLst/>
                <a:gdLst/>
                <a:ahLst/>
                <a:cxnLst/>
                <a:rect l="l" t="t" r="r" b="b"/>
                <a:pathLst>
                  <a:path w="1608" h="1573" extrusionOk="0">
                    <a:moveTo>
                      <a:pt x="834" y="0"/>
                    </a:moveTo>
                    <a:cubicBezTo>
                      <a:pt x="786" y="0"/>
                      <a:pt x="727" y="0"/>
                      <a:pt x="679" y="12"/>
                    </a:cubicBezTo>
                    <a:cubicBezTo>
                      <a:pt x="310" y="72"/>
                      <a:pt x="36" y="381"/>
                      <a:pt x="12" y="762"/>
                    </a:cubicBezTo>
                    <a:cubicBezTo>
                      <a:pt x="0" y="1095"/>
                      <a:pt x="227" y="1393"/>
                      <a:pt x="524" y="1512"/>
                    </a:cubicBezTo>
                    <a:cubicBezTo>
                      <a:pt x="596" y="1548"/>
                      <a:pt x="679" y="1560"/>
                      <a:pt x="774" y="1572"/>
                    </a:cubicBezTo>
                    <a:cubicBezTo>
                      <a:pt x="789" y="1572"/>
                      <a:pt x="804" y="1573"/>
                      <a:pt x="818" y="1573"/>
                    </a:cubicBezTo>
                    <a:cubicBezTo>
                      <a:pt x="1250" y="1573"/>
                      <a:pt x="1584" y="1236"/>
                      <a:pt x="1596" y="822"/>
                    </a:cubicBezTo>
                    <a:cubicBezTo>
                      <a:pt x="1608" y="381"/>
                      <a:pt x="1263" y="12"/>
                      <a:pt x="834"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44" name="Google Shape;6244;p46"/>
              <p:cNvSpPr/>
              <p:nvPr/>
            </p:nvSpPr>
            <p:spPr>
              <a:xfrm>
                <a:off x="2218125" y="2796000"/>
                <a:ext cx="24725" cy="23850"/>
              </a:xfrm>
              <a:custGeom>
                <a:avLst/>
                <a:gdLst/>
                <a:ahLst/>
                <a:cxnLst/>
                <a:rect l="l" t="t" r="r" b="b"/>
                <a:pathLst>
                  <a:path w="989" h="954" extrusionOk="0">
                    <a:moveTo>
                      <a:pt x="512" y="1"/>
                    </a:moveTo>
                    <a:cubicBezTo>
                      <a:pt x="239" y="1"/>
                      <a:pt x="24" y="191"/>
                      <a:pt x="24" y="465"/>
                    </a:cubicBezTo>
                    <a:cubicBezTo>
                      <a:pt x="0" y="715"/>
                      <a:pt x="215" y="941"/>
                      <a:pt x="489" y="953"/>
                    </a:cubicBezTo>
                    <a:cubicBezTo>
                      <a:pt x="496" y="954"/>
                      <a:pt x="503" y="954"/>
                      <a:pt x="510" y="954"/>
                    </a:cubicBezTo>
                    <a:cubicBezTo>
                      <a:pt x="751" y="954"/>
                      <a:pt x="965" y="755"/>
                      <a:pt x="977" y="489"/>
                    </a:cubicBezTo>
                    <a:cubicBezTo>
                      <a:pt x="989" y="239"/>
                      <a:pt x="786" y="13"/>
                      <a:pt x="51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45" name="Google Shape;6245;p46"/>
              <p:cNvSpPr/>
              <p:nvPr/>
            </p:nvSpPr>
            <p:spPr>
              <a:xfrm>
                <a:off x="2494650" y="2720700"/>
                <a:ext cx="12525" cy="12525"/>
              </a:xfrm>
              <a:custGeom>
                <a:avLst/>
                <a:gdLst/>
                <a:ahLst/>
                <a:cxnLst/>
                <a:rect l="l" t="t" r="r" b="b"/>
                <a:pathLst>
                  <a:path w="501" h="501" extrusionOk="0">
                    <a:moveTo>
                      <a:pt x="262" y="1"/>
                    </a:moveTo>
                    <a:cubicBezTo>
                      <a:pt x="119" y="1"/>
                      <a:pt x="0" y="108"/>
                      <a:pt x="0" y="239"/>
                    </a:cubicBezTo>
                    <a:cubicBezTo>
                      <a:pt x="0" y="382"/>
                      <a:pt x="107" y="501"/>
                      <a:pt x="238" y="501"/>
                    </a:cubicBezTo>
                    <a:cubicBezTo>
                      <a:pt x="381" y="501"/>
                      <a:pt x="500" y="393"/>
                      <a:pt x="500" y="263"/>
                    </a:cubicBezTo>
                    <a:cubicBezTo>
                      <a:pt x="488" y="120"/>
                      <a:pt x="393" y="24"/>
                      <a:pt x="26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46" name="Google Shape;6246;p46"/>
              <p:cNvSpPr/>
              <p:nvPr/>
            </p:nvSpPr>
            <p:spPr>
              <a:xfrm>
                <a:off x="2281525" y="3226100"/>
                <a:ext cx="44675" cy="43825"/>
              </a:xfrm>
              <a:custGeom>
                <a:avLst/>
                <a:gdLst/>
                <a:ahLst/>
                <a:cxnLst/>
                <a:rect l="l" t="t" r="r" b="b"/>
                <a:pathLst>
                  <a:path w="1787" h="1753" extrusionOk="0">
                    <a:moveTo>
                      <a:pt x="886" y="0"/>
                    </a:moveTo>
                    <a:cubicBezTo>
                      <a:pt x="417" y="0"/>
                      <a:pt x="35" y="373"/>
                      <a:pt x="12" y="847"/>
                    </a:cubicBezTo>
                    <a:cubicBezTo>
                      <a:pt x="0" y="1335"/>
                      <a:pt x="370" y="1740"/>
                      <a:pt x="870" y="1752"/>
                    </a:cubicBezTo>
                    <a:cubicBezTo>
                      <a:pt x="884" y="1752"/>
                      <a:pt x="898" y="1753"/>
                      <a:pt x="912" y="1753"/>
                    </a:cubicBezTo>
                    <a:cubicBezTo>
                      <a:pt x="1370" y="1753"/>
                      <a:pt x="1763" y="1380"/>
                      <a:pt x="1774" y="906"/>
                    </a:cubicBezTo>
                    <a:cubicBezTo>
                      <a:pt x="1786" y="430"/>
                      <a:pt x="1417" y="13"/>
                      <a:pt x="929" y="1"/>
                    </a:cubicBezTo>
                    <a:cubicBezTo>
                      <a:pt x="915" y="1"/>
                      <a:pt x="900" y="0"/>
                      <a:pt x="886"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47" name="Google Shape;6247;p46"/>
              <p:cNvSpPr/>
              <p:nvPr/>
            </p:nvSpPr>
            <p:spPr>
              <a:xfrm>
                <a:off x="1995775" y="3269275"/>
                <a:ext cx="37525" cy="36950"/>
              </a:xfrm>
              <a:custGeom>
                <a:avLst/>
                <a:gdLst/>
                <a:ahLst/>
                <a:cxnLst/>
                <a:rect l="l" t="t" r="r" b="b"/>
                <a:pathLst>
                  <a:path w="1501" h="1478" extrusionOk="0">
                    <a:moveTo>
                      <a:pt x="752" y="0"/>
                    </a:moveTo>
                    <a:cubicBezTo>
                      <a:pt x="357" y="0"/>
                      <a:pt x="36" y="306"/>
                      <a:pt x="12" y="715"/>
                    </a:cubicBezTo>
                    <a:cubicBezTo>
                      <a:pt x="0" y="1120"/>
                      <a:pt x="310" y="1453"/>
                      <a:pt x="727" y="1477"/>
                    </a:cubicBezTo>
                    <a:cubicBezTo>
                      <a:pt x="1132" y="1477"/>
                      <a:pt x="1477" y="1156"/>
                      <a:pt x="1489" y="763"/>
                    </a:cubicBezTo>
                    <a:cubicBezTo>
                      <a:pt x="1501" y="358"/>
                      <a:pt x="1191" y="13"/>
                      <a:pt x="774" y="1"/>
                    </a:cubicBezTo>
                    <a:cubicBezTo>
                      <a:pt x="767" y="1"/>
                      <a:pt x="759" y="0"/>
                      <a:pt x="75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48" name="Google Shape;6248;p46"/>
              <p:cNvSpPr/>
              <p:nvPr/>
            </p:nvSpPr>
            <p:spPr>
              <a:xfrm>
                <a:off x="2132100" y="3224925"/>
                <a:ext cx="6875" cy="7200"/>
              </a:xfrm>
              <a:custGeom>
                <a:avLst/>
                <a:gdLst/>
                <a:ahLst/>
                <a:cxnLst/>
                <a:rect l="l" t="t" r="r" b="b"/>
                <a:pathLst>
                  <a:path w="275" h="288" extrusionOk="0">
                    <a:moveTo>
                      <a:pt x="143" y="1"/>
                    </a:moveTo>
                    <a:cubicBezTo>
                      <a:pt x="72" y="1"/>
                      <a:pt x="0" y="60"/>
                      <a:pt x="0" y="132"/>
                    </a:cubicBezTo>
                    <a:cubicBezTo>
                      <a:pt x="0" y="215"/>
                      <a:pt x="60" y="286"/>
                      <a:pt x="131" y="286"/>
                    </a:cubicBezTo>
                    <a:cubicBezTo>
                      <a:pt x="139" y="288"/>
                      <a:pt x="146" y="288"/>
                      <a:pt x="152" y="288"/>
                    </a:cubicBezTo>
                    <a:cubicBezTo>
                      <a:pt x="225" y="288"/>
                      <a:pt x="274" y="232"/>
                      <a:pt x="274" y="156"/>
                    </a:cubicBezTo>
                    <a:cubicBezTo>
                      <a:pt x="274" y="72"/>
                      <a:pt x="215" y="1"/>
                      <a:pt x="143"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49" name="Google Shape;6249;p46"/>
              <p:cNvSpPr/>
              <p:nvPr/>
            </p:nvSpPr>
            <p:spPr>
              <a:xfrm>
                <a:off x="2199675" y="3230875"/>
                <a:ext cx="15800" cy="15800"/>
              </a:xfrm>
              <a:custGeom>
                <a:avLst/>
                <a:gdLst/>
                <a:ahLst/>
                <a:cxnLst/>
                <a:rect l="l" t="t" r="r" b="b"/>
                <a:pathLst>
                  <a:path w="632" h="632" extrusionOk="0">
                    <a:moveTo>
                      <a:pt x="314" y="0"/>
                    </a:moveTo>
                    <a:cubicBezTo>
                      <a:pt x="155" y="0"/>
                      <a:pt x="12" y="138"/>
                      <a:pt x="0" y="299"/>
                    </a:cubicBezTo>
                    <a:cubicBezTo>
                      <a:pt x="0" y="477"/>
                      <a:pt x="131" y="632"/>
                      <a:pt x="298" y="632"/>
                    </a:cubicBezTo>
                    <a:cubicBezTo>
                      <a:pt x="476" y="632"/>
                      <a:pt x="607" y="489"/>
                      <a:pt x="631" y="334"/>
                    </a:cubicBezTo>
                    <a:cubicBezTo>
                      <a:pt x="631" y="144"/>
                      <a:pt x="488" y="13"/>
                      <a:pt x="334" y="1"/>
                    </a:cubicBezTo>
                    <a:cubicBezTo>
                      <a:pt x="327" y="0"/>
                      <a:pt x="321" y="0"/>
                      <a:pt x="314"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50" name="Google Shape;6250;p46"/>
              <p:cNvSpPr/>
              <p:nvPr/>
            </p:nvSpPr>
            <p:spPr>
              <a:xfrm>
                <a:off x="2567575" y="3449350"/>
                <a:ext cx="39600" cy="38750"/>
              </a:xfrm>
              <a:custGeom>
                <a:avLst/>
                <a:gdLst/>
                <a:ahLst/>
                <a:cxnLst/>
                <a:rect l="l" t="t" r="r" b="b"/>
                <a:pathLst>
                  <a:path w="1584" h="1550" extrusionOk="0">
                    <a:moveTo>
                      <a:pt x="800" y="1"/>
                    </a:moveTo>
                    <a:cubicBezTo>
                      <a:pt x="381" y="1"/>
                      <a:pt x="36" y="330"/>
                      <a:pt x="24" y="739"/>
                    </a:cubicBezTo>
                    <a:cubicBezTo>
                      <a:pt x="0" y="1180"/>
                      <a:pt x="334" y="1537"/>
                      <a:pt x="762" y="1549"/>
                    </a:cubicBezTo>
                    <a:cubicBezTo>
                      <a:pt x="770" y="1549"/>
                      <a:pt x="777" y="1549"/>
                      <a:pt x="784" y="1549"/>
                    </a:cubicBezTo>
                    <a:cubicBezTo>
                      <a:pt x="1203" y="1549"/>
                      <a:pt x="1549" y="1208"/>
                      <a:pt x="1572" y="799"/>
                    </a:cubicBezTo>
                    <a:cubicBezTo>
                      <a:pt x="1584" y="370"/>
                      <a:pt x="1239" y="13"/>
                      <a:pt x="822" y="1"/>
                    </a:cubicBezTo>
                    <a:cubicBezTo>
                      <a:pt x="814" y="1"/>
                      <a:pt x="807" y="1"/>
                      <a:pt x="800"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51" name="Google Shape;6251;p46"/>
              <p:cNvSpPr/>
              <p:nvPr/>
            </p:nvSpPr>
            <p:spPr>
              <a:xfrm>
                <a:off x="2619375" y="3363625"/>
                <a:ext cx="40500" cy="39925"/>
              </a:xfrm>
              <a:custGeom>
                <a:avLst/>
                <a:gdLst/>
                <a:ahLst/>
                <a:cxnLst/>
                <a:rect l="l" t="t" r="r" b="b"/>
                <a:pathLst>
                  <a:path w="1620" h="1597" extrusionOk="0">
                    <a:moveTo>
                      <a:pt x="811" y="1"/>
                    </a:moveTo>
                    <a:cubicBezTo>
                      <a:pt x="369" y="1"/>
                      <a:pt x="24" y="342"/>
                      <a:pt x="12" y="775"/>
                    </a:cubicBezTo>
                    <a:cubicBezTo>
                      <a:pt x="0" y="1227"/>
                      <a:pt x="345" y="1585"/>
                      <a:pt x="786" y="1596"/>
                    </a:cubicBezTo>
                    <a:cubicBezTo>
                      <a:pt x="793" y="1597"/>
                      <a:pt x="801" y="1597"/>
                      <a:pt x="809" y="1597"/>
                    </a:cubicBezTo>
                    <a:cubicBezTo>
                      <a:pt x="1239" y="1597"/>
                      <a:pt x="1596" y="1267"/>
                      <a:pt x="1607" y="823"/>
                    </a:cubicBezTo>
                    <a:cubicBezTo>
                      <a:pt x="1619" y="382"/>
                      <a:pt x="1274" y="25"/>
                      <a:pt x="833" y="1"/>
                    </a:cubicBezTo>
                    <a:cubicBezTo>
                      <a:pt x="826" y="1"/>
                      <a:pt x="818" y="1"/>
                      <a:pt x="811"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52" name="Google Shape;6252;p46"/>
              <p:cNvSpPr/>
              <p:nvPr/>
            </p:nvSpPr>
            <p:spPr>
              <a:xfrm>
                <a:off x="2979825" y="3238325"/>
                <a:ext cx="19075" cy="19075"/>
              </a:xfrm>
              <a:custGeom>
                <a:avLst/>
                <a:gdLst/>
                <a:ahLst/>
                <a:cxnLst/>
                <a:rect l="l" t="t" r="r" b="b"/>
                <a:pathLst>
                  <a:path w="763" h="763" extrusionOk="0">
                    <a:moveTo>
                      <a:pt x="393" y="1"/>
                    </a:moveTo>
                    <a:cubicBezTo>
                      <a:pt x="179" y="1"/>
                      <a:pt x="0" y="167"/>
                      <a:pt x="0" y="370"/>
                    </a:cubicBezTo>
                    <a:cubicBezTo>
                      <a:pt x="0" y="584"/>
                      <a:pt x="155" y="763"/>
                      <a:pt x="358" y="763"/>
                    </a:cubicBezTo>
                    <a:cubicBezTo>
                      <a:pt x="584" y="763"/>
                      <a:pt x="762" y="596"/>
                      <a:pt x="762" y="393"/>
                    </a:cubicBezTo>
                    <a:cubicBezTo>
                      <a:pt x="762" y="179"/>
                      <a:pt x="596" y="1"/>
                      <a:pt x="393"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53" name="Google Shape;6253;p46"/>
              <p:cNvSpPr/>
              <p:nvPr/>
            </p:nvSpPr>
            <p:spPr>
              <a:xfrm>
                <a:off x="3195325" y="3178500"/>
                <a:ext cx="19075" cy="18775"/>
              </a:xfrm>
              <a:custGeom>
                <a:avLst/>
                <a:gdLst/>
                <a:ahLst/>
                <a:cxnLst/>
                <a:rect l="l" t="t" r="r" b="b"/>
                <a:pathLst>
                  <a:path w="763" h="751" extrusionOk="0">
                    <a:moveTo>
                      <a:pt x="394" y="0"/>
                    </a:moveTo>
                    <a:cubicBezTo>
                      <a:pt x="179" y="0"/>
                      <a:pt x="1" y="155"/>
                      <a:pt x="1" y="369"/>
                    </a:cubicBezTo>
                    <a:cubicBezTo>
                      <a:pt x="1" y="584"/>
                      <a:pt x="167" y="750"/>
                      <a:pt x="370" y="750"/>
                    </a:cubicBezTo>
                    <a:cubicBezTo>
                      <a:pt x="584" y="750"/>
                      <a:pt x="763" y="596"/>
                      <a:pt x="763" y="381"/>
                    </a:cubicBezTo>
                    <a:cubicBezTo>
                      <a:pt x="763" y="179"/>
                      <a:pt x="596" y="0"/>
                      <a:pt x="394"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54" name="Google Shape;6254;p46"/>
              <p:cNvSpPr/>
              <p:nvPr/>
            </p:nvSpPr>
            <p:spPr>
              <a:xfrm>
                <a:off x="2980725" y="3149925"/>
                <a:ext cx="16100" cy="15800"/>
              </a:xfrm>
              <a:custGeom>
                <a:avLst/>
                <a:gdLst/>
                <a:ahLst/>
                <a:cxnLst/>
                <a:rect l="l" t="t" r="r" b="b"/>
                <a:pathLst>
                  <a:path w="644" h="632" extrusionOk="0">
                    <a:moveTo>
                      <a:pt x="322" y="0"/>
                    </a:moveTo>
                    <a:cubicBezTo>
                      <a:pt x="143" y="0"/>
                      <a:pt x="0" y="131"/>
                      <a:pt x="0" y="310"/>
                    </a:cubicBezTo>
                    <a:cubicBezTo>
                      <a:pt x="0" y="489"/>
                      <a:pt x="131" y="631"/>
                      <a:pt x="310" y="631"/>
                    </a:cubicBezTo>
                    <a:cubicBezTo>
                      <a:pt x="488" y="631"/>
                      <a:pt x="643" y="500"/>
                      <a:pt x="643" y="322"/>
                    </a:cubicBezTo>
                    <a:cubicBezTo>
                      <a:pt x="643" y="143"/>
                      <a:pt x="500" y="0"/>
                      <a:pt x="32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55" name="Google Shape;6255;p46"/>
              <p:cNvSpPr/>
              <p:nvPr/>
            </p:nvSpPr>
            <p:spPr>
              <a:xfrm>
                <a:off x="3306950" y="2942150"/>
                <a:ext cx="32775" cy="32475"/>
              </a:xfrm>
              <a:custGeom>
                <a:avLst/>
                <a:gdLst/>
                <a:ahLst/>
                <a:cxnLst/>
                <a:rect l="l" t="t" r="r" b="b"/>
                <a:pathLst>
                  <a:path w="1311" h="1299" extrusionOk="0">
                    <a:moveTo>
                      <a:pt x="647" y="0"/>
                    </a:moveTo>
                    <a:cubicBezTo>
                      <a:pt x="321" y="0"/>
                      <a:pt x="12" y="282"/>
                      <a:pt x="12" y="632"/>
                    </a:cubicBezTo>
                    <a:cubicBezTo>
                      <a:pt x="0" y="977"/>
                      <a:pt x="286" y="1275"/>
                      <a:pt x="643" y="1299"/>
                    </a:cubicBezTo>
                    <a:lnTo>
                      <a:pt x="727" y="1299"/>
                    </a:lnTo>
                    <a:cubicBezTo>
                      <a:pt x="1048" y="1263"/>
                      <a:pt x="1298" y="1001"/>
                      <a:pt x="1298" y="668"/>
                    </a:cubicBezTo>
                    <a:cubicBezTo>
                      <a:pt x="1310" y="346"/>
                      <a:pt x="1072" y="72"/>
                      <a:pt x="762" y="13"/>
                    </a:cubicBezTo>
                    <a:cubicBezTo>
                      <a:pt x="727" y="13"/>
                      <a:pt x="703" y="1"/>
                      <a:pt x="667" y="1"/>
                    </a:cubicBezTo>
                    <a:cubicBezTo>
                      <a:pt x="660" y="1"/>
                      <a:pt x="654" y="0"/>
                      <a:pt x="647"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56" name="Google Shape;6256;p46"/>
              <p:cNvSpPr/>
              <p:nvPr/>
            </p:nvSpPr>
            <p:spPr>
              <a:xfrm>
                <a:off x="3114375" y="3184125"/>
                <a:ext cx="43175" cy="42325"/>
              </a:xfrm>
              <a:custGeom>
                <a:avLst/>
                <a:gdLst/>
                <a:ahLst/>
                <a:cxnLst/>
                <a:rect l="l" t="t" r="r" b="b"/>
                <a:pathLst>
                  <a:path w="1727" h="1693" extrusionOk="0">
                    <a:moveTo>
                      <a:pt x="851" y="1"/>
                    </a:moveTo>
                    <a:cubicBezTo>
                      <a:pt x="394" y="1"/>
                      <a:pt x="24" y="372"/>
                      <a:pt x="12" y="811"/>
                    </a:cubicBezTo>
                    <a:cubicBezTo>
                      <a:pt x="0" y="1276"/>
                      <a:pt x="357" y="1668"/>
                      <a:pt x="834" y="1692"/>
                    </a:cubicBezTo>
                    <a:cubicBezTo>
                      <a:pt x="841" y="1692"/>
                      <a:pt x="848" y="1693"/>
                      <a:pt x="855" y="1693"/>
                    </a:cubicBezTo>
                    <a:cubicBezTo>
                      <a:pt x="1299" y="1693"/>
                      <a:pt x="1679" y="1339"/>
                      <a:pt x="1703" y="871"/>
                    </a:cubicBezTo>
                    <a:cubicBezTo>
                      <a:pt x="1727" y="418"/>
                      <a:pt x="1369" y="25"/>
                      <a:pt x="893" y="2"/>
                    </a:cubicBezTo>
                    <a:cubicBezTo>
                      <a:pt x="879" y="1"/>
                      <a:pt x="865" y="1"/>
                      <a:pt x="851"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57" name="Google Shape;6257;p46"/>
              <p:cNvSpPr/>
              <p:nvPr/>
            </p:nvSpPr>
            <p:spPr>
              <a:xfrm>
                <a:off x="3021500" y="2521250"/>
                <a:ext cx="27700" cy="27450"/>
              </a:xfrm>
              <a:custGeom>
                <a:avLst/>
                <a:gdLst/>
                <a:ahLst/>
                <a:cxnLst/>
                <a:rect l="l" t="t" r="r" b="b"/>
                <a:pathLst>
                  <a:path w="1108" h="1098" extrusionOk="0">
                    <a:moveTo>
                      <a:pt x="549" y="1"/>
                    </a:moveTo>
                    <a:cubicBezTo>
                      <a:pt x="262" y="1"/>
                      <a:pt x="36" y="224"/>
                      <a:pt x="24" y="525"/>
                    </a:cubicBezTo>
                    <a:cubicBezTo>
                      <a:pt x="0" y="823"/>
                      <a:pt x="238" y="1073"/>
                      <a:pt x="536" y="1097"/>
                    </a:cubicBezTo>
                    <a:cubicBezTo>
                      <a:pt x="543" y="1097"/>
                      <a:pt x="550" y="1097"/>
                      <a:pt x="558" y="1097"/>
                    </a:cubicBezTo>
                    <a:cubicBezTo>
                      <a:pt x="846" y="1097"/>
                      <a:pt x="1096" y="863"/>
                      <a:pt x="1096" y="573"/>
                    </a:cubicBezTo>
                    <a:cubicBezTo>
                      <a:pt x="1108" y="275"/>
                      <a:pt x="870" y="25"/>
                      <a:pt x="572" y="1"/>
                    </a:cubicBezTo>
                    <a:cubicBezTo>
                      <a:pt x="564" y="1"/>
                      <a:pt x="557" y="1"/>
                      <a:pt x="549"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58" name="Google Shape;6258;p46"/>
              <p:cNvSpPr/>
              <p:nvPr/>
            </p:nvSpPr>
            <p:spPr>
              <a:xfrm>
                <a:off x="2930425" y="2272425"/>
                <a:ext cx="15200" cy="15225"/>
              </a:xfrm>
              <a:custGeom>
                <a:avLst/>
                <a:gdLst/>
                <a:ahLst/>
                <a:cxnLst/>
                <a:rect l="l" t="t" r="r" b="b"/>
                <a:pathLst>
                  <a:path w="608" h="609" extrusionOk="0">
                    <a:moveTo>
                      <a:pt x="310" y="1"/>
                    </a:moveTo>
                    <a:cubicBezTo>
                      <a:pt x="131" y="1"/>
                      <a:pt x="0" y="132"/>
                      <a:pt x="0" y="298"/>
                    </a:cubicBezTo>
                    <a:cubicBezTo>
                      <a:pt x="0" y="465"/>
                      <a:pt x="119" y="608"/>
                      <a:pt x="298" y="608"/>
                    </a:cubicBezTo>
                    <a:cubicBezTo>
                      <a:pt x="476" y="608"/>
                      <a:pt x="607" y="489"/>
                      <a:pt x="607" y="310"/>
                    </a:cubicBezTo>
                    <a:cubicBezTo>
                      <a:pt x="607" y="156"/>
                      <a:pt x="488" y="1"/>
                      <a:pt x="310"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59" name="Google Shape;6259;p46"/>
              <p:cNvSpPr/>
              <p:nvPr/>
            </p:nvSpPr>
            <p:spPr>
              <a:xfrm>
                <a:off x="3216175" y="2243850"/>
                <a:ext cx="17275" cy="17050"/>
              </a:xfrm>
              <a:custGeom>
                <a:avLst/>
                <a:gdLst/>
                <a:ahLst/>
                <a:cxnLst/>
                <a:rect l="l" t="t" r="r" b="b"/>
                <a:pathLst>
                  <a:path w="691" h="682" extrusionOk="0">
                    <a:moveTo>
                      <a:pt x="357" y="1"/>
                    </a:moveTo>
                    <a:cubicBezTo>
                      <a:pt x="167" y="1"/>
                      <a:pt x="12" y="132"/>
                      <a:pt x="0" y="322"/>
                    </a:cubicBezTo>
                    <a:cubicBezTo>
                      <a:pt x="0" y="525"/>
                      <a:pt x="131" y="668"/>
                      <a:pt x="333" y="679"/>
                    </a:cubicBezTo>
                    <a:cubicBezTo>
                      <a:pt x="346" y="681"/>
                      <a:pt x="359" y="682"/>
                      <a:pt x="372" y="682"/>
                    </a:cubicBezTo>
                    <a:cubicBezTo>
                      <a:pt x="543" y="682"/>
                      <a:pt x="668" y="535"/>
                      <a:pt x="691" y="358"/>
                    </a:cubicBezTo>
                    <a:cubicBezTo>
                      <a:pt x="691" y="168"/>
                      <a:pt x="548" y="13"/>
                      <a:pt x="357"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60" name="Google Shape;6260;p46"/>
              <p:cNvSpPr/>
              <p:nvPr/>
            </p:nvSpPr>
            <p:spPr>
              <a:xfrm>
                <a:off x="3195325" y="2006025"/>
                <a:ext cx="16700" cy="16700"/>
              </a:xfrm>
              <a:custGeom>
                <a:avLst/>
                <a:gdLst/>
                <a:ahLst/>
                <a:cxnLst/>
                <a:rect l="l" t="t" r="r" b="b"/>
                <a:pathLst>
                  <a:path w="668" h="668" extrusionOk="0">
                    <a:moveTo>
                      <a:pt x="346" y="1"/>
                    </a:moveTo>
                    <a:cubicBezTo>
                      <a:pt x="167" y="1"/>
                      <a:pt x="1" y="132"/>
                      <a:pt x="1" y="322"/>
                    </a:cubicBezTo>
                    <a:cubicBezTo>
                      <a:pt x="1" y="501"/>
                      <a:pt x="132" y="667"/>
                      <a:pt x="334" y="667"/>
                    </a:cubicBezTo>
                    <a:cubicBezTo>
                      <a:pt x="513" y="667"/>
                      <a:pt x="655" y="525"/>
                      <a:pt x="667" y="346"/>
                    </a:cubicBezTo>
                    <a:cubicBezTo>
                      <a:pt x="667" y="167"/>
                      <a:pt x="536" y="1"/>
                      <a:pt x="346"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61" name="Google Shape;6261;p46"/>
              <p:cNvSpPr/>
              <p:nvPr/>
            </p:nvSpPr>
            <p:spPr>
              <a:xfrm>
                <a:off x="3245625" y="2647775"/>
                <a:ext cx="108975" cy="253025"/>
              </a:xfrm>
              <a:custGeom>
                <a:avLst/>
                <a:gdLst/>
                <a:ahLst/>
                <a:cxnLst/>
                <a:rect l="l" t="t" r="r" b="b"/>
                <a:pathLst>
                  <a:path w="4359" h="10121" extrusionOk="0">
                    <a:moveTo>
                      <a:pt x="2918" y="1"/>
                    </a:moveTo>
                    <a:cubicBezTo>
                      <a:pt x="2918" y="1"/>
                      <a:pt x="834" y="1227"/>
                      <a:pt x="417" y="4025"/>
                    </a:cubicBezTo>
                    <a:cubicBezTo>
                      <a:pt x="1" y="6823"/>
                      <a:pt x="1418" y="10121"/>
                      <a:pt x="1418" y="10121"/>
                    </a:cubicBezTo>
                    <a:cubicBezTo>
                      <a:pt x="1418" y="10121"/>
                      <a:pt x="2251" y="9133"/>
                      <a:pt x="3001" y="7728"/>
                    </a:cubicBezTo>
                    <a:cubicBezTo>
                      <a:pt x="2858" y="7644"/>
                      <a:pt x="2751" y="7466"/>
                      <a:pt x="2751" y="7263"/>
                    </a:cubicBezTo>
                    <a:cubicBezTo>
                      <a:pt x="2763" y="6996"/>
                      <a:pt x="2990" y="6763"/>
                      <a:pt x="3266" y="6763"/>
                    </a:cubicBezTo>
                    <a:cubicBezTo>
                      <a:pt x="3273" y="6763"/>
                      <a:pt x="3280" y="6763"/>
                      <a:pt x="3287" y="6763"/>
                    </a:cubicBezTo>
                    <a:cubicBezTo>
                      <a:pt x="3323" y="6763"/>
                      <a:pt x="3358" y="6775"/>
                      <a:pt x="3394" y="6787"/>
                    </a:cubicBezTo>
                    <a:cubicBezTo>
                      <a:pt x="3400" y="6781"/>
                      <a:pt x="3412" y="6778"/>
                      <a:pt x="3424" y="6778"/>
                    </a:cubicBezTo>
                    <a:cubicBezTo>
                      <a:pt x="3436" y="6778"/>
                      <a:pt x="3448" y="6781"/>
                      <a:pt x="3454" y="6787"/>
                    </a:cubicBezTo>
                    <a:cubicBezTo>
                      <a:pt x="3763" y="6097"/>
                      <a:pt x="4013" y="5335"/>
                      <a:pt x="4132" y="4573"/>
                    </a:cubicBezTo>
                    <a:cubicBezTo>
                      <a:pt x="4358" y="3060"/>
                      <a:pt x="3989" y="1846"/>
                      <a:pt x="3585" y="1048"/>
                    </a:cubicBezTo>
                    <a:cubicBezTo>
                      <a:pt x="3263" y="382"/>
                      <a:pt x="2918" y="1"/>
                      <a:pt x="2918"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62" name="Google Shape;6262;p46"/>
              <p:cNvSpPr/>
              <p:nvPr/>
            </p:nvSpPr>
            <p:spPr>
              <a:xfrm>
                <a:off x="4277300" y="2761475"/>
                <a:ext cx="153325" cy="218800"/>
              </a:xfrm>
              <a:custGeom>
                <a:avLst/>
                <a:gdLst/>
                <a:ahLst/>
                <a:cxnLst/>
                <a:rect l="l" t="t" r="r" b="b"/>
                <a:pathLst>
                  <a:path w="6133" h="8752" extrusionOk="0">
                    <a:moveTo>
                      <a:pt x="822" y="1"/>
                    </a:moveTo>
                    <a:lnTo>
                      <a:pt x="822" y="1"/>
                    </a:lnTo>
                    <a:cubicBezTo>
                      <a:pt x="822" y="1"/>
                      <a:pt x="1" y="2263"/>
                      <a:pt x="1453" y="4680"/>
                    </a:cubicBezTo>
                    <a:cubicBezTo>
                      <a:pt x="2918" y="7097"/>
                      <a:pt x="6121" y="8752"/>
                      <a:pt x="6121" y="8752"/>
                    </a:cubicBezTo>
                    <a:cubicBezTo>
                      <a:pt x="6121" y="8752"/>
                      <a:pt x="6133" y="5156"/>
                      <a:pt x="4668" y="2739"/>
                    </a:cubicBezTo>
                    <a:cubicBezTo>
                      <a:pt x="3216" y="310"/>
                      <a:pt x="823" y="1"/>
                      <a:pt x="82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63" name="Google Shape;6263;p46"/>
              <p:cNvSpPr/>
              <p:nvPr/>
            </p:nvSpPr>
            <p:spPr>
              <a:xfrm>
                <a:off x="3782000" y="2407575"/>
                <a:ext cx="245300" cy="104475"/>
              </a:xfrm>
              <a:custGeom>
                <a:avLst/>
                <a:gdLst/>
                <a:ahLst/>
                <a:cxnLst/>
                <a:rect l="l" t="t" r="r" b="b"/>
                <a:pathLst>
                  <a:path w="9812" h="4179" extrusionOk="0">
                    <a:moveTo>
                      <a:pt x="6146" y="1"/>
                    </a:moveTo>
                    <a:cubicBezTo>
                      <a:pt x="5315" y="1"/>
                      <a:pt x="4441" y="84"/>
                      <a:pt x="3632" y="322"/>
                    </a:cubicBezTo>
                    <a:cubicBezTo>
                      <a:pt x="930" y="1131"/>
                      <a:pt x="1" y="3346"/>
                      <a:pt x="1" y="3346"/>
                    </a:cubicBezTo>
                    <a:cubicBezTo>
                      <a:pt x="1" y="3346"/>
                      <a:pt x="298" y="3560"/>
                      <a:pt x="822" y="3763"/>
                    </a:cubicBezTo>
                    <a:cubicBezTo>
                      <a:pt x="810" y="3798"/>
                      <a:pt x="810" y="3822"/>
                      <a:pt x="810" y="3858"/>
                    </a:cubicBezTo>
                    <a:cubicBezTo>
                      <a:pt x="810" y="3989"/>
                      <a:pt x="894" y="4096"/>
                      <a:pt x="1037" y="4096"/>
                    </a:cubicBezTo>
                    <a:cubicBezTo>
                      <a:pt x="1132" y="4096"/>
                      <a:pt x="1227" y="4013"/>
                      <a:pt x="1251" y="3917"/>
                    </a:cubicBezTo>
                    <a:cubicBezTo>
                      <a:pt x="1724" y="4059"/>
                      <a:pt x="2320" y="4178"/>
                      <a:pt x="3002" y="4178"/>
                    </a:cubicBezTo>
                    <a:cubicBezTo>
                      <a:pt x="3521" y="4178"/>
                      <a:pt x="4090" y="4109"/>
                      <a:pt x="4692" y="3929"/>
                    </a:cubicBezTo>
                    <a:cubicBezTo>
                      <a:pt x="7407" y="3120"/>
                      <a:pt x="9812" y="465"/>
                      <a:pt x="9812" y="465"/>
                    </a:cubicBezTo>
                    <a:cubicBezTo>
                      <a:pt x="9812" y="465"/>
                      <a:pt x="8103" y="1"/>
                      <a:pt x="6146"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64" name="Google Shape;6264;p46"/>
              <p:cNvSpPr/>
              <p:nvPr/>
            </p:nvSpPr>
            <p:spPr>
              <a:xfrm>
                <a:off x="3488225" y="2179575"/>
                <a:ext cx="116700" cy="251825"/>
              </a:xfrm>
              <a:custGeom>
                <a:avLst/>
                <a:gdLst/>
                <a:ahLst/>
                <a:cxnLst/>
                <a:rect l="l" t="t" r="r" b="b"/>
                <a:pathLst>
                  <a:path w="4668" h="10073" extrusionOk="0">
                    <a:moveTo>
                      <a:pt x="1596" y="0"/>
                    </a:moveTo>
                    <a:cubicBezTo>
                      <a:pt x="1596" y="0"/>
                      <a:pt x="0" y="1810"/>
                      <a:pt x="477" y="4596"/>
                    </a:cubicBezTo>
                    <a:cubicBezTo>
                      <a:pt x="953" y="7370"/>
                      <a:pt x="3334" y="10073"/>
                      <a:pt x="3334" y="10073"/>
                    </a:cubicBezTo>
                    <a:cubicBezTo>
                      <a:pt x="3334" y="10073"/>
                      <a:pt x="4668" y="6739"/>
                      <a:pt x="4179" y="3953"/>
                    </a:cubicBezTo>
                    <a:cubicBezTo>
                      <a:pt x="3703" y="1167"/>
                      <a:pt x="1596" y="0"/>
                      <a:pt x="1596"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65" name="Google Shape;6265;p46"/>
              <p:cNvSpPr/>
              <p:nvPr/>
            </p:nvSpPr>
            <p:spPr>
              <a:xfrm>
                <a:off x="4702950" y="3462450"/>
                <a:ext cx="134275" cy="238150"/>
              </a:xfrm>
              <a:custGeom>
                <a:avLst/>
                <a:gdLst/>
                <a:ahLst/>
                <a:cxnLst/>
                <a:rect l="l" t="t" r="r" b="b"/>
                <a:pathLst>
                  <a:path w="5371" h="9526" extrusionOk="0">
                    <a:moveTo>
                      <a:pt x="4180" y="1"/>
                    </a:moveTo>
                    <a:cubicBezTo>
                      <a:pt x="4180" y="1"/>
                      <a:pt x="1882" y="715"/>
                      <a:pt x="846" y="3347"/>
                    </a:cubicBezTo>
                    <a:cubicBezTo>
                      <a:pt x="691" y="3775"/>
                      <a:pt x="548" y="4240"/>
                      <a:pt x="465" y="4704"/>
                    </a:cubicBezTo>
                    <a:cubicBezTo>
                      <a:pt x="1" y="7049"/>
                      <a:pt x="429" y="9526"/>
                      <a:pt x="429" y="9526"/>
                    </a:cubicBezTo>
                    <a:cubicBezTo>
                      <a:pt x="429" y="9526"/>
                      <a:pt x="3227" y="7407"/>
                      <a:pt x="4287" y="4835"/>
                    </a:cubicBezTo>
                    <a:cubicBezTo>
                      <a:pt x="4323" y="4787"/>
                      <a:pt x="4335" y="4763"/>
                      <a:pt x="4347" y="4716"/>
                    </a:cubicBezTo>
                    <a:cubicBezTo>
                      <a:pt x="5370" y="2084"/>
                      <a:pt x="4180" y="1"/>
                      <a:pt x="4180"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66" name="Google Shape;6266;p46"/>
              <p:cNvSpPr/>
              <p:nvPr/>
            </p:nvSpPr>
            <p:spPr>
              <a:xfrm>
                <a:off x="4338925" y="2266975"/>
                <a:ext cx="241725" cy="108650"/>
              </a:xfrm>
              <a:custGeom>
                <a:avLst/>
                <a:gdLst/>
                <a:ahLst/>
                <a:cxnLst/>
                <a:rect l="l" t="t" r="r" b="b"/>
                <a:pathLst>
                  <a:path w="9669" h="4346" extrusionOk="0">
                    <a:moveTo>
                      <a:pt x="6276" y="516"/>
                    </a:moveTo>
                    <a:cubicBezTo>
                      <a:pt x="6284" y="516"/>
                      <a:pt x="6291" y="516"/>
                      <a:pt x="6299" y="516"/>
                    </a:cubicBezTo>
                    <a:cubicBezTo>
                      <a:pt x="6477" y="516"/>
                      <a:pt x="6608" y="671"/>
                      <a:pt x="6596" y="850"/>
                    </a:cubicBezTo>
                    <a:cubicBezTo>
                      <a:pt x="6596" y="1021"/>
                      <a:pt x="6465" y="1148"/>
                      <a:pt x="6297" y="1148"/>
                    </a:cubicBezTo>
                    <a:cubicBezTo>
                      <a:pt x="6290" y="1148"/>
                      <a:pt x="6283" y="1148"/>
                      <a:pt x="6275" y="1148"/>
                    </a:cubicBezTo>
                    <a:cubicBezTo>
                      <a:pt x="6108" y="1124"/>
                      <a:pt x="5977" y="993"/>
                      <a:pt x="5977" y="814"/>
                    </a:cubicBezTo>
                    <a:cubicBezTo>
                      <a:pt x="5977" y="643"/>
                      <a:pt x="6108" y="516"/>
                      <a:pt x="6276" y="516"/>
                    </a:cubicBezTo>
                    <a:close/>
                    <a:moveTo>
                      <a:pt x="6745" y="1872"/>
                    </a:moveTo>
                    <a:cubicBezTo>
                      <a:pt x="6751" y="1872"/>
                      <a:pt x="6757" y="1873"/>
                      <a:pt x="6763" y="1874"/>
                    </a:cubicBezTo>
                    <a:cubicBezTo>
                      <a:pt x="6835" y="1874"/>
                      <a:pt x="6894" y="1933"/>
                      <a:pt x="6882" y="2005"/>
                    </a:cubicBezTo>
                    <a:cubicBezTo>
                      <a:pt x="6882" y="2070"/>
                      <a:pt x="6833" y="2125"/>
                      <a:pt x="6769" y="2125"/>
                    </a:cubicBezTo>
                    <a:cubicBezTo>
                      <a:pt x="6764" y="2125"/>
                      <a:pt x="6757" y="2125"/>
                      <a:pt x="6751" y="2124"/>
                    </a:cubicBezTo>
                    <a:cubicBezTo>
                      <a:pt x="6680" y="2112"/>
                      <a:pt x="6608" y="2052"/>
                      <a:pt x="6632" y="1993"/>
                    </a:cubicBezTo>
                    <a:cubicBezTo>
                      <a:pt x="6632" y="1928"/>
                      <a:pt x="6682" y="1872"/>
                      <a:pt x="6745" y="1872"/>
                    </a:cubicBezTo>
                    <a:close/>
                    <a:moveTo>
                      <a:pt x="6914" y="1"/>
                    </a:moveTo>
                    <a:cubicBezTo>
                      <a:pt x="6319" y="1"/>
                      <a:pt x="5652" y="91"/>
                      <a:pt x="4942" y="338"/>
                    </a:cubicBezTo>
                    <a:cubicBezTo>
                      <a:pt x="2286" y="1267"/>
                      <a:pt x="0" y="4041"/>
                      <a:pt x="0" y="4041"/>
                    </a:cubicBezTo>
                    <a:cubicBezTo>
                      <a:pt x="0" y="4041"/>
                      <a:pt x="1386" y="4346"/>
                      <a:pt x="3077" y="4346"/>
                    </a:cubicBezTo>
                    <a:cubicBezTo>
                      <a:pt x="4079" y="4346"/>
                      <a:pt x="5188" y="4239"/>
                      <a:pt x="6180" y="3898"/>
                    </a:cubicBezTo>
                    <a:cubicBezTo>
                      <a:pt x="8847" y="2969"/>
                      <a:pt x="9668" y="695"/>
                      <a:pt x="9668" y="695"/>
                    </a:cubicBezTo>
                    <a:cubicBezTo>
                      <a:pt x="9668" y="695"/>
                      <a:pt x="8563" y="1"/>
                      <a:pt x="691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67" name="Google Shape;6267;p46"/>
              <p:cNvSpPr/>
              <p:nvPr/>
            </p:nvSpPr>
            <p:spPr>
              <a:xfrm>
                <a:off x="4103475" y="1880725"/>
                <a:ext cx="138725" cy="229225"/>
              </a:xfrm>
              <a:custGeom>
                <a:avLst/>
                <a:gdLst/>
                <a:ahLst/>
                <a:cxnLst/>
                <a:rect l="l" t="t" r="r" b="b"/>
                <a:pathLst>
                  <a:path w="5549" h="9169" extrusionOk="0">
                    <a:moveTo>
                      <a:pt x="48" y="0"/>
                    </a:moveTo>
                    <a:cubicBezTo>
                      <a:pt x="48" y="0"/>
                      <a:pt x="1" y="548"/>
                      <a:pt x="1" y="1369"/>
                    </a:cubicBezTo>
                    <a:cubicBezTo>
                      <a:pt x="12" y="2643"/>
                      <a:pt x="179" y="4572"/>
                      <a:pt x="941" y="6096"/>
                    </a:cubicBezTo>
                    <a:cubicBezTo>
                      <a:pt x="2179" y="8632"/>
                      <a:pt x="4525" y="9168"/>
                      <a:pt x="4525" y="9168"/>
                    </a:cubicBezTo>
                    <a:cubicBezTo>
                      <a:pt x="4525" y="9168"/>
                      <a:pt x="5549" y="6977"/>
                      <a:pt x="4299" y="4453"/>
                    </a:cubicBezTo>
                    <a:cubicBezTo>
                      <a:pt x="3739" y="3274"/>
                      <a:pt x="2775" y="2227"/>
                      <a:pt x="1894" y="1441"/>
                    </a:cubicBezTo>
                    <a:cubicBezTo>
                      <a:pt x="917" y="548"/>
                      <a:pt x="48" y="0"/>
                      <a:pt x="48"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68" name="Google Shape;6268;p46"/>
              <p:cNvSpPr/>
              <p:nvPr/>
            </p:nvSpPr>
            <p:spPr>
              <a:xfrm>
                <a:off x="3544775" y="3439550"/>
                <a:ext cx="170275" cy="199150"/>
              </a:xfrm>
              <a:custGeom>
                <a:avLst/>
                <a:gdLst/>
                <a:ahLst/>
                <a:cxnLst/>
                <a:rect l="l" t="t" r="r" b="b"/>
                <a:pathLst>
                  <a:path w="6811" h="7966" extrusionOk="0">
                    <a:moveTo>
                      <a:pt x="6811" y="0"/>
                    </a:moveTo>
                    <a:lnTo>
                      <a:pt x="6811" y="0"/>
                    </a:lnTo>
                    <a:cubicBezTo>
                      <a:pt x="6811" y="0"/>
                      <a:pt x="3441" y="1227"/>
                      <a:pt x="1667" y="3417"/>
                    </a:cubicBezTo>
                    <a:cubicBezTo>
                      <a:pt x="1489" y="3632"/>
                      <a:pt x="1322" y="3870"/>
                      <a:pt x="1191" y="4096"/>
                    </a:cubicBezTo>
                    <a:cubicBezTo>
                      <a:pt x="1" y="6072"/>
                      <a:pt x="405" y="7965"/>
                      <a:pt x="405" y="7965"/>
                    </a:cubicBezTo>
                    <a:cubicBezTo>
                      <a:pt x="405" y="7965"/>
                      <a:pt x="2810" y="7965"/>
                      <a:pt x="4584" y="5763"/>
                    </a:cubicBezTo>
                    <a:cubicBezTo>
                      <a:pt x="4954" y="5298"/>
                      <a:pt x="5263" y="4763"/>
                      <a:pt x="5537" y="4227"/>
                    </a:cubicBezTo>
                    <a:cubicBezTo>
                      <a:pt x="6537" y="2227"/>
                      <a:pt x="6811" y="0"/>
                      <a:pt x="681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69" name="Google Shape;6269;p46"/>
              <p:cNvSpPr/>
              <p:nvPr/>
            </p:nvSpPr>
            <p:spPr>
              <a:xfrm>
                <a:off x="3619200" y="2758200"/>
                <a:ext cx="128600" cy="245600"/>
              </a:xfrm>
              <a:custGeom>
                <a:avLst/>
                <a:gdLst/>
                <a:ahLst/>
                <a:cxnLst/>
                <a:rect l="l" t="t" r="r" b="b"/>
                <a:pathLst>
                  <a:path w="5144" h="9824" extrusionOk="0">
                    <a:moveTo>
                      <a:pt x="4179" y="1"/>
                    </a:moveTo>
                    <a:cubicBezTo>
                      <a:pt x="4179" y="1"/>
                      <a:pt x="1548" y="2430"/>
                      <a:pt x="774" y="5144"/>
                    </a:cubicBezTo>
                    <a:cubicBezTo>
                      <a:pt x="0" y="7847"/>
                      <a:pt x="1381" y="9823"/>
                      <a:pt x="1381" y="9823"/>
                    </a:cubicBezTo>
                    <a:cubicBezTo>
                      <a:pt x="1381" y="9823"/>
                      <a:pt x="3596" y="8895"/>
                      <a:pt x="4370" y="6180"/>
                    </a:cubicBezTo>
                    <a:cubicBezTo>
                      <a:pt x="5144" y="3477"/>
                      <a:pt x="4179" y="1"/>
                      <a:pt x="4179"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70" name="Google Shape;6270;p46"/>
              <p:cNvSpPr/>
              <p:nvPr/>
            </p:nvSpPr>
            <p:spPr>
              <a:xfrm>
                <a:off x="4210325" y="3064500"/>
                <a:ext cx="27725" cy="26500"/>
              </a:xfrm>
              <a:custGeom>
                <a:avLst/>
                <a:gdLst/>
                <a:ahLst/>
                <a:cxnLst/>
                <a:rect l="l" t="t" r="r" b="b"/>
                <a:pathLst>
                  <a:path w="1109" h="1060" extrusionOk="0">
                    <a:moveTo>
                      <a:pt x="572" y="0"/>
                    </a:moveTo>
                    <a:cubicBezTo>
                      <a:pt x="477" y="0"/>
                      <a:pt x="394" y="36"/>
                      <a:pt x="310" y="60"/>
                    </a:cubicBezTo>
                    <a:cubicBezTo>
                      <a:pt x="156" y="155"/>
                      <a:pt x="37" y="310"/>
                      <a:pt x="13" y="512"/>
                    </a:cubicBezTo>
                    <a:cubicBezTo>
                      <a:pt x="1" y="810"/>
                      <a:pt x="239" y="1048"/>
                      <a:pt x="537" y="1060"/>
                    </a:cubicBezTo>
                    <a:cubicBezTo>
                      <a:pt x="584" y="1060"/>
                      <a:pt x="608" y="1048"/>
                      <a:pt x="656" y="1048"/>
                    </a:cubicBezTo>
                    <a:cubicBezTo>
                      <a:pt x="894" y="1000"/>
                      <a:pt x="1084" y="810"/>
                      <a:pt x="1084" y="548"/>
                    </a:cubicBezTo>
                    <a:cubicBezTo>
                      <a:pt x="1108" y="250"/>
                      <a:pt x="870" y="12"/>
                      <a:pt x="57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71" name="Google Shape;6271;p46"/>
              <p:cNvSpPr/>
              <p:nvPr/>
            </p:nvSpPr>
            <p:spPr>
              <a:xfrm>
                <a:off x="4377625" y="2668625"/>
                <a:ext cx="23225" cy="23250"/>
              </a:xfrm>
              <a:custGeom>
                <a:avLst/>
                <a:gdLst/>
                <a:ahLst/>
                <a:cxnLst/>
                <a:rect l="l" t="t" r="r" b="b"/>
                <a:pathLst>
                  <a:path w="929" h="930" extrusionOk="0">
                    <a:moveTo>
                      <a:pt x="500" y="0"/>
                    </a:moveTo>
                    <a:cubicBezTo>
                      <a:pt x="334" y="0"/>
                      <a:pt x="179" y="95"/>
                      <a:pt x="95" y="226"/>
                    </a:cubicBezTo>
                    <a:cubicBezTo>
                      <a:pt x="48" y="286"/>
                      <a:pt x="24" y="357"/>
                      <a:pt x="24" y="452"/>
                    </a:cubicBezTo>
                    <a:cubicBezTo>
                      <a:pt x="0" y="702"/>
                      <a:pt x="203" y="929"/>
                      <a:pt x="453" y="929"/>
                    </a:cubicBezTo>
                    <a:cubicBezTo>
                      <a:pt x="460" y="929"/>
                      <a:pt x="468" y="929"/>
                      <a:pt x="475" y="929"/>
                    </a:cubicBezTo>
                    <a:cubicBezTo>
                      <a:pt x="703" y="929"/>
                      <a:pt x="882" y="754"/>
                      <a:pt x="917" y="524"/>
                    </a:cubicBezTo>
                    <a:cubicBezTo>
                      <a:pt x="917" y="512"/>
                      <a:pt x="929" y="500"/>
                      <a:pt x="929" y="476"/>
                    </a:cubicBezTo>
                    <a:cubicBezTo>
                      <a:pt x="929" y="405"/>
                      <a:pt x="917" y="345"/>
                      <a:pt x="893" y="286"/>
                    </a:cubicBezTo>
                    <a:cubicBezTo>
                      <a:pt x="822" y="119"/>
                      <a:pt x="679" y="0"/>
                      <a:pt x="500"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72" name="Google Shape;6272;p46"/>
              <p:cNvSpPr/>
              <p:nvPr/>
            </p:nvSpPr>
            <p:spPr>
              <a:xfrm>
                <a:off x="4017150" y="2295925"/>
                <a:ext cx="26825" cy="25975"/>
              </a:xfrm>
              <a:custGeom>
                <a:avLst/>
                <a:gdLst/>
                <a:ahLst/>
                <a:cxnLst/>
                <a:rect l="l" t="t" r="r" b="b"/>
                <a:pathLst>
                  <a:path w="1073" h="1039" extrusionOk="0">
                    <a:moveTo>
                      <a:pt x="540" y="1"/>
                    </a:moveTo>
                    <a:cubicBezTo>
                      <a:pt x="263" y="1"/>
                      <a:pt x="25" y="234"/>
                      <a:pt x="25" y="501"/>
                    </a:cubicBezTo>
                    <a:cubicBezTo>
                      <a:pt x="1" y="787"/>
                      <a:pt x="239" y="1037"/>
                      <a:pt x="525" y="1037"/>
                    </a:cubicBezTo>
                    <a:cubicBezTo>
                      <a:pt x="538" y="1038"/>
                      <a:pt x="552" y="1039"/>
                      <a:pt x="566" y="1039"/>
                    </a:cubicBezTo>
                    <a:cubicBezTo>
                      <a:pt x="833" y="1039"/>
                      <a:pt x="1049" y="820"/>
                      <a:pt x="1060" y="537"/>
                    </a:cubicBezTo>
                    <a:cubicBezTo>
                      <a:pt x="1072" y="251"/>
                      <a:pt x="834" y="1"/>
                      <a:pt x="560" y="1"/>
                    </a:cubicBezTo>
                    <a:cubicBezTo>
                      <a:pt x="553" y="1"/>
                      <a:pt x="547" y="1"/>
                      <a:pt x="540"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73" name="Google Shape;6273;p46"/>
              <p:cNvSpPr/>
              <p:nvPr/>
            </p:nvSpPr>
            <p:spPr>
              <a:xfrm>
                <a:off x="4400825" y="2144425"/>
                <a:ext cx="39625" cy="38750"/>
              </a:xfrm>
              <a:custGeom>
                <a:avLst/>
                <a:gdLst/>
                <a:ahLst/>
                <a:cxnLst/>
                <a:rect l="l" t="t" r="r" b="b"/>
                <a:pathLst>
                  <a:path w="1585" h="1550" extrusionOk="0">
                    <a:moveTo>
                      <a:pt x="799" y="1"/>
                    </a:moveTo>
                    <a:cubicBezTo>
                      <a:pt x="381" y="1"/>
                      <a:pt x="36" y="319"/>
                      <a:pt x="13" y="751"/>
                    </a:cubicBezTo>
                    <a:cubicBezTo>
                      <a:pt x="1" y="1180"/>
                      <a:pt x="334" y="1537"/>
                      <a:pt x="763" y="1549"/>
                    </a:cubicBezTo>
                    <a:cubicBezTo>
                      <a:pt x="771" y="1549"/>
                      <a:pt x="778" y="1549"/>
                      <a:pt x="786" y="1549"/>
                    </a:cubicBezTo>
                    <a:cubicBezTo>
                      <a:pt x="1204" y="1549"/>
                      <a:pt x="1549" y="1232"/>
                      <a:pt x="1561" y="811"/>
                    </a:cubicBezTo>
                    <a:cubicBezTo>
                      <a:pt x="1584" y="370"/>
                      <a:pt x="1251" y="13"/>
                      <a:pt x="822" y="1"/>
                    </a:cubicBezTo>
                    <a:cubicBezTo>
                      <a:pt x="815" y="1"/>
                      <a:pt x="807" y="1"/>
                      <a:pt x="799"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74" name="Google Shape;6274;p46"/>
              <p:cNvSpPr/>
              <p:nvPr/>
            </p:nvSpPr>
            <p:spPr>
              <a:xfrm>
                <a:off x="4073425" y="2367975"/>
                <a:ext cx="42875" cy="42600"/>
              </a:xfrm>
              <a:custGeom>
                <a:avLst/>
                <a:gdLst/>
                <a:ahLst/>
                <a:cxnLst/>
                <a:rect l="l" t="t" r="r" b="b"/>
                <a:pathLst>
                  <a:path w="1715" h="1704" extrusionOk="0">
                    <a:moveTo>
                      <a:pt x="871" y="0"/>
                    </a:moveTo>
                    <a:cubicBezTo>
                      <a:pt x="405" y="0"/>
                      <a:pt x="35" y="365"/>
                      <a:pt x="12" y="822"/>
                    </a:cubicBezTo>
                    <a:cubicBezTo>
                      <a:pt x="0" y="1298"/>
                      <a:pt x="369" y="1691"/>
                      <a:pt x="833" y="1703"/>
                    </a:cubicBezTo>
                    <a:cubicBezTo>
                      <a:pt x="842" y="1704"/>
                      <a:pt x="850" y="1704"/>
                      <a:pt x="858" y="1704"/>
                    </a:cubicBezTo>
                    <a:cubicBezTo>
                      <a:pt x="1264" y="1704"/>
                      <a:pt x="1609" y="1410"/>
                      <a:pt x="1691" y="1025"/>
                    </a:cubicBezTo>
                    <a:cubicBezTo>
                      <a:pt x="1715" y="989"/>
                      <a:pt x="1715" y="929"/>
                      <a:pt x="1715" y="882"/>
                    </a:cubicBezTo>
                    <a:cubicBezTo>
                      <a:pt x="1715" y="787"/>
                      <a:pt x="1691" y="703"/>
                      <a:pt x="1679" y="632"/>
                    </a:cubicBezTo>
                    <a:cubicBezTo>
                      <a:pt x="1595" y="286"/>
                      <a:pt x="1286" y="25"/>
                      <a:pt x="893" y="1"/>
                    </a:cubicBezTo>
                    <a:cubicBezTo>
                      <a:pt x="886" y="1"/>
                      <a:pt x="878" y="0"/>
                      <a:pt x="87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75" name="Google Shape;6275;p46"/>
              <p:cNvSpPr/>
              <p:nvPr/>
            </p:nvSpPr>
            <p:spPr>
              <a:xfrm>
                <a:off x="3890350" y="1933400"/>
                <a:ext cx="21750" cy="20900"/>
              </a:xfrm>
              <a:custGeom>
                <a:avLst/>
                <a:gdLst/>
                <a:ahLst/>
                <a:cxnLst/>
                <a:rect l="l" t="t" r="r" b="b"/>
                <a:pathLst>
                  <a:path w="870" h="836" extrusionOk="0">
                    <a:moveTo>
                      <a:pt x="431" y="0"/>
                    </a:moveTo>
                    <a:cubicBezTo>
                      <a:pt x="202" y="0"/>
                      <a:pt x="13" y="175"/>
                      <a:pt x="13" y="405"/>
                    </a:cubicBezTo>
                    <a:cubicBezTo>
                      <a:pt x="1" y="632"/>
                      <a:pt x="191" y="822"/>
                      <a:pt x="417" y="834"/>
                    </a:cubicBezTo>
                    <a:cubicBezTo>
                      <a:pt x="430" y="835"/>
                      <a:pt x="442" y="836"/>
                      <a:pt x="454" y="836"/>
                    </a:cubicBezTo>
                    <a:cubicBezTo>
                      <a:pt x="664" y="836"/>
                      <a:pt x="835" y="644"/>
                      <a:pt x="846" y="441"/>
                    </a:cubicBezTo>
                    <a:cubicBezTo>
                      <a:pt x="870" y="215"/>
                      <a:pt x="667" y="24"/>
                      <a:pt x="453" y="1"/>
                    </a:cubicBezTo>
                    <a:cubicBezTo>
                      <a:pt x="446" y="0"/>
                      <a:pt x="438" y="0"/>
                      <a:pt x="43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76" name="Google Shape;6276;p46"/>
              <p:cNvSpPr/>
              <p:nvPr/>
            </p:nvSpPr>
            <p:spPr>
              <a:xfrm>
                <a:off x="4305000" y="1921500"/>
                <a:ext cx="20850" cy="8650"/>
              </a:xfrm>
              <a:custGeom>
                <a:avLst/>
                <a:gdLst/>
                <a:ahLst/>
                <a:cxnLst/>
                <a:rect l="l" t="t" r="r" b="b"/>
                <a:pathLst>
                  <a:path w="834" h="346" extrusionOk="0">
                    <a:moveTo>
                      <a:pt x="0" y="0"/>
                    </a:moveTo>
                    <a:cubicBezTo>
                      <a:pt x="36" y="203"/>
                      <a:pt x="203" y="346"/>
                      <a:pt x="393" y="346"/>
                    </a:cubicBezTo>
                    <a:cubicBezTo>
                      <a:pt x="607" y="346"/>
                      <a:pt x="774" y="215"/>
                      <a:pt x="834" y="36"/>
                    </a:cubicBezTo>
                    <a:lnTo>
                      <a:pt x="0" y="0"/>
                    </a:ln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77" name="Google Shape;6277;p46"/>
              <p:cNvSpPr/>
              <p:nvPr/>
            </p:nvSpPr>
            <p:spPr>
              <a:xfrm>
                <a:off x="3839750" y="2140275"/>
                <a:ext cx="10150" cy="10150"/>
              </a:xfrm>
              <a:custGeom>
                <a:avLst/>
                <a:gdLst/>
                <a:ahLst/>
                <a:cxnLst/>
                <a:rect l="l" t="t" r="r" b="b"/>
                <a:pathLst>
                  <a:path w="406" h="406" extrusionOk="0">
                    <a:moveTo>
                      <a:pt x="215" y="0"/>
                    </a:moveTo>
                    <a:cubicBezTo>
                      <a:pt x="96" y="0"/>
                      <a:pt x="1" y="84"/>
                      <a:pt x="1" y="203"/>
                    </a:cubicBezTo>
                    <a:cubicBezTo>
                      <a:pt x="1" y="298"/>
                      <a:pt x="72" y="393"/>
                      <a:pt x="191" y="405"/>
                    </a:cubicBezTo>
                    <a:cubicBezTo>
                      <a:pt x="298" y="405"/>
                      <a:pt x="382" y="334"/>
                      <a:pt x="405" y="215"/>
                    </a:cubicBezTo>
                    <a:cubicBezTo>
                      <a:pt x="405" y="108"/>
                      <a:pt x="334" y="12"/>
                      <a:pt x="215"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78" name="Google Shape;6278;p46"/>
              <p:cNvSpPr/>
              <p:nvPr/>
            </p:nvSpPr>
            <p:spPr>
              <a:xfrm>
                <a:off x="3773675" y="2244150"/>
                <a:ext cx="18475" cy="18775"/>
              </a:xfrm>
              <a:custGeom>
                <a:avLst/>
                <a:gdLst/>
                <a:ahLst/>
                <a:cxnLst/>
                <a:rect l="l" t="t" r="r" b="b"/>
                <a:pathLst>
                  <a:path w="739" h="751" extrusionOk="0">
                    <a:moveTo>
                      <a:pt x="361" y="0"/>
                    </a:moveTo>
                    <a:cubicBezTo>
                      <a:pt x="167" y="0"/>
                      <a:pt x="0" y="162"/>
                      <a:pt x="0" y="358"/>
                    </a:cubicBezTo>
                    <a:cubicBezTo>
                      <a:pt x="0" y="572"/>
                      <a:pt x="143" y="727"/>
                      <a:pt x="358" y="751"/>
                    </a:cubicBezTo>
                    <a:cubicBezTo>
                      <a:pt x="560" y="751"/>
                      <a:pt x="727" y="596"/>
                      <a:pt x="739" y="394"/>
                    </a:cubicBezTo>
                    <a:cubicBezTo>
                      <a:pt x="739" y="179"/>
                      <a:pt x="596" y="13"/>
                      <a:pt x="381" y="1"/>
                    </a:cubicBezTo>
                    <a:cubicBezTo>
                      <a:pt x="375" y="0"/>
                      <a:pt x="368" y="0"/>
                      <a:pt x="36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79" name="Google Shape;6279;p46"/>
              <p:cNvSpPr/>
              <p:nvPr/>
            </p:nvSpPr>
            <p:spPr>
              <a:xfrm>
                <a:off x="3599550" y="2409650"/>
                <a:ext cx="22950" cy="22400"/>
              </a:xfrm>
              <a:custGeom>
                <a:avLst/>
                <a:gdLst/>
                <a:ahLst/>
                <a:cxnLst/>
                <a:rect l="l" t="t" r="r" b="b"/>
                <a:pathLst>
                  <a:path w="918" h="896" extrusionOk="0">
                    <a:moveTo>
                      <a:pt x="453" y="0"/>
                    </a:moveTo>
                    <a:cubicBezTo>
                      <a:pt x="203" y="0"/>
                      <a:pt x="12" y="187"/>
                      <a:pt x="12" y="429"/>
                    </a:cubicBezTo>
                    <a:cubicBezTo>
                      <a:pt x="0" y="691"/>
                      <a:pt x="191" y="894"/>
                      <a:pt x="441" y="894"/>
                    </a:cubicBezTo>
                    <a:cubicBezTo>
                      <a:pt x="454" y="895"/>
                      <a:pt x="466" y="895"/>
                      <a:pt x="479" y="895"/>
                    </a:cubicBezTo>
                    <a:cubicBezTo>
                      <a:pt x="701" y="895"/>
                      <a:pt x="894" y="702"/>
                      <a:pt x="905" y="465"/>
                    </a:cubicBezTo>
                    <a:cubicBezTo>
                      <a:pt x="917" y="215"/>
                      <a:pt x="715" y="1"/>
                      <a:pt x="477" y="1"/>
                    </a:cubicBezTo>
                    <a:cubicBezTo>
                      <a:pt x="469" y="0"/>
                      <a:pt x="461" y="0"/>
                      <a:pt x="453"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80" name="Google Shape;6280;p46"/>
              <p:cNvSpPr/>
              <p:nvPr/>
            </p:nvSpPr>
            <p:spPr>
              <a:xfrm>
                <a:off x="3641525" y="2357550"/>
                <a:ext cx="40200" cy="39625"/>
              </a:xfrm>
              <a:custGeom>
                <a:avLst/>
                <a:gdLst/>
                <a:ahLst/>
                <a:cxnLst/>
                <a:rect l="l" t="t" r="r" b="b"/>
                <a:pathLst>
                  <a:path w="1608" h="1585" extrusionOk="0">
                    <a:moveTo>
                      <a:pt x="834" y="1"/>
                    </a:moveTo>
                    <a:cubicBezTo>
                      <a:pt x="786" y="1"/>
                      <a:pt x="726" y="1"/>
                      <a:pt x="679" y="25"/>
                    </a:cubicBezTo>
                    <a:cubicBezTo>
                      <a:pt x="310" y="84"/>
                      <a:pt x="24" y="394"/>
                      <a:pt x="12" y="763"/>
                    </a:cubicBezTo>
                    <a:cubicBezTo>
                      <a:pt x="0" y="1108"/>
                      <a:pt x="226" y="1406"/>
                      <a:pt x="524" y="1525"/>
                    </a:cubicBezTo>
                    <a:cubicBezTo>
                      <a:pt x="595" y="1549"/>
                      <a:pt x="679" y="1573"/>
                      <a:pt x="774" y="1585"/>
                    </a:cubicBezTo>
                    <a:cubicBezTo>
                      <a:pt x="781" y="1585"/>
                      <a:pt x="789" y="1585"/>
                      <a:pt x="796" y="1585"/>
                    </a:cubicBezTo>
                    <a:cubicBezTo>
                      <a:pt x="1226" y="1585"/>
                      <a:pt x="1572" y="1244"/>
                      <a:pt x="1596" y="823"/>
                    </a:cubicBezTo>
                    <a:cubicBezTo>
                      <a:pt x="1607" y="394"/>
                      <a:pt x="1262" y="25"/>
                      <a:pt x="83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81" name="Google Shape;6281;p46"/>
              <p:cNvSpPr/>
              <p:nvPr/>
            </p:nvSpPr>
            <p:spPr>
              <a:xfrm>
                <a:off x="3860600" y="2850175"/>
                <a:ext cx="24725" cy="23850"/>
              </a:xfrm>
              <a:custGeom>
                <a:avLst/>
                <a:gdLst/>
                <a:ahLst/>
                <a:cxnLst/>
                <a:rect l="l" t="t" r="r" b="b"/>
                <a:pathLst>
                  <a:path w="989" h="954" extrusionOk="0">
                    <a:moveTo>
                      <a:pt x="490" y="0"/>
                    </a:moveTo>
                    <a:cubicBezTo>
                      <a:pt x="238" y="0"/>
                      <a:pt x="35" y="199"/>
                      <a:pt x="12" y="465"/>
                    </a:cubicBezTo>
                    <a:cubicBezTo>
                      <a:pt x="0" y="715"/>
                      <a:pt x="214" y="941"/>
                      <a:pt x="476" y="953"/>
                    </a:cubicBezTo>
                    <a:cubicBezTo>
                      <a:pt x="726" y="953"/>
                      <a:pt x="953" y="751"/>
                      <a:pt x="964" y="489"/>
                    </a:cubicBezTo>
                    <a:cubicBezTo>
                      <a:pt x="988" y="239"/>
                      <a:pt x="774" y="13"/>
                      <a:pt x="512" y="1"/>
                    </a:cubicBezTo>
                    <a:cubicBezTo>
                      <a:pt x="505" y="0"/>
                      <a:pt x="497" y="0"/>
                      <a:pt x="490"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82" name="Google Shape;6282;p46"/>
              <p:cNvSpPr/>
              <p:nvPr/>
            </p:nvSpPr>
            <p:spPr>
              <a:xfrm>
                <a:off x="4137100" y="2775175"/>
                <a:ext cx="12250" cy="12225"/>
              </a:xfrm>
              <a:custGeom>
                <a:avLst/>
                <a:gdLst/>
                <a:ahLst/>
                <a:cxnLst/>
                <a:rect l="l" t="t" r="r" b="b"/>
                <a:pathLst>
                  <a:path w="490" h="489" extrusionOk="0">
                    <a:moveTo>
                      <a:pt x="251" y="0"/>
                    </a:moveTo>
                    <a:cubicBezTo>
                      <a:pt x="120" y="0"/>
                      <a:pt x="1" y="108"/>
                      <a:pt x="1" y="239"/>
                    </a:cubicBezTo>
                    <a:cubicBezTo>
                      <a:pt x="1" y="370"/>
                      <a:pt x="96" y="477"/>
                      <a:pt x="239" y="489"/>
                    </a:cubicBezTo>
                    <a:cubicBezTo>
                      <a:pt x="370" y="489"/>
                      <a:pt x="489" y="381"/>
                      <a:pt x="489" y="250"/>
                    </a:cubicBezTo>
                    <a:cubicBezTo>
                      <a:pt x="489" y="119"/>
                      <a:pt x="382" y="0"/>
                      <a:pt x="25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83" name="Google Shape;6283;p46"/>
              <p:cNvSpPr/>
              <p:nvPr/>
            </p:nvSpPr>
            <p:spPr>
              <a:xfrm>
                <a:off x="3923700" y="3280300"/>
                <a:ext cx="44975" cy="44075"/>
              </a:xfrm>
              <a:custGeom>
                <a:avLst/>
                <a:gdLst/>
                <a:ahLst/>
                <a:cxnLst/>
                <a:rect l="l" t="t" r="r" b="b"/>
                <a:pathLst>
                  <a:path w="1799" h="1763" extrusionOk="0">
                    <a:moveTo>
                      <a:pt x="906" y="0"/>
                    </a:moveTo>
                    <a:cubicBezTo>
                      <a:pt x="440" y="0"/>
                      <a:pt x="36" y="365"/>
                      <a:pt x="24" y="858"/>
                    </a:cubicBezTo>
                    <a:cubicBezTo>
                      <a:pt x="0" y="1334"/>
                      <a:pt x="381" y="1751"/>
                      <a:pt x="869" y="1762"/>
                    </a:cubicBezTo>
                    <a:cubicBezTo>
                      <a:pt x="877" y="1763"/>
                      <a:pt x="885" y="1763"/>
                      <a:pt x="892" y="1763"/>
                    </a:cubicBezTo>
                    <a:cubicBezTo>
                      <a:pt x="1370" y="1763"/>
                      <a:pt x="1763" y="1398"/>
                      <a:pt x="1774" y="917"/>
                    </a:cubicBezTo>
                    <a:cubicBezTo>
                      <a:pt x="1798" y="441"/>
                      <a:pt x="1417" y="24"/>
                      <a:pt x="929" y="0"/>
                    </a:cubicBezTo>
                    <a:cubicBezTo>
                      <a:pt x="921" y="0"/>
                      <a:pt x="914" y="0"/>
                      <a:pt x="906"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84" name="Google Shape;6284;p46"/>
              <p:cNvSpPr/>
              <p:nvPr/>
            </p:nvSpPr>
            <p:spPr>
              <a:xfrm>
                <a:off x="3638550" y="3323150"/>
                <a:ext cx="37525" cy="36950"/>
              </a:xfrm>
              <a:custGeom>
                <a:avLst/>
                <a:gdLst/>
                <a:ahLst/>
                <a:cxnLst/>
                <a:rect l="l" t="t" r="r" b="b"/>
                <a:pathLst>
                  <a:path w="1501" h="1478" extrusionOk="0">
                    <a:moveTo>
                      <a:pt x="774" y="1"/>
                    </a:moveTo>
                    <a:cubicBezTo>
                      <a:pt x="369" y="1"/>
                      <a:pt x="24" y="310"/>
                      <a:pt x="12" y="715"/>
                    </a:cubicBezTo>
                    <a:cubicBezTo>
                      <a:pt x="0" y="1120"/>
                      <a:pt x="310" y="1465"/>
                      <a:pt x="726" y="1477"/>
                    </a:cubicBezTo>
                    <a:cubicBezTo>
                      <a:pt x="734" y="1477"/>
                      <a:pt x="741" y="1478"/>
                      <a:pt x="749" y="1478"/>
                    </a:cubicBezTo>
                    <a:cubicBezTo>
                      <a:pt x="1144" y="1478"/>
                      <a:pt x="1477" y="1172"/>
                      <a:pt x="1488" y="763"/>
                    </a:cubicBezTo>
                    <a:cubicBezTo>
                      <a:pt x="1500" y="358"/>
                      <a:pt x="1191" y="13"/>
                      <a:pt x="77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85" name="Google Shape;6285;p46"/>
              <p:cNvSpPr/>
              <p:nvPr/>
            </p:nvSpPr>
            <p:spPr>
              <a:xfrm>
                <a:off x="3774575" y="3279400"/>
                <a:ext cx="7150" cy="6875"/>
              </a:xfrm>
              <a:custGeom>
                <a:avLst/>
                <a:gdLst/>
                <a:ahLst/>
                <a:cxnLst/>
                <a:rect l="l" t="t" r="r" b="b"/>
                <a:pathLst>
                  <a:path w="286" h="275" extrusionOk="0">
                    <a:moveTo>
                      <a:pt x="155" y="1"/>
                    </a:moveTo>
                    <a:cubicBezTo>
                      <a:pt x="84" y="1"/>
                      <a:pt x="0" y="60"/>
                      <a:pt x="0" y="132"/>
                    </a:cubicBezTo>
                    <a:cubicBezTo>
                      <a:pt x="0" y="215"/>
                      <a:pt x="60" y="274"/>
                      <a:pt x="143" y="274"/>
                    </a:cubicBezTo>
                    <a:cubicBezTo>
                      <a:pt x="214" y="274"/>
                      <a:pt x="286" y="215"/>
                      <a:pt x="286" y="143"/>
                    </a:cubicBezTo>
                    <a:cubicBezTo>
                      <a:pt x="286" y="72"/>
                      <a:pt x="226" y="1"/>
                      <a:pt x="155"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86" name="Google Shape;6286;p46"/>
              <p:cNvSpPr/>
              <p:nvPr/>
            </p:nvSpPr>
            <p:spPr>
              <a:xfrm>
                <a:off x="3842425" y="3284750"/>
                <a:ext cx="15500" cy="15825"/>
              </a:xfrm>
              <a:custGeom>
                <a:avLst/>
                <a:gdLst/>
                <a:ahLst/>
                <a:cxnLst/>
                <a:rect l="l" t="t" r="r" b="b"/>
                <a:pathLst>
                  <a:path w="620" h="633" extrusionOk="0">
                    <a:moveTo>
                      <a:pt x="305" y="0"/>
                    </a:moveTo>
                    <a:cubicBezTo>
                      <a:pt x="156" y="0"/>
                      <a:pt x="12" y="149"/>
                      <a:pt x="1" y="299"/>
                    </a:cubicBezTo>
                    <a:cubicBezTo>
                      <a:pt x="1" y="477"/>
                      <a:pt x="132" y="620"/>
                      <a:pt x="298" y="632"/>
                    </a:cubicBezTo>
                    <a:cubicBezTo>
                      <a:pt x="306" y="632"/>
                      <a:pt x="313" y="633"/>
                      <a:pt x="321" y="633"/>
                    </a:cubicBezTo>
                    <a:cubicBezTo>
                      <a:pt x="489" y="633"/>
                      <a:pt x="620" y="505"/>
                      <a:pt x="620" y="334"/>
                    </a:cubicBezTo>
                    <a:cubicBezTo>
                      <a:pt x="620" y="156"/>
                      <a:pt x="489" y="25"/>
                      <a:pt x="322" y="1"/>
                    </a:cubicBezTo>
                    <a:cubicBezTo>
                      <a:pt x="317" y="0"/>
                      <a:pt x="311" y="0"/>
                      <a:pt x="305"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87" name="Google Shape;6287;p46"/>
              <p:cNvSpPr/>
              <p:nvPr/>
            </p:nvSpPr>
            <p:spPr>
              <a:xfrm>
                <a:off x="4210325" y="3503525"/>
                <a:ext cx="39625" cy="38750"/>
              </a:xfrm>
              <a:custGeom>
                <a:avLst/>
                <a:gdLst/>
                <a:ahLst/>
                <a:cxnLst/>
                <a:rect l="l" t="t" r="r" b="b"/>
                <a:pathLst>
                  <a:path w="1585" h="1550" extrusionOk="0">
                    <a:moveTo>
                      <a:pt x="801" y="1"/>
                    </a:moveTo>
                    <a:cubicBezTo>
                      <a:pt x="382" y="1"/>
                      <a:pt x="36" y="341"/>
                      <a:pt x="13" y="751"/>
                    </a:cubicBezTo>
                    <a:cubicBezTo>
                      <a:pt x="1" y="1180"/>
                      <a:pt x="334" y="1537"/>
                      <a:pt x="763" y="1549"/>
                    </a:cubicBezTo>
                    <a:cubicBezTo>
                      <a:pt x="777" y="1550"/>
                      <a:pt x="791" y="1550"/>
                      <a:pt x="805" y="1550"/>
                    </a:cubicBezTo>
                    <a:cubicBezTo>
                      <a:pt x="1215" y="1550"/>
                      <a:pt x="1549" y="1214"/>
                      <a:pt x="1561" y="811"/>
                    </a:cubicBezTo>
                    <a:cubicBezTo>
                      <a:pt x="1584" y="382"/>
                      <a:pt x="1239" y="25"/>
                      <a:pt x="822" y="1"/>
                    </a:cubicBezTo>
                    <a:cubicBezTo>
                      <a:pt x="815" y="1"/>
                      <a:pt x="808" y="1"/>
                      <a:pt x="801"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88" name="Google Shape;6288;p46"/>
              <p:cNvSpPr/>
              <p:nvPr/>
            </p:nvSpPr>
            <p:spPr>
              <a:xfrm>
                <a:off x="4261825" y="3417800"/>
                <a:ext cx="40500" cy="39650"/>
              </a:xfrm>
              <a:custGeom>
                <a:avLst/>
                <a:gdLst/>
                <a:ahLst/>
                <a:cxnLst/>
                <a:rect l="l" t="t" r="r" b="b"/>
                <a:pathLst>
                  <a:path w="1620" h="1586" extrusionOk="0">
                    <a:moveTo>
                      <a:pt x="834" y="1"/>
                    </a:moveTo>
                    <a:cubicBezTo>
                      <a:pt x="394" y="1"/>
                      <a:pt x="25" y="334"/>
                      <a:pt x="13" y="775"/>
                    </a:cubicBezTo>
                    <a:cubicBezTo>
                      <a:pt x="1" y="1215"/>
                      <a:pt x="334" y="1573"/>
                      <a:pt x="787" y="1585"/>
                    </a:cubicBezTo>
                    <a:cubicBezTo>
                      <a:pt x="801" y="1585"/>
                      <a:pt x="815" y="1586"/>
                      <a:pt x="829" y="1586"/>
                    </a:cubicBezTo>
                    <a:cubicBezTo>
                      <a:pt x="1250" y="1586"/>
                      <a:pt x="1585" y="1248"/>
                      <a:pt x="1608" y="811"/>
                    </a:cubicBezTo>
                    <a:cubicBezTo>
                      <a:pt x="1620" y="370"/>
                      <a:pt x="1275" y="13"/>
                      <a:pt x="83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89" name="Google Shape;6289;p46"/>
              <p:cNvSpPr/>
              <p:nvPr/>
            </p:nvSpPr>
            <p:spPr>
              <a:xfrm>
                <a:off x="4622600" y="3292750"/>
                <a:ext cx="18775" cy="18525"/>
              </a:xfrm>
              <a:custGeom>
                <a:avLst/>
                <a:gdLst/>
                <a:ahLst/>
                <a:cxnLst/>
                <a:rect l="l" t="t" r="r" b="b"/>
                <a:pathLst>
                  <a:path w="751" h="741" extrusionOk="0">
                    <a:moveTo>
                      <a:pt x="335" y="0"/>
                    </a:moveTo>
                    <a:cubicBezTo>
                      <a:pt x="168" y="0"/>
                      <a:pt x="11" y="159"/>
                      <a:pt x="0" y="360"/>
                    </a:cubicBezTo>
                    <a:cubicBezTo>
                      <a:pt x="0" y="562"/>
                      <a:pt x="167" y="741"/>
                      <a:pt x="357" y="741"/>
                    </a:cubicBezTo>
                    <a:cubicBezTo>
                      <a:pt x="572" y="741"/>
                      <a:pt x="750" y="574"/>
                      <a:pt x="750" y="383"/>
                    </a:cubicBezTo>
                    <a:cubicBezTo>
                      <a:pt x="750" y="181"/>
                      <a:pt x="583" y="2"/>
                      <a:pt x="369" y="2"/>
                    </a:cubicBezTo>
                    <a:cubicBezTo>
                      <a:pt x="358" y="1"/>
                      <a:pt x="346" y="0"/>
                      <a:pt x="335"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90" name="Google Shape;6290;p46"/>
              <p:cNvSpPr/>
              <p:nvPr/>
            </p:nvSpPr>
            <p:spPr>
              <a:xfrm>
                <a:off x="4838100" y="3232675"/>
                <a:ext cx="18775" cy="19075"/>
              </a:xfrm>
              <a:custGeom>
                <a:avLst/>
                <a:gdLst/>
                <a:ahLst/>
                <a:cxnLst/>
                <a:rect l="l" t="t" r="r" b="b"/>
                <a:pathLst>
                  <a:path w="751" h="763" extrusionOk="0">
                    <a:moveTo>
                      <a:pt x="381" y="0"/>
                    </a:moveTo>
                    <a:cubicBezTo>
                      <a:pt x="179" y="0"/>
                      <a:pt x="0" y="167"/>
                      <a:pt x="0" y="369"/>
                    </a:cubicBezTo>
                    <a:cubicBezTo>
                      <a:pt x="0" y="572"/>
                      <a:pt x="167" y="750"/>
                      <a:pt x="369" y="762"/>
                    </a:cubicBezTo>
                    <a:cubicBezTo>
                      <a:pt x="584" y="762"/>
                      <a:pt x="750" y="596"/>
                      <a:pt x="750" y="393"/>
                    </a:cubicBezTo>
                    <a:cubicBezTo>
                      <a:pt x="750" y="179"/>
                      <a:pt x="596" y="0"/>
                      <a:pt x="38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91" name="Google Shape;6291;p46"/>
              <p:cNvSpPr/>
              <p:nvPr/>
            </p:nvSpPr>
            <p:spPr>
              <a:xfrm>
                <a:off x="4623175" y="3203800"/>
                <a:ext cx="16100" cy="16100"/>
              </a:xfrm>
              <a:custGeom>
                <a:avLst/>
                <a:gdLst/>
                <a:ahLst/>
                <a:cxnLst/>
                <a:rect l="l" t="t" r="r" b="b"/>
                <a:pathLst>
                  <a:path w="644" h="644" extrusionOk="0">
                    <a:moveTo>
                      <a:pt x="334" y="0"/>
                    </a:moveTo>
                    <a:cubicBezTo>
                      <a:pt x="168" y="0"/>
                      <a:pt x="25" y="131"/>
                      <a:pt x="1" y="310"/>
                    </a:cubicBezTo>
                    <a:cubicBezTo>
                      <a:pt x="1" y="489"/>
                      <a:pt x="144" y="643"/>
                      <a:pt x="322" y="643"/>
                    </a:cubicBezTo>
                    <a:cubicBezTo>
                      <a:pt x="501" y="643"/>
                      <a:pt x="644" y="500"/>
                      <a:pt x="644" y="322"/>
                    </a:cubicBezTo>
                    <a:cubicBezTo>
                      <a:pt x="644" y="143"/>
                      <a:pt x="513" y="0"/>
                      <a:pt x="334"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92" name="Google Shape;6292;p46"/>
              <p:cNvSpPr/>
              <p:nvPr/>
            </p:nvSpPr>
            <p:spPr>
              <a:xfrm>
                <a:off x="4756525" y="3238325"/>
                <a:ext cx="43200" cy="42325"/>
              </a:xfrm>
              <a:custGeom>
                <a:avLst/>
                <a:gdLst/>
                <a:ahLst/>
                <a:cxnLst/>
                <a:rect l="l" t="t" r="r" b="b"/>
                <a:pathLst>
                  <a:path w="1728" h="1693" extrusionOk="0">
                    <a:moveTo>
                      <a:pt x="872" y="0"/>
                    </a:moveTo>
                    <a:cubicBezTo>
                      <a:pt x="417" y="0"/>
                      <a:pt x="25" y="365"/>
                      <a:pt x="13" y="822"/>
                    </a:cubicBezTo>
                    <a:cubicBezTo>
                      <a:pt x="1" y="1286"/>
                      <a:pt x="358" y="1667"/>
                      <a:pt x="834" y="1691"/>
                    </a:cubicBezTo>
                    <a:cubicBezTo>
                      <a:pt x="849" y="1692"/>
                      <a:pt x="864" y="1692"/>
                      <a:pt x="878" y="1692"/>
                    </a:cubicBezTo>
                    <a:cubicBezTo>
                      <a:pt x="1322" y="1692"/>
                      <a:pt x="1681" y="1343"/>
                      <a:pt x="1715" y="882"/>
                    </a:cubicBezTo>
                    <a:cubicBezTo>
                      <a:pt x="1727" y="417"/>
                      <a:pt x="1370" y="24"/>
                      <a:pt x="894" y="1"/>
                    </a:cubicBezTo>
                    <a:cubicBezTo>
                      <a:pt x="887" y="0"/>
                      <a:pt x="879" y="0"/>
                      <a:pt x="87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93" name="Google Shape;6293;p46"/>
              <p:cNvSpPr/>
              <p:nvPr/>
            </p:nvSpPr>
            <p:spPr>
              <a:xfrm>
                <a:off x="4664250" y="2575400"/>
                <a:ext cx="28025" cy="27175"/>
              </a:xfrm>
              <a:custGeom>
                <a:avLst/>
                <a:gdLst/>
                <a:ahLst/>
                <a:cxnLst/>
                <a:rect l="l" t="t" r="r" b="b"/>
                <a:pathLst>
                  <a:path w="1121" h="1087" extrusionOk="0">
                    <a:moveTo>
                      <a:pt x="542" y="1"/>
                    </a:moveTo>
                    <a:cubicBezTo>
                      <a:pt x="251" y="1"/>
                      <a:pt x="13" y="230"/>
                      <a:pt x="13" y="514"/>
                    </a:cubicBezTo>
                    <a:cubicBezTo>
                      <a:pt x="1" y="812"/>
                      <a:pt x="239" y="1074"/>
                      <a:pt x="537" y="1086"/>
                    </a:cubicBezTo>
                    <a:cubicBezTo>
                      <a:pt x="544" y="1086"/>
                      <a:pt x="551" y="1086"/>
                      <a:pt x="558" y="1086"/>
                    </a:cubicBezTo>
                    <a:cubicBezTo>
                      <a:pt x="846" y="1086"/>
                      <a:pt x="1085" y="852"/>
                      <a:pt x="1108" y="562"/>
                    </a:cubicBezTo>
                    <a:cubicBezTo>
                      <a:pt x="1120" y="264"/>
                      <a:pt x="882" y="14"/>
                      <a:pt x="584" y="2"/>
                    </a:cubicBezTo>
                    <a:cubicBezTo>
                      <a:pt x="570" y="1"/>
                      <a:pt x="556" y="1"/>
                      <a:pt x="54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94" name="Google Shape;6294;p46"/>
              <p:cNvSpPr/>
              <p:nvPr/>
            </p:nvSpPr>
            <p:spPr>
              <a:xfrm>
                <a:off x="4572875" y="2326900"/>
                <a:ext cx="15200" cy="15200"/>
              </a:xfrm>
              <a:custGeom>
                <a:avLst/>
                <a:gdLst/>
                <a:ahLst/>
                <a:cxnLst/>
                <a:rect l="l" t="t" r="r" b="b"/>
                <a:pathLst>
                  <a:path w="608" h="608" extrusionOk="0">
                    <a:moveTo>
                      <a:pt x="310" y="1"/>
                    </a:moveTo>
                    <a:cubicBezTo>
                      <a:pt x="144" y="1"/>
                      <a:pt x="13" y="132"/>
                      <a:pt x="1" y="298"/>
                    </a:cubicBezTo>
                    <a:cubicBezTo>
                      <a:pt x="1" y="453"/>
                      <a:pt x="120" y="608"/>
                      <a:pt x="298" y="608"/>
                    </a:cubicBezTo>
                    <a:cubicBezTo>
                      <a:pt x="453" y="608"/>
                      <a:pt x="608" y="489"/>
                      <a:pt x="608" y="310"/>
                    </a:cubicBezTo>
                    <a:cubicBezTo>
                      <a:pt x="608" y="144"/>
                      <a:pt x="489" y="1"/>
                      <a:pt x="310"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95" name="Google Shape;6295;p46"/>
              <p:cNvSpPr/>
              <p:nvPr/>
            </p:nvSpPr>
            <p:spPr>
              <a:xfrm>
                <a:off x="4858925" y="2298575"/>
                <a:ext cx="17000" cy="17050"/>
              </a:xfrm>
              <a:custGeom>
                <a:avLst/>
                <a:gdLst/>
                <a:ahLst/>
                <a:cxnLst/>
                <a:rect l="l" t="t" r="r" b="b"/>
                <a:pathLst>
                  <a:path w="680" h="682" extrusionOk="0">
                    <a:moveTo>
                      <a:pt x="319" y="0"/>
                    </a:moveTo>
                    <a:cubicBezTo>
                      <a:pt x="145" y="0"/>
                      <a:pt x="1" y="147"/>
                      <a:pt x="1" y="324"/>
                    </a:cubicBezTo>
                    <a:cubicBezTo>
                      <a:pt x="1" y="515"/>
                      <a:pt x="132" y="669"/>
                      <a:pt x="322" y="681"/>
                    </a:cubicBezTo>
                    <a:cubicBezTo>
                      <a:pt x="525" y="681"/>
                      <a:pt x="667" y="550"/>
                      <a:pt x="679" y="360"/>
                    </a:cubicBezTo>
                    <a:cubicBezTo>
                      <a:pt x="679" y="157"/>
                      <a:pt x="548" y="14"/>
                      <a:pt x="358" y="3"/>
                    </a:cubicBezTo>
                    <a:cubicBezTo>
                      <a:pt x="345" y="1"/>
                      <a:pt x="332" y="0"/>
                      <a:pt x="319"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96" name="Google Shape;6296;p46"/>
              <p:cNvSpPr/>
              <p:nvPr/>
            </p:nvSpPr>
            <p:spPr>
              <a:xfrm>
                <a:off x="4838100" y="2060500"/>
                <a:ext cx="16675" cy="16700"/>
              </a:xfrm>
              <a:custGeom>
                <a:avLst/>
                <a:gdLst/>
                <a:ahLst/>
                <a:cxnLst/>
                <a:rect l="l" t="t" r="r" b="b"/>
                <a:pathLst>
                  <a:path w="667" h="668" extrusionOk="0">
                    <a:moveTo>
                      <a:pt x="334" y="1"/>
                    </a:moveTo>
                    <a:cubicBezTo>
                      <a:pt x="155" y="1"/>
                      <a:pt x="0" y="132"/>
                      <a:pt x="0" y="322"/>
                    </a:cubicBezTo>
                    <a:cubicBezTo>
                      <a:pt x="0" y="501"/>
                      <a:pt x="131" y="667"/>
                      <a:pt x="322" y="667"/>
                    </a:cubicBezTo>
                    <a:cubicBezTo>
                      <a:pt x="500" y="667"/>
                      <a:pt x="655" y="513"/>
                      <a:pt x="667" y="334"/>
                    </a:cubicBezTo>
                    <a:cubicBezTo>
                      <a:pt x="667" y="155"/>
                      <a:pt x="536" y="1"/>
                      <a:pt x="33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97" name="Google Shape;6297;p46"/>
              <p:cNvSpPr/>
              <p:nvPr/>
            </p:nvSpPr>
            <p:spPr>
              <a:xfrm>
                <a:off x="4888400" y="2701950"/>
                <a:ext cx="108975" cy="253025"/>
              </a:xfrm>
              <a:custGeom>
                <a:avLst/>
                <a:gdLst/>
                <a:ahLst/>
                <a:cxnLst/>
                <a:rect l="l" t="t" r="r" b="b"/>
                <a:pathLst>
                  <a:path w="4359" h="10121" extrusionOk="0">
                    <a:moveTo>
                      <a:pt x="2905" y="1"/>
                    </a:moveTo>
                    <a:cubicBezTo>
                      <a:pt x="2905" y="1"/>
                      <a:pt x="822" y="1215"/>
                      <a:pt x="405" y="4013"/>
                    </a:cubicBezTo>
                    <a:cubicBezTo>
                      <a:pt x="0" y="6811"/>
                      <a:pt x="1405" y="10121"/>
                      <a:pt x="1405" y="10121"/>
                    </a:cubicBezTo>
                    <a:cubicBezTo>
                      <a:pt x="1405" y="10121"/>
                      <a:pt x="2239" y="9121"/>
                      <a:pt x="3001" y="7716"/>
                    </a:cubicBezTo>
                    <a:cubicBezTo>
                      <a:pt x="2858" y="7632"/>
                      <a:pt x="2751" y="7454"/>
                      <a:pt x="2751" y="7263"/>
                    </a:cubicBezTo>
                    <a:cubicBezTo>
                      <a:pt x="2762" y="6984"/>
                      <a:pt x="2989" y="6751"/>
                      <a:pt x="3266" y="6751"/>
                    </a:cubicBezTo>
                    <a:cubicBezTo>
                      <a:pt x="3273" y="6751"/>
                      <a:pt x="3280" y="6751"/>
                      <a:pt x="3286" y="6751"/>
                    </a:cubicBezTo>
                    <a:cubicBezTo>
                      <a:pt x="3310" y="6751"/>
                      <a:pt x="3358" y="6763"/>
                      <a:pt x="3382" y="6787"/>
                    </a:cubicBezTo>
                    <a:lnTo>
                      <a:pt x="3453" y="6787"/>
                    </a:lnTo>
                    <a:cubicBezTo>
                      <a:pt x="3763" y="6085"/>
                      <a:pt x="4013" y="5323"/>
                      <a:pt x="4132" y="4561"/>
                    </a:cubicBezTo>
                    <a:cubicBezTo>
                      <a:pt x="4358" y="3048"/>
                      <a:pt x="3977" y="1846"/>
                      <a:pt x="3584" y="1036"/>
                    </a:cubicBezTo>
                    <a:cubicBezTo>
                      <a:pt x="3251" y="370"/>
                      <a:pt x="2905" y="1"/>
                      <a:pt x="2905"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98" name="Google Shape;6298;p46"/>
              <p:cNvSpPr/>
              <p:nvPr/>
            </p:nvSpPr>
            <p:spPr>
              <a:xfrm>
                <a:off x="6530875" y="2756425"/>
                <a:ext cx="109250" cy="252725"/>
              </a:xfrm>
              <a:custGeom>
                <a:avLst/>
                <a:gdLst/>
                <a:ahLst/>
                <a:cxnLst/>
                <a:rect l="l" t="t" r="r" b="b"/>
                <a:pathLst>
                  <a:path w="4370" h="10109" extrusionOk="0">
                    <a:moveTo>
                      <a:pt x="2917" y="0"/>
                    </a:moveTo>
                    <a:cubicBezTo>
                      <a:pt x="2917" y="0"/>
                      <a:pt x="833" y="1215"/>
                      <a:pt x="417" y="4013"/>
                    </a:cubicBezTo>
                    <a:cubicBezTo>
                      <a:pt x="0" y="6811"/>
                      <a:pt x="1417" y="10109"/>
                      <a:pt x="1417" y="10109"/>
                    </a:cubicBezTo>
                    <a:cubicBezTo>
                      <a:pt x="1417" y="10109"/>
                      <a:pt x="2250" y="9109"/>
                      <a:pt x="3012" y="7716"/>
                    </a:cubicBezTo>
                    <a:cubicBezTo>
                      <a:pt x="2858" y="7620"/>
                      <a:pt x="2762" y="7442"/>
                      <a:pt x="2762" y="7251"/>
                    </a:cubicBezTo>
                    <a:cubicBezTo>
                      <a:pt x="2774" y="6979"/>
                      <a:pt x="2991" y="6750"/>
                      <a:pt x="3259" y="6750"/>
                    </a:cubicBezTo>
                    <a:cubicBezTo>
                      <a:pt x="3272" y="6750"/>
                      <a:pt x="3285" y="6750"/>
                      <a:pt x="3298" y="6751"/>
                    </a:cubicBezTo>
                    <a:cubicBezTo>
                      <a:pt x="3322" y="6751"/>
                      <a:pt x="3370" y="6763"/>
                      <a:pt x="3393" y="6775"/>
                    </a:cubicBezTo>
                    <a:cubicBezTo>
                      <a:pt x="3405" y="6775"/>
                      <a:pt x="3441" y="6775"/>
                      <a:pt x="3453" y="6787"/>
                    </a:cubicBezTo>
                    <a:cubicBezTo>
                      <a:pt x="3774" y="6096"/>
                      <a:pt x="4024" y="5334"/>
                      <a:pt x="4143" y="4572"/>
                    </a:cubicBezTo>
                    <a:cubicBezTo>
                      <a:pt x="4370" y="3060"/>
                      <a:pt x="3989" y="1846"/>
                      <a:pt x="3596" y="1048"/>
                    </a:cubicBezTo>
                    <a:cubicBezTo>
                      <a:pt x="3262" y="381"/>
                      <a:pt x="2917" y="0"/>
                      <a:pt x="2917"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99" name="Google Shape;6299;p46"/>
              <p:cNvSpPr/>
              <p:nvPr/>
            </p:nvSpPr>
            <p:spPr>
              <a:xfrm>
                <a:off x="5920075" y="2815350"/>
                <a:ext cx="153325" cy="218800"/>
              </a:xfrm>
              <a:custGeom>
                <a:avLst/>
                <a:gdLst/>
                <a:ahLst/>
                <a:cxnLst/>
                <a:rect l="l" t="t" r="r" b="b"/>
                <a:pathLst>
                  <a:path w="6133" h="8752" extrusionOk="0">
                    <a:moveTo>
                      <a:pt x="822" y="1"/>
                    </a:moveTo>
                    <a:cubicBezTo>
                      <a:pt x="822" y="1"/>
                      <a:pt x="0" y="2263"/>
                      <a:pt x="1453" y="4692"/>
                    </a:cubicBezTo>
                    <a:cubicBezTo>
                      <a:pt x="2917" y="7097"/>
                      <a:pt x="6108" y="8752"/>
                      <a:pt x="6108" y="8752"/>
                    </a:cubicBezTo>
                    <a:cubicBezTo>
                      <a:pt x="6108" y="8752"/>
                      <a:pt x="6132" y="5156"/>
                      <a:pt x="4668" y="2739"/>
                    </a:cubicBezTo>
                    <a:cubicBezTo>
                      <a:pt x="3215" y="322"/>
                      <a:pt x="822" y="1"/>
                      <a:pt x="82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00" name="Google Shape;6300;p46"/>
              <p:cNvSpPr/>
              <p:nvPr/>
            </p:nvSpPr>
            <p:spPr>
              <a:xfrm>
                <a:off x="5424775" y="2461850"/>
                <a:ext cx="245300" cy="104375"/>
              </a:xfrm>
              <a:custGeom>
                <a:avLst/>
                <a:gdLst/>
                <a:ahLst/>
                <a:cxnLst/>
                <a:rect l="l" t="t" r="r" b="b"/>
                <a:pathLst>
                  <a:path w="9812" h="4175" extrusionOk="0">
                    <a:moveTo>
                      <a:pt x="6171" y="1"/>
                    </a:moveTo>
                    <a:cubicBezTo>
                      <a:pt x="5333" y="1"/>
                      <a:pt x="4449" y="86"/>
                      <a:pt x="3632" y="330"/>
                    </a:cubicBezTo>
                    <a:cubicBezTo>
                      <a:pt x="929" y="1115"/>
                      <a:pt x="0" y="3354"/>
                      <a:pt x="0" y="3354"/>
                    </a:cubicBezTo>
                    <a:cubicBezTo>
                      <a:pt x="0" y="3354"/>
                      <a:pt x="298" y="3556"/>
                      <a:pt x="822" y="3770"/>
                    </a:cubicBezTo>
                    <a:cubicBezTo>
                      <a:pt x="810" y="3794"/>
                      <a:pt x="810" y="3830"/>
                      <a:pt x="810" y="3854"/>
                    </a:cubicBezTo>
                    <a:cubicBezTo>
                      <a:pt x="810" y="3985"/>
                      <a:pt x="893" y="4092"/>
                      <a:pt x="1024" y="4092"/>
                    </a:cubicBezTo>
                    <a:cubicBezTo>
                      <a:pt x="1132" y="4092"/>
                      <a:pt x="1227" y="4020"/>
                      <a:pt x="1251" y="3913"/>
                    </a:cubicBezTo>
                    <a:cubicBezTo>
                      <a:pt x="1724" y="4055"/>
                      <a:pt x="2316" y="4174"/>
                      <a:pt x="2997" y="4174"/>
                    </a:cubicBezTo>
                    <a:cubicBezTo>
                      <a:pt x="3515" y="4174"/>
                      <a:pt x="4084" y="4105"/>
                      <a:pt x="4691" y="3925"/>
                    </a:cubicBezTo>
                    <a:cubicBezTo>
                      <a:pt x="7394" y="3128"/>
                      <a:pt x="9811" y="461"/>
                      <a:pt x="9811" y="461"/>
                    </a:cubicBezTo>
                    <a:cubicBezTo>
                      <a:pt x="9811" y="461"/>
                      <a:pt x="8118" y="1"/>
                      <a:pt x="6171"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01" name="Google Shape;6301;p46"/>
              <p:cNvSpPr/>
              <p:nvPr/>
            </p:nvSpPr>
            <p:spPr>
              <a:xfrm>
                <a:off x="5130975" y="2233450"/>
                <a:ext cx="116725" cy="251825"/>
              </a:xfrm>
              <a:custGeom>
                <a:avLst/>
                <a:gdLst/>
                <a:ahLst/>
                <a:cxnLst/>
                <a:rect l="l" t="t" r="r" b="b"/>
                <a:pathLst>
                  <a:path w="4669" h="10073" extrusionOk="0">
                    <a:moveTo>
                      <a:pt x="1584" y="0"/>
                    </a:moveTo>
                    <a:cubicBezTo>
                      <a:pt x="1584" y="0"/>
                      <a:pt x="1" y="1834"/>
                      <a:pt x="477" y="4596"/>
                    </a:cubicBezTo>
                    <a:cubicBezTo>
                      <a:pt x="953" y="7382"/>
                      <a:pt x="3335" y="10073"/>
                      <a:pt x="3335" y="10073"/>
                    </a:cubicBezTo>
                    <a:cubicBezTo>
                      <a:pt x="3335" y="10073"/>
                      <a:pt x="4668" y="6739"/>
                      <a:pt x="4180" y="3953"/>
                    </a:cubicBezTo>
                    <a:cubicBezTo>
                      <a:pt x="3704" y="1179"/>
                      <a:pt x="1584" y="0"/>
                      <a:pt x="1584"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02" name="Google Shape;6302;p46"/>
              <p:cNvSpPr/>
              <p:nvPr/>
            </p:nvSpPr>
            <p:spPr>
              <a:xfrm>
                <a:off x="6399600" y="1873875"/>
                <a:ext cx="134275" cy="238150"/>
              </a:xfrm>
              <a:custGeom>
                <a:avLst/>
                <a:gdLst/>
                <a:ahLst/>
                <a:cxnLst/>
                <a:rect l="l" t="t" r="r" b="b"/>
                <a:pathLst>
                  <a:path w="5371" h="9526" extrusionOk="0">
                    <a:moveTo>
                      <a:pt x="4179" y="0"/>
                    </a:moveTo>
                    <a:cubicBezTo>
                      <a:pt x="4179" y="0"/>
                      <a:pt x="1882" y="715"/>
                      <a:pt x="846" y="3358"/>
                    </a:cubicBezTo>
                    <a:cubicBezTo>
                      <a:pt x="691" y="3787"/>
                      <a:pt x="548" y="4251"/>
                      <a:pt x="465" y="4703"/>
                    </a:cubicBezTo>
                    <a:cubicBezTo>
                      <a:pt x="0" y="7061"/>
                      <a:pt x="429" y="9525"/>
                      <a:pt x="429" y="9525"/>
                    </a:cubicBezTo>
                    <a:cubicBezTo>
                      <a:pt x="429" y="9525"/>
                      <a:pt x="3251" y="7406"/>
                      <a:pt x="4299" y="4822"/>
                    </a:cubicBezTo>
                    <a:cubicBezTo>
                      <a:pt x="4322" y="4799"/>
                      <a:pt x="4334" y="4763"/>
                      <a:pt x="4346" y="4727"/>
                    </a:cubicBezTo>
                    <a:cubicBezTo>
                      <a:pt x="5370" y="2084"/>
                      <a:pt x="4179" y="0"/>
                      <a:pt x="4179"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03" name="Google Shape;6303;p46"/>
              <p:cNvSpPr/>
              <p:nvPr/>
            </p:nvSpPr>
            <p:spPr>
              <a:xfrm>
                <a:off x="5981700" y="2321450"/>
                <a:ext cx="241700" cy="108575"/>
              </a:xfrm>
              <a:custGeom>
                <a:avLst/>
                <a:gdLst/>
                <a:ahLst/>
                <a:cxnLst/>
                <a:rect l="l" t="t" r="r" b="b"/>
                <a:pathLst>
                  <a:path w="9668" h="4343" extrusionOk="0">
                    <a:moveTo>
                      <a:pt x="6260" y="514"/>
                    </a:moveTo>
                    <a:cubicBezTo>
                      <a:pt x="6272" y="514"/>
                      <a:pt x="6285" y="515"/>
                      <a:pt x="6298" y="516"/>
                    </a:cubicBezTo>
                    <a:cubicBezTo>
                      <a:pt x="6477" y="516"/>
                      <a:pt x="6608" y="659"/>
                      <a:pt x="6596" y="838"/>
                    </a:cubicBezTo>
                    <a:cubicBezTo>
                      <a:pt x="6596" y="1009"/>
                      <a:pt x="6465" y="1136"/>
                      <a:pt x="6297" y="1136"/>
                    </a:cubicBezTo>
                    <a:cubicBezTo>
                      <a:pt x="6290" y="1136"/>
                      <a:pt x="6282" y="1136"/>
                      <a:pt x="6275" y="1135"/>
                    </a:cubicBezTo>
                    <a:cubicBezTo>
                      <a:pt x="6108" y="1124"/>
                      <a:pt x="5977" y="969"/>
                      <a:pt x="5977" y="814"/>
                    </a:cubicBezTo>
                    <a:cubicBezTo>
                      <a:pt x="5977" y="649"/>
                      <a:pt x="6100" y="514"/>
                      <a:pt x="6260" y="514"/>
                    </a:cubicBezTo>
                    <a:close/>
                    <a:moveTo>
                      <a:pt x="6730" y="1848"/>
                    </a:moveTo>
                    <a:cubicBezTo>
                      <a:pt x="6737" y="1848"/>
                      <a:pt x="6744" y="1849"/>
                      <a:pt x="6751" y="1850"/>
                    </a:cubicBezTo>
                    <a:cubicBezTo>
                      <a:pt x="6822" y="1850"/>
                      <a:pt x="6882" y="1909"/>
                      <a:pt x="6870" y="1981"/>
                    </a:cubicBezTo>
                    <a:cubicBezTo>
                      <a:pt x="6870" y="2052"/>
                      <a:pt x="6827" y="2105"/>
                      <a:pt x="6763" y="2105"/>
                    </a:cubicBezTo>
                    <a:cubicBezTo>
                      <a:pt x="6752" y="2105"/>
                      <a:pt x="6740" y="2103"/>
                      <a:pt x="6727" y="2100"/>
                    </a:cubicBezTo>
                    <a:cubicBezTo>
                      <a:pt x="6668" y="2100"/>
                      <a:pt x="6608" y="2040"/>
                      <a:pt x="6608" y="1969"/>
                    </a:cubicBezTo>
                    <a:cubicBezTo>
                      <a:pt x="6608" y="1904"/>
                      <a:pt x="6658" y="1848"/>
                      <a:pt x="6730" y="1848"/>
                    </a:cubicBezTo>
                    <a:close/>
                    <a:moveTo>
                      <a:pt x="6914" y="1"/>
                    </a:moveTo>
                    <a:cubicBezTo>
                      <a:pt x="6318" y="1"/>
                      <a:pt x="5652" y="91"/>
                      <a:pt x="4941" y="338"/>
                    </a:cubicBezTo>
                    <a:cubicBezTo>
                      <a:pt x="2274" y="1255"/>
                      <a:pt x="0" y="4041"/>
                      <a:pt x="0" y="4041"/>
                    </a:cubicBezTo>
                    <a:cubicBezTo>
                      <a:pt x="0" y="4041"/>
                      <a:pt x="1372" y="4343"/>
                      <a:pt x="3052" y="4343"/>
                    </a:cubicBezTo>
                    <a:cubicBezTo>
                      <a:pt x="4060" y="4343"/>
                      <a:pt x="5179" y="4234"/>
                      <a:pt x="6179" y="3886"/>
                    </a:cubicBezTo>
                    <a:cubicBezTo>
                      <a:pt x="8846" y="2957"/>
                      <a:pt x="9668" y="695"/>
                      <a:pt x="9668" y="695"/>
                    </a:cubicBezTo>
                    <a:cubicBezTo>
                      <a:pt x="9668" y="695"/>
                      <a:pt x="8562" y="1"/>
                      <a:pt x="691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04" name="Google Shape;6304;p46"/>
              <p:cNvSpPr/>
              <p:nvPr/>
            </p:nvSpPr>
            <p:spPr>
              <a:xfrm>
                <a:off x="5692075" y="3577650"/>
                <a:ext cx="138725" cy="229225"/>
              </a:xfrm>
              <a:custGeom>
                <a:avLst/>
                <a:gdLst/>
                <a:ahLst/>
                <a:cxnLst/>
                <a:rect l="l" t="t" r="r" b="b"/>
                <a:pathLst>
                  <a:path w="5549" h="9169" extrusionOk="0">
                    <a:moveTo>
                      <a:pt x="36" y="1"/>
                    </a:moveTo>
                    <a:cubicBezTo>
                      <a:pt x="36" y="1"/>
                      <a:pt x="0" y="548"/>
                      <a:pt x="0" y="1370"/>
                    </a:cubicBezTo>
                    <a:cubicBezTo>
                      <a:pt x="12" y="2656"/>
                      <a:pt x="179" y="4573"/>
                      <a:pt x="929" y="6109"/>
                    </a:cubicBezTo>
                    <a:cubicBezTo>
                      <a:pt x="2167" y="8633"/>
                      <a:pt x="4513" y="9168"/>
                      <a:pt x="4513" y="9168"/>
                    </a:cubicBezTo>
                    <a:cubicBezTo>
                      <a:pt x="4513" y="9168"/>
                      <a:pt x="5549" y="6978"/>
                      <a:pt x="4298" y="4454"/>
                    </a:cubicBezTo>
                    <a:cubicBezTo>
                      <a:pt x="3715" y="3263"/>
                      <a:pt x="2727" y="2203"/>
                      <a:pt x="1870" y="1429"/>
                    </a:cubicBezTo>
                    <a:cubicBezTo>
                      <a:pt x="905" y="548"/>
                      <a:pt x="36" y="1"/>
                      <a:pt x="36"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05" name="Google Shape;6305;p46"/>
              <p:cNvSpPr/>
              <p:nvPr/>
            </p:nvSpPr>
            <p:spPr>
              <a:xfrm>
                <a:off x="5187250" y="3494300"/>
                <a:ext cx="170875" cy="199175"/>
              </a:xfrm>
              <a:custGeom>
                <a:avLst/>
                <a:gdLst/>
                <a:ahLst/>
                <a:cxnLst/>
                <a:rect l="l" t="t" r="r" b="b"/>
                <a:pathLst>
                  <a:path w="6835" h="7967" extrusionOk="0">
                    <a:moveTo>
                      <a:pt x="6834" y="1"/>
                    </a:moveTo>
                    <a:cubicBezTo>
                      <a:pt x="6834" y="1"/>
                      <a:pt x="3441" y="1204"/>
                      <a:pt x="1679" y="3406"/>
                    </a:cubicBezTo>
                    <a:cubicBezTo>
                      <a:pt x="1489" y="3632"/>
                      <a:pt x="1334" y="3870"/>
                      <a:pt x="1191" y="4097"/>
                    </a:cubicBezTo>
                    <a:cubicBezTo>
                      <a:pt x="0" y="6073"/>
                      <a:pt x="405" y="7966"/>
                      <a:pt x="405" y="7966"/>
                    </a:cubicBezTo>
                    <a:cubicBezTo>
                      <a:pt x="405" y="7966"/>
                      <a:pt x="2822" y="7966"/>
                      <a:pt x="4584" y="5763"/>
                    </a:cubicBezTo>
                    <a:cubicBezTo>
                      <a:pt x="4965" y="5299"/>
                      <a:pt x="5275" y="4763"/>
                      <a:pt x="5549" y="4228"/>
                    </a:cubicBezTo>
                    <a:cubicBezTo>
                      <a:pt x="6537" y="2204"/>
                      <a:pt x="6834" y="1"/>
                      <a:pt x="683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06" name="Google Shape;6306;p46"/>
              <p:cNvSpPr/>
              <p:nvPr/>
            </p:nvSpPr>
            <p:spPr>
              <a:xfrm>
                <a:off x="5261950" y="2812675"/>
                <a:ext cx="128625" cy="245600"/>
              </a:xfrm>
              <a:custGeom>
                <a:avLst/>
                <a:gdLst/>
                <a:ahLst/>
                <a:cxnLst/>
                <a:rect l="l" t="t" r="r" b="b"/>
                <a:pathLst>
                  <a:path w="5145" h="9824" extrusionOk="0">
                    <a:moveTo>
                      <a:pt x="4180" y="1"/>
                    </a:moveTo>
                    <a:cubicBezTo>
                      <a:pt x="4180" y="1"/>
                      <a:pt x="1549" y="2429"/>
                      <a:pt x="775" y="5132"/>
                    </a:cubicBezTo>
                    <a:cubicBezTo>
                      <a:pt x="1" y="7847"/>
                      <a:pt x="1382" y="9823"/>
                      <a:pt x="1382" y="9823"/>
                    </a:cubicBezTo>
                    <a:cubicBezTo>
                      <a:pt x="1382" y="9823"/>
                      <a:pt x="3596" y="8883"/>
                      <a:pt x="4370" y="6180"/>
                    </a:cubicBezTo>
                    <a:cubicBezTo>
                      <a:pt x="5144" y="3465"/>
                      <a:pt x="4180" y="1"/>
                      <a:pt x="4180"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07" name="Google Shape;6307;p46"/>
              <p:cNvSpPr/>
              <p:nvPr/>
            </p:nvSpPr>
            <p:spPr>
              <a:xfrm>
                <a:off x="5853100" y="3118900"/>
                <a:ext cx="27400" cy="26575"/>
              </a:xfrm>
              <a:custGeom>
                <a:avLst/>
                <a:gdLst/>
                <a:ahLst/>
                <a:cxnLst/>
                <a:rect l="l" t="t" r="r" b="b"/>
                <a:pathLst>
                  <a:path w="1096" h="1063" extrusionOk="0">
                    <a:moveTo>
                      <a:pt x="518" y="0"/>
                    </a:moveTo>
                    <a:cubicBezTo>
                      <a:pt x="452" y="0"/>
                      <a:pt x="389" y="23"/>
                      <a:pt x="310" y="63"/>
                    </a:cubicBezTo>
                    <a:cubicBezTo>
                      <a:pt x="143" y="146"/>
                      <a:pt x="24" y="313"/>
                      <a:pt x="12" y="503"/>
                    </a:cubicBezTo>
                    <a:cubicBezTo>
                      <a:pt x="1" y="801"/>
                      <a:pt x="239" y="1039"/>
                      <a:pt x="536" y="1063"/>
                    </a:cubicBezTo>
                    <a:cubicBezTo>
                      <a:pt x="584" y="1063"/>
                      <a:pt x="608" y="1039"/>
                      <a:pt x="655" y="1039"/>
                    </a:cubicBezTo>
                    <a:cubicBezTo>
                      <a:pt x="893" y="1003"/>
                      <a:pt x="1072" y="801"/>
                      <a:pt x="1084" y="551"/>
                    </a:cubicBezTo>
                    <a:cubicBezTo>
                      <a:pt x="1096" y="253"/>
                      <a:pt x="858" y="15"/>
                      <a:pt x="560" y="3"/>
                    </a:cubicBezTo>
                    <a:cubicBezTo>
                      <a:pt x="546" y="1"/>
                      <a:pt x="532" y="0"/>
                      <a:pt x="518"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08" name="Google Shape;6308;p46"/>
              <p:cNvSpPr/>
              <p:nvPr/>
            </p:nvSpPr>
            <p:spPr>
              <a:xfrm>
                <a:off x="6020375" y="2723075"/>
                <a:ext cx="23250" cy="22950"/>
              </a:xfrm>
              <a:custGeom>
                <a:avLst/>
                <a:gdLst/>
                <a:ahLst/>
                <a:cxnLst/>
                <a:rect l="l" t="t" r="r" b="b"/>
                <a:pathLst>
                  <a:path w="930" h="918" extrusionOk="0">
                    <a:moveTo>
                      <a:pt x="501" y="1"/>
                    </a:moveTo>
                    <a:cubicBezTo>
                      <a:pt x="334" y="1"/>
                      <a:pt x="179" y="84"/>
                      <a:pt x="96" y="227"/>
                    </a:cubicBezTo>
                    <a:cubicBezTo>
                      <a:pt x="48" y="287"/>
                      <a:pt x="13" y="358"/>
                      <a:pt x="13" y="441"/>
                    </a:cubicBezTo>
                    <a:cubicBezTo>
                      <a:pt x="1" y="703"/>
                      <a:pt x="215" y="906"/>
                      <a:pt x="465" y="918"/>
                    </a:cubicBezTo>
                    <a:cubicBezTo>
                      <a:pt x="691" y="918"/>
                      <a:pt x="882" y="739"/>
                      <a:pt x="918" y="525"/>
                    </a:cubicBezTo>
                    <a:cubicBezTo>
                      <a:pt x="918" y="501"/>
                      <a:pt x="930" y="489"/>
                      <a:pt x="930" y="477"/>
                    </a:cubicBezTo>
                    <a:cubicBezTo>
                      <a:pt x="930" y="406"/>
                      <a:pt x="918" y="346"/>
                      <a:pt x="894" y="287"/>
                    </a:cubicBezTo>
                    <a:cubicBezTo>
                      <a:pt x="822" y="120"/>
                      <a:pt x="679" y="1"/>
                      <a:pt x="501"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09" name="Google Shape;6309;p46"/>
              <p:cNvSpPr/>
              <p:nvPr/>
            </p:nvSpPr>
            <p:spPr>
              <a:xfrm>
                <a:off x="5659925" y="2350100"/>
                <a:ext cx="26800" cy="26250"/>
              </a:xfrm>
              <a:custGeom>
                <a:avLst/>
                <a:gdLst/>
                <a:ahLst/>
                <a:cxnLst/>
                <a:rect l="l" t="t" r="r" b="b"/>
                <a:pathLst>
                  <a:path w="1072" h="1050" extrusionOk="0">
                    <a:moveTo>
                      <a:pt x="527" y="1"/>
                    </a:moveTo>
                    <a:cubicBezTo>
                      <a:pt x="250" y="1"/>
                      <a:pt x="12" y="234"/>
                      <a:pt x="12" y="513"/>
                    </a:cubicBezTo>
                    <a:cubicBezTo>
                      <a:pt x="0" y="787"/>
                      <a:pt x="238" y="1049"/>
                      <a:pt x="524" y="1049"/>
                    </a:cubicBezTo>
                    <a:cubicBezTo>
                      <a:pt x="531" y="1049"/>
                      <a:pt x="539" y="1050"/>
                      <a:pt x="546" y="1050"/>
                    </a:cubicBezTo>
                    <a:cubicBezTo>
                      <a:pt x="822" y="1050"/>
                      <a:pt x="1048" y="827"/>
                      <a:pt x="1060" y="537"/>
                    </a:cubicBezTo>
                    <a:cubicBezTo>
                      <a:pt x="1072" y="263"/>
                      <a:pt x="834" y="1"/>
                      <a:pt x="548" y="1"/>
                    </a:cubicBezTo>
                    <a:cubicBezTo>
                      <a:pt x="541" y="1"/>
                      <a:pt x="534" y="1"/>
                      <a:pt x="527"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10" name="Google Shape;6310;p46"/>
              <p:cNvSpPr/>
              <p:nvPr/>
            </p:nvSpPr>
            <p:spPr>
              <a:xfrm>
                <a:off x="6043600" y="2198300"/>
                <a:ext cx="39325" cy="38775"/>
              </a:xfrm>
              <a:custGeom>
                <a:avLst/>
                <a:gdLst/>
                <a:ahLst/>
                <a:cxnLst/>
                <a:rect l="l" t="t" r="r" b="b"/>
                <a:pathLst>
                  <a:path w="1573" h="1551" extrusionOk="0">
                    <a:moveTo>
                      <a:pt x="800" y="1"/>
                    </a:moveTo>
                    <a:cubicBezTo>
                      <a:pt x="370" y="1"/>
                      <a:pt x="24" y="342"/>
                      <a:pt x="12" y="751"/>
                    </a:cubicBezTo>
                    <a:cubicBezTo>
                      <a:pt x="1" y="1180"/>
                      <a:pt x="322" y="1537"/>
                      <a:pt x="763" y="1549"/>
                    </a:cubicBezTo>
                    <a:cubicBezTo>
                      <a:pt x="777" y="1550"/>
                      <a:pt x="790" y="1550"/>
                      <a:pt x="804" y="1550"/>
                    </a:cubicBezTo>
                    <a:cubicBezTo>
                      <a:pt x="1214" y="1550"/>
                      <a:pt x="1549" y="1214"/>
                      <a:pt x="1560" y="811"/>
                    </a:cubicBezTo>
                    <a:cubicBezTo>
                      <a:pt x="1572" y="382"/>
                      <a:pt x="1251" y="25"/>
                      <a:pt x="822" y="1"/>
                    </a:cubicBezTo>
                    <a:cubicBezTo>
                      <a:pt x="815" y="1"/>
                      <a:pt x="807" y="1"/>
                      <a:pt x="800"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11" name="Google Shape;6311;p46"/>
              <p:cNvSpPr/>
              <p:nvPr/>
            </p:nvSpPr>
            <p:spPr>
              <a:xfrm>
                <a:off x="5716175" y="2422450"/>
                <a:ext cx="42900" cy="42325"/>
              </a:xfrm>
              <a:custGeom>
                <a:avLst/>
                <a:gdLst/>
                <a:ahLst/>
                <a:cxnLst/>
                <a:rect l="l" t="t" r="r" b="b"/>
                <a:pathLst>
                  <a:path w="1716" h="1693" extrusionOk="0">
                    <a:moveTo>
                      <a:pt x="870" y="0"/>
                    </a:moveTo>
                    <a:cubicBezTo>
                      <a:pt x="405" y="0"/>
                      <a:pt x="24" y="354"/>
                      <a:pt x="13" y="822"/>
                    </a:cubicBezTo>
                    <a:cubicBezTo>
                      <a:pt x="1" y="1298"/>
                      <a:pt x="370" y="1679"/>
                      <a:pt x="834" y="1691"/>
                    </a:cubicBezTo>
                    <a:cubicBezTo>
                      <a:pt x="850" y="1692"/>
                      <a:pt x="865" y="1693"/>
                      <a:pt x="881" y="1693"/>
                    </a:cubicBezTo>
                    <a:cubicBezTo>
                      <a:pt x="1277" y="1693"/>
                      <a:pt x="1611" y="1403"/>
                      <a:pt x="1691" y="1024"/>
                    </a:cubicBezTo>
                    <a:cubicBezTo>
                      <a:pt x="1715" y="977"/>
                      <a:pt x="1715" y="917"/>
                      <a:pt x="1715" y="882"/>
                    </a:cubicBezTo>
                    <a:cubicBezTo>
                      <a:pt x="1715" y="786"/>
                      <a:pt x="1691" y="703"/>
                      <a:pt x="1679" y="620"/>
                    </a:cubicBezTo>
                    <a:cubicBezTo>
                      <a:pt x="1596" y="262"/>
                      <a:pt x="1275" y="12"/>
                      <a:pt x="894" y="1"/>
                    </a:cubicBezTo>
                    <a:cubicBezTo>
                      <a:pt x="886" y="0"/>
                      <a:pt x="878" y="0"/>
                      <a:pt x="870"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12" name="Google Shape;6312;p46"/>
              <p:cNvSpPr/>
              <p:nvPr/>
            </p:nvSpPr>
            <p:spPr>
              <a:xfrm>
                <a:off x="5533125" y="1987850"/>
                <a:ext cx="21450" cy="20900"/>
              </a:xfrm>
              <a:custGeom>
                <a:avLst/>
                <a:gdLst/>
                <a:ahLst/>
                <a:cxnLst/>
                <a:rect l="l" t="t" r="r" b="b"/>
                <a:pathLst>
                  <a:path w="858" h="836" extrusionOk="0">
                    <a:moveTo>
                      <a:pt x="418" y="1"/>
                    </a:moveTo>
                    <a:cubicBezTo>
                      <a:pt x="191" y="1"/>
                      <a:pt x="12" y="175"/>
                      <a:pt x="12" y="394"/>
                    </a:cubicBezTo>
                    <a:cubicBezTo>
                      <a:pt x="0" y="621"/>
                      <a:pt x="191" y="823"/>
                      <a:pt x="417" y="835"/>
                    </a:cubicBezTo>
                    <a:cubicBezTo>
                      <a:pt x="424" y="835"/>
                      <a:pt x="430" y="835"/>
                      <a:pt x="437" y="835"/>
                    </a:cubicBezTo>
                    <a:cubicBezTo>
                      <a:pt x="654" y="835"/>
                      <a:pt x="834" y="650"/>
                      <a:pt x="846" y="430"/>
                    </a:cubicBezTo>
                    <a:cubicBezTo>
                      <a:pt x="858" y="204"/>
                      <a:pt x="667" y="13"/>
                      <a:pt x="441" y="1"/>
                    </a:cubicBezTo>
                    <a:cubicBezTo>
                      <a:pt x="433" y="1"/>
                      <a:pt x="426" y="1"/>
                      <a:pt x="418"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13" name="Google Shape;6313;p46"/>
              <p:cNvSpPr/>
              <p:nvPr/>
            </p:nvSpPr>
            <p:spPr>
              <a:xfrm>
                <a:off x="5947450" y="1975975"/>
                <a:ext cx="20875" cy="8650"/>
              </a:xfrm>
              <a:custGeom>
                <a:avLst/>
                <a:gdLst/>
                <a:ahLst/>
                <a:cxnLst/>
                <a:rect l="l" t="t" r="r" b="b"/>
                <a:pathLst>
                  <a:path w="835" h="346" extrusionOk="0">
                    <a:moveTo>
                      <a:pt x="1" y="0"/>
                    </a:moveTo>
                    <a:lnTo>
                      <a:pt x="1" y="0"/>
                    </a:lnTo>
                    <a:cubicBezTo>
                      <a:pt x="48" y="191"/>
                      <a:pt x="215" y="322"/>
                      <a:pt x="406" y="346"/>
                    </a:cubicBezTo>
                    <a:cubicBezTo>
                      <a:pt x="620" y="346"/>
                      <a:pt x="775" y="203"/>
                      <a:pt x="834" y="24"/>
                    </a:cubicBezTo>
                    <a:lnTo>
                      <a:pt x="1" y="0"/>
                    </a:ln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14" name="Google Shape;6314;p46"/>
              <p:cNvSpPr/>
              <p:nvPr/>
            </p:nvSpPr>
            <p:spPr>
              <a:xfrm>
                <a:off x="5482225" y="2194450"/>
                <a:ext cx="9850" cy="9850"/>
              </a:xfrm>
              <a:custGeom>
                <a:avLst/>
                <a:gdLst/>
                <a:ahLst/>
                <a:cxnLst/>
                <a:rect l="l" t="t" r="r" b="b"/>
                <a:pathLst>
                  <a:path w="394" h="394" extrusionOk="0">
                    <a:moveTo>
                      <a:pt x="203" y="0"/>
                    </a:moveTo>
                    <a:cubicBezTo>
                      <a:pt x="96" y="0"/>
                      <a:pt x="12" y="72"/>
                      <a:pt x="0" y="191"/>
                    </a:cubicBezTo>
                    <a:cubicBezTo>
                      <a:pt x="0" y="298"/>
                      <a:pt x="72" y="381"/>
                      <a:pt x="191" y="393"/>
                    </a:cubicBezTo>
                    <a:cubicBezTo>
                      <a:pt x="310" y="393"/>
                      <a:pt x="393" y="310"/>
                      <a:pt x="393" y="203"/>
                    </a:cubicBezTo>
                    <a:cubicBezTo>
                      <a:pt x="393" y="96"/>
                      <a:pt x="322" y="12"/>
                      <a:pt x="203"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15" name="Google Shape;6315;p46"/>
              <p:cNvSpPr/>
              <p:nvPr/>
            </p:nvSpPr>
            <p:spPr>
              <a:xfrm>
                <a:off x="5416150" y="2298575"/>
                <a:ext cx="18775" cy="18525"/>
              </a:xfrm>
              <a:custGeom>
                <a:avLst/>
                <a:gdLst/>
                <a:ahLst/>
                <a:cxnLst/>
                <a:rect l="l" t="t" r="r" b="b"/>
                <a:pathLst>
                  <a:path w="751" h="741" extrusionOk="0">
                    <a:moveTo>
                      <a:pt x="352" y="0"/>
                    </a:moveTo>
                    <a:cubicBezTo>
                      <a:pt x="157" y="0"/>
                      <a:pt x="0" y="159"/>
                      <a:pt x="0" y="360"/>
                    </a:cubicBezTo>
                    <a:cubicBezTo>
                      <a:pt x="0" y="562"/>
                      <a:pt x="155" y="729"/>
                      <a:pt x="357" y="741"/>
                    </a:cubicBezTo>
                    <a:cubicBezTo>
                      <a:pt x="572" y="741"/>
                      <a:pt x="738" y="598"/>
                      <a:pt x="750" y="384"/>
                    </a:cubicBezTo>
                    <a:cubicBezTo>
                      <a:pt x="750" y="181"/>
                      <a:pt x="595" y="14"/>
                      <a:pt x="393" y="3"/>
                    </a:cubicBezTo>
                    <a:cubicBezTo>
                      <a:pt x="379" y="1"/>
                      <a:pt x="366" y="0"/>
                      <a:pt x="35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16" name="Google Shape;6316;p46"/>
              <p:cNvSpPr/>
              <p:nvPr/>
            </p:nvSpPr>
            <p:spPr>
              <a:xfrm>
                <a:off x="5241725" y="2464100"/>
                <a:ext cx="23225" cy="22375"/>
              </a:xfrm>
              <a:custGeom>
                <a:avLst/>
                <a:gdLst/>
                <a:ahLst/>
                <a:cxnLst/>
                <a:rect l="l" t="t" r="r" b="b"/>
                <a:pathLst>
                  <a:path w="929" h="895" extrusionOk="0">
                    <a:moveTo>
                      <a:pt x="455" y="1"/>
                    </a:moveTo>
                    <a:cubicBezTo>
                      <a:pt x="226" y="1"/>
                      <a:pt x="35" y="187"/>
                      <a:pt x="12" y="430"/>
                    </a:cubicBezTo>
                    <a:cubicBezTo>
                      <a:pt x="0" y="680"/>
                      <a:pt x="191" y="894"/>
                      <a:pt x="453" y="894"/>
                    </a:cubicBezTo>
                    <a:cubicBezTo>
                      <a:pt x="460" y="895"/>
                      <a:pt x="467" y="895"/>
                      <a:pt x="475" y="895"/>
                    </a:cubicBezTo>
                    <a:cubicBezTo>
                      <a:pt x="714" y="895"/>
                      <a:pt x="905" y="708"/>
                      <a:pt x="905" y="466"/>
                    </a:cubicBezTo>
                    <a:cubicBezTo>
                      <a:pt x="929" y="204"/>
                      <a:pt x="714" y="1"/>
                      <a:pt x="476" y="1"/>
                    </a:cubicBezTo>
                    <a:cubicBezTo>
                      <a:pt x="469" y="1"/>
                      <a:pt x="462" y="1"/>
                      <a:pt x="455"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17" name="Google Shape;6317;p46"/>
              <p:cNvSpPr/>
              <p:nvPr/>
            </p:nvSpPr>
            <p:spPr>
              <a:xfrm>
                <a:off x="5284275" y="2412025"/>
                <a:ext cx="40200" cy="39350"/>
              </a:xfrm>
              <a:custGeom>
                <a:avLst/>
                <a:gdLst/>
                <a:ahLst/>
                <a:cxnLst/>
                <a:rect l="l" t="t" r="r" b="b"/>
                <a:pathLst>
                  <a:path w="1608" h="1574" extrusionOk="0">
                    <a:moveTo>
                      <a:pt x="834" y="1"/>
                    </a:moveTo>
                    <a:cubicBezTo>
                      <a:pt x="786" y="1"/>
                      <a:pt x="727" y="1"/>
                      <a:pt x="679" y="13"/>
                    </a:cubicBezTo>
                    <a:cubicBezTo>
                      <a:pt x="310" y="72"/>
                      <a:pt x="24" y="370"/>
                      <a:pt x="13" y="763"/>
                    </a:cubicBezTo>
                    <a:cubicBezTo>
                      <a:pt x="1" y="1096"/>
                      <a:pt x="215" y="1394"/>
                      <a:pt x="513" y="1513"/>
                    </a:cubicBezTo>
                    <a:cubicBezTo>
                      <a:pt x="596" y="1549"/>
                      <a:pt x="679" y="1561"/>
                      <a:pt x="775" y="1572"/>
                    </a:cubicBezTo>
                    <a:cubicBezTo>
                      <a:pt x="789" y="1573"/>
                      <a:pt x="803" y="1574"/>
                      <a:pt x="816" y="1574"/>
                    </a:cubicBezTo>
                    <a:cubicBezTo>
                      <a:pt x="1227" y="1574"/>
                      <a:pt x="1573" y="1237"/>
                      <a:pt x="1584" y="822"/>
                    </a:cubicBezTo>
                    <a:cubicBezTo>
                      <a:pt x="1608" y="382"/>
                      <a:pt x="1263" y="13"/>
                      <a:pt x="83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18" name="Google Shape;6318;p46"/>
              <p:cNvSpPr/>
              <p:nvPr/>
            </p:nvSpPr>
            <p:spPr>
              <a:xfrm>
                <a:off x="5503350" y="2904350"/>
                <a:ext cx="24425" cy="23850"/>
              </a:xfrm>
              <a:custGeom>
                <a:avLst/>
                <a:gdLst/>
                <a:ahLst/>
                <a:cxnLst/>
                <a:rect l="l" t="t" r="r" b="b"/>
                <a:pathLst>
                  <a:path w="977" h="954" extrusionOk="0">
                    <a:moveTo>
                      <a:pt x="501" y="1"/>
                    </a:moveTo>
                    <a:cubicBezTo>
                      <a:pt x="239" y="1"/>
                      <a:pt x="24" y="203"/>
                      <a:pt x="13" y="453"/>
                    </a:cubicBezTo>
                    <a:cubicBezTo>
                      <a:pt x="1" y="715"/>
                      <a:pt x="203" y="929"/>
                      <a:pt x="477" y="953"/>
                    </a:cubicBezTo>
                    <a:cubicBezTo>
                      <a:pt x="484" y="954"/>
                      <a:pt x="490" y="954"/>
                      <a:pt x="497" y="954"/>
                    </a:cubicBezTo>
                    <a:cubicBezTo>
                      <a:pt x="739" y="954"/>
                      <a:pt x="953" y="744"/>
                      <a:pt x="965" y="489"/>
                    </a:cubicBezTo>
                    <a:cubicBezTo>
                      <a:pt x="977" y="227"/>
                      <a:pt x="775" y="13"/>
                      <a:pt x="501"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19" name="Google Shape;6319;p46"/>
              <p:cNvSpPr/>
              <p:nvPr/>
            </p:nvSpPr>
            <p:spPr>
              <a:xfrm>
                <a:off x="5779875" y="2829050"/>
                <a:ext cx="12225" cy="12225"/>
              </a:xfrm>
              <a:custGeom>
                <a:avLst/>
                <a:gdLst/>
                <a:ahLst/>
                <a:cxnLst/>
                <a:rect l="l" t="t" r="r" b="b"/>
                <a:pathLst>
                  <a:path w="489" h="489" extrusionOk="0">
                    <a:moveTo>
                      <a:pt x="251" y="0"/>
                    </a:moveTo>
                    <a:cubicBezTo>
                      <a:pt x="120" y="0"/>
                      <a:pt x="1" y="108"/>
                      <a:pt x="1" y="239"/>
                    </a:cubicBezTo>
                    <a:cubicBezTo>
                      <a:pt x="1" y="370"/>
                      <a:pt x="96" y="489"/>
                      <a:pt x="239" y="489"/>
                    </a:cubicBezTo>
                    <a:cubicBezTo>
                      <a:pt x="370" y="489"/>
                      <a:pt x="489" y="393"/>
                      <a:pt x="489" y="250"/>
                    </a:cubicBezTo>
                    <a:cubicBezTo>
                      <a:pt x="489" y="120"/>
                      <a:pt x="382" y="0"/>
                      <a:pt x="25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20" name="Google Shape;6320;p46"/>
              <p:cNvSpPr/>
              <p:nvPr/>
            </p:nvSpPr>
            <p:spPr>
              <a:xfrm>
                <a:off x="5567050" y="3334750"/>
                <a:ext cx="44375" cy="43825"/>
              </a:xfrm>
              <a:custGeom>
                <a:avLst/>
                <a:gdLst/>
                <a:ahLst/>
                <a:cxnLst/>
                <a:rect l="l" t="t" r="r" b="b"/>
                <a:pathLst>
                  <a:path w="1775" h="1753" extrusionOk="0">
                    <a:moveTo>
                      <a:pt x="895" y="1"/>
                    </a:moveTo>
                    <a:cubicBezTo>
                      <a:pt x="417" y="1"/>
                      <a:pt x="24" y="377"/>
                      <a:pt x="13" y="846"/>
                    </a:cubicBezTo>
                    <a:cubicBezTo>
                      <a:pt x="1" y="1323"/>
                      <a:pt x="370" y="1739"/>
                      <a:pt x="858" y="1751"/>
                    </a:cubicBezTo>
                    <a:cubicBezTo>
                      <a:pt x="872" y="1752"/>
                      <a:pt x="886" y="1752"/>
                      <a:pt x="900" y="1752"/>
                    </a:cubicBezTo>
                    <a:cubicBezTo>
                      <a:pt x="1359" y="1752"/>
                      <a:pt x="1751" y="1380"/>
                      <a:pt x="1763" y="906"/>
                    </a:cubicBezTo>
                    <a:cubicBezTo>
                      <a:pt x="1775" y="430"/>
                      <a:pt x="1406" y="13"/>
                      <a:pt x="917" y="1"/>
                    </a:cubicBezTo>
                    <a:cubicBezTo>
                      <a:pt x="910" y="1"/>
                      <a:pt x="903" y="1"/>
                      <a:pt x="895"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21" name="Google Shape;6321;p46"/>
              <p:cNvSpPr/>
              <p:nvPr/>
            </p:nvSpPr>
            <p:spPr>
              <a:xfrm>
                <a:off x="5281300" y="3377600"/>
                <a:ext cx="37525" cy="36700"/>
              </a:xfrm>
              <a:custGeom>
                <a:avLst/>
                <a:gdLst/>
                <a:ahLst/>
                <a:cxnLst/>
                <a:rect l="l" t="t" r="r" b="b"/>
                <a:pathLst>
                  <a:path w="1501" h="1468" extrusionOk="0">
                    <a:moveTo>
                      <a:pt x="734" y="0"/>
                    </a:moveTo>
                    <a:cubicBezTo>
                      <a:pt x="347" y="0"/>
                      <a:pt x="24" y="325"/>
                      <a:pt x="13" y="716"/>
                    </a:cubicBezTo>
                    <a:cubicBezTo>
                      <a:pt x="1" y="1109"/>
                      <a:pt x="310" y="1454"/>
                      <a:pt x="727" y="1466"/>
                    </a:cubicBezTo>
                    <a:cubicBezTo>
                      <a:pt x="741" y="1467"/>
                      <a:pt x="756" y="1467"/>
                      <a:pt x="770" y="1467"/>
                    </a:cubicBezTo>
                    <a:cubicBezTo>
                      <a:pt x="1166" y="1467"/>
                      <a:pt x="1466" y="1154"/>
                      <a:pt x="1489" y="752"/>
                    </a:cubicBezTo>
                    <a:cubicBezTo>
                      <a:pt x="1501" y="359"/>
                      <a:pt x="1191" y="14"/>
                      <a:pt x="775" y="2"/>
                    </a:cubicBezTo>
                    <a:cubicBezTo>
                      <a:pt x="761" y="1"/>
                      <a:pt x="747" y="0"/>
                      <a:pt x="734"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22" name="Google Shape;6322;p46"/>
              <p:cNvSpPr/>
              <p:nvPr/>
            </p:nvSpPr>
            <p:spPr>
              <a:xfrm>
                <a:off x="5417325" y="3333575"/>
                <a:ext cx="7175" cy="7175"/>
              </a:xfrm>
              <a:custGeom>
                <a:avLst/>
                <a:gdLst/>
                <a:ahLst/>
                <a:cxnLst/>
                <a:rect l="l" t="t" r="r" b="b"/>
                <a:pathLst>
                  <a:path w="287" h="287" extrusionOk="0">
                    <a:moveTo>
                      <a:pt x="156" y="1"/>
                    </a:moveTo>
                    <a:cubicBezTo>
                      <a:pt x="60" y="1"/>
                      <a:pt x="1" y="60"/>
                      <a:pt x="1" y="131"/>
                    </a:cubicBezTo>
                    <a:cubicBezTo>
                      <a:pt x="1" y="215"/>
                      <a:pt x="60" y="286"/>
                      <a:pt x="132" y="286"/>
                    </a:cubicBezTo>
                    <a:cubicBezTo>
                      <a:pt x="215" y="286"/>
                      <a:pt x="287" y="227"/>
                      <a:pt x="287" y="155"/>
                    </a:cubicBezTo>
                    <a:cubicBezTo>
                      <a:pt x="287" y="72"/>
                      <a:pt x="227" y="1"/>
                      <a:pt x="156"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23" name="Google Shape;6323;p46"/>
              <p:cNvSpPr/>
              <p:nvPr/>
            </p:nvSpPr>
            <p:spPr>
              <a:xfrm>
                <a:off x="5485200" y="3339500"/>
                <a:ext cx="15500" cy="15850"/>
              </a:xfrm>
              <a:custGeom>
                <a:avLst/>
                <a:gdLst/>
                <a:ahLst/>
                <a:cxnLst/>
                <a:rect l="l" t="t" r="r" b="b"/>
                <a:pathLst>
                  <a:path w="620" h="634" extrusionOk="0">
                    <a:moveTo>
                      <a:pt x="299" y="1"/>
                    </a:moveTo>
                    <a:cubicBezTo>
                      <a:pt x="131" y="1"/>
                      <a:pt x="0" y="128"/>
                      <a:pt x="0" y="299"/>
                    </a:cubicBezTo>
                    <a:cubicBezTo>
                      <a:pt x="0" y="478"/>
                      <a:pt x="131" y="609"/>
                      <a:pt x="298" y="633"/>
                    </a:cubicBezTo>
                    <a:cubicBezTo>
                      <a:pt x="304" y="633"/>
                      <a:pt x="309" y="633"/>
                      <a:pt x="315" y="633"/>
                    </a:cubicBezTo>
                    <a:cubicBezTo>
                      <a:pt x="464" y="633"/>
                      <a:pt x="608" y="484"/>
                      <a:pt x="620" y="335"/>
                    </a:cubicBezTo>
                    <a:cubicBezTo>
                      <a:pt x="620" y="156"/>
                      <a:pt x="489" y="14"/>
                      <a:pt x="322" y="2"/>
                    </a:cubicBezTo>
                    <a:cubicBezTo>
                      <a:pt x="314" y="1"/>
                      <a:pt x="307" y="1"/>
                      <a:pt x="299"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24" name="Google Shape;6324;p46"/>
              <p:cNvSpPr/>
              <p:nvPr/>
            </p:nvSpPr>
            <p:spPr>
              <a:xfrm>
                <a:off x="5852800" y="3557950"/>
                <a:ext cx="39325" cy="38775"/>
              </a:xfrm>
              <a:custGeom>
                <a:avLst/>
                <a:gdLst/>
                <a:ahLst/>
                <a:cxnLst/>
                <a:rect l="l" t="t" r="r" b="b"/>
                <a:pathLst>
                  <a:path w="1573" h="1551" extrusionOk="0">
                    <a:moveTo>
                      <a:pt x="749" y="0"/>
                    </a:moveTo>
                    <a:cubicBezTo>
                      <a:pt x="348" y="0"/>
                      <a:pt x="24" y="333"/>
                      <a:pt x="13" y="741"/>
                    </a:cubicBezTo>
                    <a:cubicBezTo>
                      <a:pt x="1" y="1182"/>
                      <a:pt x="334" y="1539"/>
                      <a:pt x="751" y="1551"/>
                    </a:cubicBezTo>
                    <a:cubicBezTo>
                      <a:pt x="758" y="1551"/>
                      <a:pt x="765" y="1551"/>
                      <a:pt x="773" y="1551"/>
                    </a:cubicBezTo>
                    <a:cubicBezTo>
                      <a:pt x="1203" y="1551"/>
                      <a:pt x="1549" y="1210"/>
                      <a:pt x="1560" y="801"/>
                    </a:cubicBezTo>
                    <a:cubicBezTo>
                      <a:pt x="1572" y="372"/>
                      <a:pt x="1227" y="15"/>
                      <a:pt x="810" y="3"/>
                    </a:cubicBezTo>
                    <a:cubicBezTo>
                      <a:pt x="790" y="1"/>
                      <a:pt x="769" y="0"/>
                      <a:pt x="749"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25" name="Google Shape;6325;p46"/>
              <p:cNvSpPr/>
              <p:nvPr/>
            </p:nvSpPr>
            <p:spPr>
              <a:xfrm>
                <a:off x="5904300" y="3471975"/>
                <a:ext cx="40800" cy="39925"/>
              </a:xfrm>
              <a:custGeom>
                <a:avLst/>
                <a:gdLst/>
                <a:ahLst/>
                <a:cxnLst/>
                <a:rect l="l" t="t" r="r" b="b"/>
                <a:pathLst>
                  <a:path w="1632" h="1597" extrusionOk="0">
                    <a:moveTo>
                      <a:pt x="813" y="1"/>
                    </a:moveTo>
                    <a:cubicBezTo>
                      <a:pt x="393" y="1"/>
                      <a:pt x="36" y="353"/>
                      <a:pt x="24" y="775"/>
                    </a:cubicBezTo>
                    <a:cubicBezTo>
                      <a:pt x="0" y="1227"/>
                      <a:pt x="346" y="1584"/>
                      <a:pt x="798" y="1596"/>
                    </a:cubicBezTo>
                    <a:cubicBezTo>
                      <a:pt x="805" y="1597"/>
                      <a:pt x="813" y="1597"/>
                      <a:pt x="820" y="1597"/>
                    </a:cubicBezTo>
                    <a:cubicBezTo>
                      <a:pt x="1251" y="1597"/>
                      <a:pt x="1596" y="1256"/>
                      <a:pt x="1608" y="822"/>
                    </a:cubicBezTo>
                    <a:cubicBezTo>
                      <a:pt x="1632" y="370"/>
                      <a:pt x="1286" y="13"/>
                      <a:pt x="834" y="1"/>
                    </a:cubicBezTo>
                    <a:cubicBezTo>
                      <a:pt x="827" y="1"/>
                      <a:pt x="820" y="1"/>
                      <a:pt x="813"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26" name="Google Shape;6326;p46"/>
              <p:cNvSpPr/>
              <p:nvPr/>
            </p:nvSpPr>
            <p:spPr>
              <a:xfrm>
                <a:off x="6265350" y="3346675"/>
                <a:ext cx="19075" cy="19075"/>
              </a:xfrm>
              <a:custGeom>
                <a:avLst/>
                <a:gdLst/>
                <a:ahLst/>
                <a:cxnLst/>
                <a:rect l="l" t="t" r="r" b="b"/>
                <a:pathLst>
                  <a:path w="763" h="763" extrusionOk="0">
                    <a:moveTo>
                      <a:pt x="382" y="0"/>
                    </a:moveTo>
                    <a:cubicBezTo>
                      <a:pt x="179" y="0"/>
                      <a:pt x="13" y="167"/>
                      <a:pt x="1" y="369"/>
                    </a:cubicBezTo>
                    <a:cubicBezTo>
                      <a:pt x="1" y="584"/>
                      <a:pt x="167" y="762"/>
                      <a:pt x="370" y="762"/>
                    </a:cubicBezTo>
                    <a:cubicBezTo>
                      <a:pt x="584" y="762"/>
                      <a:pt x="763" y="596"/>
                      <a:pt x="763" y="381"/>
                    </a:cubicBezTo>
                    <a:cubicBezTo>
                      <a:pt x="763" y="179"/>
                      <a:pt x="596" y="0"/>
                      <a:pt x="38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27" name="Google Shape;6327;p46"/>
              <p:cNvSpPr/>
              <p:nvPr/>
            </p:nvSpPr>
            <p:spPr>
              <a:xfrm>
                <a:off x="6481150" y="3286850"/>
                <a:ext cx="19075" cy="18775"/>
              </a:xfrm>
              <a:custGeom>
                <a:avLst/>
                <a:gdLst/>
                <a:ahLst/>
                <a:cxnLst/>
                <a:rect l="l" t="t" r="r" b="b"/>
                <a:pathLst>
                  <a:path w="763" h="751" extrusionOk="0">
                    <a:moveTo>
                      <a:pt x="382" y="0"/>
                    </a:moveTo>
                    <a:cubicBezTo>
                      <a:pt x="179" y="0"/>
                      <a:pt x="1" y="155"/>
                      <a:pt x="1" y="369"/>
                    </a:cubicBezTo>
                    <a:cubicBezTo>
                      <a:pt x="1" y="572"/>
                      <a:pt x="167" y="750"/>
                      <a:pt x="370" y="750"/>
                    </a:cubicBezTo>
                    <a:cubicBezTo>
                      <a:pt x="584" y="750"/>
                      <a:pt x="763" y="596"/>
                      <a:pt x="763" y="381"/>
                    </a:cubicBezTo>
                    <a:cubicBezTo>
                      <a:pt x="763" y="191"/>
                      <a:pt x="596" y="12"/>
                      <a:pt x="38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28" name="Google Shape;6328;p46"/>
              <p:cNvSpPr/>
              <p:nvPr/>
            </p:nvSpPr>
            <p:spPr>
              <a:xfrm>
                <a:off x="6265950" y="3257975"/>
                <a:ext cx="16100" cy="16100"/>
              </a:xfrm>
              <a:custGeom>
                <a:avLst/>
                <a:gdLst/>
                <a:ahLst/>
                <a:cxnLst/>
                <a:rect l="l" t="t" r="r" b="b"/>
                <a:pathLst>
                  <a:path w="644" h="644" extrusionOk="0">
                    <a:moveTo>
                      <a:pt x="334" y="0"/>
                    </a:moveTo>
                    <a:cubicBezTo>
                      <a:pt x="155" y="0"/>
                      <a:pt x="24" y="143"/>
                      <a:pt x="0" y="322"/>
                    </a:cubicBezTo>
                    <a:cubicBezTo>
                      <a:pt x="0" y="500"/>
                      <a:pt x="143" y="643"/>
                      <a:pt x="310" y="643"/>
                    </a:cubicBezTo>
                    <a:cubicBezTo>
                      <a:pt x="501" y="643"/>
                      <a:pt x="643" y="512"/>
                      <a:pt x="643" y="334"/>
                    </a:cubicBezTo>
                    <a:cubicBezTo>
                      <a:pt x="643" y="155"/>
                      <a:pt x="512" y="0"/>
                      <a:pt x="334"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29" name="Google Shape;6329;p46"/>
              <p:cNvSpPr/>
              <p:nvPr/>
            </p:nvSpPr>
            <p:spPr>
              <a:xfrm>
                <a:off x="6591875" y="3050500"/>
                <a:ext cx="32475" cy="32475"/>
              </a:xfrm>
              <a:custGeom>
                <a:avLst/>
                <a:gdLst/>
                <a:ahLst/>
                <a:cxnLst/>
                <a:rect l="l" t="t" r="r" b="b"/>
                <a:pathLst>
                  <a:path w="1299" h="1299" extrusionOk="0">
                    <a:moveTo>
                      <a:pt x="658" y="0"/>
                    </a:moveTo>
                    <a:cubicBezTo>
                      <a:pt x="322" y="0"/>
                      <a:pt x="36" y="270"/>
                      <a:pt x="25" y="620"/>
                    </a:cubicBezTo>
                    <a:cubicBezTo>
                      <a:pt x="1" y="977"/>
                      <a:pt x="287" y="1275"/>
                      <a:pt x="644" y="1298"/>
                    </a:cubicBezTo>
                    <a:lnTo>
                      <a:pt x="739" y="1298"/>
                    </a:lnTo>
                    <a:cubicBezTo>
                      <a:pt x="1049" y="1263"/>
                      <a:pt x="1299" y="1001"/>
                      <a:pt x="1299" y="667"/>
                    </a:cubicBezTo>
                    <a:cubicBezTo>
                      <a:pt x="1299" y="334"/>
                      <a:pt x="1072" y="72"/>
                      <a:pt x="763" y="13"/>
                    </a:cubicBezTo>
                    <a:cubicBezTo>
                      <a:pt x="739" y="13"/>
                      <a:pt x="703" y="1"/>
                      <a:pt x="679" y="1"/>
                    </a:cubicBezTo>
                    <a:cubicBezTo>
                      <a:pt x="672" y="0"/>
                      <a:pt x="665" y="0"/>
                      <a:pt x="658"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30" name="Google Shape;6330;p46"/>
              <p:cNvSpPr/>
              <p:nvPr/>
            </p:nvSpPr>
            <p:spPr>
              <a:xfrm>
                <a:off x="4949725" y="2996025"/>
                <a:ext cx="32450" cy="32475"/>
              </a:xfrm>
              <a:custGeom>
                <a:avLst/>
                <a:gdLst/>
                <a:ahLst/>
                <a:cxnLst/>
                <a:rect l="l" t="t" r="r" b="b"/>
                <a:pathLst>
                  <a:path w="1298" h="1299" extrusionOk="0">
                    <a:moveTo>
                      <a:pt x="657" y="0"/>
                    </a:moveTo>
                    <a:cubicBezTo>
                      <a:pt x="310" y="0"/>
                      <a:pt x="24" y="282"/>
                      <a:pt x="12" y="632"/>
                    </a:cubicBezTo>
                    <a:cubicBezTo>
                      <a:pt x="0" y="989"/>
                      <a:pt x="286" y="1287"/>
                      <a:pt x="643" y="1299"/>
                    </a:cubicBezTo>
                    <a:lnTo>
                      <a:pt x="726" y="1299"/>
                    </a:lnTo>
                    <a:cubicBezTo>
                      <a:pt x="1036" y="1263"/>
                      <a:pt x="1298" y="1001"/>
                      <a:pt x="1298" y="668"/>
                    </a:cubicBezTo>
                    <a:cubicBezTo>
                      <a:pt x="1298" y="346"/>
                      <a:pt x="1084" y="84"/>
                      <a:pt x="774" y="13"/>
                    </a:cubicBezTo>
                    <a:cubicBezTo>
                      <a:pt x="738" y="13"/>
                      <a:pt x="714" y="1"/>
                      <a:pt x="679" y="1"/>
                    </a:cubicBezTo>
                    <a:cubicBezTo>
                      <a:pt x="671" y="1"/>
                      <a:pt x="664" y="0"/>
                      <a:pt x="657"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31" name="Google Shape;6331;p46"/>
              <p:cNvSpPr/>
              <p:nvPr/>
            </p:nvSpPr>
            <p:spPr>
              <a:xfrm>
                <a:off x="6399300" y="3292775"/>
                <a:ext cx="43175" cy="42325"/>
              </a:xfrm>
              <a:custGeom>
                <a:avLst/>
                <a:gdLst/>
                <a:ahLst/>
                <a:cxnLst/>
                <a:rect l="l" t="t" r="r" b="b"/>
                <a:pathLst>
                  <a:path w="1727" h="1693" extrusionOk="0">
                    <a:moveTo>
                      <a:pt x="850" y="0"/>
                    </a:moveTo>
                    <a:cubicBezTo>
                      <a:pt x="405" y="0"/>
                      <a:pt x="47" y="350"/>
                      <a:pt x="12" y="811"/>
                    </a:cubicBezTo>
                    <a:cubicBezTo>
                      <a:pt x="0" y="1275"/>
                      <a:pt x="358" y="1668"/>
                      <a:pt x="834" y="1692"/>
                    </a:cubicBezTo>
                    <a:cubicBezTo>
                      <a:pt x="841" y="1692"/>
                      <a:pt x="849" y="1692"/>
                      <a:pt x="856" y="1692"/>
                    </a:cubicBezTo>
                    <a:cubicBezTo>
                      <a:pt x="1311" y="1692"/>
                      <a:pt x="1680" y="1339"/>
                      <a:pt x="1715" y="871"/>
                    </a:cubicBezTo>
                    <a:cubicBezTo>
                      <a:pt x="1727" y="394"/>
                      <a:pt x="1358" y="13"/>
                      <a:pt x="893" y="1"/>
                    </a:cubicBezTo>
                    <a:cubicBezTo>
                      <a:pt x="879" y="1"/>
                      <a:pt x="864" y="0"/>
                      <a:pt x="850"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32" name="Google Shape;6332;p46"/>
              <p:cNvSpPr/>
              <p:nvPr/>
            </p:nvSpPr>
            <p:spPr>
              <a:xfrm>
                <a:off x="6307025" y="2629600"/>
                <a:ext cx="28000" cy="27175"/>
              </a:xfrm>
              <a:custGeom>
                <a:avLst/>
                <a:gdLst/>
                <a:ahLst/>
                <a:cxnLst/>
                <a:rect l="l" t="t" r="r" b="b"/>
                <a:pathLst>
                  <a:path w="1120" h="1087" extrusionOk="0">
                    <a:moveTo>
                      <a:pt x="561" y="1"/>
                    </a:moveTo>
                    <a:cubicBezTo>
                      <a:pt x="251" y="1"/>
                      <a:pt x="12" y="235"/>
                      <a:pt x="12" y="525"/>
                    </a:cubicBezTo>
                    <a:cubicBezTo>
                      <a:pt x="1" y="823"/>
                      <a:pt x="239" y="1073"/>
                      <a:pt x="536" y="1085"/>
                    </a:cubicBezTo>
                    <a:cubicBezTo>
                      <a:pt x="550" y="1086"/>
                      <a:pt x="564" y="1086"/>
                      <a:pt x="577" y="1086"/>
                    </a:cubicBezTo>
                    <a:cubicBezTo>
                      <a:pt x="857" y="1086"/>
                      <a:pt x="1085" y="857"/>
                      <a:pt x="1096" y="573"/>
                    </a:cubicBezTo>
                    <a:cubicBezTo>
                      <a:pt x="1120" y="275"/>
                      <a:pt x="882" y="13"/>
                      <a:pt x="584" y="1"/>
                    </a:cubicBezTo>
                    <a:cubicBezTo>
                      <a:pt x="576" y="1"/>
                      <a:pt x="569" y="1"/>
                      <a:pt x="561"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33" name="Google Shape;6333;p46"/>
              <p:cNvSpPr/>
              <p:nvPr/>
            </p:nvSpPr>
            <p:spPr>
              <a:xfrm>
                <a:off x="6215350" y="2381075"/>
                <a:ext cx="15500" cy="15200"/>
              </a:xfrm>
              <a:custGeom>
                <a:avLst/>
                <a:gdLst/>
                <a:ahLst/>
                <a:cxnLst/>
                <a:rect l="l" t="t" r="r" b="b"/>
                <a:pathLst>
                  <a:path w="620" h="608" extrusionOk="0">
                    <a:moveTo>
                      <a:pt x="322" y="1"/>
                    </a:moveTo>
                    <a:cubicBezTo>
                      <a:pt x="155" y="1"/>
                      <a:pt x="24" y="120"/>
                      <a:pt x="0" y="298"/>
                    </a:cubicBezTo>
                    <a:cubicBezTo>
                      <a:pt x="0" y="465"/>
                      <a:pt x="119" y="608"/>
                      <a:pt x="298" y="608"/>
                    </a:cubicBezTo>
                    <a:cubicBezTo>
                      <a:pt x="465" y="608"/>
                      <a:pt x="620" y="489"/>
                      <a:pt x="620" y="310"/>
                    </a:cubicBezTo>
                    <a:cubicBezTo>
                      <a:pt x="620" y="155"/>
                      <a:pt x="500" y="1"/>
                      <a:pt x="32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34" name="Google Shape;6334;p46"/>
              <p:cNvSpPr/>
              <p:nvPr/>
            </p:nvSpPr>
            <p:spPr>
              <a:xfrm>
                <a:off x="6501700" y="2352500"/>
                <a:ext cx="16975" cy="17000"/>
              </a:xfrm>
              <a:custGeom>
                <a:avLst/>
                <a:gdLst/>
                <a:ahLst/>
                <a:cxnLst/>
                <a:rect l="l" t="t" r="r" b="b"/>
                <a:pathLst>
                  <a:path w="679" h="680" extrusionOk="0">
                    <a:moveTo>
                      <a:pt x="357" y="1"/>
                    </a:moveTo>
                    <a:cubicBezTo>
                      <a:pt x="155" y="1"/>
                      <a:pt x="0" y="143"/>
                      <a:pt x="0" y="322"/>
                    </a:cubicBezTo>
                    <a:cubicBezTo>
                      <a:pt x="0" y="524"/>
                      <a:pt x="131" y="667"/>
                      <a:pt x="322" y="679"/>
                    </a:cubicBezTo>
                    <a:cubicBezTo>
                      <a:pt x="512" y="679"/>
                      <a:pt x="667" y="548"/>
                      <a:pt x="679" y="358"/>
                    </a:cubicBezTo>
                    <a:cubicBezTo>
                      <a:pt x="679" y="155"/>
                      <a:pt x="548" y="13"/>
                      <a:pt x="357"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35" name="Google Shape;6335;p46"/>
              <p:cNvSpPr/>
              <p:nvPr/>
            </p:nvSpPr>
            <p:spPr>
              <a:xfrm>
                <a:off x="6480850" y="2114375"/>
                <a:ext cx="16700" cy="16700"/>
              </a:xfrm>
              <a:custGeom>
                <a:avLst/>
                <a:gdLst/>
                <a:ahLst/>
                <a:cxnLst/>
                <a:rect l="l" t="t" r="r" b="b"/>
                <a:pathLst>
                  <a:path w="668" h="668" extrusionOk="0">
                    <a:moveTo>
                      <a:pt x="334" y="1"/>
                    </a:moveTo>
                    <a:cubicBezTo>
                      <a:pt x="156" y="1"/>
                      <a:pt x="1" y="143"/>
                      <a:pt x="1" y="322"/>
                    </a:cubicBezTo>
                    <a:cubicBezTo>
                      <a:pt x="1" y="501"/>
                      <a:pt x="132" y="667"/>
                      <a:pt x="322" y="667"/>
                    </a:cubicBezTo>
                    <a:cubicBezTo>
                      <a:pt x="501" y="667"/>
                      <a:pt x="668" y="536"/>
                      <a:pt x="668" y="346"/>
                    </a:cubicBezTo>
                    <a:cubicBezTo>
                      <a:pt x="668" y="167"/>
                      <a:pt x="537" y="1"/>
                      <a:pt x="33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36" name="Google Shape;6336;p46"/>
              <p:cNvSpPr/>
              <p:nvPr/>
            </p:nvSpPr>
            <p:spPr>
              <a:xfrm>
                <a:off x="6773450" y="2287625"/>
                <a:ext cx="117000" cy="252125"/>
              </a:xfrm>
              <a:custGeom>
                <a:avLst/>
                <a:gdLst/>
                <a:ahLst/>
                <a:cxnLst/>
                <a:rect l="l" t="t" r="r" b="b"/>
                <a:pathLst>
                  <a:path w="4680" h="10085" extrusionOk="0">
                    <a:moveTo>
                      <a:pt x="1596" y="0"/>
                    </a:moveTo>
                    <a:cubicBezTo>
                      <a:pt x="1596" y="0"/>
                      <a:pt x="1" y="1822"/>
                      <a:pt x="477" y="4608"/>
                    </a:cubicBezTo>
                    <a:cubicBezTo>
                      <a:pt x="953" y="7382"/>
                      <a:pt x="3334" y="10085"/>
                      <a:pt x="3334" y="10085"/>
                    </a:cubicBezTo>
                    <a:cubicBezTo>
                      <a:pt x="3334" y="10085"/>
                      <a:pt x="4680" y="6751"/>
                      <a:pt x="4192" y="3965"/>
                    </a:cubicBezTo>
                    <a:cubicBezTo>
                      <a:pt x="3715" y="1179"/>
                      <a:pt x="1596" y="0"/>
                      <a:pt x="1596"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37" name="Google Shape;6337;p46"/>
              <p:cNvSpPr/>
              <p:nvPr/>
            </p:nvSpPr>
            <p:spPr>
              <a:xfrm>
                <a:off x="6830000" y="3548175"/>
                <a:ext cx="170600" cy="199175"/>
              </a:xfrm>
              <a:custGeom>
                <a:avLst/>
                <a:gdLst/>
                <a:ahLst/>
                <a:cxnLst/>
                <a:rect l="l" t="t" r="r" b="b"/>
                <a:pathLst>
                  <a:path w="6824" h="7967" extrusionOk="0">
                    <a:moveTo>
                      <a:pt x="6823" y="1"/>
                    </a:moveTo>
                    <a:lnTo>
                      <a:pt x="6823" y="1"/>
                    </a:lnTo>
                    <a:cubicBezTo>
                      <a:pt x="6823" y="1"/>
                      <a:pt x="3442" y="1215"/>
                      <a:pt x="1668" y="3418"/>
                    </a:cubicBezTo>
                    <a:cubicBezTo>
                      <a:pt x="1489" y="3632"/>
                      <a:pt x="1334" y="3870"/>
                      <a:pt x="1191" y="4097"/>
                    </a:cubicBezTo>
                    <a:cubicBezTo>
                      <a:pt x="1" y="6073"/>
                      <a:pt x="406" y="7966"/>
                      <a:pt x="406" y="7966"/>
                    </a:cubicBezTo>
                    <a:cubicBezTo>
                      <a:pt x="406" y="7966"/>
                      <a:pt x="2823" y="7966"/>
                      <a:pt x="4585" y="5764"/>
                    </a:cubicBezTo>
                    <a:cubicBezTo>
                      <a:pt x="4966" y="5299"/>
                      <a:pt x="5275" y="4763"/>
                      <a:pt x="5537" y="4228"/>
                    </a:cubicBezTo>
                    <a:cubicBezTo>
                      <a:pt x="6537" y="2227"/>
                      <a:pt x="6823" y="1"/>
                      <a:pt x="6823"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38" name="Google Shape;6338;p46"/>
              <p:cNvSpPr/>
              <p:nvPr/>
            </p:nvSpPr>
            <p:spPr>
              <a:xfrm>
                <a:off x="6904125" y="2866550"/>
                <a:ext cx="129200" cy="245600"/>
              </a:xfrm>
              <a:custGeom>
                <a:avLst/>
                <a:gdLst/>
                <a:ahLst/>
                <a:cxnLst/>
                <a:rect l="l" t="t" r="r" b="b"/>
                <a:pathLst>
                  <a:path w="5168" h="9824" extrusionOk="0">
                    <a:moveTo>
                      <a:pt x="4203" y="1"/>
                    </a:moveTo>
                    <a:cubicBezTo>
                      <a:pt x="4203" y="1"/>
                      <a:pt x="1548" y="2430"/>
                      <a:pt x="774" y="5156"/>
                    </a:cubicBezTo>
                    <a:cubicBezTo>
                      <a:pt x="0" y="7859"/>
                      <a:pt x="1405" y="9823"/>
                      <a:pt x="1405" y="9823"/>
                    </a:cubicBezTo>
                    <a:cubicBezTo>
                      <a:pt x="1405" y="9823"/>
                      <a:pt x="3620" y="8895"/>
                      <a:pt x="4394" y="6180"/>
                    </a:cubicBezTo>
                    <a:cubicBezTo>
                      <a:pt x="5168" y="3465"/>
                      <a:pt x="4203" y="1"/>
                      <a:pt x="4203"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39" name="Google Shape;6339;p46"/>
              <p:cNvSpPr/>
              <p:nvPr/>
            </p:nvSpPr>
            <p:spPr>
              <a:xfrm>
                <a:off x="6884475" y="2518275"/>
                <a:ext cx="22950" cy="22425"/>
              </a:xfrm>
              <a:custGeom>
                <a:avLst/>
                <a:gdLst/>
                <a:ahLst/>
                <a:cxnLst/>
                <a:rect l="l" t="t" r="r" b="b"/>
                <a:pathLst>
                  <a:path w="918" h="897" extrusionOk="0">
                    <a:moveTo>
                      <a:pt x="456" y="1"/>
                    </a:moveTo>
                    <a:cubicBezTo>
                      <a:pt x="226" y="1"/>
                      <a:pt x="24" y="188"/>
                      <a:pt x="13" y="442"/>
                    </a:cubicBezTo>
                    <a:cubicBezTo>
                      <a:pt x="1" y="692"/>
                      <a:pt x="191" y="894"/>
                      <a:pt x="441" y="894"/>
                    </a:cubicBezTo>
                    <a:cubicBezTo>
                      <a:pt x="455" y="896"/>
                      <a:pt x="469" y="896"/>
                      <a:pt x="483" y="896"/>
                    </a:cubicBezTo>
                    <a:cubicBezTo>
                      <a:pt x="724" y="896"/>
                      <a:pt x="906" y="702"/>
                      <a:pt x="906" y="466"/>
                    </a:cubicBezTo>
                    <a:cubicBezTo>
                      <a:pt x="917" y="216"/>
                      <a:pt x="715" y="1"/>
                      <a:pt x="477" y="1"/>
                    </a:cubicBezTo>
                    <a:cubicBezTo>
                      <a:pt x="470" y="1"/>
                      <a:pt x="463" y="1"/>
                      <a:pt x="456"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40" name="Google Shape;6340;p46"/>
              <p:cNvSpPr/>
              <p:nvPr/>
            </p:nvSpPr>
            <p:spPr>
              <a:xfrm>
                <a:off x="6926750" y="2465900"/>
                <a:ext cx="40200" cy="39625"/>
              </a:xfrm>
              <a:custGeom>
                <a:avLst/>
                <a:gdLst/>
                <a:ahLst/>
                <a:cxnLst/>
                <a:rect l="l" t="t" r="r" b="b"/>
                <a:pathLst>
                  <a:path w="1608" h="1585" extrusionOk="0">
                    <a:moveTo>
                      <a:pt x="834" y="1"/>
                    </a:moveTo>
                    <a:cubicBezTo>
                      <a:pt x="774" y="13"/>
                      <a:pt x="739" y="13"/>
                      <a:pt x="691" y="13"/>
                    </a:cubicBezTo>
                    <a:cubicBezTo>
                      <a:pt x="322" y="72"/>
                      <a:pt x="36" y="394"/>
                      <a:pt x="24" y="763"/>
                    </a:cubicBezTo>
                    <a:cubicBezTo>
                      <a:pt x="0" y="1108"/>
                      <a:pt x="227" y="1406"/>
                      <a:pt x="524" y="1525"/>
                    </a:cubicBezTo>
                    <a:cubicBezTo>
                      <a:pt x="596" y="1549"/>
                      <a:pt x="691" y="1561"/>
                      <a:pt x="774" y="1584"/>
                    </a:cubicBezTo>
                    <a:cubicBezTo>
                      <a:pt x="782" y="1585"/>
                      <a:pt x="789" y="1585"/>
                      <a:pt x="796" y="1585"/>
                    </a:cubicBezTo>
                    <a:cubicBezTo>
                      <a:pt x="1227" y="1585"/>
                      <a:pt x="1584" y="1244"/>
                      <a:pt x="1596" y="822"/>
                    </a:cubicBezTo>
                    <a:cubicBezTo>
                      <a:pt x="1608" y="394"/>
                      <a:pt x="1274" y="13"/>
                      <a:pt x="83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41" name="Google Shape;6341;p46"/>
              <p:cNvSpPr/>
              <p:nvPr/>
            </p:nvSpPr>
            <p:spPr>
              <a:xfrm>
                <a:off x="6923775" y="3431800"/>
                <a:ext cx="37525" cy="36950"/>
              </a:xfrm>
              <a:custGeom>
                <a:avLst/>
                <a:gdLst/>
                <a:ahLst/>
                <a:cxnLst/>
                <a:rect l="l" t="t" r="r" b="b"/>
                <a:pathLst>
                  <a:path w="1501" h="1478" extrusionOk="0">
                    <a:moveTo>
                      <a:pt x="752" y="0"/>
                    </a:moveTo>
                    <a:cubicBezTo>
                      <a:pt x="369" y="0"/>
                      <a:pt x="36" y="306"/>
                      <a:pt x="24" y="715"/>
                    </a:cubicBezTo>
                    <a:cubicBezTo>
                      <a:pt x="0" y="1120"/>
                      <a:pt x="322" y="1465"/>
                      <a:pt x="738" y="1477"/>
                    </a:cubicBezTo>
                    <a:cubicBezTo>
                      <a:pt x="746" y="1477"/>
                      <a:pt x="753" y="1477"/>
                      <a:pt x="760" y="1477"/>
                    </a:cubicBezTo>
                    <a:cubicBezTo>
                      <a:pt x="1144" y="1477"/>
                      <a:pt x="1477" y="1172"/>
                      <a:pt x="1489" y="763"/>
                    </a:cubicBezTo>
                    <a:cubicBezTo>
                      <a:pt x="1500" y="358"/>
                      <a:pt x="1191" y="12"/>
                      <a:pt x="774" y="1"/>
                    </a:cubicBezTo>
                    <a:cubicBezTo>
                      <a:pt x="767" y="0"/>
                      <a:pt x="760" y="0"/>
                      <a:pt x="75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42" name="Google Shape;6342;p46"/>
              <p:cNvSpPr/>
              <p:nvPr/>
            </p:nvSpPr>
            <p:spPr>
              <a:xfrm>
                <a:off x="1548700" y="4236375"/>
                <a:ext cx="108950" cy="253025"/>
              </a:xfrm>
              <a:custGeom>
                <a:avLst/>
                <a:gdLst/>
                <a:ahLst/>
                <a:cxnLst/>
                <a:rect l="l" t="t" r="r" b="b"/>
                <a:pathLst>
                  <a:path w="4358" h="10121" extrusionOk="0">
                    <a:moveTo>
                      <a:pt x="2917" y="0"/>
                    </a:moveTo>
                    <a:cubicBezTo>
                      <a:pt x="2917" y="0"/>
                      <a:pt x="834" y="1215"/>
                      <a:pt x="417" y="4012"/>
                    </a:cubicBezTo>
                    <a:cubicBezTo>
                      <a:pt x="0" y="6810"/>
                      <a:pt x="1405" y="10120"/>
                      <a:pt x="1405" y="10120"/>
                    </a:cubicBezTo>
                    <a:cubicBezTo>
                      <a:pt x="1405" y="10120"/>
                      <a:pt x="2239" y="9108"/>
                      <a:pt x="3001" y="7703"/>
                    </a:cubicBezTo>
                    <a:cubicBezTo>
                      <a:pt x="2858" y="7620"/>
                      <a:pt x="2751" y="7441"/>
                      <a:pt x="2751" y="7239"/>
                    </a:cubicBezTo>
                    <a:cubicBezTo>
                      <a:pt x="2762" y="6972"/>
                      <a:pt x="2989" y="6739"/>
                      <a:pt x="3266" y="6739"/>
                    </a:cubicBezTo>
                    <a:cubicBezTo>
                      <a:pt x="3273" y="6739"/>
                      <a:pt x="3279" y="6739"/>
                      <a:pt x="3286" y="6739"/>
                    </a:cubicBezTo>
                    <a:cubicBezTo>
                      <a:pt x="3310" y="6739"/>
                      <a:pt x="3358" y="6751"/>
                      <a:pt x="3394" y="6763"/>
                    </a:cubicBezTo>
                    <a:cubicBezTo>
                      <a:pt x="3405" y="6763"/>
                      <a:pt x="3429" y="6763"/>
                      <a:pt x="3453" y="6787"/>
                    </a:cubicBezTo>
                    <a:cubicBezTo>
                      <a:pt x="3763" y="6084"/>
                      <a:pt x="4013" y="5322"/>
                      <a:pt x="4132" y="4560"/>
                    </a:cubicBezTo>
                    <a:cubicBezTo>
                      <a:pt x="4358" y="3048"/>
                      <a:pt x="3989" y="1846"/>
                      <a:pt x="3584" y="1036"/>
                    </a:cubicBezTo>
                    <a:cubicBezTo>
                      <a:pt x="3251" y="369"/>
                      <a:pt x="2917" y="0"/>
                      <a:pt x="2917"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43" name="Google Shape;6343;p46"/>
              <p:cNvSpPr/>
              <p:nvPr/>
            </p:nvSpPr>
            <p:spPr>
              <a:xfrm>
                <a:off x="937900" y="4295300"/>
                <a:ext cx="153325" cy="218800"/>
              </a:xfrm>
              <a:custGeom>
                <a:avLst/>
                <a:gdLst/>
                <a:ahLst/>
                <a:cxnLst/>
                <a:rect l="l" t="t" r="r" b="b"/>
                <a:pathLst>
                  <a:path w="6133" h="8752" extrusionOk="0">
                    <a:moveTo>
                      <a:pt x="822" y="1"/>
                    </a:moveTo>
                    <a:lnTo>
                      <a:pt x="822" y="1"/>
                    </a:lnTo>
                    <a:cubicBezTo>
                      <a:pt x="822" y="1"/>
                      <a:pt x="1" y="2263"/>
                      <a:pt x="1465" y="4692"/>
                    </a:cubicBezTo>
                    <a:cubicBezTo>
                      <a:pt x="2918" y="7109"/>
                      <a:pt x="6120" y="8752"/>
                      <a:pt x="6120" y="8752"/>
                    </a:cubicBezTo>
                    <a:cubicBezTo>
                      <a:pt x="6120" y="8752"/>
                      <a:pt x="6132" y="5168"/>
                      <a:pt x="4680" y="2739"/>
                    </a:cubicBezTo>
                    <a:cubicBezTo>
                      <a:pt x="3203" y="334"/>
                      <a:pt x="822" y="1"/>
                      <a:pt x="82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44" name="Google Shape;6344;p46"/>
              <p:cNvSpPr/>
              <p:nvPr/>
            </p:nvSpPr>
            <p:spPr>
              <a:xfrm>
                <a:off x="1417425" y="3354125"/>
                <a:ext cx="134575" cy="238150"/>
              </a:xfrm>
              <a:custGeom>
                <a:avLst/>
                <a:gdLst/>
                <a:ahLst/>
                <a:cxnLst/>
                <a:rect l="l" t="t" r="r" b="b"/>
                <a:pathLst>
                  <a:path w="5383" h="9526" extrusionOk="0">
                    <a:moveTo>
                      <a:pt x="4192" y="0"/>
                    </a:moveTo>
                    <a:cubicBezTo>
                      <a:pt x="4192" y="0"/>
                      <a:pt x="1882" y="714"/>
                      <a:pt x="858" y="3346"/>
                    </a:cubicBezTo>
                    <a:cubicBezTo>
                      <a:pt x="691" y="3774"/>
                      <a:pt x="560" y="4239"/>
                      <a:pt x="465" y="4703"/>
                    </a:cubicBezTo>
                    <a:cubicBezTo>
                      <a:pt x="1" y="7049"/>
                      <a:pt x="441" y="9525"/>
                      <a:pt x="441" y="9525"/>
                    </a:cubicBezTo>
                    <a:cubicBezTo>
                      <a:pt x="441" y="9525"/>
                      <a:pt x="3251" y="7394"/>
                      <a:pt x="4311" y="4822"/>
                    </a:cubicBezTo>
                    <a:cubicBezTo>
                      <a:pt x="4323" y="4786"/>
                      <a:pt x="4334" y="4763"/>
                      <a:pt x="4358" y="4715"/>
                    </a:cubicBezTo>
                    <a:cubicBezTo>
                      <a:pt x="5382" y="2084"/>
                      <a:pt x="4192" y="0"/>
                      <a:pt x="419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45" name="Google Shape;6345;p46"/>
              <p:cNvSpPr/>
              <p:nvPr/>
            </p:nvSpPr>
            <p:spPr>
              <a:xfrm>
                <a:off x="999825" y="3801100"/>
                <a:ext cx="241425" cy="108650"/>
              </a:xfrm>
              <a:custGeom>
                <a:avLst/>
                <a:gdLst/>
                <a:ahLst/>
                <a:cxnLst/>
                <a:rect l="l" t="t" r="r" b="b"/>
                <a:pathLst>
                  <a:path w="9657" h="4346" extrusionOk="0">
                    <a:moveTo>
                      <a:pt x="6276" y="515"/>
                    </a:moveTo>
                    <a:cubicBezTo>
                      <a:pt x="6283" y="515"/>
                      <a:pt x="6291" y="516"/>
                      <a:pt x="6299" y="516"/>
                    </a:cubicBezTo>
                    <a:cubicBezTo>
                      <a:pt x="6477" y="516"/>
                      <a:pt x="6608" y="659"/>
                      <a:pt x="6596" y="838"/>
                    </a:cubicBezTo>
                    <a:cubicBezTo>
                      <a:pt x="6596" y="1003"/>
                      <a:pt x="6463" y="1138"/>
                      <a:pt x="6302" y="1138"/>
                    </a:cubicBezTo>
                    <a:cubicBezTo>
                      <a:pt x="6289" y="1138"/>
                      <a:pt x="6276" y="1137"/>
                      <a:pt x="6263" y="1135"/>
                    </a:cubicBezTo>
                    <a:cubicBezTo>
                      <a:pt x="6096" y="1135"/>
                      <a:pt x="5965" y="992"/>
                      <a:pt x="5965" y="814"/>
                    </a:cubicBezTo>
                    <a:cubicBezTo>
                      <a:pt x="5965" y="643"/>
                      <a:pt x="6107" y="515"/>
                      <a:pt x="6276" y="515"/>
                    </a:cubicBezTo>
                    <a:close/>
                    <a:moveTo>
                      <a:pt x="6708" y="1868"/>
                    </a:moveTo>
                    <a:cubicBezTo>
                      <a:pt x="6718" y="1868"/>
                      <a:pt x="6728" y="1870"/>
                      <a:pt x="6739" y="1873"/>
                    </a:cubicBezTo>
                    <a:cubicBezTo>
                      <a:pt x="6810" y="1873"/>
                      <a:pt x="6870" y="1933"/>
                      <a:pt x="6858" y="2004"/>
                    </a:cubicBezTo>
                    <a:cubicBezTo>
                      <a:pt x="6858" y="2070"/>
                      <a:pt x="6808" y="2125"/>
                      <a:pt x="6745" y="2125"/>
                    </a:cubicBezTo>
                    <a:cubicBezTo>
                      <a:pt x="6739" y="2125"/>
                      <a:pt x="6733" y="2125"/>
                      <a:pt x="6727" y="2124"/>
                    </a:cubicBezTo>
                    <a:cubicBezTo>
                      <a:pt x="6668" y="2124"/>
                      <a:pt x="6608" y="2064"/>
                      <a:pt x="6608" y="1993"/>
                    </a:cubicBezTo>
                    <a:cubicBezTo>
                      <a:pt x="6608" y="1922"/>
                      <a:pt x="6651" y="1868"/>
                      <a:pt x="6708" y="1868"/>
                    </a:cubicBezTo>
                    <a:close/>
                    <a:moveTo>
                      <a:pt x="6912" y="1"/>
                    </a:moveTo>
                    <a:cubicBezTo>
                      <a:pt x="6317" y="1"/>
                      <a:pt x="5652" y="91"/>
                      <a:pt x="4941" y="338"/>
                    </a:cubicBezTo>
                    <a:cubicBezTo>
                      <a:pt x="2274" y="1254"/>
                      <a:pt x="0" y="4040"/>
                      <a:pt x="0" y="4040"/>
                    </a:cubicBezTo>
                    <a:cubicBezTo>
                      <a:pt x="0" y="4040"/>
                      <a:pt x="1385" y="4346"/>
                      <a:pt x="3077" y="4346"/>
                    </a:cubicBezTo>
                    <a:cubicBezTo>
                      <a:pt x="4078" y="4346"/>
                      <a:pt x="5187" y="4239"/>
                      <a:pt x="6179" y="3898"/>
                    </a:cubicBezTo>
                    <a:cubicBezTo>
                      <a:pt x="8835" y="2969"/>
                      <a:pt x="9656" y="695"/>
                      <a:pt x="9656" y="695"/>
                    </a:cubicBezTo>
                    <a:cubicBezTo>
                      <a:pt x="9656" y="695"/>
                      <a:pt x="8557" y="1"/>
                      <a:pt x="691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46" name="Google Shape;6346;p46"/>
              <p:cNvSpPr/>
              <p:nvPr/>
            </p:nvSpPr>
            <p:spPr>
              <a:xfrm>
                <a:off x="764075" y="3415125"/>
                <a:ext cx="139025" cy="229225"/>
              </a:xfrm>
              <a:custGeom>
                <a:avLst/>
                <a:gdLst/>
                <a:ahLst/>
                <a:cxnLst/>
                <a:rect l="l" t="t" r="r" b="b"/>
                <a:pathLst>
                  <a:path w="5561" h="9169" extrusionOk="0">
                    <a:moveTo>
                      <a:pt x="48" y="1"/>
                    </a:moveTo>
                    <a:cubicBezTo>
                      <a:pt x="48" y="1"/>
                      <a:pt x="0" y="549"/>
                      <a:pt x="0" y="1370"/>
                    </a:cubicBezTo>
                    <a:cubicBezTo>
                      <a:pt x="24" y="2644"/>
                      <a:pt x="179" y="4573"/>
                      <a:pt x="941" y="6097"/>
                    </a:cubicBezTo>
                    <a:cubicBezTo>
                      <a:pt x="2179" y="8633"/>
                      <a:pt x="4537" y="9169"/>
                      <a:pt x="4537" y="9169"/>
                    </a:cubicBezTo>
                    <a:cubicBezTo>
                      <a:pt x="4537" y="9169"/>
                      <a:pt x="5561" y="6990"/>
                      <a:pt x="4322" y="4466"/>
                    </a:cubicBezTo>
                    <a:cubicBezTo>
                      <a:pt x="3739" y="3275"/>
                      <a:pt x="2763" y="2215"/>
                      <a:pt x="1893" y="1441"/>
                    </a:cubicBezTo>
                    <a:cubicBezTo>
                      <a:pt x="917" y="549"/>
                      <a:pt x="48" y="1"/>
                      <a:pt x="48"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47" name="Google Shape;6347;p46"/>
              <p:cNvSpPr/>
              <p:nvPr/>
            </p:nvSpPr>
            <p:spPr>
              <a:xfrm>
                <a:off x="870925" y="4598850"/>
                <a:ext cx="27700" cy="26575"/>
              </a:xfrm>
              <a:custGeom>
                <a:avLst/>
                <a:gdLst/>
                <a:ahLst/>
                <a:cxnLst/>
                <a:rect l="l" t="t" r="r" b="b"/>
                <a:pathLst>
                  <a:path w="1108" h="1063" extrusionOk="0">
                    <a:moveTo>
                      <a:pt x="535" y="1"/>
                    </a:moveTo>
                    <a:cubicBezTo>
                      <a:pt x="455" y="1"/>
                      <a:pt x="384" y="31"/>
                      <a:pt x="322" y="62"/>
                    </a:cubicBezTo>
                    <a:cubicBezTo>
                      <a:pt x="155" y="158"/>
                      <a:pt x="36" y="324"/>
                      <a:pt x="25" y="515"/>
                    </a:cubicBezTo>
                    <a:cubicBezTo>
                      <a:pt x="1" y="812"/>
                      <a:pt x="239" y="1051"/>
                      <a:pt x="536" y="1063"/>
                    </a:cubicBezTo>
                    <a:cubicBezTo>
                      <a:pt x="584" y="1063"/>
                      <a:pt x="620" y="1051"/>
                      <a:pt x="656" y="1051"/>
                    </a:cubicBezTo>
                    <a:cubicBezTo>
                      <a:pt x="894" y="1003"/>
                      <a:pt x="1072" y="812"/>
                      <a:pt x="1096" y="562"/>
                    </a:cubicBezTo>
                    <a:cubicBezTo>
                      <a:pt x="1108" y="265"/>
                      <a:pt x="870" y="27"/>
                      <a:pt x="572" y="3"/>
                    </a:cubicBezTo>
                    <a:cubicBezTo>
                      <a:pt x="559" y="1"/>
                      <a:pt x="547" y="1"/>
                      <a:pt x="535"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48" name="Google Shape;6348;p46"/>
              <p:cNvSpPr/>
              <p:nvPr/>
            </p:nvSpPr>
            <p:spPr>
              <a:xfrm>
                <a:off x="1038500" y="4203025"/>
                <a:ext cx="22950" cy="23250"/>
              </a:xfrm>
              <a:custGeom>
                <a:avLst/>
                <a:gdLst/>
                <a:ahLst/>
                <a:cxnLst/>
                <a:rect l="l" t="t" r="r" b="b"/>
                <a:pathLst>
                  <a:path w="918" h="930" extrusionOk="0">
                    <a:moveTo>
                      <a:pt x="489" y="1"/>
                    </a:moveTo>
                    <a:cubicBezTo>
                      <a:pt x="322" y="1"/>
                      <a:pt x="180" y="96"/>
                      <a:pt x="84" y="227"/>
                    </a:cubicBezTo>
                    <a:cubicBezTo>
                      <a:pt x="49" y="286"/>
                      <a:pt x="13" y="358"/>
                      <a:pt x="13" y="453"/>
                    </a:cubicBezTo>
                    <a:cubicBezTo>
                      <a:pt x="1" y="703"/>
                      <a:pt x="203" y="917"/>
                      <a:pt x="465" y="929"/>
                    </a:cubicBezTo>
                    <a:cubicBezTo>
                      <a:pt x="680" y="929"/>
                      <a:pt x="882" y="751"/>
                      <a:pt x="906" y="524"/>
                    </a:cubicBezTo>
                    <a:cubicBezTo>
                      <a:pt x="906" y="513"/>
                      <a:pt x="918" y="501"/>
                      <a:pt x="918" y="477"/>
                    </a:cubicBezTo>
                    <a:cubicBezTo>
                      <a:pt x="918" y="405"/>
                      <a:pt x="906" y="346"/>
                      <a:pt x="894" y="286"/>
                    </a:cubicBezTo>
                    <a:cubicBezTo>
                      <a:pt x="822" y="120"/>
                      <a:pt x="668" y="1"/>
                      <a:pt x="489"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49" name="Google Shape;6349;p46"/>
              <p:cNvSpPr/>
              <p:nvPr/>
            </p:nvSpPr>
            <p:spPr>
              <a:xfrm>
                <a:off x="677450" y="3830350"/>
                <a:ext cx="26825" cy="25925"/>
              </a:xfrm>
              <a:custGeom>
                <a:avLst/>
                <a:gdLst/>
                <a:ahLst/>
                <a:cxnLst/>
                <a:rect l="l" t="t" r="r" b="b"/>
                <a:pathLst>
                  <a:path w="1073" h="1037" extrusionOk="0">
                    <a:moveTo>
                      <a:pt x="540" y="1"/>
                    </a:moveTo>
                    <a:cubicBezTo>
                      <a:pt x="263" y="1"/>
                      <a:pt x="24" y="234"/>
                      <a:pt x="24" y="501"/>
                    </a:cubicBezTo>
                    <a:cubicBezTo>
                      <a:pt x="1" y="787"/>
                      <a:pt x="239" y="1037"/>
                      <a:pt x="525" y="1037"/>
                    </a:cubicBezTo>
                    <a:cubicBezTo>
                      <a:pt x="810" y="1037"/>
                      <a:pt x="1060" y="823"/>
                      <a:pt x="1060" y="537"/>
                    </a:cubicBezTo>
                    <a:cubicBezTo>
                      <a:pt x="1072" y="251"/>
                      <a:pt x="834" y="1"/>
                      <a:pt x="560" y="1"/>
                    </a:cubicBezTo>
                    <a:cubicBezTo>
                      <a:pt x="553" y="1"/>
                      <a:pt x="546" y="1"/>
                      <a:pt x="540"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50" name="Google Shape;6350;p46"/>
              <p:cNvSpPr/>
              <p:nvPr/>
            </p:nvSpPr>
            <p:spPr>
              <a:xfrm>
                <a:off x="1061425" y="3678550"/>
                <a:ext cx="39625" cy="38725"/>
              </a:xfrm>
              <a:custGeom>
                <a:avLst/>
                <a:gdLst/>
                <a:ahLst/>
                <a:cxnLst/>
                <a:rect l="l" t="t" r="r" b="b"/>
                <a:pathLst>
                  <a:path w="1585" h="1549" extrusionOk="0">
                    <a:moveTo>
                      <a:pt x="799" y="1"/>
                    </a:moveTo>
                    <a:cubicBezTo>
                      <a:pt x="381" y="1"/>
                      <a:pt x="36" y="318"/>
                      <a:pt x="25" y="739"/>
                    </a:cubicBezTo>
                    <a:cubicBezTo>
                      <a:pt x="1" y="1180"/>
                      <a:pt x="334" y="1537"/>
                      <a:pt x="763" y="1549"/>
                    </a:cubicBezTo>
                    <a:cubicBezTo>
                      <a:pt x="770" y="1549"/>
                      <a:pt x="777" y="1549"/>
                      <a:pt x="784" y="1549"/>
                    </a:cubicBezTo>
                    <a:cubicBezTo>
                      <a:pt x="1203" y="1549"/>
                      <a:pt x="1549" y="1208"/>
                      <a:pt x="1572" y="799"/>
                    </a:cubicBezTo>
                    <a:cubicBezTo>
                      <a:pt x="1584" y="370"/>
                      <a:pt x="1251" y="13"/>
                      <a:pt x="822" y="1"/>
                    </a:cubicBezTo>
                    <a:cubicBezTo>
                      <a:pt x="815" y="1"/>
                      <a:pt x="807" y="1"/>
                      <a:pt x="799"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51" name="Google Shape;6351;p46"/>
              <p:cNvSpPr/>
              <p:nvPr/>
            </p:nvSpPr>
            <p:spPr>
              <a:xfrm>
                <a:off x="734000" y="3902400"/>
                <a:ext cx="42900" cy="42600"/>
              </a:xfrm>
              <a:custGeom>
                <a:avLst/>
                <a:gdLst/>
                <a:ahLst/>
                <a:cxnLst/>
                <a:rect l="l" t="t" r="r" b="b"/>
                <a:pathLst>
                  <a:path w="1716" h="1704" extrusionOk="0">
                    <a:moveTo>
                      <a:pt x="871" y="0"/>
                    </a:moveTo>
                    <a:cubicBezTo>
                      <a:pt x="406" y="0"/>
                      <a:pt x="36" y="365"/>
                      <a:pt x="13" y="822"/>
                    </a:cubicBezTo>
                    <a:cubicBezTo>
                      <a:pt x="1" y="1298"/>
                      <a:pt x="370" y="1679"/>
                      <a:pt x="834" y="1703"/>
                    </a:cubicBezTo>
                    <a:cubicBezTo>
                      <a:pt x="842" y="1703"/>
                      <a:pt x="850" y="1703"/>
                      <a:pt x="858" y="1703"/>
                    </a:cubicBezTo>
                    <a:cubicBezTo>
                      <a:pt x="1265" y="1703"/>
                      <a:pt x="1610" y="1410"/>
                      <a:pt x="1703" y="1036"/>
                    </a:cubicBezTo>
                    <a:cubicBezTo>
                      <a:pt x="1715" y="989"/>
                      <a:pt x="1715" y="929"/>
                      <a:pt x="1715" y="881"/>
                    </a:cubicBezTo>
                    <a:cubicBezTo>
                      <a:pt x="1715" y="798"/>
                      <a:pt x="1703" y="703"/>
                      <a:pt x="1692" y="631"/>
                    </a:cubicBezTo>
                    <a:cubicBezTo>
                      <a:pt x="1596" y="274"/>
                      <a:pt x="1287" y="24"/>
                      <a:pt x="894" y="0"/>
                    </a:cubicBezTo>
                    <a:cubicBezTo>
                      <a:pt x="886" y="0"/>
                      <a:pt x="879" y="0"/>
                      <a:pt x="87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52" name="Google Shape;6352;p46"/>
              <p:cNvSpPr/>
              <p:nvPr/>
            </p:nvSpPr>
            <p:spPr>
              <a:xfrm>
                <a:off x="550650" y="3467500"/>
                <a:ext cx="21750" cy="20900"/>
              </a:xfrm>
              <a:custGeom>
                <a:avLst/>
                <a:gdLst/>
                <a:ahLst/>
                <a:cxnLst/>
                <a:rect l="l" t="t" r="r" b="b"/>
                <a:pathLst>
                  <a:path w="870" h="836" extrusionOk="0">
                    <a:moveTo>
                      <a:pt x="433" y="1"/>
                    </a:moveTo>
                    <a:cubicBezTo>
                      <a:pt x="216" y="1"/>
                      <a:pt x="36" y="187"/>
                      <a:pt x="12" y="406"/>
                    </a:cubicBezTo>
                    <a:cubicBezTo>
                      <a:pt x="1" y="632"/>
                      <a:pt x="191" y="823"/>
                      <a:pt x="417" y="835"/>
                    </a:cubicBezTo>
                    <a:cubicBezTo>
                      <a:pt x="425" y="835"/>
                      <a:pt x="432" y="835"/>
                      <a:pt x="440" y="835"/>
                    </a:cubicBezTo>
                    <a:cubicBezTo>
                      <a:pt x="667" y="835"/>
                      <a:pt x="846" y="661"/>
                      <a:pt x="846" y="430"/>
                    </a:cubicBezTo>
                    <a:cubicBezTo>
                      <a:pt x="870" y="216"/>
                      <a:pt x="667" y="13"/>
                      <a:pt x="453" y="1"/>
                    </a:cubicBezTo>
                    <a:cubicBezTo>
                      <a:pt x="446" y="1"/>
                      <a:pt x="440" y="1"/>
                      <a:pt x="433"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53" name="Google Shape;6353;p46"/>
              <p:cNvSpPr/>
              <p:nvPr/>
            </p:nvSpPr>
            <p:spPr>
              <a:xfrm>
                <a:off x="965575" y="3455900"/>
                <a:ext cx="20875" cy="8675"/>
              </a:xfrm>
              <a:custGeom>
                <a:avLst/>
                <a:gdLst/>
                <a:ahLst/>
                <a:cxnLst/>
                <a:rect l="l" t="t" r="r" b="b"/>
                <a:pathLst>
                  <a:path w="835" h="347" extrusionOk="0">
                    <a:moveTo>
                      <a:pt x="1" y="1"/>
                    </a:moveTo>
                    <a:lnTo>
                      <a:pt x="1" y="1"/>
                    </a:lnTo>
                    <a:cubicBezTo>
                      <a:pt x="49" y="203"/>
                      <a:pt x="191" y="334"/>
                      <a:pt x="406" y="346"/>
                    </a:cubicBezTo>
                    <a:cubicBezTo>
                      <a:pt x="608" y="346"/>
                      <a:pt x="775" y="215"/>
                      <a:pt x="834" y="37"/>
                    </a:cubicBezTo>
                    <a:lnTo>
                      <a:pt x="1" y="1"/>
                    </a:ln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54" name="Google Shape;6354;p46"/>
              <p:cNvSpPr/>
              <p:nvPr/>
            </p:nvSpPr>
            <p:spPr>
              <a:xfrm>
                <a:off x="520875" y="4384275"/>
                <a:ext cx="24750" cy="23850"/>
              </a:xfrm>
              <a:custGeom>
                <a:avLst/>
                <a:gdLst/>
                <a:ahLst/>
                <a:cxnLst/>
                <a:rect l="l" t="t" r="r" b="b"/>
                <a:pathLst>
                  <a:path w="990" h="954" extrusionOk="0">
                    <a:moveTo>
                      <a:pt x="491" y="1"/>
                    </a:moveTo>
                    <a:cubicBezTo>
                      <a:pt x="239" y="1"/>
                      <a:pt x="36" y="200"/>
                      <a:pt x="13" y="466"/>
                    </a:cubicBezTo>
                    <a:cubicBezTo>
                      <a:pt x="1" y="716"/>
                      <a:pt x="215" y="942"/>
                      <a:pt x="477" y="954"/>
                    </a:cubicBezTo>
                    <a:cubicBezTo>
                      <a:pt x="751" y="954"/>
                      <a:pt x="965" y="763"/>
                      <a:pt x="965" y="490"/>
                    </a:cubicBezTo>
                    <a:cubicBezTo>
                      <a:pt x="989" y="240"/>
                      <a:pt x="775" y="13"/>
                      <a:pt x="513" y="1"/>
                    </a:cubicBezTo>
                    <a:cubicBezTo>
                      <a:pt x="506" y="1"/>
                      <a:pt x="498" y="1"/>
                      <a:pt x="491"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55" name="Google Shape;6355;p46"/>
              <p:cNvSpPr/>
              <p:nvPr/>
            </p:nvSpPr>
            <p:spPr>
              <a:xfrm>
                <a:off x="797700" y="4309000"/>
                <a:ext cx="12225" cy="12525"/>
              </a:xfrm>
              <a:custGeom>
                <a:avLst/>
                <a:gdLst/>
                <a:ahLst/>
                <a:cxnLst/>
                <a:rect l="l" t="t" r="r" b="b"/>
                <a:pathLst>
                  <a:path w="489" h="501" extrusionOk="0">
                    <a:moveTo>
                      <a:pt x="251" y="0"/>
                    </a:moveTo>
                    <a:cubicBezTo>
                      <a:pt x="120" y="0"/>
                      <a:pt x="1" y="107"/>
                      <a:pt x="1" y="250"/>
                    </a:cubicBezTo>
                    <a:cubicBezTo>
                      <a:pt x="1" y="381"/>
                      <a:pt x="108" y="500"/>
                      <a:pt x="239" y="500"/>
                    </a:cubicBezTo>
                    <a:cubicBezTo>
                      <a:pt x="370" y="500"/>
                      <a:pt x="477" y="393"/>
                      <a:pt x="489" y="262"/>
                    </a:cubicBezTo>
                    <a:cubicBezTo>
                      <a:pt x="489" y="131"/>
                      <a:pt x="394" y="0"/>
                      <a:pt x="25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56" name="Google Shape;6356;p46"/>
              <p:cNvSpPr/>
              <p:nvPr/>
            </p:nvSpPr>
            <p:spPr>
              <a:xfrm>
                <a:off x="1610000" y="4530450"/>
                <a:ext cx="32475" cy="32475"/>
              </a:xfrm>
              <a:custGeom>
                <a:avLst/>
                <a:gdLst/>
                <a:ahLst/>
                <a:cxnLst/>
                <a:rect l="l" t="t" r="r" b="b"/>
                <a:pathLst>
                  <a:path w="1299" h="1299" extrusionOk="0">
                    <a:moveTo>
                      <a:pt x="647" y="0"/>
                    </a:moveTo>
                    <a:cubicBezTo>
                      <a:pt x="310" y="0"/>
                      <a:pt x="24" y="281"/>
                      <a:pt x="13" y="631"/>
                    </a:cubicBezTo>
                    <a:cubicBezTo>
                      <a:pt x="1" y="989"/>
                      <a:pt x="287" y="1286"/>
                      <a:pt x="644" y="1298"/>
                    </a:cubicBezTo>
                    <a:lnTo>
                      <a:pt x="727" y="1298"/>
                    </a:lnTo>
                    <a:cubicBezTo>
                      <a:pt x="1037" y="1263"/>
                      <a:pt x="1299" y="1001"/>
                      <a:pt x="1299" y="667"/>
                    </a:cubicBezTo>
                    <a:cubicBezTo>
                      <a:pt x="1299" y="346"/>
                      <a:pt x="1072" y="72"/>
                      <a:pt x="763" y="24"/>
                    </a:cubicBezTo>
                    <a:cubicBezTo>
                      <a:pt x="727" y="24"/>
                      <a:pt x="703" y="0"/>
                      <a:pt x="668" y="0"/>
                    </a:cubicBezTo>
                    <a:cubicBezTo>
                      <a:pt x="661" y="0"/>
                      <a:pt x="654" y="0"/>
                      <a:pt x="647"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57" name="Google Shape;6357;p46"/>
              <p:cNvSpPr/>
              <p:nvPr/>
            </p:nvSpPr>
            <p:spPr>
              <a:xfrm>
                <a:off x="1324550" y="4109825"/>
                <a:ext cx="28000" cy="27150"/>
              </a:xfrm>
              <a:custGeom>
                <a:avLst/>
                <a:gdLst/>
                <a:ahLst/>
                <a:cxnLst/>
                <a:rect l="l" t="t" r="r" b="b"/>
                <a:pathLst>
                  <a:path w="1120" h="1086" extrusionOk="0">
                    <a:moveTo>
                      <a:pt x="543" y="0"/>
                    </a:moveTo>
                    <a:cubicBezTo>
                      <a:pt x="264" y="0"/>
                      <a:pt x="35" y="230"/>
                      <a:pt x="13" y="514"/>
                    </a:cubicBezTo>
                    <a:cubicBezTo>
                      <a:pt x="1" y="812"/>
                      <a:pt x="239" y="1074"/>
                      <a:pt x="537" y="1085"/>
                    </a:cubicBezTo>
                    <a:cubicBezTo>
                      <a:pt x="544" y="1086"/>
                      <a:pt x="551" y="1086"/>
                      <a:pt x="558" y="1086"/>
                    </a:cubicBezTo>
                    <a:cubicBezTo>
                      <a:pt x="846" y="1086"/>
                      <a:pt x="1085" y="852"/>
                      <a:pt x="1108" y="562"/>
                    </a:cubicBezTo>
                    <a:cubicBezTo>
                      <a:pt x="1120" y="264"/>
                      <a:pt x="882" y="14"/>
                      <a:pt x="584" y="2"/>
                    </a:cubicBezTo>
                    <a:cubicBezTo>
                      <a:pt x="570" y="1"/>
                      <a:pt x="557" y="0"/>
                      <a:pt x="543"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58" name="Google Shape;6358;p46"/>
              <p:cNvSpPr/>
              <p:nvPr/>
            </p:nvSpPr>
            <p:spPr>
              <a:xfrm>
                <a:off x="1233475" y="3861325"/>
                <a:ext cx="15200" cy="15200"/>
              </a:xfrm>
              <a:custGeom>
                <a:avLst/>
                <a:gdLst/>
                <a:ahLst/>
                <a:cxnLst/>
                <a:rect l="l" t="t" r="r" b="b"/>
                <a:pathLst>
                  <a:path w="608" h="608" extrusionOk="0">
                    <a:moveTo>
                      <a:pt x="310" y="0"/>
                    </a:moveTo>
                    <a:cubicBezTo>
                      <a:pt x="143" y="0"/>
                      <a:pt x="1" y="107"/>
                      <a:pt x="1" y="298"/>
                    </a:cubicBezTo>
                    <a:cubicBezTo>
                      <a:pt x="1" y="453"/>
                      <a:pt x="120" y="607"/>
                      <a:pt x="298" y="607"/>
                    </a:cubicBezTo>
                    <a:cubicBezTo>
                      <a:pt x="465" y="607"/>
                      <a:pt x="596" y="476"/>
                      <a:pt x="608" y="310"/>
                    </a:cubicBezTo>
                    <a:cubicBezTo>
                      <a:pt x="608" y="143"/>
                      <a:pt x="489" y="0"/>
                      <a:pt x="310"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59" name="Google Shape;6359;p46"/>
              <p:cNvSpPr/>
              <p:nvPr/>
            </p:nvSpPr>
            <p:spPr>
              <a:xfrm>
                <a:off x="1519225" y="3832450"/>
                <a:ext cx="17000" cy="17275"/>
              </a:xfrm>
              <a:custGeom>
                <a:avLst/>
                <a:gdLst/>
                <a:ahLst/>
                <a:cxnLst/>
                <a:rect l="l" t="t" r="r" b="b"/>
                <a:pathLst>
                  <a:path w="680" h="691" extrusionOk="0">
                    <a:moveTo>
                      <a:pt x="358" y="0"/>
                    </a:moveTo>
                    <a:cubicBezTo>
                      <a:pt x="167" y="0"/>
                      <a:pt x="12" y="143"/>
                      <a:pt x="1" y="334"/>
                    </a:cubicBezTo>
                    <a:cubicBezTo>
                      <a:pt x="1" y="524"/>
                      <a:pt x="131" y="679"/>
                      <a:pt x="322" y="691"/>
                    </a:cubicBezTo>
                    <a:cubicBezTo>
                      <a:pt x="524" y="691"/>
                      <a:pt x="679" y="536"/>
                      <a:pt x="679" y="358"/>
                    </a:cubicBezTo>
                    <a:cubicBezTo>
                      <a:pt x="679" y="167"/>
                      <a:pt x="548" y="24"/>
                      <a:pt x="358"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60" name="Google Shape;6360;p46"/>
              <p:cNvSpPr/>
              <p:nvPr/>
            </p:nvSpPr>
            <p:spPr>
              <a:xfrm>
                <a:off x="1498400" y="3594325"/>
                <a:ext cx="16675" cy="17000"/>
              </a:xfrm>
              <a:custGeom>
                <a:avLst/>
                <a:gdLst/>
                <a:ahLst/>
                <a:cxnLst/>
                <a:rect l="l" t="t" r="r" b="b"/>
                <a:pathLst>
                  <a:path w="667" h="680" extrusionOk="0">
                    <a:moveTo>
                      <a:pt x="345" y="0"/>
                    </a:moveTo>
                    <a:cubicBezTo>
                      <a:pt x="167" y="0"/>
                      <a:pt x="0" y="143"/>
                      <a:pt x="0" y="334"/>
                    </a:cubicBezTo>
                    <a:cubicBezTo>
                      <a:pt x="0" y="512"/>
                      <a:pt x="131" y="679"/>
                      <a:pt x="322" y="679"/>
                    </a:cubicBezTo>
                    <a:cubicBezTo>
                      <a:pt x="500" y="679"/>
                      <a:pt x="667" y="536"/>
                      <a:pt x="667" y="346"/>
                    </a:cubicBezTo>
                    <a:cubicBezTo>
                      <a:pt x="667" y="167"/>
                      <a:pt x="536" y="0"/>
                      <a:pt x="345"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61" name="Google Shape;6361;p46"/>
              <p:cNvSpPr/>
              <p:nvPr/>
            </p:nvSpPr>
            <p:spPr>
              <a:xfrm>
                <a:off x="2580375" y="4349775"/>
                <a:ext cx="153300" cy="218800"/>
              </a:xfrm>
              <a:custGeom>
                <a:avLst/>
                <a:gdLst/>
                <a:ahLst/>
                <a:cxnLst/>
                <a:rect l="l" t="t" r="r" b="b"/>
                <a:pathLst>
                  <a:path w="6132" h="8752" extrusionOk="0">
                    <a:moveTo>
                      <a:pt x="822" y="0"/>
                    </a:moveTo>
                    <a:lnTo>
                      <a:pt x="822" y="0"/>
                    </a:lnTo>
                    <a:cubicBezTo>
                      <a:pt x="822" y="0"/>
                      <a:pt x="0" y="2263"/>
                      <a:pt x="1453" y="4691"/>
                    </a:cubicBezTo>
                    <a:cubicBezTo>
                      <a:pt x="2917" y="7096"/>
                      <a:pt x="6108" y="8751"/>
                      <a:pt x="6108" y="8751"/>
                    </a:cubicBezTo>
                    <a:cubicBezTo>
                      <a:pt x="6108" y="8751"/>
                      <a:pt x="6132" y="5168"/>
                      <a:pt x="4668" y="2739"/>
                    </a:cubicBezTo>
                    <a:cubicBezTo>
                      <a:pt x="3215" y="310"/>
                      <a:pt x="822" y="0"/>
                      <a:pt x="82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62" name="Google Shape;6362;p46"/>
              <p:cNvSpPr/>
              <p:nvPr/>
            </p:nvSpPr>
            <p:spPr>
              <a:xfrm>
                <a:off x="2085375" y="3996275"/>
                <a:ext cx="245275" cy="104350"/>
              </a:xfrm>
              <a:custGeom>
                <a:avLst/>
                <a:gdLst/>
                <a:ahLst/>
                <a:cxnLst/>
                <a:rect l="l" t="t" r="r" b="b"/>
                <a:pathLst>
                  <a:path w="9811" h="4174" extrusionOk="0">
                    <a:moveTo>
                      <a:pt x="6171" y="0"/>
                    </a:moveTo>
                    <a:cubicBezTo>
                      <a:pt x="5333" y="0"/>
                      <a:pt x="4448" y="86"/>
                      <a:pt x="3632" y="329"/>
                    </a:cubicBezTo>
                    <a:cubicBezTo>
                      <a:pt x="929" y="1127"/>
                      <a:pt x="0" y="3353"/>
                      <a:pt x="0" y="3353"/>
                    </a:cubicBezTo>
                    <a:cubicBezTo>
                      <a:pt x="0" y="3353"/>
                      <a:pt x="298" y="3556"/>
                      <a:pt x="822" y="3770"/>
                    </a:cubicBezTo>
                    <a:cubicBezTo>
                      <a:pt x="810" y="3794"/>
                      <a:pt x="810" y="3830"/>
                      <a:pt x="810" y="3853"/>
                    </a:cubicBezTo>
                    <a:cubicBezTo>
                      <a:pt x="810" y="3984"/>
                      <a:pt x="893" y="4092"/>
                      <a:pt x="1036" y="4092"/>
                    </a:cubicBezTo>
                    <a:cubicBezTo>
                      <a:pt x="1131" y="4092"/>
                      <a:pt x="1227" y="4020"/>
                      <a:pt x="1250" y="3913"/>
                    </a:cubicBezTo>
                    <a:cubicBezTo>
                      <a:pt x="1724" y="4055"/>
                      <a:pt x="2320" y="4174"/>
                      <a:pt x="3002" y="4174"/>
                    </a:cubicBezTo>
                    <a:cubicBezTo>
                      <a:pt x="3521" y="4174"/>
                      <a:pt x="4089" y="4105"/>
                      <a:pt x="4691" y="3925"/>
                    </a:cubicBezTo>
                    <a:cubicBezTo>
                      <a:pt x="7406" y="3127"/>
                      <a:pt x="9811" y="460"/>
                      <a:pt x="9811" y="460"/>
                    </a:cubicBezTo>
                    <a:cubicBezTo>
                      <a:pt x="9811" y="460"/>
                      <a:pt x="8118" y="0"/>
                      <a:pt x="617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63" name="Google Shape;6363;p46"/>
              <p:cNvSpPr/>
              <p:nvPr/>
            </p:nvSpPr>
            <p:spPr>
              <a:xfrm>
                <a:off x="1791275" y="3767850"/>
                <a:ext cx="116725" cy="251850"/>
              </a:xfrm>
              <a:custGeom>
                <a:avLst/>
                <a:gdLst/>
                <a:ahLst/>
                <a:cxnLst/>
                <a:rect l="l" t="t" r="r" b="b"/>
                <a:pathLst>
                  <a:path w="4669" h="10074" extrusionOk="0">
                    <a:moveTo>
                      <a:pt x="1584" y="1"/>
                    </a:moveTo>
                    <a:cubicBezTo>
                      <a:pt x="1584" y="1"/>
                      <a:pt x="1" y="1810"/>
                      <a:pt x="477" y="4596"/>
                    </a:cubicBezTo>
                    <a:cubicBezTo>
                      <a:pt x="965" y="7383"/>
                      <a:pt x="3335" y="10073"/>
                      <a:pt x="3335" y="10073"/>
                    </a:cubicBezTo>
                    <a:cubicBezTo>
                      <a:pt x="3335" y="10073"/>
                      <a:pt x="4668" y="6740"/>
                      <a:pt x="4180" y="3954"/>
                    </a:cubicBezTo>
                    <a:cubicBezTo>
                      <a:pt x="3704" y="1168"/>
                      <a:pt x="1584" y="1"/>
                      <a:pt x="158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64" name="Google Shape;6364;p46"/>
              <p:cNvSpPr/>
              <p:nvPr/>
            </p:nvSpPr>
            <p:spPr>
              <a:xfrm>
                <a:off x="2642575" y="3855400"/>
                <a:ext cx="241425" cy="108750"/>
              </a:xfrm>
              <a:custGeom>
                <a:avLst/>
                <a:gdLst/>
                <a:ahLst/>
                <a:cxnLst/>
                <a:rect l="l" t="t" r="r" b="b"/>
                <a:pathLst>
                  <a:path w="9657" h="4350" extrusionOk="0">
                    <a:moveTo>
                      <a:pt x="6287" y="511"/>
                    </a:moveTo>
                    <a:cubicBezTo>
                      <a:pt x="6466" y="511"/>
                      <a:pt x="6609" y="666"/>
                      <a:pt x="6585" y="844"/>
                    </a:cubicBezTo>
                    <a:cubicBezTo>
                      <a:pt x="6585" y="1016"/>
                      <a:pt x="6454" y="1143"/>
                      <a:pt x="6286" y="1143"/>
                    </a:cubicBezTo>
                    <a:cubicBezTo>
                      <a:pt x="6278" y="1143"/>
                      <a:pt x="6271" y="1143"/>
                      <a:pt x="6263" y="1142"/>
                    </a:cubicBezTo>
                    <a:cubicBezTo>
                      <a:pt x="6085" y="1142"/>
                      <a:pt x="5954" y="987"/>
                      <a:pt x="5966" y="809"/>
                    </a:cubicBezTo>
                    <a:cubicBezTo>
                      <a:pt x="5966" y="654"/>
                      <a:pt x="6109" y="511"/>
                      <a:pt x="6287" y="511"/>
                    </a:cubicBezTo>
                    <a:close/>
                    <a:moveTo>
                      <a:pt x="6721" y="1855"/>
                    </a:moveTo>
                    <a:cubicBezTo>
                      <a:pt x="6727" y="1855"/>
                      <a:pt x="6733" y="1855"/>
                      <a:pt x="6740" y="1856"/>
                    </a:cubicBezTo>
                    <a:cubicBezTo>
                      <a:pt x="6811" y="1856"/>
                      <a:pt x="6871" y="1916"/>
                      <a:pt x="6859" y="1987"/>
                    </a:cubicBezTo>
                    <a:cubicBezTo>
                      <a:pt x="6859" y="2053"/>
                      <a:pt x="6809" y="2108"/>
                      <a:pt x="6746" y="2108"/>
                    </a:cubicBezTo>
                    <a:cubicBezTo>
                      <a:pt x="6740" y="2108"/>
                      <a:pt x="6734" y="2108"/>
                      <a:pt x="6728" y="2107"/>
                    </a:cubicBezTo>
                    <a:cubicBezTo>
                      <a:pt x="6644" y="2107"/>
                      <a:pt x="6585" y="2047"/>
                      <a:pt x="6609" y="1976"/>
                    </a:cubicBezTo>
                    <a:cubicBezTo>
                      <a:pt x="6609" y="1910"/>
                      <a:pt x="6658" y="1855"/>
                      <a:pt x="6721" y="1855"/>
                    </a:cubicBezTo>
                    <a:close/>
                    <a:moveTo>
                      <a:pt x="6907" y="1"/>
                    </a:moveTo>
                    <a:cubicBezTo>
                      <a:pt x="6314" y="1"/>
                      <a:pt x="5651" y="90"/>
                      <a:pt x="4942" y="332"/>
                    </a:cubicBezTo>
                    <a:cubicBezTo>
                      <a:pt x="2275" y="1273"/>
                      <a:pt x="1" y="4047"/>
                      <a:pt x="1" y="4047"/>
                    </a:cubicBezTo>
                    <a:cubicBezTo>
                      <a:pt x="1" y="4047"/>
                      <a:pt x="1373" y="4350"/>
                      <a:pt x="3050" y="4350"/>
                    </a:cubicBezTo>
                    <a:cubicBezTo>
                      <a:pt x="4056" y="4350"/>
                      <a:pt x="5172" y="4241"/>
                      <a:pt x="6168" y="3892"/>
                    </a:cubicBezTo>
                    <a:cubicBezTo>
                      <a:pt x="8835" y="2964"/>
                      <a:pt x="9657" y="690"/>
                      <a:pt x="9657" y="690"/>
                    </a:cubicBezTo>
                    <a:cubicBezTo>
                      <a:pt x="9657" y="690"/>
                      <a:pt x="8556" y="1"/>
                      <a:pt x="6907"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65" name="Google Shape;6365;p46"/>
              <p:cNvSpPr/>
              <p:nvPr/>
            </p:nvSpPr>
            <p:spPr>
              <a:xfrm>
                <a:off x="2406550" y="3469300"/>
                <a:ext cx="139025" cy="229825"/>
              </a:xfrm>
              <a:custGeom>
                <a:avLst/>
                <a:gdLst/>
                <a:ahLst/>
                <a:cxnLst/>
                <a:rect l="l" t="t" r="r" b="b"/>
                <a:pathLst>
                  <a:path w="5561" h="9193" extrusionOk="0">
                    <a:moveTo>
                      <a:pt x="48" y="1"/>
                    </a:moveTo>
                    <a:cubicBezTo>
                      <a:pt x="48" y="1"/>
                      <a:pt x="0" y="560"/>
                      <a:pt x="0" y="1370"/>
                    </a:cubicBezTo>
                    <a:cubicBezTo>
                      <a:pt x="12" y="2656"/>
                      <a:pt x="179" y="4573"/>
                      <a:pt x="941" y="6109"/>
                    </a:cubicBezTo>
                    <a:cubicBezTo>
                      <a:pt x="2191" y="8657"/>
                      <a:pt x="4536" y="9192"/>
                      <a:pt x="4536" y="9192"/>
                    </a:cubicBezTo>
                    <a:cubicBezTo>
                      <a:pt x="4536" y="9192"/>
                      <a:pt x="5560" y="7002"/>
                      <a:pt x="4310" y="4466"/>
                    </a:cubicBezTo>
                    <a:cubicBezTo>
                      <a:pt x="3739" y="3275"/>
                      <a:pt x="2750" y="2227"/>
                      <a:pt x="1893" y="1453"/>
                    </a:cubicBezTo>
                    <a:cubicBezTo>
                      <a:pt x="905" y="560"/>
                      <a:pt x="48" y="1"/>
                      <a:pt x="48"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66" name="Google Shape;6366;p46"/>
              <p:cNvSpPr/>
              <p:nvPr/>
            </p:nvSpPr>
            <p:spPr>
              <a:xfrm>
                <a:off x="1922250" y="4346800"/>
                <a:ext cx="128625" cy="245575"/>
              </a:xfrm>
              <a:custGeom>
                <a:avLst/>
                <a:gdLst/>
                <a:ahLst/>
                <a:cxnLst/>
                <a:rect l="l" t="t" r="r" b="b"/>
                <a:pathLst>
                  <a:path w="5145" h="9823" extrusionOk="0">
                    <a:moveTo>
                      <a:pt x="4180" y="0"/>
                    </a:moveTo>
                    <a:cubicBezTo>
                      <a:pt x="4180" y="0"/>
                      <a:pt x="1548" y="2429"/>
                      <a:pt x="774" y="5132"/>
                    </a:cubicBezTo>
                    <a:cubicBezTo>
                      <a:pt x="1" y="7847"/>
                      <a:pt x="1382" y="9823"/>
                      <a:pt x="1382" y="9823"/>
                    </a:cubicBezTo>
                    <a:cubicBezTo>
                      <a:pt x="1382" y="9823"/>
                      <a:pt x="3596" y="8882"/>
                      <a:pt x="4370" y="6180"/>
                    </a:cubicBezTo>
                    <a:cubicBezTo>
                      <a:pt x="5144" y="3465"/>
                      <a:pt x="4180" y="0"/>
                      <a:pt x="4180"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67" name="Google Shape;6367;p46"/>
              <p:cNvSpPr/>
              <p:nvPr/>
            </p:nvSpPr>
            <p:spPr>
              <a:xfrm>
                <a:off x="2680675" y="4257200"/>
                <a:ext cx="23550" cy="22950"/>
              </a:xfrm>
              <a:custGeom>
                <a:avLst/>
                <a:gdLst/>
                <a:ahLst/>
                <a:cxnLst/>
                <a:rect l="l" t="t" r="r" b="b"/>
                <a:pathLst>
                  <a:path w="942" h="918" extrusionOk="0">
                    <a:moveTo>
                      <a:pt x="513" y="1"/>
                    </a:moveTo>
                    <a:cubicBezTo>
                      <a:pt x="346" y="1"/>
                      <a:pt x="203" y="84"/>
                      <a:pt x="108" y="215"/>
                    </a:cubicBezTo>
                    <a:cubicBezTo>
                      <a:pt x="48" y="298"/>
                      <a:pt x="25" y="370"/>
                      <a:pt x="25" y="441"/>
                    </a:cubicBezTo>
                    <a:cubicBezTo>
                      <a:pt x="1" y="691"/>
                      <a:pt x="215" y="905"/>
                      <a:pt x="465" y="917"/>
                    </a:cubicBezTo>
                    <a:cubicBezTo>
                      <a:pt x="473" y="918"/>
                      <a:pt x="480" y="918"/>
                      <a:pt x="487" y="918"/>
                    </a:cubicBezTo>
                    <a:cubicBezTo>
                      <a:pt x="715" y="918"/>
                      <a:pt x="895" y="743"/>
                      <a:pt x="929" y="512"/>
                    </a:cubicBezTo>
                    <a:cubicBezTo>
                      <a:pt x="929" y="501"/>
                      <a:pt x="941" y="489"/>
                      <a:pt x="941" y="477"/>
                    </a:cubicBezTo>
                    <a:cubicBezTo>
                      <a:pt x="941" y="393"/>
                      <a:pt x="929" y="334"/>
                      <a:pt x="917" y="274"/>
                    </a:cubicBezTo>
                    <a:cubicBezTo>
                      <a:pt x="834" y="120"/>
                      <a:pt x="691" y="1"/>
                      <a:pt x="513"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68" name="Google Shape;6368;p46"/>
              <p:cNvSpPr/>
              <p:nvPr/>
            </p:nvSpPr>
            <p:spPr>
              <a:xfrm>
                <a:off x="2320225" y="3884525"/>
                <a:ext cx="26800" cy="26250"/>
              </a:xfrm>
              <a:custGeom>
                <a:avLst/>
                <a:gdLst/>
                <a:ahLst/>
                <a:cxnLst/>
                <a:rect l="l" t="t" r="r" b="b"/>
                <a:pathLst>
                  <a:path w="1072" h="1050" extrusionOk="0">
                    <a:moveTo>
                      <a:pt x="528" y="1"/>
                    </a:moveTo>
                    <a:cubicBezTo>
                      <a:pt x="262" y="1"/>
                      <a:pt x="12" y="234"/>
                      <a:pt x="12" y="513"/>
                    </a:cubicBezTo>
                    <a:cubicBezTo>
                      <a:pt x="0" y="799"/>
                      <a:pt x="226" y="1037"/>
                      <a:pt x="524" y="1049"/>
                    </a:cubicBezTo>
                    <a:cubicBezTo>
                      <a:pt x="531" y="1049"/>
                      <a:pt x="538" y="1049"/>
                      <a:pt x="545" y="1049"/>
                    </a:cubicBezTo>
                    <a:cubicBezTo>
                      <a:pt x="822" y="1049"/>
                      <a:pt x="1060" y="816"/>
                      <a:pt x="1060" y="537"/>
                    </a:cubicBezTo>
                    <a:cubicBezTo>
                      <a:pt x="1072" y="263"/>
                      <a:pt x="834" y="1"/>
                      <a:pt x="548" y="1"/>
                    </a:cubicBezTo>
                    <a:cubicBezTo>
                      <a:pt x="541" y="1"/>
                      <a:pt x="535" y="1"/>
                      <a:pt x="528"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69" name="Google Shape;6369;p46"/>
              <p:cNvSpPr/>
              <p:nvPr/>
            </p:nvSpPr>
            <p:spPr>
              <a:xfrm>
                <a:off x="2704200" y="3732725"/>
                <a:ext cx="39600" cy="38750"/>
              </a:xfrm>
              <a:custGeom>
                <a:avLst/>
                <a:gdLst/>
                <a:ahLst/>
                <a:cxnLst/>
                <a:rect l="l" t="t" r="r" b="b"/>
                <a:pathLst>
                  <a:path w="1584" h="1550" extrusionOk="0">
                    <a:moveTo>
                      <a:pt x="800" y="0"/>
                    </a:moveTo>
                    <a:cubicBezTo>
                      <a:pt x="381" y="0"/>
                      <a:pt x="36" y="330"/>
                      <a:pt x="12" y="751"/>
                    </a:cubicBezTo>
                    <a:cubicBezTo>
                      <a:pt x="0" y="1179"/>
                      <a:pt x="334" y="1537"/>
                      <a:pt x="762" y="1549"/>
                    </a:cubicBezTo>
                    <a:cubicBezTo>
                      <a:pt x="777" y="1549"/>
                      <a:pt x="791" y="1550"/>
                      <a:pt x="805" y="1550"/>
                    </a:cubicBezTo>
                    <a:cubicBezTo>
                      <a:pt x="1215" y="1550"/>
                      <a:pt x="1548" y="1225"/>
                      <a:pt x="1560" y="810"/>
                    </a:cubicBezTo>
                    <a:cubicBezTo>
                      <a:pt x="1584" y="382"/>
                      <a:pt x="1250" y="25"/>
                      <a:pt x="822" y="1"/>
                    </a:cubicBezTo>
                    <a:cubicBezTo>
                      <a:pt x="814" y="1"/>
                      <a:pt x="807" y="0"/>
                      <a:pt x="800"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70" name="Google Shape;6370;p46"/>
              <p:cNvSpPr/>
              <p:nvPr/>
            </p:nvSpPr>
            <p:spPr>
              <a:xfrm>
                <a:off x="2376475" y="3956275"/>
                <a:ext cx="42600" cy="42600"/>
              </a:xfrm>
              <a:custGeom>
                <a:avLst/>
                <a:gdLst/>
                <a:ahLst/>
                <a:cxnLst/>
                <a:rect l="l" t="t" r="r" b="b"/>
                <a:pathLst>
                  <a:path w="1704" h="1704" extrusionOk="0">
                    <a:moveTo>
                      <a:pt x="872" y="0"/>
                    </a:moveTo>
                    <a:cubicBezTo>
                      <a:pt x="417" y="0"/>
                      <a:pt x="24" y="376"/>
                      <a:pt x="12" y="822"/>
                    </a:cubicBezTo>
                    <a:cubicBezTo>
                      <a:pt x="1" y="1298"/>
                      <a:pt x="370" y="1691"/>
                      <a:pt x="834" y="1703"/>
                    </a:cubicBezTo>
                    <a:cubicBezTo>
                      <a:pt x="842" y="1703"/>
                      <a:pt x="850" y="1703"/>
                      <a:pt x="858" y="1703"/>
                    </a:cubicBezTo>
                    <a:cubicBezTo>
                      <a:pt x="1264" y="1703"/>
                      <a:pt x="1609" y="1410"/>
                      <a:pt x="1691" y="1036"/>
                    </a:cubicBezTo>
                    <a:cubicBezTo>
                      <a:pt x="1703" y="989"/>
                      <a:pt x="1703" y="929"/>
                      <a:pt x="1703" y="881"/>
                    </a:cubicBezTo>
                    <a:cubicBezTo>
                      <a:pt x="1703" y="798"/>
                      <a:pt x="1691" y="703"/>
                      <a:pt x="1679" y="631"/>
                    </a:cubicBezTo>
                    <a:cubicBezTo>
                      <a:pt x="1584" y="274"/>
                      <a:pt x="1274" y="24"/>
                      <a:pt x="893" y="0"/>
                    </a:cubicBezTo>
                    <a:cubicBezTo>
                      <a:pt x="886" y="0"/>
                      <a:pt x="879" y="0"/>
                      <a:pt x="87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71" name="Google Shape;6371;p46"/>
              <p:cNvSpPr/>
              <p:nvPr/>
            </p:nvSpPr>
            <p:spPr>
              <a:xfrm>
                <a:off x="2193425" y="3521950"/>
                <a:ext cx="21450" cy="20925"/>
              </a:xfrm>
              <a:custGeom>
                <a:avLst/>
                <a:gdLst/>
                <a:ahLst/>
                <a:cxnLst/>
                <a:rect l="l" t="t" r="r" b="b"/>
                <a:pathLst>
                  <a:path w="858" h="837" extrusionOk="0">
                    <a:moveTo>
                      <a:pt x="406" y="0"/>
                    </a:moveTo>
                    <a:cubicBezTo>
                      <a:pt x="205" y="0"/>
                      <a:pt x="23" y="192"/>
                      <a:pt x="12" y="395"/>
                    </a:cubicBezTo>
                    <a:cubicBezTo>
                      <a:pt x="0" y="621"/>
                      <a:pt x="191" y="812"/>
                      <a:pt x="417" y="836"/>
                    </a:cubicBezTo>
                    <a:cubicBezTo>
                      <a:pt x="424" y="836"/>
                      <a:pt x="431" y="836"/>
                      <a:pt x="438" y="836"/>
                    </a:cubicBezTo>
                    <a:cubicBezTo>
                      <a:pt x="666" y="836"/>
                      <a:pt x="846" y="650"/>
                      <a:pt x="846" y="431"/>
                    </a:cubicBezTo>
                    <a:cubicBezTo>
                      <a:pt x="857" y="205"/>
                      <a:pt x="667" y="14"/>
                      <a:pt x="441" y="2"/>
                    </a:cubicBezTo>
                    <a:cubicBezTo>
                      <a:pt x="429" y="1"/>
                      <a:pt x="418" y="0"/>
                      <a:pt x="406"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72" name="Google Shape;6372;p46"/>
              <p:cNvSpPr/>
              <p:nvPr/>
            </p:nvSpPr>
            <p:spPr>
              <a:xfrm>
                <a:off x="2608350" y="3510075"/>
                <a:ext cx="20850" cy="8375"/>
              </a:xfrm>
              <a:custGeom>
                <a:avLst/>
                <a:gdLst/>
                <a:ahLst/>
                <a:cxnLst/>
                <a:rect l="l" t="t" r="r" b="b"/>
                <a:pathLst>
                  <a:path w="834" h="335" extrusionOk="0">
                    <a:moveTo>
                      <a:pt x="0" y="1"/>
                    </a:moveTo>
                    <a:cubicBezTo>
                      <a:pt x="36" y="191"/>
                      <a:pt x="191" y="334"/>
                      <a:pt x="393" y="334"/>
                    </a:cubicBezTo>
                    <a:cubicBezTo>
                      <a:pt x="608" y="334"/>
                      <a:pt x="774" y="203"/>
                      <a:pt x="834" y="25"/>
                    </a:cubicBezTo>
                    <a:lnTo>
                      <a:pt x="0" y="1"/>
                    </a:ln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73" name="Google Shape;6373;p46"/>
              <p:cNvSpPr/>
              <p:nvPr/>
            </p:nvSpPr>
            <p:spPr>
              <a:xfrm>
                <a:off x="2142825" y="3728275"/>
                <a:ext cx="10125" cy="10125"/>
              </a:xfrm>
              <a:custGeom>
                <a:avLst/>
                <a:gdLst/>
                <a:ahLst/>
                <a:cxnLst/>
                <a:rect l="l" t="t" r="r" b="b"/>
                <a:pathLst>
                  <a:path w="405" h="405" extrusionOk="0">
                    <a:moveTo>
                      <a:pt x="203" y="0"/>
                    </a:moveTo>
                    <a:cubicBezTo>
                      <a:pt x="107" y="0"/>
                      <a:pt x="12" y="84"/>
                      <a:pt x="0" y="203"/>
                    </a:cubicBezTo>
                    <a:cubicBezTo>
                      <a:pt x="0" y="322"/>
                      <a:pt x="83" y="405"/>
                      <a:pt x="191" y="405"/>
                    </a:cubicBezTo>
                    <a:cubicBezTo>
                      <a:pt x="298" y="405"/>
                      <a:pt x="381" y="334"/>
                      <a:pt x="405" y="214"/>
                    </a:cubicBezTo>
                    <a:cubicBezTo>
                      <a:pt x="405" y="107"/>
                      <a:pt x="322" y="24"/>
                      <a:pt x="203"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74" name="Google Shape;6374;p46"/>
              <p:cNvSpPr/>
              <p:nvPr/>
            </p:nvSpPr>
            <p:spPr>
              <a:xfrm>
                <a:off x="2076450" y="3832450"/>
                <a:ext cx="18775" cy="18775"/>
              </a:xfrm>
              <a:custGeom>
                <a:avLst/>
                <a:gdLst/>
                <a:ahLst/>
                <a:cxnLst/>
                <a:rect l="l" t="t" r="r" b="b"/>
                <a:pathLst>
                  <a:path w="751" h="751" extrusionOk="0">
                    <a:moveTo>
                      <a:pt x="393" y="0"/>
                    </a:moveTo>
                    <a:cubicBezTo>
                      <a:pt x="179" y="0"/>
                      <a:pt x="24" y="155"/>
                      <a:pt x="0" y="358"/>
                    </a:cubicBezTo>
                    <a:cubicBezTo>
                      <a:pt x="0" y="572"/>
                      <a:pt x="155" y="739"/>
                      <a:pt x="357" y="750"/>
                    </a:cubicBezTo>
                    <a:cubicBezTo>
                      <a:pt x="572" y="750"/>
                      <a:pt x="738" y="596"/>
                      <a:pt x="750" y="393"/>
                    </a:cubicBezTo>
                    <a:cubicBezTo>
                      <a:pt x="750" y="179"/>
                      <a:pt x="595" y="24"/>
                      <a:pt x="393"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75" name="Google Shape;6375;p46"/>
              <p:cNvSpPr/>
              <p:nvPr/>
            </p:nvSpPr>
            <p:spPr>
              <a:xfrm>
                <a:off x="1902300" y="3998525"/>
                <a:ext cx="23250" cy="22350"/>
              </a:xfrm>
              <a:custGeom>
                <a:avLst/>
                <a:gdLst/>
                <a:ahLst/>
                <a:cxnLst/>
                <a:rect l="l" t="t" r="r" b="b"/>
                <a:pathLst>
                  <a:path w="930" h="894" extrusionOk="0">
                    <a:moveTo>
                      <a:pt x="456" y="1"/>
                    </a:moveTo>
                    <a:cubicBezTo>
                      <a:pt x="216" y="1"/>
                      <a:pt x="25" y="198"/>
                      <a:pt x="25" y="430"/>
                    </a:cubicBezTo>
                    <a:cubicBezTo>
                      <a:pt x="1" y="680"/>
                      <a:pt x="203" y="894"/>
                      <a:pt x="453" y="894"/>
                    </a:cubicBezTo>
                    <a:cubicBezTo>
                      <a:pt x="703" y="894"/>
                      <a:pt x="918" y="703"/>
                      <a:pt x="918" y="465"/>
                    </a:cubicBezTo>
                    <a:cubicBezTo>
                      <a:pt x="930" y="203"/>
                      <a:pt x="715" y="1"/>
                      <a:pt x="477" y="1"/>
                    </a:cubicBezTo>
                    <a:cubicBezTo>
                      <a:pt x="470" y="1"/>
                      <a:pt x="463" y="1"/>
                      <a:pt x="456"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76" name="Google Shape;6376;p46"/>
              <p:cNvSpPr/>
              <p:nvPr/>
            </p:nvSpPr>
            <p:spPr>
              <a:xfrm>
                <a:off x="1944875" y="3946150"/>
                <a:ext cx="40200" cy="39325"/>
              </a:xfrm>
              <a:custGeom>
                <a:avLst/>
                <a:gdLst/>
                <a:ahLst/>
                <a:cxnLst/>
                <a:rect l="l" t="t" r="r" b="b"/>
                <a:pathLst>
                  <a:path w="1608" h="1573" extrusionOk="0">
                    <a:moveTo>
                      <a:pt x="834" y="1"/>
                    </a:moveTo>
                    <a:cubicBezTo>
                      <a:pt x="786" y="1"/>
                      <a:pt x="727" y="1"/>
                      <a:pt x="679" y="12"/>
                    </a:cubicBezTo>
                    <a:cubicBezTo>
                      <a:pt x="310" y="72"/>
                      <a:pt x="24" y="382"/>
                      <a:pt x="12" y="751"/>
                    </a:cubicBezTo>
                    <a:cubicBezTo>
                      <a:pt x="0" y="1096"/>
                      <a:pt x="215" y="1394"/>
                      <a:pt x="512" y="1513"/>
                    </a:cubicBezTo>
                    <a:cubicBezTo>
                      <a:pt x="596" y="1548"/>
                      <a:pt x="679" y="1560"/>
                      <a:pt x="774" y="1572"/>
                    </a:cubicBezTo>
                    <a:cubicBezTo>
                      <a:pt x="782" y="1572"/>
                      <a:pt x="789" y="1572"/>
                      <a:pt x="797" y="1572"/>
                    </a:cubicBezTo>
                    <a:cubicBezTo>
                      <a:pt x="1216" y="1572"/>
                      <a:pt x="1572" y="1243"/>
                      <a:pt x="1596" y="810"/>
                    </a:cubicBezTo>
                    <a:cubicBezTo>
                      <a:pt x="1608" y="382"/>
                      <a:pt x="1263" y="12"/>
                      <a:pt x="83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77" name="Google Shape;6377;p46"/>
              <p:cNvSpPr/>
              <p:nvPr/>
            </p:nvSpPr>
            <p:spPr>
              <a:xfrm>
                <a:off x="2163950" y="4438775"/>
                <a:ext cx="24725" cy="23850"/>
              </a:xfrm>
              <a:custGeom>
                <a:avLst/>
                <a:gdLst/>
                <a:ahLst/>
                <a:cxnLst/>
                <a:rect l="l" t="t" r="r" b="b"/>
                <a:pathLst>
                  <a:path w="989" h="954" extrusionOk="0">
                    <a:moveTo>
                      <a:pt x="512" y="0"/>
                    </a:moveTo>
                    <a:cubicBezTo>
                      <a:pt x="239" y="0"/>
                      <a:pt x="12" y="191"/>
                      <a:pt x="12" y="453"/>
                    </a:cubicBezTo>
                    <a:cubicBezTo>
                      <a:pt x="0" y="715"/>
                      <a:pt x="215" y="929"/>
                      <a:pt x="477" y="953"/>
                    </a:cubicBezTo>
                    <a:cubicBezTo>
                      <a:pt x="483" y="953"/>
                      <a:pt x="490" y="953"/>
                      <a:pt x="497" y="953"/>
                    </a:cubicBezTo>
                    <a:cubicBezTo>
                      <a:pt x="739" y="953"/>
                      <a:pt x="953" y="743"/>
                      <a:pt x="965" y="488"/>
                    </a:cubicBezTo>
                    <a:cubicBezTo>
                      <a:pt x="989" y="227"/>
                      <a:pt x="774" y="12"/>
                      <a:pt x="51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78" name="Google Shape;6378;p46"/>
              <p:cNvSpPr/>
              <p:nvPr/>
            </p:nvSpPr>
            <p:spPr>
              <a:xfrm>
                <a:off x="2440475" y="4363475"/>
                <a:ext cx="12225" cy="12225"/>
              </a:xfrm>
              <a:custGeom>
                <a:avLst/>
                <a:gdLst/>
                <a:ahLst/>
                <a:cxnLst/>
                <a:rect l="l" t="t" r="r" b="b"/>
                <a:pathLst>
                  <a:path w="489" h="489" extrusionOk="0">
                    <a:moveTo>
                      <a:pt x="250" y="0"/>
                    </a:moveTo>
                    <a:cubicBezTo>
                      <a:pt x="119" y="0"/>
                      <a:pt x="0" y="107"/>
                      <a:pt x="0" y="238"/>
                    </a:cubicBezTo>
                    <a:cubicBezTo>
                      <a:pt x="0" y="369"/>
                      <a:pt x="108" y="476"/>
                      <a:pt x="238" y="488"/>
                    </a:cubicBezTo>
                    <a:cubicBezTo>
                      <a:pt x="369" y="488"/>
                      <a:pt x="489" y="393"/>
                      <a:pt x="489" y="250"/>
                    </a:cubicBezTo>
                    <a:cubicBezTo>
                      <a:pt x="489" y="119"/>
                      <a:pt x="381" y="0"/>
                      <a:pt x="250"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79" name="Google Shape;6379;p46"/>
              <p:cNvSpPr/>
              <p:nvPr/>
            </p:nvSpPr>
            <p:spPr>
              <a:xfrm>
                <a:off x="3252775" y="4584325"/>
                <a:ext cx="32775" cy="32475"/>
              </a:xfrm>
              <a:custGeom>
                <a:avLst/>
                <a:gdLst/>
                <a:ahLst/>
                <a:cxnLst/>
                <a:rect l="l" t="t" r="r" b="b"/>
                <a:pathLst>
                  <a:path w="1311" h="1299" extrusionOk="0">
                    <a:moveTo>
                      <a:pt x="667" y="0"/>
                    </a:moveTo>
                    <a:cubicBezTo>
                      <a:pt x="322" y="12"/>
                      <a:pt x="24" y="274"/>
                      <a:pt x="12" y="631"/>
                    </a:cubicBezTo>
                    <a:cubicBezTo>
                      <a:pt x="1" y="989"/>
                      <a:pt x="274" y="1286"/>
                      <a:pt x="632" y="1298"/>
                    </a:cubicBezTo>
                    <a:lnTo>
                      <a:pt x="727" y="1298"/>
                    </a:lnTo>
                    <a:cubicBezTo>
                      <a:pt x="1036" y="1274"/>
                      <a:pt x="1286" y="1001"/>
                      <a:pt x="1286" y="679"/>
                    </a:cubicBezTo>
                    <a:cubicBezTo>
                      <a:pt x="1310" y="346"/>
                      <a:pt x="1072" y="84"/>
                      <a:pt x="751" y="24"/>
                    </a:cubicBezTo>
                    <a:cubicBezTo>
                      <a:pt x="727" y="24"/>
                      <a:pt x="691" y="0"/>
                      <a:pt x="667"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80" name="Google Shape;6380;p46"/>
              <p:cNvSpPr/>
              <p:nvPr/>
            </p:nvSpPr>
            <p:spPr>
              <a:xfrm>
                <a:off x="2967325" y="4164025"/>
                <a:ext cx="28000" cy="27125"/>
              </a:xfrm>
              <a:custGeom>
                <a:avLst/>
                <a:gdLst/>
                <a:ahLst/>
                <a:cxnLst/>
                <a:rect l="l" t="t" r="r" b="b"/>
                <a:pathLst>
                  <a:path w="1120" h="1085" extrusionOk="0">
                    <a:moveTo>
                      <a:pt x="562" y="0"/>
                    </a:moveTo>
                    <a:cubicBezTo>
                      <a:pt x="274" y="0"/>
                      <a:pt x="24" y="234"/>
                      <a:pt x="12" y="525"/>
                    </a:cubicBezTo>
                    <a:cubicBezTo>
                      <a:pt x="0" y="822"/>
                      <a:pt x="239" y="1072"/>
                      <a:pt x="536" y="1084"/>
                    </a:cubicBezTo>
                    <a:cubicBezTo>
                      <a:pt x="834" y="1084"/>
                      <a:pt x="1084" y="846"/>
                      <a:pt x="1096" y="549"/>
                    </a:cubicBezTo>
                    <a:cubicBezTo>
                      <a:pt x="1120" y="251"/>
                      <a:pt x="881" y="1"/>
                      <a:pt x="584" y="1"/>
                    </a:cubicBezTo>
                    <a:cubicBezTo>
                      <a:pt x="577" y="1"/>
                      <a:pt x="570" y="0"/>
                      <a:pt x="56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81" name="Google Shape;6381;p46"/>
              <p:cNvSpPr/>
              <p:nvPr/>
            </p:nvSpPr>
            <p:spPr>
              <a:xfrm>
                <a:off x="2876250" y="3915200"/>
                <a:ext cx="15200" cy="15200"/>
              </a:xfrm>
              <a:custGeom>
                <a:avLst/>
                <a:gdLst/>
                <a:ahLst/>
                <a:cxnLst/>
                <a:rect l="l" t="t" r="r" b="b"/>
                <a:pathLst>
                  <a:path w="608" h="608" extrusionOk="0">
                    <a:moveTo>
                      <a:pt x="310" y="0"/>
                    </a:moveTo>
                    <a:cubicBezTo>
                      <a:pt x="143" y="0"/>
                      <a:pt x="0" y="131"/>
                      <a:pt x="0" y="298"/>
                    </a:cubicBezTo>
                    <a:cubicBezTo>
                      <a:pt x="0" y="465"/>
                      <a:pt x="119" y="607"/>
                      <a:pt x="298" y="607"/>
                    </a:cubicBezTo>
                    <a:cubicBezTo>
                      <a:pt x="453" y="607"/>
                      <a:pt x="607" y="488"/>
                      <a:pt x="607" y="310"/>
                    </a:cubicBezTo>
                    <a:cubicBezTo>
                      <a:pt x="607" y="143"/>
                      <a:pt x="488" y="0"/>
                      <a:pt x="310"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82" name="Google Shape;6382;p46"/>
              <p:cNvSpPr/>
              <p:nvPr/>
            </p:nvSpPr>
            <p:spPr>
              <a:xfrm>
                <a:off x="3162000" y="3886625"/>
                <a:ext cx="16975" cy="17000"/>
              </a:xfrm>
              <a:custGeom>
                <a:avLst/>
                <a:gdLst/>
                <a:ahLst/>
                <a:cxnLst/>
                <a:rect l="l" t="t" r="r" b="b"/>
                <a:pathLst>
                  <a:path w="679" h="680" extrusionOk="0">
                    <a:moveTo>
                      <a:pt x="357" y="0"/>
                    </a:moveTo>
                    <a:cubicBezTo>
                      <a:pt x="155" y="0"/>
                      <a:pt x="12" y="131"/>
                      <a:pt x="0" y="322"/>
                    </a:cubicBezTo>
                    <a:cubicBezTo>
                      <a:pt x="0" y="512"/>
                      <a:pt x="131" y="667"/>
                      <a:pt x="322" y="679"/>
                    </a:cubicBezTo>
                    <a:cubicBezTo>
                      <a:pt x="329" y="679"/>
                      <a:pt x="336" y="680"/>
                      <a:pt x="344" y="680"/>
                    </a:cubicBezTo>
                    <a:cubicBezTo>
                      <a:pt x="525" y="680"/>
                      <a:pt x="679" y="541"/>
                      <a:pt x="679" y="357"/>
                    </a:cubicBezTo>
                    <a:cubicBezTo>
                      <a:pt x="679" y="155"/>
                      <a:pt x="548" y="12"/>
                      <a:pt x="357"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83" name="Google Shape;6383;p46"/>
              <p:cNvSpPr/>
              <p:nvPr/>
            </p:nvSpPr>
            <p:spPr>
              <a:xfrm>
                <a:off x="3141150" y="3648800"/>
                <a:ext cx="16700" cy="16675"/>
              </a:xfrm>
              <a:custGeom>
                <a:avLst/>
                <a:gdLst/>
                <a:ahLst/>
                <a:cxnLst/>
                <a:rect l="l" t="t" r="r" b="b"/>
                <a:pathLst>
                  <a:path w="668" h="667" extrusionOk="0">
                    <a:moveTo>
                      <a:pt x="334" y="0"/>
                    </a:moveTo>
                    <a:cubicBezTo>
                      <a:pt x="155" y="0"/>
                      <a:pt x="1" y="131"/>
                      <a:pt x="1" y="322"/>
                    </a:cubicBezTo>
                    <a:cubicBezTo>
                      <a:pt x="1" y="500"/>
                      <a:pt x="132" y="667"/>
                      <a:pt x="322" y="667"/>
                    </a:cubicBezTo>
                    <a:cubicBezTo>
                      <a:pt x="501" y="667"/>
                      <a:pt x="667" y="524"/>
                      <a:pt x="667" y="345"/>
                    </a:cubicBezTo>
                    <a:cubicBezTo>
                      <a:pt x="667" y="167"/>
                      <a:pt x="536" y="0"/>
                      <a:pt x="334"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84" name="Google Shape;6384;p46"/>
              <p:cNvSpPr/>
              <p:nvPr/>
            </p:nvSpPr>
            <p:spPr>
              <a:xfrm>
                <a:off x="3191750" y="4290250"/>
                <a:ext cx="108975" cy="253025"/>
              </a:xfrm>
              <a:custGeom>
                <a:avLst/>
                <a:gdLst/>
                <a:ahLst/>
                <a:cxnLst/>
                <a:rect l="l" t="t" r="r" b="b"/>
                <a:pathLst>
                  <a:path w="4359" h="10121" extrusionOk="0">
                    <a:moveTo>
                      <a:pt x="2918" y="0"/>
                    </a:moveTo>
                    <a:cubicBezTo>
                      <a:pt x="2918" y="0"/>
                      <a:pt x="834" y="1215"/>
                      <a:pt x="417" y="4013"/>
                    </a:cubicBezTo>
                    <a:cubicBezTo>
                      <a:pt x="1" y="6810"/>
                      <a:pt x="1406" y="10120"/>
                      <a:pt x="1406" y="10120"/>
                    </a:cubicBezTo>
                    <a:cubicBezTo>
                      <a:pt x="1406" y="10120"/>
                      <a:pt x="2239" y="9120"/>
                      <a:pt x="3001" y="7727"/>
                    </a:cubicBezTo>
                    <a:cubicBezTo>
                      <a:pt x="2858" y="7632"/>
                      <a:pt x="2751" y="7453"/>
                      <a:pt x="2751" y="7263"/>
                    </a:cubicBezTo>
                    <a:cubicBezTo>
                      <a:pt x="2763" y="6984"/>
                      <a:pt x="2990" y="6751"/>
                      <a:pt x="3266" y="6751"/>
                    </a:cubicBezTo>
                    <a:cubicBezTo>
                      <a:pt x="3273" y="6751"/>
                      <a:pt x="3280" y="6751"/>
                      <a:pt x="3287" y="6751"/>
                    </a:cubicBezTo>
                    <a:cubicBezTo>
                      <a:pt x="3311" y="6751"/>
                      <a:pt x="3358" y="6775"/>
                      <a:pt x="3394" y="6787"/>
                    </a:cubicBezTo>
                    <a:lnTo>
                      <a:pt x="3454" y="6787"/>
                    </a:lnTo>
                    <a:cubicBezTo>
                      <a:pt x="3763" y="6084"/>
                      <a:pt x="4013" y="5322"/>
                      <a:pt x="4132" y="4572"/>
                    </a:cubicBezTo>
                    <a:cubicBezTo>
                      <a:pt x="4358" y="3048"/>
                      <a:pt x="3989" y="1846"/>
                      <a:pt x="3585" y="1036"/>
                    </a:cubicBezTo>
                    <a:cubicBezTo>
                      <a:pt x="3251" y="369"/>
                      <a:pt x="2918" y="0"/>
                      <a:pt x="2918"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85" name="Google Shape;6385;p46"/>
              <p:cNvSpPr/>
              <p:nvPr/>
            </p:nvSpPr>
            <p:spPr>
              <a:xfrm>
                <a:off x="4223125" y="4403950"/>
                <a:ext cx="153025" cy="218800"/>
              </a:xfrm>
              <a:custGeom>
                <a:avLst/>
                <a:gdLst/>
                <a:ahLst/>
                <a:cxnLst/>
                <a:rect l="l" t="t" r="r" b="b"/>
                <a:pathLst>
                  <a:path w="6121" h="8752" extrusionOk="0">
                    <a:moveTo>
                      <a:pt x="811" y="0"/>
                    </a:moveTo>
                    <a:cubicBezTo>
                      <a:pt x="810" y="0"/>
                      <a:pt x="1" y="2263"/>
                      <a:pt x="1453" y="4691"/>
                    </a:cubicBezTo>
                    <a:cubicBezTo>
                      <a:pt x="2906" y="7108"/>
                      <a:pt x="6109" y="8751"/>
                      <a:pt x="6109" y="8751"/>
                    </a:cubicBezTo>
                    <a:cubicBezTo>
                      <a:pt x="6109" y="8751"/>
                      <a:pt x="6121" y="5168"/>
                      <a:pt x="4668" y="2739"/>
                    </a:cubicBezTo>
                    <a:cubicBezTo>
                      <a:pt x="3204" y="322"/>
                      <a:pt x="811" y="0"/>
                      <a:pt x="81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86" name="Google Shape;6386;p46"/>
              <p:cNvSpPr/>
              <p:nvPr/>
            </p:nvSpPr>
            <p:spPr>
              <a:xfrm>
                <a:off x="3727825" y="4050275"/>
                <a:ext cx="245300" cy="104500"/>
              </a:xfrm>
              <a:custGeom>
                <a:avLst/>
                <a:gdLst/>
                <a:ahLst/>
                <a:cxnLst/>
                <a:rect l="l" t="t" r="r" b="b"/>
                <a:pathLst>
                  <a:path w="9812" h="4180" extrusionOk="0">
                    <a:moveTo>
                      <a:pt x="6163" y="1"/>
                    </a:moveTo>
                    <a:cubicBezTo>
                      <a:pt x="5326" y="1"/>
                      <a:pt x="4444" y="84"/>
                      <a:pt x="3632" y="324"/>
                    </a:cubicBezTo>
                    <a:cubicBezTo>
                      <a:pt x="918" y="1134"/>
                      <a:pt x="1" y="3348"/>
                      <a:pt x="1" y="3348"/>
                    </a:cubicBezTo>
                    <a:cubicBezTo>
                      <a:pt x="1" y="3348"/>
                      <a:pt x="299" y="3551"/>
                      <a:pt x="822" y="3765"/>
                    </a:cubicBezTo>
                    <a:cubicBezTo>
                      <a:pt x="799" y="3789"/>
                      <a:pt x="799" y="3825"/>
                      <a:pt x="799" y="3848"/>
                    </a:cubicBezTo>
                    <a:cubicBezTo>
                      <a:pt x="799" y="3991"/>
                      <a:pt x="894" y="4087"/>
                      <a:pt x="1025" y="4087"/>
                    </a:cubicBezTo>
                    <a:cubicBezTo>
                      <a:pt x="1132" y="4087"/>
                      <a:pt x="1215" y="4015"/>
                      <a:pt x="1251" y="3908"/>
                    </a:cubicBezTo>
                    <a:cubicBezTo>
                      <a:pt x="1727" y="4057"/>
                      <a:pt x="2323" y="4180"/>
                      <a:pt x="3008" y="4180"/>
                    </a:cubicBezTo>
                    <a:cubicBezTo>
                      <a:pt x="3523" y="4180"/>
                      <a:pt x="4089" y="4111"/>
                      <a:pt x="4692" y="3932"/>
                    </a:cubicBezTo>
                    <a:cubicBezTo>
                      <a:pt x="7395" y="3122"/>
                      <a:pt x="9812" y="455"/>
                      <a:pt x="9812" y="455"/>
                    </a:cubicBezTo>
                    <a:cubicBezTo>
                      <a:pt x="9812" y="455"/>
                      <a:pt x="8110" y="1"/>
                      <a:pt x="6163"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87" name="Google Shape;6387;p46"/>
              <p:cNvSpPr/>
              <p:nvPr/>
            </p:nvSpPr>
            <p:spPr>
              <a:xfrm>
                <a:off x="3433750" y="3822025"/>
                <a:ext cx="117000" cy="252150"/>
              </a:xfrm>
              <a:custGeom>
                <a:avLst/>
                <a:gdLst/>
                <a:ahLst/>
                <a:cxnLst/>
                <a:rect l="l" t="t" r="r" b="b"/>
                <a:pathLst>
                  <a:path w="4680" h="10086" extrusionOk="0">
                    <a:moveTo>
                      <a:pt x="1596" y="1"/>
                    </a:moveTo>
                    <a:cubicBezTo>
                      <a:pt x="1596" y="1"/>
                      <a:pt x="1" y="1822"/>
                      <a:pt x="477" y="4608"/>
                    </a:cubicBezTo>
                    <a:cubicBezTo>
                      <a:pt x="953" y="7382"/>
                      <a:pt x="3334" y="10085"/>
                      <a:pt x="3334" y="10085"/>
                    </a:cubicBezTo>
                    <a:cubicBezTo>
                      <a:pt x="3334" y="10085"/>
                      <a:pt x="4680" y="6751"/>
                      <a:pt x="4192" y="3965"/>
                    </a:cubicBezTo>
                    <a:cubicBezTo>
                      <a:pt x="3715" y="1179"/>
                      <a:pt x="1596" y="1"/>
                      <a:pt x="1596"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88" name="Google Shape;6388;p46"/>
              <p:cNvSpPr/>
              <p:nvPr/>
            </p:nvSpPr>
            <p:spPr>
              <a:xfrm>
                <a:off x="4284750" y="3909750"/>
                <a:ext cx="241425" cy="108650"/>
              </a:xfrm>
              <a:custGeom>
                <a:avLst/>
                <a:gdLst/>
                <a:ahLst/>
                <a:cxnLst/>
                <a:rect l="l" t="t" r="r" b="b"/>
                <a:pathLst>
                  <a:path w="9657" h="4346" extrusionOk="0">
                    <a:moveTo>
                      <a:pt x="6288" y="515"/>
                    </a:moveTo>
                    <a:cubicBezTo>
                      <a:pt x="6296" y="515"/>
                      <a:pt x="6303" y="515"/>
                      <a:pt x="6311" y="516"/>
                    </a:cubicBezTo>
                    <a:cubicBezTo>
                      <a:pt x="6489" y="516"/>
                      <a:pt x="6620" y="659"/>
                      <a:pt x="6608" y="837"/>
                    </a:cubicBezTo>
                    <a:cubicBezTo>
                      <a:pt x="6608" y="1003"/>
                      <a:pt x="6486" y="1138"/>
                      <a:pt x="6326" y="1138"/>
                    </a:cubicBezTo>
                    <a:cubicBezTo>
                      <a:pt x="6313" y="1138"/>
                      <a:pt x="6300" y="1137"/>
                      <a:pt x="6287" y="1135"/>
                    </a:cubicBezTo>
                    <a:cubicBezTo>
                      <a:pt x="6096" y="1123"/>
                      <a:pt x="5966" y="980"/>
                      <a:pt x="5989" y="814"/>
                    </a:cubicBezTo>
                    <a:cubicBezTo>
                      <a:pt x="5989" y="643"/>
                      <a:pt x="6120" y="515"/>
                      <a:pt x="6288" y="515"/>
                    </a:cubicBezTo>
                    <a:close/>
                    <a:moveTo>
                      <a:pt x="6742" y="1848"/>
                    </a:moveTo>
                    <a:cubicBezTo>
                      <a:pt x="6749" y="1848"/>
                      <a:pt x="6756" y="1848"/>
                      <a:pt x="6763" y="1849"/>
                    </a:cubicBezTo>
                    <a:cubicBezTo>
                      <a:pt x="6835" y="1849"/>
                      <a:pt x="6894" y="1909"/>
                      <a:pt x="6882" y="1992"/>
                    </a:cubicBezTo>
                    <a:cubicBezTo>
                      <a:pt x="6882" y="2058"/>
                      <a:pt x="6823" y="2113"/>
                      <a:pt x="6758" y="2113"/>
                    </a:cubicBezTo>
                    <a:cubicBezTo>
                      <a:pt x="6752" y="2113"/>
                      <a:pt x="6746" y="2112"/>
                      <a:pt x="6739" y="2111"/>
                    </a:cubicBezTo>
                    <a:cubicBezTo>
                      <a:pt x="6668" y="2111"/>
                      <a:pt x="6620" y="2052"/>
                      <a:pt x="6620" y="1968"/>
                    </a:cubicBezTo>
                    <a:cubicBezTo>
                      <a:pt x="6620" y="1903"/>
                      <a:pt x="6670" y="1848"/>
                      <a:pt x="6742" y="1848"/>
                    </a:cubicBezTo>
                    <a:close/>
                    <a:moveTo>
                      <a:pt x="6912" y="0"/>
                    </a:moveTo>
                    <a:cubicBezTo>
                      <a:pt x="6318" y="0"/>
                      <a:pt x="5652" y="91"/>
                      <a:pt x="4942" y="337"/>
                    </a:cubicBezTo>
                    <a:cubicBezTo>
                      <a:pt x="2275" y="1254"/>
                      <a:pt x="0" y="4040"/>
                      <a:pt x="0" y="4040"/>
                    </a:cubicBezTo>
                    <a:cubicBezTo>
                      <a:pt x="0" y="4040"/>
                      <a:pt x="1386" y="4345"/>
                      <a:pt x="3077" y="4345"/>
                    </a:cubicBezTo>
                    <a:cubicBezTo>
                      <a:pt x="4079" y="4345"/>
                      <a:pt x="5188" y="4238"/>
                      <a:pt x="6180" y="3897"/>
                    </a:cubicBezTo>
                    <a:cubicBezTo>
                      <a:pt x="8859" y="2957"/>
                      <a:pt x="9656" y="695"/>
                      <a:pt x="9656" y="695"/>
                    </a:cubicBezTo>
                    <a:cubicBezTo>
                      <a:pt x="9656" y="695"/>
                      <a:pt x="8557" y="0"/>
                      <a:pt x="691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89" name="Google Shape;6389;p46"/>
              <p:cNvSpPr/>
              <p:nvPr/>
            </p:nvSpPr>
            <p:spPr>
              <a:xfrm>
                <a:off x="4049300" y="3523475"/>
                <a:ext cx="138725" cy="229225"/>
              </a:xfrm>
              <a:custGeom>
                <a:avLst/>
                <a:gdLst/>
                <a:ahLst/>
                <a:cxnLst/>
                <a:rect l="l" t="t" r="r" b="b"/>
                <a:pathLst>
                  <a:path w="5549" h="9169" extrusionOk="0">
                    <a:moveTo>
                      <a:pt x="36" y="1"/>
                    </a:moveTo>
                    <a:cubicBezTo>
                      <a:pt x="36" y="1"/>
                      <a:pt x="1" y="548"/>
                      <a:pt x="1" y="1370"/>
                    </a:cubicBezTo>
                    <a:cubicBezTo>
                      <a:pt x="13" y="2644"/>
                      <a:pt x="179" y="4561"/>
                      <a:pt x="929" y="6097"/>
                    </a:cubicBezTo>
                    <a:cubicBezTo>
                      <a:pt x="2168" y="8633"/>
                      <a:pt x="4525" y="9168"/>
                      <a:pt x="4525" y="9168"/>
                    </a:cubicBezTo>
                    <a:cubicBezTo>
                      <a:pt x="4525" y="9168"/>
                      <a:pt x="5549" y="6978"/>
                      <a:pt x="4299" y="4442"/>
                    </a:cubicBezTo>
                    <a:cubicBezTo>
                      <a:pt x="3739" y="3275"/>
                      <a:pt x="2763" y="2227"/>
                      <a:pt x="1894" y="1441"/>
                    </a:cubicBezTo>
                    <a:cubicBezTo>
                      <a:pt x="906" y="548"/>
                      <a:pt x="36" y="1"/>
                      <a:pt x="36"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90" name="Google Shape;6390;p46"/>
              <p:cNvSpPr/>
              <p:nvPr/>
            </p:nvSpPr>
            <p:spPr>
              <a:xfrm>
                <a:off x="3564725" y="4400975"/>
                <a:ext cx="128900" cy="245575"/>
              </a:xfrm>
              <a:custGeom>
                <a:avLst/>
                <a:gdLst/>
                <a:ahLst/>
                <a:cxnLst/>
                <a:rect l="l" t="t" r="r" b="b"/>
                <a:pathLst>
                  <a:path w="5156" h="9823" extrusionOk="0">
                    <a:moveTo>
                      <a:pt x="4191" y="0"/>
                    </a:moveTo>
                    <a:cubicBezTo>
                      <a:pt x="4191" y="0"/>
                      <a:pt x="1548" y="2429"/>
                      <a:pt x="774" y="5144"/>
                    </a:cubicBezTo>
                    <a:cubicBezTo>
                      <a:pt x="0" y="7846"/>
                      <a:pt x="1393" y="9823"/>
                      <a:pt x="1393" y="9823"/>
                    </a:cubicBezTo>
                    <a:cubicBezTo>
                      <a:pt x="1393" y="9823"/>
                      <a:pt x="3608" y="8894"/>
                      <a:pt x="4382" y="6180"/>
                    </a:cubicBezTo>
                    <a:cubicBezTo>
                      <a:pt x="5156" y="3465"/>
                      <a:pt x="4191" y="0"/>
                      <a:pt x="419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91" name="Google Shape;6391;p46"/>
              <p:cNvSpPr/>
              <p:nvPr/>
            </p:nvSpPr>
            <p:spPr>
              <a:xfrm>
                <a:off x="4323450" y="4311375"/>
                <a:ext cx="22950" cy="23250"/>
              </a:xfrm>
              <a:custGeom>
                <a:avLst/>
                <a:gdLst/>
                <a:ahLst/>
                <a:cxnLst/>
                <a:rect l="l" t="t" r="r" b="b"/>
                <a:pathLst>
                  <a:path w="918" h="930" extrusionOk="0">
                    <a:moveTo>
                      <a:pt x="488" y="0"/>
                    </a:moveTo>
                    <a:cubicBezTo>
                      <a:pt x="322" y="0"/>
                      <a:pt x="179" y="96"/>
                      <a:pt x="84" y="227"/>
                    </a:cubicBezTo>
                    <a:cubicBezTo>
                      <a:pt x="48" y="286"/>
                      <a:pt x="12" y="358"/>
                      <a:pt x="12" y="453"/>
                    </a:cubicBezTo>
                    <a:cubicBezTo>
                      <a:pt x="0" y="703"/>
                      <a:pt x="191" y="905"/>
                      <a:pt x="453" y="929"/>
                    </a:cubicBezTo>
                    <a:cubicBezTo>
                      <a:pt x="460" y="930"/>
                      <a:pt x="467" y="930"/>
                      <a:pt x="474" y="930"/>
                    </a:cubicBezTo>
                    <a:cubicBezTo>
                      <a:pt x="692" y="930"/>
                      <a:pt x="882" y="755"/>
                      <a:pt x="905" y="524"/>
                    </a:cubicBezTo>
                    <a:cubicBezTo>
                      <a:pt x="905" y="501"/>
                      <a:pt x="917" y="489"/>
                      <a:pt x="917" y="477"/>
                    </a:cubicBezTo>
                    <a:cubicBezTo>
                      <a:pt x="917" y="405"/>
                      <a:pt x="905" y="346"/>
                      <a:pt x="893" y="286"/>
                    </a:cubicBezTo>
                    <a:cubicBezTo>
                      <a:pt x="822" y="120"/>
                      <a:pt x="667" y="0"/>
                      <a:pt x="488"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92" name="Google Shape;6392;p46"/>
              <p:cNvSpPr/>
              <p:nvPr/>
            </p:nvSpPr>
            <p:spPr>
              <a:xfrm>
                <a:off x="3962975" y="3938675"/>
                <a:ext cx="26825" cy="25975"/>
              </a:xfrm>
              <a:custGeom>
                <a:avLst/>
                <a:gdLst/>
                <a:ahLst/>
                <a:cxnLst/>
                <a:rect l="l" t="t" r="r" b="b"/>
                <a:pathLst>
                  <a:path w="1073" h="1039" extrusionOk="0">
                    <a:moveTo>
                      <a:pt x="509" y="0"/>
                    </a:moveTo>
                    <a:cubicBezTo>
                      <a:pt x="240" y="0"/>
                      <a:pt x="13" y="229"/>
                      <a:pt x="13" y="502"/>
                    </a:cubicBezTo>
                    <a:cubicBezTo>
                      <a:pt x="1" y="788"/>
                      <a:pt x="239" y="1038"/>
                      <a:pt x="525" y="1038"/>
                    </a:cubicBezTo>
                    <a:cubicBezTo>
                      <a:pt x="532" y="1038"/>
                      <a:pt x="539" y="1038"/>
                      <a:pt x="546" y="1038"/>
                    </a:cubicBezTo>
                    <a:cubicBezTo>
                      <a:pt x="811" y="1038"/>
                      <a:pt x="1037" y="827"/>
                      <a:pt x="1060" y="538"/>
                    </a:cubicBezTo>
                    <a:cubicBezTo>
                      <a:pt x="1072" y="252"/>
                      <a:pt x="834" y="2"/>
                      <a:pt x="549" y="2"/>
                    </a:cubicBezTo>
                    <a:cubicBezTo>
                      <a:pt x="535" y="1"/>
                      <a:pt x="522" y="0"/>
                      <a:pt x="509"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93" name="Google Shape;6393;p46"/>
              <p:cNvSpPr/>
              <p:nvPr/>
            </p:nvSpPr>
            <p:spPr>
              <a:xfrm>
                <a:off x="4346950" y="3786875"/>
                <a:ext cx="39325" cy="38750"/>
              </a:xfrm>
              <a:custGeom>
                <a:avLst/>
                <a:gdLst/>
                <a:ahLst/>
                <a:cxnLst/>
                <a:rect l="l" t="t" r="r" b="b"/>
                <a:pathLst>
                  <a:path w="1573" h="1550" extrusionOk="0">
                    <a:moveTo>
                      <a:pt x="779" y="1"/>
                    </a:moveTo>
                    <a:cubicBezTo>
                      <a:pt x="359" y="1"/>
                      <a:pt x="24" y="337"/>
                      <a:pt x="13" y="740"/>
                    </a:cubicBezTo>
                    <a:cubicBezTo>
                      <a:pt x="1" y="1169"/>
                      <a:pt x="322" y="1526"/>
                      <a:pt x="763" y="1550"/>
                    </a:cubicBezTo>
                    <a:cubicBezTo>
                      <a:pt x="770" y="1550"/>
                      <a:pt x="778" y="1550"/>
                      <a:pt x="785" y="1550"/>
                    </a:cubicBezTo>
                    <a:cubicBezTo>
                      <a:pt x="1204" y="1550"/>
                      <a:pt x="1549" y="1221"/>
                      <a:pt x="1561" y="799"/>
                    </a:cubicBezTo>
                    <a:cubicBezTo>
                      <a:pt x="1573" y="371"/>
                      <a:pt x="1251" y="14"/>
                      <a:pt x="822" y="2"/>
                    </a:cubicBezTo>
                    <a:cubicBezTo>
                      <a:pt x="808" y="1"/>
                      <a:pt x="794" y="1"/>
                      <a:pt x="779"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94" name="Google Shape;6394;p46"/>
              <p:cNvSpPr/>
              <p:nvPr/>
            </p:nvSpPr>
            <p:spPr>
              <a:xfrm>
                <a:off x="4019250" y="4010725"/>
                <a:ext cx="42575" cy="42625"/>
              </a:xfrm>
              <a:custGeom>
                <a:avLst/>
                <a:gdLst/>
                <a:ahLst/>
                <a:cxnLst/>
                <a:rect l="l" t="t" r="r" b="b"/>
                <a:pathLst>
                  <a:path w="1703" h="1705" extrusionOk="0">
                    <a:moveTo>
                      <a:pt x="871" y="1"/>
                    </a:moveTo>
                    <a:cubicBezTo>
                      <a:pt x="405" y="1"/>
                      <a:pt x="24" y="366"/>
                      <a:pt x="12" y="823"/>
                    </a:cubicBezTo>
                    <a:cubicBezTo>
                      <a:pt x="0" y="1299"/>
                      <a:pt x="369" y="1680"/>
                      <a:pt x="834" y="1704"/>
                    </a:cubicBezTo>
                    <a:cubicBezTo>
                      <a:pt x="842" y="1704"/>
                      <a:pt x="850" y="1704"/>
                      <a:pt x="858" y="1704"/>
                    </a:cubicBezTo>
                    <a:cubicBezTo>
                      <a:pt x="1264" y="1704"/>
                      <a:pt x="1609" y="1410"/>
                      <a:pt x="1691" y="1025"/>
                    </a:cubicBezTo>
                    <a:cubicBezTo>
                      <a:pt x="1703" y="989"/>
                      <a:pt x="1703" y="918"/>
                      <a:pt x="1703" y="882"/>
                    </a:cubicBezTo>
                    <a:cubicBezTo>
                      <a:pt x="1703" y="787"/>
                      <a:pt x="1691" y="704"/>
                      <a:pt x="1679" y="620"/>
                    </a:cubicBezTo>
                    <a:cubicBezTo>
                      <a:pt x="1584" y="275"/>
                      <a:pt x="1274" y="13"/>
                      <a:pt x="893" y="1"/>
                    </a:cubicBezTo>
                    <a:cubicBezTo>
                      <a:pt x="886" y="1"/>
                      <a:pt x="878" y="1"/>
                      <a:pt x="871"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95" name="Google Shape;6395;p46"/>
              <p:cNvSpPr/>
              <p:nvPr/>
            </p:nvSpPr>
            <p:spPr>
              <a:xfrm>
                <a:off x="3836175" y="3576150"/>
                <a:ext cx="21450" cy="20875"/>
              </a:xfrm>
              <a:custGeom>
                <a:avLst/>
                <a:gdLst/>
                <a:ahLst/>
                <a:cxnLst/>
                <a:rect l="l" t="t" r="r" b="b"/>
                <a:pathLst>
                  <a:path w="858" h="835" extrusionOk="0">
                    <a:moveTo>
                      <a:pt x="421" y="1"/>
                    </a:moveTo>
                    <a:cubicBezTo>
                      <a:pt x="204" y="1"/>
                      <a:pt x="24" y="186"/>
                      <a:pt x="13" y="406"/>
                    </a:cubicBezTo>
                    <a:cubicBezTo>
                      <a:pt x="1" y="632"/>
                      <a:pt x="191" y="823"/>
                      <a:pt x="417" y="835"/>
                    </a:cubicBezTo>
                    <a:cubicBezTo>
                      <a:pt x="656" y="835"/>
                      <a:pt x="834" y="656"/>
                      <a:pt x="846" y="430"/>
                    </a:cubicBezTo>
                    <a:cubicBezTo>
                      <a:pt x="858" y="215"/>
                      <a:pt x="668" y="13"/>
                      <a:pt x="441" y="1"/>
                    </a:cubicBezTo>
                    <a:cubicBezTo>
                      <a:pt x="435" y="1"/>
                      <a:pt x="428" y="1"/>
                      <a:pt x="421"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96" name="Google Shape;6396;p46"/>
              <p:cNvSpPr/>
              <p:nvPr/>
            </p:nvSpPr>
            <p:spPr>
              <a:xfrm>
                <a:off x="4250825" y="3564250"/>
                <a:ext cx="20850" cy="8675"/>
              </a:xfrm>
              <a:custGeom>
                <a:avLst/>
                <a:gdLst/>
                <a:ahLst/>
                <a:cxnLst/>
                <a:rect l="l" t="t" r="r" b="b"/>
                <a:pathLst>
                  <a:path w="834" h="347" extrusionOk="0">
                    <a:moveTo>
                      <a:pt x="0" y="1"/>
                    </a:moveTo>
                    <a:lnTo>
                      <a:pt x="0" y="1"/>
                    </a:lnTo>
                    <a:cubicBezTo>
                      <a:pt x="36" y="191"/>
                      <a:pt x="203" y="346"/>
                      <a:pt x="405" y="346"/>
                    </a:cubicBezTo>
                    <a:cubicBezTo>
                      <a:pt x="619" y="346"/>
                      <a:pt x="774" y="215"/>
                      <a:pt x="834" y="37"/>
                    </a:cubicBezTo>
                    <a:lnTo>
                      <a:pt x="0" y="1"/>
                    </a:ln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97" name="Google Shape;6397;p46"/>
              <p:cNvSpPr/>
              <p:nvPr/>
            </p:nvSpPr>
            <p:spPr>
              <a:xfrm>
                <a:off x="3785575" y="3782750"/>
                <a:ext cx="9850" cy="10125"/>
              </a:xfrm>
              <a:custGeom>
                <a:avLst/>
                <a:gdLst/>
                <a:ahLst/>
                <a:cxnLst/>
                <a:rect l="l" t="t" r="r" b="b"/>
                <a:pathLst>
                  <a:path w="394" h="405" extrusionOk="0">
                    <a:moveTo>
                      <a:pt x="203" y="0"/>
                    </a:moveTo>
                    <a:cubicBezTo>
                      <a:pt x="96" y="0"/>
                      <a:pt x="13" y="83"/>
                      <a:pt x="1" y="191"/>
                    </a:cubicBezTo>
                    <a:cubicBezTo>
                      <a:pt x="1" y="298"/>
                      <a:pt x="72" y="381"/>
                      <a:pt x="191" y="405"/>
                    </a:cubicBezTo>
                    <a:cubicBezTo>
                      <a:pt x="298" y="405"/>
                      <a:pt x="382" y="321"/>
                      <a:pt x="394" y="202"/>
                    </a:cubicBezTo>
                    <a:cubicBezTo>
                      <a:pt x="394" y="107"/>
                      <a:pt x="322" y="12"/>
                      <a:pt x="203"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98" name="Google Shape;6398;p46"/>
              <p:cNvSpPr/>
              <p:nvPr/>
            </p:nvSpPr>
            <p:spPr>
              <a:xfrm>
                <a:off x="3719200" y="3886900"/>
                <a:ext cx="18775" cy="18500"/>
              </a:xfrm>
              <a:custGeom>
                <a:avLst/>
                <a:gdLst/>
                <a:ahLst/>
                <a:cxnLst/>
                <a:rect l="l" t="t" r="r" b="b"/>
                <a:pathLst>
                  <a:path w="751" h="740" extrusionOk="0">
                    <a:moveTo>
                      <a:pt x="370" y="1"/>
                    </a:moveTo>
                    <a:cubicBezTo>
                      <a:pt x="167" y="1"/>
                      <a:pt x="1" y="152"/>
                      <a:pt x="1" y="358"/>
                    </a:cubicBezTo>
                    <a:cubicBezTo>
                      <a:pt x="1" y="561"/>
                      <a:pt x="155" y="727"/>
                      <a:pt x="358" y="739"/>
                    </a:cubicBezTo>
                    <a:cubicBezTo>
                      <a:pt x="572" y="739"/>
                      <a:pt x="727" y="596"/>
                      <a:pt x="751" y="382"/>
                    </a:cubicBezTo>
                    <a:cubicBezTo>
                      <a:pt x="751" y="180"/>
                      <a:pt x="596" y="13"/>
                      <a:pt x="394" y="1"/>
                    </a:cubicBezTo>
                    <a:cubicBezTo>
                      <a:pt x="386" y="1"/>
                      <a:pt x="378" y="1"/>
                      <a:pt x="370"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99" name="Google Shape;6399;p46"/>
              <p:cNvSpPr/>
              <p:nvPr/>
            </p:nvSpPr>
            <p:spPr>
              <a:xfrm>
                <a:off x="3545075" y="4052400"/>
                <a:ext cx="23250" cy="22375"/>
              </a:xfrm>
              <a:custGeom>
                <a:avLst/>
                <a:gdLst/>
                <a:ahLst/>
                <a:cxnLst/>
                <a:rect l="l" t="t" r="r" b="b"/>
                <a:pathLst>
                  <a:path w="930" h="895" extrusionOk="0">
                    <a:moveTo>
                      <a:pt x="454" y="1"/>
                    </a:moveTo>
                    <a:cubicBezTo>
                      <a:pt x="214" y="1"/>
                      <a:pt x="12" y="187"/>
                      <a:pt x="12" y="430"/>
                    </a:cubicBezTo>
                    <a:cubicBezTo>
                      <a:pt x="0" y="692"/>
                      <a:pt x="191" y="894"/>
                      <a:pt x="453" y="894"/>
                    </a:cubicBezTo>
                    <a:cubicBezTo>
                      <a:pt x="460" y="894"/>
                      <a:pt x="467" y="895"/>
                      <a:pt x="474" y="895"/>
                    </a:cubicBezTo>
                    <a:cubicBezTo>
                      <a:pt x="703" y="895"/>
                      <a:pt x="894" y="708"/>
                      <a:pt x="905" y="465"/>
                    </a:cubicBezTo>
                    <a:cubicBezTo>
                      <a:pt x="929" y="215"/>
                      <a:pt x="715" y="1"/>
                      <a:pt x="477" y="1"/>
                    </a:cubicBezTo>
                    <a:cubicBezTo>
                      <a:pt x="469" y="1"/>
                      <a:pt x="462" y="1"/>
                      <a:pt x="45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00" name="Google Shape;6400;p46"/>
              <p:cNvSpPr/>
              <p:nvPr/>
            </p:nvSpPr>
            <p:spPr>
              <a:xfrm>
                <a:off x="3587650" y="4000325"/>
                <a:ext cx="40200" cy="39625"/>
              </a:xfrm>
              <a:custGeom>
                <a:avLst/>
                <a:gdLst/>
                <a:ahLst/>
                <a:cxnLst/>
                <a:rect l="l" t="t" r="r" b="b"/>
                <a:pathLst>
                  <a:path w="1608" h="1585" extrusionOk="0">
                    <a:moveTo>
                      <a:pt x="833" y="0"/>
                    </a:moveTo>
                    <a:cubicBezTo>
                      <a:pt x="786" y="0"/>
                      <a:pt x="726" y="0"/>
                      <a:pt x="679" y="12"/>
                    </a:cubicBezTo>
                    <a:cubicBezTo>
                      <a:pt x="310" y="72"/>
                      <a:pt x="24" y="393"/>
                      <a:pt x="12" y="762"/>
                    </a:cubicBezTo>
                    <a:cubicBezTo>
                      <a:pt x="0" y="1108"/>
                      <a:pt x="214" y="1405"/>
                      <a:pt x="512" y="1524"/>
                    </a:cubicBezTo>
                    <a:cubicBezTo>
                      <a:pt x="595" y="1548"/>
                      <a:pt x="679" y="1560"/>
                      <a:pt x="774" y="1584"/>
                    </a:cubicBezTo>
                    <a:cubicBezTo>
                      <a:pt x="781" y="1584"/>
                      <a:pt x="788" y="1584"/>
                      <a:pt x="795" y="1584"/>
                    </a:cubicBezTo>
                    <a:cubicBezTo>
                      <a:pt x="1215" y="1584"/>
                      <a:pt x="1572" y="1243"/>
                      <a:pt x="1584" y="822"/>
                    </a:cubicBezTo>
                    <a:cubicBezTo>
                      <a:pt x="1607" y="393"/>
                      <a:pt x="1262" y="12"/>
                      <a:pt x="833"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01" name="Google Shape;6401;p46"/>
              <p:cNvSpPr/>
              <p:nvPr/>
            </p:nvSpPr>
            <p:spPr>
              <a:xfrm>
                <a:off x="3806725" y="4492650"/>
                <a:ext cx="24425" cy="23850"/>
              </a:xfrm>
              <a:custGeom>
                <a:avLst/>
                <a:gdLst/>
                <a:ahLst/>
                <a:cxnLst/>
                <a:rect l="l" t="t" r="r" b="b"/>
                <a:pathLst>
                  <a:path w="977" h="954" extrusionOk="0">
                    <a:moveTo>
                      <a:pt x="500" y="0"/>
                    </a:moveTo>
                    <a:cubicBezTo>
                      <a:pt x="238" y="0"/>
                      <a:pt x="12" y="203"/>
                      <a:pt x="12" y="465"/>
                    </a:cubicBezTo>
                    <a:cubicBezTo>
                      <a:pt x="0" y="715"/>
                      <a:pt x="202" y="941"/>
                      <a:pt x="476" y="953"/>
                    </a:cubicBezTo>
                    <a:cubicBezTo>
                      <a:pt x="483" y="953"/>
                      <a:pt x="490" y="953"/>
                      <a:pt x="497" y="953"/>
                    </a:cubicBezTo>
                    <a:cubicBezTo>
                      <a:pt x="739" y="953"/>
                      <a:pt x="953" y="755"/>
                      <a:pt x="964" y="489"/>
                    </a:cubicBezTo>
                    <a:cubicBezTo>
                      <a:pt x="976" y="238"/>
                      <a:pt x="774" y="12"/>
                      <a:pt x="500"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02" name="Google Shape;6402;p46"/>
              <p:cNvSpPr/>
              <p:nvPr/>
            </p:nvSpPr>
            <p:spPr>
              <a:xfrm>
                <a:off x="4083225" y="4417350"/>
                <a:ext cx="12250" cy="12525"/>
              </a:xfrm>
              <a:custGeom>
                <a:avLst/>
                <a:gdLst/>
                <a:ahLst/>
                <a:cxnLst/>
                <a:rect l="l" t="t" r="r" b="b"/>
                <a:pathLst>
                  <a:path w="490" h="501" extrusionOk="0">
                    <a:moveTo>
                      <a:pt x="251" y="0"/>
                    </a:moveTo>
                    <a:cubicBezTo>
                      <a:pt x="120" y="0"/>
                      <a:pt x="1" y="107"/>
                      <a:pt x="1" y="238"/>
                    </a:cubicBezTo>
                    <a:cubicBezTo>
                      <a:pt x="1" y="393"/>
                      <a:pt x="96" y="500"/>
                      <a:pt x="239" y="500"/>
                    </a:cubicBezTo>
                    <a:cubicBezTo>
                      <a:pt x="370" y="500"/>
                      <a:pt x="489" y="393"/>
                      <a:pt x="489" y="262"/>
                    </a:cubicBezTo>
                    <a:cubicBezTo>
                      <a:pt x="489" y="119"/>
                      <a:pt x="382" y="0"/>
                      <a:pt x="25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03" name="Google Shape;6403;p46"/>
              <p:cNvSpPr/>
              <p:nvPr/>
            </p:nvSpPr>
            <p:spPr>
              <a:xfrm>
                <a:off x="4895250" y="4638775"/>
                <a:ext cx="32750" cy="32500"/>
              </a:xfrm>
              <a:custGeom>
                <a:avLst/>
                <a:gdLst/>
                <a:ahLst/>
                <a:cxnLst/>
                <a:rect l="l" t="t" r="r" b="b"/>
                <a:pathLst>
                  <a:path w="1310" h="1300" extrusionOk="0">
                    <a:moveTo>
                      <a:pt x="658" y="1"/>
                    </a:moveTo>
                    <a:cubicBezTo>
                      <a:pt x="322" y="1"/>
                      <a:pt x="36" y="282"/>
                      <a:pt x="24" y="632"/>
                    </a:cubicBezTo>
                    <a:cubicBezTo>
                      <a:pt x="0" y="990"/>
                      <a:pt x="286" y="1287"/>
                      <a:pt x="643" y="1299"/>
                    </a:cubicBezTo>
                    <a:lnTo>
                      <a:pt x="726" y="1299"/>
                    </a:lnTo>
                    <a:cubicBezTo>
                      <a:pt x="1048" y="1263"/>
                      <a:pt x="1298" y="1001"/>
                      <a:pt x="1298" y="668"/>
                    </a:cubicBezTo>
                    <a:cubicBezTo>
                      <a:pt x="1310" y="347"/>
                      <a:pt x="1072" y="73"/>
                      <a:pt x="762" y="13"/>
                    </a:cubicBezTo>
                    <a:cubicBezTo>
                      <a:pt x="726" y="13"/>
                      <a:pt x="703" y="1"/>
                      <a:pt x="679" y="1"/>
                    </a:cubicBezTo>
                    <a:cubicBezTo>
                      <a:pt x="672" y="1"/>
                      <a:pt x="665" y="1"/>
                      <a:pt x="658"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04" name="Google Shape;6404;p46"/>
              <p:cNvSpPr/>
              <p:nvPr/>
            </p:nvSpPr>
            <p:spPr>
              <a:xfrm>
                <a:off x="4610100" y="4218425"/>
                <a:ext cx="27700" cy="26900"/>
              </a:xfrm>
              <a:custGeom>
                <a:avLst/>
                <a:gdLst/>
                <a:ahLst/>
                <a:cxnLst/>
                <a:rect l="l" t="t" r="r" b="b"/>
                <a:pathLst>
                  <a:path w="1108" h="1076" extrusionOk="0">
                    <a:moveTo>
                      <a:pt x="510" y="0"/>
                    </a:moveTo>
                    <a:cubicBezTo>
                      <a:pt x="231" y="0"/>
                      <a:pt x="23" y="226"/>
                      <a:pt x="12" y="504"/>
                    </a:cubicBezTo>
                    <a:cubicBezTo>
                      <a:pt x="0" y="801"/>
                      <a:pt x="226" y="1051"/>
                      <a:pt x="524" y="1075"/>
                    </a:cubicBezTo>
                    <a:cubicBezTo>
                      <a:pt x="531" y="1076"/>
                      <a:pt x="538" y="1076"/>
                      <a:pt x="545" y="1076"/>
                    </a:cubicBezTo>
                    <a:cubicBezTo>
                      <a:pt x="834" y="1076"/>
                      <a:pt x="1084" y="842"/>
                      <a:pt x="1095" y="551"/>
                    </a:cubicBezTo>
                    <a:cubicBezTo>
                      <a:pt x="1107" y="254"/>
                      <a:pt x="869" y="4"/>
                      <a:pt x="572" y="4"/>
                    </a:cubicBezTo>
                    <a:cubicBezTo>
                      <a:pt x="551" y="1"/>
                      <a:pt x="530" y="0"/>
                      <a:pt x="510"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05" name="Google Shape;6405;p46"/>
              <p:cNvSpPr/>
              <p:nvPr/>
            </p:nvSpPr>
            <p:spPr>
              <a:xfrm>
                <a:off x="4518700" y="3969375"/>
                <a:ext cx="15200" cy="15500"/>
              </a:xfrm>
              <a:custGeom>
                <a:avLst/>
                <a:gdLst/>
                <a:ahLst/>
                <a:cxnLst/>
                <a:rect l="l" t="t" r="r" b="b"/>
                <a:pathLst>
                  <a:path w="608" h="620" extrusionOk="0">
                    <a:moveTo>
                      <a:pt x="310" y="0"/>
                    </a:moveTo>
                    <a:cubicBezTo>
                      <a:pt x="156" y="0"/>
                      <a:pt x="1" y="143"/>
                      <a:pt x="1" y="298"/>
                    </a:cubicBezTo>
                    <a:cubicBezTo>
                      <a:pt x="1" y="465"/>
                      <a:pt x="120" y="619"/>
                      <a:pt x="298" y="619"/>
                    </a:cubicBezTo>
                    <a:cubicBezTo>
                      <a:pt x="465" y="619"/>
                      <a:pt x="608" y="500"/>
                      <a:pt x="608" y="322"/>
                    </a:cubicBezTo>
                    <a:cubicBezTo>
                      <a:pt x="608" y="155"/>
                      <a:pt x="501" y="0"/>
                      <a:pt x="310"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06" name="Google Shape;6406;p46"/>
              <p:cNvSpPr/>
              <p:nvPr/>
            </p:nvSpPr>
            <p:spPr>
              <a:xfrm>
                <a:off x="4804450" y="3940800"/>
                <a:ext cx="17300" cy="17275"/>
              </a:xfrm>
              <a:custGeom>
                <a:avLst/>
                <a:gdLst/>
                <a:ahLst/>
                <a:cxnLst/>
                <a:rect l="l" t="t" r="r" b="b"/>
                <a:pathLst>
                  <a:path w="692" h="691" extrusionOk="0">
                    <a:moveTo>
                      <a:pt x="358" y="0"/>
                    </a:moveTo>
                    <a:cubicBezTo>
                      <a:pt x="167" y="0"/>
                      <a:pt x="1" y="155"/>
                      <a:pt x="1" y="334"/>
                    </a:cubicBezTo>
                    <a:cubicBezTo>
                      <a:pt x="1" y="524"/>
                      <a:pt x="144" y="667"/>
                      <a:pt x="334" y="691"/>
                    </a:cubicBezTo>
                    <a:cubicBezTo>
                      <a:pt x="525" y="691"/>
                      <a:pt x="679" y="548"/>
                      <a:pt x="691" y="357"/>
                    </a:cubicBezTo>
                    <a:cubicBezTo>
                      <a:pt x="691" y="167"/>
                      <a:pt x="560" y="12"/>
                      <a:pt x="358"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07" name="Google Shape;6407;p46"/>
              <p:cNvSpPr/>
              <p:nvPr/>
            </p:nvSpPr>
            <p:spPr>
              <a:xfrm>
                <a:off x="4783625" y="3702975"/>
                <a:ext cx="16975" cy="16975"/>
              </a:xfrm>
              <a:custGeom>
                <a:avLst/>
                <a:gdLst/>
                <a:ahLst/>
                <a:cxnLst/>
                <a:rect l="l" t="t" r="r" b="b"/>
                <a:pathLst>
                  <a:path w="679" h="679" extrusionOk="0">
                    <a:moveTo>
                      <a:pt x="346" y="0"/>
                    </a:moveTo>
                    <a:cubicBezTo>
                      <a:pt x="167" y="0"/>
                      <a:pt x="0" y="143"/>
                      <a:pt x="0" y="334"/>
                    </a:cubicBezTo>
                    <a:cubicBezTo>
                      <a:pt x="0" y="512"/>
                      <a:pt x="143" y="679"/>
                      <a:pt x="334" y="679"/>
                    </a:cubicBezTo>
                    <a:cubicBezTo>
                      <a:pt x="512" y="679"/>
                      <a:pt x="655" y="524"/>
                      <a:pt x="679" y="345"/>
                    </a:cubicBezTo>
                    <a:cubicBezTo>
                      <a:pt x="679" y="167"/>
                      <a:pt x="536" y="0"/>
                      <a:pt x="346"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08" name="Google Shape;6408;p46"/>
              <p:cNvSpPr/>
              <p:nvPr/>
            </p:nvSpPr>
            <p:spPr>
              <a:xfrm>
                <a:off x="4833925" y="4344425"/>
                <a:ext cx="108975" cy="253025"/>
              </a:xfrm>
              <a:custGeom>
                <a:avLst/>
                <a:gdLst/>
                <a:ahLst/>
                <a:cxnLst/>
                <a:rect l="l" t="t" r="r" b="b"/>
                <a:pathLst>
                  <a:path w="4359" h="10121" extrusionOk="0">
                    <a:moveTo>
                      <a:pt x="2918" y="0"/>
                    </a:moveTo>
                    <a:cubicBezTo>
                      <a:pt x="2918" y="0"/>
                      <a:pt x="834" y="1226"/>
                      <a:pt x="417" y="4024"/>
                    </a:cubicBezTo>
                    <a:cubicBezTo>
                      <a:pt x="1" y="6822"/>
                      <a:pt x="1417" y="10120"/>
                      <a:pt x="1417" y="10120"/>
                    </a:cubicBezTo>
                    <a:cubicBezTo>
                      <a:pt x="1417" y="10120"/>
                      <a:pt x="2251" y="9132"/>
                      <a:pt x="3013" y="7727"/>
                    </a:cubicBezTo>
                    <a:cubicBezTo>
                      <a:pt x="2858" y="7644"/>
                      <a:pt x="2751" y="7465"/>
                      <a:pt x="2751" y="7263"/>
                    </a:cubicBezTo>
                    <a:cubicBezTo>
                      <a:pt x="2774" y="6996"/>
                      <a:pt x="3001" y="6762"/>
                      <a:pt x="3267" y="6762"/>
                    </a:cubicBezTo>
                    <a:cubicBezTo>
                      <a:pt x="3273" y="6762"/>
                      <a:pt x="3280" y="6763"/>
                      <a:pt x="3287" y="6763"/>
                    </a:cubicBezTo>
                    <a:cubicBezTo>
                      <a:pt x="3322" y="6763"/>
                      <a:pt x="3370" y="6775"/>
                      <a:pt x="3394" y="6787"/>
                    </a:cubicBezTo>
                    <a:cubicBezTo>
                      <a:pt x="3406" y="6783"/>
                      <a:pt x="3415" y="6781"/>
                      <a:pt x="3422" y="6781"/>
                    </a:cubicBezTo>
                    <a:cubicBezTo>
                      <a:pt x="3437" y="6781"/>
                      <a:pt x="3445" y="6787"/>
                      <a:pt x="3453" y="6787"/>
                    </a:cubicBezTo>
                    <a:cubicBezTo>
                      <a:pt x="3763" y="6096"/>
                      <a:pt x="4025" y="5334"/>
                      <a:pt x="4144" y="4572"/>
                    </a:cubicBezTo>
                    <a:cubicBezTo>
                      <a:pt x="4358" y="3060"/>
                      <a:pt x="3989" y="1846"/>
                      <a:pt x="3584" y="1048"/>
                    </a:cubicBezTo>
                    <a:cubicBezTo>
                      <a:pt x="3263" y="381"/>
                      <a:pt x="2918" y="0"/>
                      <a:pt x="2918"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09" name="Google Shape;6409;p46"/>
              <p:cNvSpPr/>
              <p:nvPr/>
            </p:nvSpPr>
            <p:spPr>
              <a:xfrm>
                <a:off x="6476700" y="4399175"/>
                <a:ext cx="108950" cy="252750"/>
              </a:xfrm>
              <a:custGeom>
                <a:avLst/>
                <a:gdLst/>
                <a:ahLst/>
                <a:cxnLst/>
                <a:rect l="l" t="t" r="r" b="b"/>
                <a:pathLst>
                  <a:path w="4358" h="10110" extrusionOk="0">
                    <a:moveTo>
                      <a:pt x="2917" y="1"/>
                    </a:moveTo>
                    <a:cubicBezTo>
                      <a:pt x="2917" y="1"/>
                      <a:pt x="834" y="1203"/>
                      <a:pt x="417" y="4001"/>
                    </a:cubicBezTo>
                    <a:cubicBezTo>
                      <a:pt x="0" y="6799"/>
                      <a:pt x="1417" y="10109"/>
                      <a:pt x="1417" y="10109"/>
                    </a:cubicBezTo>
                    <a:cubicBezTo>
                      <a:pt x="1417" y="10109"/>
                      <a:pt x="2250" y="9109"/>
                      <a:pt x="3000" y="7716"/>
                    </a:cubicBezTo>
                    <a:cubicBezTo>
                      <a:pt x="2858" y="7621"/>
                      <a:pt x="2750" y="7442"/>
                      <a:pt x="2750" y="7252"/>
                    </a:cubicBezTo>
                    <a:cubicBezTo>
                      <a:pt x="2762" y="6973"/>
                      <a:pt x="2989" y="6739"/>
                      <a:pt x="3266" y="6739"/>
                    </a:cubicBezTo>
                    <a:cubicBezTo>
                      <a:pt x="3273" y="6739"/>
                      <a:pt x="3279" y="6739"/>
                      <a:pt x="3286" y="6740"/>
                    </a:cubicBezTo>
                    <a:cubicBezTo>
                      <a:pt x="3322" y="6740"/>
                      <a:pt x="3358" y="6764"/>
                      <a:pt x="3393" y="6775"/>
                    </a:cubicBezTo>
                    <a:cubicBezTo>
                      <a:pt x="3405" y="6775"/>
                      <a:pt x="3441" y="6775"/>
                      <a:pt x="3453" y="6787"/>
                    </a:cubicBezTo>
                    <a:cubicBezTo>
                      <a:pt x="3762" y="6085"/>
                      <a:pt x="4013" y="5335"/>
                      <a:pt x="4132" y="4573"/>
                    </a:cubicBezTo>
                    <a:cubicBezTo>
                      <a:pt x="4358" y="3049"/>
                      <a:pt x="3989" y="1846"/>
                      <a:pt x="3584" y="1049"/>
                    </a:cubicBezTo>
                    <a:cubicBezTo>
                      <a:pt x="3262" y="370"/>
                      <a:pt x="2917" y="1"/>
                      <a:pt x="2917"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10" name="Google Shape;6410;p46"/>
              <p:cNvSpPr/>
              <p:nvPr/>
            </p:nvSpPr>
            <p:spPr>
              <a:xfrm>
                <a:off x="5865600" y="4458125"/>
                <a:ext cx="153325" cy="218800"/>
              </a:xfrm>
              <a:custGeom>
                <a:avLst/>
                <a:gdLst/>
                <a:ahLst/>
                <a:cxnLst/>
                <a:rect l="l" t="t" r="r" b="b"/>
                <a:pathLst>
                  <a:path w="6133" h="8752" extrusionOk="0">
                    <a:moveTo>
                      <a:pt x="822" y="0"/>
                    </a:moveTo>
                    <a:cubicBezTo>
                      <a:pt x="822" y="0"/>
                      <a:pt x="1" y="2262"/>
                      <a:pt x="1465" y="4679"/>
                    </a:cubicBezTo>
                    <a:cubicBezTo>
                      <a:pt x="2918" y="7096"/>
                      <a:pt x="6120" y="8751"/>
                      <a:pt x="6120" y="8751"/>
                    </a:cubicBezTo>
                    <a:cubicBezTo>
                      <a:pt x="6120" y="8751"/>
                      <a:pt x="6132" y="5156"/>
                      <a:pt x="4680" y="2739"/>
                    </a:cubicBezTo>
                    <a:cubicBezTo>
                      <a:pt x="3215" y="322"/>
                      <a:pt x="822" y="0"/>
                      <a:pt x="82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11" name="Google Shape;6411;p46"/>
              <p:cNvSpPr/>
              <p:nvPr/>
            </p:nvSpPr>
            <p:spPr>
              <a:xfrm>
                <a:off x="5370600" y="4104625"/>
                <a:ext cx="245000" cy="104350"/>
              </a:xfrm>
              <a:custGeom>
                <a:avLst/>
                <a:gdLst/>
                <a:ahLst/>
                <a:cxnLst/>
                <a:rect l="l" t="t" r="r" b="b"/>
                <a:pathLst>
                  <a:path w="9800" h="4174" extrusionOk="0">
                    <a:moveTo>
                      <a:pt x="6163" y="0"/>
                    </a:moveTo>
                    <a:cubicBezTo>
                      <a:pt x="5327" y="0"/>
                      <a:pt x="4445" y="85"/>
                      <a:pt x="3632" y="329"/>
                    </a:cubicBezTo>
                    <a:cubicBezTo>
                      <a:pt x="917" y="1115"/>
                      <a:pt x="0" y="3341"/>
                      <a:pt x="0" y="3341"/>
                    </a:cubicBezTo>
                    <a:cubicBezTo>
                      <a:pt x="0" y="3341"/>
                      <a:pt x="298" y="3556"/>
                      <a:pt x="810" y="3758"/>
                    </a:cubicBezTo>
                    <a:cubicBezTo>
                      <a:pt x="798" y="3794"/>
                      <a:pt x="798" y="3818"/>
                      <a:pt x="798" y="3853"/>
                    </a:cubicBezTo>
                    <a:cubicBezTo>
                      <a:pt x="798" y="3984"/>
                      <a:pt x="893" y="4091"/>
                      <a:pt x="1024" y="4091"/>
                    </a:cubicBezTo>
                    <a:cubicBezTo>
                      <a:pt x="1132" y="4091"/>
                      <a:pt x="1215" y="4020"/>
                      <a:pt x="1251" y="3913"/>
                    </a:cubicBezTo>
                    <a:cubicBezTo>
                      <a:pt x="1724" y="4055"/>
                      <a:pt x="2316" y="4174"/>
                      <a:pt x="2995" y="4174"/>
                    </a:cubicBezTo>
                    <a:cubicBezTo>
                      <a:pt x="3511" y="4174"/>
                      <a:pt x="4078" y="4105"/>
                      <a:pt x="4680" y="3925"/>
                    </a:cubicBezTo>
                    <a:cubicBezTo>
                      <a:pt x="7394" y="3127"/>
                      <a:pt x="9799" y="460"/>
                      <a:pt x="9799" y="460"/>
                    </a:cubicBezTo>
                    <a:cubicBezTo>
                      <a:pt x="9799" y="460"/>
                      <a:pt x="8106" y="0"/>
                      <a:pt x="6163"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12" name="Google Shape;6412;p46"/>
              <p:cNvSpPr/>
              <p:nvPr/>
            </p:nvSpPr>
            <p:spPr>
              <a:xfrm>
                <a:off x="5076525" y="3876200"/>
                <a:ext cx="117000" cy="251850"/>
              </a:xfrm>
              <a:custGeom>
                <a:avLst/>
                <a:gdLst/>
                <a:ahLst/>
                <a:cxnLst/>
                <a:rect l="l" t="t" r="r" b="b"/>
                <a:pathLst>
                  <a:path w="4680" h="10074" extrusionOk="0">
                    <a:moveTo>
                      <a:pt x="1596" y="1"/>
                    </a:moveTo>
                    <a:cubicBezTo>
                      <a:pt x="1596" y="1"/>
                      <a:pt x="0" y="1810"/>
                      <a:pt x="476" y="4596"/>
                    </a:cubicBezTo>
                    <a:cubicBezTo>
                      <a:pt x="953" y="7382"/>
                      <a:pt x="3334" y="10073"/>
                      <a:pt x="3334" y="10073"/>
                    </a:cubicBezTo>
                    <a:cubicBezTo>
                      <a:pt x="3334" y="10073"/>
                      <a:pt x="4679" y="6739"/>
                      <a:pt x="4179" y="3953"/>
                    </a:cubicBezTo>
                    <a:cubicBezTo>
                      <a:pt x="3703" y="1167"/>
                      <a:pt x="1596" y="1"/>
                      <a:pt x="1596"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13" name="Google Shape;6413;p46"/>
              <p:cNvSpPr/>
              <p:nvPr/>
            </p:nvSpPr>
            <p:spPr>
              <a:xfrm>
                <a:off x="6345725" y="3516625"/>
                <a:ext cx="134275" cy="238150"/>
              </a:xfrm>
              <a:custGeom>
                <a:avLst/>
                <a:gdLst/>
                <a:ahLst/>
                <a:cxnLst/>
                <a:rect l="l" t="t" r="r" b="b"/>
                <a:pathLst>
                  <a:path w="5371" h="9526" extrusionOk="0">
                    <a:moveTo>
                      <a:pt x="4179" y="1"/>
                    </a:moveTo>
                    <a:cubicBezTo>
                      <a:pt x="4179" y="1"/>
                      <a:pt x="1870" y="715"/>
                      <a:pt x="846" y="3346"/>
                    </a:cubicBezTo>
                    <a:cubicBezTo>
                      <a:pt x="679" y="3775"/>
                      <a:pt x="548" y="4239"/>
                      <a:pt x="465" y="4704"/>
                    </a:cubicBezTo>
                    <a:cubicBezTo>
                      <a:pt x="0" y="7049"/>
                      <a:pt x="429" y="9526"/>
                      <a:pt x="429" y="9526"/>
                    </a:cubicBezTo>
                    <a:cubicBezTo>
                      <a:pt x="429" y="9526"/>
                      <a:pt x="3227" y="7395"/>
                      <a:pt x="4299" y="4823"/>
                    </a:cubicBezTo>
                    <a:cubicBezTo>
                      <a:pt x="4310" y="4799"/>
                      <a:pt x="4334" y="4763"/>
                      <a:pt x="4346" y="4716"/>
                    </a:cubicBezTo>
                    <a:cubicBezTo>
                      <a:pt x="5370" y="2084"/>
                      <a:pt x="4179" y="1"/>
                      <a:pt x="4179"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14" name="Google Shape;6414;p46"/>
              <p:cNvSpPr/>
              <p:nvPr/>
            </p:nvSpPr>
            <p:spPr>
              <a:xfrm>
                <a:off x="5927525" y="3963750"/>
                <a:ext cx="241425" cy="108525"/>
              </a:xfrm>
              <a:custGeom>
                <a:avLst/>
                <a:gdLst/>
                <a:ahLst/>
                <a:cxnLst/>
                <a:rect l="l" t="t" r="r" b="b"/>
                <a:pathLst>
                  <a:path w="9657" h="4341" extrusionOk="0">
                    <a:moveTo>
                      <a:pt x="6288" y="522"/>
                    </a:moveTo>
                    <a:cubicBezTo>
                      <a:pt x="6295" y="522"/>
                      <a:pt x="6303" y="522"/>
                      <a:pt x="6310" y="523"/>
                    </a:cubicBezTo>
                    <a:cubicBezTo>
                      <a:pt x="6489" y="523"/>
                      <a:pt x="6620" y="678"/>
                      <a:pt x="6608" y="856"/>
                    </a:cubicBezTo>
                    <a:cubicBezTo>
                      <a:pt x="6608" y="1027"/>
                      <a:pt x="6466" y="1155"/>
                      <a:pt x="6297" y="1155"/>
                    </a:cubicBezTo>
                    <a:cubicBezTo>
                      <a:pt x="6290" y="1155"/>
                      <a:pt x="6282" y="1154"/>
                      <a:pt x="6275" y="1154"/>
                    </a:cubicBezTo>
                    <a:cubicBezTo>
                      <a:pt x="6096" y="1142"/>
                      <a:pt x="5965" y="987"/>
                      <a:pt x="5977" y="821"/>
                    </a:cubicBezTo>
                    <a:cubicBezTo>
                      <a:pt x="5977" y="649"/>
                      <a:pt x="6119" y="522"/>
                      <a:pt x="6288" y="522"/>
                    </a:cubicBezTo>
                    <a:close/>
                    <a:moveTo>
                      <a:pt x="6733" y="1867"/>
                    </a:moveTo>
                    <a:cubicBezTo>
                      <a:pt x="6739" y="1867"/>
                      <a:pt x="6745" y="1867"/>
                      <a:pt x="6751" y="1868"/>
                    </a:cubicBezTo>
                    <a:cubicBezTo>
                      <a:pt x="6834" y="1868"/>
                      <a:pt x="6894" y="1928"/>
                      <a:pt x="6870" y="1999"/>
                    </a:cubicBezTo>
                    <a:cubicBezTo>
                      <a:pt x="6870" y="2064"/>
                      <a:pt x="6820" y="2120"/>
                      <a:pt x="6757" y="2120"/>
                    </a:cubicBezTo>
                    <a:cubicBezTo>
                      <a:pt x="6751" y="2120"/>
                      <a:pt x="6745" y="2119"/>
                      <a:pt x="6739" y="2118"/>
                    </a:cubicBezTo>
                    <a:cubicBezTo>
                      <a:pt x="6668" y="2118"/>
                      <a:pt x="6620" y="2059"/>
                      <a:pt x="6620" y="1987"/>
                    </a:cubicBezTo>
                    <a:cubicBezTo>
                      <a:pt x="6620" y="1922"/>
                      <a:pt x="6670" y="1867"/>
                      <a:pt x="6733" y="1867"/>
                    </a:cubicBezTo>
                    <a:close/>
                    <a:moveTo>
                      <a:pt x="6907" y="1"/>
                    </a:moveTo>
                    <a:cubicBezTo>
                      <a:pt x="6314" y="1"/>
                      <a:pt x="5650" y="90"/>
                      <a:pt x="4941" y="332"/>
                    </a:cubicBezTo>
                    <a:cubicBezTo>
                      <a:pt x="2274" y="1261"/>
                      <a:pt x="0" y="4035"/>
                      <a:pt x="0" y="4035"/>
                    </a:cubicBezTo>
                    <a:cubicBezTo>
                      <a:pt x="0" y="4035"/>
                      <a:pt x="1385" y="4340"/>
                      <a:pt x="3077" y="4340"/>
                    </a:cubicBezTo>
                    <a:cubicBezTo>
                      <a:pt x="4078" y="4340"/>
                      <a:pt x="5187" y="4233"/>
                      <a:pt x="6179" y="3892"/>
                    </a:cubicBezTo>
                    <a:cubicBezTo>
                      <a:pt x="8858" y="2964"/>
                      <a:pt x="9656" y="690"/>
                      <a:pt x="9656" y="690"/>
                    </a:cubicBezTo>
                    <a:cubicBezTo>
                      <a:pt x="9656" y="690"/>
                      <a:pt x="8555" y="1"/>
                      <a:pt x="6907"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15" name="Google Shape;6415;p46"/>
              <p:cNvSpPr/>
              <p:nvPr/>
            </p:nvSpPr>
            <p:spPr>
              <a:xfrm>
                <a:off x="5966200" y="4365850"/>
                <a:ext cx="22950" cy="22950"/>
              </a:xfrm>
              <a:custGeom>
                <a:avLst/>
                <a:gdLst/>
                <a:ahLst/>
                <a:cxnLst/>
                <a:rect l="l" t="t" r="r" b="b"/>
                <a:pathLst>
                  <a:path w="918" h="918" extrusionOk="0">
                    <a:moveTo>
                      <a:pt x="489" y="0"/>
                    </a:moveTo>
                    <a:cubicBezTo>
                      <a:pt x="322" y="0"/>
                      <a:pt x="179" y="84"/>
                      <a:pt x="84" y="215"/>
                    </a:cubicBezTo>
                    <a:cubicBezTo>
                      <a:pt x="37" y="274"/>
                      <a:pt x="13" y="357"/>
                      <a:pt x="13" y="441"/>
                    </a:cubicBezTo>
                    <a:cubicBezTo>
                      <a:pt x="1" y="691"/>
                      <a:pt x="203" y="905"/>
                      <a:pt x="453" y="917"/>
                    </a:cubicBezTo>
                    <a:cubicBezTo>
                      <a:pt x="680" y="917"/>
                      <a:pt x="882" y="738"/>
                      <a:pt x="906" y="512"/>
                    </a:cubicBezTo>
                    <a:cubicBezTo>
                      <a:pt x="906" y="500"/>
                      <a:pt x="918" y="488"/>
                      <a:pt x="918" y="477"/>
                    </a:cubicBezTo>
                    <a:cubicBezTo>
                      <a:pt x="918" y="393"/>
                      <a:pt x="906" y="334"/>
                      <a:pt x="894" y="274"/>
                    </a:cubicBezTo>
                    <a:cubicBezTo>
                      <a:pt x="811" y="119"/>
                      <a:pt x="668" y="0"/>
                      <a:pt x="489"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16" name="Google Shape;6416;p46"/>
              <p:cNvSpPr/>
              <p:nvPr/>
            </p:nvSpPr>
            <p:spPr>
              <a:xfrm>
                <a:off x="5605750" y="3992875"/>
                <a:ext cx="26800" cy="26225"/>
              </a:xfrm>
              <a:custGeom>
                <a:avLst/>
                <a:gdLst/>
                <a:ahLst/>
                <a:cxnLst/>
                <a:rect l="l" t="t" r="r" b="b"/>
                <a:pathLst>
                  <a:path w="1072" h="1049" extrusionOk="0">
                    <a:moveTo>
                      <a:pt x="528" y="0"/>
                    </a:moveTo>
                    <a:cubicBezTo>
                      <a:pt x="250" y="0"/>
                      <a:pt x="12" y="234"/>
                      <a:pt x="12" y="513"/>
                    </a:cubicBezTo>
                    <a:cubicBezTo>
                      <a:pt x="0" y="787"/>
                      <a:pt x="239" y="1049"/>
                      <a:pt x="512" y="1049"/>
                    </a:cubicBezTo>
                    <a:cubicBezTo>
                      <a:pt x="519" y="1049"/>
                      <a:pt x="526" y="1049"/>
                      <a:pt x="533" y="1049"/>
                    </a:cubicBezTo>
                    <a:cubicBezTo>
                      <a:pt x="809" y="1049"/>
                      <a:pt x="1037" y="815"/>
                      <a:pt x="1048" y="537"/>
                    </a:cubicBezTo>
                    <a:cubicBezTo>
                      <a:pt x="1072" y="251"/>
                      <a:pt x="834" y="1"/>
                      <a:pt x="548" y="1"/>
                    </a:cubicBezTo>
                    <a:cubicBezTo>
                      <a:pt x="541" y="1"/>
                      <a:pt x="534" y="0"/>
                      <a:pt x="528"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17" name="Google Shape;6417;p46"/>
              <p:cNvSpPr/>
              <p:nvPr/>
            </p:nvSpPr>
            <p:spPr>
              <a:xfrm>
                <a:off x="5989125" y="3841075"/>
                <a:ext cx="39625" cy="38725"/>
              </a:xfrm>
              <a:custGeom>
                <a:avLst/>
                <a:gdLst/>
                <a:ahLst/>
                <a:cxnLst/>
                <a:rect l="l" t="t" r="r" b="b"/>
                <a:pathLst>
                  <a:path w="1585" h="1549" extrusionOk="0">
                    <a:moveTo>
                      <a:pt x="801" y="0"/>
                    </a:moveTo>
                    <a:cubicBezTo>
                      <a:pt x="382" y="0"/>
                      <a:pt x="36" y="341"/>
                      <a:pt x="24" y="751"/>
                    </a:cubicBezTo>
                    <a:cubicBezTo>
                      <a:pt x="1" y="1179"/>
                      <a:pt x="334" y="1537"/>
                      <a:pt x="763" y="1548"/>
                    </a:cubicBezTo>
                    <a:cubicBezTo>
                      <a:pt x="770" y="1549"/>
                      <a:pt x="778" y="1549"/>
                      <a:pt x="785" y="1549"/>
                    </a:cubicBezTo>
                    <a:cubicBezTo>
                      <a:pt x="1204" y="1549"/>
                      <a:pt x="1549" y="1220"/>
                      <a:pt x="1572" y="810"/>
                    </a:cubicBezTo>
                    <a:cubicBezTo>
                      <a:pt x="1584" y="370"/>
                      <a:pt x="1251" y="13"/>
                      <a:pt x="822" y="1"/>
                    </a:cubicBezTo>
                    <a:cubicBezTo>
                      <a:pt x="815" y="0"/>
                      <a:pt x="808" y="0"/>
                      <a:pt x="80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18" name="Google Shape;6418;p46"/>
              <p:cNvSpPr/>
              <p:nvPr/>
            </p:nvSpPr>
            <p:spPr>
              <a:xfrm>
                <a:off x="5661700" y="4064900"/>
                <a:ext cx="42900" cy="42625"/>
              </a:xfrm>
              <a:custGeom>
                <a:avLst/>
                <a:gdLst/>
                <a:ahLst/>
                <a:cxnLst/>
                <a:rect l="l" t="t" r="r" b="b"/>
                <a:pathLst>
                  <a:path w="1716" h="1705" extrusionOk="0">
                    <a:moveTo>
                      <a:pt x="852" y="0"/>
                    </a:moveTo>
                    <a:cubicBezTo>
                      <a:pt x="417" y="0"/>
                      <a:pt x="36" y="361"/>
                      <a:pt x="25" y="823"/>
                    </a:cubicBezTo>
                    <a:cubicBezTo>
                      <a:pt x="1" y="1299"/>
                      <a:pt x="382" y="1692"/>
                      <a:pt x="834" y="1704"/>
                    </a:cubicBezTo>
                    <a:cubicBezTo>
                      <a:pt x="842" y="1704"/>
                      <a:pt x="850" y="1704"/>
                      <a:pt x="858" y="1704"/>
                    </a:cubicBezTo>
                    <a:cubicBezTo>
                      <a:pt x="1265" y="1704"/>
                      <a:pt x="1610" y="1411"/>
                      <a:pt x="1703" y="1037"/>
                    </a:cubicBezTo>
                    <a:cubicBezTo>
                      <a:pt x="1715" y="989"/>
                      <a:pt x="1715" y="930"/>
                      <a:pt x="1715" y="882"/>
                    </a:cubicBezTo>
                    <a:cubicBezTo>
                      <a:pt x="1715" y="799"/>
                      <a:pt x="1703" y="704"/>
                      <a:pt x="1680" y="632"/>
                    </a:cubicBezTo>
                    <a:cubicBezTo>
                      <a:pt x="1596" y="275"/>
                      <a:pt x="1287" y="25"/>
                      <a:pt x="894" y="1"/>
                    </a:cubicBezTo>
                    <a:cubicBezTo>
                      <a:pt x="880" y="0"/>
                      <a:pt x="866" y="0"/>
                      <a:pt x="85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19" name="Google Shape;6419;p46"/>
              <p:cNvSpPr/>
              <p:nvPr/>
            </p:nvSpPr>
            <p:spPr>
              <a:xfrm>
                <a:off x="5478650" y="3630050"/>
                <a:ext cx="21750" cy="20900"/>
              </a:xfrm>
              <a:custGeom>
                <a:avLst/>
                <a:gdLst/>
                <a:ahLst/>
                <a:cxnLst/>
                <a:rect l="l" t="t" r="r" b="b"/>
                <a:pathLst>
                  <a:path w="870" h="836" extrusionOk="0">
                    <a:moveTo>
                      <a:pt x="453" y="0"/>
                    </a:moveTo>
                    <a:cubicBezTo>
                      <a:pt x="215" y="0"/>
                      <a:pt x="24" y="179"/>
                      <a:pt x="24" y="405"/>
                    </a:cubicBezTo>
                    <a:cubicBezTo>
                      <a:pt x="0" y="631"/>
                      <a:pt x="203" y="822"/>
                      <a:pt x="417" y="834"/>
                    </a:cubicBezTo>
                    <a:cubicBezTo>
                      <a:pt x="429" y="835"/>
                      <a:pt x="441" y="835"/>
                      <a:pt x="453" y="835"/>
                    </a:cubicBezTo>
                    <a:cubicBezTo>
                      <a:pt x="663" y="835"/>
                      <a:pt x="835" y="643"/>
                      <a:pt x="858" y="429"/>
                    </a:cubicBezTo>
                    <a:cubicBezTo>
                      <a:pt x="870" y="214"/>
                      <a:pt x="679" y="24"/>
                      <a:pt x="453"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20" name="Google Shape;6420;p46"/>
              <p:cNvSpPr/>
              <p:nvPr/>
            </p:nvSpPr>
            <p:spPr>
              <a:xfrm>
                <a:off x="5893275" y="3618725"/>
                <a:ext cx="20875" cy="8375"/>
              </a:xfrm>
              <a:custGeom>
                <a:avLst/>
                <a:gdLst/>
                <a:ahLst/>
                <a:cxnLst/>
                <a:rect l="l" t="t" r="r" b="b"/>
                <a:pathLst>
                  <a:path w="835" h="335" extrusionOk="0">
                    <a:moveTo>
                      <a:pt x="1" y="1"/>
                    </a:moveTo>
                    <a:lnTo>
                      <a:pt x="1" y="1"/>
                    </a:lnTo>
                    <a:cubicBezTo>
                      <a:pt x="48" y="191"/>
                      <a:pt x="203" y="322"/>
                      <a:pt x="406" y="334"/>
                    </a:cubicBezTo>
                    <a:cubicBezTo>
                      <a:pt x="608" y="334"/>
                      <a:pt x="775" y="203"/>
                      <a:pt x="834" y="24"/>
                    </a:cubicBezTo>
                    <a:lnTo>
                      <a:pt x="1" y="1"/>
                    </a:ln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21" name="Google Shape;6421;p46"/>
              <p:cNvSpPr/>
              <p:nvPr/>
            </p:nvSpPr>
            <p:spPr>
              <a:xfrm>
                <a:off x="5428050" y="3836900"/>
                <a:ext cx="10150" cy="10150"/>
              </a:xfrm>
              <a:custGeom>
                <a:avLst/>
                <a:gdLst/>
                <a:ahLst/>
                <a:cxnLst/>
                <a:rect l="l" t="t" r="r" b="b"/>
                <a:pathLst>
                  <a:path w="406" h="406" extrusionOk="0">
                    <a:moveTo>
                      <a:pt x="215" y="1"/>
                    </a:moveTo>
                    <a:cubicBezTo>
                      <a:pt x="108" y="1"/>
                      <a:pt x="24" y="84"/>
                      <a:pt x="0" y="203"/>
                    </a:cubicBezTo>
                    <a:cubicBezTo>
                      <a:pt x="0" y="299"/>
                      <a:pt x="84" y="394"/>
                      <a:pt x="191" y="406"/>
                    </a:cubicBezTo>
                    <a:cubicBezTo>
                      <a:pt x="298" y="406"/>
                      <a:pt x="393" y="322"/>
                      <a:pt x="405" y="215"/>
                    </a:cubicBezTo>
                    <a:cubicBezTo>
                      <a:pt x="405" y="108"/>
                      <a:pt x="334" y="25"/>
                      <a:pt x="215"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22" name="Google Shape;6422;p46"/>
              <p:cNvSpPr/>
              <p:nvPr/>
            </p:nvSpPr>
            <p:spPr>
              <a:xfrm>
                <a:off x="5361975" y="3941075"/>
                <a:ext cx="18475" cy="18800"/>
              </a:xfrm>
              <a:custGeom>
                <a:avLst/>
                <a:gdLst/>
                <a:ahLst/>
                <a:cxnLst/>
                <a:rect l="l" t="t" r="r" b="b"/>
                <a:pathLst>
                  <a:path w="739" h="752" extrusionOk="0">
                    <a:moveTo>
                      <a:pt x="361" y="1"/>
                    </a:moveTo>
                    <a:cubicBezTo>
                      <a:pt x="167" y="1"/>
                      <a:pt x="0" y="163"/>
                      <a:pt x="0" y="358"/>
                    </a:cubicBezTo>
                    <a:cubicBezTo>
                      <a:pt x="0" y="573"/>
                      <a:pt x="143" y="739"/>
                      <a:pt x="357" y="751"/>
                    </a:cubicBezTo>
                    <a:cubicBezTo>
                      <a:pt x="560" y="751"/>
                      <a:pt x="726" y="596"/>
                      <a:pt x="738" y="394"/>
                    </a:cubicBezTo>
                    <a:cubicBezTo>
                      <a:pt x="738" y="180"/>
                      <a:pt x="596" y="25"/>
                      <a:pt x="381" y="1"/>
                    </a:cubicBezTo>
                    <a:cubicBezTo>
                      <a:pt x="374" y="1"/>
                      <a:pt x="368" y="1"/>
                      <a:pt x="361"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23" name="Google Shape;6423;p46"/>
              <p:cNvSpPr/>
              <p:nvPr/>
            </p:nvSpPr>
            <p:spPr>
              <a:xfrm>
                <a:off x="5187850" y="4106825"/>
                <a:ext cx="22925" cy="22425"/>
              </a:xfrm>
              <a:custGeom>
                <a:avLst/>
                <a:gdLst/>
                <a:ahLst/>
                <a:cxnLst/>
                <a:rect l="l" t="t" r="r" b="b"/>
                <a:pathLst>
                  <a:path w="917" h="897" extrusionOk="0">
                    <a:moveTo>
                      <a:pt x="436" y="1"/>
                    </a:moveTo>
                    <a:cubicBezTo>
                      <a:pt x="204" y="1"/>
                      <a:pt x="12" y="195"/>
                      <a:pt x="12" y="432"/>
                    </a:cubicBezTo>
                    <a:cubicBezTo>
                      <a:pt x="0" y="682"/>
                      <a:pt x="191" y="896"/>
                      <a:pt x="441" y="896"/>
                    </a:cubicBezTo>
                    <a:cubicBezTo>
                      <a:pt x="448" y="896"/>
                      <a:pt x="456" y="896"/>
                      <a:pt x="464" y="896"/>
                    </a:cubicBezTo>
                    <a:cubicBezTo>
                      <a:pt x="714" y="896"/>
                      <a:pt x="905" y="709"/>
                      <a:pt x="905" y="455"/>
                    </a:cubicBezTo>
                    <a:cubicBezTo>
                      <a:pt x="917" y="205"/>
                      <a:pt x="726" y="3"/>
                      <a:pt x="476" y="3"/>
                    </a:cubicBezTo>
                    <a:cubicBezTo>
                      <a:pt x="463" y="2"/>
                      <a:pt x="450" y="1"/>
                      <a:pt x="436"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24" name="Google Shape;6424;p46"/>
              <p:cNvSpPr/>
              <p:nvPr/>
            </p:nvSpPr>
            <p:spPr>
              <a:xfrm>
                <a:off x="5230100" y="4054800"/>
                <a:ext cx="40225" cy="39325"/>
              </a:xfrm>
              <a:custGeom>
                <a:avLst/>
                <a:gdLst/>
                <a:ahLst/>
                <a:cxnLst/>
                <a:rect l="l" t="t" r="r" b="b"/>
                <a:pathLst>
                  <a:path w="1609" h="1573" extrusionOk="0">
                    <a:moveTo>
                      <a:pt x="834" y="0"/>
                    </a:moveTo>
                    <a:cubicBezTo>
                      <a:pt x="798" y="0"/>
                      <a:pt x="739" y="0"/>
                      <a:pt x="691" y="12"/>
                    </a:cubicBezTo>
                    <a:cubicBezTo>
                      <a:pt x="322" y="60"/>
                      <a:pt x="36" y="369"/>
                      <a:pt x="25" y="750"/>
                    </a:cubicBezTo>
                    <a:cubicBezTo>
                      <a:pt x="1" y="1096"/>
                      <a:pt x="227" y="1393"/>
                      <a:pt x="525" y="1512"/>
                    </a:cubicBezTo>
                    <a:cubicBezTo>
                      <a:pt x="596" y="1548"/>
                      <a:pt x="691" y="1560"/>
                      <a:pt x="775" y="1572"/>
                    </a:cubicBezTo>
                    <a:cubicBezTo>
                      <a:pt x="782" y="1572"/>
                      <a:pt x="789" y="1572"/>
                      <a:pt x="797" y="1572"/>
                    </a:cubicBezTo>
                    <a:cubicBezTo>
                      <a:pt x="1227" y="1572"/>
                      <a:pt x="1584" y="1231"/>
                      <a:pt x="1596" y="810"/>
                    </a:cubicBezTo>
                    <a:cubicBezTo>
                      <a:pt x="1608" y="381"/>
                      <a:pt x="1275" y="12"/>
                      <a:pt x="834"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25" name="Google Shape;6425;p46"/>
              <p:cNvSpPr/>
              <p:nvPr/>
            </p:nvSpPr>
            <p:spPr>
              <a:xfrm>
                <a:off x="5449475" y="4546825"/>
                <a:ext cx="24425" cy="23875"/>
              </a:xfrm>
              <a:custGeom>
                <a:avLst/>
                <a:gdLst/>
                <a:ahLst/>
                <a:cxnLst/>
                <a:rect l="l" t="t" r="r" b="b"/>
                <a:pathLst>
                  <a:path w="977" h="955" extrusionOk="0">
                    <a:moveTo>
                      <a:pt x="501" y="0"/>
                    </a:moveTo>
                    <a:cubicBezTo>
                      <a:pt x="239" y="0"/>
                      <a:pt x="13" y="215"/>
                      <a:pt x="13" y="465"/>
                    </a:cubicBezTo>
                    <a:cubicBezTo>
                      <a:pt x="1" y="715"/>
                      <a:pt x="203" y="941"/>
                      <a:pt x="477" y="953"/>
                    </a:cubicBezTo>
                    <a:cubicBezTo>
                      <a:pt x="490" y="954"/>
                      <a:pt x="502" y="955"/>
                      <a:pt x="515" y="955"/>
                    </a:cubicBezTo>
                    <a:cubicBezTo>
                      <a:pt x="749" y="955"/>
                      <a:pt x="954" y="749"/>
                      <a:pt x="965" y="500"/>
                    </a:cubicBezTo>
                    <a:cubicBezTo>
                      <a:pt x="977" y="238"/>
                      <a:pt x="775" y="12"/>
                      <a:pt x="50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26" name="Google Shape;6426;p46"/>
              <p:cNvSpPr/>
              <p:nvPr/>
            </p:nvSpPr>
            <p:spPr>
              <a:xfrm>
                <a:off x="5725400" y="4471800"/>
                <a:ext cx="12825" cy="12250"/>
              </a:xfrm>
              <a:custGeom>
                <a:avLst/>
                <a:gdLst/>
                <a:ahLst/>
                <a:cxnLst/>
                <a:rect l="l" t="t" r="r" b="b"/>
                <a:pathLst>
                  <a:path w="513" h="490" extrusionOk="0">
                    <a:moveTo>
                      <a:pt x="275" y="1"/>
                    </a:moveTo>
                    <a:cubicBezTo>
                      <a:pt x="132" y="1"/>
                      <a:pt x="13" y="108"/>
                      <a:pt x="13" y="239"/>
                    </a:cubicBezTo>
                    <a:cubicBezTo>
                      <a:pt x="1" y="370"/>
                      <a:pt x="120" y="489"/>
                      <a:pt x="251" y="489"/>
                    </a:cubicBezTo>
                    <a:cubicBezTo>
                      <a:pt x="394" y="489"/>
                      <a:pt x="513" y="382"/>
                      <a:pt x="513" y="251"/>
                    </a:cubicBezTo>
                    <a:cubicBezTo>
                      <a:pt x="513" y="120"/>
                      <a:pt x="406" y="1"/>
                      <a:pt x="275"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27" name="Google Shape;6427;p46"/>
              <p:cNvSpPr/>
              <p:nvPr/>
            </p:nvSpPr>
            <p:spPr>
              <a:xfrm>
                <a:off x="6252550" y="4272650"/>
                <a:ext cx="28000" cy="26850"/>
              </a:xfrm>
              <a:custGeom>
                <a:avLst/>
                <a:gdLst/>
                <a:ahLst/>
                <a:cxnLst/>
                <a:rect l="l" t="t" r="r" b="b"/>
                <a:pathLst>
                  <a:path w="1120" h="1074" extrusionOk="0">
                    <a:moveTo>
                      <a:pt x="542" y="0"/>
                    </a:moveTo>
                    <a:cubicBezTo>
                      <a:pt x="253" y="0"/>
                      <a:pt x="36" y="230"/>
                      <a:pt x="25" y="514"/>
                    </a:cubicBezTo>
                    <a:cubicBezTo>
                      <a:pt x="1" y="811"/>
                      <a:pt x="239" y="1061"/>
                      <a:pt x="536" y="1073"/>
                    </a:cubicBezTo>
                    <a:cubicBezTo>
                      <a:pt x="544" y="1073"/>
                      <a:pt x="551" y="1074"/>
                      <a:pt x="558" y="1074"/>
                    </a:cubicBezTo>
                    <a:cubicBezTo>
                      <a:pt x="847" y="1074"/>
                      <a:pt x="1096" y="840"/>
                      <a:pt x="1108" y="549"/>
                    </a:cubicBezTo>
                    <a:cubicBezTo>
                      <a:pt x="1120" y="252"/>
                      <a:pt x="882" y="2"/>
                      <a:pt x="584" y="2"/>
                    </a:cubicBezTo>
                    <a:cubicBezTo>
                      <a:pt x="570" y="1"/>
                      <a:pt x="556" y="0"/>
                      <a:pt x="54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28" name="Google Shape;6428;p46"/>
              <p:cNvSpPr/>
              <p:nvPr/>
            </p:nvSpPr>
            <p:spPr>
              <a:xfrm>
                <a:off x="6161475" y="4023550"/>
                <a:ext cx="15200" cy="15200"/>
              </a:xfrm>
              <a:custGeom>
                <a:avLst/>
                <a:gdLst/>
                <a:ahLst/>
                <a:cxnLst/>
                <a:rect l="l" t="t" r="r" b="b"/>
                <a:pathLst>
                  <a:path w="608" h="608" extrusionOk="0">
                    <a:moveTo>
                      <a:pt x="310" y="0"/>
                    </a:moveTo>
                    <a:cubicBezTo>
                      <a:pt x="131" y="0"/>
                      <a:pt x="0" y="131"/>
                      <a:pt x="0" y="298"/>
                    </a:cubicBezTo>
                    <a:cubicBezTo>
                      <a:pt x="0" y="453"/>
                      <a:pt x="119" y="607"/>
                      <a:pt x="298" y="607"/>
                    </a:cubicBezTo>
                    <a:cubicBezTo>
                      <a:pt x="477" y="607"/>
                      <a:pt x="608" y="488"/>
                      <a:pt x="608" y="310"/>
                    </a:cubicBezTo>
                    <a:cubicBezTo>
                      <a:pt x="608" y="143"/>
                      <a:pt x="489" y="0"/>
                      <a:pt x="310"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29" name="Google Shape;6429;p46"/>
              <p:cNvSpPr/>
              <p:nvPr/>
            </p:nvSpPr>
            <p:spPr>
              <a:xfrm>
                <a:off x="6447225" y="3995275"/>
                <a:ext cx="17275" cy="16975"/>
              </a:xfrm>
              <a:custGeom>
                <a:avLst/>
                <a:gdLst/>
                <a:ahLst/>
                <a:cxnLst/>
                <a:rect l="l" t="t" r="r" b="b"/>
                <a:pathLst>
                  <a:path w="691" h="679" extrusionOk="0">
                    <a:moveTo>
                      <a:pt x="358" y="0"/>
                    </a:moveTo>
                    <a:cubicBezTo>
                      <a:pt x="167" y="0"/>
                      <a:pt x="0" y="143"/>
                      <a:pt x="0" y="322"/>
                    </a:cubicBezTo>
                    <a:cubicBezTo>
                      <a:pt x="0" y="512"/>
                      <a:pt x="131" y="667"/>
                      <a:pt x="334" y="679"/>
                    </a:cubicBezTo>
                    <a:cubicBezTo>
                      <a:pt x="524" y="679"/>
                      <a:pt x="667" y="548"/>
                      <a:pt x="691" y="345"/>
                    </a:cubicBezTo>
                    <a:cubicBezTo>
                      <a:pt x="691" y="155"/>
                      <a:pt x="548" y="12"/>
                      <a:pt x="358"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0" name="Google Shape;6430;p46"/>
              <p:cNvSpPr/>
              <p:nvPr/>
            </p:nvSpPr>
            <p:spPr>
              <a:xfrm>
                <a:off x="6426375" y="3757150"/>
                <a:ext cx="16700" cy="16675"/>
              </a:xfrm>
              <a:custGeom>
                <a:avLst/>
                <a:gdLst/>
                <a:ahLst/>
                <a:cxnLst/>
                <a:rect l="l" t="t" r="r" b="b"/>
                <a:pathLst>
                  <a:path w="668" h="667" extrusionOk="0">
                    <a:moveTo>
                      <a:pt x="346" y="0"/>
                    </a:moveTo>
                    <a:cubicBezTo>
                      <a:pt x="156" y="0"/>
                      <a:pt x="13" y="143"/>
                      <a:pt x="1" y="322"/>
                    </a:cubicBezTo>
                    <a:cubicBezTo>
                      <a:pt x="1" y="500"/>
                      <a:pt x="132" y="667"/>
                      <a:pt x="334" y="667"/>
                    </a:cubicBezTo>
                    <a:cubicBezTo>
                      <a:pt x="513" y="667"/>
                      <a:pt x="668" y="536"/>
                      <a:pt x="668" y="333"/>
                    </a:cubicBezTo>
                    <a:cubicBezTo>
                      <a:pt x="668" y="155"/>
                      <a:pt x="537" y="0"/>
                      <a:pt x="346"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1" name="Google Shape;6431;p46"/>
              <p:cNvSpPr/>
              <p:nvPr/>
            </p:nvSpPr>
            <p:spPr>
              <a:xfrm>
                <a:off x="6719275" y="3930375"/>
                <a:ext cx="116700" cy="251850"/>
              </a:xfrm>
              <a:custGeom>
                <a:avLst/>
                <a:gdLst/>
                <a:ahLst/>
                <a:cxnLst/>
                <a:rect l="l" t="t" r="r" b="b"/>
                <a:pathLst>
                  <a:path w="4668" h="10074" extrusionOk="0">
                    <a:moveTo>
                      <a:pt x="1596" y="0"/>
                    </a:moveTo>
                    <a:cubicBezTo>
                      <a:pt x="1596" y="0"/>
                      <a:pt x="1" y="1822"/>
                      <a:pt x="477" y="4596"/>
                    </a:cubicBezTo>
                    <a:cubicBezTo>
                      <a:pt x="953" y="7382"/>
                      <a:pt x="3334" y="10073"/>
                      <a:pt x="3334" y="10073"/>
                    </a:cubicBezTo>
                    <a:cubicBezTo>
                      <a:pt x="3334" y="10073"/>
                      <a:pt x="4668" y="6739"/>
                      <a:pt x="4180" y="3965"/>
                    </a:cubicBezTo>
                    <a:cubicBezTo>
                      <a:pt x="3704" y="1179"/>
                      <a:pt x="1596" y="0"/>
                      <a:pt x="1596"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2" name="Google Shape;6432;p46"/>
              <p:cNvSpPr/>
              <p:nvPr/>
            </p:nvSpPr>
            <p:spPr>
              <a:xfrm>
                <a:off x="7004725" y="3995275"/>
                <a:ext cx="18775" cy="18475"/>
              </a:xfrm>
              <a:custGeom>
                <a:avLst/>
                <a:gdLst/>
                <a:ahLst/>
                <a:cxnLst/>
                <a:rect l="l" t="t" r="r" b="b"/>
                <a:pathLst>
                  <a:path w="751" h="739" extrusionOk="0">
                    <a:moveTo>
                      <a:pt x="382" y="0"/>
                    </a:moveTo>
                    <a:cubicBezTo>
                      <a:pt x="179" y="0"/>
                      <a:pt x="1" y="143"/>
                      <a:pt x="1" y="357"/>
                    </a:cubicBezTo>
                    <a:cubicBezTo>
                      <a:pt x="1" y="560"/>
                      <a:pt x="144" y="726"/>
                      <a:pt x="358" y="738"/>
                    </a:cubicBezTo>
                    <a:cubicBezTo>
                      <a:pt x="560" y="738"/>
                      <a:pt x="727" y="595"/>
                      <a:pt x="739" y="381"/>
                    </a:cubicBezTo>
                    <a:cubicBezTo>
                      <a:pt x="751" y="179"/>
                      <a:pt x="596" y="12"/>
                      <a:pt x="38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3" name="Google Shape;6433;p46"/>
              <p:cNvSpPr/>
              <p:nvPr/>
            </p:nvSpPr>
            <p:spPr>
              <a:xfrm>
                <a:off x="6830600" y="4161050"/>
                <a:ext cx="22950" cy="22350"/>
              </a:xfrm>
              <a:custGeom>
                <a:avLst/>
                <a:gdLst/>
                <a:ahLst/>
                <a:cxnLst/>
                <a:rect l="l" t="t" r="r" b="b"/>
                <a:pathLst>
                  <a:path w="918" h="894" extrusionOk="0">
                    <a:moveTo>
                      <a:pt x="454" y="0"/>
                    </a:moveTo>
                    <a:cubicBezTo>
                      <a:pt x="203" y="0"/>
                      <a:pt x="13" y="187"/>
                      <a:pt x="13" y="429"/>
                    </a:cubicBezTo>
                    <a:cubicBezTo>
                      <a:pt x="1" y="691"/>
                      <a:pt x="191" y="894"/>
                      <a:pt x="441" y="894"/>
                    </a:cubicBezTo>
                    <a:cubicBezTo>
                      <a:pt x="679" y="894"/>
                      <a:pt x="894" y="703"/>
                      <a:pt x="906" y="465"/>
                    </a:cubicBezTo>
                    <a:cubicBezTo>
                      <a:pt x="917" y="215"/>
                      <a:pt x="715" y="1"/>
                      <a:pt x="477" y="1"/>
                    </a:cubicBezTo>
                    <a:cubicBezTo>
                      <a:pt x="469" y="0"/>
                      <a:pt x="461" y="0"/>
                      <a:pt x="454"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4" name="Google Shape;6434;p46"/>
              <p:cNvSpPr/>
              <p:nvPr/>
            </p:nvSpPr>
            <p:spPr>
              <a:xfrm>
                <a:off x="6872575" y="4108675"/>
                <a:ext cx="40200" cy="39350"/>
              </a:xfrm>
              <a:custGeom>
                <a:avLst/>
                <a:gdLst/>
                <a:ahLst/>
                <a:cxnLst/>
                <a:rect l="l" t="t" r="r" b="b"/>
                <a:pathLst>
                  <a:path w="1608" h="1574" extrusionOk="0">
                    <a:moveTo>
                      <a:pt x="834" y="0"/>
                    </a:moveTo>
                    <a:cubicBezTo>
                      <a:pt x="786" y="12"/>
                      <a:pt x="727" y="12"/>
                      <a:pt x="679" y="12"/>
                    </a:cubicBezTo>
                    <a:cubicBezTo>
                      <a:pt x="310" y="72"/>
                      <a:pt x="24" y="381"/>
                      <a:pt x="12" y="762"/>
                    </a:cubicBezTo>
                    <a:cubicBezTo>
                      <a:pt x="0" y="1096"/>
                      <a:pt x="227" y="1393"/>
                      <a:pt x="524" y="1512"/>
                    </a:cubicBezTo>
                    <a:cubicBezTo>
                      <a:pt x="596" y="1548"/>
                      <a:pt x="679" y="1560"/>
                      <a:pt x="774" y="1572"/>
                    </a:cubicBezTo>
                    <a:cubicBezTo>
                      <a:pt x="788" y="1573"/>
                      <a:pt x="802" y="1573"/>
                      <a:pt x="816" y="1573"/>
                    </a:cubicBezTo>
                    <a:cubicBezTo>
                      <a:pt x="1227" y="1573"/>
                      <a:pt x="1573" y="1236"/>
                      <a:pt x="1596" y="822"/>
                    </a:cubicBezTo>
                    <a:cubicBezTo>
                      <a:pt x="1608" y="381"/>
                      <a:pt x="1262" y="12"/>
                      <a:pt x="834"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5" name="Google Shape;6435;p46"/>
              <p:cNvSpPr/>
              <p:nvPr/>
            </p:nvSpPr>
            <p:spPr>
              <a:xfrm>
                <a:off x="516125" y="4041400"/>
                <a:ext cx="625" cy="139925"/>
              </a:xfrm>
              <a:custGeom>
                <a:avLst/>
                <a:gdLst/>
                <a:ahLst/>
                <a:cxnLst/>
                <a:rect l="l" t="t" r="r" b="b"/>
                <a:pathLst>
                  <a:path w="25" h="5597" extrusionOk="0">
                    <a:moveTo>
                      <a:pt x="0" y="1"/>
                    </a:moveTo>
                    <a:lnTo>
                      <a:pt x="0" y="5596"/>
                    </a:lnTo>
                    <a:cubicBezTo>
                      <a:pt x="12" y="5561"/>
                      <a:pt x="12" y="5549"/>
                      <a:pt x="24" y="5537"/>
                    </a:cubicBezTo>
                    <a:lnTo>
                      <a:pt x="24" y="1"/>
                    </a:ln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6" name="Google Shape;6436;p46"/>
              <p:cNvSpPr/>
              <p:nvPr/>
            </p:nvSpPr>
            <p:spPr>
              <a:xfrm>
                <a:off x="516125" y="4431325"/>
                <a:ext cx="5075" cy="189050"/>
              </a:xfrm>
              <a:custGeom>
                <a:avLst/>
                <a:gdLst/>
                <a:ahLst/>
                <a:cxnLst/>
                <a:rect l="l" t="t" r="r" b="b"/>
                <a:pathLst>
                  <a:path w="203" h="7562" extrusionOk="0">
                    <a:moveTo>
                      <a:pt x="24" y="1"/>
                    </a:moveTo>
                    <a:cubicBezTo>
                      <a:pt x="12" y="1"/>
                      <a:pt x="12" y="13"/>
                      <a:pt x="0" y="24"/>
                    </a:cubicBezTo>
                    <a:lnTo>
                      <a:pt x="0" y="6442"/>
                    </a:lnTo>
                    <a:cubicBezTo>
                      <a:pt x="0" y="6823"/>
                      <a:pt x="72" y="7204"/>
                      <a:pt x="203" y="7561"/>
                    </a:cubicBezTo>
                    <a:cubicBezTo>
                      <a:pt x="84" y="7228"/>
                      <a:pt x="24" y="6882"/>
                      <a:pt x="24" y="6513"/>
                    </a:cubicBezTo>
                    <a:lnTo>
                      <a:pt x="24" y="1"/>
                    </a:ln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7" name="Google Shape;6437;p46"/>
              <p:cNvSpPr/>
              <p:nvPr/>
            </p:nvSpPr>
            <p:spPr>
              <a:xfrm>
                <a:off x="3926075" y="1212475"/>
                <a:ext cx="12825" cy="18525"/>
              </a:xfrm>
              <a:custGeom>
                <a:avLst/>
                <a:gdLst/>
                <a:ahLst/>
                <a:cxnLst/>
                <a:rect l="l" t="t" r="r" b="b"/>
                <a:pathLst>
                  <a:path w="513" h="741" extrusionOk="0">
                    <a:moveTo>
                      <a:pt x="417" y="1"/>
                    </a:moveTo>
                    <a:lnTo>
                      <a:pt x="0" y="739"/>
                    </a:lnTo>
                    <a:lnTo>
                      <a:pt x="36" y="739"/>
                    </a:lnTo>
                    <a:cubicBezTo>
                      <a:pt x="49" y="740"/>
                      <a:pt x="62" y="741"/>
                      <a:pt x="74" y="741"/>
                    </a:cubicBezTo>
                    <a:cubicBezTo>
                      <a:pt x="309" y="741"/>
                      <a:pt x="512" y="536"/>
                      <a:pt x="512" y="298"/>
                    </a:cubicBezTo>
                    <a:cubicBezTo>
                      <a:pt x="512" y="191"/>
                      <a:pt x="477" y="84"/>
                      <a:pt x="417"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8" name="Google Shape;6438;p46"/>
              <p:cNvSpPr/>
              <p:nvPr/>
            </p:nvSpPr>
            <p:spPr>
              <a:xfrm>
                <a:off x="516125" y="1989350"/>
                <a:ext cx="108675" cy="284900"/>
              </a:xfrm>
              <a:custGeom>
                <a:avLst/>
                <a:gdLst/>
                <a:ahLst/>
                <a:cxnLst/>
                <a:rect l="l" t="t" r="r" b="b"/>
                <a:pathLst>
                  <a:path w="4347" h="11396" extrusionOk="0">
                    <a:moveTo>
                      <a:pt x="1739" y="1704"/>
                    </a:moveTo>
                    <a:cubicBezTo>
                      <a:pt x="1846" y="1704"/>
                      <a:pt x="1929" y="1799"/>
                      <a:pt x="1929" y="1906"/>
                    </a:cubicBezTo>
                    <a:cubicBezTo>
                      <a:pt x="1917" y="2013"/>
                      <a:pt x="1834" y="2096"/>
                      <a:pt x="1727" y="2096"/>
                    </a:cubicBezTo>
                    <a:cubicBezTo>
                      <a:pt x="1620" y="2096"/>
                      <a:pt x="1536" y="2001"/>
                      <a:pt x="1536" y="1906"/>
                    </a:cubicBezTo>
                    <a:cubicBezTo>
                      <a:pt x="1536" y="1799"/>
                      <a:pt x="1620" y="1704"/>
                      <a:pt x="1739" y="1704"/>
                    </a:cubicBezTo>
                    <a:close/>
                    <a:moveTo>
                      <a:pt x="4346" y="1"/>
                    </a:moveTo>
                    <a:cubicBezTo>
                      <a:pt x="4346" y="1"/>
                      <a:pt x="4096" y="132"/>
                      <a:pt x="3703" y="322"/>
                    </a:cubicBezTo>
                    <a:lnTo>
                      <a:pt x="3525" y="418"/>
                    </a:lnTo>
                    <a:cubicBezTo>
                      <a:pt x="3215" y="561"/>
                      <a:pt x="2846" y="763"/>
                      <a:pt x="2417" y="1001"/>
                    </a:cubicBezTo>
                    <a:cubicBezTo>
                      <a:pt x="2382" y="1025"/>
                      <a:pt x="2334" y="1061"/>
                      <a:pt x="2275" y="1073"/>
                    </a:cubicBezTo>
                    <a:cubicBezTo>
                      <a:pt x="2191" y="1132"/>
                      <a:pt x="2084" y="1180"/>
                      <a:pt x="1977" y="1239"/>
                    </a:cubicBezTo>
                    <a:cubicBezTo>
                      <a:pt x="1917" y="1263"/>
                      <a:pt x="1870" y="1299"/>
                      <a:pt x="1822" y="1323"/>
                    </a:cubicBezTo>
                    <a:cubicBezTo>
                      <a:pt x="1274" y="1656"/>
                      <a:pt x="655" y="2037"/>
                      <a:pt x="24" y="2489"/>
                    </a:cubicBezTo>
                    <a:lnTo>
                      <a:pt x="24" y="2728"/>
                    </a:lnTo>
                    <a:cubicBezTo>
                      <a:pt x="12" y="2728"/>
                      <a:pt x="12" y="2739"/>
                      <a:pt x="0" y="2739"/>
                    </a:cubicBezTo>
                    <a:lnTo>
                      <a:pt x="0" y="11145"/>
                    </a:lnTo>
                    <a:lnTo>
                      <a:pt x="12" y="11133"/>
                    </a:lnTo>
                    <a:lnTo>
                      <a:pt x="24" y="11121"/>
                    </a:lnTo>
                    <a:lnTo>
                      <a:pt x="24" y="11395"/>
                    </a:lnTo>
                    <a:lnTo>
                      <a:pt x="155" y="11264"/>
                    </a:lnTo>
                    <a:cubicBezTo>
                      <a:pt x="512" y="10895"/>
                      <a:pt x="870" y="10478"/>
                      <a:pt x="1203" y="10002"/>
                    </a:cubicBezTo>
                    <a:cubicBezTo>
                      <a:pt x="3953" y="6085"/>
                      <a:pt x="4346" y="1"/>
                      <a:pt x="4346"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9" name="Google Shape;6439;p46"/>
              <p:cNvSpPr/>
              <p:nvPr/>
            </p:nvSpPr>
            <p:spPr>
              <a:xfrm>
                <a:off x="516725" y="1796775"/>
                <a:ext cx="199150" cy="129800"/>
              </a:xfrm>
              <a:custGeom>
                <a:avLst/>
                <a:gdLst/>
                <a:ahLst/>
                <a:cxnLst/>
                <a:rect l="l" t="t" r="r" b="b"/>
                <a:pathLst>
                  <a:path w="7966" h="5192" extrusionOk="0">
                    <a:moveTo>
                      <a:pt x="3977" y="1120"/>
                    </a:moveTo>
                    <a:cubicBezTo>
                      <a:pt x="4203" y="1144"/>
                      <a:pt x="4394" y="1322"/>
                      <a:pt x="4382" y="1548"/>
                    </a:cubicBezTo>
                    <a:cubicBezTo>
                      <a:pt x="4370" y="1768"/>
                      <a:pt x="4202" y="1954"/>
                      <a:pt x="3974" y="1954"/>
                    </a:cubicBezTo>
                    <a:cubicBezTo>
                      <a:pt x="3967" y="1954"/>
                      <a:pt x="3960" y="1954"/>
                      <a:pt x="3953" y="1953"/>
                    </a:cubicBezTo>
                    <a:cubicBezTo>
                      <a:pt x="3727" y="1941"/>
                      <a:pt x="3536" y="1763"/>
                      <a:pt x="3548" y="1525"/>
                    </a:cubicBezTo>
                    <a:cubicBezTo>
                      <a:pt x="3548" y="1298"/>
                      <a:pt x="3739" y="1120"/>
                      <a:pt x="3977" y="1120"/>
                    </a:cubicBezTo>
                    <a:close/>
                    <a:moveTo>
                      <a:pt x="381" y="1"/>
                    </a:moveTo>
                    <a:cubicBezTo>
                      <a:pt x="238" y="263"/>
                      <a:pt x="119" y="513"/>
                      <a:pt x="0" y="763"/>
                    </a:cubicBezTo>
                    <a:lnTo>
                      <a:pt x="0" y="1239"/>
                    </a:lnTo>
                    <a:lnTo>
                      <a:pt x="0" y="4977"/>
                    </a:lnTo>
                    <a:lnTo>
                      <a:pt x="0" y="5192"/>
                    </a:lnTo>
                    <a:cubicBezTo>
                      <a:pt x="2012" y="4466"/>
                      <a:pt x="5299" y="3049"/>
                      <a:pt x="7489" y="798"/>
                    </a:cubicBezTo>
                    <a:cubicBezTo>
                      <a:pt x="7668" y="620"/>
                      <a:pt x="7823" y="441"/>
                      <a:pt x="7966" y="263"/>
                    </a:cubicBezTo>
                    <a:lnTo>
                      <a:pt x="381" y="1"/>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0" name="Google Shape;6440;p46"/>
              <p:cNvSpPr/>
              <p:nvPr/>
            </p:nvSpPr>
            <p:spPr>
              <a:xfrm>
                <a:off x="526250" y="1628900"/>
                <a:ext cx="259575" cy="174450"/>
              </a:xfrm>
              <a:custGeom>
                <a:avLst/>
                <a:gdLst/>
                <a:ahLst/>
                <a:cxnLst/>
                <a:rect l="l" t="t" r="r" b="b"/>
                <a:pathLst>
                  <a:path w="10383" h="6978" extrusionOk="0">
                    <a:moveTo>
                      <a:pt x="9584" y="1"/>
                    </a:moveTo>
                    <a:cubicBezTo>
                      <a:pt x="8519" y="1"/>
                      <a:pt x="5268" y="251"/>
                      <a:pt x="2524" y="3072"/>
                    </a:cubicBezTo>
                    <a:cubicBezTo>
                      <a:pt x="1500" y="4132"/>
                      <a:pt x="667" y="5442"/>
                      <a:pt x="0" y="6728"/>
                    </a:cubicBezTo>
                    <a:lnTo>
                      <a:pt x="7585" y="6978"/>
                    </a:lnTo>
                    <a:cubicBezTo>
                      <a:pt x="10383" y="3668"/>
                      <a:pt x="9942" y="12"/>
                      <a:pt x="9942" y="12"/>
                    </a:cubicBezTo>
                    <a:cubicBezTo>
                      <a:pt x="9942" y="12"/>
                      <a:pt x="9814" y="1"/>
                      <a:pt x="9584"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1" name="Google Shape;6441;p46"/>
              <p:cNvSpPr/>
              <p:nvPr/>
            </p:nvSpPr>
            <p:spPr>
              <a:xfrm>
                <a:off x="6938650" y="2299825"/>
                <a:ext cx="108375" cy="262250"/>
              </a:xfrm>
              <a:custGeom>
                <a:avLst/>
                <a:gdLst/>
                <a:ahLst/>
                <a:cxnLst/>
                <a:rect l="l" t="t" r="r" b="b"/>
                <a:pathLst>
                  <a:path w="4335" h="10490" extrusionOk="0">
                    <a:moveTo>
                      <a:pt x="4334" y="0"/>
                    </a:moveTo>
                    <a:cubicBezTo>
                      <a:pt x="3870" y="393"/>
                      <a:pt x="3442" y="810"/>
                      <a:pt x="3025" y="1238"/>
                    </a:cubicBezTo>
                    <a:cubicBezTo>
                      <a:pt x="2918" y="1346"/>
                      <a:pt x="2822" y="1465"/>
                      <a:pt x="2727" y="1572"/>
                    </a:cubicBezTo>
                    <a:cubicBezTo>
                      <a:pt x="2680" y="1631"/>
                      <a:pt x="2620" y="1691"/>
                      <a:pt x="2584" y="1739"/>
                    </a:cubicBezTo>
                    <a:cubicBezTo>
                      <a:pt x="2537" y="1798"/>
                      <a:pt x="2489" y="1858"/>
                      <a:pt x="2429" y="1917"/>
                    </a:cubicBezTo>
                    <a:cubicBezTo>
                      <a:pt x="2239" y="2131"/>
                      <a:pt x="2060" y="2370"/>
                      <a:pt x="1894" y="2631"/>
                    </a:cubicBezTo>
                    <a:cubicBezTo>
                      <a:pt x="917" y="4036"/>
                      <a:pt x="417" y="5441"/>
                      <a:pt x="215" y="6680"/>
                    </a:cubicBezTo>
                    <a:cubicBezTo>
                      <a:pt x="263" y="6656"/>
                      <a:pt x="322" y="6656"/>
                      <a:pt x="358" y="6656"/>
                    </a:cubicBezTo>
                    <a:cubicBezTo>
                      <a:pt x="798" y="6680"/>
                      <a:pt x="1132" y="7049"/>
                      <a:pt x="1120" y="7477"/>
                    </a:cubicBezTo>
                    <a:cubicBezTo>
                      <a:pt x="1108" y="7899"/>
                      <a:pt x="763" y="8240"/>
                      <a:pt x="321" y="8240"/>
                    </a:cubicBezTo>
                    <a:cubicBezTo>
                      <a:pt x="313" y="8240"/>
                      <a:pt x="306" y="8239"/>
                      <a:pt x="298" y="8239"/>
                    </a:cubicBezTo>
                    <a:cubicBezTo>
                      <a:pt x="215" y="8239"/>
                      <a:pt x="120" y="8204"/>
                      <a:pt x="48" y="8180"/>
                    </a:cubicBezTo>
                    <a:lnTo>
                      <a:pt x="48" y="8180"/>
                    </a:lnTo>
                    <a:cubicBezTo>
                      <a:pt x="1" y="9561"/>
                      <a:pt x="274" y="10490"/>
                      <a:pt x="274" y="10490"/>
                    </a:cubicBezTo>
                    <a:cubicBezTo>
                      <a:pt x="274" y="10490"/>
                      <a:pt x="346" y="10490"/>
                      <a:pt x="477" y="10466"/>
                    </a:cubicBezTo>
                    <a:cubicBezTo>
                      <a:pt x="513" y="10466"/>
                      <a:pt x="560" y="10454"/>
                      <a:pt x="596" y="10454"/>
                    </a:cubicBezTo>
                    <a:cubicBezTo>
                      <a:pt x="620" y="10454"/>
                      <a:pt x="632" y="10454"/>
                      <a:pt x="644" y="10442"/>
                    </a:cubicBezTo>
                    <a:cubicBezTo>
                      <a:pt x="691" y="10442"/>
                      <a:pt x="739" y="10418"/>
                      <a:pt x="798" y="10406"/>
                    </a:cubicBezTo>
                    <a:cubicBezTo>
                      <a:pt x="1179" y="10335"/>
                      <a:pt x="1763" y="10204"/>
                      <a:pt x="2465" y="9930"/>
                    </a:cubicBezTo>
                    <a:cubicBezTo>
                      <a:pt x="2525" y="9906"/>
                      <a:pt x="2584" y="9882"/>
                      <a:pt x="2644" y="9859"/>
                    </a:cubicBezTo>
                    <a:cubicBezTo>
                      <a:pt x="2715" y="9835"/>
                      <a:pt x="2775" y="9799"/>
                      <a:pt x="2846" y="9763"/>
                    </a:cubicBezTo>
                    <a:cubicBezTo>
                      <a:pt x="2906" y="9739"/>
                      <a:pt x="2953" y="9728"/>
                      <a:pt x="3013" y="9692"/>
                    </a:cubicBezTo>
                    <a:cubicBezTo>
                      <a:pt x="3072" y="9668"/>
                      <a:pt x="3120" y="9644"/>
                      <a:pt x="3180" y="9620"/>
                    </a:cubicBezTo>
                    <a:cubicBezTo>
                      <a:pt x="3239" y="9585"/>
                      <a:pt x="3275" y="9573"/>
                      <a:pt x="3334" y="9549"/>
                    </a:cubicBezTo>
                    <a:cubicBezTo>
                      <a:pt x="3596" y="9406"/>
                      <a:pt x="3858" y="9275"/>
                      <a:pt x="4144" y="9097"/>
                    </a:cubicBezTo>
                    <a:cubicBezTo>
                      <a:pt x="4204" y="9073"/>
                      <a:pt x="4251" y="9025"/>
                      <a:pt x="4311" y="8989"/>
                    </a:cubicBezTo>
                    <a:cubicBezTo>
                      <a:pt x="4323" y="8989"/>
                      <a:pt x="4323" y="8977"/>
                      <a:pt x="4334" y="8977"/>
                    </a:cubicBezTo>
                    <a:lnTo>
                      <a:pt x="4334" y="0"/>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2" name="Google Shape;6442;p46"/>
              <p:cNvSpPr/>
              <p:nvPr/>
            </p:nvSpPr>
            <p:spPr>
              <a:xfrm>
                <a:off x="7043725" y="2140275"/>
                <a:ext cx="4200" cy="16400"/>
              </a:xfrm>
              <a:custGeom>
                <a:avLst/>
                <a:gdLst/>
                <a:ahLst/>
                <a:cxnLst/>
                <a:rect l="l" t="t" r="r" b="b"/>
                <a:pathLst>
                  <a:path w="168" h="656" extrusionOk="0">
                    <a:moveTo>
                      <a:pt x="167" y="0"/>
                    </a:moveTo>
                    <a:cubicBezTo>
                      <a:pt x="143" y="48"/>
                      <a:pt x="131" y="84"/>
                      <a:pt x="131" y="96"/>
                    </a:cubicBezTo>
                    <a:cubicBezTo>
                      <a:pt x="131" y="120"/>
                      <a:pt x="120" y="155"/>
                      <a:pt x="120" y="167"/>
                    </a:cubicBezTo>
                    <a:cubicBezTo>
                      <a:pt x="108" y="215"/>
                      <a:pt x="108" y="239"/>
                      <a:pt x="84" y="274"/>
                    </a:cubicBezTo>
                    <a:cubicBezTo>
                      <a:pt x="48" y="477"/>
                      <a:pt x="12" y="620"/>
                      <a:pt x="1" y="643"/>
                    </a:cubicBezTo>
                    <a:lnTo>
                      <a:pt x="1" y="655"/>
                    </a:lnTo>
                    <a:cubicBezTo>
                      <a:pt x="1" y="655"/>
                      <a:pt x="1" y="643"/>
                      <a:pt x="24" y="643"/>
                    </a:cubicBezTo>
                    <a:lnTo>
                      <a:pt x="72" y="643"/>
                    </a:lnTo>
                    <a:cubicBezTo>
                      <a:pt x="84" y="643"/>
                      <a:pt x="108" y="631"/>
                      <a:pt x="120" y="631"/>
                    </a:cubicBezTo>
                    <a:lnTo>
                      <a:pt x="167" y="631"/>
                    </a:lnTo>
                    <a:lnTo>
                      <a:pt x="167" y="0"/>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3" name="Google Shape;6443;p46"/>
              <p:cNvSpPr/>
              <p:nvPr/>
            </p:nvSpPr>
            <p:spPr>
              <a:xfrm>
                <a:off x="1150725" y="4511100"/>
                <a:ext cx="147075" cy="179225"/>
              </a:xfrm>
              <a:custGeom>
                <a:avLst/>
                <a:gdLst/>
                <a:ahLst/>
                <a:cxnLst/>
                <a:rect l="l" t="t" r="r" b="b"/>
                <a:pathLst>
                  <a:path w="5883" h="7169" extrusionOk="0">
                    <a:moveTo>
                      <a:pt x="1489" y="1"/>
                    </a:moveTo>
                    <a:cubicBezTo>
                      <a:pt x="1489" y="1"/>
                      <a:pt x="179" y="3430"/>
                      <a:pt x="1" y="7168"/>
                    </a:cubicBezTo>
                    <a:lnTo>
                      <a:pt x="5882" y="7168"/>
                    </a:lnTo>
                    <a:cubicBezTo>
                      <a:pt x="5263" y="5418"/>
                      <a:pt x="4323" y="3811"/>
                      <a:pt x="3453" y="2548"/>
                    </a:cubicBezTo>
                    <a:cubicBezTo>
                      <a:pt x="3251" y="2239"/>
                      <a:pt x="3037" y="1953"/>
                      <a:pt x="2846" y="1691"/>
                    </a:cubicBezTo>
                    <a:cubicBezTo>
                      <a:pt x="2787" y="1596"/>
                      <a:pt x="2715" y="1513"/>
                      <a:pt x="2656" y="1429"/>
                    </a:cubicBezTo>
                    <a:cubicBezTo>
                      <a:pt x="2596" y="1358"/>
                      <a:pt x="2537" y="1275"/>
                      <a:pt x="2477" y="1191"/>
                    </a:cubicBezTo>
                    <a:cubicBezTo>
                      <a:pt x="1894" y="453"/>
                      <a:pt x="1489" y="1"/>
                      <a:pt x="1489"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4" name="Google Shape;6444;p46"/>
              <p:cNvSpPr/>
              <p:nvPr/>
            </p:nvSpPr>
            <p:spPr>
              <a:xfrm>
                <a:off x="516425" y="3632725"/>
                <a:ext cx="53900" cy="208075"/>
              </a:xfrm>
              <a:custGeom>
                <a:avLst/>
                <a:gdLst/>
                <a:ahLst/>
                <a:cxnLst/>
                <a:rect l="l" t="t" r="r" b="b"/>
                <a:pathLst>
                  <a:path w="2156" h="8323" extrusionOk="0">
                    <a:moveTo>
                      <a:pt x="2155" y="0"/>
                    </a:moveTo>
                    <a:lnTo>
                      <a:pt x="2155" y="0"/>
                    </a:lnTo>
                    <a:cubicBezTo>
                      <a:pt x="2155" y="0"/>
                      <a:pt x="1715" y="191"/>
                      <a:pt x="1012" y="548"/>
                    </a:cubicBezTo>
                    <a:cubicBezTo>
                      <a:pt x="941" y="596"/>
                      <a:pt x="846" y="643"/>
                      <a:pt x="774" y="691"/>
                    </a:cubicBezTo>
                    <a:cubicBezTo>
                      <a:pt x="715" y="715"/>
                      <a:pt x="655" y="762"/>
                      <a:pt x="596" y="786"/>
                    </a:cubicBezTo>
                    <a:cubicBezTo>
                      <a:pt x="536" y="822"/>
                      <a:pt x="489" y="846"/>
                      <a:pt x="429" y="881"/>
                    </a:cubicBezTo>
                    <a:lnTo>
                      <a:pt x="36" y="1108"/>
                    </a:lnTo>
                    <a:lnTo>
                      <a:pt x="36" y="1322"/>
                    </a:lnTo>
                    <a:cubicBezTo>
                      <a:pt x="12" y="1322"/>
                      <a:pt x="12" y="1346"/>
                      <a:pt x="0" y="1346"/>
                    </a:cubicBezTo>
                    <a:lnTo>
                      <a:pt x="0" y="7918"/>
                    </a:lnTo>
                    <a:cubicBezTo>
                      <a:pt x="12" y="7906"/>
                      <a:pt x="12" y="7870"/>
                      <a:pt x="36" y="7858"/>
                    </a:cubicBezTo>
                    <a:lnTo>
                      <a:pt x="36" y="8323"/>
                    </a:lnTo>
                    <a:cubicBezTo>
                      <a:pt x="1858" y="4560"/>
                      <a:pt x="2155" y="0"/>
                      <a:pt x="2155"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5" name="Google Shape;6445;p46"/>
              <p:cNvSpPr/>
              <p:nvPr/>
            </p:nvSpPr>
            <p:spPr>
              <a:xfrm>
                <a:off x="607500" y="4450075"/>
                <a:ext cx="186950" cy="240525"/>
              </a:xfrm>
              <a:custGeom>
                <a:avLst/>
                <a:gdLst/>
                <a:ahLst/>
                <a:cxnLst/>
                <a:rect l="l" t="t" r="r" b="b"/>
                <a:pathLst>
                  <a:path w="7478" h="9621" extrusionOk="0">
                    <a:moveTo>
                      <a:pt x="1013" y="1"/>
                    </a:moveTo>
                    <a:cubicBezTo>
                      <a:pt x="1013" y="1"/>
                      <a:pt x="286" y="1251"/>
                      <a:pt x="60" y="3215"/>
                    </a:cubicBezTo>
                    <a:cubicBezTo>
                      <a:pt x="48" y="3311"/>
                      <a:pt x="48" y="3406"/>
                      <a:pt x="36" y="3513"/>
                    </a:cubicBezTo>
                    <a:cubicBezTo>
                      <a:pt x="24" y="3668"/>
                      <a:pt x="1" y="3823"/>
                      <a:pt x="1" y="3989"/>
                    </a:cubicBezTo>
                    <a:lnTo>
                      <a:pt x="1" y="4323"/>
                    </a:lnTo>
                    <a:lnTo>
                      <a:pt x="1" y="4656"/>
                    </a:lnTo>
                    <a:cubicBezTo>
                      <a:pt x="1" y="4823"/>
                      <a:pt x="24" y="5001"/>
                      <a:pt x="36" y="5180"/>
                    </a:cubicBezTo>
                    <a:cubicBezTo>
                      <a:pt x="36" y="5240"/>
                      <a:pt x="48" y="5299"/>
                      <a:pt x="48" y="5359"/>
                    </a:cubicBezTo>
                    <a:lnTo>
                      <a:pt x="96" y="5716"/>
                    </a:lnTo>
                    <a:cubicBezTo>
                      <a:pt x="108" y="5847"/>
                      <a:pt x="144" y="5966"/>
                      <a:pt x="155" y="6085"/>
                    </a:cubicBezTo>
                    <a:cubicBezTo>
                      <a:pt x="155" y="6168"/>
                      <a:pt x="167" y="6228"/>
                      <a:pt x="179" y="6287"/>
                    </a:cubicBezTo>
                    <a:cubicBezTo>
                      <a:pt x="203" y="6406"/>
                      <a:pt x="227" y="6537"/>
                      <a:pt x="263" y="6656"/>
                    </a:cubicBezTo>
                    <a:cubicBezTo>
                      <a:pt x="275" y="6787"/>
                      <a:pt x="322" y="6906"/>
                      <a:pt x="346" y="7037"/>
                    </a:cubicBezTo>
                    <a:cubicBezTo>
                      <a:pt x="394" y="7156"/>
                      <a:pt x="417" y="7299"/>
                      <a:pt x="465" y="7430"/>
                    </a:cubicBezTo>
                    <a:lnTo>
                      <a:pt x="596" y="7835"/>
                    </a:lnTo>
                    <a:cubicBezTo>
                      <a:pt x="632" y="7895"/>
                      <a:pt x="644" y="7954"/>
                      <a:pt x="679" y="8026"/>
                    </a:cubicBezTo>
                    <a:cubicBezTo>
                      <a:pt x="882" y="8561"/>
                      <a:pt x="1132" y="9097"/>
                      <a:pt x="1418" y="9621"/>
                    </a:cubicBezTo>
                    <a:lnTo>
                      <a:pt x="7478" y="9621"/>
                    </a:lnTo>
                    <a:cubicBezTo>
                      <a:pt x="7430" y="9204"/>
                      <a:pt x="7383" y="8776"/>
                      <a:pt x="7323" y="8347"/>
                    </a:cubicBezTo>
                    <a:lnTo>
                      <a:pt x="7144" y="7454"/>
                    </a:lnTo>
                    <a:cubicBezTo>
                      <a:pt x="7013" y="6883"/>
                      <a:pt x="6835" y="6299"/>
                      <a:pt x="6632" y="5728"/>
                    </a:cubicBezTo>
                    <a:cubicBezTo>
                      <a:pt x="4918" y="1251"/>
                      <a:pt x="1013" y="1"/>
                      <a:pt x="1013"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6" name="Google Shape;6446;p46"/>
              <p:cNvSpPr/>
              <p:nvPr/>
            </p:nvSpPr>
            <p:spPr>
              <a:xfrm>
                <a:off x="516125" y="3441025"/>
                <a:ext cx="145575" cy="106300"/>
              </a:xfrm>
              <a:custGeom>
                <a:avLst/>
                <a:gdLst/>
                <a:ahLst/>
                <a:cxnLst/>
                <a:rect l="l" t="t" r="r" b="b"/>
                <a:pathLst>
                  <a:path w="5823" h="4252" extrusionOk="0">
                    <a:moveTo>
                      <a:pt x="1812" y="1060"/>
                    </a:moveTo>
                    <a:cubicBezTo>
                      <a:pt x="1819" y="1060"/>
                      <a:pt x="1826" y="1060"/>
                      <a:pt x="1834" y="1060"/>
                    </a:cubicBezTo>
                    <a:cubicBezTo>
                      <a:pt x="2072" y="1060"/>
                      <a:pt x="2251" y="1251"/>
                      <a:pt x="2227" y="1489"/>
                    </a:cubicBezTo>
                    <a:cubicBezTo>
                      <a:pt x="2227" y="1720"/>
                      <a:pt x="2048" y="1894"/>
                      <a:pt x="1821" y="1894"/>
                    </a:cubicBezTo>
                    <a:cubicBezTo>
                      <a:pt x="1813" y="1894"/>
                      <a:pt x="1806" y="1894"/>
                      <a:pt x="1798" y="1894"/>
                    </a:cubicBezTo>
                    <a:cubicBezTo>
                      <a:pt x="1560" y="1894"/>
                      <a:pt x="1382" y="1703"/>
                      <a:pt x="1393" y="1465"/>
                    </a:cubicBezTo>
                    <a:cubicBezTo>
                      <a:pt x="1393" y="1235"/>
                      <a:pt x="1583" y="1060"/>
                      <a:pt x="1812" y="1060"/>
                    </a:cubicBezTo>
                    <a:close/>
                    <a:moveTo>
                      <a:pt x="0" y="1"/>
                    </a:moveTo>
                    <a:lnTo>
                      <a:pt x="0" y="4037"/>
                    </a:lnTo>
                    <a:cubicBezTo>
                      <a:pt x="12" y="4037"/>
                      <a:pt x="12" y="4025"/>
                      <a:pt x="24" y="4025"/>
                    </a:cubicBezTo>
                    <a:lnTo>
                      <a:pt x="24" y="4251"/>
                    </a:lnTo>
                    <a:cubicBezTo>
                      <a:pt x="572" y="3989"/>
                      <a:pt x="1143" y="3715"/>
                      <a:pt x="1727" y="3394"/>
                    </a:cubicBezTo>
                    <a:cubicBezTo>
                      <a:pt x="1846" y="3334"/>
                      <a:pt x="1965" y="3263"/>
                      <a:pt x="2084" y="3192"/>
                    </a:cubicBezTo>
                    <a:cubicBezTo>
                      <a:pt x="2227" y="3096"/>
                      <a:pt x="2394" y="3013"/>
                      <a:pt x="2548" y="2918"/>
                    </a:cubicBezTo>
                    <a:cubicBezTo>
                      <a:pt x="2644" y="2846"/>
                      <a:pt x="2763" y="2787"/>
                      <a:pt x="2870" y="2715"/>
                    </a:cubicBezTo>
                    <a:cubicBezTo>
                      <a:pt x="3156" y="2537"/>
                      <a:pt x="3418" y="2358"/>
                      <a:pt x="3679" y="2168"/>
                    </a:cubicBezTo>
                    <a:cubicBezTo>
                      <a:pt x="3775" y="2084"/>
                      <a:pt x="3882" y="2013"/>
                      <a:pt x="3977" y="1941"/>
                    </a:cubicBezTo>
                    <a:cubicBezTo>
                      <a:pt x="4096" y="1846"/>
                      <a:pt x="4215" y="1763"/>
                      <a:pt x="4334" y="1656"/>
                    </a:cubicBezTo>
                    <a:cubicBezTo>
                      <a:pt x="4453" y="1572"/>
                      <a:pt x="4572" y="1465"/>
                      <a:pt x="4668" y="1358"/>
                    </a:cubicBezTo>
                    <a:cubicBezTo>
                      <a:pt x="4775" y="1275"/>
                      <a:pt x="4894" y="1167"/>
                      <a:pt x="5001" y="1060"/>
                    </a:cubicBezTo>
                    <a:cubicBezTo>
                      <a:pt x="5120" y="953"/>
                      <a:pt x="5227" y="858"/>
                      <a:pt x="5323" y="739"/>
                    </a:cubicBezTo>
                    <a:cubicBezTo>
                      <a:pt x="5501" y="560"/>
                      <a:pt x="5668" y="382"/>
                      <a:pt x="5823" y="203"/>
                    </a:cubicBezTo>
                    <a:lnTo>
                      <a:pt x="0" y="1"/>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7" name="Google Shape;6447;p46"/>
              <p:cNvSpPr/>
              <p:nvPr/>
            </p:nvSpPr>
            <p:spPr>
              <a:xfrm>
                <a:off x="516125" y="3271375"/>
                <a:ext cx="215525" cy="174750"/>
              </a:xfrm>
              <a:custGeom>
                <a:avLst/>
                <a:gdLst/>
                <a:ahLst/>
                <a:cxnLst/>
                <a:rect l="l" t="t" r="r" b="b"/>
                <a:pathLst>
                  <a:path w="8621" h="6990" extrusionOk="0">
                    <a:moveTo>
                      <a:pt x="7813" y="0"/>
                    </a:moveTo>
                    <a:cubicBezTo>
                      <a:pt x="6749" y="0"/>
                      <a:pt x="3498" y="251"/>
                      <a:pt x="762" y="3084"/>
                    </a:cubicBezTo>
                    <a:cubicBezTo>
                      <a:pt x="501" y="3334"/>
                      <a:pt x="262" y="3620"/>
                      <a:pt x="24" y="3917"/>
                    </a:cubicBezTo>
                    <a:lnTo>
                      <a:pt x="24" y="4227"/>
                    </a:lnTo>
                    <a:cubicBezTo>
                      <a:pt x="12" y="4251"/>
                      <a:pt x="12" y="4263"/>
                      <a:pt x="0" y="4274"/>
                    </a:cubicBezTo>
                    <a:lnTo>
                      <a:pt x="0" y="6787"/>
                    </a:lnTo>
                    <a:lnTo>
                      <a:pt x="5823" y="6989"/>
                    </a:lnTo>
                    <a:cubicBezTo>
                      <a:pt x="8621" y="3667"/>
                      <a:pt x="8168" y="12"/>
                      <a:pt x="8168" y="12"/>
                    </a:cubicBezTo>
                    <a:cubicBezTo>
                      <a:pt x="8168" y="12"/>
                      <a:pt x="8041" y="0"/>
                      <a:pt x="7813"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8" name="Google Shape;6448;p46"/>
              <p:cNvSpPr/>
              <p:nvPr/>
            </p:nvSpPr>
            <p:spPr>
              <a:xfrm>
                <a:off x="1487675" y="4517950"/>
                <a:ext cx="142300" cy="168600"/>
              </a:xfrm>
              <a:custGeom>
                <a:avLst/>
                <a:gdLst/>
                <a:ahLst/>
                <a:cxnLst/>
                <a:rect l="l" t="t" r="r" b="b"/>
                <a:pathLst>
                  <a:path w="5692" h="6744" extrusionOk="0">
                    <a:moveTo>
                      <a:pt x="5692" y="0"/>
                    </a:moveTo>
                    <a:cubicBezTo>
                      <a:pt x="2298" y="2608"/>
                      <a:pt x="0" y="6739"/>
                      <a:pt x="0" y="6739"/>
                    </a:cubicBezTo>
                    <a:cubicBezTo>
                      <a:pt x="0" y="6739"/>
                      <a:pt x="131" y="6744"/>
                      <a:pt x="367" y="6744"/>
                    </a:cubicBezTo>
                    <a:cubicBezTo>
                      <a:pt x="1175" y="6744"/>
                      <a:pt x="3222" y="6694"/>
                      <a:pt x="5489" y="6251"/>
                    </a:cubicBezTo>
                    <a:lnTo>
                      <a:pt x="5632" y="1786"/>
                    </a:lnTo>
                    <a:cubicBezTo>
                      <a:pt x="5616" y="1786"/>
                      <a:pt x="5595" y="1792"/>
                      <a:pt x="5576" y="1792"/>
                    </a:cubicBezTo>
                    <a:cubicBezTo>
                      <a:pt x="5566" y="1792"/>
                      <a:pt x="5557" y="1790"/>
                      <a:pt x="5549" y="1786"/>
                    </a:cubicBezTo>
                    <a:cubicBezTo>
                      <a:pt x="5192" y="1774"/>
                      <a:pt x="4906" y="1477"/>
                      <a:pt x="4918" y="1120"/>
                    </a:cubicBezTo>
                    <a:cubicBezTo>
                      <a:pt x="4941" y="770"/>
                      <a:pt x="5227" y="488"/>
                      <a:pt x="5575" y="488"/>
                    </a:cubicBezTo>
                    <a:cubicBezTo>
                      <a:pt x="5582" y="488"/>
                      <a:pt x="5589" y="488"/>
                      <a:pt x="5596" y="489"/>
                    </a:cubicBezTo>
                    <a:cubicBezTo>
                      <a:pt x="5620" y="489"/>
                      <a:pt x="5644" y="489"/>
                      <a:pt x="5680" y="500"/>
                    </a:cubicBezTo>
                    <a:lnTo>
                      <a:pt x="5692" y="0"/>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9" name="Google Shape;6449;p46"/>
              <p:cNvSpPr/>
              <p:nvPr/>
            </p:nvSpPr>
            <p:spPr>
              <a:xfrm>
                <a:off x="1624900" y="4461475"/>
                <a:ext cx="239925" cy="213350"/>
              </a:xfrm>
              <a:custGeom>
                <a:avLst/>
                <a:gdLst/>
                <a:ahLst/>
                <a:cxnLst/>
                <a:rect l="l" t="t" r="r" b="b"/>
                <a:pathLst>
                  <a:path w="9597" h="8534" extrusionOk="0">
                    <a:moveTo>
                      <a:pt x="6607" y="1"/>
                    </a:moveTo>
                    <a:cubicBezTo>
                      <a:pt x="5207" y="1"/>
                      <a:pt x="3448" y="290"/>
                      <a:pt x="1619" y="1319"/>
                    </a:cubicBezTo>
                    <a:cubicBezTo>
                      <a:pt x="1131" y="1605"/>
                      <a:pt x="655" y="1914"/>
                      <a:pt x="191" y="2271"/>
                    </a:cubicBezTo>
                    <a:lnTo>
                      <a:pt x="179" y="2783"/>
                    </a:lnTo>
                    <a:cubicBezTo>
                      <a:pt x="488" y="2843"/>
                      <a:pt x="715" y="3105"/>
                      <a:pt x="715" y="3438"/>
                    </a:cubicBezTo>
                    <a:cubicBezTo>
                      <a:pt x="691" y="3760"/>
                      <a:pt x="453" y="4010"/>
                      <a:pt x="143" y="4057"/>
                    </a:cubicBezTo>
                    <a:lnTo>
                      <a:pt x="0" y="8534"/>
                    </a:lnTo>
                    <a:cubicBezTo>
                      <a:pt x="1596" y="8212"/>
                      <a:pt x="3298" y="7701"/>
                      <a:pt x="4763" y="6867"/>
                    </a:cubicBezTo>
                    <a:cubicBezTo>
                      <a:pt x="8930" y="4510"/>
                      <a:pt x="9597" y="473"/>
                      <a:pt x="9597" y="473"/>
                    </a:cubicBezTo>
                    <a:cubicBezTo>
                      <a:pt x="9597" y="473"/>
                      <a:pt x="8397" y="1"/>
                      <a:pt x="6607"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0" name="Google Shape;6450;p46"/>
              <p:cNvSpPr/>
              <p:nvPr/>
            </p:nvSpPr>
            <p:spPr>
              <a:xfrm>
                <a:off x="2799450" y="4565875"/>
                <a:ext cx="117300" cy="124725"/>
              </a:xfrm>
              <a:custGeom>
                <a:avLst/>
                <a:gdLst/>
                <a:ahLst/>
                <a:cxnLst/>
                <a:rect l="l" t="t" r="r" b="b"/>
                <a:pathLst>
                  <a:path w="4692" h="4989" extrusionOk="0">
                    <a:moveTo>
                      <a:pt x="1262" y="0"/>
                    </a:moveTo>
                    <a:cubicBezTo>
                      <a:pt x="1262" y="0"/>
                      <a:pt x="429" y="2191"/>
                      <a:pt x="0" y="4989"/>
                    </a:cubicBezTo>
                    <a:lnTo>
                      <a:pt x="4691" y="4989"/>
                    </a:lnTo>
                    <a:cubicBezTo>
                      <a:pt x="3203" y="2120"/>
                      <a:pt x="1262" y="0"/>
                      <a:pt x="1262"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1" name="Google Shape;6451;p46"/>
              <p:cNvSpPr/>
              <p:nvPr/>
            </p:nvSpPr>
            <p:spPr>
              <a:xfrm>
                <a:off x="2228250" y="4504550"/>
                <a:ext cx="200350" cy="186050"/>
              </a:xfrm>
              <a:custGeom>
                <a:avLst/>
                <a:gdLst/>
                <a:ahLst/>
                <a:cxnLst/>
                <a:rect l="l" t="t" r="r" b="b"/>
                <a:pathLst>
                  <a:path w="8014" h="7442" extrusionOk="0">
                    <a:moveTo>
                      <a:pt x="1881" y="1"/>
                    </a:moveTo>
                    <a:cubicBezTo>
                      <a:pt x="1881" y="1"/>
                      <a:pt x="0" y="3239"/>
                      <a:pt x="1346" y="7442"/>
                    </a:cubicBezTo>
                    <a:lnTo>
                      <a:pt x="8013" y="7442"/>
                    </a:lnTo>
                    <a:cubicBezTo>
                      <a:pt x="7870" y="6847"/>
                      <a:pt x="7715" y="6275"/>
                      <a:pt x="7489" y="5727"/>
                    </a:cubicBezTo>
                    <a:cubicBezTo>
                      <a:pt x="5775" y="1251"/>
                      <a:pt x="1881" y="1"/>
                      <a:pt x="1881"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2" name="Google Shape;6452;p46"/>
              <p:cNvSpPr/>
              <p:nvPr/>
            </p:nvSpPr>
            <p:spPr>
              <a:xfrm>
                <a:off x="3161400" y="4572425"/>
                <a:ext cx="111350" cy="119975"/>
              </a:xfrm>
              <a:custGeom>
                <a:avLst/>
                <a:gdLst/>
                <a:ahLst/>
                <a:cxnLst/>
                <a:rect l="l" t="t" r="r" b="b"/>
                <a:pathLst>
                  <a:path w="4454" h="4799" extrusionOk="0">
                    <a:moveTo>
                      <a:pt x="4453" y="0"/>
                    </a:moveTo>
                    <a:cubicBezTo>
                      <a:pt x="3501" y="738"/>
                      <a:pt x="2643" y="1584"/>
                      <a:pt x="1893" y="2417"/>
                    </a:cubicBezTo>
                    <a:cubicBezTo>
                      <a:pt x="1179" y="3215"/>
                      <a:pt x="560" y="4025"/>
                      <a:pt x="60" y="4727"/>
                    </a:cubicBezTo>
                    <a:cubicBezTo>
                      <a:pt x="36" y="4751"/>
                      <a:pt x="24" y="4763"/>
                      <a:pt x="0" y="4798"/>
                    </a:cubicBezTo>
                    <a:lnTo>
                      <a:pt x="4287" y="4798"/>
                    </a:lnTo>
                    <a:lnTo>
                      <a:pt x="4287" y="4727"/>
                    </a:lnTo>
                    <a:lnTo>
                      <a:pt x="4382" y="1774"/>
                    </a:lnTo>
                    <a:lnTo>
                      <a:pt x="4287" y="1774"/>
                    </a:lnTo>
                    <a:cubicBezTo>
                      <a:pt x="3929" y="1762"/>
                      <a:pt x="3656" y="1465"/>
                      <a:pt x="3667" y="1107"/>
                    </a:cubicBezTo>
                    <a:cubicBezTo>
                      <a:pt x="3679" y="769"/>
                      <a:pt x="3965" y="500"/>
                      <a:pt x="4323" y="500"/>
                    </a:cubicBezTo>
                    <a:cubicBezTo>
                      <a:pt x="4331" y="500"/>
                      <a:pt x="4338" y="500"/>
                      <a:pt x="4346" y="500"/>
                    </a:cubicBezTo>
                    <a:cubicBezTo>
                      <a:pt x="4382" y="500"/>
                      <a:pt x="4406" y="512"/>
                      <a:pt x="4441" y="512"/>
                    </a:cubicBezTo>
                    <a:lnTo>
                      <a:pt x="4453" y="0"/>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3" name="Google Shape;6453;p46"/>
              <p:cNvSpPr/>
              <p:nvPr/>
            </p:nvSpPr>
            <p:spPr>
              <a:xfrm>
                <a:off x="3268550" y="4515350"/>
                <a:ext cx="239050" cy="176750"/>
              </a:xfrm>
              <a:custGeom>
                <a:avLst/>
                <a:gdLst/>
                <a:ahLst/>
                <a:cxnLst/>
                <a:rect l="l" t="t" r="r" b="b"/>
                <a:pathLst>
                  <a:path w="9562" h="7070" extrusionOk="0">
                    <a:moveTo>
                      <a:pt x="6569" y="1"/>
                    </a:moveTo>
                    <a:cubicBezTo>
                      <a:pt x="5168" y="1"/>
                      <a:pt x="3406" y="290"/>
                      <a:pt x="1572" y="1319"/>
                    </a:cubicBezTo>
                    <a:cubicBezTo>
                      <a:pt x="1072" y="1605"/>
                      <a:pt x="596" y="1938"/>
                      <a:pt x="143" y="2271"/>
                    </a:cubicBezTo>
                    <a:lnTo>
                      <a:pt x="120" y="2783"/>
                    </a:lnTo>
                    <a:cubicBezTo>
                      <a:pt x="441" y="2843"/>
                      <a:pt x="679" y="3105"/>
                      <a:pt x="655" y="3438"/>
                    </a:cubicBezTo>
                    <a:cubicBezTo>
                      <a:pt x="655" y="3748"/>
                      <a:pt x="405" y="4022"/>
                      <a:pt x="96" y="4045"/>
                    </a:cubicBezTo>
                    <a:lnTo>
                      <a:pt x="1" y="6998"/>
                    </a:lnTo>
                    <a:lnTo>
                      <a:pt x="1" y="7070"/>
                    </a:lnTo>
                    <a:lnTo>
                      <a:pt x="4346" y="7070"/>
                    </a:lnTo>
                    <a:cubicBezTo>
                      <a:pt x="4394" y="7034"/>
                      <a:pt x="4442" y="7022"/>
                      <a:pt x="4501" y="6998"/>
                    </a:cubicBezTo>
                    <a:cubicBezTo>
                      <a:pt x="4573" y="6962"/>
                      <a:pt x="4644" y="6915"/>
                      <a:pt x="4727" y="6879"/>
                    </a:cubicBezTo>
                    <a:cubicBezTo>
                      <a:pt x="8895" y="4522"/>
                      <a:pt x="9561" y="473"/>
                      <a:pt x="9561" y="473"/>
                    </a:cubicBezTo>
                    <a:cubicBezTo>
                      <a:pt x="9561" y="473"/>
                      <a:pt x="8361" y="1"/>
                      <a:pt x="6569"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4" name="Google Shape;6454;p46"/>
              <p:cNvSpPr/>
              <p:nvPr/>
            </p:nvSpPr>
            <p:spPr>
              <a:xfrm>
                <a:off x="4452925" y="4620650"/>
                <a:ext cx="74450" cy="69950"/>
              </a:xfrm>
              <a:custGeom>
                <a:avLst/>
                <a:gdLst/>
                <a:ahLst/>
                <a:cxnLst/>
                <a:rect l="l" t="t" r="r" b="b"/>
                <a:pathLst>
                  <a:path w="2978" h="2798" extrusionOk="0">
                    <a:moveTo>
                      <a:pt x="858" y="0"/>
                    </a:moveTo>
                    <a:lnTo>
                      <a:pt x="858" y="12"/>
                    </a:lnTo>
                    <a:cubicBezTo>
                      <a:pt x="858" y="12"/>
                      <a:pt x="846" y="24"/>
                      <a:pt x="846" y="36"/>
                    </a:cubicBezTo>
                    <a:cubicBezTo>
                      <a:pt x="822" y="95"/>
                      <a:pt x="786" y="191"/>
                      <a:pt x="751" y="321"/>
                    </a:cubicBezTo>
                    <a:cubicBezTo>
                      <a:pt x="727" y="357"/>
                      <a:pt x="715" y="393"/>
                      <a:pt x="703" y="441"/>
                    </a:cubicBezTo>
                    <a:cubicBezTo>
                      <a:pt x="679" y="476"/>
                      <a:pt x="679" y="500"/>
                      <a:pt x="667" y="536"/>
                    </a:cubicBezTo>
                    <a:lnTo>
                      <a:pt x="632" y="667"/>
                    </a:lnTo>
                    <a:cubicBezTo>
                      <a:pt x="584" y="786"/>
                      <a:pt x="536" y="917"/>
                      <a:pt x="489" y="1072"/>
                    </a:cubicBezTo>
                    <a:cubicBezTo>
                      <a:pt x="465" y="1143"/>
                      <a:pt x="429" y="1214"/>
                      <a:pt x="417" y="1286"/>
                    </a:cubicBezTo>
                    <a:cubicBezTo>
                      <a:pt x="393" y="1381"/>
                      <a:pt x="358" y="1464"/>
                      <a:pt x="334" y="1572"/>
                    </a:cubicBezTo>
                    <a:cubicBezTo>
                      <a:pt x="310" y="1631"/>
                      <a:pt x="286" y="1715"/>
                      <a:pt x="262" y="1786"/>
                    </a:cubicBezTo>
                    <a:cubicBezTo>
                      <a:pt x="239" y="1893"/>
                      <a:pt x="215" y="1988"/>
                      <a:pt x="179" y="2107"/>
                    </a:cubicBezTo>
                    <a:cubicBezTo>
                      <a:pt x="167" y="2191"/>
                      <a:pt x="131" y="2262"/>
                      <a:pt x="120" y="2334"/>
                    </a:cubicBezTo>
                    <a:cubicBezTo>
                      <a:pt x="72" y="2488"/>
                      <a:pt x="36" y="2631"/>
                      <a:pt x="1" y="2798"/>
                    </a:cubicBezTo>
                    <a:lnTo>
                      <a:pt x="2977" y="2798"/>
                    </a:lnTo>
                    <a:cubicBezTo>
                      <a:pt x="2548" y="2155"/>
                      <a:pt x="2144" y="1595"/>
                      <a:pt x="1834" y="1179"/>
                    </a:cubicBezTo>
                    <a:cubicBezTo>
                      <a:pt x="1775" y="1119"/>
                      <a:pt x="1727" y="1060"/>
                      <a:pt x="1679" y="1000"/>
                    </a:cubicBezTo>
                    <a:cubicBezTo>
                      <a:pt x="1679" y="976"/>
                      <a:pt x="1667" y="976"/>
                      <a:pt x="1667" y="964"/>
                    </a:cubicBezTo>
                    <a:cubicBezTo>
                      <a:pt x="1620" y="893"/>
                      <a:pt x="1560" y="833"/>
                      <a:pt x="1513" y="774"/>
                    </a:cubicBezTo>
                    <a:cubicBezTo>
                      <a:pt x="1489" y="738"/>
                      <a:pt x="1477" y="714"/>
                      <a:pt x="1441" y="679"/>
                    </a:cubicBezTo>
                    <a:cubicBezTo>
                      <a:pt x="1394" y="619"/>
                      <a:pt x="1370" y="583"/>
                      <a:pt x="1322" y="536"/>
                    </a:cubicBezTo>
                    <a:cubicBezTo>
                      <a:pt x="1298" y="500"/>
                      <a:pt x="1263" y="464"/>
                      <a:pt x="1239" y="429"/>
                    </a:cubicBezTo>
                    <a:cubicBezTo>
                      <a:pt x="1203" y="393"/>
                      <a:pt x="1179" y="357"/>
                      <a:pt x="1144" y="321"/>
                    </a:cubicBezTo>
                    <a:cubicBezTo>
                      <a:pt x="1072" y="238"/>
                      <a:pt x="1013" y="155"/>
                      <a:pt x="965" y="119"/>
                    </a:cubicBezTo>
                    <a:cubicBezTo>
                      <a:pt x="917" y="60"/>
                      <a:pt x="893" y="24"/>
                      <a:pt x="882" y="12"/>
                    </a:cubicBezTo>
                    <a:lnTo>
                      <a:pt x="858" y="0"/>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5" name="Google Shape;6455;p46"/>
              <p:cNvSpPr/>
              <p:nvPr/>
            </p:nvSpPr>
            <p:spPr>
              <a:xfrm>
                <a:off x="3886200" y="4558725"/>
                <a:ext cx="167300" cy="131875"/>
              </a:xfrm>
              <a:custGeom>
                <a:avLst/>
                <a:gdLst/>
                <a:ahLst/>
                <a:cxnLst/>
                <a:rect l="l" t="t" r="r" b="b"/>
                <a:pathLst>
                  <a:path w="6692" h="5275" extrusionOk="0">
                    <a:moveTo>
                      <a:pt x="1274" y="1"/>
                    </a:moveTo>
                    <a:cubicBezTo>
                      <a:pt x="1274" y="1"/>
                      <a:pt x="0" y="2179"/>
                      <a:pt x="286" y="5275"/>
                    </a:cubicBezTo>
                    <a:lnTo>
                      <a:pt x="6691" y="5275"/>
                    </a:lnTo>
                    <a:cubicBezTo>
                      <a:pt x="4905" y="1167"/>
                      <a:pt x="1274" y="1"/>
                      <a:pt x="1274"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6" name="Google Shape;6456;p46"/>
              <p:cNvSpPr/>
              <p:nvPr/>
            </p:nvSpPr>
            <p:spPr>
              <a:xfrm>
                <a:off x="4848225" y="4627175"/>
                <a:ext cx="67275" cy="63425"/>
              </a:xfrm>
              <a:custGeom>
                <a:avLst/>
                <a:gdLst/>
                <a:ahLst/>
                <a:cxnLst/>
                <a:rect l="l" t="t" r="r" b="b"/>
                <a:pathLst>
                  <a:path w="2691" h="2537" extrusionOk="0">
                    <a:moveTo>
                      <a:pt x="2691" y="1"/>
                    </a:moveTo>
                    <a:cubicBezTo>
                      <a:pt x="2417" y="215"/>
                      <a:pt x="2155" y="418"/>
                      <a:pt x="1905" y="644"/>
                    </a:cubicBezTo>
                    <a:cubicBezTo>
                      <a:pt x="1857" y="692"/>
                      <a:pt x="1798" y="739"/>
                      <a:pt x="1750" y="775"/>
                    </a:cubicBezTo>
                    <a:lnTo>
                      <a:pt x="1214" y="1275"/>
                    </a:lnTo>
                    <a:cubicBezTo>
                      <a:pt x="1143" y="1346"/>
                      <a:pt x="1048" y="1418"/>
                      <a:pt x="976" y="1513"/>
                    </a:cubicBezTo>
                    <a:cubicBezTo>
                      <a:pt x="929" y="1537"/>
                      <a:pt x="905" y="1561"/>
                      <a:pt x="869" y="1596"/>
                    </a:cubicBezTo>
                    <a:cubicBezTo>
                      <a:pt x="786" y="1692"/>
                      <a:pt x="691" y="1787"/>
                      <a:pt x="607" y="1882"/>
                    </a:cubicBezTo>
                    <a:cubicBezTo>
                      <a:pt x="572" y="1894"/>
                      <a:pt x="560" y="1930"/>
                      <a:pt x="548" y="1942"/>
                    </a:cubicBezTo>
                    <a:cubicBezTo>
                      <a:pt x="452" y="2025"/>
                      <a:pt x="381" y="2120"/>
                      <a:pt x="298" y="2204"/>
                    </a:cubicBezTo>
                    <a:cubicBezTo>
                      <a:pt x="191" y="2311"/>
                      <a:pt x="95" y="2418"/>
                      <a:pt x="0" y="2537"/>
                    </a:cubicBezTo>
                    <a:lnTo>
                      <a:pt x="2584" y="2537"/>
                    </a:lnTo>
                    <a:lnTo>
                      <a:pt x="2607" y="1763"/>
                    </a:lnTo>
                    <a:lnTo>
                      <a:pt x="2524" y="1763"/>
                    </a:lnTo>
                    <a:cubicBezTo>
                      <a:pt x="2167" y="1751"/>
                      <a:pt x="1881" y="1454"/>
                      <a:pt x="1905" y="1096"/>
                    </a:cubicBezTo>
                    <a:cubicBezTo>
                      <a:pt x="1916" y="765"/>
                      <a:pt x="2172" y="496"/>
                      <a:pt x="2503" y="496"/>
                    </a:cubicBezTo>
                    <a:cubicBezTo>
                      <a:pt x="2530" y="496"/>
                      <a:pt x="2557" y="498"/>
                      <a:pt x="2584" y="501"/>
                    </a:cubicBezTo>
                    <a:cubicBezTo>
                      <a:pt x="2607" y="501"/>
                      <a:pt x="2643" y="513"/>
                      <a:pt x="2679" y="513"/>
                    </a:cubicBezTo>
                    <a:lnTo>
                      <a:pt x="2691" y="1"/>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7" name="Google Shape;6457;p46"/>
              <p:cNvSpPr/>
              <p:nvPr/>
            </p:nvSpPr>
            <p:spPr>
              <a:xfrm>
                <a:off x="4913100" y="4569650"/>
                <a:ext cx="237250" cy="120675"/>
              </a:xfrm>
              <a:custGeom>
                <a:avLst/>
                <a:gdLst/>
                <a:ahLst/>
                <a:cxnLst/>
                <a:rect l="l" t="t" r="r" b="b"/>
                <a:pathLst>
                  <a:path w="9490" h="4827" extrusionOk="0">
                    <a:moveTo>
                      <a:pt x="6474" y="1"/>
                    </a:moveTo>
                    <a:cubicBezTo>
                      <a:pt x="5075" y="1"/>
                      <a:pt x="3321" y="289"/>
                      <a:pt x="1501" y="1314"/>
                    </a:cubicBezTo>
                    <a:cubicBezTo>
                      <a:pt x="1013" y="1588"/>
                      <a:pt x="536" y="1921"/>
                      <a:pt x="84" y="2266"/>
                    </a:cubicBezTo>
                    <a:lnTo>
                      <a:pt x="60" y="2766"/>
                    </a:lnTo>
                    <a:cubicBezTo>
                      <a:pt x="382" y="2826"/>
                      <a:pt x="608" y="3088"/>
                      <a:pt x="596" y="3421"/>
                    </a:cubicBezTo>
                    <a:cubicBezTo>
                      <a:pt x="596" y="3755"/>
                      <a:pt x="346" y="4005"/>
                      <a:pt x="36" y="4052"/>
                    </a:cubicBezTo>
                    <a:lnTo>
                      <a:pt x="1" y="4826"/>
                    </a:lnTo>
                    <a:lnTo>
                      <a:pt x="7204" y="4826"/>
                    </a:lnTo>
                    <a:cubicBezTo>
                      <a:pt x="9109" y="2707"/>
                      <a:pt x="9490" y="480"/>
                      <a:pt x="9490" y="480"/>
                    </a:cubicBezTo>
                    <a:cubicBezTo>
                      <a:pt x="9490" y="480"/>
                      <a:pt x="8278" y="1"/>
                      <a:pt x="6474"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8" name="Google Shape;6458;p46"/>
              <p:cNvSpPr/>
              <p:nvPr/>
            </p:nvSpPr>
            <p:spPr>
              <a:xfrm>
                <a:off x="6110275" y="4674225"/>
                <a:ext cx="21450" cy="18175"/>
              </a:xfrm>
              <a:custGeom>
                <a:avLst/>
                <a:gdLst/>
                <a:ahLst/>
                <a:cxnLst/>
                <a:rect l="l" t="t" r="r" b="b"/>
                <a:pathLst>
                  <a:path w="858" h="727" extrusionOk="0">
                    <a:moveTo>
                      <a:pt x="251" y="0"/>
                    </a:moveTo>
                    <a:cubicBezTo>
                      <a:pt x="251" y="0"/>
                      <a:pt x="143" y="262"/>
                      <a:pt x="1" y="726"/>
                    </a:cubicBezTo>
                    <a:lnTo>
                      <a:pt x="858" y="726"/>
                    </a:lnTo>
                    <a:cubicBezTo>
                      <a:pt x="489" y="262"/>
                      <a:pt x="251" y="0"/>
                      <a:pt x="251"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9" name="Google Shape;6459;p46"/>
              <p:cNvSpPr/>
              <p:nvPr/>
            </p:nvSpPr>
            <p:spPr>
              <a:xfrm>
                <a:off x="5537275" y="4613200"/>
                <a:ext cx="126850" cy="77400"/>
              </a:xfrm>
              <a:custGeom>
                <a:avLst/>
                <a:gdLst/>
                <a:ahLst/>
                <a:cxnLst/>
                <a:rect l="l" t="t" r="r" b="b"/>
                <a:pathLst>
                  <a:path w="5074" h="3096" extrusionOk="0">
                    <a:moveTo>
                      <a:pt x="930" y="0"/>
                    </a:moveTo>
                    <a:cubicBezTo>
                      <a:pt x="930" y="0"/>
                      <a:pt x="239" y="1203"/>
                      <a:pt x="1" y="3096"/>
                    </a:cubicBezTo>
                    <a:lnTo>
                      <a:pt x="5073" y="3096"/>
                    </a:lnTo>
                    <a:cubicBezTo>
                      <a:pt x="3228" y="727"/>
                      <a:pt x="930" y="0"/>
                      <a:pt x="930"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0" name="Google Shape;6460;p46"/>
              <p:cNvSpPr/>
              <p:nvPr/>
            </p:nvSpPr>
            <p:spPr>
              <a:xfrm>
                <a:off x="6557350" y="4623800"/>
                <a:ext cx="235475" cy="66800"/>
              </a:xfrm>
              <a:custGeom>
                <a:avLst/>
                <a:gdLst/>
                <a:ahLst/>
                <a:cxnLst/>
                <a:rect l="l" t="t" r="r" b="b"/>
                <a:pathLst>
                  <a:path w="9419" h="2672" extrusionOk="0">
                    <a:moveTo>
                      <a:pt x="6416" y="1"/>
                    </a:moveTo>
                    <a:cubicBezTo>
                      <a:pt x="5932" y="1"/>
                      <a:pt x="5405" y="36"/>
                      <a:pt x="4847" y="124"/>
                    </a:cubicBezTo>
                    <a:cubicBezTo>
                      <a:pt x="4716" y="136"/>
                      <a:pt x="4585" y="172"/>
                      <a:pt x="4454" y="195"/>
                    </a:cubicBezTo>
                    <a:cubicBezTo>
                      <a:pt x="4299" y="231"/>
                      <a:pt x="4132" y="255"/>
                      <a:pt x="3977" y="303"/>
                    </a:cubicBezTo>
                    <a:lnTo>
                      <a:pt x="3477" y="434"/>
                    </a:lnTo>
                    <a:cubicBezTo>
                      <a:pt x="2989" y="600"/>
                      <a:pt x="2489" y="791"/>
                      <a:pt x="1965" y="1053"/>
                    </a:cubicBezTo>
                    <a:cubicBezTo>
                      <a:pt x="1787" y="1136"/>
                      <a:pt x="1620" y="1231"/>
                      <a:pt x="1441" y="1327"/>
                    </a:cubicBezTo>
                    <a:cubicBezTo>
                      <a:pt x="1310" y="1410"/>
                      <a:pt x="1191" y="1481"/>
                      <a:pt x="1072" y="1553"/>
                    </a:cubicBezTo>
                    <a:cubicBezTo>
                      <a:pt x="953" y="1624"/>
                      <a:pt x="834" y="1719"/>
                      <a:pt x="715" y="1791"/>
                    </a:cubicBezTo>
                    <a:cubicBezTo>
                      <a:pt x="536" y="1910"/>
                      <a:pt x="358" y="2029"/>
                      <a:pt x="179" y="2160"/>
                    </a:cubicBezTo>
                    <a:cubicBezTo>
                      <a:pt x="120" y="2196"/>
                      <a:pt x="72" y="2243"/>
                      <a:pt x="13" y="2279"/>
                    </a:cubicBezTo>
                    <a:lnTo>
                      <a:pt x="1" y="2672"/>
                    </a:lnTo>
                    <a:lnTo>
                      <a:pt x="8633" y="2672"/>
                    </a:lnTo>
                    <a:cubicBezTo>
                      <a:pt x="8788" y="2386"/>
                      <a:pt x="8907" y="2136"/>
                      <a:pt x="8990" y="1898"/>
                    </a:cubicBezTo>
                    <a:cubicBezTo>
                      <a:pt x="9026" y="1839"/>
                      <a:pt x="9038" y="1767"/>
                      <a:pt x="9061" y="1696"/>
                    </a:cubicBezTo>
                    <a:cubicBezTo>
                      <a:pt x="9347" y="969"/>
                      <a:pt x="9419" y="481"/>
                      <a:pt x="9419" y="481"/>
                    </a:cubicBezTo>
                    <a:cubicBezTo>
                      <a:pt x="9419" y="481"/>
                      <a:pt x="8214" y="1"/>
                      <a:pt x="6416"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1" name="Google Shape;6461;p46"/>
              <p:cNvSpPr/>
              <p:nvPr/>
            </p:nvSpPr>
            <p:spPr>
              <a:xfrm>
                <a:off x="6543675" y="4680775"/>
                <a:ext cx="14000" cy="13100"/>
              </a:xfrm>
              <a:custGeom>
                <a:avLst/>
                <a:gdLst/>
                <a:ahLst/>
                <a:cxnLst/>
                <a:rect l="l" t="t" r="r" b="b"/>
                <a:pathLst>
                  <a:path w="560" h="524" extrusionOk="0">
                    <a:moveTo>
                      <a:pt x="560" y="0"/>
                    </a:moveTo>
                    <a:cubicBezTo>
                      <a:pt x="476" y="83"/>
                      <a:pt x="381" y="143"/>
                      <a:pt x="298" y="226"/>
                    </a:cubicBezTo>
                    <a:cubicBezTo>
                      <a:pt x="226" y="274"/>
                      <a:pt x="167" y="333"/>
                      <a:pt x="83" y="393"/>
                    </a:cubicBezTo>
                    <a:cubicBezTo>
                      <a:pt x="60" y="405"/>
                      <a:pt x="24" y="429"/>
                      <a:pt x="0" y="464"/>
                    </a:cubicBezTo>
                    <a:lnTo>
                      <a:pt x="310" y="464"/>
                    </a:lnTo>
                    <a:cubicBezTo>
                      <a:pt x="286" y="476"/>
                      <a:pt x="262" y="512"/>
                      <a:pt x="238" y="524"/>
                    </a:cubicBezTo>
                    <a:cubicBezTo>
                      <a:pt x="310" y="512"/>
                      <a:pt x="381" y="500"/>
                      <a:pt x="464" y="500"/>
                    </a:cubicBezTo>
                    <a:cubicBezTo>
                      <a:pt x="488" y="500"/>
                      <a:pt x="524" y="512"/>
                      <a:pt x="548" y="512"/>
                    </a:cubicBezTo>
                    <a:lnTo>
                      <a:pt x="548" y="393"/>
                    </a:lnTo>
                    <a:lnTo>
                      <a:pt x="560" y="0"/>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2" name="Google Shape;6462;p46"/>
              <p:cNvSpPr/>
              <p:nvPr/>
            </p:nvSpPr>
            <p:spPr>
              <a:xfrm>
                <a:off x="6884775" y="3901800"/>
                <a:ext cx="161950" cy="302450"/>
              </a:xfrm>
              <a:custGeom>
                <a:avLst/>
                <a:gdLst/>
                <a:ahLst/>
                <a:cxnLst/>
                <a:rect l="l" t="t" r="r" b="b"/>
                <a:pathLst>
                  <a:path w="6478" h="12098" extrusionOk="0">
                    <a:moveTo>
                      <a:pt x="5141" y="3737"/>
                    </a:moveTo>
                    <a:cubicBezTo>
                      <a:pt x="5154" y="3737"/>
                      <a:pt x="5167" y="3738"/>
                      <a:pt x="5180" y="3739"/>
                    </a:cubicBezTo>
                    <a:cubicBezTo>
                      <a:pt x="5394" y="3751"/>
                      <a:pt x="5549" y="3918"/>
                      <a:pt x="5537" y="4120"/>
                    </a:cubicBezTo>
                    <a:cubicBezTo>
                      <a:pt x="5537" y="4327"/>
                      <a:pt x="5371" y="4478"/>
                      <a:pt x="5178" y="4478"/>
                    </a:cubicBezTo>
                    <a:cubicBezTo>
                      <a:pt x="5171" y="4478"/>
                      <a:pt x="5163" y="4478"/>
                      <a:pt x="5156" y="4477"/>
                    </a:cubicBezTo>
                    <a:cubicBezTo>
                      <a:pt x="4942" y="4477"/>
                      <a:pt x="4775" y="4299"/>
                      <a:pt x="4799" y="4096"/>
                    </a:cubicBezTo>
                    <a:cubicBezTo>
                      <a:pt x="4799" y="3896"/>
                      <a:pt x="4955" y="3737"/>
                      <a:pt x="5141" y="3737"/>
                    </a:cubicBezTo>
                    <a:close/>
                    <a:moveTo>
                      <a:pt x="6478" y="0"/>
                    </a:moveTo>
                    <a:cubicBezTo>
                      <a:pt x="4882" y="1072"/>
                      <a:pt x="3108" y="2513"/>
                      <a:pt x="1894" y="4251"/>
                    </a:cubicBezTo>
                    <a:cubicBezTo>
                      <a:pt x="905" y="5668"/>
                      <a:pt x="417" y="7073"/>
                      <a:pt x="191" y="8299"/>
                    </a:cubicBezTo>
                    <a:cubicBezTo>
                      <a:pt x="239" y="8287"/>
                      <a:pt x="298" y="8287"/>
                      <a:pt x="346" y="8287"/>
                    </a:cubicBezTo>
                    <a:cubicBezTo>
                      <a:pt x="774" y="8299"/>
                      <a:pt x="1120" y="8656"/>
                      <a:pt x="1096" y="9097"/>
                    </a:cubicBezTo>
                    <a:cubicBezTo>
                      <a:pt x="1084" y="9511"/>
                      <a:pt x="750" y="9848"/>
                      <a:pt x="329" y="9848"/>
                    </a:cubicBezTo>
                    <a:cubicBezTo>
                      <a:pt x="315" y="9848"/>
                      <a:pt x="301" y="9848"/>
                      <a:pt x="286" y="9847"/>
                    </a:cubicBezTo>
                    <a:cubicBezTo>
                      <a:pt x="191" y="9847"/>
                      <a:pt x="120" y="9835"/>
                      <a:pt x="24" y="9787"/>
                    </a:cubicBezTo>
                    <a:lnTo>
                      <a:pt x="24" y="9787"/>
                    </a:lnTo>
                    <a:cubicBezTo>
                      <a:pt x="1" y="11180"/>
                      <a:pt x="251" y="12097"/>
                      <a:pt x="251" y="12097"/>
                    </a:cubicBezTo>
                    <a:cubicBezTo>
                      <a:pt x="251" y="12097"/>
                      <a:pt x="3763" y="11859"/>
                      <a:pt x="6478" y="8704"/>
                    </a:cubicBezTo>
                    <a:lnTo>
                      <a:pt x="6478" y="0"/>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3" name="Google Shape;6463;p46"/>
              <p:cNvSpPr/>
              <p:nvPr/>
            </p:nvSpPr>
            <p:spPr>
              <a:xfrm>
                <a:off x="6989250" y="3656525"/>
                <a:ext cx="57775" cy="143200"/>
              </a:xfrm>
              <a:custGeom>
                <a:avLst/>
                <a:gdLst/>
                <a:ahLst/>
                <a:cxnLst/>
                <a:rect l="l" t="t" r="r" b="b"/>
                <a:pathLst>
                  <a:path w="2311" h="5728" extrusionOk="0">
                    <a:moveTo>
                      <a:pt x="2132" y="1"/>
                    </a:moveTo>
                    <a:cubicBezTo>
                      <a:pt x="644" y="2894"/>
                      <a:pt x="1" y="5728"/>
                      <a:pt x="1" y="5728"/>
                    </a:cubicBezTo>
                    <a:cubicBezTo>
                      <a:pt x="1" y="5728"/>
                      <a:pt x="953" y="5490"/>
                      <a:pt x="2310" y="4978"/>
                    </a:cubicBezTo>
                    <a:lnTo>
                      <a:pt x="2310" y="1"/>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4" name="Google Shape;6464;p46"/>
              <p:cNvSpPr/>
              <p:nvPr/>
            </p:nvSpPr>
            <p:spPr>
              <a:xfrm>
                <a:off x="7042525" y="3646400"/>
                <a:ext cx="5400" cy="10150"/>
              </a:xfrm>
              <a:custGeom>
                <a:avLst/>
                <a:gdLst/>
                <a:ahLst/>
                <a:cxnLst/>
                <a:rect l="l" t="t" r="r" b="b"/>
                <a:pathLst>
                  <a:path w="216" h="406" extrusionOk="0">
                    <a:moveTo>
                      <a:pt x="215" y="1"/>
                    </a:moveTo>
                    <a:cubicBezTo>
                      <a:pt x="191" y="37"/>
                      <a:pt x="179" y="49"/>
                      <a:pt x="179" y="60"/>
                    </a:cubicBezTo>
                    <a:cubicBezTo>
                      <a:pt x="120" y="180"/>
                      <a:pt x="60" y="287"/>
                      <a:pt x="1" y="406"/>
                    </a:cubicBezTo>
                    <a:lnTo>
                      <a:pt x="215" y="406"/>
                    </a:lnTo>
                    <a:lnTo>
                      <a:pt x="215" y="1"/>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5" name="Google Shape;6465;p46"/>
              <p:cNvSpPr/>
              <p:nvPr/>
            </p:nvSpPr>
            <p:spPr>
              <a:xfrm>
                <a:off x="3071200" y="1132460"/>
                <a:ext cx="158075" cy="313450"/>
              </a:xfrm>
              <a:custGeom>
                <a:avLst/>
                <a:gdLst/>
                <a:ahLst/>
                <a:cxnLst/>
                <a:rect l="l" t="t" r="r" b="b"/>
                <a:pathLst>
                  <a:path w="6323" h="12538" extrusionOk="0">
                    <a:moveTo>
                      <a:pt x="5156" y="0"/>
                    </a:moveTo>
                    <a:cubicBezTo>
                      <a:pt x="4477" y="60"/>
                      <a:pt x="3811" y="107"/>
                      <a:pt x="3132" y="155"/>
                    </a:cubicBezTo>
                    <a:cubicBezTo>
                      <a:pt x="2275" y="977"/>
                      <a:pt x="1263" y="2298"/>
                      <a:pt x="834" y="4227"/>
                    </a:cubicBezTo>
                    <a:cubicBezTo>
                      <a:pt x="1" y="7954"/>
                      <a:pt x="1560" y="12538"/>
                      <a:pt x="1560" y="12538"/>
                    </a:cubicBezTo>
                    <a:cubicBezTo>
                      <a:pt x="1560" y="12538"/>
                      <a:pt x="4954" y="9049"/>
                      <a:pt x="5787" y="5346"/>
                    </a:cubicBezTo>
                    <a:cubicBezTo>
                      <a:pt x="6323" y="2965"/>
                      <a:pt x="5680" y="1072"/>
                      <a:pt x="5156"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6" name="Google Shape;6466;p46"/>
              <p:cNvSpPr/>
              <p:nvPr/>
            </p:nvSpPr>
            <p:spPr>
              <a:xfrm>
                <a:off x="3915050" y="1207675"/>
                <a:ext cx="21475" cy="23275"/>
              </a:xfrm>
              <a:custGeom>
                <a:avLst/>
                <a:gdLst/>
                <a:ahLst/>
                <a:cxnLst/>
                <a:rect l="l" t="t" r="r" b="b"/>
                <a:pathLst>
                  <a:path w="859" h="931" extrusionOk="0">
                    <a:moveTo>
                      <a:pt x="463" y="0"/>
                    </a:moveTo>
                    <a:cubicBezTo>
                      <a:pt x="228" y="0"/>
                      <a:pt x="24" y="206"/>
                      <a:pt x="13" y="455"/>
                    </a:cubicBezTo>
                    <a:cubicBezTo>
                      <a:pt x="1" y="717"/>
                      <a:pt x="191" y="919"/>
                      <a:pt x="441" y="931"/>
                    </a:cubicBezTo>
                    <a:lnTo>
                      <a:pt x="858" y="193"/>
                    </a:lnTo>
                    <a:cubicBezTo>
                      <a:pt x="775" y="74"/>
                      <a:pt x="656" y="2"/>
                      <a:pt x="501" y="2"/>
                    </a:cubicBezTo>
                    <a:cubicBezTo>
                      <a:pt x="488" y="1"/>
                      <a:pt x="476" y="0"/>
                      <a:pt x="463"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7" name="Google Shape;6467;p46"/>
              <p:cNvSpPr/>
              <p:nvPr/>
            </p:nvSpPr>
            <p:spPr>
              <a:xfrm>
                <a:off x="5755175" y="1121700"/>
                <a:ext cx="144375" cy="207475"/>
              </a:xfrm>
              <a:custGeom>
                <a:avLst/>
                <a:gdLst/>
                <a:ahLst/>
                <a:cxnLst/>
                <a:rect l="l" t="t" r="r" b="b"/>
                <a:pathLst>
                  <a:path w="5775" h="8299" extrusionOk="0">
                    <a:moveTo>
                      <a:pt x="3372" y="2605"/>
                    </a:moveTo>
                    <a:cubicBezTo>
                      <a:pt x="3383" y="2605"/>
                      <a:pt x="3394" y="2606"/>
                      <a:pt x="3406" y="2608"/>
                    </a:cubicBezTo>
                    <a:cubicBezTo>
                      <a:pt x="3548" y="2608"/>
                      <a:pt x="3644" y="2727"/>
                      <a:pt x="3644" y="2858"/>
                    </a:cubicBezTo>
                    <a:cubicBezTo>
                      <a:pt x="3644" y="2989"/>
                      <a:pt x="3525" y="3096"/>
                      <a:pt x="3394" y="3096"/>
                    </a:cubicBezTo>
                    <a:cubicBezTo>
                      <a:pt x="3263" y="3096"/>
                      <a:pt x="3156" y="2977"/>
                      <a:pt x="3156" y="2846"/>
                    </a:cubicBezTo>
                    <a:cubicBezTo>
                      <a:pt x="3156" y="2715"/>
                      <a:pt x="3255" y="2605"/>
                      <a:pt x="3372" y="2605"/>
                    </a:cubicBezTo>
                    <a:close/>
                    <a:moveTo>
                      <a:pt x="4977" y="0"/>
                    </a:moveTo>
                    <a:lnTo>
                      <a:pt x="4775" y="36"/>
                    </a:lnTo>
                    <a:cubicBezTo>
                      <a:pt x="4822" y="215"/>
                      <a:pt x="4858" y="417"/>
                      <a:pt x="4882" y="608"/>
                    </a:cubicBezTo>
                    <a:lnTo>
                      <a:pt x="2155" y="608"/>
                    </a:lnTo>
                    <a:lnTo>
                      <a:pt x="0" y="1072"/>
                    </a:lnTo>
                    <a:cubicBezTo>
                      <a:pt x="822" y="4787"/>
                      <a:pt x="4168" y="8299"/>
                      <a:pt x="4168" y="8299"/>
                    </a:cubicBezTo>
                    <a:cubicBezTo>
                      <a:pt x="4168" y="8299"/>
                      <a:pt x="5775" y="3715"/>
                      <a:pt x="4977"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8" name="Google Shape;6468;p46"/>
              <p:cNvSpPr/>
              <p:nvPr/>
            </p:nvSpPr>
            <p:spPr>
              <a:xfrm>
                <a:off x="5506625" y="1114550"/>
                <a:ext cx="143800" cy="207200"/>
              </a:xfrm>
              <a:custGeom>
                <a:avLst/>
                <a:gdLst/>
                <a:ahLst/>
                <a:cxnLst/>
                <a:rect l="l" t="t" r="r" b="b"/>
                <a:pathLst>
                  <a:path w="5752" h="8288" extrusionOk="0">
                    <a:moveTo>
                      <a:pt x="2526" y="5894"/>
                    </a:moveTo>
                    <a:cubicBezTo>
                      <a:pt x="2533" y="5894"/>
                      <a:pt x="2541" y="5894"/>
                      <a:pt x="2549" y="5894"/>
                    </a:cubicBezTo>
                    <a:cubicBezTo>
                      <a:pt x="2799" y="5906"/>
                      <a:pt x="3001" y="6120"/>
                      <a:pt x="3001" y="6382"/>
                    </a:cubicBezTo>
                    <a:cubicBezTo>
                      <a:pt x="2989" y="6644"/>
                      <a:pt x="2787" y="6847"/>
                      <a:pt x="2513" y="6847"/>
                    </a:cubicBezTo>
                    <a:cubicBezTo>
                      <a:pt x="2263" y="6835"/>
                      <a:pt x="2060" y="6620"/>
                      <a:pt x="2060" y="6359"/>
                    </a:cubicBezTo>
                    <a:cubicBezTo>
                      <a:pt x="2072" y="6092"/>
                      <a:pt x="2264" y="5894"/>
                      <a:pt x="2526" y="5894"/>
                    </a:cubicBezTo>
                    <a:close/>
                    <a:moveTo>
                      <a:pt x="775" y="1"/>
                    </a:moveTo>
                    <a:cubicBezTo>
                      <a:pt x="1" y="3739"/>
                      <a:pt x="1656" y="8287"/>
                      <a:pt x="1656" y="8287"/>
                    </a:cubicBezTo>
                    <a:cubicBezTo>
                      <a:pt x="1656" y="8287"/>
                      <a:pt x="4977" y="4763"/>
                      <a:pt x="5751" y="1048"/>
                    </a:cubicBezTo>
                    <a:lnTo>
                      <a:pt x="5049" y="894"/>
                    </a:lnTo>
                    <a:lnTo>
                      <a:pt x="834" y="894"/>
                    </a:lnTo>
                    <a:cubicBezTo>
                      <a:pt x="870" y="655"/>
                      <a:pt x="894" y="429"/>
                      <a:pt x="941" y="191"/>
                    </a:cubicBezTo>
                    <a:cubicBezTo>
                      <a:pt x="953" y="155"/>
                      <a:pt x="953" y="84"/>
                      <a:pt x="965" y="48"/>
                    </a:cubicBezTo>
                    <a:lnTo>
                      <a:pt x="775" y="1"/>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9" name="Google Shape;6469;p46"/>
              <p:cNvSpPr/>
              <p:nvPr/>
            </p:nvSpPr>
            <p:spPr>
              <a:xfrm>
                <a:off x="6724925" y="1718050"/>
                <a:ext cx="323300" cy="129100"/>
              </a:xfrm>
              <a:custGeom>
                <a:avLst/>
                <a:gdLst/>
                <a:ahLst/>
                <a:cxnLst/>
                <a:rect l="l" t="t" r="r" b="b"/>
                <a:pathLst>
                  <a:path w="12932" h="5164" extrusionOk="0">
                    <a:moveTo>
                      <a:pt x="10873" y="2840"/>
                    </a:moveTo>
                    <a:cubicBezTo>
                      <a:pt x="10881" y="2840"/>
                      <a:pt x="10888" y="2840"/>
                      <a:pt x="10895" y="2840"/>
                    </a:cubicBezTo>
                    <a:cubicBezTo>
                      <a:pt x="11288" y="2852"/>
                      <a:pt x="11621" y="3197"/>
                      <a:pt x="11610" y="3602"/>
                    </a:cubicBezTo>
                    <a:cubicBezTo>
                      <a:pt x="11586" y="4000"/>
                      <a:pt x="11276" y="4317"/>
                      <a:pt x="10870" y="4317"/>
                    </a:cubicBezTo>
                    <a:cubicBezTo>
                      <a:pt x="10862" y="4317"/>
                      <a:pt x="10855" y="4317"/>
                      <a:pt x="10848" y="4316"/>
                    </a:cubicBezTo>
                    <a:cubicBezTo>
                      <a:pt x="10443" y="4305"/>
                      <a:pt x="10121" y="3959"/>
                      <a:pt x="10133" y="3554"/>
                    </a:cubicBezTo>
                    <a:cubicBezTo>
                      <a:pt x="10145" y="3157"/>
                      <a:pt x="10478" y="2840"/>
                      <a:pt x="10873" y="2840"/>
                    </a:cubicBezTo>
                    <a:close/>
                    <a:moveTo>
                      <a:pt x="5070" y="0"/>
                    </a:moveTo>
                    <a:cubicBezTo>
                      <a:pt x="1911" y="0"/>
                      <a:pt x="1" y="1852"/>
                      <a:pt x="1" y="1852"/>
                    </a:cubicBezTo>
                    <a:cubicBezTo>
                      <a:pt x="1" y="1852"/>
                      <a:pt x="1704" y="4614"/>
                      <a:pt x="5490" y="5090"/>
                    </a:cubicBezTo>
                    <a:cubicBezTo>
                      <a:pt x="5887" y="5141"/>
                      <a:pt x="6291" y="5163"/>
                      <a:pt x="6697" y="5163"/>
                    </a:cubicBezTo>
                    <a:cubicBezTo>
                      <a:pt x="9175" y="5163"/>
                      <a:pt x="11703" y="4326"/>
                      <a:pt x="12931" y="3876"/>
                    </a:cubicBezTo>
                    <a:lnTo>
                      <a:pt x="12931" y="3662"/>
                    </a:lnTo>
                    <a:lnTo>
                      <a:pt x="12931" y="3245"/>
                    </a:lnTo>
                    <a:lnTo>
                      <a:pt x="12919" y="3245"/>
                    </a:lnTo>
                    <a:lnTo>
                      <a:pt x="12919" y="3007"/>
                    </a:lnTo>
                    <a:cubicBezTo>
                      <a:pt x="11621" y="2114"/>
                      <a:pt x="8871" y="399"/>
                      <a:pt x="6109" y="66"/>
                    </a:cubicBezTo>
                    <a:cubicBezTo>
                      <a:pt x="5749" y="21"/>
                      <a:pt x="5403" y="0"/>
                      <a:pt x="5070"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0" name="Google Shape;6470;p46"/>
              <p:cNvSpPr/>
              <p:nvPr/>
            </p:nvSpPr>
            <p:spPr>
              <a:xfrm>
                <a:off x="516125" y="4106875"/>
                <a:ext cx="117300" cy="332525"/>
              </a:xfrm>
              <a:custGeom>
                <a:avLst/>
                <a:gdLst/>
                <a:ahLst/>
                <a:cxnLst/>
                <a:rect l="l" t="t" r="r" b="b"/>
                <a:pathLst>
                  <a:path w="4692" h="13301" extrusionOk="0">
                    <a:moveTo>
                      <a:pt x="727" y="11097"/>
                    </a:moveTo>
                    <a:cubicBezTo>
                      <a:pt x="989" y="11109"/>
                      <a:pt x="1191" y="11324"/>
                      <a:pt x="1191" y="11586"/>
                    </a:cubicBezTo>
                    <a:cubicBezTo>
                      <a:pt x="1155" y="11848"/>
                      <a:pt x="941" y="12050"/>
                      <a:pt x="679" y="12050"/>
                    </a:cubicBezTo>
                    <a:cubicBezTo>
                      <a:pt x="429" y="12038"/>
                      <a:pt x="227" y="11824"/>
                      <a:pt x="239" y="11562"/>
                    </a:cubicBezTo>
                    <a:cubicBezTo>
                      <a:pt x="250" y="11288"/>
                      <a:pt x="465" y="11097"/>
                      <a:pt x="727" y="11097"/>
                    </a:cubicBezTo>
                    <a:close/>
                    <a:moveTo>
                      <a:pt x="2620" y="1"/>
                    </a:moveTo>
                    <a:cubicBezTo>
                      <a:pt x="2620" y="1"/>
                      <a:pt x="1143" y="739"/>
                      <a:pt x="24" y="2525"/>
                    </a:cubicBezTo>
                    <a:cubicBezTo>
                      <a:pt x="12" y="2537"/>
                      <a:pt x="12" y="2561"/>
                      <a:pt x="0" y="2573"/>
                    </a:cubicBezTo>
                    <a:lnTo>
                      <a:pt x="0" y="2977"/>
                    </a:lnTo>
                    <a:cubicBezTo>
                      <a:pt x="12" y="2954"/>
                      <a:pt x="12" y="2942"/>
                      <a:pt x="24" y="2918"/>
                    </a:cubicBezTo>
                    <a:lnTo>
                      <a:pt x="24" y="12979"/>
                    </a:lnTo>
                    <a:cubicBezTo>
                      <a:pt x="12" y="12991"/>
                      <a:pt x="12" y="13002"/>
                      <a:pt x="0" y="13002"/>
                    </a:cubicBezTo>
                    <a:lnTo>
                      <a:pt x="0" y="13300"/>
                    </a:lnTo>
                    <a:lnTo>
                      <a:pt x="24" y="13276"/>
                    </a:lnTo>
                    <a:cubicBezTo>
                      <a:pt x="774" y="12419"/>
                      <a:pt x="3263" y="9407"/>
                      <a:pt x="3918" y="6228"/>
                    </a:cubicBezTo>
                    <a:cubicBezTo>
                      <a:pt x="4692" y="2513"/>
                      <a:pt x="2620" y="1"/>
                      <a:pt x="2620"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1" name="Google Shape;6471;p46"/>
              <p:cNvSpPr/>
              <p:nvPr/>
            </p:nvSpPr>
            <p:spPr>
              <a:xfrm>
                <a:off x="2969100" y="4390550"/>
                <a:ext cx="158675" cy="301850"/>
              </a:xfrm>
              <a:custGeom>
                <a:avLst/>
                <a:gdLst/>
                <a:ahLst/>
                <a:cxnLst/>
                <a:rect l="l" t="t" r="r" b="b"/>
                <a:pathLst>
                  <a:path w="6347" h="12074" extrusionOk="0">
                    <a:moveTo>
                      <a:pt x="4323" y="1"/>
                    </a:moveTo>
                    <a:cubicBezTo>
                      <a:pt x="4323" y="1"/>
                      <a:pt x="1382" y="1429"/>
                      <a:pt x="549" y="5156"/>
                    </a:cubicBezTo>
                    <a:cubicBezTo>
                      <a:pt x="1" y="7597"/>
                      <a:pt x="489" y="10418"/>
                      <a:pt x="882" y="12073"/>
                    </a:cubicBezTo>
                    <a:lnTo>
                      <a:pt x="2477" y="12073"/>
                    </a:lnTo>
                    <a:cubicBezTo>
                      <a:pt x="3525" y="10716"/>
                      <a:pt x="4990" y="8549"/>
                      <a:pt x="5513" y="6263"/>
                    </a:cubicBezTo>
                    <a:cubicBezTo>
                      <a:pt x="6347" y="2548"/>
                      <a:pt x="4323" y="1"/>
                      <a:pt x="4323"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2" name="Google Shape;6472;p46"/>
              <p:cNvSpPr/>
              <p:nvPr/>
            </p:nvSpPr>
            <p:spPr>
              <a:xfrm>
                <a:off x="4618725" y="4444125"/>
                <a:ext cx="152125" cy="245600"/>
              </a:xfrm>
              <a:custGeom>
                <a:avLst/>
                <a:gdLst/>
                <a:ahLst/>
                <a:cxnLst/>
                <a:rect l="l" t="t" r="r" b="b"/>
                <a:pathLst>
                  <a:path w="6085" h="9824" extrusionOk="0">
                    <a:moveTo>
                      <a:pt x="4048" y="1"/>
                    </a:moveTo>
                    <a:cubicBezTo>
                      <a:pt x="4048" y="1"/>
                      <a:pt x="1119" y="1429"/>
                      <a:pt x="286" y="5156"/>
                    </a:cubicBezTo>
                    <a:cubicBezTo>
                      <a:pt x="60" y="6132"/>
                      <a:pt x="0" y="7156"/>
                      <a:pt x="48" y="8156"/>
                    </a:cubicBezTo>
                    <a:cubicBezTo>
                      <a:pt x="48" y="8252"/>
                      <a:pt x="60" y="8347"/>
                      <a:pt x="60" y="8442"/>
                    </a:cubicBezTo>
                    <a:cubicBezTo>
                      <a:pt x="84" y="8680"/>
                      <a:pt x="96" y="8918"/>
                      <a:pt x="119" y="9145"/>
                    </a:cubicBezTo>
                    <a:cubicBezTo>
                      <a:pt x="119" y="9216"/>
                      <a:pt x="119" y="9276"/>
                      <a:pt x="143" y="9347"/>
                    </a:cubicBezTo>
                    <a:cubicBezTo>
                      <a:pt x="155" y="9514"/>
                      <a:pt x="179" y="9668"/>
                      <a:pt x="203" y="9823"/>
                    </a:cubicBezTo>
                    <a:lnTo>
                      <a:pt x="3739" y="9823"/>
                    </a:lnTo>
                    <a:cubicBezTo>
                      <a:pt x="3846" y="9645"/>
                      <a:pt x="3953" y="9466"/>
                      <a:pt x="4048" y="9276"/>
                    </a:cubicBezTo>
                    <a:cubicBezTo>
                      <a:pt x="4084" y="9228"/>
                      <a:pt x="4108" y="9168"/>
                      <a:pt x="4144" y="9133"/>
                    </a:cubicBezTo>
                    <a:cubicBezTo>
                      <a:pt x="4156" y="9097"/>
                      <a:pt x="4191" y="9049"/>
                      <a:pt x="4203" y="9014"/>
                    </a:cubicBezTo>
                    <a:cubicBezTo>
                      <a:pt x="4227" y="8954"/>
                      <a:pt x="4275" y="8871"/>
                      <a:pt x="4310" y="8799"/>
                    </a:cubicBezTo>
                    <a:cubicBezTo>
                      <a:pt x="4584" y="8216"/>
                      <a:pt x="4846" y="7621"/>
                      <a:pt x="5037" y="7001"/>
                    </a:cubicBezTo>
                    <a:cubicBezTo>
                      <a:pt x="5084" y="6847"/>
                      <a:pt x="5132" y="6692"/>
                      <a:pt x="5168" y="6537"/>
                    </a:cubicBezTo>
                    <a:cubicBezTo>
                      <a:pt x="5203" y="6466"/>
                      <a:pt x="5215" y="6370"/>
                      <a:pt x="5227" y="6299"/>
                    </a:cubicBezTo>
                    <a:cubicBezTo>
                      <a:pt x="6084" y="2584"/>
                      <a:pt x="4048" y="1"/>
                      <a:pt x="4048"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3" name="Google Shape;6473;p46"/>
              <p:cNvSpPr/>
              <p:nvPr/>
            </p:nvSpPr>
            <p:spPr>
              <a:xfrm>
                <a:off x="6262075" y="4499200"/>
                <a:ext cx="150950" cy="191400"/>
              </a:xfrm>
              <a:custGeom>
                <a:avLst/>
                <a:gdLst/>
                <a:ahLst/>
                <a:cxnLst/>
                <a:rect l="l" t="t" r="r" b="b"/>
                <a:pathLst>
                  <a:path w="6038" h="7656" extrusionOk="0">
                    <a:moveTo>
                      <a:pt x="4013" y="0"/>
                    </a:moveTo>
                    <a:cubicBezTo>
                      <a:pt x="4013" y="0"/>
                      <a:pt x="1084" y="1429"/>
                      <a:pt x="251" y="5156"/>
                    </a:cubicBezTo>
                    <a:cubicBezTo>
                      <a:pt x="203" y="5346"/>
                      <a:pt x="155" y="5537"/>
                      <a:pt x="132" y="5751"/>
                    </a:cubicBezTo>
                    <a:cubicBezTo>
                      <a:pt x="96" y="5953"/>
                      <a:pt x="72" y="6156"/>
                      <a:pt x="60" y="6358"/>
                    </a:cubicBezTo>
                    <a:cubicBezTo>
                      <a:pt x="36" y="6465"/>
                      <a:pt x="36" y="6573"/>
                      <a:pt x="25" y="6668"/>
                    </a:cubicBezTo>
                    <a:cubicBezTo>
                      <a:pt x="13" y="7001"/>
                      <a:pt x="1" y="7323"/>
                      <a:pt x="1" y="7656"/>
                    </a:cubicBezTo>
                    <a:lnTo>
                      <a:pt x="4775" y="7656"/>
                    </a:lnTo>
                    <a:cubicBezTo>
                      <a:pt x="4847" y="7442"/>
                      <a:pt x="4918" y="7239"/>
                      <a:pt x="5001" y="7013"/>
                    </a:cubicBezTo>
                    <a:cubicBezTo>
                      <a:pt x="5025" y="6954"/>
                      <a:pt x="5037" y="6894"/>
                      <a:pt x="5061" y="6834"/>
                    </a:cubicBezTo>
                    <a:cubicBezTo>
                      <a:pt x="5120" y="6644"/>
                      <a:pt x="5156" y="6465"/>
                      <a:pt x="5204" y="6275"/>
                    </a:cubicBezTo>
                    <a:cubicBezTo>
                      <a:pt x="6037" y="2548"/>
                      <a:pt x="4013" y="0"/>
                      <a:pt x="4013"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4" name="Google Shape;6474;p46"/>
              <p:cNvSpPr/>
              <p:nvPr/>
            </p:nvSpPr>
            <p:spPr>
              <a:xfrm>
                <a:off x="516125" y="1339575"/>
                <a:ext cx="132475" cy="145525"/>
              </a:xfrm>
              <a:custGeom>
                <a:avLst/>
                <a:gdLst/>
                <a:ahLst/>
                <a:cxnLst/>
                <a:rect l="l" t="t" r="r" b="b"/>
                <a:pathLst>
                  <a:path w="5299" h="5821" extrusionOk="0">
                    <a:moveTo>
                      <a:pt x="0" y="1"/>
                    </a:moveTo>
                    <a:lnTo>
                      <a:pt x="0" y="5263"/>
                    </a:lnTo>
                    <a:cubicBezTo>
                      <a:pt x="12" y="5275"/>
                      <a:pt x="12" y="5275"/>
                      <a:pt x="24" y="5275"/>
                    </a:cubicBezTo>
                    <a:lnTo>
                      <a:pt x="24" y="5478"/>
                    </a:lnTo>
                    <a:cubicBezTo>
                      <a:pt x="860" y="5730"/>
                      <a:pt x="1645" y="5821"/>
                      <a:pt x="2341" y="5821"/>
                    </a:cubicBezTo>
                    <a:cubicBezTo>
                      <a:pt x="4105" y="5821"/>
                      <a:pt x="5299" y="5239"/>
                      <a:pt x="5299" y="5239"/>
                    </a:cubicBezTo>
                    <a:cubicBezTo>
                      <a:pt x="5299" y="5239"/>
                      <a:pt x="4525" y="2072"/>
                      <a:pt x="1072" y="441"/>
                    </a:cubicBezTo>
                    <a:cubicBezTo>
                      <a:pt x="739" y="275"/>
                      <a:pt x="381" y="144"/>
                      <a:pt x="48" y="25"/>
                    </a:cubicBezTo>
                    <a:cubicBezTo>
                      <a:pt x="24" y="25"/>
                      <a:pt x="12" y="1"/>
                      <a:pt x="0"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5" name="Google Shape;6475;p46"/>
              <p:cNvSpPr/>
              <p:nvPr/>
            </p:nvSpPr>
            <p:spPr>
              <a:xfrm>
                <a:off x="6192125" y="1134500"/>
                <a:ext cx="158375" cy="100425"/>
              </a:xfrm>
              <a:custGeom>
                <a:avLst/>
                <a:gdLst/>
                <a:ahLst/>
                <a:cxnLst/>
                <a:rect l="l" t="t" r="r" b="b"/>
                <a:pathLst>
                  <a:path w="6335" h="4017" extrusionOk="0">
                    <a:moveTo>
                      <a:pt x="1810" y="0"/>
                    </a:moveTo>
                    <a:cubicBezTo>
                      <a:pt x="239" y="1810"/>
                      <a:pt x="1" y="3727"/>
                      <a:pt x="1" y="3727"/>
                    </a:cubicBezTo>
                    <a:cubicBezTo>
                      <a:pt x="1" y="3727"/>
                      <a:pt x="822" y="4017"/>
                      <a:pt x="2066" y="4017"/>
                    </a:cubicBezTo>
                    <a:cubicBezTo>
                      <a:pt x="3228" y="4017"/>
                      <a:pt x="4759" y="3764"/>
                      <a:pt x="6335" y="2786"/>
                    </a:cubicBezTo>
                    <a:lnTo>
                      <a:pt x="4656" y="84"/>
                    </a:lnTo>
                    <a:lnTo>
                      <a:pt x="4608" y="0"/>
                    </a:ln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6" name="Google Shape;6476;p46"/>
              <p:cNvSpPr/>
              <p:nvPr/>
            </p:nvSpPr>
            <p:spPr>
              <a:xfrm>
                <a:off x="6905625" y="1537400"/>
                <a:ext cx="141400" cy="139150"/>
              </a:xfrm>
              <a:custGeom>
                <a:avLst/>
                <a:gdLst/>
                <a:ahLst/>
                <a:cxnLst/>
                <a:rect l="l" t="t" r="r" b="b"/>
                <a:pathLst>
                  <a:path w="5656" h="5566" extrusionOk="0">
                    <a:moveTo>
                      <a:pt x="1908" y="0"/>
                    </a:moveTo>
                    <a:cubicBezTo>
                      <a:pt x="766" y="0"/>
                      <a:pt x="0" y="89"/>
                      <a:pt x="0" y="89"/>
                    </a:cubicBezTo>
                    <a:cubicBezTo>
                      <a:pt x="0" y="89"/>
                      <a:pt x="2429" y="3803"/>
                      <a:pt x="5655" y="5566"/>
                    </a:cubicBezTo>
                    <a:lnTo>
                      <a:pt x="5655" y="351"/>
                    </a:lnTo>
                    <a:cubicBezTo>
                      <a:pt x="4290" y="73"/>
                      <a:pt x="2944" y="0"/>
                      <a:pt x="1908"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7" name="Google Shape;6477;p46"/>
              <p:cNvSpPr/>
              <p:nvPr/>
            </p:nvSpPr>
            <p:spPr>
              <a:xfrm>
                <a:off x="6793400" y="1135100"/>
                <a:ext cx="198250" cy="57350"/>
              </a:xfrm>
              <a:custGeom>
                <a:avLst/>
                <a:gdLst/>
                <a:ahLst/>
                <a:cxnLst/>
                <a:rect l="l" t="t" r="r" b="b"/>
                <a:pathLst>
                  <a:path w="7930" h="2294" extrusionOk="0">
                    <a:moveTo>
                      <a:pt x="5334" y="0"/>
                    </a:moveTo>
                    <a:lnTo>
                      <a:pt x="0" y="1619"/>
                    </a:lnTo>
                    <a:cubicBezTo>
                      <a:pt x="0" y="1619"/>
                      <a:pt x="1280" y="2293"/>
                      <a:pt x="3169" y="2293"/>
                    </a:cubicBezTo>
                    <a:cubicBezTo>
                      <a:pt x="4122" y="2293"/>
                      <a:pt x="5229" y="2122"/>
                      <a:pt x="6406" y="1607"/>
                    </a:cubicBezTo>
                    <a:cubicBezTo>
                      <a:pt x="6930" y="1369"/>
                      <a:pt x="7442" y="1084"/>
                      <a:pt x="7930" y="774"/>
                    </a:cubicBezTo>
                    <a:cubicBezTo>
                      <a:pt x="7870" y="726"/>
                      <a:pt x="7799" y="703"/>
                      <a:pt x="7716" y="655"/>
                    </a:cubicBezTo>
                    <a:cubicBezTo>
                      <a:pt x="7751" y="655"/>
                      <a:pt x="7763" y="631"/>
                      <a:pt x="7775" y="619"/>
                    </a:cubicBezTo>
                    <a:cubicBezTo>
                      <a:pt x="7061" y="262"/>
                      <a:pt x="6227" y="36"/>
                      <a:pt x="5334"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8" name="Google Shape;6478;p46"/>
              <p:cNvSpPr/>
              <p:nvPr/>
            </p:nvSpPr>
            <p:spPr>
              <a:xfrm>
                <a:off x="516125" y="3009425"/>
                <a:ext cx="78000" cy="118500"/>
              </a:xfrm>
              <a:custGeom>
                <a:avLst/>
                <a:gdLst/>
                <a:ahLst/>
                <a:cxnLst/>
                <a:rect l="l" t="t" r="r" b="b"/>
                <a:pathLst>
                  <a:path w="3120" h="4740" extrusionOk="0">
                    <a:moveTo>
                      <a:pt x="24" y="1"/>
                    </a:moveTo>
                    <a:lnTo>
                      <a:pt x="24" y="239"/>
                    </a:lnTo>
                    <a:cubicBezTo>
                      <a:pt x="12" y="239"/>
                      <a:pt x="12" y="227"/>
                      <a:pt x="0" y="227"/>
                    </a:cubicBezTo>
                    <a:lnTo>
                      <a:pt x="0" y="4549"/>
                    </a:lnTo>
                    <a:lnTo>
                      <a:pt x="24" y="4549"/>
                    </a:lnTo>
                    <a:lnTo>
                      <a:pt x="24" y="4739"/>
                    </a:lnTo>
                    <a:cubicBezTo>
                      <a:pt x="60" y="4740"/>
                      <a:pt x="96" y="4740"/>
                      <a:pt x="131" y="4740"/>
                    </a:cubicBezTo>
                    <a:cubicBezTo>
                      <a:pt x="1907" y="4740"/>
                      <a:pt x="3120" y="4168"/>
                      <a:pt x="3120" y="4168"/>
                    </a:cubicBezTo>
                    <a:cubicBezTo>
                      <a:pt x="3120" y="4168"/>
                      <a:pt x="2525" y="1715"/>
                      <a:pt x="24"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9" name="Google Shape;6479;p46"/>
              <p:cNvSpPr/>
              <p:nvPr/>
            </p:nvSpPr>
            <p:spPr>
              <a:xfrm>
                <a:off x="516725" y="2698975"/>
                <a:ext cx="15800" cy="29825"/>
              </a:xfrm>
              <a:custGeom>
                <a:avLst/>
                <a:gdLst/>
                <a:ahLst/>
                <a:cxnLst/>
                <a:rect l="l" t="t" r="r" b="b"/>
                <a:pathLst>
                  <a:path w="632" h="1193" extrusionOk="0">
                    <a:moveTo>
                      <a:pt x="0" y="0"/>
                    </a:moveTo>
                    <a:lnTo>
                      <a:pt x="0" y="191"/>
                    </a:lnTo>
                    <a:lnTo>
                      <a:pt x="0" y="989"/>
                    </a:lnTo>
                    <a:lnTo>
                      <a:pt x="0" y="1191"/>
                    </a:lnTo>
                    <a:cubicBezTo>
                      <a:pt x="14" y="1192"/>
                      <a:pt x="28" y="1193"/>
                      <a:pt x="42" y="1193"/>
                    </a:cubicBezTo>
                    <a:cubicBezTo>
                      <a:pt x="355" y="1193"/>
                      <a:pt x="597" y="939"/>
                      <a:pt x="619" y="620"/>
                    </a:cubicBezTo>
                    <a:cubicBezTo>
                      <a:pt x="631" y="298"/>
                      <a:pt x="357" y="12"/>
                      <a:pt x="36"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0" name="Google Shape;6480;p46"/>
              <p:cNvSpPr/>
              <p:nvPr/>
            </p:nvSpPr>
            <p:spPr>
              <a:xfrm>
                <a:off x="6851450" y="3180075"/>
                <a:ext cx="195575" cy="159475"/>
              </a:xfrm>
              <a:custGeom>
                <a:avLst/>
                <a:gdLst/>
                <a:ahLst/>
                <a:cxnLst/>
                <a:rect l="l" t="t" r="r" b="b"/>
                <a:pathLst>
                  <a:path w="7823" h="6379" extrusionOk="0">
                    <a:moveTo>
                      <a:pt x="1852" y="0"/>
                    </a:moveTo>
                    <a:cubicBezTo>
                      <a:pt x="742" y="0"/>
                      <a:pt x="0" y="80"/>
                      <a:pt x="0" y="80"/>
                    </a:cubicBezTo>
                    <a:cubicBezTo>
                      <a:pt x="0" y="80"/>
                      <a:pt x="2655" y="4164"/>
                      <a:pt x="6132" y="5795"/>
                    </a:cubicBezTo>
                    <a:cubicBezTo>
                      <a:pt x="6703" y="6069"/>
                      <a:pt x="7275" y="6260"/>
                      <a:pt x="7822" y="6379"/>
                    </a:cubicBezTo>
                    <a:lnTo>
                      <a:pt x="7822" y="973"/>
                    </a:lnTo>
                    <a:cubicBezTo>
                      <a:pt x="5807" y="166"/>
                      <a:pt x="3448" y="0"/>
                      <a:pt x="1852"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1" name="Google Shape;6481;p46"/>
              <p:cNvSpPr/>
              <p:nvPr/>
            </p:nvSpPr>
            <p:spPr>
              <a:xfrm>
                <a:off x="6739225" y="2675875"/>
                <a:ext cx="308700" cy="159200"/>
              </a:xfrm>
              <a:custGeom>
                <a:avLst/>
                <a:gdLst/>
                <a:ahLst/>
                <a:cxnLst/>
                <a:rect l="l" t="t" r="r" b="b"/>
                <a:pathLst>
                  <a:path w="12348" h="6368" extrusionOk="0">
                    <a:moveTo>
                      <a:pt x="10202" y="1"/>
                    </a:moveTo>
                    <a:cubicBezTo>
                      <a:pt x="8510" y="1"/>
                      <a:pt x="6252" y="191"/>
                      <a:pt x="4382" y="1008"/>
                    </a:cubicBezTo>
                    <a:cubicBezTo>
                      <a:pt x="870" y="2544"/>
                      <a:pt x="0" y="5699"/>
                      <a:pt x="0" y="5699"/>
                    </a:cubicBezTo>
                    <a:cubicBezTo>
                      <a:pt x="0" y="5699"/>
                      <a:pt x="1285" y="6367"/>
                      <a:pt x="3178" y="6367"/>
                    </a:cubicBezTo>
                    <a:cubicBezTo>
                      <a:pt x="4132" y="6367"/>
                      <a:pt x="5241" y="6198"/>
                      <a:pt x="6418" y="5687"/>
                    </a:cubicBezTo>
                    <a:cubicBezTo>
                      <a:pt x="9168" y="4472"/>
                      <a:pt x="11478" y="1770"/>
                      <a:pt x="12335" y="651"/>
                    </a:cubicBezTo>
                    <a:lnTo>
                      <a:pt x="12335" y="293"/>
                    </a:lnTo>
                    <a:lnTo>
                      <a:pt x="12347" y="293"/>
                    </a:lnTo>
                    <a:lnTo>
                      <a:pt x="12347" y="103"/>
                    </a:lnTo>
                    <a:cubicBezTo>
                      <a:pt x="11920" y="60"/>
                      <a:pt x="11150" y="1"/>
                      <a:pt x="10202"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2" name="Google Shape;6482;p46"/>
              <p:cNvSpPr/>
              <p:nvPr/>
            </p:nvSpPr>
            <p:spPr>
              <a:xfrm>
                <a:off x="7044925" y="2996025"/>
                <a:ext cx="3000" cy="15800"/>
              </a:xfrm>
              <a:custGeom>
                <a:avLst/>
                <a:gdLst/>
                <a:ahLst/>
                <a:cxnLst/>
                <a:rect l="l" t="t" r="r" b="b"/>
                <a:pathLst>
                  <a:path w="120" h="632" extrusionOk="0">
                    <a:moveTo>
                      <a:pt x="119" y="1"/>
                    </a:moveTo>
                    <a:cubicBezTo>
                      <a:pt x="36" y="84"/>
                      <a:pt x="0" y="179"/>
                      <a:pt x="0" y="299"/>
                    </a:cubicBezTo>
                    <a:cubicBezTo>
                      <a:pt x="0" y="418"/>
                      <a:pt x="36" y="537"/>
                      <a:pt x="119" y="632"/>
                    </a:cubicBezTo>
                    <a:lnTo>
                      <a:pt x="119" y="1"/>
                    </a:ln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3" name="Google Shape;6483;p46"/>
              <p:cNvSpPr/>
              <p:nvPr/>
            </p:nvSpPr>
            <p:spPr>
              <a:xfrm>
                <a:off x="870925" y="4484025"/>
                <a:ext cx="171175" cy="208375"/>
              </a:xfrm>
              <a:custGeom>
                <a:avLst/>
                <a:gdLst/>
                <a:ahLst/>
                <a:cxnLst/>
                <a:rect l="l" t="t" r="r" b="b"/>
                <a:pathLst>
                  <a:path w="6847" h="8335" extrusionOk="0">
                    <a:moveTo>
                      <a:pt x="453" y="0"/>
                    </a:moveTo>
                    <a:cubicBezTo>
                      <a:pt x="453" y="0"/>
                      <a:pt x="167" y="679"/>
                      <a:pt x="60" y="1750"/>
                    </a:cubicBezTo>
                    <a:cubicBezTo>
                      <a:pt x="48" y="1893"/>
                      <a:pt x="36" y="2024"/>
                      <a:pt x="36" y="2167"/>
                    </a:cubicBezTo>
                    <a:cubicBezTo>
                      <a:pt x="1" y="2881"/>
                      <a:pt x="60" y="3751"/>
                      <a:pt x="322" y="4667"/>
                    </a:cubicBezTo>
                    <a:cubicBezTo>
                      <a:pt x="394" y="4632"/>
                      <a:pt x="477" y="4596"/>
                      <a:pt x="572" y="4596"/>
                    </a:cubicBezTo>
                    <a:cubicBezTo>
                      <a:pt x="870" y="4608"/>
                      <a:pt x="1108" y="4846"/>
                      <a:pt x="1084" y="5144"/>
                    </a:cubicBezTo>
                    <a:cubicBezTo>
                      <a:pt x="1072" y="5405"/>
                      <a:pt x="894" y="5596"/>
                      <a:pt x="656" y="5644"/>
                    </a:cubicBezTo>
                    <a:cubicBezTo>
                      <a:pt x="667" y="5703"/>
                      <a:pt x="703" y="5763"/>
                      <a:pt x="727" y="5822"/>
                    </a:cubicBezTo>
                    <a:cubicBezTo>
                      <a:pt x="822" y="6013"/>
                      <a:pt x="917" y="6191"/>
                      <a:pt x="1013" y="6382"/>
                    </a:cubicBezTo>
                    <a:cubicBezTo>
                      <a:pt x="1179" y="6691"/>
                      <a:pt x="1370" y="7013"/>
                      <a:pt x="1584" y="7310"/>
                    </a:cubicBezTo>
                    <a:cubicBezTo>
                      <a:pt x="1644" y="7406"/>
                      <a:pt x="1715" y="7501"/>
                      <a:pt x="1787" y="7608"/>
                    </a:cubicBezTo>
                    <a:cubicBezTo>
                      <a:pt x="1965" y="7822"/>
                      <a:pt x="2144" y="8049"/>
                      <a:pt x="2322" y="8263"/>
                    </a:cubicBezTo>
                    <a:lnTo>
                      <a:pt x="2406" y="8334"/>
                    </a:lnTo>
                    <a:lnTo>
                      <a:pt x="6847" y="8334"/>
                    </a:lnTo>
                    <a:cubicBezTo>
                      <a:pt x="6835" y="8311"/>
                      <a:pt x="6835" y="8275"/>
                      <a:pt x="6799" y="8275"/>
                    </a:cubicBezTo>
                    <a:cubicBezTo>
                      <a:pt x="6775" y="8084"/>
                      <a:pt x="6740" y="7906"/>
                      <a:pt x="6716" y="7715"/>
                    </a:cubicBezTo>
                    <a:cubicBezTo>
                      <a:pt x="6656" y="7370"/>
                      <a:pt x="6585" y="7013"/>
                      <a:pt x="6490" y="6668"/>
                    </a:cubicBezTo>
                    <a:cubicBezTo>
                      <a:pt x="6263" y="5751"/>
                      <a:pt x="5942" y="4798"/>
                      <a:pt x="5478" y="3965"/>
                    </a:cubicBezTo>
                    <a:cubicBezTo>
                      <a:pt x="5430" y="3882"/>
                      <a:pt x="5394" y="3798"/>
                      <a:pt x="5347" y="3715"/>
                    </a:cubicBezTo>
                    <a:cubicBezTo>
                      <a:pt x="5299" y="3643"/>
                      <a:pt x="5251" y="3584"/>
                      <a:pt x="5216" y="3512"/>
                    </a:cubicBezTo>
                    <a:lnTo>
                      <a:pt x="5120" y="3381"/>
                    </a:lnTo>
                    <a:cubicBezTo>
                      <a:pt x="5073" y="3322"/>
                      <a:pt x="5049" y="3274"/>
                      <a:pt x="5013" y="3227"/>
                    </a:cubicBezTo>
                    <a:cubicBezTo>
                      <a:pt x="4680" y="2727"/>
                      <a:pt x="4287" y="2298"/>
                      <a:pt x="3906" y="1917"/>
                    </a:cubicBezTo>
                    <a:cubicBezTo>
                      <a:pt x="3846" y="1857"/>
                      <a:pt x="3787" y="1822"/>
                      <a:pt x="3727" y="1762"/>
                    </a:cubicBezTo>
                    <a:cubicBezTo>
                      <a:pt x="3620" y="1655"/>
                      <a:pt x="3513" y="1560"/>
                      <a:pt x="3406" y="1488"/>
                    </a:cubicBezTo>
                    <a:cubicBezTo>
                      <a:pt x="3334" y="1429"/>
                      <a:pt x="3275" y="1381"/>
                      <a:pt x="3215" y="1345"/>
                    </a:cubicBezTo>
                    <a:lnTo>
                      <a:pt x="3203" y="1322"/>
                    </a:lnTo>
                    <a:lnTo>
                      <a:pt x="3025" y="1191"/>
                    </a:lnTo>
                    <a:cubicBezTo>
                      <a:pt x="3013" y="1191"/>
                      <a:pt x="3013" y="1179"/>
                      <a:pt x="2989" y="1179"/>
                    </a:cubicBezTo>
                    <a:cubicBezTo>
                      <a:pt x="2930" y="1131"/>
                      <a:pt x="2894" y="1084"/>
                      <a:pt x="2834" y="1060"/>
                    </a:cubicBezTo>
                    <a:cubicBezTo>
                      <a:pt x="2799" y="1024"/>
                      <a:pt x="2775" y="1012"/>
                      <a:pt x="2739" y="1000"/>
                    </a:cubicBezTo>
                    <a:cubicBezTo>
                      <a:pt x="2715" y="964"/>
                      <a:pt x="2680" y="953"/>
                      <a:pt x="2656" y="941"/>
                    </a:cubicBezTo>
                    <a:cubicBezTo>
                      <a:pt x="2370" y="762"/>
                      <a:pt x="2084" y="607"/>
                      <a:pt x="1834" y="488"/>
                    </a:cubicBezTo>
                    <a:cubicBezTo>
                      <a:pt x="1644" y="405"/>
                      <a:pt x="1441" y="310"/>
                      <a:pt x="1263" y="250"/>
                    </a:cubicBezTo>
                    <a:cubicBezTo>
                      <a:pt x="1144" y="214"/>
                      <a:pt x="1048" y="167"/>
                      <a:pt x="941" y="131"/>
                    </a:cubicBezTo>
                    <a:cubicBezTo>
                      <a:pt x="906" y="119"/>
                      <a:pt x="894" y="107"/>
                      <a:pt x="870" y="107"/>
                    </a:cubicBezTo>
                    <a:cubicBezTo>
                      <a:pt x="834" y="107"/>
                      <a:pt x="822" y="95"/>
                      <a:pt x="787" y="95"/>
                    </a:cubicBezTo>
                    <a:lnTo>
                      <a:pt x="775" y="95"/>
                    </a:lnTo>
                    <a:cubicBezTo>
                      <a:pt x="751" y="72"/>
                      <a:pt x="715" y="60"/>
                      <a:pt x="691" y="60"/>
                    </a:cubicBezTo>
                    <a:cubicBezTo>
                      <a:pt x="656" y="60"/>
                      <a:pt x="644" y="48"/>
                      <a:pt x="608" y="48"/>
                    </a:cubicBezTo>
                    <a:cubicBezTo>
                      <a:pt x="596" y="48"/>
                      <a:pt x="572" y="36"/>
                      <a:pt x="548" y="36"/>
                    </a:cubicBezTo>
                    <a:cubicBezTo>
                      <a:pt x="477" y="0"/>
                      <a:pt x="453" y="0"/>
                      <a:pt x="453"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4" name="Google Shape;6484;p46"/>
              <p:cNvSpPr/>
              <p:nvPr/>
            </p:nvSpPr>
            <p:spPr>
              <a:xfrm>
                <a:off x="860800" y="4677775"/>
                <a:ext cx="25925" cy="14625"/>
              </a:xfrm>
              <a:custGeom>
                <a:avLst/>
                <a:gdLst/>
                <a:ahLst/>
                <a:cxnLst/>
                <a:rect l="l" t="t" r="r" b="b"/>
                <a:pathLst>
                  <a:path w="1037" h="585" extrusionOk="0">
                    <a:moveTo>
                      <a:pt x="503" y="1"/>
                    </a:moveTo>
                    <a:cubicBezTo>
                      <a:pt x="228" y="1"/>
                      <a:pt x="24" y="222"/>
                      <a:pt x="1" y="489"/>
                    </a:cubicBezTo>
                    <a:lnTo>
                      <a:pt x="1" y="584"/>
                    </a:lnTo>
                    <a:lnTo>
                      <a:pt x="1001" y="584"/>
                    </a:lnTo>
                    <a:cubicBezTo>
                      <a:pt x="1001" y="573"/>
                      <a:pt x="1001" y="537"/>
                      <a:pt x="1025" y="525"/>
                    </a:cubicBezTo>
                    <a:cubicBezTo>
                      <a:pt x="1037" y="239"/>
                      <a:pt x="811" y="13"/>
                      <a:pt x="525" y="1"/>
                    </a:cubicBezTo>
                    <a:cubicBezTo>
                      <a:pt x="518" y="1"/>
                      <a:pt x="510" y="1"/>
                      <a:pt x="503"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5" name="Google Shape;6485;p46"/>
              <p:cNvSpPr/>
              <p:nvPr/>
            </p:nvSpPr>
            <p:spPr>
              <a:xfrm>
                <a:off x="1868975" y="4660325"/>
                <a:ext cx="208975" cy="30275"/>
              </a:xfrm>
              <a:custGeom>
                <a:avLst/>
                <a:gdLst/>
                <a:ahLst/>
                <a:cxnLst/>
                <a:rect l="l" t="t" r="r" b="b"/>
                <a:pathLst>
                  <a:path w="8359" h="1211" extrusionOk="0">
                    <a:moveTo>
                      <a:pt x="1836" y="0"/>
                    </a:moveTo>
                    <a:cubicBezTo>
                      <a:pt x="735" y="0"/>
                      <a:pt x="0" y="80"/>
                      <a:pt x="0" y="80"/>
                    </a:cubicBezTo>
                    <a:cubicBezTo>
                      <a:pt x="0" y="80"/>
                      <a:pt x="298" y="532"/>
                      <a:pt x="834" y="1211"/>
                    </a:cubicBezTo>
                    <a:lnTo>
                      <a:pt x="8359" y="1211"/>
                    </a:lnTo>
                    <a:cubicBezTo>
                      <a:pt x="8350" y="1203"/>
                      <a:pt x="8342" y="1189"/>
                      <a:pt x="8326" y="1189"/>
                    </a:cubicBezTo>
                    <a:cubicBezTo>
                      <a:pt x="8319" y="1189"/>
                      <a:pt x="8310" y="1192"/>
                      <a:pt x="8299" y="1199"/>
                    </a:cubicBezTo>
                    <a:cubicBezTo>
                      <a:pt x="6191" y="196"/>
                      <a:pt x="3563" y="0"/>
                      <a:pt x="1836"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6" name="Google Shape;6486;p46"/>
              <p:cNvSpPr/>
              <p:nvPr/>
            </p:nvSpPr>
            <p:spPr>
              <a:xfrm>
                <a:off x="2503275" y="4538775"/>
                <a:ext cx="169400" cy="151825"/>
              </a:xfrm>
              <a:custGeom>
                <a:avLst/>
                <a:gdLst/>
                <a:ahLst/>
                <a:cxnLst/>
                <a:rect l="l" t="t" r="r" b="b"/>
                <a:pathLst>
                  <a:path w="6776" h="6073" extrusionOk="0">
                    <a:moveTo>
                      <a:pt x="858" y="1"/>
                    </a:moveTo>
                    <a:cubicBezTo>
                      <a:pt x="858" y="1"/>
                      <a:pt x="1" y="2049"/>
                      <a:pt x="727" y="4656"/>
                    </a:cubicBezTo>
                    <a:cubicBezTo>
                      <a:pt x="763" y="4644"/>
                      <a:pt x="798" y="4632"/>
                      <a:pt x="834" y="4609"/>
                    </a:cubicBezTo>
                    <a:cubicBezTo>
                      <a:pt x="894" y="4597"/>
                      <a:pt x="941" y="4585"/>
                      <a:pt x="1001" y="4585"/>
                    </a:cubicBezTo>
                    <a:cubicBezTo>
                      <a:pt x="1191" y="4597"/>
                      <a:pt x="1358" y="4704"/>
                      <a:pt x="1441" y="4870"/>
                    </a:cubicBezTo>
                    <a:cubicBezTo>
                      <a:pt x="1441" y="4882"/>
                      <a:pt x="1453" y="4894"/>
                      <a:pt x="1453" y="4906"/>
                    </a:cubicBezTo>
                    <a:cubicBezTo>
                      <a:pt x="1453" y="4930"/>
                      <a:pt x="1477" y="4942"/>
                      <a:pt x="1477" y="4954"/>
                    </a:cubicBezTo>
                    <a:cubicBezTo>
                      <a:pt x="1489" y="4966"/>
                      <a:pt x="1489" y="4990"/>
                      <a:pt x="1489" y="5001"/>
                    </a:cubicBezTo>
                    <a:cubicBezTo>
                      <a:pt x="1501" y="5025"/>
                      <a:pt x="1501" y="5073"/>
                      <a:pt x="1501" y="5120"/>
                    </a:cubicBezTo>
                    <a:cubicBezTo>
                      <a:pt x="1501" y="5144"/>
                      <a:pt x="1501" y="5180"/>
                      <a:pt x="1489" y="5204"/>
                    </a:cubicBezTo>
                    <a:cubicBezTo>
                      <a:pt x="1477" y="5251"/>
                      <a:pt x="1465" y="5299"/>
                      <a:pt x="1441" y="5323"/>
                    </a:cubicBezTo>
                    <a:cubicBezTo>
                      <a:pt x="1441" y="5347"/>
                      <a:pt x="1429" y="5359"/>
                      <a:pt x="1429" y="5371"/>
                    </a:cubicBezTo>
                    <a:cubicBezTo>
                      <a:pt x="1406" y="5406"/>
                      <a:pt x="1382" y="5418"/>
                      <a:pt x="1370" y="5442"/>
                    </a:cubicBezTo>
                    <a:cubicBezTo>
                      <a:pt x="1298" y="5525"/>
                      <a:pt x="1191" y="5585"/>
                      <a:pt x="1072" y="5609"/>
                    </a:cubicBezTo>
                    <a:cubicBezTo>
                      <a:pt x="1132" y="5775"/>
                      <a:pt x="1203" y="5918"/>
                      <a:pt x="1286" y="6073"/>
                    </a:cubicBezTo>
                    <a:lnTo>
                      <a:pt x="6775" y="6073"/>
                    </a:lnTo>
                    <a:cubicBezTo>
                      <a:pt x="6549" y="5323"/>
                      <a:pt x="6287" y="4597"/>
                      <a:pt x="5906" y="3954"/>
                    </a:cubicBezTo>
                    <a:cubicBezTo>
                      <a:pt x="4073" y="596"/>
                      <a:pt x="858" y="1"/>
                      <a:pt x="858"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7" name="Google Shape;6487;p46"/>
              <p:cNvSpPr/>
              <p:nvPr/>
            </p:nvSpPr>
            <p:spPr>
              <a:xfrm>
                <a:off x="4155275" y="4592350"/>
                <a:ext cx="138125" cy="98250"/>
              </a:xfrm>
              <a:custGeom>
                <a:avLst/>
                <a:gdLst/>
                <a:ahLst/>
                <a:cxnLst/>
                <a:rect l="l" t="t" r="r" b="b"/>
                <a:pathLst>
                  <a:path w="5525" h="3930" extrusionOk="0">
                    <a:moveTo>
                      <a:pt x="488" y="1"/>
                    </a:moveTo>
                    <a:cubicBezTo>
                      <a:pt x="488" y="1"/>
                      <a:pt x="0" y="1156"/>
                      <a:pt x="72" y="2847"/>
                    </a:cubicBezTo>
                    <a:cubicBezTo>
                      <a:pt x="72" y="2882"/>
                      <a:pt x="96" y="2942"/>
                      <a:pt x="96" y="3001"/>
                    </a:cubicBezTo>
                    <a:cubicBezTo>
                      <a:pt x="96" y="3120"/>
                      <a:pt x="107" y="3239"/>
                      <a:pt x="119" y="3358"/>
                    </a:cubicBezTo>
                    <a:cubicBezTo>
                      <a:pt x="131" y="3478"/>
                      <a:pt x="155" y="3620"/>
                      <a:pt x="167" y="3739"/>
                    </a:cubicBezTo>
                    <a:cubicBezTo>
                      <a:pt x="179" y="3811"/>
                      <a:pt x="179" y="3870"/>
                      <a:pt x="191" y="3930"/>
                    </a:cubicBezTo>
                    <a:lnTo>
                      <a:pt x="5525" y="3930"/>
                    </a:lnTo>
                    <a:cubicBezTo>
                      <a:pt x="5310" y="3549"/>
                      <a:pt x="5108" y="3228"/>
                      <a:pt x="4858" y="2918"/>
                    </a:cubicBezTo>
                    <a:cubicBezTo>
                      <a:pt x="4810" y="2870"/>
                      <a:pt x="4775" y="2823"/>
                      <a:pt x="4751" y="2775"/>
                    </a:cubicBezTo>
                    <a:cubicBezTo>
                      <a:pt x="4644" y="2632"/>
                      <a:pt x="4537" y="2501"/>
                      <a:pt x="4417" y="2382"/>
                    </a:cubicBezTo>
                    <a:cubicBezTo>
                      <a:pt x="4394" y="2358"/>
                      <a:pt x="4382" y="2335"/>
                      <a:pt x="4346" y="2299"/>
                    </a:cubicBezTo>
                    <a:cubicBezTo>
                      <a:pt x="4298" y="2275"/>
                      <a:pt x="4275" y="2227"/>
                      <a:pt x="4227" y="2180"/>
                    </a:cubicBezTo>
                    <a:lnTo>
                      <a:pt x="4036" y="1989"/>
                    </a:lnTo>
                    <a:cubicBezTo>
                      <a:pt x="3965" y="1930"/>
                      <a:pt x="3906" y="1858"/>
                      <a:pt x="3822" y="1799"/>
                    </a:cubicBezTo>
                    <a:lnTo>
                      <a:pt x="3513" y="1525"/>
                    </a:lnTo>
                    <a:cubicBezTo>
                      <a:pt x="3441" y="1465"/>
                      <a:pt x="3382" y="1430"/>
                      <a:pt x="3310" y="1370"/>
                    </a:cubicBezTo>
                    <a:cubicBezTo>
                      <a:pt x="3227" y="1323"/>
                      <a:pt x="3167" y="1263"/>
                      <a:pt x="3096" y="1215"/>
                    </a:cubicBezTo>
                    <a:cubicBezTo>
                      <a:pt x="3036" y="1168"/>
                      <a:pt x="2965" y="1132"/>
                      <a:pt x="2905" y="1084"/>
                    </a:cubicBezTo>
                    <a:lnTo>
                      <a:pt x="2893" y="1084"/>
                    </a:lnTo>
                    <a:cubicBezTo>
                      <a:pt x="2798" y="1013"/>
                      <a:pt x="2691" y="953"/>
                      <a:pt x="2596" y="894"/>
                    </a:cubicBezTo>
                    <a:cubicBezTo>
                      <a:pt x="2536" y="846"/>
                      <a:pt x="2453" y="799"/>
                      <a:pt x="2393" y="775"/>
                    </a:cubicBezTo>
                    <a:cubicBezTo>
                      <a:pt x="2370" y="739"/>
                      <a:pt x="2334" y="727"/>
                      <a:pt x="2310" y="715"/>
                    </a:cubicBezTo>
                    <a:cubicBezTo>
                      <a:pt x="2239" y="668"/>
                      <a:pt x="2179" y="632"/>
                      <a:pt x="2120" y="608"/>
                    </a:cubicBezTo>
                    <a:lnTo>
                      <a:pt x="1941" y="513"/>
                    </a:lnTo>
                    <a:cubicBezTo>
                      <a:pt x="1834" y="477"/>
                      <a:pt x="1739" y="430"/>
                      <a:pt x="1655" y="382"/>
                    </a:cubicBezTo>
                    <a:cubicBezTo>
                      <a:pt x="1608" y="370"/>
                      <a:pt x="1548" y="334"/>
                      <a:pt x="1500" y="322"/>
                    </a:cubicBezTo>
                    <a:cubicBezTo>
                      <a:pt x="1500" y="322"/>
                      <a:pt x="1489" y="310"/>
                      <a:pt x="1477" y="310"/>
                    </a:cubicBezTo>
                    <a:cubicBezTo>
                      <a:pt x="1429" y="299"/>
                      <a:pt x="1405" y="275"/>
                      <a:pt x="1358" y="263"/>
                    </a:cubicBezTo>
                    <a:cubicBezTo>
                      <a:pt x="1119" y="180"/>
                      <a:pt x="929" y="120"/>
                      <a:pt x="774" y="72"/>
                    </a:cubicBezTo>
                    <a:cubicBezTo>
                      <a:pt x="715" y="60"/>
                      <a:pt x="667" y="49"/>
                      <a:pt x="631" y="25"/>
                    </a:cubicBezTo>
                    <a:cubicBezTo>
                      <a:pt x="536" y="13"/>
                      <a:pt x="488" y="1"/>
                      <a:pt x="488"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8" name="Google Shape;6488;p46"/>
              <p:cNvSpPr/>
              <p:nvPr/>
            </p:nvSpPr>
            <p:spPr>
              <a:xfrm>
                <a:off x="5800725" y="4646525"/>
                <a:ext cx="92275" cy="44075"/>
              </a:xfrm>
              <a:custGeom>
                <a:avLst/>
                <a:gdLst/>
                <a:ahLst/>
                <a:cxnLst/>
                <a:rect l="l" t="t" r="r" b="b"/>
                <a:pathLst>
                  <a:path w="3691" h="1763" extrusionOk="0">
                    <a:moveTo>
                      <a:pt x="381" y="1"/>
                    </a:moveTo>
                    <a:cubicBezTo>
                      <a:pt x="381" y="1"/>
                      <a:pt x="333" y="108"/>
                      <a:pt x="274" y="287"/>
                    </a:cubicBezTo>
                    <a:cubicBezTo>
                      <a:pt x="274" y="299"/>
                      <a:pt x="262" y="334"/>
                      <a:pt x="262" y="358"/>
                    </a:cubicBezTo>
                    <a:cubicBezTo>
                      <a:pt x="167" y="644"/>
                      <a:pt x="71" y="1084"/>
                      <a:pt x="12" y="1656"/>
                    </a:cubicBezTo>
                    <a:cubicBezTo>
                      <a:pt x="0" y="1680"/>
                      <a:pt x="0" y="1727"/>
                      <a:pt x="0" y="1763"/>
                    </a:cubicBezTo>
                    <a:lnTo>
                      <a:pt x="3691" y="1763"/>
                    </a:lnTo>
                    <a:cubicBezTo>
                      <a:pt x="3584" y="1656"/>
                      <a:pt x="3477" y="1584"/>
                      <a:pt x="3393" y="1477"/>
                    </a:cubicBezTo>
                    <a:cubicBezTo>
                      <a:pt x="3346" y="1442"/>
                      <a:pt x="3310" y="1418"/>
                      <a:pt x="3274" y="1382"/>
                    </a:cubicBezTo>
                    <a:cubicBezTo>
                      <a:pt x="3191" y="1346"/>
                      <a:pt x="3131" y="1287"/>
                      <a:pt x="3060" y="1239"/>
                    </a:cubicBezTo>
                    <a:cubicBezTo>
                      <a:pt x="3012" y="1203"/>
                      <a:pt x="2977" y="1191"/>
                      <a:pt x="2941" y="1168"/>
                    </a:cubicBezTo>
                    <a:cubicBezTo>
                      <a:pt x="2810" y="1061"/>
                      <a:pt x="2679" y="965"/>
                      <a:pt x="2536" y="894"/>
                    </a:cubicBezTo>
                    <a:lnTo>
                      <a:pt x="2405" y="810"/>
                    </a:lnTo>
                    <a:cubicBezTo>
                      <a:pt x="2357" y="775"/>
                      <a:pt x="2298" y="751"/>
                      <a:pt x="2262" y="715"/>
                    </a:cubicBezTo>
                    <a:cubicBezTo>
                      <a:pt x="2215" y="691"/>
                      <a:pt x="2167" y="680"/>
                      <a:pt x="2119" y="644"/>
                    </a:cubicBezTo>
                    <a:cubicBezTo>
                      <a:pt x="1988" y="572"/>
                      <a:pt x="1857" y="513"/>
                      <a:pt x="1726" y="453"/>
                    </a:cubicBezTo>
                    <a:cubicBezTo>
                      <a:pt x="1679" y="429"/>
                      <a:pt x="1631" y="406"/>
                      <a:pt x="1584" y="394"/>
                    </a:cubicBezTo>
                    <a:cubicBezTo>
                      <a:pt x="1548" y="382"/>
                      <a:pt x="1512" y="358"/>
                      <a:pt x="1464" y="346"/>
                    </a:cubicBezTo>
                    <a:cubicBezTo>
                      <a:pt x="1381" y="310"/>
                      <a:pt x="1310" y="287"/>
                      <a:pt x="1226" y="251"/>
                    </a:cubicBezTo>
                    <a:cubicBezTo>
                      <a:pt x="714" y="60"/>
                      <a:pt x="381" y="1"/>
                      <a:pt x="381"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9" name="Google Shape;6489;p46"/>
              <p:cNvSpPr/>
              <p:nvPr/>
            </p:nvSpPr>
            <p:spPr>
              <a:xfrm>
                <a:off x="1692450" y="1142525"/>
                <a:ext cx="39925" cy="61350"/>
              </a:xfrm>
              <a:custGeom>
                <a:avLst/>
                <a:gdLst/>
                <a:ahLst/>
                <a:cxnLst/>
                <a:rect l="l" t="t" r="r" b="b"/>
                <a:pathLst>
                  <a:path w="1597" h="2454" extrusionOk="0">
                    <a:moveTo>
                      <a:pt x="1525" y="1"/>
                    </a:moveTo>
                    <a:lnTo>
                      <a:pt x="1" y="2453"/>
                    </a:lnTo>
                    <a:cubicBezTo>
                      <a:pt x="1" y="2453"/>
                      <a:pt x="834" y="1453"/>
                      <a:pt x="1596" y="60"/>
                    </a:cubicBezTo>
                    <a:cubicBezTo>
                      <a:pt x="1573" y="48"/>
                      <a:pt x="1537" y="13"/>
                      <a:pt x="1525"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0" name="Google Shape;6490;p46"/>
              <p:cNvSpPr/>
              <p:nvPr/>
            </p:nvSpPr>
            <p:spPr>
              <a:xfrm>
                <a:off x="1726700" y="1136875"/>
                <a:ext cx="6850" cy="5375"/>
              </a:xfrm>
              <a:custGeom>
                <a:avLst/>
                <a:gdLst/>
                <a:ahLst/>
                <a:cxnLst/>
                <a:rect l="l" t="t" r="r" b="b"/>
                <a:pathLst>
                  <a:path w="274" h="215" extrusionOk="0">
                    <a:moveTo>
                      <a:pt x="0" y="1"/>
                    </a:moveTo>
                    <a:cubicBezTo>
                      <a:pt x="36" y="72"/>
                      <a:pt x="84" y="155"/>
                      <a:pt x="143" y="215"/>
                    </a:cubicBezTo>
                    <a:lnTo>
                      <a:pt x="274" y="1"/>
                    </a:ln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1" name="Google Shape;6491;p46"/>
              <p:cNvSpPr/>
              <p:nvPr/>
            </p:nvSpPr>
            <p:spPr>
              <a:xfrm>
                <a:off x="1082850" y="1127350"/>
                <a:ext cx="116425" cy="101525"/>
              </a:xfrm>
              <a:custGeom>
                <a:avLst/>
                <a:gdLst/>
                <a:ahLst/>
                <a:cxnLst/>
                <a:rect l="l" t="t" r="r" b="b"/>
                <a:pathLst>
                  <a:path w="4657" h="4061" extrusionOk="0">
                    <a:moveTo>
                      <a:pt x="1" y="1"/>
                    </a:moveTo>
                    <a:lnTo>
                      <a:pt x="1" y="1"/>
                    </a:lnTo>
                    <a:cubicBezTo>
                      <a:pt x="1454" y="2406"/>
                      <a:pt x="4656" y="4061"/>
                      <a:pt x="4656" y="4061"/>
                    </a:cubicBezTo>
                    <a:lnTo>
                      <a:pt x="1" y="1"/>
                    </a:ln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2" name="Google Shape;6492;p46"/>
              <p:cNvSpPr/>
              <p:nvPr/>
            </p:nvSpPr>
            <p:spPr>
              <a:xfrm>
                <a:off x="488150" y="2136400"/>
                <a:ext cx="19375" cy="18175"/>
              </a:xfrm>
              <a:custGeom>
                <a:avLst/>
                <a:gdLst/>
                <a:ahLst/>
                <a:cxnLst/>
                <a:rect l="l" t="t" r="r" b="b"/>
                <a:pathLst>
                  <a:path w="775" h="727" fill="none" extrusionOk="0">
                    <a:moveTo>
                      <a:pt x="715" y="489"/>
                    </a:moveTo>
                    <a:cubicBezTo>
                      <a:pt x="715" y="501"/>
                      <a:pt x="715" y="501"/>
                      <a:pt x="715" y="489"/>
                    </a:cubicBezTo>
                    <a:lnTo>
                      <a:pt x="715" y="501"/>
                    </a:lnTo>
                    <a:cubicBezTo>
                      <a:pt x="703" y="536"/>
                      <a:pt x="691" y="548"/>
                      <a:pt x="667" y="572"/>
                    </a:cubicBezTo>
                    <a:cubicBezTo>
                      <a:pt x="655" y="596"/>
                      <a:pt x="643" y="620"/>
                      <a:pt x="631" y="632"/>
                    </a:cubicBezTo>
                    <a:cubicBezTo>
                      <a:pt x="596" y="667"/>
                      <a:pt x="572" y="679"/>
                      <a:pt x="536" y="691"/>
                    </a:cubicBezTo>
                    <a:cubicBezTo>
                      <a:pt x="524" y="691"/>
                      <a:pt x="512" y="715"/>
                      <a:pt x="488" y="715"/>
                    </a:cubicBezTo>
                    <a:cubicBezTo>
                      <a:pt x="465" y="727"/>
                      <a:pt x="417" y="727"/>
                      <a:pt x="369" y="727"/>
                    </a:cubicBezTo>
                    <a:cubicBezTo>
                      <a:pt x="334" y="727"/>
                      <a:pt x="298" y="715"/>
                      <a:pt x="250" y="715"/>
                    </a:cubicBezTo>
                    <a:cubicBezTo>
                      <a:pt x="238" y="691"/>
                      <a:pt x="215" y="691"/>
                      <a:pt x="191" y="679"/>
                    </a:cubicBezTo>
                    <a:cubicBezTo>
                      <a:pt x="167" y="667"/>
                      <a:pt x="131" y="632"/>
                      <a:pt x="107" y="608"/>
                    </a:cubicBezTo>
                    <a:cubicBezTo>
                      <a:pt x="72" y="572"/>
                      <a:pt x="60" y="548"/>
                      <a:pt x="48" y="513"/>
                    </a:cubicBezTo>
                    <a:cubicBezTo>
                      <a:pt x="12" y="465"/>
                      <a:pt x="0" y="394"/>
                      <a:pt x="0" y="334"/>
                    </a:cubicBezTo>
                    <a:cubicBezTo>
                      <a:pt x="0" y="275"/>
                      <a:pt x="12" y="215"/>
                      <a:pt x="48" y="167"/>
                    </a:cubicBezTo>
                    <a:cubicBezTo>
                      <a:pt x="60" y="155"/>
                      <a:pt x="60" y="144"/>
                      <a:pt x="72" y="132"/>
                    </a:cubicBezTo>
                    <a:cubicBezTo>
                      <a:pt x="96" y="108"/>
                      <a:pt x="96" y="96"/>
                      <a:pt x="107" y="96"/>
                    </a:cubicBezTo>
                    <a:lnTo>
                      <a:pt x="131" y="72"/>
                    </a:lnTo>
                    <a:cubicBezTo>
                      <a:pt x="167" y="36"/>
                      <a:pt x="191" y="24"/>
                      <a:pt x="238" y="13"/>
                    </a:cubicBezTo>
                    <a:cubicBezTo>
                      <a:pt x="250" y="13"/>
                      <a:pt x="274" y="1"/>
                      <a:pt x="274" y="1"/>
                    </a:cubicBezTo>
                    <a:lnTo>
                      <a:pt x="286" y="1"/>
                    </a:lnTo>
                    <a:lnTo>
                      <a:pt x="310" y="1"/>
                    </a:lnTo>
                    <a:lnTo>
                      <a:pt x="393" y="1"/>
                    </a:lnTo>
                    <a:cubicBezTo>
                      <a:pt x="417" y="1"/>
                      <a:pt x="429" y="1"/>
                      <a:pt x="465" y="13"/>
                    </a:cubicBezTo>
                    <a:cubicBezTo>
                      <a:pt x="488" y="13"/>
                      <a:pt x="512" y="24"/>
                      <a:pt x="536" y="24"/>
                    </a:cubicBezTo>
                    <a:cubicBezTo>
                      <a:pt x="548" y="36"/>
                      <a:pt x="584" y="60"/>
                      <a:pt x="596" y="60"/>
                    </a:cubicBezTo>
                    <a:cubicBezTo>
                      <a:pt x="607" y="72"/>
                      <a:pt x="631" y="84"/>
                      <a:pt x="655" y="96"/>
                    </a:cubicBezTo>
                    <a:lnTo>
                      <a:pt x="691" y="132"/>
                    </a:lnTo>
                    <a:cubicBezTo>
                      <a:pt x="703" y="144"/>
                      <a:pt x="715" y="179"/>
                      <a:pt x="727" y="191"/>
                    </a:cubicBezTo>
                    <a:cubicBezTo>
                      <a:pt x="762" y="251"/>
                      <a:pt x="774" y="310"/>
                      <a:pt x="774" y="370"/>
                    </a:cubicBezTo>
                    <a:cubicBezTo>
                      <a:pt x="750" y="394"/>
                      <a:pt x="727" y="441"/>
                      <a:pt x="715" y="489"/>
                    </a:cubicBezTo>
                    <a:close/>
                  </a:path>
                </a:pathLst>
              </a:custGeom>
              <a:no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3" name="Google Shape;6493;p46"/>
              <p:cNvSpPr/>
              <p:nvPr/>
            </p:nvSpPr>
            <p:spPr>
              <a:xfrm>
                <a:off x="500350" y="3674700"/>
                <a:ext cx="9550" cy="9825"/>
              </a:xfrm>
              <a:custGeom>
                <a:avLst/>
                <a:gdLst/>
                <a:ahLst/>
                <a:cxnLst/>
                <a:rect l="l" t="t" r="r" b="b"/>
                <a:pathLst>
                  <a:path w="382" h="393" fill="none" extrusionOk="0">
                    <a:moveTo>
                      <a:pt x="0" y="167"/>
                    </a:moveTo>
                    <a:lnTo>
                      <a:pt x="0" y="143"/>
                    </a:lnTo>
                    <a:cubicBezTo>
                      <a:pt x="0" y="119"/>
                      <a:pt x="0" y="119"/>
                      <a:pt x="12" y="107"/>
                    </a:cubicBezTo>
                    <a:lnTo>
                      <a:pt x="12" y="107"/>
                    </a:lnTo>
                    <a:cubicBezTo>
                      <a:pt x="36" y="95"/>
                      <a:pt x="48" y="60"/>
                      <a:pt x="60" y="48"/>
                    </a:cubicBezTo>
                    <a:lnTo>
                      <a:pt x="60" y="48"/>
                    </a:lnTo>
                    <a:cubicBezTo>
                      <a:pt x="72" y="36"/>
                      <a:pt x="96" y="24"/>
                      <a:pt x="119" y="24"/>
                    </a:cubicBezTo>
                    <a:lnTo>
                      <a:pt x="119" y="24"/>
                    </a:lnTo>
                    <a:cubicBezTo>
                      <a:pt x="131" y="24"/>
                      <a:pt x="131" y="24"/>
                      <a:pt x="155" y="0"/>
                    </a:cubicBezTo>
                    <a:lnTo>
                      <a:pt x="179" y="0"/>
                    </a:lnTo>
                    <a:lnTo>
                      <a:pt x="203" y="0"/>
                    </a:lnTo>
                    <a:lnTo>
                      <a:pt x="239" y="0"/>
                    </a:lnTo>
                    <a:cubicBezTo>
                      <a:pt x="250" y="0"/>
                      <a:pt x="274" y="0"/>
                      <a:pt x="274" y="24"/>
                    </a:cubicBezTo>
                    <a:cubicBezTo>
                      <a:pt x="286" y="36"/>
                      <a:pt x="310" y="48"/>
                      <a:pt x="334" y="60"/>
                    </a:cubicBezTo>
                    <a:lnTo>
                      <a:pt x="334" y="60"/>
                    </a:lnTo>
                    <a:cubicBezTo>
                      <a:pt x="346" y="71"/>
                      <a:pt x="358" y="95"/>
                      <a:pt x="358" y="119"/>
                    </a:cubicBezTo>
                    <a:lnTo>
                      <a:pt x="358" y="119"/>
                    </a:lnTo>
                    <a:cubicBezTo>
                      <a:pt x="381" y="131"/>
                      <a:pt x="381" y="167"/>
                      <a:pt x="381" y="179"/>
                    </a:cubicBezTo>
                    <a:lnTo>
                      <a:pt x="381" y="191"/>
                    </a:lnTo>
                    <a:lnTo>
                      <a:pt x="381" y="191"/>
                    </a:lnTo>
                    <a:cubicBezTo>
                      <a:pt x="381" y="226"/>
                      <a:pt x="358" y="238"/>
                      <a:pt x="358" y="274"/>
                    </a:cubicBezTo>
                    <a:cubicBezTo>
                      <a:pt x="346" y="298"/>
                      <a:pt x="334" y="310"/>
                      <a:pt x="322" y="333"/>
                    </a:cubicBezTo>
                    <a:lnTo>
                      <a:pt x="322" y="333"/>
                    </a:lnTo>
                    <a:cubicBezTo>
                      <a:pt x="298" y="345"/>
                      <a:pt x="286" y="357"/>
                      <a:pt x="262" y="369"/>
                    </a:cubicBezTo>
                    <a:lnTo>
                      <a:pt x="262" y="369"/>
                    </a:lnTo>
                    <a:cubicBezTo>
                      <a:pt x="239" y="369"/>
                      <a:pt x="239" y="369"/>
                      <a:pt x="227" y="393"/>
                    </a:cubicBezTo>
                    <a:lnTo>
                      <a:pt x="215" y="393"/>
                    </a:lnTo>
                    <a:lnTo>
                      <a:pt x="203" y="393"/>
                    </a:lnTo>
                    <a:cubicBezTo>
                      <a:pt x="167" y="393"/>
                      <a:pt x="155" y="393"/>
                      <a:pt x="119" y="369"/>
                    </a:cubicBezTo>
                    <a:lnTo>
                      <a:pt x="119" y="369"/>
                    </a:lnTo>
                    <a:cubicBezTo>
                      <a:pt x="108" y="369"/>
                      <a:pt x="96" y="357"/>
                      <a:pt x="84" y="345"/>
                    </a:cubicBezTo>
                    <a:cubicBezTo>
                      <a:pt x="60" y="345"/>
                      <a:pt x="60" y="333"/>
                      <a:pt x="60" y="333"/>
                    </a:cubicBezTo>
                    <a:cubicBezTo>
                      <a:pt x="60" y="333"/>
                      <a:pt x="60" y="310"/>
                      <a:pt x="48" y="310"/>
                    </a:cubicBezTo>
                    <a:cubicBezTo>
                      <a:pt x="36" y="298"/>
                      <a:pt x="36" y="286"/>
                      <a:pt x="24" y="274"/>
                    </a:cubicBezTo>
                    <a:lnTo>
                      <a:pt x="24" y="250"/>
                    </a:lnTo>
                    <a:lnTo>
                      <a:pt x="24" y="238"/>
                    </a:lnTo>
                    <a:lnTo>
                      <a:pt x="24" y="226"/>
                    </a:lnTo>
                    <a:cubicBezTo>
                      <a:pt x="0" y="214"/>
                      <a:pt x="0" y="202"/>
                      <a:pt x="0" y="167"/>
                    </a:cubicBezTo>
                    <a:cubicBezTo>
                      <a:pt x="0" y="179"/>
                      <a:pt x="0" y="179"/>
                      <a:pt x="0" y="167"/>
                    </a:cubicBezTo>
                    <a:close/>
                  </a:path>
                </a:pathLst>
              </a:custGeom>
              <a:no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4" name="Google Shape;6494;p46"/>
              <p:cNvSpPr/>
              <p:nvPr/>
            </p:nvSpPr>
            <p:spPr>
              <a:xfrm>
                <a:off x="489325" y="3170750"/>
                <a:ext cx="7475" cy="7475"/>
              </a:xfrm>
              <a:custGeom>
                <a:avLst/>
                <a:gdLst/>
                <a:ahLst/>
                <a:cxnLst/>
                <a:rect l="l" t="t" r="r" b="b"/>
                <a:pathLst>
                  <a:path w="299" h="299" fill="none" extrusionOk="0">
                    <a:moveTo>
                      <a:pt x="144" y="13"/>
                    </a:moveTo>
                    <a:cubicBezTo>
                      <a:pt x="227" y="13"/>
                      <a:pt x="299" y="84"/>
                      <a:pt x="287" y="156"/>
                    </a:cubicBezTo>
                    <a:cubicBezTo>
                      <a:pt x="287" y="239"/>
                      <a:pt x="203" y="298"/>
                      <a:pt x="132" y="298"/>
                    </a:cubicBezTo>
                    <a:cubicBezTo>
                      <a:pt x="60" y="298"/>
                      <a:pt x="1" y="215"/>
                      <a:pt x="1" y="144"/>
                    </a:cubicBezTo>
                    <a:cubicBezTo>
                      <a:pt x="1" y="72"/>
                      <a:pt x="72" y="1"/>
                      <a:pt x="144" y="13"/>
                    </a:cubicBezTo>
                    <a:close/>
                  </a:path>
                </a:pathLst>
              </a:custGeom>
              <a:no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5" name="Google Shape;6495;p46"/>
              <p:cNvSpPr/>
              <p:nvPr/>
            </p:nvSpPr>
            <p:spPr>
              <a:xfrm>
                <a:off x="2673250" y="1132700"/>
                <a:ext cx="169075" cy="150350"/>
              </a:xfrm>
              <a:custGeom>
                <a:avLst/>
                <a:gdLst/>
                <a:ahLst/>
                <a:cxnLst/>
                <a:rect l="l" t="t" r="r" b="b"/>
                <a:pathLst>
                  <a:path w="6763" h="6014" extrusionOk="0">
                    <a:moveTo>
                      <a:pt x="5298" y="1"/>
                    </a:moveTo>
                    <a:lnTo>
                      <a:pt x="5132" y="108"/>
                    </a:lnTo>
                    <a:cubicBezTo>
                      <a:pt x="5155" y="120"/>
                      <a:pt x="5167" y="156"/>
                      <a:pt x="5167" y="168"/>
                    </a:cubicBezTo>
                    <a:lnTo>
                      <a:pt x="5036" y="168"/>
                    </a:lnTo>
                    <a:lnTo>
                      <a:pt x="0" y="144"/>
                    </a:lnTo>
                    <a:lnTo>
                      <a:pt x="0" y="144"/>
                    </a:lnTo>
                    <a:cubicBezTo>
                      <a:pt x="929" y="3930"/>
                      <a:pt x="6751" y="6014"/>
                      <a:pt x="6751" y="6014"/>
                    </a:cubicBezTo>
                    <a:cubicBezTo>
                      <a:pt x="6751" y="6014"/>
                      <a:pt x="6763" y="2430"/>
                      <a:pt x="5298"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6" name="Google Shape;6496;p46"/>
              <p:cNvSpPr/>
              <p:nvPr/>
            </p:nvSpPr>
            <p:spPr>
              <a:xfrm>
                <a:off x="2799150" y="1135400"/>
                <a:ext cx="3300" cy="1500"/>
              </a:xfrm>
              <a:custGeom>
                <a:avLst/>
                <a:gdLst/>
                <a:ahLst/>
                <a:cxnLst/>
                <a:rect l="l" t="t" r="r" b="b"/>
                <a:pathLst>
                  <a:path w="132" h="60" extrusionOk="0">
                    <a:moveTo>
                      <a:pt x="108" y="0"/>
                    </a:moveTo>
                    <a:lnTo>
                      <a:pt x="0" y="60"/>
                    </a:lnTo>
                    <a:lnTo>
                      <a:pt x="131" y="60"/>
                    </a:lnTo>
                    <a:cubicBezTo>
                      <a:pt x="119" y="48"/>
                      <a:pt x="108" y="12"/>
                      <a:pt x="108"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7" name="Google Shape;6497;p46"/>
              <p:cNvSpPr/>
              <p:nvPr/>
            </p:nvSpPr>
            <p:spPr>
              <a:xfrm>
                <a:off x="3308150" y="1132400"/>
                <a:ext cx="92000" cy="125350"/>
              </a:xfrm>
              <a:custGeom>
                <a:avLst/>
                <a:gdLst/>
                <a:ahLst/>
                <a:cxnLst/>
                <a:rect l="l" t="t" r="r" b="b"/>
                <a:pathLst>
                  <a:path w="3680" h="5014" extrusionOk="0">
                    <a:moveTo>
                      <a:pt x="0" y="1"/>
                    </a:moveTo>
                    <a:cubicBezTo>
                      <a:pt x="0" y="2501"/>
                      <a:pt x="1072" y="5013"/>
                      <a:pt x="1072" y="5013"/>
                    </a:cubicBezTo>
                    <a:cubicBezTo>
                      <a:pt x="1072" y="5013"/>
                      <a:pt x="1905" y="4025"/>
                      <a:pt x="2667" y="2620"/>
                    </a:cubicBezTo>
                    <a:cubicBezTo>
                      <a:pt x="2512" y="2537"/>
                      <a:pt x="2405" y="2358"/>
                      <a:pt x="2405" y="2156"/>
                    </a:cubicBezTo>
                    <a:cubicBezTo>
                      <a:pt x="2428" y="1889"/>
                      <a:pt x="2656" y="1656"/>
                      <a:pt x="2921" y="1656"/>
                    </a:cubicBezTo>
                    <a:cubicBezTo>
                      <a:pt x="2928" y="1656"/>
                      <a:pt x="2934" y="1656"/>
                      <a:pt x="2941" y="1656"/>
                    </a:cubicBezTo>
                    <a:cubicBezTo>
                      <a:pt x="2977" y="1656"/>
                      <a:pt x="3024" y="1668"/>
                      <a:pt x="3048" y="1680"/>
                    </a:cubicBezTo>
                    <a:cubicBezTo>
                      <a:pt x="3060" y="1680"/>
                      <a:pt x="3096" y="1680"/>
                      <a:pt x="3108" y="1704"/>
                    </a:cubicBezTo>
                    <a:cubicBezTo>
                      <a:pt x="3346" y="1180"/>
                      <a:pt x="3536" y="632"/>
                      <a:pt x="3679" y="61"/>
                    </a:cubicBezTo>
                    <a:cubicBezTo>
                      <a:pt x="2512" y="49"/>
                      <a:pt x="1334" y="13"/>
                      <a:pt x="167" y="13"/>
                    </a:cubicBezTo>
                    <a:cubicBezTo>
                      <a:pt x="107" y="13"/>
                      <a:pt x="60" y="13"/>
                      <a:pt x="0"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8" name="Google Shape;6498;p46"/>
              <p:cNvSpPr/>
              <p:nvPr/>
            </p:nvSpPr>
            <p:spPr>
              <a:xfrm>
                <a:off x="4343400" y="1135100"/>
                <a:ext cx="141700" cy="202425"/>
              </a:xfrm>
              <a:custGeom>
                <a:avLst/>
                <a:gdLst/>
                <a:ahLst/>
                <a:cxnLst/>
                <a:rect l="l" t="t" r="r" b="b"/>
                <a:pathLst>
                  <a:path w="5668" h="8097" extrusionOk="0">
                    <a:moveTo>
                      <a:pt x="202" y="0"/>
                    </a:moveTo>
                    <a:cubicBezTo>
                      <a:pt x="60" y="845"/>
                      <a:pt x="0" y="2405"/>
                      <a:pt x="1000" y="4036"/>
                    </a:cubicBezTo>
                    <a:cubicBezTo>
                      <a:pt x="2465" y="6441"/>
                      <a:pt x="5655" y="8096"/>
                      <a:pt x="5655" y="8096"/>
                    </a:cubicBezTo>
                    <a:cubicBezTo>
                      <a:pt x="5655" y="8096"/>
                      <a:pt x="5667" y="4489"/>
                      <a:pt x="4203" y="2084"/>
                    </a:cubicBezTo>
                    <a:cubicBezTo>
                      <a:pt x="3572" y="1060"/>
                      <a:pt x="2786" y="405"/>
                      <a:pt x="2084" y="0"/>
                    </a:cubicBezTo>
                    <a:lnTo>
                      <a:pt x="1655" y="0"/>
                    </a:lnTo>
                    <a:cubicBezTo>
                      <a:pt x="1703" y="24"/>
                      <a:pt x="1762" y="48"/>
                      <a:pt x="1810" y="72"/>
                    </a:cubicBezTo>
                    <a:lnTo>
                      <a:pt x="393" y="72"/>
                    </a:lnTo>
                    <a:cubicBezTo>
                      <a:pt x="393" y="48"/>
                      <a:pt x="393" y="12"/>
                      <a:pt x="405"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9" name="Google Shape;6499;p46"/>
              <p:cNvSpPr/>
              <p:nvPr/>
            </p:nvSpPr>
            <p:spPr>
              <a:xfrm>
                <a:off x="4191275" y="1136875"/>
                <a:ext cx="12525" cy="7775"/>
              </a:xfrm>
              <a:custGeom>
                <a:avLst/>
                <a:gdLst/>
                <a:ahLst/>
                <a:cxnLst/>
                <a:rect l="l" t="t" r="r" b="b"/>
                <a:pathLst>
                  <a:path w="501" h="311" extrusionOk="0">
                    <a:moveTo>
                      <a:pt x="25" y="1"/>
                    </a:moveTo>
                    <a:cubicBezTo>
                      <a:pt x="25" y="12"/>
                      <a:pt x="1" y="48"/>
                      <a:pt x="1" y="60"/>
                    </a:cubicBezTo>
                    <a:cubicBezTo>
                      <a:pt x="1" y="191"/>
                      <a:pt x="108" y="298"/>
                      <a:pt x="239" y="310"/>
                    </a:cubicBezTo>
                    <a:cubicBezTo>
                      <a:pt x="382" y="310"/>
                      <a:pt x="501" y="203"/>
                      <a:pt x="501" y="72"/>
                    </a:cubicBezTo>
                    <a:cubicBezTo>
                      <a:pt x="501" y="48"/>
                      <a:pt x="501" y="36"/>
                      <a:pt x="477"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0" name="Google Shape;6500;p46"/>
              <p:cNvSpPr/>
              <p:nvPr/>
            </p:nvSpPr>
            <p:spPr>
              <a:xfrm>
                <a:off x="4191875" y="1132400"/>
                <a:ext cx="11350" cy="4500"/>
              </a:xfrm>
              <a:custGeom>
                <a:avLst/>
                <a:gdLst/>
                <a:ahLst/>
                <a:cxnLst/>
                <a:rect l="l" t="t" r="r" b="b"/>
                <a:pathLst>
                  <a:path w="454" h="180" extrusionOk="0">
                    <a:moveTo>
                      <a:pt x="239" y="1"/>
                    </a:moveTo>
                    <a:cubicBezTo>
                      <a:pt x="120" y="1"/>
                      <a:pt x="25" y="72"/>
                      <a:pt x="1" y="180"/>
                    </a:cubicBezTo>
                    <a:lnTo>
                      <a:pt x="453" y="180"/>
                    </a:lnTo>
                    <a:cubicBezTo>
                      <a:pt x="429" y="72"/>
                      <a:pt x="334" y="1"/>
                      <a:pt x="239"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1" name="Google Shape;6501;p46"/>
              <p:cNvSpPr/>
              <p:nvPr/>
            </p:nvSpPr>
            <p:spPr>
              <a:xfrm>
                <a:off x="4976800" y="1135100"/>
                <a:ext cx="64925" cy="1800"/>
              </a:xfrm>
              <a:custGeom>
                <a:avLst/>
                <a:gdLst/>
                <a:ahLst/>
                <a:cxnLst/>
                <a:rect l="l" t="t" r="r" b="b"/>
                <a:pathLst>
                  <a:path w="2597" h="72" extrusionOk="0">
                    <a:moveTo>
                      <a:pt x="84" y="0"/>
                    </a:moveTo>
                    <a:lnTo>
                      <a:pt x="1" y="72"/>
                    </a:lnTo>
                    <a:lnTo>
                      <a:pt x="2596" y="72"/>
                    </a:lnTo>
                    <a:lnTo>
                      <a:pt x="2584" y="0"/>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2" name="Google Shape;6502;p46"/>
              <p:cNvSpPr/>
              <p:nvPr/>
            </p:nvSpPr>
            <p:spPr>
              <a:xfrm>
                <a:off x="4942275" y="1134800"/>
                <a:ext cx="105700" cy="177125"/>
              </a:xfrm>
              <a:custGeom>
                <a:avLst/>
                <a:gdLst/>
                <a:ahLst/>
                <a:cxnLst/>
                <a:rect l="l" t="t" r="r" b="b"/>
                <a:pathLst>
                  <a:path w="4228" h="7085" extrusionOk="0">
                    <a:moveTo>
                      <a:pt x="3953" y="0"/>
                    </a:moveTo>
                    <a:cubicBezTo>
                      <a:pt x="3977" y="12"/>
                      <a:pt x="3977" y="36"/>
                      <a:pt x="3977" y="72"/>
                    </a:cubicBezTo>
                    <a:lnTo>
                      <a:pt x="1382" y="72"/>
                    </a:lnTo>
                    <a:lnTo>
                      <a:pt x="417" y="977"/>
                    </a:lnTo>
                    <a:cubicBezTo>
                      <a:pt x="0" y="3775"/>
                      <a:pt x="1417" y="7084"/>
                      <a:pt x="1417" y="7084"/>
                    </a:cubicBezTo>
                    <a:cubicBezTo>
                      <a:pt x="1417" y="7084"/>
                      <a:pt x="2251" y="6084"/>
                      <a:pt x="3001" y="4679"/>
                    </a:cubicBezTo>
                    <a:cubicBezTo>
                      <a:pt x="2858" y="4584"/>
                      <a:pt x="2751" y="4417"/>
                      <a:pt x="2751" y="4227"/>
                    </a:cubicBezTo>
                    <a:cubicBezTo>
                      <a:pt x="2751" y="3948"/>
                      <a:pt x="2989" y="3715"/>
                      <a:pt x="3266" y="3715"/>
                    </a:cubicBezTo>
                    <a:cubicBezTo>
                      <a:pt x="3273" y="3715"/>
                      <a:pt x="3280" y="3715"/>
                      <a:pt x="3287" y="3715"/>
                    </a:cubicBezTo>
                    <a:cubicBezTo>
                      <a:pt x="3334" y="3715"/>
                      <a:pt x="3358" y="3727"/>
                      <a:pt x="3394" y="3751"/>
                    </a:cubicBezTo>
                    <a:cubicBezTo>
                      <a:pt x="3406" y="3751"/>
                      <a:pt x="3441" y="3763"/>
                      <a:pt x="3453" y="3763"/>
                    </a:cubicBezTo>
                    <a:cubicBezTo>
                      <a:pt x="3763" y="3060"/>
                      <a:pt x="4013" y="2298"/>
                      <a:pt x="4132" y="1548"/>
                    </a:cubicBezTo>
                    <a:cubicBezTo>
                      <a:pt x="4227" y="988"/>
                      <a:pt x="4227" y="465"/>
                      <a:pt x="4168"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3" name="Google Shape;6503;p46"/>
              <p:cNvSpPr/>
              <p:nvPr/>
            </p:nvSpPr>
            <p:spPr>
              <a:xfrm>
                <a:off x="6585025" y="1113350"/>
                <a:ext cx="108975" cy="253050"/>
              </a:xfrm>
              <a:custGeom>
                <a:avLst/>
                <a:gdLst/>
                <a:ahLst/>
                <a:cxnLst/>
                <a:rect l="l" t="t" r="r" b="b"/>
                <a:pathLst>
                  <a:path w="4359" h="10122" extrusionOk="0">
                    <a:moveTo>
                      <a:pt x="2870" y="275"/>
                    </a:moveTo>
                    <a:cubicBezTo>
                      <a:pt x="2978" y="406"/>
                      <a:pt x="3132" y="632"/>
                      <a:pt x="3299" y="942"/>
                    </a:cubicBezTo>
                    <a:lnTo>
                      <a:pt x="2108" y="942"/>
                    </a:lnTo>
                    <a:cubicBezTo>
                      <a:pt x="2442" y="620"/>
                      <a:pt x="2716" y="394"/>
                      <a:pt x="2870" y="275"/>
                    </a:cubicBezTo>
                    <a:close/>
                    <a:moveTo>
                      <a:pt x="2918" y="1"/>
                    </a:moveTo>
                    <a:cubicBezTo>
                      <a:pt x="2918" y="1"/>
                      <a:pt x="834" y="1227"/>
                      <a:pt x="418" y="4025"/>
                    </a:cubicBezTo>
                    <a:cubicBezTo>
                      <a:pt x="1" y="6823"/>
                      <a:pt x="1406" y="10121"/>
                      <a:pt x="1406" y="10121"/>
                    </a:cubicBezTo>
                    <a:cubicBezTo>
                      <a:pt x="1406" y="10121"/>
                      <a:pt x="2239" y="9109"/>
                      <a:pt x="3001" y="7716"/>
                    </a:cubicBezTo>
                    <a:cubicBezTo>
                      <a:pt x="2858" y="7621"/>
                      <a:pt x="2751" y="7442"/>
                      <a:pt x="2751" y="7252"/>
                    </a:cubicBezTo>
                    <a:cubicBezTo>
                      <a:pt x="2763" y="6979"/>
                      <a:pt x="2980" y="6750"/>
                      <a:pt x="3248" y="6750"/>
                    </a:cubicBezTo>
                    <a:cubicBezTo>
                      <a:pt x="3261" y="6750"/>
                      <a:pt x="3274" y="6751"/>
                      <a:pt x="3287" y="6752"/>
                    </a:cubicBezTo>
                    <a:cubicBezTo>
                      <a:pt x="3311" y="6752"/>
                      <a:pt x="3359" y="6764"/>
                      <a:pt x="3394" y="6776"/>
                    </a:cubicBezTo>
                    <a:cubicBezTo>
                      <a:pt x="3406" y="6776"/>
                      <a:pt x="3430" y="6776"/>
                      <a:pt x="3454" y="6788"/>
                    </a:cubicBezTo>
                    <a:cubicBezTo>
                      <a:pt x="3763" y="6097"/>
                      <a:pt x="4013" y="5335"/>
                      <a:pt x="4132" y="4573"/>
                    </a:cubicBezTo>
                    <a:cubicBezTo>
                      <a:pt x="4359" y="3049"/>
                      <a:pt x="3990" y="1846"/>
                      <a:pt x="3585" y="1049"/>
                    </a:cubicBezTo>
                    <a:cubicBezTo>
                      <a:pt x="3251" y="370"/>
                      <a:pt x="2918" y="1"/>
                      <a:pt x="2918"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4" name="Google Shape;6504;p46"/>
              <p:cNvSpPr/>
              <p:nvPr/>
            </p:nvSpPr>
            <p:spPr>
              <a:xfrm>
                <a:off x="6913650" y="1908700"/>
                <a:ext cx="133675" cy="103000"/>
              </a:xfrm>
              <a:custGeom>
                <a:avLst/>
                <a:gdLst/>
                <a:ahLst/>
                <a:cxnLst/>
                <a:rect l="l" t="t" r="r" b="b"/>
                <a:pathLst>
                  <a:path w="5347" h="4120" extrusionOk="0">
                    <a:moveTo>
                      <a:pt x="5346" y="0"/>
                    </a:moveTo>
                    <a:cubicBezTo>
                      <a:pt x="4489" y="334"/>
                      <a:pt x="1941" y="1489"/>
                      <a:pt x="489" y="3287"/>
                    </a:cubicBezTo>
                    <a:cubicBezTo>
                      <a:pt x="298" y="3513"/>
                      <a:pt x="143" y="3751"/>
                      <a:pt x="0" y="3965"/>
                    </a:cubicBezTo>
                    <a:lnTo>
                      <a:pt x="4370" y="4120"/>
                    </a:lnTo>
                    <a:cubicBezTo>
                      <a:pt x="4846" y="3156"/>
                      <a:pt x="5156" y="2144"/>
                      <a:pt x="5346" y="1346"/>
                    </a:cubicBezTo>
                    <a:lnTo>
                      <a:pt x="5346" y="429"/>
                    </a:lnTo>
                    <a:lnTo>
                      <a:pt x="5346" y="215"/>
                    </a:lnTo>
                    <a:lnTo>
                      <a:pt x="5346" y="0"/>
                    </a:ln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5" name="Google Shape;6505;p46"/>
              <p:cNvSpPr/>
              <p:nvPr/>
            </p:nvSpPr>
            <p:spPr>
              <a:xfrm>
                <a:off x="6884475" y="2007525"/>
                <a:ext cx="138450" cy="97050"/>
              </a:xfrm>
              <a:custGeom>
                <a:avLst/>
                <a:gdLst/>
                <a:ahLst/>
                <a:cxnLst/>
                <a:rect l="l" t="t" r="r" b="b"/>
                <a:pathLst>
                  <a:path w="5538" h="3882" extrusionOk="0">
                    <a:moveTo>
                      <a:pt x="1191" y="0"/>
                    </a:moveTo>
                    <a:cubicBezTo>
                      <a:pt x="1" y="1989"/>
                      <a:pt x="405" y="3882"/>
                      <a:pt x="405" y="3882"/>
                    </a:cubicBezTo>
                    <a:cubicBezTo>
                      <a:pt x="405" y="3882"/>
                      <a:pt x="2811" y="3882"/>
                      <a:pt x="4585" y="1679"/>
                    </a:cubicBezTo>
                    <a:cubicBezTo>
                      <a:pt x="4954" y="1227"/>
                      <a:pt x="5263" y="691"/>
                      <a:pt x="5537" y="155"/>
                    </a:cubicBezTo>
                    <a:lnTo>
                      <a:pt x="1191" y="0"/>
                    </a:ln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6" name="Google Shape;6506;p46"/>
              <p:cNvSpPr/>
              <p:nvPr/>
            </p:nvSpPr>
            <p:spPr>
              <a:xfrm>
                <a:off x="6958300" y="1240750"/>
                <a:ext cx="88725" cy="228925"/>
              </a:xfrm>
              <a:custGeom>
                <a:avLst/>
                <a:gdLst/>
                <a:ahLst/>
                <a:cxnLst/>
                <a:rect l="l" t="t" r="r" b="b"/>
                <a:pathLst>
                  <a:path w="3549" h="9157" extrusionOk="0">
                    <a:moveTo>
                      <a:pt x="3548" y="1"/>
                    </a:moveTo>
                    <a:cubicBezTo>
                      <a:pt x="2703" y="906"/>
                      <a:pt x="1322" y="2632"/>
                      <a:pt x="798" y="4466"/>
                    </a:cubicBezTo>
                    <a:cubicBezTo>
                      <a:pt x="0" y="7192"/>
                      <a:pt x="1405" y="9157"/>
                      <a:pt x="1405" y="9157"/>
                    </a:cubicBezTo>
                    <a:cubicBezTo>
                      <a:pt x="1405" y="9157"/>
                      <a:pt x="2608" y="8645"/>
                      <a:pt x="3548" y="7287"/>
                    </a:cubicBezTo>
                    <a:lnTo>
                      <a:pt x="3548" y="1"/>
                    </a:ln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7" name="Google Shape;6507;p46"/>
              <p:cNvSpPr/>
              <p:nvPr/>
            </p:nvSpPr>
            <p:spPr>
              <a:xfrm>
                <a:off x="516425" y="2298925"/>
                <a:ext cx="225650" cy="104475"/>
              </a:xfrm>
              <a:custGeom>
                <a:avLst/>
                <a:gdLst/>
                <a:ahLst/>
                <a:cxnLst/>
                <a:rect l="l" t="t" r="r" b="b"/>
                <a:pathLst>
                  <a:path w="9026" h="4179" extrusionOk="0">
                    <a:moveTo>
                      <a:pt x="5354" y="1"/>
                    </a:moveTo>
                    <a:cubicBezTo>
                      <a:pt x="4524" y="1"/>
                      <a:pt x="3651" y="84"/>
                      <a:pt x="2846" y="322"/>
                    </a:cubicBezTo>
                    <a:cubicBezTo>
                      <a:pt x="1489" y="727"/>
                      <a:pt x="584" y="1489"/>
                      <a:pt x="0" y="2144"/>
                    </a:cubicBezTo>
                    <a:lnTo>
                      <a:pt x="0" y="2453"/>
                    </a:lnTo>
                    <a:lnTo>
                      <a:pt x="0" y="3525"/>
                    </a:lnTo>
                    <a:lnTo>
                      <a:pt x="0" y="3751"/>
                    </a:lnTo>
                    <a:cubicBezTo>
                      <a:pt x="12" y="3751"/>
                      <a:pt x="12" y="3763"/>
                      <a:pt x="36" y="3763"/>
                    </a:cubicBezTo>
                    <a:cubicBezTo>
                      <a:pt x="36" y="3810"/>
                      <a:pt x="12" y="3822"/>
                      <a:pt x="12" y="3858"/>
                    </a:cubicBezTo>
                    <a:cubicBezTo>
                      <a:pt x="12" y="3989"/>
                      <a:pt x="108" y="4096"/>
                      <a:pt x="238" y="4096"/>
                    </a:cubicBezTo>
                    <a:cubicBezTo>
                      <a:pt x="346" y="4096"/>
                      <a:pt x="429" y="4013"/>
                      <a:pt x="465" y="3918"/>
                    </a:cubicBezTo>
                    <a:cubicBezTo>
                      <a:pt x="938" y="4060"/>
                      <a:pt x="1530" y="4179"/>
                      <a:pt x="2211" y="4179"/>
                    </a:cubicBezTo>
                    <a:cubicBezTo>
                      <a:pt x="2729" y="4179"/>
                      <a:pt x="3298" y="4110"/>
                      <a:pt x="3906" y="3930"/>
                    </a:cubicBezTo>
                    <a:cubicBezTo>
                      <a:pt x="6608" y="3120"/>
                      <a:pt x="9025" y="465"/>
                      <a:pt x="9025" y="465"/>
                    </a:cubicBezTo>
                    <a:cubicBezTo>
                      <a:pt x="9025" y="465"/>
                      <a:pt x="7311" y="1"/>
                      <a:pt x="535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8" name="Google Shape;6508;p46"/>
              <p:cNvSpPr/>
              <p:nvPr/>
            </p:nvSpPr>
            <p:spPr>
              <a:xfrm>
                <a:off x="488450" y="2136400"/>
                <a:ext cx="18475" cy="18175"/>
              </a:xfrm>
              <a:custGeom>
                <a:avLst/>
                <a:gdLst/>
                <a:ahLst/>
                <a:cxnLst/>
                <a:rect l="l" t="t" r="r" b="b"/>
                <a:pathLst>
                  <a:path w="739" h="727" extrusionOk="0">
                    <a:moveTo>
                      <a:pt x="274" y="1"/>
                    </a:moveTo>
                    <a:cubicBezTo>
                      <a:pt x="274" y="1"/>
                      <a:pt x="262" y="13"/>
                      <a:pt x="238" y="13"/>
                    </a:cubicBezTo>
                    <a:cubicBezTo>
                      <a:pt x="203" y="24"/>
                      <a:pt x="167" y="36"/>
                      <a:pt x="143" y="72"/>
                    </a:cubicBezTo>
                    <a:lnTo>
                      <a:pt x="107" y="96"/>
                    </a:lnTo>
                    <a:cubicBezTo>
                      <a:pt x="95" y="96"/>
                      <a:pt x="95" y="108"/>
                      <a:pt x="84" y="132"/>
                    </a:cubicBezTo>
                    <a:cubicBezTo>
                      <a:pt x="60" y="144"/>
                      <a:pt x="60" y="155"/>
                      <a:pt x="48" y="167"/>
                    </a:cubicBezTo>
                    <a:cubicBezTo>
                      <a:pt x="24" y="215"/>
                      <a:pt x="0" y="275"/>
                      <a:pt x="0" y="334"/>
                    </a:cubicBezTo>
                    <a:cubicBezTo>
                      <a:pt x="0" y="394"/>
                      <a:pt x="24" y="465"/>
                      <a:pt x="48" y="513"/>
                    </a:cubicBezTo>
                    <a:cubicBezTo>
                      <a:pt x="60" y="548"/>
                      <a:pt x="84" y="572"/>
                      <a:pt x="107" y="608"/>
                    </a:cubicBezTo>
                    <a:cubicBezTo>
                      <a:pt x="143" y="632"/>
                      <a:pt x="167" y="667"/>
                      <a:pt x="203" y="679"/>
                    </a:cubicBezTo>
                    <a:cubicBezTo>
                      <a:pt x="214" y="691"/>
                      <a:pt x="226" y="691"/>
                      <a:pt x="262" y="715"/>
                    </a:cubicBezTo>
                    <a:cubicBezTo>
                      <a:pt x="286" y="727"/>
                      <a:pt x="322" y="727"/>
                      <a:pt x="357" y="727"/>
                    </a:cubicBezTo>
                    <a:cubicBezTo>
                      <a:pt x="405" y="727"/>
                      <a:pt x="453" y="727"/>
                      <a:pt x="476" y="715"/>
                    </a:cubicBezTo>
                    <a:cubicBezTo>
                      <a:pt x="500" y="715"/>
                      <a:pt x="512" y="691"/>
                      <a:pt x="524" y="691"/>
                    </a:cubicBezTo>
                    <a:cubicBezTo>
                      <a:pt x="560" y="679"/>
                      <a:pt x="584" y="667"/>
                      <a:pt x="619" y="632"/>
                    </a:cubicBezTo>
                    <a:cubicBezTo>
                      <a:pt x="631" y="620"/>
                      <a:pt x="643" y="596"/>
                      <a:pt x="655" y="572"/>
                    </a:cubicBezTo>
                    <a:cubicBezTo>
                      <a:pt x="679" y="548"/>
                      <a:pt x="691" y="536"/>
                      <a:pt x="703" y="501"/>
                    </a:cubicBezTo>
                    <a:lnTo>
                      <a:pt x="703" y="489"/>
                    </a:lnTo>
                    <a:cubicBezTo>
                      <a:pt x="715" y="441"/>
                      <a:pt x="738" y="394"/>
                      <a:pt x="738" y="358"/>
                    </a:cubicBezTo>
                    <a:cubicBezTo>
                      <a:pt x="738" y="298"/>
                      <a:pt x="715" y="215"/>
                      <a:pt x="738" y="191"/>
                    </a:cubicBezTo>
                    <a:cubicBezTo>
                      <a:pt x="715" y="179"/>
                      <a:pt x="703" y="144"/>
                      <a:pt x="691" y="132"/>
                    </a:cubicBezTo>
                    <a:lnTo>
                      <a:pt x="655" y="96"/>
                    </a:lnTo>
                    <a:cubicBezTo>
                      <a:pt x="631" y="84"/>
                      <a:pt x="619" y="72"/>
                      <a:pt x="595" y="60"/>
                    </a:cubicBezTo>
                    <a:cubicBezTo>
                      <a:pt x="584" y="60"/>
                      <a:pt x="560" y="36"/>
                      <a:pt x="536" y="24"/>
                    </a:cubicBezTo>
                    <a:cubicBezTo>
                      <a:pt x="512" y="24"/>
                      <a:pt x="500" y="13"/>
                      <a:pt x="465" y="13"/>
                    </a:cubicBezTo>
                    <a:cubicBezTo>
                      <a:pt x="441" y="1"/>
                      <a:pt x="417" y="1"/>
                      <a:pt x="393"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9" name="Google Shape;6509;p46"/>
              <p:cNvSpPr/>
              <p:nvPr/>
            </p:nvSpPr>
            <p:spPr>
              <a:xfrm>
                <a:off x="497975" y="2135500"/>
                <a:ext cx="1800" cy="325"/>
              </a:xfrm>
              <a:custGeom>
                <a:avLst/>
                <a:gdLst/>
                <a:ahLst/>
                <a:cxnLst/>
                <a:rect l="l" t="t" r="r" b="b"/>
                <a:pathLst>
                  <a:path w="72" h="13" extrusionOk="0">
                    <a:moveTo>
                      <a:pt x="0" y="1"/>
                    </a:moveTo>
                    <a:cubicBezTo>
                      <a:pt x="24" y="13"/>
                      <a:pt x="36" y="13"/>
                      <a:pt x="72" y="13"/>
                    </a:cubicBezTo>
                    <a:cubicBezTo>
                      <a:pt x="36" y="1"/>
                      <a:pt x="24" y="1"/>
                      <a:pt x="0"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0" name="Google Shape;6510;p46"/>
              <p:cNvSpPr/>
              <p:nvPr/>
            </p:nvSpPr>
            <p:spPr>
              <a:xfrm>
                <a:off x="516125" y="3942000"/>
                <a:ext cx="171775" cy="104475"/>
              </a:xfrm>
              <a:custGeom>
                <a:avLst/>
                <a:gdLst/>
                <a:ahLst/>
                <a:cxnLst/>
                <a:rect l="l" t="t" r="r" b="b"/>
                <a:pathLst>
                  <a:path w="6871" h="4179" extrusionOk="0">
                    <a:moveTo>
                      <a:pt x="3204" y="0"/>
                    </a:moveTo>
                    <a:cubicBezTo>
                      <a:pt x="2374" y="0"/>
                      <a:pt x="1499" y="84"/>
                      <a:pt x="691" y="321"/>
                    </a:cubicBezTo>
                    <a:cubicBezTo>
                      <a:pt x="512" y="369"/>
                      <a:pt x="358" y="428"/>
                      <a:pt x="203" y="488"/>
                    </a:cubicBezTo>
                    <a:cubicBezTo>
                      <a:pt x="167" y="524"/>
                      <a:pt x="108" y="536"/>
                      <a:pt x="48" y="559"/>
                    </a:cubicBezTo>
                    <a:lnTo>
                      <a:pt x="24" y="559"/>
                    </a:lnTo>
                    <a:lnTo>
                      <a:pt x="24" y="786"/>
                    </a:lnTo>
                    <a:cubicBezTo>
                      <a:pt x="12" y="786"/>
                      <a:pt x="12" y="798"/>
                      <a:pt x="0" y="798"/>
                    </a:cubicBezTo>
                    <a:lnTo>
                      <a:pt x="0" y="4179"/>
                    </a:lnTo>
                    <a:lnTo>
                      <a:pt x="24" y="4179"/>
                    </a:lnTo>
                    <a:cubicBezTo>
                      <a:pt x="548" y="4179"/>
                      <a:pt x="1132" y="4107"/>
                      <a:pt x="1751" y="3929"/>
                    </a:cubicBezTo>
                    <a:cubicBezTo>
                      <a:pt x="4465" y="3119"/>
                      <a:pt x="6870" y="464"/>
                      <a:pt x="6870" y="464"/>
                    </a:cubicBezTo>
                    <a:cubicBezTo>
                      <a:pt x="6870" y="464"/>
                      <a:pt x="5162" y="0"/>
                      <a:pt x="3204"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1" name="Google Shape;6511;p46"/>
              <p:cNvSpPr/>
              <p:nvPr/>
            </p:nvSpPr>
            <p:spPr>
              <a:xfrm>
                <a:off x="501250" y="3674700"/>
                <a:ext cx="8950" cy="9825"/>
              </a:xfrm>
              <a:custGeom>
                <a:avLst/>
                <a:gdLst/>
                <a:ahLst/>
                <a:cxnLst/>
                <a:rect l="l" t="t" r="r" b="b"/>
                <a:pathLst>
                  <a:path w="358" h="393" extrusionOk="0">
                    <a:moveTo>
                      <a:pt x="143" y="0"/>
                    </a:moveTo>
                    <a:cubicBezTo>
                      <a:pt x="131" y="12"/>
                      <a:pt x="131" y="12"/>
                      <a:pt x="119" y="12"/>
                    </a:cubicBezTo>
                    <a:cubicBezTo>
                      <a:pt x="83" y="12"/>
                      <a:pt x="72" y="36"/>
                      <a:pt x="60" y="48"/>
                    </a:cubicBezTo>
                    <a:cubicBezTo>
                      <a:pt x="48" y="60"/>
                      <a:pt x="24" y="95"/>
                      <a:pt x="12" y="107"/>
                    </a:cubicBezTo>
                    <a:cubicBezTo>
                      <a:pt x="0" y="119"/>
                      <a:pt x="0" y="119"/>
                      <a:pt x="0" y="131"/>
                    </a:cubicBezTo>
                    <a:lnTo>
                      <a:pt x="0" y="167"/>
                    </a:lnTo>
                    <a:lnTo>
                      <a:pt x="0" y="179"/>
                    </a:lnTo>
                    <a:lnTo>
                      <a:pt x="0" y="226"/>
                    </a:lnTo>
                    <a:lnTo>
                      <a:pt x="0" y="238"/>
                    </a:lnTo>
                    <a:lnTo>
                      <a:pt x="0" y="250"/>
                    </a:lnTo>
                    <a:lnTo>
                      <a:pt x="0" y="274"/>
                    </a:lnTo>
                    <a:cubicBezTo>
                      <a:pt x="12" y="286"/>
                      <a:pt x="12" y="298"/>
                      <a:pt x="24" y="310"/>
                    </a:cubicBezTo>
                    <a:cubicBezTo>
                      <a:pt x="48" y="310"/>
                      <a:pt x="48" y="333"/>
                      <a:pt x="48" y="333"/>
                    </a:cubicBezTo>
                    <a:cubicBezTo>
                      <a:pt x="48" y="333"/>
                      <a:pt x="48" y="345"/>
                      <a:pt x="60" y="345"/>
                    </a:cubicBezTo>
                    <a:cubicBezTo>
                      <a:pt x="72" y="357"/>
                      <a:pt x="83" y="369"/>
                      <a:pt x="107" y="369"/>
                    </a:cubicBezTo>
                    <a:cubicBezTo>
                      <a:pt x="131" y="393"/>
                      <a:pt x="143" y="393"/>
                      <a:pt x="179" y="393"/>
                    </a:cubicBezTo>
                    <a:lnTo>
                      <a:pt x="203" y="393"/>
                    </a:lnTo>
                    <a:cubicBezTo>
                      <a:pt x="226" y="369"/>
                      <a:pt x="226" y="369"/>
                      <a:pt x="238" y="369"/>
                    </a:cubicBezTo>
                    <a:cubicBezTo>
                      <a:pt x="262" y="357"/>
                      <a:pt x="286" y="345"/>
                      <a:pt x="298" y="333"/>
                    </a:cubicBezTo>
                    <a:cubicBezTo>
                      <a:pt x="310" y="322"/>
                      <a:pt x="322" y="298"/>
                      <a:pt x="345" y="274"/>
                    </a:cubicBezTo>
                    <a:cubicBezTo>
                      <a:pt x="345" y="262"/>
                      <a:pt x="357" y="226"/>
                      <a:pt x="357" y="202"/>
                    </a:cubicBezTo>
                    <a:lnTo>
                      <a:pt x="357" y="119"/>
                    </a:lnTo>
                    <a:cubicBezTo>
                      <a:pt x="357" y="95"/>
                      <a:pt x="345" y="71"/>
                      <a:pt x="322" y="60"/>
                    </a:cubicBezTo>
                    <a:cubicBezTo>
                      <a:pt x="310" y="48"/>
                      <a:pt x="286" y="36"/>
                      <a:pt x="262" y="12"/>
                    </a:cubicBezTo>
                    <a:cubicBezTo>
                      <a:pt x="262" y="0"/>
                      <a:pt x="250" y="0"/>
                      <a:pt x="238"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2" name="Google Shape;6512;p46"/>
              <p:cNvSpPr/>
              <p:nvPr/>
            </p:nvSpPr>
            <p:spPr>
              <a:xfrm>
                <a:off x="507200" y="3674700"/>
                <a:ext cx="25" cy="25"/>
              </a:xfrm>
              <a:custGeom>
                <a:avLst/>
                <a:gdLst/>
                <a:ahLst/>
                <a:cxnLst/>
                <a:rect l="l" t="t" r="r" b="b"/>
                <a:pathLst>
                  <a:path w="1" h="1" extrusionOk="0">
                    <a:moveTo>
                      <a:pt x="0" y="0"/>
                    </a:moveTo>
                    <a:lnTo>
                      <a:pt x="0" y="0"/>
                    </a:ln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3" name="Google Shape;6513;p46"/>
              <p:cNvSpPr/>
              <p:nvPr/>
            </p:nvSpPr>
            <p:spPr>
              <a:xfrm>
                <a:off x="500350" y="3679150"/>
                <a:ext cx="25" cy="1225"/>
              </a:xfrm>
              <a:custGeom>
                <a:avLst/>
                <a:gdLst/>
                <a:ahLst/>
                <a:cxnLst/>
                <a:rect l="l" t="t" r="r" b="b"/>
                <a:pathLst>
                  <a:path w="1" h="49" extrusionOk="0">
                    <a:moveTo>
                      <a:pt x="0" y="1"/>
                    </a:moveTo>
                    <a:lnTo>
                      <a:pt x="0" y="48"/>
                    </a:lnTo>
                    <a:lnTo>
                      <a:pt x="0" y="1"/>
                    </a:ln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4" name="Google Shape;6514;p46"/>
              <p:cNvSpPr/>
              <p:nvPr/>
            </p:nvSpPr>
            <p:spPr>
              <a:xfrm>
                <a:off x="2513700" y="4653075"/>
                <a:ext cx="27700" cy="26225"/>
              </a:xfrm>
              <a:custGeom>
                <a:avLst/>
                <a:gdLst/>
                <a:ahLst/>
                <a:cxnLst/>
                <a:rect l="l" t="t" r="r" b="b"/>
                <a:pathLst>
                  <a:path w="1108" h="1049" extrusionOk="0">
                    <a:moveTo>
                      <a:pt x="572" y="1"/>
                    </a:moveTo>
                    <a:cubicBezTo>
                      <a:pt x="512" y="1"/>
                      <a:pt x="465" y="13"/>
                      <a:pt x="405" y="25"/>
                    </a:cubicBezTo>
                    <a:cubicBezTo>
                      <a:pt x="369" y="25"/>
                      <a:pt x="346" y="37"/>
                      <a:pt x="310" y="60"/>
                    </a:cubicBezTo>
                    <a:cubicBezTo>
                      <a:pt x="155" y="144"/>
                      <a:pt x="36" y="310"/>
                      <a:pt x="12" y="501"/>
                    </a:cubicBezTo>
                    <a:cubicBezTo>
                      <a:pt x="0" y="799"/>
                      <a:pt x="238" y="1037"/>
                      <a:pt x="536" y="1049"/>
                    </a:cubicBezTo>
                    <a:cubicBezTo>
                      <a:pt x="584" y="1049"/>
                      <a:pt x="608" y="1037"/>
                      <a:pt x="655" y="1037"/>
                    </a:cubicBezTo>
                    <a:cubicBezTo>
                      <a:pt x="893" y="989"/>
                      <a:pt x="1072" y="799"/>
                      <a:pt x="1084" y="548"/>
                    </a:cubicBezTo>
                    <a:cubicBezTo>
                      <a:pt x="1108" y="251"/>
                      <a:pt x="869" y="13"/>
                      <a:pt x="57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5" name="Google Shape;6515;p46"/>
              <p:cNvSpPr/>
              <p:nvPr/>
            </p:nvSpPr>
            <p:spPr>
              <a:xfrm>
                <a:off x="2521425" y="4653375"/>
                <a:ext cx="2700" cy="1525"/>
              </a:xfrm>
              <a:custGeom>
                <a:avLst/>
                <a:gdLst/>
                <a:ahLst/>
                <a:cxnLst/>
                <a:rect l="l" t="t" r="r" b="b"/>
                <a:pathLst>
                  <a:path w="108" h="61" extrusionOk="0">
                    <a:moveTo>
                      <a:pt x="1" y="48"/>
                    </a:moveTo>
                    <a:cubicBezTo>
                      <a:pt x="1" y="48"/>
                      <a:pt x="1" y="60"/>
                      <a:pt x="1" y="48"/>
                    </a:cubicBezTo>
                    <a:cubicBezTo>
                      <a:pt x="37" y="25"/>
                      <a:pt x="60" y="13"/>
                      <a:pt x="108" y="1"/>
                    </a:cubicBezTo>
                    <a:cubicBezTo>
                      <a:pt x="60" y="13"/>
                      <a:pt x="37" y="25"/>
                      <a:pt x="1" y="48"/>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6" name="Google Shape;6516;p46"/>
              <p:cNvSpPr/>
              <p:nvPr/>
            </p:nvSpPr>
            <p:spPr>
              <a:xfrm>
                <a:off x="5212250" y="4455150"/>
                <a:ext cx="124450" cy="237250"/>
              </a:xfrm>
              <a:custGeom>
                <a:avLst/>
                <a:gdLst/>
                <a:ahLst/>
                <a:cxnLst/>
                <a:rect l="l" t="t" r="r" b="b"/>
                <a:pathLst>
                  <a:path w="4978" h="9490" extrusionOk="0">
                    <a:moveTo>
                      <a:pt x="4013" y="0"/>
                    </a:moveTo>
                    <a:cubicBezTo>
                      <a:pt x="4013" y="0"/>
                      <a:pt x="1358" y="2417"/>
                      <a:pt x="584" y="5144"/>
                    </a:cubicBezTo>
                    <a:cubicBezTo>
                      <a:pt x="0" y="7203"/>
                      <a:pt x="643" y="8823"/>
                      <a:pt x="1000" y="9489"/>
                    </a:cubicBezTo>
                    <a:lnTo>
                      <a:pt x="1810" y="9489"/>
                    </a:lnTo>
                    <a:cubicBezTo>
                      <a:pt x="2524" y="9013"/>
                      <a:pt x="3691" y="7989"/>
                      <a:pt x="4203" y="6168"/>
                    </a:cubicBezTo>
                    <a:cubicBezTo>
                      <a:pt x="4977" y="3465"/>
                      <a:pt x="4013" y="0"/>
                      <a:pt x="4013"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7" name="Google Shape;6517;p46"/>
              <p:cNvSpPr/>
              <p:nvPr/>
            </p:nvSpPr>
            <p:spPr>
              <a:xfrm>
                <a:off x="7013950" y="4198275"/>
                <a:ext cx="33075" cy="62525"/>
              </a:xfrm>
              <a:custGeom>
                <a:avLst/>
                <a:gdLst/>
                <a:ahLst/>
                <a:cxnLst/>
                <a:rect l="l" t="t" r="r" b="b"/>
                <a:pathLst>
                  <a:path w="1323" h="2501" extrusionOk="0">
                    <a:moveTo>
                      <a:pt x="1322" y="0"/>
                    </a:moveTo>
                    <a:cubicBezTo>
                      <a:pt x="346" y="869"/>
                      <a:pt x="1" y="1750"/>
                      <a:pt x="1" y="1750"/>
                    </a:cubicBezTo>
                    <a:cubicBezTo>
                      <a:pt x="1" y="1750"/>
                      <a:pt x="299" y="1965"/>
                      <a:pt x="822" y="2167"/>
                    </a:cubicBezTo>
                    <a:cubicBezTo>
                      <a:pt x="799" y="2203"/>
                      <a:pt x="787" y="2227"/>
                      <a:pt x="787" y="2262"/>
                    </a:cubicBezTo>
                    <a:cubicBezTo>
                      <a:pt x="787" y="2381"/>
                      <a:pt x="882" y="2500"/>
                      <a:pt x="1013" y="2500"/>
                    </a:cubicBezTo>
                    <a:cubicBezTo>
                      <a:pt x="1120" y="2500"/>
                      <a:pt x="1203" y="2429"/>
                      <a:pt x="1239" y="2322"/>
                    </a:cubicBezTo>
                    <a:cubicBezTo>
                      <a:pt x="1263" y="2334"/>
                      <a:pt x="1299" y="2334"/>
                      <a:pt x="1322" y="2346"/>
                    </a:cubicBezTo>
                    <a:lnTo>
                      <a:pt x="1322" y="0"/>
                    </a:ln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8" name="Google Shape;6518;p46"/>
              <p:cNvSpPr/>
              <p:nvPr/>
            </p:nvSpPr>
            <p:spPr>
              <a:xfrm>
                <a:off x="6862450" y="4509325"/>
                <a:ext cx="104500" cy="182175"/>
              </a:xfrm>
              <a:custGeom>
                <a:avLst/>
                <a:gdLst/>
                <a:ahLst/>
                <a:cxnLst/>
                <a:rect l="l" t="t" r="r" b="b"/>
                <a:pathLst>
                  <a:path w="4180" h="7287" extrusionOk="0">
                    <a:moveTo>
                      <a:pt x="3692" y="0"/>
                    </a:moveTo>
                    <a:cubicBezTo>
                      <a:pt x="3692" y="0"/>
                      <a:pt x="3453" y="203"/>
                      <a:pt x="3108" y="584"/>
                    </a:cubicBezTo>
                    <a:lnTo>
                      <a:pt x="3049" y="643"/>
                    </a:lnTo>
                    <a:cubicBezTo>
                      <a:pt x="3013" y="679"/>
                      <a:pt x="2977" y="726"/>
                      <a:pt x="2930" y="762"/>
                    </a:cubicBezTo>
                    <a:cubicBezTo>
                      <a:pt x="2787" y="905"/>
                      <a:pt x="2632" y="1084"/>
                      <a:pt x="2477" y="1274"/>
                    </a:cubicBezTo>
                    <a:cubicBezTo>
                      <a:pt x="2429" y="1334"/>
                      <a:pt x="2382" y="1381"/>
                      <a:pt x="2334" y="1441"/>
                    </a:cubicBezTo>
                    <a:cubicBezTo>
                      <a:pt x="1560" y="2393"/>
                      <a:pt x="655" y="3715"/>
                      <a:pt x="274" y="5120"/>
                    </a:cubicBezTo>
                    <a:cubicBezTo>
                      <a:pt x="48" y="5917"/>
                      <a:pt x="1" y="6656"/>
                      <a:pt x="60" y="7287"/>
                    </a:cubicBezTo>
                    <a:lnTo>
                      <a:pt x="251" y="7287"/>
                    </a:lnTo>
                    <a:lnTo>
                      <a:pt x="3251" y="7251"/>
                    </a:lnTo>
                    <a:cubicBezTo>
                      <a:pt x="3334" y="7239"/>
                      <a:pt x="3406" y="7215"/>
                      <a:pt x="3489" y="7203"/>
                    </a:cubicBezTo>
                    <a:cubicBezTo>
                      <a:pt x="3632" y="6894"/>
                      <a:pt x="3787" y="6549"/>
                      <a:pt x="3882" y="6179"/>
                    </a:cubicBezTo>
                    <a:cubicBezTo>
                      <a:pt x="4061" y="5584"/>
                      <a:pt x="4144" y="4941"/>
                      <a:pt x="4168" y="4310"/>
                    </a:cubicBezTo>
                    <a:cubicBezTo>
                      <a:pt x="4168" y="4227"/>
                      <a:pt x="4180" y="4155"/>
                      <a:pt x="4180" y="4072"/>
                    </a:cubicBezTo>
                    <a:lnTo>
                      <a:pt x="4180" y="3691"/>
                    </a:lnTo>
                    <a:lnTo>
                      <a:pt x="4180" y="3465"/>
                    </a:lnTo>
                    <a:lnTo>
                      <a:pt x="4180" y="3346"/>
                    </a:lnTo>
                    <a:cubicBezTo>
                      <a:pt x="4180" y="3274"/>
                      <a:pt x="4180" y="3179"/>
                      <a:pt x="4168" y="3108"/>
                    </a:cubicBezTo>
                    <a:cubicBezTo>
                      <a:pt x="4168" y="2977"/>
                      <a:pt x="4156" y="2858"/>
                      <a:pt x="4144" y="2739"/>
                    </a:cubicBezTo>
                    <a:cubicBezTo>
                      <a:pt x="4144" y="2679"/>
                      <a:pt x="4120" y="2608"/>
                      <a:pt x="4120" y="2548"/>
                    </a:cubicBezTo>
                    <a:cubicBezTo>
                      <a:pt x="4120" y="2512"/>
                      <a:pt x="4120" y="2465"/>
                      <a:pt x="4108" y="2441"/>
                    </a:cubicBezTo>
                    <a:cubicBezTo>
                      <a:pt x="4108" y="2369"/>
                      <a:pt x="4096" y="2286"/>
                      <a:pt x="4096" y="2215"/>
                    </a:cubicBezTo>
                    <a:cubicBezTo>
                      <a:pt x="4084" y="2096"/>
                      <a:pt x="4061" y="1988"/>
                      <a:pt x="4049" y="1869"/>
                    </a:cubicBezTo>
                    <a:cubicBezTo>
                      <a:pt x="4049" y="1810"/>
                      <a:pt x="4037" y="1762"/>
                      <a:pt x="4037" y="1691"/>
                    </a:cubicBezTo>
                    <a:cubicBezTo>
                      <a:pt x="4037" y="1667"/>
                      <a:pt x="4025" y="1631"/>
                      <a:pt x="4025" y="1596"/>
                    </a:cubicBezTo>
                    <a:cubicBezTo>
                      <a:pt x="4001" y="1536"/>
                      <a:pt x="4001" y="1476"/>
                      <a:pt x="3989" y="1417"/>
                    </a:cubicBezTo>
                    <a:cubicBezTo>
                      <a:pt x="3965" y="1262"/>
                      <a:pt x="3942" y="1119"/>
                      <a:pt x="3918" y="976"/>
                    </a:cubicBezTo>
                    <a:lnTo>
                      <a:pt x="3870" y="762"/>
                    </a:lnTo>
                    <a:cubicBezTo>
                      <a:pt x="3787" y="322"/>
                      <a:pt x="3703" y="60"/>
                      <a:pt x="369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9" name="Google Shape;6519;p46"/>
              <p:cNvSpPr/>
              <p:nvPr/>
            </p:nvSpPr>
            <p:spPr>
              <a:xfrm>
                <a:off x="6862450" y="4509325"/>
                <a:ext cx="104500" cy="182175"/>
              </a:xfrm>
              <a:custGeom>
                <a:avLst/>
                <a:gdLst/>
                <a:ahLst/>
                <a:cxnLst/>
                <a:rect l="l" t="t" r="r" b="b"/>
                <a:pathLst>
                  <a:path w="4180" h="7287" fill="none" extrusionOk="0">
                    <a:moveTo>
                      <a:pt x="3251" y="7251"/>
                    </a:moveTo>
                    <a:cubicBezTo>
                      <a:pt x="3334" y="7239"/>
                      <a:pt x="3406" y="7215"/>
                      <a:pt x="3489" y="7203"/>
                    </a:cubicBezTo>
                    <a:cubicBezTo>
                      <a:pt x="3632" y="6894"/>
                      <a:pt x="3787" y="6549"/>
                      <a:pt x="3882" y="6179"/>
                    </a:cubicBezTo>
                    <a:cubicBezTo>
                      <a:pt x="4061" y="5584"/>
                      <a:pt x="4144" y="4941"/>
                      <a:pt x="4168" y="4310"/>
                    </a:cubicBezTo>
                    <a:cubicBezTo>
                      <a:pt x="4168" y="4227"/>
                      <a:pt x="4180" y="4155"/>
                      <a:pt x="4180" y="4072"/>
                    </a:cubicBezTo>
                    <a:lnTo>
                      <a:pt x="4180" y="3691"/>
                    </a:lnTo>
                    <a:lnTo>
                      <a:pt x="4180" y="3465"/>
                    </a:lnTo>
                    <a:lnTo>
                      <a:pt x="4180" y="3346"/>
                    </a:lnTo>
                    <a:cubicBezTo>
                      <a:pt x="4180" y="3274"/>
                      <a:pt x="4180" y="3179"/>
                      <a:pt x="4168" y="3108"/>
                    </a:cubicBezTo>
                    <a:cubicBezTo>
                      <a:pt x="4168" y="2977"/>
                      <a:pt x="4156" y="2858"/>
                      <a:pt x="4144" y="2739"/>
                    </a:cubicBezTo>
                    <a:cubicBezTo>
                      <a:pt x="4144" y="2679"/>
                      <a:pt x="4120" y="2608"/>
                      <a:pt x="4120" y="2548"/>
                    </a:cubicBezTo>
                    <a:cubicBezTo>
                      <a:pt x="4120" y="2512"/>
                      <a:pt x="4120" y="2465"/>
                      <a:pt x="4108" y="2441"/>
                    </a:cubicBezTo>
                    <a:cubicBezTo>
                      <a:pt x="4108" y="2369"/>
                      <a:pt x="4096" y="2286"/>
                      <a:pt x="4096" y="2215"/>
                    </a:cubicBezTo>
                    <a:cubicBezTo>
                      <a:pt x="4084" y="2096"/>
                      <a:pt x="4061" y="1988"/>
                      <a:pt x="4049" y="1869"/>
                    </a:cubicBezTo>
                    <a:cubicBezTo>
                      <a:pt x="4049" y="1810"/>
                      <a:pt x="4037" y="1762"/>
                      <a:pt x="4037" y="1691"/>
                    </a:cubicBezTo>
                    <a:cubicBezTo>
                      <a:pt x="4037" y="1667"/>
                      <a:pt x="4025" y="1631"/>
                      <a:pt x="4025" y="1596"/>
                    </a:cubicBezTo>
                    <a:cubicBezTo>
                      <a:pt x="4001" y="1536"/>
                      <a:pt x="4001" y="1476"/>
                      <a:pt x="3989" y="1417"/>
                    </a:cubicBezTo>
                    <a:cubicBezTo>
                      <a:pt x="3965" y="1262"/>
                      <a:pt x="3942" y="1119"/>
                      <a:pt x="3918" y="976"/>
                    </a:cubicBezTo>
                    <a:lnTo>
                      <a:pt x="3870" y="762"/>
                    </a:lnTo>
                    <a:cubicBezTo>
                      <a:pt x="3787" y="322"/>
                      <a:pt x="3703" y="60"/>
                      <a:pt x="3692" y="0"/>
                    </a:cubicBezTo>
                    <a:lnTo>
                      <a:pt x="3692" y="0"/>
                    </a:lnTo>
                    <a:lnTo>
                      <a:pt x="3692" y="0"/>
                    </a:lnTo>
                    <a:lnTo>
                      <a:pt x="3692" y="0"/>
                    </a:lnTo>
                    <a:cubicBezTo>
                      <a:pt x="3692" y="0"/>
                      <a:pt x="3453" y="203"/>
                      <a:pt x="3108" y="584"/>
                    </a:cubicBezTo>
                    <a:lnTo>
                      <a:pt x="3049" y="643"/>
                    </a:lnTo>
                    <a:cubicBezTo>
                      <a:pt x="3013" y="679"/>
                      <a:pt x="2977" y="726"/>
                      <a:pt x="2930" y="762"/>
                    </a:cubicBezTo>
                    <a:cubicBezTo>
                      <a:pt x="2787" y="905"/>
                      <a:pt x="2632" y="1084"/>
                      <a:pt x="2477" y="1274"/>
                    </a:cubicBezTo>
                    <a:cubicBezTo>
                      <a:pt x="2429" y="1334"/>
                      <a:pt x="2382" y="1381"/>
                      <a:pt x="2334" y="1441"/>
                    </a:cubicBezTo>
                    <a:cubicBezTo>
                      <a:pt x="1560" y="2393"/>
                      <a:pt x="655" y="3715"/>
                      <a:pt x="274" y="5120"/>
                    </a:cubicBezTo>
                    <a:cubicBezTo>
                      <a:pt x="48" y="5917"/>
                      <a:pt x="1" y="6656"/>
                      <a:pt x="60" y="7287"/>
                    </a:cubicBezTo>
                    <a:lnTo>
                      <a:pt x="251" y="7287"/>
                    </a:lnTo>
                  </a:path>
                </a:pathLst>
              </a:custGeom>
              <a:no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20" name="Google Shape;6520;p46"/>
              <p:cNvSpPr/>
              <p:nvPr/>
            </p:nvSpPr>
            <p:spPr>
              <a:xfrm>
                <a:off x="516125" y="4179800"/>
                <a:ext cx="625" cy="252150"/>
              </a:xfrm>
              <a:custGeom>
                <a:avLst/>
                <a:gdLst/>
                <a:ahLst/>
                <a:cxnLst/>
                <a:rect l="l" t="t" r="r" b="b"/>
                <a:pathLst>
                  <a:path w="25" h="10086" extrusionOk="0">
                    <a:moveTo>
                      <a:pt x="24" y="1"/>
                    </a:moveTo>
                    <a:cubicBezTo>
                      <a:pt x="12" y="25"/>
                      <a:pt x="0" y="37"/>
                      <a:pt x="0" y="37"/>
                    </a:cubicBezTo>
                    <a:lnTo>
                      <a:pt x="0" y="10085"/>
                    </a:lnTo>
                    <a:cubicBezTo>
                      <a:pt x="12" y="10085"/>
                      <a:pt x="12" y="10074"/>
                      <a:pt x="24" y="10062"/>
                    </a:cubicBezTo>
                    <a:lnTo>
                      <a:pt x="24" y="1"/>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21" name="Google Shape;6521;p46"/>
              <p:cNvSpPr/>
              <p:nvPr/>
            </p:nvSpPr>
            <p:spPr>
              <a:xfrm>
                <a:off x="503325" y="2360550"/>
                <a:ext cx="13425" cy="26800"/>
              </a:xfrm>
              <a:custGeom>
                <a:avLst/>
                <a:gdLst/>
                <a:ahLst/>
                <a:cxnLst/>
                <a:rect l="l" t="t" r="r" b="b"/>
                <a:pathLst>
                  <a:path w="537" h="1072" extrusionOk="0">
                    <a:moveTo>
                      <a:pt x="536" y="0"/>
                    </a:moveTo>
                    <a:cubicBezTo>
                      <a:pt x="274" y="345"/>
                      <a:pt x="96" y="643"/>
                      <a:pt x="0" y="822"/>
                    </a:cubicBezTo>
                    <a:cubicBezTo>
                      <a:pt x="108" y="881"/>
                      <a:pt x="298" y="988"/>
                      <a:pt x="536" y="1072"/>
                    </a:cubicBezTo>
                    <a:lnTo>
                      <a:pt x="536" y="0"/>
                    </a:ln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22" name="Google Shape;6522;p46"/>
              <p:cNvSpPr/>
              <p:nvPr/>
            </p:nvSpPr>
            <p:spPr>
              <a:xfrm>
                <a:off x="6637725" y="1120200"/>
                <a:ext cx="29775" cy="16700"/>
              </a:xfrm>
              <a:custGeom>
                <a:avLst/>
                <a:gdLst/>
                <a:ahLst/>
                <a:cxnLst/>
                <a:rect l="l" t="t" r="r" b="b"/>
                <a:pathLst>
                  <a:path w="1191" h="668" extrusionOk="0">
                    <a:moveTo>
                      <a:pt x="762" y="1"/>
                    </a:moveTo>
                    <a:cubicBezTo>
                      <a:pt x="596" y="120"/>
                      <a:pt x="310" y="346"/>
                      <a:pt x="0" y="668"/>
                    </a:cubicBezTo>
                    <a:lnTo>
                      <a:pt x="1191" y="668"/>
                    </a:lnTo>
                    <a:cubicBezTo>
                      <a:pt x="1024" y="358"/>
                      <a:pt x="870" y="132"/>
                      <a:pt x="76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23" name="Google Shape;6523;p46"/>
              <p:cNvSpPr/>
              <p:nvPr/>
            </p:nvSpPr>
            <p:spPr>
              <a:xfrm>
                <a:off x="7047300" y="1799150"/>
                <a:ext cx="9550" cy="10450"/>
              </a:xfrm>
              <a:custGeom>
                <a:avLst/>
                <a:gdLst/>
                <a:ahLst/>
                <a:cxnLst/>
                <a:rect l="l" t="t" r="r" b="b"/>
                <a:pathLst>
                  <a:path w="382" h="418" extrusionOk="0">
                    <a:moveTo>
                      <a:pt x="0" y="1"/>
                    </a:moveTo>
                    <a:lnTo>
                      <a:pt x="0" y="418"/>
                    </a:lnTo>
                    <a:cubicBezTo>
                      <a:pt x="155" y="358"/>
                      <a:pt x="286" y="310"/>
                      <a:pt x="381" y="275"/>
                    </a:cubicBezTo>
                    <a:cubicBezTo>
                      <a:pt x="274" y="191"/>
                      <a:pt x="155" y="108"/>
                      <a:pt x="0"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24" name="Google Shape;6524;p46"/>
              <p:cNvSpPr/>
              <p:nvPr/>
            </p:nvSpPr>
            <p:spPr>
              <a:xfrm>
                <a:off x="5242900" y="4692375"/>
                <a:ext cx="4800" cy="1800"/>
              </a:xfrm>
              <a:custGeom>
                <a:avLst/>
                <a:gdLst/>
                <a:ahLst/>
                <a:cxnLst/>
                <a:rect l="l" t="t" r="r" b="b"/>
                <a:pathLst>
                  <a:path w="192" h="72" extrusionOk="0">
                    <a:moveTo>
                      <a:pt x="1" y="0"/>
                    </a:moveTo>
                    <a:cubicBezTo>
                      <a:pt x="13" y="36"/>
                      <a:pt x="25" y="60"/>
                      <a:pt x="48" y="72"/>
                    </a:cubicBezTo>
                    <a:cubicBezTo>
                      <a:pt x="84" y="60"/>
                      <a:pt x="132" y="36"/>
                      <a:pt x="19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25" name="Google Shape;6525;p46"/>
              <p:cNvSpPr/>
              <p:nvPr/>
            </p:nvSpPr>
            <p:spPr>
              <a:xfrm>
                <a:off x="7047900" y="1913450"/>
                <a:ext cx="900" cy="5700"/>
              </a:xfrm>
              <a:custGeom>
                <a:avLst/>
                <a:gdLst/>
                <a:ahLst/>
                <a:cxnLst/>
                <a:rect l="l" t="t" r="r" b="b"/>
                <a:pathLst>
                  <a:path w="36" h="228" extrusionOk="0">
                    <a:moveTo>
                      <a:pt x="36" y="1"/>
                    </a:moveTo>
                    <a:lnTo>
                      <a:pt x="36" y="1"/>
                    </a:lnTo>
                    <a:cubicBezTo>
                      <a:pt x="12" y="13"/>
                      <a:pt x="0" y="13"/>
                      <a:pt x="0" y="13"/>
                    </a:cubicBezTo>
                    <a:lnTo>
                      <a:pt x="0" y="227"/>
                    </a:lnTo>
                    <a:lnTo>
                      <a:pt x="36" y="1"/>
                    </a:ln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26" name="Google Shape;6526;p46"/>
              <p:cNvSpPr/>
              <p:nvPr/>
            </p:nvSpPr>
            <p:spPr>
              <a:xfrm>
                <a:off x="2996800" y="4692375"/>
                <a:ext cx="27700" cy="25325"/>
              </a:xfrm>
              <a:custGeom>
                <a:avLst/>
                <a:gdLst/>
                <a:ahLst/>
                <a:cxnLst/>
                <a:rect l="l" t="t" r="r" b="b"/>
                <a:pathLst>
                  <a:path w="1108" h="1013" extrusionOk="0">
                    <a:moveTo>
                      <a:pt x="0" y="0"/>
                    </a:moveTo>
                    <a:cubicBezTo>
                      <a:pt x="95" y="429"/>
                      <a:pt x="203" y="774"/>
                      <a:pt x="262" y="1012"/>
                    </a:cubicBezTo>
                    <a:cubicBezTo>
                      <a:pt x="453" y="810"/>
                      <a:pt x="750" y="453"/>
                      <a:pt x="1107"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27" name="Google Shape;6527;p46"/>
              <p:cNvSpPr/>
              <p:nvPr/>
            </p:nvSpPr>
            <p:spPr>
              <a:xfrm>
                <a:off x="7047900" y="2683200"/>
                <a:ext cx="25" cy="325"/>
              </a:xfrm>
              <a:custGeom>
                <a:avLst/>
                <a:gdLst/>
                <a:ahLst/>
                <a:cxnLst/>
                <a:rect l="l" t="t" r="r" b="b"/>
                <a:pathLst>
                  <a:path w="1" h="13" extrusionOk="0">
                    <a:moveTo>
                      <a:pt x="0" y="0"/>
                    </a:moveTo>
                    <a:lnTo>
                      <a:pt x="0" y="0"/>
                    </a:lnTo>
                    <a:lnTo>
                      <a:pt x="0" y="0"/>
                    </a:lnTo>
                    <a:cubicBezTo>
                      <a:pt x="0" y="12"/>
                      <a:pt x="0" y="0"/>
                      <a:pt x="0"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28" name="Google Shape;6528;p46"/>
              <p:cNvSpPr/>
              <p:nvPr/>
            </p:nvSpPr>
            <p:spPr>
              <a:xfrm>
                <a:off x="491125" y="3172850"/>
                <a:ext cx="3000" cy="3000"/>
              </a:xfrm>
              <a:custGeom>
                <a:avLst/>
                <a:gdLst/>
                <a:ahLst/>
                <a:cxnLst/>
                <a:rect l="l" t="t" r="r" b="b"/>
                <a:pathLst>
                  <a:path w="120" h="120" extrusionOk="0">
                    <a:moveTo>
                      <a:pt x="60" y="0"/>
                    </a:moveTo>
                    <a:cubicBezTo>
                      <a:pt x="48" y="0"/>
                      <a:pt x="36" y="0"/>
                      <a:pt x="12" y="12"/>
                    </a:cubicBezTo>
                    <a:cubicBezTo>
                      <a:pt x="0" y="36"/>
                      <a:pt x="0" y="36"/>
                      <a:pt x="0" y="48"/>
                    </a:cubicBezTo>
                    <a:lnTo>
                      <a:pt x="0" y="60"/>
                    </a:lnTo>
                    <a:cubicBezTo>
                      <a:pt x="0" y="72"/>
                      <a:pt x="0" y="95"/>
                      <a:pt x="12" y="107"/>
                    </a:cubicBezTo>
                    <a:cubicBezTo>
                      <a:pt x="48" y="119"/>
                      <a:pt x="60" y="119"/>
                      <a:pt x="60" y="119"/>
                    </a:cubicBezTo>
                    <a:cubicBezTo>
                      <a:pt x="96" y="119"/>
                      <a:pt x="119" y="83"/>
                      <a:pt x="119" y="60"/>
                    </a:cubicBezTo>
                    <a:cubicBezTo>
                      <a:pt x="119" y="48"/>
                      <a:pt x="119" y="36"/>
                      <a:pt x="107" y="12"/>
                    </a:cubicBezTo>
                    <a:cubicBezTo>
                      <a:pt x="96" y="0"/>
                      <a:pt x="72" y="0"/>
                      <a:pt x="60"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29" name="Google Shape;6529;p46"/>
              <p:cNvSpPr/>
              <p:nvPr/>
            </p:nvSpPr>
            <p:spPr>
              <a:xfrm>
                <a:off x="865875" y="4692075"/>
                <a:ext cx="14900" cy="5975"/>
              </a:xfrm>
              <a:custGeom>
                <a:avLst/>
                <a:gdLst/>
                <a:ahLst/>
                <a:cxnLst/>
                <a:rect l="l" t="t" r="r" b="b"/>
                <a:pathLst>
                  <a:path w="596" h="239" extrusionOk="0">
                    <a:moveTo>
                      <a:pt x="0" y="1"/>
                    </a:moveTo>
                    <a:lnTo>
                      <a:pt x="0" y="24"/>
                    </a:lnTo>
                    <a:cubicBezTo>
                      <a:pt x="48" y="167"/>
                      <a:pt x="143" y="239"/>
                      <a:pt x="286" y="239"/>
                    </a:cubicBezTo>
                    <a:cubicBezTo>
                      <a:pt x="357" y="239"/>
                      <a:pt x="441" y="203"/>
                      <a:pt x="500" y="143"/>
                    </a:cubicBezTo>
                    <a:cubicBezTo>
                      <a:pt x="548" y="108"/>
                      <a:pt x="584" y="60"/>
                      <a:pt x="59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30" name="Google Shape;6530;p46"/>
              <p:cNvSpPr/>
              <p:nvPr/>
            </p:nvSpPr>
            <p:spPr>
              <a:xfrm>
                <a:off x="516125" y="3127900"/>
                <a:ext cx="625" cy="242600"/>
              </a:xfrm>
              <a:custGeom>
                <a:avLst/>
                <a:gdLst/>
                <a:ahLst/>
                <a:cxnLst/>
                <a:rect l="l" t="t" r="r" b="b"/>
                <a:pathLst>
                  <a:path w="25" h="9704" extrusionOk="0">
                    <a:moveTo>
                      <a:pt x="0" y="0"/>
                    </a:moveTo>
                    <a:lnTo>
                      <a:pt x="0" y="9704"/>
                    </a:lnTo>
                    <a:cubicBezTo>
                      <a:pt x="12" y="9692"/>
                      <a:pt x="12" y="9668"/>
                      <a:pt x="24" y="9656"/>
                    </a:cubicBezTo>
                    <a:lnTo>
                      <a:pt x="24" y="0"/>
                    </a:ln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31" name="Google Shape;6531;p46"/>
              <p:cNvSpPr/>
              <p:nvPr/>
            </p:nvSpPr>
            <p:spPr>
              <a:xfrm>
                <a:off x="516125" y="3369300"/>
                <a:ext cx="625" cy="9250"/>
              </a:xfrm>
              <a:custGeom>
                <a:avLst/>
                <a:gdLst/>
                <a:ahLst/>
                <a:cxnLst/>
                <a:rect l="l" t="t" r="r" b="b"/>
                <a:pathLst>
                  <a:path w="25" h="370" extrusionOk="0">
                    <a:moveTo>
                      <a:pt x="24" y="0"/>
                    </a:moveTo>
                    <a:cubicBezTo>
                      <a:pt x="12" y="12"/>
                      <a:pt x="0" y="36"/>
                      <a:pt x="0" y="48"/>
                    </a:cubicBezTo>
                    <a:lnTo>
                      <a:pt x="0" y="369"/>
                    </a:lnTo>
                    <a:cubicBezTo>
                      <a:pt x="12" y="357"/>
                      <a:pt x="12" y="346"/>
                      <a:pt x="24" y="334"/>
                    </a:cubicBezTo>
                    <a:lnTo>
                      <a:pt x="24" y="0"/>
                    </a:ln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32" name="Google Shape;6532;p46"/>
              <p:cNvSpPr/>
              <p:nvPr/>
            </p:nvSpPr>
            <p:spPr>
              <a:xfrm>
                <a:off x="489325" y="3171050"/>
                <a:ext cx="7175" cy="7175"/>
              </a:xfrm>
              <a:custGeom>
                <a:avLst/>
                <a:gdLst/>
                <a:ahLst/>
                <a:cxnLst/>
                <a:rect l="l" t="t" r="r" b="b"/>
                <a:pathLst>
                  <a:path w="287" h="287" extrusionOk="0">
                    <a:moveTo>
                      <a:pt x="144" y="72"/>
                    </a:moveTo>
                    <a:cubicBezTo>
                      <a:pt x="156" y="72"/>
                      <a:pt x="179" y="72"/>
                      <a:pt x="191" y="84"/>
                    </a:cubicBezTo>
                    <a:cubicBezTo>
                      <a:pt x="203" y="108"/>
                      <a:pt x="203" y="120"/>
                      <a:pt x="203" y="132"/>
                    </a:cubicBezTo>
                    <a:cubicBezTo>
                      <a:pt x="191" y="155"/>
                      <a:pt x="179" y="191"/>
                      <a:pt x="132" y="191"/>
                    </a:cubicBezTo>
                    <a:cubicBezTo>
                      <a:pt x="120" y="191"/>
                      <a:pt x="108" y="191"/>
                      <a:pt x="108" y="179"/>
                    </a:cubicBezTo>
                    <a:cubicBezTo>
                      <a:pt x="84" y="155"/>
                      <a:pt x="84" y="144"/>
                      <a:pt x="84" y="132"/>
                    </a:cubicBezTo>
                    <a:lnTo>
                      <a:pt x="84" y="120"/>
                    </a:lnTo>
                    <a:cubicBezTo>
                      <a:pt x="84" y="108"/>
                      <a:pt x="108" y="84"/>
                      <a:pt x="108" y="84"/>
                    </a:cubicBezTo>
                    <a:cubicBezTo>
                      <a:pt x="120" y="72"/>
                      <a:pt x="132" y="72"/>
                      <a:pt x="144" y="72"/>
                    </a:cubicBezTo>
                    <a:close/>
                    <a:moveTo>
                      <a:pt x="144" y="1"/>
                    </a:moveTo>
                    <a:cubicBezTo>
                      <a:pt x="72" y="1"/>
                      <a:pt x="1" y="60"/>
                      <a:pt x="1" y="132"/>
                    </a:cubicBezTo>
                    <a:cubicBezTo>
                      <a:pt x="1" y="203"/>
                      <a:pt x="60" y="286"/>
                      <a:pt x="132" y="286"/>
                    </a:cubicBezTo>
                    <a:cubicBezTo>
                      <a:pt x="203" y="286"/>
                      <a:pt x="287" y="227"/>
                      <a:pt x="287" y="144"/>
                    </a:cubicBezTo>
                    <a:cubicBezTo>
                      <a:pt x="287" y="60"/>
                      <a:pt x="227" y="1"/>
                      <a:pt x="144" y="1"/>
                    </a:cubicBez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33" name="Google Shape;6533;p46"/>
              <p:cNvSpPr/>
              <p:nvPr/>
            </p:nvSpPr>
            <p:spPr>
              <a:xfrm>
                <a:off x="6375475" y="4692375"/>
                <a:ext cx="5100" cy="25"/>
              </a:xfrm>
              <a:custGeom>
                <a:avLst/>
                <a:gdLst/>
                <a:ahLst/>
                <a:cxnLst/>
                <a:rect l="l" t="t" r="r" b="b"/>
                <a:pathLst>
                  <a:path w="204" h="1" extrusionOk="0">
                    <a:moveTo>
                      <a:pt x="1" y="0"/>
                    </a:moveTo>
                    <a:lnTo>
                      <a:pt x="203" y="0"/>
                    </a:lnTo>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34" name="Google Shape;6534;p46"/>
              <p:cNvSpPr/>
              <p:nvPr/>
            </p:nvSpPr>
            <p:spPr>
              <a:xfrm>
                <a:off x="516125" y="2275100"/>
                <a:ext cx="625" cy="733750"/>
              </a:xfrm>
              <a:custGeom>
                <a:avLst/>
                <a:gdLst/>
                <a:ahLst/>
                <a:cxnLst/>
                <a:rect l="l" t="t" r="r" b="b"/>
                <a:pathLst>
                  <a:path w="25" h="29350" extrusionOk="0">
                    <a:moveTo>
                      <a:pt x="24" y="1"/>
                    </a:moveTo>
                    <a:cubicBezTo>
                      <a:pt x="12" y="13"/>
                      <a:pt x="0" y="13"/>
                      <a:pt x="0" y="25"/>
                    </a:cubicBezTo>
                    <a:lnTo>
                      <a:pt x="0" y="3144"/>
                    </a:lnTo>
                    <a:lnTo>
                      <a:pt x="24" y="3109"/>
                    </a:lnTo>
                    <a:lnTo>
                      <a:pt x="24" y="1"/>
                    </a:lnTo>
                    <a:close/>
                    <a:moveTo>
                      <a:pt x="0" y="4704"/>
                    </a:moveTo>
                    <a:lnTo>
                      <a:pt x="0" y="16967"/>
                    </a:lnTo>
                    <a:lnTo>
                      <a:pt x="24" y="16967"/>
                    </a:lnTo>
                    <a:lnTo>
                      <a:pt x="24" y="4716"/>
                    </a:lnTo>
                    <a:cubicBezTo>
                      <a:pt x="12" y="4716"/>
                      <a:pt x="12" y="4716"/>
                      <a:pt x="0" y="4704"/>
                    </a:cubicBezTo>
                    <a:close/>
                    <a:moveTo>
                      <a:pt x="0" y="18158"/>
                    </a:moveTo>
                    <a:lnTo>
                      <a:pt x="0" y="29338"/>
                    </a:lnTo>
                    <a:cubicBezTo>
                      <a:pt x="12" y="29338"/>
                      <a:pt x="12" y="29350"/>
                      <a:pt x="24" y="29350"/>
                    </a:cubicBezTo>
                    <a:lnTo>
                      <a:pt x="24" y="18158"/>
                    </a:lnTo>
                    <a:lnTo>
                      <a:pt x="12" y="18158"/>
                    </a:lnTo>
                    <a:cubicBezTo>
                      <a:pt x="6" y="18164"/>
                      <a:pt x="3" y="18167"/>
                      <a:pt x="2" y="18167"/>
                    </a:cubicBezTo>
                    <a:cubicBezTo>
                      <a:pt x="0" y="18167"/>
                      <a:pt x="0" y="18164"/>
                      <a:pt x="0" y="18158"/>
                    </a:cubicBez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35" name="Google Shape;6535;p46"/>
              <p:cNvSpPr/>
              <p:nvPr/>
            </p:nvSpPr>
            <p:spPr>
              <a:xfrm>
                <a:off x="516125" y="2267975"/>
                <a:ext cx="625" cy="7750"/>
              </a:xfrm>
              <a:custGeom>
                <a:avLst/>
                <a:gdLst/>
                <a:ahLst/>
                <a:cxnLst/>
                <a:rect l="l" t="t" r="r" b="b"/>
                <a:pathLst>
                  <a:path w="25" h="310" extrusionOk="0">
                    <a:moveTo>
                      <a:pt x="24" y="0"/>
                    </a:moveTo>
                    <a:cubicBezTo>
                      <a:pt x="12" y="0"/>
                      <a:pt x="12" y="12"/>
                      <a:pt x="12" y="12"/>
                    </a:cubicBezTo>
                    <a:lnTo>
                      <a:pt x="0" y="36"/>
                    </a:lnTo>
                    <a:lnTo>
                      <a:pt x="0" y="310"/>
                    </a:lnTo>
                    <a:lnTo>
                      <a:pt x="24" y="286"/>
                    </a:lnTo>
                    <a:lnTo>
                      <a:pt x="24" y="0"/>
                    </a:ln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36" name="Google Shape;6536;p46"/>
              <p:cNvSpPr/>
              <p:nvPr/>
            </p:nvSpPr>
            <p:spPr>
              <a:xfrm>
                <a:off x="516125" y="3008825"/>
                <a:ext cx="625" cy="6275"/>
              </a:xfrm>
              <a:custGeom>
                <a:avLst/>
                <a:gdLst/>
                <a:ahLst/>
                <a:cxnLst/>
                <a:rect l="l" t="t" r="r" b="b"/>
                <a:pathLst>
                  <a:path w="25" h="251" extrusionOk="0">
                    <a:moveTo>
                      <a:pt x="0" y="1"/>
                    </a:moveTo>
                    <a:lnTo>
                      <a:pt x="0" y="239"/>
                    </a:lnTo>
                    <a:cubicBezTo>
                      <a:pt x="12" y="239"/>
                      <a:pt x="12" y="251"/>
                      <a:pt x="24" y="251"/>
                    </a:cubicBezTo>
                    <a:lnTo>
                      <a:pt x="24" y="13"/>
                    </a:lnTo>
                    <a:cubicBezTo>
                      <a:pt x="12" y="1"/>
                      <a:pt x="0" y="1"/>
                      <a:pt x="0" y="1"/>
                    </a:cubicBez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37" name="Google Shape;6537;p46"/>
              <p:cNvSpPr/>
              <p:nvPr/>
            </p:nvSpPr>
            <p:spPr>
              <a:xfrm>
                <a:off x="516125" y="3547300"/>
                <a:ext cx="625" cy="113425"/>
              </a:xfrm>
              <a:custGeom>
                <a:avLst/>
                <a:gdLst/>
                <a:ahLst/>
                <a:cxnLst/>
                <a:rect l="l" t="t" r="r" b="b"/>
                <a:pathLst>
                  <a:path w="25" h="4537" extrusionOk="0">
                    <a:moveTo>
                      <a:pt x="24" y="0"/>
                    </a:moveTo>
                    <a:cubicBezTo>
                      <a:pt x="12" y="12"/>
                      <a:pt x="0" y="12"/>
                      <a:pt x="0" y="12"/>
                    </a:cubicBezTo>
                    <a:lnTo>
                      <a:pt x="0" y="4536"/>
                    </a:lnTo>
                    <a:cubicBezTo>
                      <a:pt x="12" y="4536"/>
                      <a:pt x="12" y="4525"/>
                      <a:pt x="24" y="4525"/>
                    </a:cubicBezTo>
                    <a:lnTo>
                      <a:pt x="24" y="0"/>
                    </a:ln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38" name="Google Shape;6538;p46"/>
              <p:cNvSpPr/>
              <p:nvPr/>
            </p:nvSpPr>
            <p:spPr>
              <a:xfrm>
                <a:off x="516125" y="3541925"/>
                <a:ext cx="625" cy="5975"/>
              </a:xfrm>
              <a:custGeom>
                <a:avLst/>
                <a:gdLst/>
                <a:ahLst/>
                <a:cxnLst/>
                <a:rect l="l" t="t" r="r" b="b"/>
                <a:pathLst>
                  <a:path w="25" h="239" extrusionOk="0">
                    <a:moveTo>
                      <a:pt x="24" y="1"/>
                    </a:moveTo>
                    <a:cubicBezTo>
                      <a:pt x="12" y="1"/>
                      <a:pt x="0" y="1"/>
                      <a:pt x="0" y="13"/>
                    </a:cubicBezTo>
                    <a:lnTo>
                      <a:pt x="0" y="239"/>
                    </a:lnTo>
                    <a:cubicBezTo>
                      <a:pt x="12" y="239"/>
                      <a:pt x="12" y="227"/>
                      <a:pt x="24" y="227"/>
                    </a:cubicBezTo>
                    <a:lnTo>
                      <a:pt x="24" y="1"/>
                    </a:ln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39" name="Google Shape;6539;p46"/>
              <p:cNvSpPr/>
              <p:nvPr/>
            </p:nvSpPr>
            <p:spPr>
              <a:xfrm>
                <a:off x="6943725" y="4689400"/>
                <a:ext cx="6275" cy="1200"/>
              </a:xfrm>
              <a:custGeom>
                <a:avLst/>
                <a:gdLst/>
                <a:ahLst/>
                <a:cxnLst/>
                <a:rect l="l" t="t" r="r" b="b"/>
                <a:pathLst>
                  <a:path w="251" h="48" extrusionOk="0">
                    <a:moveTo>
                      <a:pt x="250" y="0"/>
                    </a:moveTo>
                    <a:cubicBezTo>
                      <a:pt x="192" y="8"/>
                      <a:pt x="143" y="19"/>
                      <a:pt x="94" y="30"/>
                    </a:cubicBezTo>
                    <a:lnTo>
                      <a:pt x="94" y="30"/>
                    </a:lnTo>
                    <a:lnTo>
                      <a:pt x="250" y="0"/>
                    </a:lnTo>
                    <a:close/>
                    <a:moveTo>
                      <a:pt x="94" y="30"/>
                    </a:moveTo>
                    <a:lnTo>
                      <a:pt x="0" y="48"/>
                    </a:lnTo>
                    <a:cubicBezTo>
                      <a:pt x="32" y="43"/>
                      <a:pt x="63" y="37"/>
                      <a:pt x="94" y="30"/>
                    </a:cubicBez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40" name="Google Shape;6540;p46"/>
              <p:cNvSpPr/>
              <p:nvPr/>
            </p:nvSpPr>
            <p:spPr>
              <a:xfrm>
                <a:off x="6772550" y="4692375"/>
                <a:ext cx="91725" cy="25"/>
              </a:xfrm>
              <a:custGeom>
                <a:avLst/>
                <a:gdLst/>
                <a:ahLst/>
                <a:cxnLst/>
                <a:rect l="l" t="t" r="r" b="b"/>
                <a:pathLst>
                  <a:path w="3669" h="1" extrusionOk="0">
                    <a:moveTo>
                      <a:pt x="3668" y="0"/>
                    </a:moveTo>
                    <a:lnTo>
                      <a:pt x="1" y="0"/>
                    </a:lnTo>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41" name="Google Shape;6541;p46"/>
              <p:cNvSpPr/>
              <p:nvPr/>
            </p:nvSpPr>
            <p:spPr>
              <a:xfrm>
                <a:off x="6766600" y="4692375"/>
                <a:ext cx="5400" cy="25"/>
              </a:xfrm>
              <a:custGeom>
                <a:avLst/>
                <a:gdLst/>
                <a:ahLst/>
                <a:cxnLst/>
                <a:rect l="l" t="t" r="r" b="b"/>
                <a:pathLst>
                  <a:path w="216" h="1" extrusionOk="0">
                    <a:moveTo>
                      <a:pt x="1" y="0"/>
                    </a:moveTo>
                    <a:lnTo>
                      <a:pt x="215" y="0"/>
                    </a:lnTo>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42" name="Google Shape;6542;p46"/>
              <p:cNvSpPr/>
              <p:nvPr/>
            </p:nvSpPr>
            <p:spPr>
              <a:xfrm>
                <a:off x="6864250" y="4692375"/>
                <a:ext cx="5075" cy="25"/>
              </a:xfrm>
              <a:custGeom>
                <a:avLst/>
                <a:gdLst/>
                <a:ahLst/>
                <a:cxnLst/>
                <a:rect l="l" t="t" r="r" b="b"/>
                <a:pathLst>
                  <a:path w="203" h="1" extrusionOk="0">
                    <a:moveTo>
                      <a:pt x="202" y="0"/>
                    </a:moveTo>
                    <a:lnTo>
                      <a:pt x="0" y="0"/>
                    </a:lnTo>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43" name="Google Shape;6543;p46"/>
              <p:cNvSpPr/>
              <p:nvPr/>
            </p:nvSpPr>
            <p:spPr>
              <a:xfrm>
                <a:off x="516125" y="1796475"/>
                <a:ext cx="625" cy="20875"/>
              </a:xfrm>
              <a:custGeom>
                <a:avLst/>
                <a:gdLst/>
                <a:ahLst/>
                <a:cxnLst/>
                <a:rect l="l" t="t" r="r" b="b"/>
                <a:pathLst>
                  <a:path w="25" h="835" extrusionOk="0">
                    <a:moveTo>
                      <a:pt x="0" y="1"/>
                    </a:moveTo>
                    <a:lnTo>
                      <a:pt x="0" y="834"/>
                    </a:lnTo>
                    <a:cubicBezTo>
                      <a:pt x="12" y="822"/>
                      <a:pt x="12" y="798"/>
                      <a:pt x="24" y="775"/>
                    </a:cubicBezTo>
                    <a:lnTo>
                      <a:pt x="24" y="1"/>
                    </a:ln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44" name="Google Shape;6544;p46"/>
              <p:cNvSpPr/>
              <p:nvPr/>
            </p:nvSpPr>
            <p:spPr>
              <a:xfrm>
                <a:off x="516125" y="1926550"/>
                <a:ext cx="625" cy="125950"/>
              </a:xfrm>
              <a:custGeom>
                <a:avLst/>
                <a:gdLst/>
                <a:ahLst/>
                <a:cxnLst/>
                <a:rect l="l" t="t" r="r" b="b"/>
                <a:pathLst>
                  <a:path w="25" h="5038" extrusionOk="0">
                    <a:moveTo>
                      <a:pt x="24" y="1"/>
                    </a:moveTo>
                    <a:cubicBezTo>
                      <a:pt x="12" y="13"/>
                      <a:pt x="12" y="13"/>
                      <a:pt x="0" y="13"/>
                    </a:cubicBezTo>
                    <a:lnTo>
                      <a:pt x="0" y="5037"/>
                    </a:lnTo>
                    <a:cubicBezTo>
                      <a:pt x="12" y="5037"/>
                      <a:pt x="12" y="5037"/>
                      <a:pt x="24" y="5025"/>
                    </a:cubicBezTo>
                    <a:lnTo>
                      <a:pt x="24" y="1"/>
                    </a:ln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45" name="Google Shape;6545;p46"/>
              <p:cNvSpPr/>
              <p:nvPr/>
            </p:nvSpPr>
            <p:spPr>
              <a:xfrm>
                <a:off x="516125" y="1476200"/>
                <a:ext cx="625" cy="320300"/>
              </a:xfrm>
              <a:custGeom>
                <a:avLst/>
                <a:gdLst/>
                <a:ahLst/>
                <a:cxnLst/>
                <a:rect l="l" t="t" r="r" b="b"/>
                <a:pathLst>
                  <a:path w="25" h="12812" extrusionOk="0">
                    <a:moveTo>
                      <a:pt x="0" y="1"/>
                    </a:moveTo>
                    <a:lnTo>
                      <a:pt x="0" y="12812"/>
                    </a:lnTo>
                    <a:lnTo>
                      <a:pt x="24" y="12812"/>
                    </a:lnTo>
                    <a:lnTo>
                      <a:pt x="24" y="13"/>
                    </a:lnTo>
                    <a:cubicBezTo>
                      <a:pt x="12" y="13"/>
                      <a:pt x="0" y="13"/>
                      <a:pt x="0" y="1"/>
                    </a:cubicBez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46" name="Google Shape;6546;p46"/>
              <p:cNvSpPr/>
              <p:nvPr/>
            </p:nvSpPr>
            <p:spPr>
              <a:xfrm>
                <a:off x="516125" y="2052175"/>
                <a:ext cx="625" cy="6275"/>
              </a:xfrm>
              <a:custGeom>
                <a:avLst/>
                <a:gdLst/>
                <a:ahLst/>
                <a:cxnLst/>
                <a:rect l="l" t="t" r="r" b="b"/>
                <a:pathLst>
                  <a:path w="25" h="251" extrusionOk="0">
                    <a:moveTo>
                      <a:pt x="24" y="0"/>
                    </a:moveTo>
                    <a:cubicBezTo>
                      <a:pt x="12" y="0"/>
                      <a:pt x="0" y="0"/>
                      <a:pt x="0" y="12"/>
                    </a:cubicBezTo>
                    <a:lnTo>
                      <a:pt x="0" y="250"/>
                    </a:lnTo>
                    <a:cubicBezTo>
                      <a:pt x="12" y="250"/>
                      <a:pt x="12" y="238"/>
                      <a:pt x="24" y="238"/>
                    </a:cubicBezTo>
                    <a:lnTo>
                      <a:pt x="24" y="0"/>
                    </a:ln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47" name="Google Shape;6547;p46"/>
              <p:cNvSpPr/>
              <p:nvPr/>
            </p:nvSpPr>
            <p:spPr>
              <a:xfrm>
                <a:off x="516125" y="1471150"/>
                <a:ext cx="625" cy="5375"/>
              </a:xfrm>
              <a:custGeom>
                <a:avLst/>
                <a:gdLst/>
                <a:ahLst/>
                <a:cxnLst/>
                <a:rect l="l" t="t" r="r" b="b"/>
                <a:pathLst>
                  <a:path w="25" h="215" extrusionOk="0">
                    <a:moveTo>
                      <a:pt x="0" y="0"/>
                    </a:moveTo>
                    <a:lnTo>
                      <a:pt x="0" y="203"/>
                    </a:lnTo>
                    <a:cubicBezTo>
                      <a:pt x="12" y="215"/>
                      <a:pt x="12" y="215"/>
                      <a:pt x="24" y="215"/>
                    </a:cubicBezTo>
                    <a:lnTo>
                      <a:pt x="24" y="12"/>
                    </a:lnTo>
                    <a:cubicBezTo>
                      <a:pt x="12" y="12"/>
                      <a:pt x="0" y="12"/>
                      <a:pt x="0" y="0"/>
                    </a:cubicBez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48" name="Google Shape;6548;p46"/>
              <p:cNvSpPr/>
              <p:nvPr/>
            </p:nvSpPr>
            <p:spPr>
              <a:xfrm>
                <a:off x="7047900" y="3656525"/>
                <a:ext cx="25" cy="925"/>
              </a:xfrm>
              <a:custGeom>
                <a:avLst/>
                <a:gdLst/>
                <a:ahLst/>
                <a:cxnLst/>
                <a:rect l="l" t="t" r="r" b="b"/>
                <a:pathLst>
                  <a:path w="1" h="37" extrusionOk="0">
                    <a:moveTo>
                      <a:pt x="0" y="1"/>
                    </a:moveTo>
                    <a:lnTo>
                      <a:pt x="0" y="36"/>
                    </a:ln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49" name="Google Shape;6549;p46"/>
              <p:cNvSpPr/>
              <p:nvPr/>
            </p:nvSpPr>
            <p:spPr>
              <a:xfrm>
                <a:off x="4167475" y="4707250"/>
                <a:ext cx="1500" cy="325"/>
              </a:xfrm>
              <a:custGeom>
                <a:avLst/>
                <a:gdLst/>
                <a:ahLst/>
                <a:cxnLst/>
                <a:rect l="l" t="t" r="r" b="b"/>
                <a:pathLst>
                  <a:path w="60" h="13" extrusionOk="0">
                    <a:moveTo>
                      <a:pt x="48" y="1"/>
                    </a:moveTo>
                    <a:cubicBezTo>
                      <a:pt x="47" y="2"/>
                      <a:pt x="46" y="3"/>
                      <a:pt x="44" y="4"/>
                    </a:cubicBezTo>
                    <a:lnTo>
                      <a:pt x="44" y="4"/>
                    </a:lnTo>
                    <a:cubicBezTo>
                      <a:pt x="51" y="2"/>
                      <a:pt x="56" y="1"/>
                      <a:pt x="60" y="1"/>
                    </a:cubicBezTo>
                    <a:close/>
                    <a:moveTo>
                      <a:pt x="44" y="4"/>
                    </a:moveTo>
                    <a:cubicBezTo>
                      <a:pt x="32" y="7"/>
                      <a:pt x="16" y="13"/>
                      <a:pt x="0" y="13"/>
                    </a:cubicBezTo>
                    <a:cubicBezTo>
                      <a:pt x="11" y="13"/>
                      <a:pt x="32" y="13"/>
                      <a:pt x="44" y="4"/>
                    </a:cubicBez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50" name="Google Shape;6550;p46"/>
              <p:cNvSpPr/>
              <p:nvPr/>
            </p:nvSpPr>
            <p:spPr>
              <a:xfrm>
                <a:off x="4160925" y="4692375"/>
                <a:ext cx="8050" cy="16400"/>
              </a:xfrm>
              <a:custGeom>
                <a:avLst/>
                <a:gdLst/>
                <a:ahLst/>
                <a:cxnLst/>
                <a:rect l="l" t="t" r="r" b="b"/>
                <a:pathLst>
                  <a:path w="322" h="656" extrusionOk="0">
                    <a:moveTo>
                      <a:pt x="0" y="0"/>
                    </a:moveTo>
                    <a:cubicBezTo>
                      <a:pt x="24" y="203"/>
                      <a:pt x="84" y="429"/>
                      <a:pt x="143" y="655"/>
                    </a:cubicBezTo>
                    <a:cubicBezTo>
                      <a:pt x="167" y="643"/>
                      <a:pt x="179" y="643"/>
                      <a:pt x="203" y="620"/>
                    </a:cubicBezTo>
                    <a:cubicBezTo>
                      <a:pt x="227" y="620"/>
                      <a:pt x="251" y="608"/>
                      <a:pt x="262" y="608"/>
                    </a:cubicBezTo>
                    <a:cubicBezTo>
                      <a:pt x="286" y="596"/>
                      <a:pt x="298" y="596"/>
                      <a:pt x="310" y="596"/>
                    </a:cubicBezTo>
                    <a:lnTo>
                      <a:pt x="322" y="596"/>
                    </a:lnTo>
                    <a:cubicBezTo>
                      <a:pt x="262" y="393"/>
                      <a:pt x="227" y="191"/>
                      <a:pt x="203" y="0"/>
                    </a:cubicBez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51" name="Google Shape;6551;p46"/>
              <p:cNvSpPr/>
              <p:nvPr/>
            </p:nvSpPr>
            <p:spPr>
              <a:xfrm>
                <a:off x="4167475" y="4707250"/>
                <a:ext cx="1500" cy="325"/>
              </a:xfrm>
              <a:custGeom>
                <a:avLst/>
                <a:gdLst/>
                <a:ahLst/>
                <a:cxnLst/>
                <a:rect l="l" t="t" r="r" b="b"/>
                <a:pathLst>
                  <a:path w="60" h="13" extrusionOk="0">
                    <a:moveTo>
                      <a:pt x="48" y="1"/>
                    </a:moveTo>
                    <a:cubicBezTo>
                      <a:pt x="48" y="1"/>
                      <a:pt x="48" y="1"/>
                      <a:pt x="48" y="1"/>
                    </a:cubicBezTo>
                    <a:lnTo>
                      <a:pt x="48" y="1"/>
                    </a:lnTo>
                    <a:cubicBezTo>
                      <a:pt x="53" y="1"/>
                      <a:pt x="57" y="1"/>
                      <a:pt x="60" y="1"/>
                    </a:cubicBezTo>
                    <a:close/>
                    <a:moveTo>
                      <a:pt x="48" y="1"/>
                    </a:moveTo>
                    <a:cubicBezTo>
                      <a:pt x="35" y="2"/>
                      <a:pt x="18" y="4"/>
                      <a:pt x="0" y="13"/>
                    </a:cubicBezTo>
                    <a:cubicBezTo>
                      <a:pt x="12" y="13"/>
                      <a:pt x="36" y="13"/>
                      <a:pt x="48" y="1"/>
                    </a:cubicBez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52" name="Google Shape;6552;p46"/>
              <p:cNvSpPr/>
              <p:nvPr/>
            </p:nvSpPr>
            <p:spPr>
              <a:xfrm>
                <a:off x="5895075" y="4692375"/>
                <a:ext cx="215225" cy="25"/>
              </a:xfrm>
              <a:custGeom>
                <a:avLst/>
                <a:gdLst/>
                <a:ahLst/>
                <a:cxnLst/>
                <a:rect l="l" t="t" r="r" b="b"/>
                <a:pathLst>
                  <a:path w="8609" h="1" extrusionOk="0">
                    <a:moveTo>
                      <a:pt x="0" y="0"/>
                    </a:moveTo>
                    <a:lnTo>
                      <a:pt x="8609" y="0"/>
                    </a:lnTo>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53" name="Google Shape;6553;p46"/>
              <p:cNvSpPr/>
              <p:nvPr/>
            </p:nvSpPr>
            <p:spPr>
              <a:xfrm>
                <a:off x="6110275" y="4692375"/>
                <a:ext cx="5075" cy="25"/>
              </a:xfrm>
              <a:custGeom>
                <a:avLst/>
                <a:gdLst/>
                <a:ahLst/>
                <a:cxnLst/>
                <a:rect l="l" t="t" r="r" b="b"/>
                <a:pathLst>
                  <a:path w="203" h="1" extrusionOk="0">
                    <a:moveTo>
                      <a:pt x="1" y="0"/>
                    </a:moveTo>
                    <a:lnTo>
                      <a:pt x="203" y="0"/>
                    </a:lnTo>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54" name="Google Shape;6554;p46"/>
              <p:cNvSpPr/>
              <p:nvPr/>
            </p:nvSpPr>
            <p:spPr>
              <a:xfrm>
                <a:off x="5887625" y="4692375"/>
                <a:ext cx="7475" cy="25"/>
              </a:xfrm>
              <a:custGeom>
                <a:avLst/>
                <a:gdLst/>
                <a:ahLst/>
                <a:cxnLst/>
                <a:rect l="l" t="t" r="r" b="b"/>
                <a:pathLst>
                  <a:path w="299" h="1" extrusionOk="0">
                    <a:moveTo>
                      <a:pt x="1" y="0"/>
                    </a:moveTo>
                    <a:lnTo>
                      <a:pt x="298" y="0"/>
                    </a:lnTo>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55" name="Google Shape;6555;p46"/>
              <p:cNvSpPr/>
              <p:nvPr/>
            </p:nvSpPr>
            <p:spPr>
              <a:xfrm>
                <a:off x="6125450" y="4692375"/>
                <a:ext cx="6275" cy="25"/>
              </a:xfrm>
              <a:custGeom>
                <a:avLst/>
                <a:gdLst/>
                <a:ahLst/>
                <a:cxnLst/>
                <a:rect l="l" t="t" r="r" b="b"/>
                <a:pathLst>
                  <a:path w="251" h="1" extrusionOk="0">
                    <a:moveTo>
                      <a:pt x="1" y="0"/>
                    </a:moveTo>
                    <a:lnTo>
                      <a:pt x="251" y="0"/>
                    </a:lnTo>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56" name="Google Shape;6556;p46"/>
              <p:cNvSpPr/>
              <p:nvPr/>
            </p:nvSpPr>
            <p:spPr>
              <a:xfrm>
                <a:off x="861100" y="4692075"/>
                <a:ext cx="24725" cy="11050"/>
              </a:xfrm>
              <a:custGeom>
                <a:avLst/>
                <a:gdLst/>
                <a:ahLst/>
                <a:cxnLst/>
                <a:rect l="l" t="t" r="r" b="b"/>
                <a:pathLst>
                  <a:path w="989" h="442" extrusionOk="0">
                    <a:moveTo>
                      <a:pt x="799" y="1"/>
                    </a:moveTo>
                    <a:cubicBezTo>
                      <a:pt x="787" y="60"/>
                      <a:pt x="751" y="108"/>
                      <a:pt x="715" y="143"/>
                    </a:cubicBezTo>
                    <a:cubicBezTo>
                      <a:pt x="656" y="203"/>
                      <a:pt x="572" y="239"/>
                      <a:pt x="489" y="239"/>
                    </a:cubicBezTo>
                    <a:cubicBezTo>
                      <a:pt x="358" y="239"/>
                      <a:pt x="251" y="155"/>
                      <a:pt x="203" y="24"/>
                    </a:cubicBezTo>
                    <a:lnTo>
                      <a:pt x="203" y="12"/>
                    </a:lnTo>
                    <a:lnTo>
                      <a:pt x="1" y="12"/>
                    </a:lnTo>
                    <a:cubicBezTo>
                      <a:pt x="25" y="251"/>
                      <a:pt x="215" y="429"/>
                      <a:pt x="477" y="441"/>
                    </a:cubicBezTo>
                    <a:cubicBezTo>
                      <a:pt x="485" y="441"/>
                      <a:pt x="493" y="442"/>
                      <a:pt x="500" y="442"/>
                    </a:cubicBezTo>
                    <a:cubicBezTo>
                      <a:pt x="752" y="442"/>
                      <a:pt x="966" y="255"/>
                      <a:pt x="989" y="12"/>
                    </a:cubicBezTo>
                    <a:lnTo>
                      <a:pt x="989" y="1"/>
                    </a:ln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57" name="Google Shape;6557;p46"/>
              <p:cNvSpPr/>
              <p:nvPr/>
            </p:nvSpPr>
            <p:spPr>
              <a:xfrm>
                <a:off x="7047300" y="1905725"/>
                <a:ext cx="7475" cy="36325"/>
              </a:xfrm>
              <a:custGeom>
                <a:avLst/>
                <a:gdLst/>
                <a:ahLst/>
                <a:cxnLst/>
                <a:rect l="l" t="t" r="r" b="b"/>
                <a:pathLst>
                  <a:path w="299" h="1453" extrusionOk="0">
                    <a:moveTo>
                      <a:pt x="298" y="0"/>
                    </a:moveTo>
                    <a:cubicBezTo>
                      <a:pt x="298" y="0"/>
                      <a:pt x="203" y="36"/>
                      <a:pt x="0" y="96"/>
                    </a:cubicBezTo>
                    <a:lnTo>
                      <a:pt x="0" y="322"/>
                    </a:lnTo>
                    <a:cubicBezTo>
                      <a:pt x="12" y="322"/>
                      <a:pt x="36" y="310"/>
                      <a:pt x="48" y="310"/>
                    </a:cubicBezTo>
                    <a:lnTo>
                      <a:pt x="48" y="310"/>
                    </a:lnTo>
                    <a:lnTo>
                      <a:pt x="0" y="536"/>
                    </a:lnTo>
                    <a:lnTo>
                      <a:pt x="0" y="1453"/>
                    </a:lnTo>
                    <a:cubicBezTo>
                      <a:pt x="227" y="596"/>
                      <a:pt x="298" y="0"/>
                      <a:pt x="298" y="0"/>
                    </a:cubicBez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58" name="Google Shape;6558;p46"/>
              <p:cNvSpPr/>
              <p:nvPr/>
            </p:nvSpPr>
            <p:spPr>
              <a:xfrm>
                <a:off x="7047900" y="2678425"/>
                <a:ext cx="9250" cy="13425"/>
              </a:xfrm>
              <a:custGeom>
                <a:avLst/>
                <a:gdLst/>
                <a:ahLst/>
                <a:cxnLst/>
                <a:rect l="l" t="t" r="r" b="b"/>
                <a:pathLst>
                  <a:path w="370" h="537" extrusionOk="0">
                    <a:moveTo>
                      <a:pt x="0" y="1"/>
                    </a:moveTo>
                    <a:lnTo>
                      <a:pt x="0" y="191"/>
                    </a:lnTo>
                    <a:lnTo>
                      <a:pt x="12" y="191"/>
                    </a:lnTo>
                    <a:lnTo>
                      <a:pt x="0" y="203"/>
                    </a:lnTo>
                    <a:lnTo>
                      <a:pt x="0" y="537"/>
                    </a:lnTo>
                    <a:cubicBezTo>
                      <a:pt x="238" y="227"/>
                      <a:pt x="369" y="25"/>
                      <a:pt x="369" y="25"/>
                    </a:cubicBezTo>
                    <a:cubicBezTo>
                      <a:pt x="369" y="25"/>
                      <a:pt x="238" y="13"/>
                      <a:pt x="0" y="1"/>
                    </a:cubicBez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59" name="Google Shape;6559;p46"/>
              <p:cNvSpPr/>
              <p:nvPr/>
            </p:nvSpPr>
            <p:spPr>
              <a:xfrm>
                <a:off x="6991625" y="1153250"/>
                <a:ext cx="49750" cy="51525"/>
              </a:xfrm>
              <a:custGeom>
                <a:avLst/>
                <a:gdLst/>
                <a:ahLst/>
                <a:cxnLst/>
                <a:rect l="l" t="t" r="r" b="b"/>
                <a:pathLst>
                  <a:path w="1990" h="2061" extrusionOk="0">
                    <a:moveTo>
                      <a:pt x="60" y="0"/>
                    </a:moveTo>
                    <a:cubicBezTo>
                      <a:pt x="25" y="0"/>
                      <a:pt x="13" y="12"/>
                      <a:pt x="1" y="36"/>
                    </a:cubicBezTo>
                    <a:cubicBezTo>
                      <a:pt x="942" y="524"/>
                      <a:pt x="1632" y="1227"/>
                      <a:pt x="1989" y="2060"/>
                    </a:cubicBezTo>
                    <a:cubicBezTo>
                      <a:pt x="1668" y="1227"/>
                      <a:pt x="965" y="512"/>
                      <a:pt x="60" y="0"/>
                    </a:cubicBez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60" name="Google Shape;6560;p46"/>
              <p:cNvSpPr/>
              <p:nvPr/>
            </p:nvSpPr>
            <p:spPr>
              <a:xfrm>
                <a:off x="6986275" y="1150575"/>
                <a:ext cx="6875" cy="3600"/>
              </a:xfrm>
              <a:custGeom>
                <a:avLst/>
                <a:gdLst/>
                <a:ahLst/>
                <a:cxnLst/>
                <a:rect l="l" t="t" r="r" b="b"/>
                <a:pathLst>
                  <a:path w="275" h="144" extrusionOk="0">
                    <a:moveTo>
                      <a:pt x="60" y="0"/>
                    </a:moveTo>
                    <a:cubicBezTo>
                      <a:pt x="36" y="0"/>
                      <a:pt x="13" y="24"/>
                      <a:pt x="1" y="36"/>
                    </a:cubicBezTo>
                    <a:cubicBezTo>
                      <a:pt x="72" y="60"/>
                      <a:pt x="143" y="107"/>
                      <a:pt x="215" y="143"/>
                    </a:cubicBezTo>
                    <a:cubicBezTo>
                      <a:pt x="239" y="143"/>
                      <a:pt x="263" y="119"/>
                      <a:pt x="274" y="107"/>
                    </a:cubicBezTo>
                    <a:cubicBezTo>
                      <a:pt x="203" y="84"/>
                      <a:pt x="143" y="36"/>
                      <a:pt x="60" y="0"/>
                    </a:cubicBez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61" name="Google Shape;6561;p46"/>
              <p:cNvSpPr/>
              <p:nvPr/>
            </p:nvSpPr>
            <p:spPr>
              <a:xfrm>
                <a:off x="5536700" y="4692375"/>
                <a:ext cx="5075" cy="25"/>
              </a:xfrm>
              <a:custGeom>
                <a:avLst/>
                <a:gdLst/>
                <a:ahLst/>
                <a:cxnLst/>
                <a:rect l="l" t="t" r="r" b="b"/>
                <a:pathLst>
                  <a:path w="203" h="1" extrusionOk="0">
                    <a:moveTo>
                      <a:pt x="0" y="0"/>
                    </a:moveTo>
                    <a:lnTo>
                      <a:pt x="203" y="0"/>
                    </a:lnTo>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62" name="Google Shape;6562;p46"/>
              <p:cNvSpPr/>
              <p:nvPr/>
            </p:nvSpPr>
            <p:spPr>
              <a:xfrm>
                <a:off x="5242900" y="4692375"/>
                <a:ext cx="4500" cy="1800"/>
              </a:xfrm>
              <a:custGeom>
                <a:avLst/>
                <a:gdLst/>
                <a:ahLst/>
                <a:cxnLst/>
                <a:rect l="l" t="t" r="r" b="b"/>
                <a:pathLst>
                  <a:path w="180" h="72" extrusionOk="0">
                    <a:moveTo>
                      <a:pt x="1" y="0"/>
                    </a:moveTo>
                    <a:cubicBezTo>
                      <a:pt x="13" y="36"/>
                      <a:pt x="25" y="60"/>
                      <a:pt x="48" y="72"/>
                    </a:cubicBezTo>
                    <a:cubicBezTo>
                      <a:pt x="84" y="48"/>
                      <a:pt x="132" y="36"/>
                      <a:pt x="179" y="0"/>
                    </a:cubicBez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63" name="Google Shape;6563;p46"/>
              <p:cNvSpPr/>
              <p:nvPr/>
            </p:nvSpPr>
            <p:spPr>
              <a:xfrm>
                <a:off x="1730275" y="1136575"/>
                <a:ext cx="600" cy="325"/>
              </a:xfrm>
              <a:custGeom>
                <a:avLst/>
                <a:gdLst/>
                <a:ahLst/>
                <a:cxnLst/>
                <a:rect l="l" t="t" r="r" b="b"/>
                <a:pathLst>
                  <a:path w="24" h="13" extrusionOk="0">
                    <a:moveTo>
                      <a:pt x="12" y="1"/>
                    </a:moveTo>
                    <a:lnTo>
                      <a:pt x="0" y="13"/>
                    </a:lnTo>
                    <a:lnTo>
                      <a:pt x="24" y="13"/>
                    </a:lnTo>
                    <a:lnTo>
                      <a:pt x="12" y="1"/>
                    </a:ln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64" name="Google Shape;6564;p46"/>
              <p:cNvSpPr/>
              <p:nvPr/>
            </p:nvSpPr>
            <p:spPr>
              <a:xfrm rot="-10371176">
                <a:off x="3673137" y="1136691"/>
                <a:ext cx="129079" cy="246107"/>
              </a:xfrm>
              <a:custGeom>
                <a:avLst/>
                <a:gdLst/>
                <a:ahLst/>
                <a:cxnLst/>
                <a:rect l="l" t="t" r="r" b="b"/>
                <a:pathLst>
                  <a:path w="5168" h="9835" extrusionOk="0">
                    <a:moveTo>
                      <a:pt x="4096" y="381"/>
                    </a:moveTo>
                    <a:cubicBezTo>
                      <a:pt x="4120" y="500"/>
                      <a:pt x="4155" y="667"/>
                      <a:pt x="4203" y="846"/>
                    </a:cubicBezTo>
                    <a:lnTo>
                      <a:pt x="3667" y="846"/>
                    </a:lnTo>
                    <a:cubicBezTo>
                      <a:pt x="3822" y="655"/>
                      <a:pt x="3977" y="488"/>
                      <a:pt x="4096" y="381"/>
                    </a:cubicBezTo>
                    <a:close/>
                    <a:moveTo>
                      <a:pt x="4203" y="0"/>
                    </a:moveTo>
                    <a:cubicBezTo>
                      <a:pt x="4203" y="0"/>
                      <a:pt x="1548" y="2429"/>
                      <a:pt x="774" y="5144"/>
                    </a:cubicBezTo>
                    <a:cubicBezTo>
                      <a:pt x="0" y="7858"/>
                      <a:pt x="1381" y="9835"/>
                      <a:pt x="1381" y="9835"/>
                    </a:cubicBezTo>
                    <a:cubicBezTo>
                      <a:pt x="1381" y="9835"/>
                      <a:pt x="3620" y="8882"/>
                      <a:pt x="4394" y="6180"/>
                    </a:cubicBezTo>
                    <a:cubicBezTo>
                      <a:pt x="5167" y="3465"/>
                      <a:pt x="4203" y="0"/>
                      <a:pt x="4203"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65" name="Google Shape;6565;p46"/>
              <p:cNvSpPr/>
              <p:nvPr/>
            </p:nvSpPr>
            <p:spPr>
              <a:xfrm>
                <a:off x="5809050" y="1122875"/>
                <a:ext cx="68175" cy="14025"/>
              </a:xfrm>
              <a:custGeom>
                <a:avLst/>
                <a:gdLst/>
                <a:ahLst/>
                <a:cxnLst/>
                <a:rect l="l" t="t" r="r" b="b"/>
                <a:pathLst>
                  <a:path w="2727" h="561" extrusionOk="0">
                    <a:moveTo>
                      <a:pt x="2620" y="1"/>
                    </a:moveTo>
                    <a:lnTo>
                      <a:pt x="0" y="561"/>
                    </a:lnTo>
                    <a:lnTo>
                      <a:pt x="2727" y="561"/>
                    </a:lnTo>
                    <a:cubicBezTo>
                      <a:pt x="2703" y="370"/>
                      <a:pt x="2667" y="180"/>
                      <a:pt x="2620"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66" name="Google Shape;6566;p46"/>
              <p:cNvSpPr/>
              <p:nvPr/>
            </p:nvSpPr>
            <p:spPr>
              <a:xfrm>
                <a:off x="5047950" y="1125250"/>
                <a:ext cx="37825" cy="37275"/>
              </a:xfrm>
              <a:custGeom>
                <a:avLst/>
                <a:gdLst/>
                <a:ahLst/>
                <a:cxnLst/>
                <a:rect l="l" t="t" r="r" b="b"/>
                <a:pathLst>
                  <a:path w="1513" h="1491" extrusionOk="0">
                    <a:moveTo>
                      <a:pt x="774" y="204"/>
                    </a:moveTo>
                    <a:cubicBezTo>
                      <a:pt x="917" y="204"/>
                      <a:pt x="1060" y="263"/>
                      <a:pt x="1155" y="382"/>
                    </a:cubicBezTo>
                    <a:cubicBezTo>
                      <a:pt x="1191" y="406"/>
                      <a:pt x="1203" y="442"/>
                      <a:pt x="1215" y="466"/>
                    </a:cubicBezTo>
                    <a:lnTo>
                      <a:pt x="298" y="466"/>
                    </a:lnTo>
                    <a:cubicBezTo>
                      <a:pt x="322" y="418"/>
                      <a:pt x="345" y="394"/>
                      <a:pt x="381" y="347"/>
                    </a:cubicBezTo>
                    <a:cubicBezTo>
                      <a:pt x="488" y="239"/>
                      <a:pt x="643" y="204"/>
                      <a:pt x="774" y="204"/>
                    </a:cubicBezTo>
                    <a:close/>
                    <a:moveTo>
                      <a:pt x="764" y="1"/>
                    </a:moveTo>
                    <a:cubicBezTo>
                      <a:pt x="357" y="1"/>
                      <a:pt x="24" y="330"/>
                      <a:pt x="12" y="716"/>
                    </a:cubicBezTo>
                    <a:cubicBezTo>
                      <a:pt x="0" y="1132"/>
                      <a:pt x="322" y="1478"/>
                      <a:pt x="726" y="1490"/>
                    </a:cubicBezTo>
                    <a:cubicBezTo>
                      <a:pt x="740" y="1490"/>
                      <a:pt x="754" y="1491"/>
                      <a:pt x="768" y="1491"/>
                    </a:cubicBezTo>
                    <a:cubicBezTo>
                      <a:pt x="1166" y="1491"/>
                      <a:pt x="1489" y="1166"/>
                      <a:pt x="1500" y="775"/>
                    </a:cubicBezTo>
                    <a:cubicBezTo>
                      <a:pt x="1512" y="358"/>
                      <a:pt x="1191" y="25"/>
                      <a:pt x="786" y="1"/>
                    </a:cubicBezTo>
                    <a:cubicBezTo>
                      <a:pt x="779" y="1"/>
                      <a:pt x="771" y="1"/>
                      <a:pt x="764"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567" name="Google Shape;6567;p46"/>
            <p:cNvGrpSpPr/>
            <p:nvPr/>
          </p:nvGrpSpPr>
          <p:grpSpPr>
            <a:xfrm rot="10800000" flipH="1">
              <a:off x="856219" y="297273"/>
              <a:ext cx="7513219" cy="4611214"/>
              <a:chOff x="640550" y="969900"/>
              <a:chExt cx="6297225" cy="3618625"/>
            </a:xfrm>
          </p:grpSpPr>
          <p:sp>
            <p:nvSpPr>
              <p:cNvPr id="6568" name="Google Shape;6568;p46"/>
              <p:cNvSpPr/>
              <p:nvPr/>
            </p:nvSpPr>
            <p:spPr>
              <a:xfrm>
                <a:off x="640550" y="1059475"/>
                <a:ext cx="6297225" cy="3529050"/>
              </a:xfrm>
              <a:custGeom>
                <a:avLst/>
                <a:gdLst/>
                <a:ahLst/>
                <a:cxnLst/>
                <a:rect l="l" t="t" r="r" b="b"/>
                <a:pathLst>
                  <a:path w="251889" h="141162" extrusionOk="0">
                    <a:moveTo>
                      <a:pt x="0" y="1"/>
                    </a:moveTo>
                    <a:lnTo>
                      <a:pt x="0" y="141161"/>
                    </a:lnTo>
                    <a:lnTo>
                      <a:pt x="251889" y="141161"/>
                    </a:lnTo>
                    <a:lnTo>
                      <a:pt x="251889"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69" name="Google Shape;6569;p46"/>
              <p:cNvSpPr/>
              <p:nvPr/>
            </p:nvSpPr>
            <p:spPr>
              <a:xfrm>
                <a:off x="640550" y="1144925"/>
                <a:ext cx="6297225" cy="8350"/>
              </a:xfrm>
              <a:custGeom>
                <a:avLst/>
                <a:gdLst/>
                <a:ahLst/>
                <a:cxnLst/>
                <a:rect l="l" t="t" r="r" b="b"/>
                <a:pathLst>
                  <a:path w="251889" h="334" extrusionOk="0">
                    <a:moveTo>
                      <a:pt x="0" y="0"/>
                    </a:moveTo>
                    <a:lnTo>
                      <a:pt x="0" y="333"/>
                    </a:lnTo>
                    <a:lnTo>
                      <a:pt x="251889" y="333"/>
                    </a:lnTo>
                    <a:lnTo>
                      <a:pt x="25188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70" name="Google Shape;6570;p46"/>
              <p:cNvSpPr/>
              <p:nvPr/>
            </p:nvSpPr>
            <p:spPr>
              <a:xfrm>
                <a:off x="640550" y="1234800"/>
                <a:ext cx="6297225" cy="8075"/>
              </a:xfrm>
              <a:custGeom>
                <a:avLst/>
                <a:gdLst/>
                <a:ahLst/>
                <a:cxnLst/>
                <a:rect l="l" t="t" r="r" b="b"/>
                <a:pathLst>
                  <a:path w="251889" h="323" extrusionOk="0">
                    <a:moveTo>
                      <a:pt x="0" y="1"/>
                    </a:moveTo>
                    <a:lnTo>
                      <a:pt x="0" y="322"/>
                    </a:lnTo>
                    <a:lnTo>
                      <a:pt x="251889" y="322"/>
                    </a:lnTo>
                    <a:lnTo>
                      <a:pt x="25188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71" name="Google Shape;6571;p46"/>
              <p:cNvSpPr/>
              <p:nvPr/>
            </p:nvSpPr>
            <p:spPr>
              <a:xfrm>
                <a:off x="640550" y="1324400"/>
                <a:ext cx="6297225" cy="8050"/>
              </a:xfrm>
              <a:custGeom>
                <a:avLst/>
                <a:gdLst/>
                <a:ahLst/>
                <a:cxnLst/>
                <a:rect l="l" t="t" r="r" b="b"/>
                <a:pathLst>
                  <a:path w="251889" h="322" extrusionOk="0">
                    <a:moveTo>
                      <a:pt x="0" y="0"/>
                    </a:moveTo>
                    <a:lnTo>
                      <a:pt x="0" y="322"/>
                    </a:lnTo>
                    <a:lnTo>
                      <a:pt x="251889" y="322"/>
                    </a:lnTo>
                    <a:lnTo>
                      <a:pt x="25188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72" name="Google Shape;6572;p46"/>
              <p:cNvSpPr/>
              <p:nvPr/>
            </p:nvSpPr>
            <p:spPr>
              <a:xfrm>
                <a:off x="640550" y="1414000"/>
                <a:ext cx="6297225" cy="8350"/>
              </a:xfrm>
              <a:custGeom>
                <a:avLst/>
                <a:gdLst/>
                <a:ahLst/>
                <a:cxnLst/>
                <a:rect l="l" t="t" r="r" b="b"/>
                <a:pathLst>
                  <a:path w="251889" h="334" extrusionOk="0">
                    <a:moveTo>
                      <a:pt x="0" y="0"/>
                    </a:moveTo>
                    <a:lnTo>
                      <a:pt x="0" y="334"/>
                    </a:lnTo>
                    <a:lnTo>
                      <a:pt x="251889" y="334"/>
                    </a:lnTo>
                    <a:lnTo>
                      <a:pt x="25188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73" name="Google Shape;6573;p46"/>
              <p:cNvSpPr/>
              <p:nvPr/>
            </p:nvSpPr>
            <p:spPr>
              <a:xfrm>
                <a:off x="640550" y="1503875"/>
                <a:ext cx="6297225" cy="8075"/>
              </a:xfrm>
              <a:custGeom>
                <a:avLst/>
                <a:gdLst/>
                <a:ahLst/>
                <a:cxnLst/>
                <a:rect l="l" t="t" r="r" b="b"/>
                <a:pathLst>
                  <a:path w="251889" h="323" extrusionOk="0">
                    <a:moveTo>
                      <a:pt x="0" y="1"/>
                    </a:moveTo>
                    <a:lnTo>
                      <a:pt x="0" y="322"/>
                    </a:lnTo>
                    <a:lnTo>
                      <a:pt x="251889" y="322"/>
                    </a:lnTo>
                    <a:lnTo>
                      <a:pt x="25188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74" name="Google Shape;6574;p46"/>
              <p:cNvSpPr/>
              <p:nvPr/>
            </p:nvSpPr>
            <p:spPr>
              <a:xfrm>
                <a:off x="640550" y="1593475"/>
                <a:ext cx="6297225" cy="8075"/>
              </a:xfrm>
              <a:custGeom>
                <a:avLst/>
                <a:gdLst/>
                <a:ahLst/>
                <a:cxnLst/>
                <a:rect l="l" t="t" r="r" b="b"/>
                <a:pathLst>
                  <a:path w="251889" h="323" extrusionOk="0">
                    <a:moveTo>
                      <a:pt x="0" y="1"/>
                    </a:moveTo>
                    <a:lnTo>
                      <a:pt x="0" y="322"/>
                    </a:lnTo>
                    <a:lnTo>
                      <a:pt x="251889" y="322"/>
                    </a:lnTo>
                    <a:lnTo>
                      <a:pt x="25188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75" name="Google Shape;6575;p46"/>
              <p:cNvSpPr/>
              <p:nvPr/>
            </p:nvSpPr>
            <p:spPr>
              <a:xfrm>
                <a:off x="640550" y="1683075"/>
                <a:ext cx="6297225" cy="8350"/>
              </a:xfrm>
              <a:custGeom>
                <a:avLst/>
                <a:gdLst/>
                <a:ahLst/>
                <a:cxnLst/>
                <a:rect l="l" t="t" r="r" b="b"/>
                <a:pathLst>
                  <a:path w="251889" h="334" extrusionOk="0">
                    <a:moveTo>
                      <a:pt x="0" y="0"/>
                    </a:moveTo>
                    <a:lnTo>
                      <a:pt x="0" y="334"/>
                    </a:lnTo>
                    <a:lnTo>
                      <a:pt x="251889" y="334"/>
                    </a:lnTo>
                    <a:lnTo>
                      <a:pt x="25188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76" name="Google Shape;6576;p46"/>
              <p:cNvSpPr/>
              <p:nvPr/>
            </p:nvSpPr>
            <p:spPr>
              <a:xfrm>
                <a:off x="640550" y="1772675"/>
                <a:ext cx="6297225" cy="8350"/>
              </a:xfrm>
              <a:custGeom>
                <a:avLst/>
                <a:gdLst/>
                <a:ahLst/>
                <a:cxnLst/>
                <a:rect l="l" t="t" r="r" b="b"/>
                <a:pathLst>
                  <a:path w="251889" h="334" extrusionOk="0">
                    <a:moveTo>
                      <a:pt x="0" y="0"/>
                    </a:moveTo>
                    <a:lnTo>
                      <a:pt x="0" y="334"/>
                    </a:lnTo>
                    <a:lnTo>
                      <a:pt x="251889" y="334"/>
                    </a:lnTo>
                    <a:lnTo>
                      <a:pt x="25188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77" name="Google Shape;6577;p46"/>
              <p:cNvSpPr/>
              <p:nvPr/>
            </p:nvSpPr>
            <p:spPr>
              <a:xfrm>
                <a:off x="640550" y="1862550"/>
                <a:ext cx="6297225" cy="8075"/>
              </a:xfrm>
              <a:custGeom>
                <a:avLst/>
                <a:gdLst/>
                <a:ahLst/>
                <a:cxnLst/>
                <a:rect l="l" t="t" r="r" b="b"/>
                <a:pathLst>
                  <a:path w="251889" h="323" extrusionOk="0">
                    <a:moveTo>
                      <a:pt x="0" y="1"/>
                    </a:moveTo>
                    <a:lnTo>
                      <a:pt x="0" y="322"/>
                    </a:lnTo>
                    <a:lnTo>
                      <a:pt x="251889" y="322"/>
                    </a:lnTo>
                    <a:lnTo>
                      <a:pt x="25188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78" name="Google Shape;6578;p46"/>
              <p:cNvSpPr/>
              <p:nvPr/>
            </p:nvSpPr>
            <p:spPr>
              <a:xfrm>
                <a:off x="640550" y="1952150"/>
                <a:ext cx="6297225" cy="8075"/>
              </a:xfrm>
              <a:custGeom>
                <a:avLst/>
                <a:gdLst/>
                <a:ahLst/>
                <a:cxnLst/>
                <a:rect l="l" t="t" r="r" b="b"/>
                <a:pathLst>
                  <a:path w="251889" h="323" extrusionOk="0">
                    <a:moveTo>
                      <a:pt x="0" y="1"/>
                    </a:moveTo>
                    <a:lnTo>
                      <a:pt x="0" y="322"/>
                    </a:lnTo>
                    <a:lnTo>
                      <a:pt x="251889" y="322"/>
                    </a:lnTo>
                    <a:lnTo>
                      <a:pt x="25188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79" name="Google Shape;6579;p46"/>
              <p:cNvSpPr/>
              <p:nvPr/>
            </p:nvSpPr>
            <p:spPr>
              <a:xfrm>
                <a:off x="640550" y="2041750"/>
                <a:ext cx="6297225" cy="8350"/>
              </a:xfrm>
              <a:custGeom>
                <a:avLst/>
                <a:gdLst/>
                <a:ahLst/>
                <a:cxnLst/>
                <a:rect l="l" t="t" r="r" b="b"/>
                <a:pathLst>
                  <a:path w="251889" h="334" extrusionOk="0">
                    <a:moveTo>
                      <a:pt x="0" y="0"/>
                    </a:moveTo>
                    <a:lnTo>
                      <a:pt x="0" y="334"/>
                    </a:lnTo>
                    <a:lnTo>
                      <a:pt x="251889" y="334"/>
                    </a:lnTo>
                    <a:lnTo>
                      <a:pt x="25188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80" name="Google Shape;6580;p46"/>
              <p:cNvSpPr/>
              <p:nvPr/>
            </p:nvSpPr>
            <p:spPr>
              <a:xfrm>
                <a:off x="640550" y="2131350"/>
                <a:ext cx="6297225" cy="8350"/>
              </a:xfrm>
              <a:custGeom>
                <a:avLst/>
                <a:gdLst/>
                <a:ahLst/>
                <a:cxnLst/>
                <a:rect l="l" t="t" r="r" b="b"/>
                <a:pathLst>
                  <a:path w="251889" h="334" extrusionOk="0">
                    <a:moveTo>
                      <a:pt x="0" y="0"/>
                    </a:moveTo>
                    <a:lnTo>
                      <a:pt x="0" y="334"/>
                    </a:lnTo>
                    <a:lnTo>
                      <a:pt x="251889" y="334"/>
                    </a:lnTo>
                    <a:lnTo>
                      <a:pt x="25188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81" name="Google Shape;6581;p46"/>
              <p:cNvSpPr/>
              <p:nvPr/>
            </p:nvSpPr>
            <p:spPr>
              <a:xfrm>
                <a:off x="640550" y="2220950"/>
                <a:ext cx="6297225" cy="8350"/>
              </a:xfrm>
              <a:custGeom>
                <a:avLst/>
                <a:gdLst/>
                <a:ahLst/>
                <a:cxnLst/>
                <a:rect l="l" t="t" r="r" b="b"/>
                <a:pathLst>
                  <a:path w="251889" h="334" extrusionOk="0">
                    <a:moveTo>
                      <a:pt x="0" y="0"/>
                    </a:moveTo>
                    <a:lnTo>
                      <a:pt x="0" y="333"/>
                    </a:lnTo>
                    <a:lnTo>
                      <a:pt x="251889" y="333"/>
                    </a:lnTo>
                    <a:lnTo>
                      <a:pt x="25188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82" name="Google Shape;6582;p46"/>
              <p:cNvSpPr/>
              <p:nvPr/>
            </p:nvSpPr>
            <p:spPr>
              <a:xfrm>
                <a:off x="640550" y="2310825"/>
                <a:ext cx="6297225" cy="8075"/>
              </a:xfrm>
              <a:custGeom>
                <a:avLst/>
                <a:gdLst/>
                <a:ahLst/>
                <a:cxnLst/>
                <a:rect l="l" t="t" r="r" b="b"/>
                <a:pathLst>
                  <a:path w="251889" h="323" extrusionOk="0">
                    <a:moveTo>
                      <a:pt x="0" y="1"/>
                    </a:moveTo>
                    <a:lnTo>
                      <a:pt x="0" y="322"/>
                    </a:lnTo>
                    <a:lnTo>
                      <a:pt x="251889" y="322"/>
                    </a:lnTo>
                    <a:lnTo>
                      <a:pt x="25188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83" name="Google Shape;6583;p46"/>
              <p:cNvSpPr/>
              <p:nvPr/>
            </p:nvSpPr>
            <p:spPr>
              <a:xfrm>
                <a:off x="640550" y="2400425"/>
                <a:ext cx="6297225" cy="8350"/>
              </a:xfrm>
              <a:custGeom>
                <a:avLst/>
                <a:gdLst/>
                <a:ahLst/>
                <a:cxnLst/>
                <a:rect l="l" t="t" r="r" b="b"/>
                <a:pathLst>
                  <a:path w="251889" h="334" extrusionOk="0">
                    <a:moveTo>
                      <a:pt x="0" y="0"/>
                    </a:moveTo>
                    <a:lnTo>
                      <a:pt x="0" y="334"/>
                    </a:lnTo>
                    <a:lnTo>
                      <a:pt x="251889" y="334"/>
                    </a:lnTo>
                    <a:lnTo>
                      <a:pt x="25188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84" name="Google Shape;6584;p46"/>
              <p:cNvSpPr/>
              <p:nvPr/>
            </p:nvSpPr>
            <p:spPr>
              <a:xfrm>
                <a:off x="640550" y="2490025"/>
                <a:ext cx="6297225" cy="8350"/>
              </a:xfrm>
              <a:custGeom>
                <a:avLst/>
                <a:gdLst/>
                <a:ahLst/>
                <a:cxnLst/>
                <a:rect l="l" t="t" r="r" b="b"/>
                <a:pathLst>
                  <a:path w="251889" h="334" extrusionOk="0">
                    <a:moveTo>
                      <a:pt x="0" y="0"/>
                    </a:moveTo>
                    <a:lnTo>
                      <a:pt x="0" y="334"/>
                    </a:lnTo>
                    <a:lnTo>
                      <a:pt x="251889" y="334"/>
                    </a:lnTo>
                    <a:lnTo>
                      <a:pt x="25188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85" name="Google Shape;6585;p46"/>
              <p:cNvSpPr/>
              <p:nvPr/>
            </p:nvSpPr>
            <p:spPr>
              <a:xfrm>
                <a:off x="640550" y="2579625"/>
                <a:ext cx="6297225" cy="8350"/>
              </a:xfrm>
              <a:custGeom>
                <a:avLst/>
                <a:gdLst/>
                <a:ahLst/>
                <a:cxnLst/>
                <a:rect l="l" t="t" r="r" b="b"/>
                <a:pathLst>
                  <a:path w="251889" h="334" extrusionOk="0">
                    <a:moveTo>
                      <a:pt x="0" y="0"/>
                    </a:moveTo>
                    <a:lnTo>
                      <a:pt x="0" y="333"/>
                    </a:lnTo>
                    <a:lnTo>
                      <a:pt x="251889" y="333"/>
                    </a:lnTo>
                    <a:lnTo>
                      <a:pt x="25188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86" name="Google Shape;6586;p46"/>
              <p:cNvSpPr/>
              <p:nvPr/>
            </p:nvSpPr>
            <p:spPr>
              <a:xfrm>
                <a:off x="640550" y="2669500"/>
                <a:ext cx="6297225" cy="8075"/>
              </a:xfrm>
              <a:custGeom>
                <a:avLst/>
                <a:gdLst/>
                <a:ahLst/>
                <a:cxnLst/>
                <a:rect l="l" t="t" r="r" b="b"/>
                <a:pathLst>
                  <a:path w="251889" h="323" extrusionOk="0">
                    <a:moveTo>
                      <a:pt x="0" y="1"/>
                    </a:moveTo>
                    <a:lnTo>
                      <a:pt x="0" y="322"/>
                    </a:lnTo>
                    <a:lnTo>
                      <a:pt x="251889" y="322"/>
                    </a:lnTo>
                    <a:lnTo>
                      <a:pt x="25188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87" name="Google Shape;6587;p46"/>
              <p:cNvSpPr/>
              <p:nvPr/>
            </p:nvSpPr>
            <p:spPr>
              <a:xfrm>
                <a:off x="640550" y="2759100"/>
                <a:ext cx="6297225" cy="8350"/>
              </a:xfrm>
              <a:custGeom>
                <a:avLst/>
                <a:gdLst/>
                <a:ahLst/>
                <a:cxnLst/>
                <a:rect l="l" t="t" r="r" b="b"/>
                <a:pathLst>
                  <a:path w="251889" h="334" extrusionOk="0">
                    <a:moveTo>
                      <a:pt x="0" y="0"/>
                    </a:moveTo>
                    <a:lnTo>
                      <a:pt x="0" y="334"/>
                    </a:lnTo>
                    <a:lnTo>
                      <a:pt x="251889" y="334"/>
                    </a:lnTo>
                    <a:lnTo>
                      <a:pt x="25188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88" name="Google Shape;6588;p46"/>
              <p:cNvSpPr/>
              <p:nvPr/>
            </p:nvSpPr>
            <p:spPr>
              <a:xfrm>
                <a:off x="640550" y="2848700"/>
                <a:ext cx="6297225" cy="8350"/>
              </a:xfrm>
              <a:custGeom>
                <a:avLst/>
                <a:gdLst/>
                <a:ahLst/>
                <a:cxnLst/>
                <a:rect l="l" t="t" r="r" b="b"/>
                <a:pathLst>
                  <a:path w="251889" h="334" extrusionOk="0">
                    <a:moveTo>
                      <a:pt x="0" y="0"/>
                    </a:moveTo>
                    <a:lnTo>
                      <a:pt x="0" y="334"/>
                    </a:lnTo>
                    <a:lnTo>
                      <a:pt x="251889" y="334"/>
                    </a:lnTo>
                    <a:lnTo>
                      <a:pt x="25188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89" name="Google Shape;6589;p46"/>
              <p:cNvSpPr/>
              <p:nvPr/>
            </p:nvSpPr>
            <p:spPr>
              <a:xfrm>
                <a:off x="640550" y="2938575"/>
                <a:ext cx="6297225" cy="8075"/>
              </a:xfrm>
              <a:custGeom>
                <a:avLst/>
                <a:gdLst/>
                <a:ahLst/>
                <a:cxnLst/>
                <a:rect l="l" t="t" r="r" b="b"/>
                <a:pathLst>
                  <a:path w="251889" h="323" extrusionOk="0">
                    <a:moveTo>
                      <a:pt x="0" y="1"/>
                    </a:moveTo>
                    <a:lnTo>
                      <a:pt x="0" y="322"/>
                    </a:lnTo>
                    <a:lnTo>
                      <a:pt x="251889" y="322"/>
                    </a:lnTo>
                    <a:lnTo>
                      <a:pt x="25188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90" name="Google Shape;6590;p46"/>
              <p:cNvSpPr/>
              <p:nvPr/>
            </p:nvSpPr>
            <p:spPr>
              <a:xfrm>
                <a:off x="640550" y="3028175"/>
                <a:ext cx="6297225" cy="8075"/>
              </a:xfrm>
              <a:custGeom>
                <a:avLst/>
                <a:gdLst/>
                <a:ahLst/>
                <a:cxnLst/>
                <a:rect l="l" t="t" r="r" b="b"/>
                <a:pathLst>
                  <a:path w="251889" h="323" extrusionOk="0">
                    <a:moveTo>
                      <a:pt x="0" y="1"/>
                    </a:moveTo>
                    <a:lnTo>
                      <a:pt x="0" y="322"/>
                    </a:lnTo>
                    <a:lnTo>
                      <a:pt x="251889" y="322"/>
                    </a:lnTo>
                    <a:lnTo>
                      <a:pt x="25188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91" name="Google Shape;6591;p46"/>
              <p:cNvSpPr/>
              <p:nvPr/>
            </p:nvSpPr>
            <p:spPr>
              <a:xfrm>
                <a:off x="640550" y="3117775"/>
                <a:ext cx="6297225" cy="8350"/>
              </a:xfrm>
              <a:custGeom>
                <a:avLst/>
                <a:gdLst/>
                <a:ahLst/>
                <a:cxnLst/>
                <a:rect l="l" t="t" r="r" b="b"/>
                <a:pathLst>
                  <a:path w="251889" h="334" extrusionOk="0">
                    <a:moveTo>
                      <a:pt x="0" y="0"/>
                    </a:moveTo>
                    <a:lnTo>
                      <a:pt x="0" y="334"/>
                    </a:lnTo>
                    <a:lnTo>
                      <a:pt x="251889" y="334"/>
                    </a:lnTo>
                    <a:lnTo>
                      <a:pt x="25188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92" name="Google Shape;6592;p46"/>
              <p:cNvSpPr/>
              <p:nvPr/>
            </p:nvSpPr>
            <p:spPr>
              <a:xfrm>
                <a:off x="640550" y="3207375"/>
                <a:ext cx="6297225" cy="8350"/>
              </a:xfrm>
              <a:custGeom>
                <a:avLst/>
                <a:gdLst/>
                <a:ahLst/>
                <a:cxnLst/>
                <a:rect l="l" t="t" r="r" b="b"/>
                <a:pathLst>
                  <a:path w="251889" h="334" extrusionOk="0">
                    <a:moveTo>
                      <a:pt x="0" y="0"/>
                    </a:moveTo>
                    <a:lnTo>
                      <a:pt x="0" y="334"/>
                    </a:lnTo>
                    <a:lnTo>
                      <a:pt x="251889" y="334"/>
                    </a:lnTo>
                    <a:lnTo>
                      <a:pt x="25188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93" name="Google Shape;6593;p46"/>
              <p:cNvSpPr/>
              <p:nvPr/>
            </p:nvSpPr>
            <p:spPr>
              <a:xfrm>
                <a:off x="640550" y="3296975"/>
                <a:ext cx="6297225" cy="8350"/>
              </a:xfrm>
              <a:custGeom>
                <a:avLst/>
                <a:gdLst/>
                <a:ahLst/>
                <a:cxnLst/>
                <a:rect l="l" t="t" r="r" b="b"/>
                <a:pathLst>
                  <a:path w="251889" h="334" extrusionOk="0">
                    <a:moveTo>
                      <a:pt x="0" y="0"/>
                    </a:moveTo>
                    <a:lnTo>
                      <a:pt x="0" y="333"/>
                    </a:lnTo>
                    <a:lnTo>
                      <a:pt x="251889" y="333"/>
                    </a:lnTo>
                    <a:lnTo>
                      <a:pt x="25188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94" name="Google Shape;6594;p46"/>
              <p:cNvSpPr/>
              <p:nvPr/>
            </p:nvSpPr>
            <p:spPr>
              <a:xfrm>
                <a:off x="640550" y="3386850"/>
                <a:ext cx="6297225" cy="8075"/>
              </a:xfrm>
              <a:custGeom>
                <a:avLst/>
                <a:gdLst/>
                <a:ahLst/>
                <a:cxnLst/>
                <a:rect l="l" t="t" r="r" b="b"/>
                <a:pathLst>
                  <a:path w="251889" h="323" extrusionOk="0">
                    <a:moveTo>
                      <a:pt x="0" y="1"/>
                    </a:moveTo>
                    <a:lnTo>
                      <a:pt x="0" y="322"/>
                    </a:lnTo>
                    <a:lnTo>
                      <a:pt x="251889" y="322"/>
                    </a:lnTo>
                    <a:lnTo>
                      <a:pt x="25188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95" name="Google Shape;6595;p46"/>
              <p:cNvSpPr/>
              <p:nvPr/>
            </p:nvSpPr>
            <p:spPr>
              <a:xfrm>
                <a:off x="640550" y="3476450"/>
                <a:ext cx="6297225" cy="8050"/>
              </a:xfrm>
              <a:custGeom>
                <a:avLst/>
                <a:gdLst/>
                <a:ahLst/>
                <a:cxnLst/>
                <a:rect l="l" t="t" r="r" b="b"/>
                <a:pathLst>
                  <a:path w="251889" h="322" extrusionOk="0">
                    <a:moveTo>
                      <a:pt x="0" y="1"/>
                    </a:moveTo>
                    <a:lnTo>
                      <a:pt x="0" y="322"/>
                    </a:lnTo>
                    <a:lnTo>
                      <a:pt x="251889" y="322"/>
                    </a:lnTo>
                    <a:lnTo>
                      <a:pt x="25188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96" name="Google Shape;6596;p46"/>
              <p:cNvSpPr/>
              <p:nvPr/>
            </p:nvSpPr>
            <p:spPr>
              <a:xfrm>
                <a:off x="640550" y="3566050"/>
                <a:ext cx="6297225" cy="8350"/>
              </a:xfrm>
              <a:custGeom>
                <a:avLst/>
                <a:gdLst/>
                <a:ahLst/>
                <a:cxnLst/>
                <a:rect l="l" t="t" r="r" b="b"/>
                <a:pathLst>
                  <a:path w="251889" h="334" extrusionOk="0">
                    <a:moveTo>
                      <a:pt x="0" y="0"/>
                    </a:moveTo>
                    <a:lnTo>
                      <a:pt x="0" y="334"/>
                    </a:lnTo>
                    <a:lnTo>
                      <a:pt x="251889" y="334"/>
                    </a:lnTo>
                    <a:lnTo>
                      <a:pt x="25188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97" name="Google Shape;6597;p46"/>
              <p:cNvSpPr/>
              <p:nvPr/>
            </p:nvSpPr>
            <p:spPr>
              <a:xfrm>
                <a:off x="640550" y="3655925"/>
                <a:ext cx="6297225" cy="8075"/>
              </a:xfrm>
              <a:custGeom>
                <a:avLst/>
                <a:gdLst/>
                <a:ahLst/>
                <a:cxnLst/>
                <a:rect l="l" t="t" r="r" b="b"/>
                <a:pathLst>
                  <a:path w="251889" h="323" extrusionOk="0">
                    <a:moveTo>
                      <a:pt x="0" y="1"/>
                    </a:moveTo>
                    <a:lnTo>
                      <a:pt x="0" y="322"/>
                    </a:lnTo>
                    <a:lnTo>
                      <a:pt x="251889" y="322"/>
                    </a:lnTo>
                    <a:lnTo>
                      <a:pt x="25188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98" name="Google Shape;6598;p46"/>
              <p:cNvSpPr/>
              <p:nvPr/>
            </p:nvSpPr>
            <p:spPr>
              <a:xfrm>
                <a:off x="640550" y="3745525"/>
                <a:ext cx="6297225" cy="8075"/>
              </a:xfrm>
              <a:custGeom>
                <a:avLst/>
                <a:gdLst/>
                <a:ahLst/>
                <a:cxnLst/>
                <a:rect l="l" t="t" r="r" b="b"/>
                <a:pathLst>
                  <a:path w="251889" h="323" extrusionOk="0">
                    <a:moveTo>
                      <a:pt x="0" y="1"/>
                    </a:moveTo>
                    <a:lnTo>
                      <a:pt x="0" y="322"/>
                    </a:lnTo>
                    <a:lnTo>
                      <a:pt x="251889" y="322"/>
                    </a:lnTo>
                    <a:lnTo>
                      <a:pt x="25188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99" name="Google Shape;6599;p46"/>
              <p:cNvSpPr/>
              <p:nvPr/>
            </p:nvSpPr>
            <p:spPr>
              <a:xfrm>
                <a:off x="640550" y="3835125"/>
                <a:ext cx="6297225" cy="8350"/>
              </a:xfrm>
              <a:custGeom>
                <a:avLst/>
                <a:gdLst/>
                <a:ahLst/>
                <a:cxnLst/>
                <a:rect l="l" t="t" r="r" b="b"/>
                <a:pathLst>
                  <a:path w="251889" h="334" extrusionOk="0">
                    <a:moveTo>
                      <a:pt x="0" y="1"/>
                    </a:moveTo>
                    <a:lnTo>
                      <a:pt x="0" y="334"/>
                    </a:lnTo>
                    <a:lnTo>
                      <a:pt x="251889" y="334"/>
                    </a:lnTo>
                    <a:lnTo>
                      <a:pt x="25188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00" name="Google Shape;6600;p46"/>
              <p:cNvSpPr/>
              <p:nvPr/>
            </p:nvSpPr>
            <p:spPr>
              <a:xfrm>
                <a:off x="640550" y="3924725"/>
                <a:ext cx="6297225" cy="8350"/>
              </a:xfrm>
              <a:custGeom>
                <a:avLst/>
                <a:gdLst/>
                <a:ahLst/>
                <a:cxnLst/>
                <a:rect l="l" t="t" r="r" b="b"/>
                <a:pathLst>
                  <a:path w="251889" h="334" extrusionOk="0">
                    <a:moveTo>
                      <a:pt x="0" y="0"/>
                    </a:moveTo>
                    <a:lnTo>
                      <a:pt x="0" y="334"/>
                    </a:lnTo>
                    <a:lnTo>
                      <a:pt x="251889" y="334"/>
                    </a:lnTo>
                    <a:lnTo>
                      <a:pt x="25188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01" name="Google Shape;6601;p46"/>
              <p:cNvSpPr/>
              <p:nvPr/>
            </p:nvSpPr>
            <p:spPr>
              <a:xfrm>
                <a:off x="640550" y="4014600"/>
                <a:ext cx="6297225" cy="8075"/>
              </a:xfrm>
              <a:custGeom>
                <a:avLst/>
                <a:gdLst/>
                <a:ahLst/>
                <a:cxnLst/>
                <a:rect l="l" t="t" r="r" b="b"/>
                <a:pathLst>
                  <a:path w="251889" h="323" extrusionOk="0">
                    <a:moveTo>
                      <a:pt x="0" y="1"/>
                    </a:moveTo>
                    <a:lnTo>
                      <a:pt x="0" y="322"/>
                    </a:lnTo>
                    <a:lnTo>
                      <a:pt x="251889" y="322"/>
                    </a:lnTo>
                    <a:lnTo>
                      <a:pt x="25188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02" name="Google Shape;6602;p46"/>
              <p:cNvSpPr/>
              <p:nvPr/>
            </p:nvSpPr>
            <p:spPr>
              <a:xfrm>
                <a:off x="640550" y="4104200"/>
                <a:ext cx="6297225" cy="8075"/>
              </a:xfrm>
              <a:custGeom>
                <a:avLst/>
                <a:gdLst/>
                <a:ahLst/>
                <a:cxnLst/>
                <a:rect l="l" t="t" r="r" b="b"/>
                <a:pathLst>
                  <a:path w="251889" h="323" extrusionOk="0">
                    <a:moveTo>
                      <a:pt x="0" y="1"/>
                    </a:moveTo>
                    <a:lnTo>
                      <a:pt x="0" y="322"/>
                    </a:lnTo>
                    <a:lnTo>
                      <a:pt x="251889" y="322"/>
                    </a:lnTo>
                    <a:lnTo>
                      <a:pt x="25188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03" name="Google Shape;6603;p46"/>
              <p:cNvSpPr/>
              <p:nvPr/>
            </p:nvSpPr>
            <p:spPr>
              <a:xfrm>
                <a:off x="640550" y="4193800"/>
                <a:ext cx="6297225" cy="8050"/>
              </a:xfrm>
              <a:custGeom>
                <a:avLst/>
                <a:gdLst/>
                <a:ahLst/>
                <a:cxnLst/>
                <a:rect l="l" t="t" r="r" b="b"/>
                <a:pathLst>
                  <a:path w="251889" h="322" extrusionOk="0">
                    <a:moveTo>
                      <a:pt x="0" y="1"/>
                    </a:moveTo>
                    <a:lnTo>
                      <a:pt x="0" y="322"/>
                    </a:lnTo>
                    <a:lnTo>
                      <a:pt x="251889" y="322"/>
                    </a:lnTo>
                    <a:lnTo>
                      <a:pt x="25188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04" name="Google Shape;6604;p46"/>
              <p:cNvSpPr/>
              <p:nvPr/>
            </p:nvSpPr>
            <p:spPr>
              <a:xfrm>
                <a:off x="640550" y="4283400"/>
                <a:ext cx="6297225" cy="8350"/>
              </a:xfrm>
              <a:custGeom>
                <a:avLst/>
                <a:gdLst/>
                <a:ahLst/>
                <a:cxnLst/>
                <a:rect l="l" t="t" r="r" b="b"/>
                <a:pathLst>
                  <a:path w="251889" h="334" extrusionOk="0">
                    <a:moveTo>
                      <a:pt x="0" y="0"/>
                    </a:moveTo>
                    <a:lnTo>
                      <a:pt x="0" y="334"/>
                    </a:lnTo>
                    <a:lnTo>
                      <a:pt x="251889" y="334"/>
                    </a:lnTo>
                    <a:lnTo>
                      <a:pt x="25188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05" name="Google Shape;6605;p46"/>
              <p:cNvSpPr/>
              <p:nvPr/>
            </p:nvSpPr>
            <p:spPr>
              <a:xfrm>
                <a:off x="640550" y="4373000"/>
                <a:ext cx="6297225" cy="8350"/>
              </a:xfrm>
              <a:custGeom>
                <a:avLst/>
                <a:gdLst/>
                <a:ahLst/>
                <a:cxnLst/>
                <a:rect l="l" t="t" r="r" b="b"/>
                <a:pathLst>
                  <a:path w="251889" h="334" extrusionOk="0">
                    <a:moveTo>
                      <a:pt x="0" y="0"/>
                    </a:moveTo>
                    <a:lnTo>
                      <a:pt x="0" y="333"/>
                    </a:lnTo>
                    <a:lnTo>
                      <a:pt x="251889" y="333"/>
                    </a:lnTo>
                    <a:lnTo>
                      <a:pt x="25188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06" name="Google Shape;6606;p46"/>
              <p:cNvSpPr/>
              <p:nvPr/>
            </p:nvSpPr>
            <p:spPr>
              <a:xfrm>
                <a:off x="640550" y="4462875"/>
                <a:ext cx="6297225" cy="8075"/>
              </a:xfrm>
              <a:custGeom>
                <a:avLst/>
                <a:gdLst/>
                <a:ahLst/>
                <a:cxnLst/>
                <a:rect l="l" t="t" r="r" b="b"/>
                <a:pathLst>
                  <a:path w="251889" h="323" extrusionOk="0">
                    <a:moveTo>
                      <a:pt x="0" y="1"/>
                    </a:moveTo>
                    <a:lnTo>
                      <a:pt x="0" y="322"/>
                    </a:lnTo>
                    <a:lnTo>
                      <a:pt x="251889" y="322"/>
                    </a:lnTo>
                    <a:lnTo>
                      <a:pt x="25188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07" name="Google Shape;6607;p46"/>
              <p:cNvSpPr/>
              <p:nvPr/>
            </p:nvSpPr>
            <p:spPr>
              <a:xfrm>
                <a:off x="5158975" y="1059475"/>
                <a:ext cx="11025" cy="3528150"/>
              </a:xfrm>
              <a:custGeom>
                <a:avLst/>
                <a:gdLst/>
                <a:ahLst/>
                <a:cxnLst/>
                <a:rect l="l" t="t" r="r" b="b"/>
                <a:pathLst>
                  <a:path w="441" h="141126" extrusionOk="0">
                    <a:moveTo>
                      <a:pt x="0" y="1"/>
                    </a:moveTo>
                    <a:lnTo>
                      <a:pt x="0" y="141125"/>
                    </a:lnTo>
                    <a:lnTo>
                      <a:pt x="441" y="141125"/>
                    </a:lnTo>
                    <a:lnTo>
                      <a:pt x="44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08" name="Google Shape;6608;p46"/>
              <p:cNvSpPr/>
              <p:nvPr/>
            </p:nvSpPr>
            <p:spPr>
              <a:xfrm>
                <a:off x="5039900" y="1059475"/>
                <a:ext cx="11050" cy="3528150"/>
              </a:xfrm>
              <a:custGeom>
                <a:avLst/>
                <a:gdLst/>
                <a:ahLst/>
                <a:cxnLst/>
                <a:rect l="l" t="t" r="r" b="b"/>
                <a:pathLst>
                  <a:path w="442" h="141126" extrusionOk="0">
                    <a:moveTo>
                      <a:pt x="1" y="1"/>
                    </a:moveTo>
                    <a:lnTo>
                      <a:pt x="1" y="141125"/>
                    </a:lnTo>
                    <a:lnTo>
                      <a:pt x="441" y="141125"/>
                    </a:lnTo>
                    <a:lnTo>
                      <a:pt x="44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09" name="Google Shape;6609;p46"/>
              <p:cNvSpPr/>
              <p:nvPr/>
            </p:nvSpPr>
            <p:spPr>
              <a:xfrm>
                <a:off x="4920850" y="1059475"/>
                <a:ext cx="11025" cy="3528150"/>
              </a:xfrm>
              <a:custGeom>
                <a:avLst/>
                <a:gdLst/>
                <a:ahLst/>
                <a:cxnLst/>
                <a:rect l="l" t="t" r="r" b="b"/>
                <a:pathLst>
                  <a:path w="441" h="141126" extrusionOk="0">
                    <a:moveTo>
                      <a:pt x="0" y="1"/>
                    </a:moveTo>
                    <a:lnTo>
                      <a:pt x="0" y="141125"/>
                    </a:lnTo>
                    <a:lnTo>
                      <a:pt x="441" y="141125"/>
                    </a:lnTo>
                    <a:lnTo>
                      <a:pt x="44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10" name="Google Shape;6610;p46"/>
              <p:cNvSpPr/>
              <p:nvPr/>
            </p:nvSpPr>
            <p:spPr>
              <a:xfrm>
                <a:off x="4802375" y="1059475"/>
                <a:ext cx="10750" cy="3528150"/>
              </a:xfrm>
              <a:custGeom>
                <a:avLst/>
                <a:gdLst/>
                <a:ahLst/>
                <a:cxnLst/>
                <a:rect l="l" t="t" r="r" b="b"/>
                <a:pathLst>
                  <a:path w="430" h="141126" extrusionOk="0">
                    <a:moveTo>
                      <a:pt x="0" y="1"/>
                    </a:moveTo>
                    <a:lnTo>
                      <a:pt x="0"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11" name="Google Shape;6611;p46"/>
              <p:cNvSpPr/>
              <p:nvPr/>
            </p:nvSpPr>
            <p:spPr>
              <a:xfrm>
                <a:off x="4683300" y="1059475"/>
                <a:ext cx="10750" cy="3528150"/>
              </a:xfrm>
              <a:custGeom>
                <a:avLst/>
                <a:gdLst/>
                <a:ahLst/>
                <a:cxnLst/>
                <a:rect l="l" t="t" r="r" b="b"/>
                <a:pathLst>
                  <a:path w="430" h="141126" extrusionOk="0">
                    <a:moveTo>
                      <a:pt x="1" y="1"/>
                    </a:moveTo>
                    <a:lnTo>
                      <a:pt x="1" y="141125"/>
                    </a:lnTo>
                    <a:lnTo>
                      <a:pt x="430" y="141125"/>
                    </a:lnTo>
                    <a:lnTo>
                      <a:pt x="430"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12" name="Google Shape;6612;p46"/>
              <p:cNvSpPr/>
              <p:nvPr/>
            </p:nvSpPr>
            <p:spPr>
              <a:xfrm>
                <a:off x="4564250" y="1059475"/>
                <a:ext cx="10750" cy="3528150"/>
              </a:xfrm>
              <a:custGeom>
                <a:avLst/>
                <a:gdLst/>
                <a:ahLst/>
                <a:cxnLst/>
                <a:rect l="l" t="t" r="r" b="b"/>
                <a:pathLst>
                  <a:path w="430" h="141126" extrusionOk="0">
                    <a:moveTo>
                      <a:pt x="0" y="1"/>
                    </a:moveTo>
                    <a:lnTo>
                      <a:pt x="0"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13" name="Google Shape;6613;p46"/>
              <p:cNvSpPr/>
              <p:nvPr/>
            </p:nvSpPr>
            <p:spPr>
              <a:xfrm>
                <a:off x="4445475" y="1059475"/>
                <a:ext cx="10750" cy="3528150"/>
              </a:xfrm>
              <a:custGeom>
                <a:avLst/>
                <a:gdLst/>
                <a:ahLst/>
                <a:cxnLst/>
                <a:rect l="l" t="t" r="r" b="b"/>
                <a:pathLst>
                  <a:path w="430" h="141126" extrusionOk="0">
                    <a:moveTo>
                      <a:pt x="1" y="1"/>
                    </a:moveTo>
                    <a:lnTo>
                      <a:pt x="1"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14" name="Google Shape;6614;p46"/>
              <p:cNvSpPr/>
              <p:nvPr/>
            </p:nvSpPr>
            <p:spPr>
              <a:xfrm>
                <a:off x="4326425" y="1059475"/>
                <a:ext cx="10725" cy="3528150"/>
              </a:xfrm>
              <a:custGeom>
                <a:avLst/>
                <a:gdLst/>
                <a:ahLst/>
                <a:cxnLst/>
                <a:rect l="l" t="t" r="r" b="b"/>
                <a:pathLst>
                  <a:path w="429" h="141126" extrusionOk="0">
                    <a:moveTo>
                      <a:pt x="0" y="1"/>
                    </a:moveTo>
                    <a:lnTo>
                      <a:pt x="0"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15" name="Google Shape;6615;p46"/>
              <p:cNvSpPr/>
              <p:nvPr/>
            </p:nvSpPr>
            <p:spPr>
              <a:xfrm>
                <a:off x="4207350" y="1059475"/>
                <a:ext cx="10750" cy="3528150"/>
              </a:xfrm>
              <a:custGeom>
                <a:avLst/>
                <a:gdLst/>
                <a:ahLst/>
                <a:cxnLst/>
                <a:rect l="l" t="t" r="r" b="b"/>
                <a:pathLst>
                  <a:path w="430" h="141126" extrusionOk="0">
                    <a:moveTo>
                      <a:pt x="1" y="1"/>
                    </a:moveTo>
                    <a:lnTo>
                      <a:pt x="1"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16" name="Google Shape;6616;p46"/>
              <p:cNvSpPr/>
              <p:nvPr/>
            </p:nvSpPr>
            <p:spPr>
              <a:xfrm>
                <a:off x="4088600" y="1059475"/>
                <a:ext cx="11025" cy="3528150"/>
              </a:xfrm>
              <a:custGeom>
                <a:avLst/>
                <a:gdLst/>
                <a:ahLst/>
                <a:cxnLst/>
                <a:rect l="l" t="t" r="r" b="b"/>
                <a:pathLst>
                  <a:path w="441" h="141126" extrusionOk="0">
                    <a:moveTo>
                      <a:pt x="0" y="1"/>
                    </a:moveTo>
                    <a:lnTo>
                      <a:pt x="0" y="141125"/>
                    </a:lnTo>
                    <a:lnTo>
                      <a:pt x="441" y="141125"/>
                    </a:lnTo>
                    <a:lnTo>
                      <a:pt x="44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17" name="Google Shape;6617;p46"/>
              <p:cNvSpPr/>
              <p:nvPr/>
            </p:nvSpPr>
            <p:spPr>
              <a:xfrm>
                <a:off x="3969525" y="1059475"/>
                <a:ext cx="11050" cy="3528150"/>
              </a:xfrm>
              <a:custGeom>
                <a:avLst/>
                <a:gdLst/>
                <a:ahLst/>
                <a:cxnLst/>
                <a:rect l="l" t="t" r="r" b="b"/>
                <a:pathLst>
                  <a:path w="442" h="141126" extrusionOk="0">
                    <a:moveTo>
                      <a:pt x="1" y="1"/>
                    </a:moveTo>
                    <a:lnTo>
                      <a:pt x="1" y="141125"/>
                    </a:lnTo>
                    <a:lnTo>
                      <a:pt x="441" y="141125"/>
                    </a:lnTo>
                    <a:lnTo>
                      <a:pt x="44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18" name="Google Shape;6618;p46"/>
              <p:cNvSpPr/>
              <p:nvPr/>
            </p:nvSpPr>
            <p:spPr>
              <a:xfrm>
                <a:off x="3850475" y="1059475"/>
                <a:ext cx="11025" cy="3528150"/>
              </a:xfrm>
              <a:custGeom>
                <a:avLst/>
                <a:gdLst/>
                <a:ahLst/>
                <a:cxnLst/>
                <a:rect l="l" t="t" r="r" b="b"/>
                <a:pathLst>
                  <a:path w="441" h="141126" extrusionOk="0">
                    <a:moveTo>
                      <a:pt x="0" y="1"/>
                    </a:moveTo>
                    <a:lnTo>
                      <a:pt x="0" y="141125"/>
                    </a:lnTo>
                    <a:lnTo>
                      <a:pt x="441" y="141125"/>
                    </a:lnTo>
                    <a:lnTo>
                      <a:pt x="44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19" name="Google Shape;6619;p46"/>
              <p:cNvSpPr/>
              <p:nvPr/>
            </p:nvSpPr>
            <p:spPr>
              <a:xfrm>
                <a:off x="3732000" y="1059475"/>
                <a:ext cx="10750" cy="3528150"/>
              </a:xfrm>
              <a:custGeom>
                <a:avLst/>
                <a:gdLst/>
                <a:ahLst/>
                <a:cxnLst/>
                <a:rect l="l" t="t" r="r" b="b"/>
                <a:pathLst>
                  <a:path w="430" h="141126" extrusionOk="0">
                    <a:moveTo>
                      <a:pt x="1" y="1"/>
                    </a:moveTo>
                    <a:lnTo>
                      <a:pt x="1"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20" name="Google Shape;6620;p46"/>
              <p:cNvSpPr/>
              <p:nvPr/>
            </p:nvSpPr>
            <p:spPr>
              <a:xfrm>
                <a:off x="3612950" y="1059475"/>
                <a:ext cx="10725" cy="3528150"/>
              </a:xfrm>
              <a:custGeom>
                <a:avLst/>
                <a:gdLst/>
                <a:ahLst/>
                <a:cxnLst/>
                <a:rect l="l" t="t" r="r" b="b"/>
                <a:pathLst>
                  <a:path w="429" h="141126" extrusionOk="0">
                    <a:moveTo>
                      <a:pt x="0" y="1"/>
                    </a:moveTo>
                    <a:lnTo>
                      <a:pt x="0"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21" name="Google Shape;6621;p46"/>
              <p:cNvSpPr/>
              <p:nvPr/>
            </p:nvSpPr>
            <p:spPr>
              <a:xfrm>
                <a:off x="3493875" y="1059475"/>
                <a:ext cx="10750" cy="3528150"/>
              </a:xfrm>
              <a:custGeom>
                <a:avLst/>
                <a:gdLst/>
                <a:ahLst/>
                <a:cxnLst/>
                <a:rect l="l" t="t" r="r" b="b"/>
                <a:pathLst>
                  <a:path w="430" h="141126" extrusionOk="0">
                    <a:moveTo>
                      <a:pt x="1" y="1"/>
                    </a:moveTo>
                    <a:lnTo>
                      <a:pt x="1"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22" name="Google Shape;6622;p46"/>
              <p:cNvSpPr/>
              <p:nvPr/>
            </p:nvSpPr>
            <p:spPr>
              <a:xfrm>
                <a:off x="3375100" y="1059475"/>
                <a:ext cx="10750" cy="3528150"/>
              </a:xfrm>
              <a:custGeom>
                <a:avLst/>
                <a:gdLst/>
                <a:ahLst/>
                <a:cxnLst/>
                <a:rect l="l" t="t" r="r" b="b"/>
                <a:pathLst>
                  <a:path w="430" h="141126" extrusionOk="0">
                    <a:moveTo>
                      <a:pt x="1" y="1"/>
                    </a:moveTo>
                    <a:lnTo>
                      <a:pt x="1" y="141125"/>
                    </a:lnTo>
                    <a:lnTo>
                      <a:pt x="430" y="141125"/>
                    </a:lnTo>
                    <a:lnTo>
                      <a:pt x="430"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23" name="Google Shape;6623;p46"/>
              <p:cNvSpPr/>
              <p:nvPr/>
            </p:nvSpPr>
            <p:spPr>
              <a:xfrm>
                <a:off x="3256050" y="1059475"/>
                <a:ext cx="10750" cy="3528150"/>
              </a:xfrm>
              <a:custGeom>
                <a:avLst/>
                <a:gdLst/>
                <a:ahLst/>
                <a:cxnLst/>
                <a:rect l="l" t="t" r="r" b="b"/>
                <a:pathLst>
                  <a:path w="430" h="141126" extrusionOk="0">
                    <a:moveTo>
                      <a:pt x="0" y="1"/>
                    </a:moveTo>
                    <a:lnTo>
                      <a:pt x="0"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24" name="Google Shape;6624;p46"/>
              <p:cNvSpPr/>
              <p:nvPr/>
            </p:nvSpPr>
            <p:spPr>
              <a:xfrm>
                <a:off x="3136975" y="1059475"/>
                <a:ext cx="10750" cy="3528150"/>
              </a:xfrm>
              <a:custGeom>
                <a:avLst/>
                <a:gdLst/>
                <a:ahLst/>
                <a:cxnLst/>
                <a:rect l="l" t="t" r="r" b="b"/>
                <a:pathLst>
                  <a:path w="430" h="141126" extrusionOk="0">
                    <a:moveTo>
                      <a:pt x="1" y="1"/>
                    </a:moveTo>
                    <a:lnTo>
                      <a:pt x="1" y="141125"/>
                    </a:lnTo>
                    <a:lnTo>
                      <a:pt x="430" y="141125"/>
                    </a:lnTo>
                    <a:lnTo>
                      <a:pt x="430"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25" name="Google Shape;6625;p46"/>
              <p:cNvSpPr/>
              <p:nvPr/>
            </p:nvSpPr>
            <p:spPr>
              <a:xfrm>
                <a:off x="3018225" y="1059475"/>
                <a:ext cx="10725" cy="3528150"/>
              </a:xfrm>
              <a:custGeom>
                <a:avLst/>
                <a:gdLst/>
                <a:ahLst/>
                <a:cxnLst/>
                <a:rect l="l" t="t" r="r" b="b"/>
                <a:pathLst>
                  <a:path w="429" h="141126" extrusionOk="0">
                    <a:moveTo>
                      <a:pt x="0" y="1"/>
                    </a:moveTo>
                    <a:lnTo>
                      <a:pt x="0"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26" name="Google Shape;6626;p46"/>
              <p:cNvSpPr/>
              <p:nvPr/>
            </p:nvSpPr>
            <p:spPr>
              <a:xfrm>
                <a:off x="2899150" y="1059475"/>
                <a:ext cx="10750" cy="3528150"/>
              </a:xfrm>
              <a:custGeom>
                <a:avLst/>
                <a:gdLst/>
                <a:ahLst/>
                <a:cxnLst/>
                <a:rect l="l" t="t" r="r" b="b"/>
                <a:pathLst>
                  <a:path w="430" h="141126" extrusionOk="0">
                    <a:moveTo>
                      <a:pt x="1" y="1"/>
                    </a:moveTo>
                    <a:lnTo>
                      <a:pt x="1" y="141125"/>
                    </a:lnTo>
                    <a:lnTo>
                      <a:pt x="430" y="141125"/>
                    </a:lnTo>
                    <a:lnTo>
                      <a:pt x="430"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27" name="Google Shape;6627;p46"/>
              <p:cNvSpPr/>
              <p:nvPr/>
            </p:nvSpPr>
            <p:spPr>
              <a:xfrm>
                <a:off x="2780100" y="1059475"/>
                <a:ext cx="10725" cy="3528150"/>
              </a:xfrm>
              <a:custGeom>
                <a:avLst/>
                <a:gdLst/>
                <a:ahLst/>
                <a:cxnLst/>
                <a:rect l="l" t="t" r="r" b="b"/>
                <a:pathLst>
                  <a:path w="429" h="141126" extrusionOk="0">
                    <a:moveTo>
                      <a:pt x="0" y="1"/>
                    </a:moveTo>
                    <a:lnTo>
                      <a:pt x="0"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28" name="Google Shape;6628;p46"/>
              <p:cNvSpPr/>
              <p:nvPr/>
            </p:nvSpPr>
            <p:spPr>
              <a:xfrm>
                <a:off x="2661325" y="1059475"/>
                <a:ext cx="10750" cy="3528150"/>
              </a:xfrm>
              <a:custGeom>
                <a:avLst/>
                <a:gdLst/>
                <a:ahLst/>
                <a:cxnLst/>
                <a:rect l="l" t="t" r="r" b="b"/>
                <a:pathLst>
                  <a:path w="430" h="141126" extrusionOk="0">
                    <a:moveTo>
                      <a:pt x="1" y="1"/>
                    </a:moveTo>
                    <a:lnTo>
                      <a:pt x="1"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29" name="Google Shape;6629;p46"/>
              <p:cNvSpPr/>
              <p:nvPr/>
            </p:nvSpPr>
            <p:spPr>
              <a:xfrm>
                <a:off x="6824350" y="1059475"/>
                <a:ext cx="11050" cy="3528150"/>
              </a:xfrm>
              <a:custGeom>
                <a:avLst/>
                <a:gdLst/>
                <a:ahLst/>
                <a:cxnLst/>
                <a:rect l="l" t="t" r="r" b="b"/>
                <a:pathLst>
                  <a:path w="442" h="141126" extrusionOk="0">
                    <a:moveTo>
                      <a:pt x="1" y="1"/>
                    </a:moveTo>
                    <a:lnTo>
                      <a:pt x="1" y="141125"/>
                    </a:lnTo>
                    <a:lnTo>
                      <a:pt x="441" y="141125"/>
                    </a:lnTo>
                    <a:lnTo>
                      <a:pt x="44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30" name="Google Shape;6630;p46"/>
              <p:cNvSpPr/>
              <p:nvPr/>
            </p:nvSpPr>
            <p:spPr>
              <a:xfrm>
                <a:off x="6705875" y="1059475"/>
                <a:ext cx="10750" cy="3528150"/>
              </a:xfrm>
              <a:custGeom>
                <a:avLst/>
                <a:gdLst/>
                <a:ahLst/>
                <a:cxnLst/>
                <a:rect l="l" t="t" r="r" b="b"/>
                <a:pathLst>
                  <a:path w="430" h="141126" extrusionOk="0">
                    <a:moveTo>
                      <a:pt x="1" y="1"/>
                    </a:moveTo>
                    <a:lnTo>
                      <a:pt x="1" y="141125"/>
                    </a:lnTo>
                    <a:lnTo>
                      <a:pt x="430" y="141125"/>
                    </a:lnTo>
                    <a:lnTo>
                      <a:pt x="430"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31" name="Google Shape;6631;p46"/>
              <p:cNvSpPr/>
              <p:nvPr/>
            </p:nvSpPr>
            <p:spPr>
              <a:xfrm>
                <a:off x="6586825" y="1059475"/>
                <a:ext cx="10750" cy="3528150"/>
              </a:xfrm>
              <a:custGeom>
                <a:avLst/>
                <a:gdLst/>
                <a:ahLst/>
                <a:cxnLst/>
                <a:rect l="l" t="t" r="r" b="b"/>
                <a:pathLst>
                  <a:path w="430" h="141126" extrusionOk="0">
                    <a:moveTo>
                      <a:pt x="0" y="1"/>
                    </a:moveTo>
                    <a:lnTo>
                      <a:pt x="0"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32" name="Google Shape;6632;p46"/>
              <p:cNvSpPr/>
              <p:nvPr/>
            </p:nvSpPr>
            <p:spPr>
              <a:xfrm>
                <a:off x="6467750" y="1059475"/>
                <a:ext cx="10750" cy="3528150"/>
              </a:xfrm>
              <a:custGeom>
                <a:avLst/>
                <a:gdLst/>
                <a:ahLst/>
                <a:cxnLst/>
                <a:rect l="l" t="t" r="r" b="b"/>
                <a:pathLst>
                  <a:path w="430" h="141126" extrusionOk="0">
                    <a:moveTo>
                      <a:pt x="1" y="1"/>
                    </a:moveTo>
                    <a:lnTo>
                      <a:pt x="1" y="141125"/>
                    </a:lnTo>
                    <a:lnTo>
                      <a:pt x="430" y="141125"/>
                    </a:lnTo>
                    <a:lnTo>
                      <a:pt x="430"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33" name="Google Shape;6633;p46"/>
              <p:cNvSpPr/>
              <p:nvPr/>
            </p:nvSpPr>
            <p:spPr>
              <a:xfrm>
                <a:off x="6349000" y="1059475"/>
                <a:ext cx="10725" cy="3528150"/>
              </a:xfrm>
              <a:custGeom>
                <a:avLst/>
                <a:gdLst/>
                <a:ahLst/>
                <a:cxnLst/>
                <a:rect l="l" t="t" r="r" b="b"/>
                <a:pathLst>
                  <a:path w="429" h="141126" extrusionOk="0">
                    <a:moveTo>
                      <a:pt x="0" y="1"/>
                    </a:moveTo>
                    <a:lnTo>
                      <a:pt x="0"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34" name="Google Shape;6634;p46"/>
              <p:cNvSpPr/>
              <p:nvPr/>
            </p:nvSpPr>
            <p:spPr>
              <a:xfrm>
                <a:off x="6229925" y="1059475"/>
                <a:ext cx="10750" cy="3528150"/>
              </a:xfrm>
              <a:custGeom>
                <a:avLst/>
                <a:gdLst/>
                <a:ahLst/>
                <a:cxnLst/>
                <a:rect l="l" t="t" r="r" b="b"/>
                <a:pathLst>
                  <a:path w="430" h="141126" extrusionOk="0">
                    <a:moveTo>
                      <a:pt x="1" y="1"/>
                    </a:moveTo>
                    <a:lnTo>
                      <a:pt x="1"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35" name="Google Shape;6635;p46"/>
              <p:cNvSpPr/>
              <p:nvPr/>
            </p:nvSpPr>
            <p:spPr>
              <a:xfrm>
                <a:off x="6110875" y="1059475"/>
                <a:ext cx="10725" cy="3528150"/>
              </a:xfrm>
              <a:custGeom>
                <a:avLst/>
                <a:gdLst/>
                <a:ahLst/>
                <a:cxnLst/>
                <a:rect l="l" t="t" r="r" b="b"/>
                <a:pathLst>
                  <a:path w="429" h="141126" extrusionOk="0">
                    <a:moveTo>
                      <a:pt x="0" y="1"/>
                    </a:moveTo>
                    <a:lnTo>
                      <a:pt x="0"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36" name="Google Shape;6636;p46"/>
              <p:cNvSpPr/>
              <p:nvPr/>
            </p:nvSpPr>
            <p:spPr>
              <a:xfrm>
                <a:off x="5992100" y="1059475"/>
                <a:ext cx="11050" cy="3528150"/>
              </a:xfrm>
              <a:custGeom>
                <a:avLst/>
                <a:gdLst/>
                <a:ahLst/>
                <a:cxnLst/>
                <a:rect l="l" t="t" r="r" b="b"/>
                <a:pathLst>
                  <a:path w="442" h="141126" extrusionOk="0">
                    <a:moveTo>
                      <a:pt x="1" y="1"/>
                    </a:moveTo>
                    <a:lnTo>
                      <a:pt x="1" y="141125"/>
                    </a:lnTo>
                    <a:lnTo>
                      <a:pt x="441" y="141125"/>
                    </a:lnTo>
                    <a:lnTo>
                      <a:pt x="44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37" name="Google Shape;6637;p46"/>
              <p:cNvSpPr/>
              <p:nvPr/>
            </p:nvSpPr>
            <p:spPr>
              <a:xfrm>
                <a:off x="5873050" y="1059475"/>
                <a:ext cx="11025" cy="3528150"/>
              </a:xfrm>
              <a:custGeom>
                <a:avLst/>
                <a:gdLst/>
                <a:ahLst/>
                <a:cxnLst/>
                <a:rect l="l" t="t" r="r" b="b"/>
                <a:pathLst>
                  <a:path w="441" h="141126" extrusionOk="0">
                    <a:moveTo>
                      <a:pt x="0" y="1"/>
                    </a:moveTo>
                    <a:lnTo>
                      <a:pt x="0" y="141125"/>
                    </a:lnTo>
                    <a:lnTo>
                      <a:pt x="441" y="141125"/>
                    </a:lnTo>
                    <a:lnTo>
                      <a:pt x="44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38" name="Google Shape;6638;p46"/>
              <p:cNvSpPr/>
              <p:nvPr/>
            </p:nvSpPr>
            <p:spPr>
              <a:xfrm>
                <a:off x="5753975" y="1059475"/>
                <a:ext cx="11050" cy="3528150"/>
              </a:xfrm>
              <a:custGeom>
                <a:avLst/>
                <a:gdLst/>
                <a:ahLst/>
                <a:cxnLst/>
                <a:rect l="l" t="t" r="r" b="b"/>
                <a:pathLst>
                  <a:path w="442" h="141126" extrusionOk="0">
                    <a:moveTo>
                      <a:pt x="1" y="1"/>
                    </a:moveTo>
                    <a:lnTo>
                      <a:pt x="1" y="141125"/>
                    </a:lnTo>
                    <a:lnTo>
                      <a:pt x="441" y="141125"/>
                    </a:lnTo>
                    <a:lnTo>
                      <a:pt x="44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39" name="Google Shape;6639;p46"/>
              <p:cNvSpPr/>
              <p:nvPr/>
            </p:nvSpPr>
            <p:spPr>
              <a:xfrm>
                <a:off x="5634925" y="1059475"/>
                <a:ext cx="11025" cy="3528150"/>
              </a:xfrm>
              <a:custGeom>
                <a:avLst/>
                <a:gdLst/>
                <a:ahLst/>
                <a:cxnLst/>
                <a:rect l="l" t="t" r="r" b="b"/>
                <a:pathLst>
                  <a:path w="441" h="141126" extrusionOk="0">
                    <a:moveTo>
                      <a:pt x="0" y="1"/>
                    </a:moveTo>
                    <a:lnTo>
                      <a:pt x="0" y="141125"/>
                    </a:lnTo>
                    <a:lnTo>
                      <a:pt x="441" y="141125"/>
                    </a:lnTo>
                    <a:lnTo>
                      <a:pt x="44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40" name="Google Shape;6640;p46"/>
              <p:cNvSpPr/>
              <p:nvPr/>
            </p:nvSpPr>
            <p:spPr>
              <a:xfrm>
                <a:off x="5516150" y="1059475"/>
                <a:ext cx="11050" cy="3528150"/>
              </a:xfrm>
              <a:custGeom>
                <a:avLst/>
                <a:gdLst/>
                <a:ahLst/>
                <a:cxnLst/>
                <a:rect l="l" t="t" r="r" b="b"/>
                <a:pathLst>
                  <a:path w="442" h="141126" extrusionOk="0">
                    <a:moveTo>
                      <a:pt x="1" y="1"/>
                    </a:moveTo>
                    <a:lnTo>
                      <a:pt x="1" y="141125"/>
                    </a:lnTo>
                    <a:lnTo>
                      <a:pt x="441" y="141125"/>
                    </a:lnTo>
                    <a:lnTo>
                      <a:pt x="44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41" name="Google Shape;6641;p46"/>
              <p:cNvSpPr/>
              <p:nvPr/>
            </p:nvSpPr>
            <p:spPr>
              <a:xfrm>
                <a:off x="5397100" y="1059475"/>
                <a:ext cx="11025" cy="3528150"/>
              </a:xfrm>
              <a:custGeom>
                <a:avLst/>
                <a:gdLst/>
                <a:ahLst/>
                <a:cxnLst/>
                <a:rect l="l" t="t" r="r" b="b"/>
                <a:pathLst>
                  <a:path w="441" h="141126" extrusionOk="0">
                    <a:moveTo>
                      <a:pt x="0" y="1"/>
                    </a:moveTo>
                    <a:lnTo>
                      <a:pt x="0" y="141125"/>
                    </a:lnTo>
                    <a:lnTo>
                      <a:pt x="441" y="141125"/>
                    </a:lnTo>
                    <a:lnTo>
                      <a:pt x="44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42" name="Google Shape;6642;p46"/>
              <p:cNvSpPr/>
              <p:nvPr/>
            </p:nvSpPr>
            <p:spPr>
              <a:xfrm>
                <a:off x="5278025" y="1059475"/>
                <a:ext cx="11050" cy="3528150"/>
              </a:xfrm>
              <a:custGeom>
                <a:avLst/>
                <a:gdLst/>
                <a:ahLst/>
                <a:cxnLst/>
                <a:rect l="l" t="t" r="r" b="b"/>
                <a:pathLst>
                  <a:path w="442" h="141126" extrusionOk="0">
                    <a:moveTo>
                      <a:pt x="1" y="1"/>
                    </a:moveTo>
                    <a:lnTo>
                      <a:pt x="1" y="141125"/>
                    </a:lnTo>
                    <a:lnTo>
                      <a:pt x="441" y="141125"/>
                    </a:lnTo>
                    <a:lnTo>
                      <a:pt x="44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43" name="Google Shape;6643;p46"/>
              <p:cNvSpPr/>
              <p:nvPr/>
            </p:nvSpPr>
            <p:spPr>
              <a:xfrm>
                <a:off x="2542275" y="1059475"/>
                <a:ext cx="10725" cy="3528150"/>
              </a:xfrm>
              <a:custGeom>
                <a:avLst/>
                <a:gdLst/>
                <a:ahLst/>
                <a:cxnLst/>
                <a:rect l="l" t="t" r="r" b="b"/>
                <a:pathLst>
                  <a:path w="429" h="141126" extrusionOk="0">
                    <a:moveTo>
                      <a:pt x="0" y="1"/>
                    </a:moveTo>
                    <a:lnTo>
                      <a:pt x="0"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44" name="Google Shape;6644;p46"/>
              <p:cNvSpPr/>
              <p:nvPr/>
            </p:nvSpPr>
            <p:spPr>
              <a:xfrm>
                <a:off x="2423200" y="1059475"/>
                <a:ext cx="10750" cy="3528150"/>
              </a:xfrm>
              <a:custGeom>
                <a:avLst/>
                <a:gdLst/>
                <a:ahLst/>
                <a:cxnLst/>
                <a:rect l="l" t="t" r="r" b="b"/>
                <a:pathLst>
                  <a:path w="430" h="141126" extrusionOk="0">
                    <a:moveTo>
                      <a:pt x="1" y="1"/>
                    </a:moveTo>
                    <a:lnTo>
                      <a:pt x="1"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45" name="Google Shape;6645;p46"/>
              <p:cNvSpPr/>
              <p:nvPr/>
            </p:nvSpPr>
            <p:spPr>
              <a:xfrm>
                <a:off x="2304150" y="1059475"/>
                <a:ext cx="10725" cy="3528150"/>
              </a:xfrm>
              <a:custGeom>
                <a:avLst/>
                <a:gdLst/>
                <a:ahLst/>
                <a:cxnLst/>
                <a:rect l="l" t="t" r="r" b="b"/>
                <a:pathLst>
                  <a:path w="429" h="141126" extrusionOk="0">
                    <a:moveTo>
                      <a:pt x="0" y="1"/>
                    </a:moveTo>
                    <a:lnTo>
                      <a:pt x="0"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46" name="Google Shape;6646;p46"/>
              <p:cNvSpPr/>
              <p:nvPr/>
            </p:nvSpPr>
            <p:spPr>
              <a:xfrm>
                <a:off x="2185675" y="1059475"/>
                <a:ext cx="10750" cy="3528150"/>
              </a:xfrm>
              <a:custGeom>
                <a:avLst/>
                <a:gdLst/>
                <a:ahLst/>
                <a:cxnLst/>
                <a:rect l="l" t="t" r="r" b="b"/>
                <a:pathLst>
                  <a:path w="430" h="141126" extrusionOk="0">
                    <a:moveTo>
                      <a:pt x="1" y="1"/>
                    </a:moveTo>
                    <a:lnTo>
                      <a:pt x="1"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47" name="Google Shape;6647;p46"/>
              <p:cNvSpPr/>
              <p:nvPr/>
            </p:nvSpPr>
            <p:spPr>
              <a:xfrm>
                <a:off x="2066325" y="1059475"/>
                <a:ext cx="11025" cy="3528150"/>
              </a:xfrm>
              <a:custGeom>
                <a:avLst/>
                <a:gdLst/>
                <a:ahLst/>
                <a:cxnLst/>
                <a:rect l="l" t="t" r="r" b="b"/>
                <a:pathLst>
                  <a:path w="441" h="141126" extrusionOk="0">
                    <a:moveTo>
                      <a:pt x="0" y="1"/>
                    </a:moveTo>
                    <a:lnTo>
                      <a:pt x="0" y="141125"/>
                    </a:lnTo>
                    <a:lnTo>
                      <a:pt x="441" y="141125"/>
                    </a:lnTo>
                    <a:lnTo>
                      <a:pt x="44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48" name="Google Shape;6648;p46"/>
              <p:cNvSpPr/>
              <p:nvPr/>
            </p:nvSpPr>
            <p:spPr>
              <a:xfrm>
                <a:off x="1947250" y="1059475"/>
                <a:ext cx="11050" cy="3528150"/>
              </a:xfrm>
              <a:custGeom>
                <a:avLst/>
                <a:gdLst/>
                <a:ahLst/>
                <a:cxnLst/>
                <a:rect l="l" t="t" r="r" b="b"/>
                <a:pathLst>
                  <a:path w="442" h="141126" extrusionOk="0">
                    <a:moveTo>
                      <a:pt x="1" y="1"/>
                    </a:moveTo>
                    <a:lnTo>
                      <a:pt x="1" y="141125"/>
                    </a:lnTo>
                    <a:lnTo>
                      <a:pt x="441" y="141125"/>
                    </a:lnTo>
                    <a:lnTo>
                      <a:pt x="44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49" name="Google Shape;6649;p46"/>
              <p:cNvSpPr/>
              <p:nvPr/>
            </p:nvSpPr>
            <p:spPr>
              <a:xfrm>
                <a:off x="1828800" y="1059475"/>
                <a:ext cx="10725" cy="3528150"/>
              </a:xfrm>
              <a:custGeom>
                <a:avLst/>
                <a:gdLst/>
                <a:ahLst/>
                <a:cxnLst/>
                <a:rect l="l" t="t" r="r" b="b"/>
                <a:pathLst>
                  <a:path w="429" h="141126" extrusionOk="0">
                    <a:moveTo>
                      <a:pt x="0" y="1"/>
                    </a:moveTo>
                    <a:lnTo>
                      <a:pt x="0"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50" name="Google Shape;6650;p46"/>
              <p:cNvSpPr/>
              <p:nvPr/>
            </p:nvSpPr>
            <p:spPr>
              <a:xfrm>
                <a:off x="1709725" y="1059475"/>
                <a:ext cx="10750" cy="3528150"/>
              </a:xfrm>
              <a:custGeom>
                <a:avLst/>
                <a:gdLst/>
                <a:ahLst/>
                <a:cxnLst/>
                <a:rect l="l" t="t" r="r" b="b"/>
                <a:pathLst>
                  <a:path w="430" h="141126" extrusionOk="0">
                    <a:moveTo>
                      <a:pt x="1" y="1"/>
                    </a:moveTo>
                    <a:lnTo>
                      <a:pt x="1"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51" name="Google Shape;6651;p46"/>
              <p:cNvSpPr/>
              <p:nvPr/>
            </p:nvSpPr>
            <p:spPr>
              <a:xfrm>
                <a:off x="1590675" y="1059475"/>
                <a:ext cx="10725" cy="3528150"/>
              </a:xfrm>
              <a:custGeom>
                <a:avLst/>
                <a:gdLst/>
                <a:ahLst/>
                <a:cxnLst/>
                <a:rect l="l" t="t" r="r" b="b"/>
                <a:pathLst>
                  <a:path w="429" h="141126" extrusionOk="0">
                    <a:moveTo>
                      <a:pt x="0" y="1"/>
                    </a:moveTo>
                    <a:lnTo>
                      <a:pt x="0"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52" name="Google Shape;6652;p46"/>
              <p:cNvSpPr/>
              <p:nvPr/>
            </p:nvSpPr>
            <p:spPr>
              <a:xfrm>
                <a:off x="1471900" y="1059475"/>
                <a:ext cx="10750" cy="3528150"/>
              </a:xfrm>
              <a:custGeom>
                <a:avLst/>
                <a:gdLst/>
                <a:ahLst/>
                <a:cxnLst/>
                <a:rect l="l" t="t" r="r" b="b"/>
                <a:pathLst>
                  <a:path w="430" h="141126" extrusionOk="0">
                    <a:moveTo>
                      <a:pt x="0" y="1"/>
                    </a:moveTo>
                    <a:lnTo>
                      <a:pt x="0"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53" name="Google Shape;6653;p46"/>
              <p:cNvSpPr/>
              <p:nvPr/>
            </p:nvSpPr>
            <p:spPr>
              <a:xfrm>
                <a:off x="1352825" y="1059475"/>
                <a:ext cx="10750" cy="3528150"/>
              </a:xfrm>
              <a:custGeom>
                <a:avLst/>
                <a:gdLst/>
                <a:ahLst/>
                <a:cxnLst/>
                <a:rect l="l" t="t" r="r" b="b"/>
                <a:pathLst>
                  <a:path w="430" h="141126" extrusionOk="0">
                    <a:moveTo>
                      <a:pt x="1" y="1"/>
                    </a:moveTo>
                    <a:lnTo>
                      <a:pt x="1" y="141125"/>
                    </a:lnTo>
                    <a:lnTo>
                      <a:pt x="430" y="141125"/>
                    </a:lnTo>
                    <a:lnTo>
                      <a:pt x="430"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54" name="Google Shape;6654;p46"/>
              <p:cNvSpPr/>
              <p:nvPr/>
            </p:nvSpPr>
            <p:spPr>
              <a:xfrm>
                <a:off x="1233775" y="1059475"/>
                <a:ext cx="10750" cy="3528150"/>
              </a:xfrm>
              <a:custGeom>
                <a:avLst/>
                <a:gdLst/>
                <a:ahLst/>
                <a:cxnLst/>
                <a:rect l="l" t="t" r="r" b="b"/>
                <a:pathLst>
                  <a:path w="430" h="141126" extrusionOk="0">
                    <a:moveTo>
                      <a:pt x="0" y="1"/>
                    </a:moveTo>
                    <a:lnTo>
                      <a:pt x="0"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55" name="Google Shape;6655;p46"/>
              <p:cNvSpPr/>
              <p:nvPr/>
            </p:nvSpPr>
            <p:spPr>
              <a:xfrm>
                <a:off x="1115000" y="1059475"/>
                <a:ext cx="10750" cy="3528150"/>
              </a:xfrm>
              <a:custGeom>
                <a:avLst/>
                <a:gdLst/>
                <a:ahLst/>
                <a:cxnLst/>
                <a:rect l="l" t="t" r="r" b="b"/>
                <a:pathLst>
                  <a:path w="430" h="141126" extrusionOk="0">
                    <a:moveTo>
                      <a:pt x="1" y="1"/>
                    </a:moveTo>
                    <a:lnTo>
                      <a:pt x="1"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56" name="Google Shape;6656;p46"/>
              <p:cNvSpPr/>
              <p:nvPr/>
            </p:nvSpPr>
            <p:spPr>
              <a:xfrm>
                <a:off x="995950" y="1059475"/>
                <a:ext cx="10725" cy="3528150"/>
              </a:xfrm>
              <a:custGeom>
                <a:avLst/>
                <a:gdLst/>
                <a:ahLst/>
                <a:cxnLst/>
                <a:rect l="l" t="t" r="r" b="b"/>
                <a:pathLst>
                  <a:path w="429" h="141126" extrusionOk="0">
                    <a:moveTo>
                      <a:pt x="0" y="1"/>
                    </a:moveTo>
                    <a:lnTo>
                      <a:pt x="0"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57" name="Google Shape;6657;p46"/>
              <p:cNvSpPr/>
              <p:nvPr/>
            </p:nvSpPr>
            <p:spPr>
              <a:xfrm>
                <a:off x="876875" y="1059475"/>
                <a:ext cx="10750" cy="3528150"/>
              </a:xfrm>
              <a:custGeom>
                <a:avLst/>
                <a:gdLst/>
                <a:ahLst/>
                <a:cxnLst/>
                <a:rect l="l" t="t" r="r" b="b"/>
                <a:pathLst>
                  <a:path w="430" h="141126" extrusionOk="0">
                    <a:moveTo>
                      <a:pt x="1" y="1"/>
                    </a:moveTo>
                    <a:lnTo>
                      <a:pt x="1"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58" name="Google Shape;6658;p46"/>
              <p:cNvSpPr/>
              <p:nvPr/>
            </p:nvSpPr>
            <p:spPr>
              <a:xfrm>
                <a:off x="758425" y="1059475"/>
                <a:ext cx="10725" cy="3528150"/>
              </a:xfrm>
              <a:custGeom>
                <a:avLst/>
                <a:gdLst/>
                <a:ahLst/>
                <a:cxnLst/>
                <a:rect l="l" t="t" r="r" b="b"/>
                <a:pathLst>
                  <a:path w="429" h="141126" extrusionOk="0">
                    <a:moveTo>
                      <a:pt x="0" y="1"/>
                    </a:moveTo>
                    <a:lnTo>
                      <a:pt x="0"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59" name="Google Shape;6659;p46"/>
              <p:cNvSpPr/>
              <p:nvPr/>
            </p:nvSpPr>
            <p:spPr>
              <a:xfrm>
                <a:off x="757525" y="1147600"/>
                <a:ext cx="281300" cy="212250"/>
              </a:xfrm>
              <a:custGeom>
                <a:avLst/>
                <a:gdLst/>
                <a:ahLst/>
                <a:cxnLst/>
                <a:rect l="l" t="t" r="r" b="b"/>
                <a:pathLst>
                  <a:path w="11252" h="8490" extrusionOk="0">
                    <a:moveTo>
                      <a:pt x="0" y="0"/>
                    </a:moveTo>
                    <a:lnTo>
                      <a:pt x="0" y="8489"/>
                    </a:lnTo>
                    <a:lnTo>
                      <a:pt x="11252" y="8489"/>
                    </a:lnTo>
                    <a:lnTo>
                      <a:pt x="11252"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60" name="Google Shape;6660;p46"/>
              <p:cNvSpPr/>
              <p:nvPr/>
            </p:nvSpPr>
            <p:spPr>
              <a:xfrm>
                <a:off x="808125" y="969900"/>
                <a:ext cx="68475" cy="333975"/>
              </a:xfrm>
              <a:custGeom>
                <a:avLst/>
                <a:gdLst/>
                <a:ahLst/>
                <a:cxnLst/>
                <a:rect l="l" t="t" r="r" b="b"/>
                <a:pathLst>
                  <a:path w="2739" h="13359" extrusionOk="0">
                    <a:moveTo>
                      <a:pt x="0" y="0"/>
                    </a:moveTo>
                    <a:lnTo>
                      <a:pt x="0"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61" name="Google Shape;6661;p46"/>
              <p:cNvSpPr/>
              <p:nvPr/>
            </p:nvSpPr>
            <p:spPr>
              <a:xfrm>
                <a:off x="920350" y="969900"/>
                <a:ext cx="68475" cy="333975"/>
              </a:xfrm>
              <a:custGeom>
                <a:avLst/>
                <a:gdLst/>
                <a:ahLst/>
                <a:cxnLst/>
                <a:rect l="l" t="t" r="r" b="b"/>
                <a:pathLst>
                  <a:path w="2739" h="13359" extrusionOk="0">
                    <a:moveTo>
                      <a:pt x="0" y="0"/>
                    </a:moveTo>
                    <a:lnTo>
                      <a:pt x="0"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62" name="Google Shape;6662;p46"/>
              <p:cNvSpPr/>
              <p:nvPr/>
            </p:nvSpPr>
            <p:spPr>
              <a:xfrm>
                <a:off x="1284375" y="1147600"/>
                <a:ext cx="281300" cy="212250"/>
              </a:xfrm>
              <a:custGeom>
                <a:avLst/>
                <a:gdLst/>
                <a:ahLst/>
                <a:cxnLst/>
                <a:rect l="l" t="t" r="r" b="b"/>
                <a:pathLst>
                  <a:path w="11252" h="8490" extrusionOk="0">
                    <a:moveTo>
                      <a:pt x="0" y="0"/>
                    </a:moveTo>
                    <a:lnTo>
                      <a:pt x="0" y="8489"/>
                    </a:lnTo>
                    <a:lnTo>
                      <a:pt x="11252" y="8489"/>
                    </a:lnTo>
                    <a:lnTo>
                      <a:pt x="11252"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63" name="Google Shape;6663;p46"/>
              <p:cNvSpPr/>
              <p:nvPr/>
            </p:nvSpPr>
            <p:spPr>
              <a:xfrm>
                <a:off x="1334975" y="969900"/>
                <a:ext cx="68475" cy="333975"/>
              </a:xfrm>
              <a:custGeom>
                <a:avLst/>
                <a:gdLst/>
                <a:ahLst/>
                <a:cxnLst/>
                <a:rect l="l" t="t" r="r" b="b"/>
                <a:pathLst>
                  <a:path w="2739" h="13359" extrusionOk="0">
                    <a:moveTo>
                      <a:pt x="1" y="0"/>
                    </a:moveTo>
                    <a:lnTo>
                      <a:pt x="1"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64" name="Google Shape;6664;p46"/>
              <p:cNvSpPr/>
              <p:nvPr/>
            </p:nvSpPr>
            <p:spPr>
              <a:xfrm>
                <a:off x="1446900" y="969900"/>
                <a:ext cx="68475" cy="333975"/>
              </a:xfrm>
              <a:custGeom>
                <a:avLst/>
                <a:gdLst/>
                <a:ahLst/>
                <a:cxnLst/>
                <a:rect l="l" t="t" r="r" b="b"/>
                <a:pathLst>
                  <a:path w="2739" h="13359" extrusionOk="0">
                    <a:moveTo>
                      <a:pt x="0" y="0"/>
                    </a:moveTo>
                    <a:lnTo>
                      <a:pt x="0"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65" name="Google Shape;6665;p46"/>
              <p:cNvSpPr/>
              <p:nvPr/>
            </p:nvSpPr>
            <p:spPr>
              <a:xfrm>
                <a:off x="1811225" y="1147600"/>
                <a:ext cx="281300" cy="212250"/>
              </a:xfrm>
              <a:custGeom>
                <a:avLst/>
                <a:gdLst/>
                <a:ahLst/>
                <a:cxnLst/>
                <a:rect l="l" t="t" r="r" b="b"/>
                <a:pathLst>
                  <a:path w="11252" h="8490" extrusionOk="0">
                    <a:moveTo>
                      <a:pt x="1" y="0"/>
                    </a:moveTo>
                    <a:lnTo>
                      <a:pt x="1" y="8489"/>
                    </a:lnTo>
                    <a:lnTo>
                      <a:pt x="11252" y="8489"/>
                    </a:lnTo>
                    <a:lnTo>
                      <a:pt x="11252"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66" name="Google Shape;6666;p46"/>
              <p:cNvSpPr/>
              <p:nvPr/>
            </p:nvSpPr>
            <p:spPr>
              <a:xfrm>
                <a:off x="1861525" y="969900"/>
                <a:ext cx="68500" cy="333975"/>
              </a:xfrm>
              <a:custGeom>
                <a:avLst/>
                <a:gdLst/>
                <a:ahLst/>
                <a:cxnLst/>
                <a:rect l="l" t="t" r="r" b="b"/>
                <a:pathLst>
                  <a:path w="2740" h="13359" extrusionOk="0">
                    <a:moveTo>
                      <a:pt x="1" y="0"/>
                    </a:moveTo>
                    <a:lnTo>
                      <a:pt x="1"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67" name="Google Shape;6667;p46"/>
              <p:cNvSpPr/>
              <p:nvPr/>
            </p:nvSpPr>
            <p:spPr>
              <a:xfrm>
                <a:off x="1973750" y="969900"/>
                <a:ext cx="68475" cy="333975"/>
              </a:xfrm>
              <a:custGeom>
                <a:avLst/>
                <a:gdLst/>
                <a:ahLst/>
                <a:cxnLst/>
                <a:rect l="l" t="t" r="r" b="b"/>
                <a:pathLst>
                  <a:path w="2739" h="13359" extrusionOk="0">
                    <a:moveTo>
                      <a:pt x="0" y="0"/>
                    </a:moveTo>
                    <a:lnTo>
                      <a:pt x="0"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68" name="Google Shape;6668;p46"/>
              <p:cNvSpPr/>
              <p:nvPr/>
            </p:nvSpPr>
            <p:spPr>
              <a:xfrm>
                <a:off x="2337775" y="1147600"/>
                <a:ext cx="281325" cy="212250"/>
              </a:xfrm>
              <a:custGeom>
                <a:avLst/>
                <a:gdLst/>
                <a:ahLst/>
                <a:cxnLst/>
                <a:rect l="l" t="t" r="r" b="b"/>
                <a:pathLst>
                  <a:path w="11253" h="8490" extrusionOk="0">
                    <a:moveTo>
                      <a:pt x="1" y="0"/>
                    </a:moveTo>
                    <a:lnTo>
                      <a:pt x="1" y="8489"/>
                    </a:lnTo>
                    <a:lnTo>
                      <a:pt x="11252" y="8489"/>
                    </a:lnTo>
                    <a:lnTo>
                      <a:pt x="11252"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69" name="Google Shape;6669;p46"/>
              <p:cNvSpPr/>
              <p:nvPr/>
            </p:nvSpPr>
            <p:spPr>
              <a:xfrm>
                <a:off x="2388375" y="969900"/>
                <a:ext cx="68500" cy="333975"/>
              </a:xfrm>
              <a:custGeom>
                <a:avLst/>
                <a:gdLst/>
                <a:ahLst/>
                <a:cxnLst/>
                <a:rect l="l" t="t" r="r" b="b"/>
                <a:pathLst>
                  <a:path w="2740" h="13359" extrusionOk="0">
                    <a:moveTo>
                      <a:pt x="1" y="0"/>
                    </a:moveTo>
                    <a:lnTo>
                      <a:pt x="1"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70" name="Google Shape;6670;p46"/>
              <p:cNvSpPr/>
              <p:nvPr/>
            </p:nvSpPr>
            <p:spPr>
              <a:xfrm>
                <a:off x="2500600" y="969900"/>
                <a:ext cx="68475" cy="333975"/>
              </a:xfrm>
              <a:custGeom>
                <a:avLst/>
                <a:gdLst/>
                <a:ahLst/>
                <a:cxnLst/>
                <a:rect l="l" t="t" r="r" b="b"/>
                <a:pathLst>
                  <a:path w="2739" h="13359" extrusionOk="0">
                    <a:moveTo>
                      <a:pt x="0" y="0"/>
                    </a:moveTo>
                    <a:lnTo>
                      <a:pt x="0"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71" name="Google Shape;6671;p46"/>
              <p:cNvSpPr/>
              <p:nvPr/>
            </p:nvSpPr>
            <p:spPr>
              <a:xfrm>
                <a:off x="2864625" y="1147600"/>
                <a:ext cx="281325" cy="212250"/>
              </a:xfrm>
              <a:custGeom>
                <a:avLst/>
                <a:gdLst/>
                <a:ahLst/>
                <a:cxnLst/>
                <a:rect l="l" t="t" r="r" b="b"/>
                <a:pathLst>
                  <a:path w="11253" h="8490" extrusionOk="0">
                    <a:moveTo>
                      <a:pt x="1" y="0"/>
                    </a:moveTo>
                    <a:lnTo>
                      <a:pt x="1" y="8489"/>
                    </a:lnTo>
                    <a:lnTo>
                      <a:pt x="11252" y="8489"/>
                    </a:lnTo>
                    <a:lnTo>
                      <a:pt x="11252"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72" name="Google Shape;6672;p46"/>
              <p:cNvSpPr/>
              <p:nvPr/>
            </p:nvSpPr>
            <p:spPr>
              <a:xfrm>
                <a:off x="2915225" y="969900"/>
                <a:ext cx="68500" cy="333975"/>
              </a:xfrm>
              <a:custGeom>
                <a:avLst/>
                <a:gdLst/>
                <a:ahLst/>
                <a:cxnLst/>
                <a:rect l="l" t="t" r="r" b="b"/>
                <a:pathLst>
                  <a:path w="2740" h="13359" extrusionOk="0">
                    <a:moveTo>
                      <a:pt x="1" y="0"/>
                    </a:moveTo>
                    <a:lnTo>
                      <a:pt x="1"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73" name="Google Shape;6673;p46"/>
              <p:cNvSpPr/>
              <p:nvPr/>
            </p:nvSpPr>
            <p:spPr>
              <a:xfrm>
                <a:off x="3027150" y="969900"/>
                <a:ext cx="68475" cy="333975"/>
              </a:xfrm>
              <a:custGeom>
                <a:avLst/>
                <a:gdLst/>
                <a:ahLst/>
                <a:cxnLst/>
                <a:rect l="l" t="t" r="r" b="b"/>
                <a:pathLst>
                  <a:path w="2739" h="13359" extrusionOk="0">
                    <a:moveTo>
                      <a:pt x="1" y="0"/>
                    </a:moveTo>
                    <a:lnTo>
                      <a:pt x="1"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74" name="Google Shape;6674;p46"/>
              <p:cNvSpPr/>
              <p:nvPr/>
            </p:nvSpPr>
            <p:spPr>
              <a:xfrm>
                <a:off x="3391175" y="1147600"/>
                <a:ext cx="281325" cy="212250"/>
              </a:xfrm>
              <a:custGeom>
                <a:avLst/>
                <a:gdLst/>
                <a:ahLst/>
                <a:cxnLst/>
                <a:rect l="l" t="t" r="r" b="b"/>
                <a:pathLst>
                  <a:path w="11253" h="8490" extrusionOk="0">
                    <a:moveTo>
                      <a:pt x="1" y="0"/>
                    </a:moveTo>
                    <a:lnTo>
                      <a:pt x="1" y="8489"/>
                    </a:lnTo>
                    <a:lnTo>
                      <a:pt x="11252" y="8489"/>
                    </a:lnTo>
                    <a:lnTo>
                      <a:pt x="11252"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75" name="Google Shape;6675;p46"/>
              <p:cNvSpPr/>
              <p:nvPr/>
            </p:nvSpPr>
            <p:spPr>
              <a:xfrm>
                <a:off x="3441775" y="969900"/>
                <a:ext cx="68200" cy="333975"/>
              </a:xfrm>
              <a:custGeom>
                <a:avLst/>
                <a:gdLst/>
                <a:ahLst/>
                <a:cxnLst/>
                <a:rect l="l" t="t" r="r" b="b"/>
                <a:pathLst>
                  <a:path w="2728" h="13359" extrusionOk="0">
                    <a:moveTo>
                      <a:pt x="1" y="0"/>
                    </a:moveTo>
                    <a:lnTo>
                      <a:pt x="1" y="13359"/>
                    </a:lnTo>
                    <a:lnTo>
                      <a:pt x="2728" y="13359"/>
                    </a:lnTo>
                    <a:lnTo>
                      <a:pt x="2728"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76" name="Google Shape;6676;p46"/>
              <p:cNvSpPr/>
              <p:nvPr/>
            </p:nvSpPr>
            <p:spPr>
              <a:xfrm>
                <a:off x="3554000" y="969900"/>
                <a:ext cx="68500" cy="333975"/>
              </a:xfrm>
              <a:custGeom>
                <a:avLst/>
                <a:gdLst/>
                <a:ahLst/>
                <a:cxnLst/>
                <a:rect l="l" t="t" r="r" b="b"/>
                <a:pathLst>
                  <a:path w="2740" h="13359" extrusionOk="0">
                    <a:moveTo>
                      <a:pt x="1" y="0"/>
                    </a:moveTo>
                    <a:lnTo>
                      <a:pt x="1"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77" name="Google Shape;6677;p46"/>
              <p:cNvSpPr/>
              <p:nvPr/>
            </p:nvSpPr>
            <p:spPr>
              <a:xfrm>
                <a:off x="3918025" y="1147600"/>
                <a:ext cx="281025" cy="212250"/>
              </a:xfrm>
              <a:custGeom>
                <a:avLst/>
                <a:gdLst/>
                <a:ahLst/>
                <a:cxnLst/>
                <a:rect l="l" t="t" r="r" b="b"/>
                <a:pathLst>
                  <a:path w="11241" h="8490" extrusionOk="0">
                    <a:moveTo>
                      <a:pt x="1" y="0"/>
                    </a:moveTo>
                    <a:lnTo>
                      <a:pt x="1" y="8489"/>
                    </a:lnTo>
                    <a:lnTo>
                      <a:pt x="11240" y="8489"/>
                    </a:lnTo>
                    <a:lnTo>
                      <a:pt x="11240"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78" name="Google Shape;6678;p46"/>
              <p:cNvSpPr/>
              <p:nvPr/>
            </p:nvSpPr>
            <p:spPr>
              <a:xfrm>
                <a:off x="3968350" y="969900"/>
                <a:ext cx="68475" cy="333975"/>
              </a:xfrm>
              <a:custGeom>
                <a:avLst/>
                <a:gdLst/>
                <a:ahLst/>
                <a:cxnLst/>
                <a:rect l="l" t="t" r="r" b="b"/>
                <a:pathLst>
                  <a:path w="2739" h="13359" extrusionOk="0">
                    <a:moveTo>
                      <a:pt x="0" y="0"/>
                    </a:moveTo>
                    <a:lnTo>
                      <a:pt x="0"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79" name="Google Shape;6679;p46"/>
              <p:cNvSpPr/>
              <p:nvPr/>
            </p:nvSpPr>
            <p:spPr>
              <a:xfrm>
                <a:off x="4080550" y="969900"/>
                <a:ext cx="68500" cy="333975"/>
              </a:xfrm>
              <a:custGeom>
                <a:avLst/>
                <a:gdLst/>
                <a:ahLst/>
                <a:cxnLst/>
                <a:rect l="l" t="t" r="r" b="b"/>
                <a:pathLst>
                  <a:path w="2740" h="13359" extrusionOk="0">
                    <a:moveTo>
                      <a:pt x="1" y="0"/>
                    </a:moveTo>
                    <a:lnTo>
                      <a:pt x="1"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80" name="Google Shape;6680;p46"/>
              <p:cNvSpPr/>
              <p:nvPr/>
            </p:nvSpPr>
            <p:spPr>
              <a:xfrm>
                <a:off x="4444600" y="1147600"/>
                <a:ext cx="281300" cy="212250"/>
              </a:xfrm>
              <a:custGeom>
                <a:avLst/>
                <a:gdLst/>
                <a:ahLst/>
                <a:cxnLst/>
                <a:rect l="l" t="t" r="r" b="b"/>
                <a:pathLst>
                  <a:path w="11252" h="8490" extrusionOk="0">
                    <a:moveTo>
                      <a:pt x="0" y="0"/>
                    </a:moveTo>
                    <a:lnTo>
                      <a:pt x="0" y="8489"/>
                    </a:lnTo>
                    <a:lnTo>
                      <a:pt x="11252" y="8489"/>
                    </a:lnTo>
                    <a:lnTo>
                      <a:pt x="11252"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81" name="Google Shape;6681;p46"/>
              <p:cNvSpPr/>
              <p:nvPr/>
            </p:nvSpPr>
            <p:spPr>
              <a:xfrm>
                <a:off x="4495200" y="969900"/>
                <a:ext cx="68475" cy="333975"/>
              </a:xfrm>
              <a:custGeom>
                <a:avLst/>
                <a:gdLst/>
                <a:ahLst/>
                <a:cxnLst/>
                <a:rect l="l" t="t" r="r" b="b"/>
                <a:pathLst>
                  <a:path w="2739" h="13359" extrusionOk="0">
                    <a:moveTo>
                      <a:pt x="0" y="0"/>
                    </a:moveTo>
                    <a:lnTo>
                      <a:pt x="0"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82" name="Google Shape;6682;p46"/>
              <p:cNvSpPr/>
              <p:nvPr/>
            </p:nvSpPr>
            <p:spPr>
              <a:xfrm>
                <a:off x="4607400" y="969900"/>
                <a:ext cx="68500" cy="333975"/>
              </a:xfrm>
              <a:custGeom>
                <a:avLst/>
                <a:gdLst/>
                <a:ahLst/>
                <a:cxnLst/>
                <a:rect l="l" t="t" r="r" b="b"/>
                <a:pathLst>
                  <a:path w="2740" h="13359" extrusionOk="0">
                    <a:moveTo>
                      <a:pt x="1" y="0"/>
                    </a:moveTo>
                    <a:lnTo>
                      <a:pt x="1"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83" name="Google Shape;6683;p46"/>
              <p:cNvSpPr/>
              <p:nvPr/>
            </p:nvSpPr>
            <p:spPr>
              <a:xfrm>
                <a:off x="4971150" y="1147600"/>
                <a:ext cx="281300" cy="212250"/>
              </a:xfrm>
              <a:custGeom>
                <a:avLst/>
                <a:gdLst/>
                <a:ahLst/>
                <a:cxnLst/>
                <a:rect l="l" t="t" r="r" b="b"/>
                <a:pathLst>
                  <a:path w="11252" h="8490" extrusionOk="0">
                    <a:moveTo>
                      <a:pt x="0" y="0"/>
                    </a:moveTo>
                    <a:lnTo>
                      <a:pt x="0" y="8489"/>
                    </a:lnTo>
                    <a:lnTo>
                      <a:pt x="11252" y="8489"/>
                    </a:lnTo>
                    <a:lnTo>
                      <a:pt x="11252"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84" name="Google Shape;6684;p46"/>
              <p:cNvSpPr/>
              <p:nvPr/>
            </p:nvSpPr>
            <p:spPr>
              <a:xfrm>
                <a:off x="5021750" y="969900"/>
                <a:ext cx="68475" cy="333975"/>
              </a:xfrm>
              <a:custGeom>
                <a:avLst/>
                <a:gdLst/>
                <a:ahLst/>
                <a:cxnLst/>
                <a:rect l="l" t="t" r="r" b="b"/>
                <a:pathLst>
                  <a:path w="2739" h="13359" extrusionOk="0">
                    <a:moveTo>
                      <a:pt x="0" y="0"/>
                    </a:moveTo>
                    <a:lnTo>
                      <a:pt x="0"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85" name="Google Shape;6685;p46"/>
              <p:cNvSpPr/>
              <p:nvPr/>
            </p:nvSpPr>
            <p:spPr>
              <a:xfrm>
                <a:off x="5134250" y="969900"/>
                <a:ext cx="68500" cy="333975"/>
              </a:xfrm>
              <a:custGeom>
                <a:avLst/>
                <a:gdLst/>
                <a:ahLst/>
                <a:cxnLst/>
                <a:rect l="l" t="t" r="r" b="b"/>
                <a:pathLst>
                  <a:path w="2740" h="13359" extrusionOk="0">
                    <a:moveTo>
                      <a:pt x="1" y="0"/>
                    </a:moveTo>
                    <a:lnTo>
                      <a:pt x="1"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86" name="Google Shape;6686;p46"/>
              <p:cNvSpPr/>
              <p:nvPr/>
            </p:nvSpPr>
            <p:spPr>
              <a:xfrm>
                <a:off x="5498000" y="1147600"/>
                <a:ext cx="281300" cy="212250"/>
              </a:xfrm>
              <a:custGeom>
                <a:avLst/>
                <a:gdLst/>
                <a:ahLst/>
                <a:cxnLst/>
                <a:rect l="l" t="t" r="r" b="b"/>
                <a:pathLst>
                  <a:path w="11252" h="8490" extrusionOk="0">
                    <a:moveTo>
                      <a:pt x="0" y="0"/>
                    </a:moveTo>
                    <a:lnTo>
                      <a:pt x="0" y="8489"/>
                    </a:lnTo>
                    <a:lnTo>
                      <a:pt x="11252" y="8489"/>
                    </a:lnTo>
                    <a:lnTo>
                      <a:pt x="11252"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87" name="Google Shape;6687;p46"/>
              <p:cNvSpPr/>
              <p:nvPr/>
            </p:nvSpPr>
            <p:spPr>
              <a:xfrm>
                <a:off x="5548600" y="969900"/>
                <a:ext cx="68475" cy="333975"/>
              </a:xfrm>
              <a:custGeom>
                <a:avLst/>
                <a:gdLst/>
                <a:ahLst/>
                <a:cxnLst/>
                <a:rect l="l" t="t" r="r" b="b"/>
                <a:pathLst>
                  <a:path w="2739" h="13359" extrusionOk="0">
                    <a:moveTo>
                      <a:pt x="0" y="0"/>
                    </a:moveTo>
                    <a:lnTo>
                      <a:pt x="0"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88" name="Google Shape;6688;p46"/>
              <p:cNvSpPr/>
              <p:nvPr/>
            </p:nvSpPr>
            <p:spPr>
              <a:xfrm>
                <a:off x="5660825" y="969900"/>
                <a:ext cx="68475" cy="333975"/>
              </a:xfrm>
              <a:custGeom>
                <a:avLst/>
                <a:gdLst/>
                <a:ahLst/>
                <a:cxnLst/>
                <a:rect l="l" t="t" r="r" b="b"/>
                <a:pathLst>
                  <a:path w="2739" h="13359" extrusionOk="0">
                    <a:moveTo>
                      <a:pt x="0" y="0"/>
                    </a:moveTo>
                    <a:lnTo>
                      <a:pt x="0"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89" name="Google Shape;6689;p46"/>
              <p:cNvSpPr/>
              <p:nvPr/>
            </p:nvSpPr>
            <p:spPr>
              <a:xfrm>
                <a:off x="6024850" y="1147600"/>
                <a:ext cx="281300" cy="212250"/>
              </a:xfrm>
              <a:custGeom>
                <a:avLst/>
                <a:gdLst/>
                <a:ahLst/>
                <a:cxnLst/>
                <a:rect l="l" t="t" r="r" b="b"/>
                <a:pathLst>
                  <a:path w="11252" h="8490" extrusionOk="0">
                    <a:moveTo>
                      <a:pt x="0" y="0"/>
                    </a:moveTo>
                    <a:lnTo>
                      <a:pt x="0" y="8489"/>
                    </a:lnTo>
                    <a:lnTo>
                      <a:pt x="11252" y="8489"/>
                    </a:lnTo>
                    <a:lnTo>
                      <a:pt x="11252"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90" name="Google Shape;6690;p46"/>
              <p:cNvSpPr/>
              <p:nvPr/>
            </p:nvSpPr>
            <p:spPr>
              <a:xfrm>
                <a:off x="6075150" y="969900"/>
                <a:ext cx="68475" cy="333975"/>
              </a:xfrm>
              <a:custGeom>
                <a:avLst/>
                <a:gdLst/>
                <a:ahLst/>
                <a:cxnLst/>
                <a:rect l="l" t="t" r="r" b="b"/>
                <a:pathLst>
                  <a:path w="2739" h="13359" extrusionOk="0">
                    <a:moveTo>
                      <a:pt x="1" y="0"/>
                    </a:moveTo>
                    <a:lnTo>
                      <a:pt x="1"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91" name="Google Shape;6691;p46"/>
              <p:cNvSpPr/>
              <p:nvPr/>
            </p:nvSpPr>
            <p:spPr>
              <a:xfrm>
                <a:off x="6187675" y="969900"/>
                <a:ext cx="68175" cy="333975"/>
              </a:xfrm>
              <a:custGeom>
                <a:avLst/>
                <a:gdLst/>
                <a:ahLst/>
                <a:cxnLst/>
                <a:rect l="l" t="t" r="r" b="b"/>
                <a:pathLst>
                  <a:path w="2727" h="13359" extrusionOk="0">
                    <a:moveTo>
                      <a:pt x="0" y="0"/>
                    </a:moveTo>
                    <a:lnTo>
                      <a:pt x="0" y="13359"/>
                    </a:lnTo>
                    <a:lnTo>
                      <a:pt x="2727" y="13359"/>
                    </a:lnTo>
                    <a:lnTo>
                      <a:pt x="2727"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92" name="Google Shape;6692;p46"/>
              <p:cNvSpPr/>
              <p:nvPr/>
            </p:nvSpPr>
            <p:spPr>
              <a:xfrm>
                <a:off x="6551400" y="1147600"/>
                <a:ext cx="281300" cy="212250"/>
              </a:xfrm>
              <a:custGeom>
                <a:avLst/>
                <a:gdLst/>
                <a:ahLst/>
                <a:cxnLst/>
                <a:rect l="l" t="t" r="r" b="b"/>
                <a:pathLst>
                  <a:path w="11252" h="8490" extrusionOk="0">
                    <a:moveTo>
                      <a:pt x="1" y="0"/>
                    </a:moveTo>
                    <a:lnTo>
                      <a:pt x="1" y="8489"/>
                    </a:lnTo>
                    <a:lnTo>
                      <a:pt x="11252" y="8489"/>
                    </a:lnTo>
                    <a:lnTo>
                      <a:pt x="11252"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93" name="Google Shape;6693;p46"/>
              <p:cNvSpPr/>
              <p:nvPr/>
            </p:nvSpPr>
            <p:spPr>
              <a:xfrm>
                <a:off x="6602000" y="969900"/>
                <a:ext cx="68500" cy="333975"/>
              </a:xfrm>
              <a:custGeom>
                <a:avLst/>
                <a:gdLst/>
                <a:ahLst/>
                <a:cxnLst/>
                <a:rect l="l" t="t" r="r" b="b"/>
                <a:pathLst>
                  <a:path w="2740" h="13359" extrusionOk="0">
                    <a:moveTo>
                      <a:pt x="1" y="0"/>
                    </a:moveTo>
                    <a:lnTo>
                      <a:pt x="1"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94" name="Google Shape;6694;p46"/>
              <p:cNvSpPr/>
              <p:nvPr/>
            </p:nvSpPr>
            <p:spPr>
              <a:xfrm>
                <a:off x="6714225" y="969900"/>
                <a:ext cx="68475" cy="333975"/>
              </a:xfrm>
              <a:custGeom>
                <a:avLst/>
                <a:gdLst/>
                <a:ahLst/>
                <a:cxnLst/>
                <a:rect l="l" t="t" r="r" b="b"/>
                <a:pathLst>
                  <a:path w="2739" h="13359" extrusionOk="0">
                    <a:moveTo>
                      <a:pt x="0" y="0"/>
                    </a:moveTo>
                    <a:lnTo>
                      <a:pt x="0"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998" name="Google Shape;5317;p41"/>
          <p:cNvSpPr txBox="1">
            <a:spLocks noGrp="1"/>
          </p:cNvSpPr>
          <p:nvPr>
            <p:ph type="title"/>
          </p:nvPr>
        </p:nvSpPr>
        <p:spPr>
          <a:xfrm>
            <a:off x="1344007" y="210215"/>
            <a:ext cx="9275036" cy="723401"/>
          </a:xfrm>
          <a:prstGeom prst="rect">
            <a:avLst/>
          </a:prstGeom>
        </p:spPr>
        <p:txBody>
          <a:bodyPr spcFirstLastPara="1" wrap="square" lIns="121900" tIns="121900" rIns="121900" bIns="121900" anchor="t" anchorCtr="0">
            <a:noAutofit/>
          </a:bodyPr>
          <a:lstStyle/>
          <a:p>
            <a:pPr lvl="0"/>
            <a:r>
              <a:rPr lang="en-US" sz="4267" dirty="0">
                <a:latin typeface="Calibri" panose="020F0502020204030204" pitchFamily="34" charset="0"/>
                <a:cs typeface="Calibri" panose="020F0502020204030204" pitchFamily="34" charset="0"/>
              </a:rPr>
              <a:t>Quan </a:t>
            </a:r>
            <a:r>
              <a:rPr lang="en-US" sz="4267" dirty="0" err="1">
                <a:latin typeface="Calibri" panose="020F0502020204030204" pitchFamily="34" charset="0"/>
                <a:cs typeface="Calibri" panose="020F0502020204030204" pitchFamily="34" charset="0"/>
              </a:rPr>
              <a:t>sát</a:t>
            </a:r>
            <a:r>
              <a:rPr lang="en-US" sz="4267" dirty="0">
                <a:latin typeface="Calibri" panose="020F0502020204030204" pitchFamily="34" charset="0"/>
                <a:cs typeface="Calibri" panose="020F0502020204030204" pitchFamily="34" charset="0"/>
              </a:rPr>
              <a:t> </a:t>
            </a:r>
            <a:r>
              <a:rPr lang="en-US" sz="4267" dirty="0" err="1">
                <a:latin typeface="Calibri" panose="020F0502020204030204" pitchFamily="34" charset="0"/>
                <a:cs typeface="Calibri" panose="020F0502020204030204" pitchFamily="34" charset="0"/>
              </a:rPr>
              <a:t>tranh</a:t>
            </a:r>
            <a:r>
              <a:rPr lang="en-US" sz="4267" dirty="0">
                <a:latin typeface="Calibri" panose="020F0502020204030204" pitchFamily="34" charset="0"/>
                <a:cs typeface="Calibri" panose="020F0502020204030204" pitchFamily="34" charset="0"/>
              </a:rPr>
              <a:t> </a:t>
            </a:r>
            <a:r>
              <a:rPr lang="en-US" sz="4267" dirty="0" err="1">
                <a:latin typeface="Calibri" panose="020F0502020204030204" pitchFamily="34" charset="0"/>
                <a:cs typeface="Calibri" panose="020F0502020204030204" pitchFamily="34" charset="0"/>
              </a:rPr>
              <a:t>tìm</a:t>
            </a:r>
            <a:r>
              <a:rPr lang="en-US" sz="4267" dirty="0">
                <a:latin typeface="Calibri" panose="020F0502020204030204" pitchFamily="34" charset="0"/>
                <a:cs typeface="Calibri" panose="020F0502020204030204" pitchFamily="34" charset="0"/>
              </a:rPr>
              <a:t> </a:t>
            </a:r>
            <a:r>
              <a:rPr lang="en-US" sz="4267" dirty="0" err="1">
                <a:latin typeface="Calibri" panose="020F0502020204030204" pitchFamily="34" charset="0"/>
                <a:cs typeface="Calibri" panose="020F0502020204030204" pitchFamily="34" charset="0"/>
              </a:rPr>
              <a:t>từ</a:t>
            </a:r>
            <a:r>
              <a:rPr lang="en-US" sz="4267" dirty="0">
                <a:latin typeface="Calibri" panose="020F0502020204030204" pitchFamily="34" charset="0"/>
                <a:cs typeface="Calibri" panose="020F0502020204030204" pitchFamily="34" charset="0"/>
              </a:rPr>
              <a:t> </a:t>
            </a:r>
            <a:r>
              <a:rPr lang="en-US" sz="4267" dirty="0" err="1">
                <a:latin typeface="Calibri" panose="020F0502020204030204" pitchFamily="34" charset="0"/>
                <a:cs typeface="Calibri" panose="020F0502020204030204" pitchFamily="34" charset="0"/>
              </a:rPr>
              <a:t>ngữ</a:t>
            </a:r>
            <a:r>
              <a:rPr lang="en-US" sz="4267" dirty="0">
                <a:latin typeface="Calibri" panose="020F0502020204030204" pitchFamily="34" charset="0"/>
                <a:cs typeface="Calibri" panose="020F0502020204030204" pitchFamily="34" charset="0"/>
              </a:rPr>
              <a:t> </a:t>
            </a:r>
            <a:r>
              <a:rPr lang="en-US" sz="4267" dirty="0" err="1">
                <a:latin typeface="Calibri" panose="020F0502020204030204" pitchFamily="34" charset="0"/>
                <a:cs typeface="Calibri" panose="020F0502020204030204" pitchFamily="34" charset="0"/>
              </a:rPr>
              <a:t>chỉ</a:t>
            </a:r>
            <a:r>
              <a:rPr lang="en-US" sz="4267" dirty="0">
                <a:latin typeface="Calibri" panose="020F0502020204030204" pitchFamily="34" charset="0"/>
                <a:cs typeface="Calibri" panose="020F0502020204030204" pitchFamily="34" charset="0"/>
              </a:rPr>
              <a:t> </a:t>
            </a:r>
            <a:r>
              <a:rPr lang="en-US" sz="4267" dirty="0" err="1">
                <a:latin typeface="Calibri" panose="020F0502020204030204" pitchFamily="34" charset="0"/>
                <a:cs typeface="Calibri" panose="020F0502020204030204" pitchFamily="34" charset="0"/>
              </a:rPr>
              <a:t>hoạt</a:t>
            </a:r>
            <a:r>
              <a:rPr lang="en-US" sz="4267" dirty="0">
                <a:latin typeface="Calibri" panose="020F0502020204030204" pitchFamily="34" charset="0"/>
                <a:cs typeface="Calibri" panose="020F0502020204030204" pitchFamily="34" charset="0"/>
              </a:rPr>
              <a:t> </a:t>
            </a:r>
            <a:r>
              <a:rPr lang="en-US" sz="4267" dirty="0" err="1">
                <a:latin typeface="Calibri" panose="020F0502020204030204" pitchFamily="34" charset="0"/>
                <a:cs typeface="Calibri" panose="020F0502020204030204" pitchFamily="34" charset="0"/>
              </a:rPr>
              <a:t>động</a:t>
            </a:r>
            <a:r>
              <a:rPr lang="en-US" sz="4267" dirty="0">
                <a:latin typeface="Calibri" panose="020F0502020204030204" pitchFamily="34" charset="0"/>
                <a:cs typeface="Calibri" panose="020F0502020204030204" pitchFamily="34" charset="0"/>
              </a:rPr>
              <a:t> </a:t>
            </a:r>
            <a:r>
              <a:rPr lang="en-US" sz="4267" dirty="0" err="1">
                <a:latin typeface="Calibri" panose="020F0502020204030204" pitchFamily="34" charset="0"/>
                <a:cs typeface="Calibri" panose="020F0502020204030204" pitchFamily="34" charset="0"/>
              </a:rPr>
              <a:t>của</a:t>
            </a:r>
            <a:r>
              <a:rPr lang="en-US" sz="4267" dirty="0">
                <a:latin typeface="Calibri" panose="020F0502020204030204" pitchFamily="34" charset="0"/>
                <a:cs typeface="Calibri" panose="020F0502020204030204" pitchFamily="34" charset="0"/>
              </a:rPr>
              <a:t> </a:t>
            </a:r>
            <a:r>
              <a:rPr lang="en-US" sz="4267" dirty="0" err="1">
                <a:latin typeface="Calibri" panose="020F0502020204030204" pitchFamily="34" charset="0"/>
                <a:cs typeface="Calibri" panose="020F0502020204030204" pitchFamily="34" charset="0"/>
              </a:rPr>
              <a:t>mỗi</a:t>
            </a:r>
            <a:r>
              <a:rPr lang="en-US" sz="4267" dirty="0">
                <a:latin typeface="Calibri" panose="020F0502020204030204" pitchFamily="34" charset="0"/>
                <a:cs typeface="Calibri" panose="020F0502020204030204" pitchFamily="34" charset="0"/>
              </a:rPr>
              <a:t> </a:t>
            </a:r>
            <a:r>
              <a:rPr lang="en-US" sz="4267" dirty="0" err="1">
                <a:latin typeface="Calibri" panose="020F0502020204030204" pitchFamily="34" charset="0"/>
                <a:cs typeface="Calibri" panose="020F0502020204030204" pitchFamily="34" charset="0"/>
              </a:rPr>
              <a:t>bạn</a:t>
            </a:r>
            <a:r>
              <a:rPr lang="en-US" sz="4267" dirty="0">
                <a:latin typeface="Calibri" panose="020F0502020204030204" pitchFamily="34" charset="0"/>
                <a:cs typeface="Calibri" panose="020F0502020204030204" pitchFamily="34" charset="0"/>
              </a:rPr>
              <a:t> </a:t>
            </a:r>
            <a:r>
              <a:rPr lang="en-US" sz="4267" dirty="0" err="1">
                <a:latin typeface="Calibri" panose="020F0502020204030204" pitchFamily="34" charset="0"/>
                <a:cs typeface="Calibri" panose="020F0502020204030204" pitchFamily="34" charset="0"/>
              </a:rPr>
              <a:t>nhỏ</a:t>
            </a:r>
            <a:r>
              <a:rPr lang="en-US" sz="4267" dirty="0">
                <a:latin typeface="Calibri" panose="020F0502020204030204" pitchFamily="34" charset="0"/>
                <a:cs typeface="Calibri" panose="020F0502020204030204" pitchFamily="34" charset="0"/>
              </a:rPr>
              <a:t> </a:t>
            </a:r>
            <a:r>
              <a:rPr lang="en-US" sz="4267" dirty="0" err="1">
                <a:latin typeface="Calibri" panose="020F0502020204030204" pitchFamily="34" charset="0"/>
                <a:cs typeface="Calibri" panose="020F0502020204030204" pitchFamily="34" charset="0"/>
              </a:rPr>
              <a:t>trong</a:t>
            </a:r>
            <a:r>
              <a:rPr lang="en-US" sz="4267" dirty="0">
                <a:latin typeface="Calibri" panose="020F0502020204030204" pitchFamily="34" charset="0"/>
                <a:cs typeface="Calibri" panose="020F0502020204030204" pitchFamily="34" charset="0"/>
              </a:rPr>
              <a:t> </a:t>
            </a:r>
            <a:r>
              <a:rPr lang="en-US" sz="4267" dirty="0" err="1">
                <a:latin typeface="Calibri" panose="020F0502020204030204" pitchFamily="34" charset="0"/>
                <a:cs typeface="Calibri" panose="020F0502020204030204" pitchFamily="34" charset="0"/>
              </a:rPr>
              <a:t>tranh</a:t>
            </a:r>
            <a:r>
              <a:rPr lang="en-US" sz="4267" dirty="0">
                <a:latin typeface="Calibri" panose="020F0502020204030204" pitchFamily="34" charset="0"/>
                <a:cs typeface="Calibri" panose="020F0502020204030204" pitchFamily="34" charset="0"/>
              </a:rPr>
              <a:t> </a:t>
            </a:r>
            <a:endParaRPr lang="en-US" sz="4267" dirty="0">
              <a:solidFill>
                <a:srgbClr val="FF0000"/>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8F730068-5622-49C7-8EA5-93ABC7DA10F1}"/>
              </a:ext>
            </a:extLst>
          </p:cNvPr>
          <p:cNvPicPr>
            <a:picLocks noChangeAspect="1"/>
          </p:cNvPicPr>
          <p:nvPr/>
        </p:nvPicPr>
        <p:blipFill>
          <a:blip r:embed="rId3"/>
          <a:stretch>
            <a:fillRect/>
          </a:stretch>
        </p:blipFill>
        <p:spPr>
          <a:xfrm>
            <a:off x="566767" y="2053590"/>
            <a:ext cx="9246632" cy="3924300"/>
          </a:xfrm>
          <a:prstGeom prst="rect">
            <a:avLst/>
          </a:prstGeom>
        </p:spPr>
      </p:pic>
      <p:pic>
        <p:nvPicPr>
          <p:cNvPr id="941" name="Picture 940">
            <a:extLst>
              <a:ext uri="{FF2B5EF4-FFF2-40B4-BE49-F238E27FC236}">
                <a16:creationId xmlns:a16="http://schemas.microsoft.com/office/drawing/2014/main" id="{EAE872E2-F2ED-46E2-8A0B-1DF3BAA805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76239" y="4760274"/>
            <a:ext cx="2378601" cy="1674816"/>
          </a:xfrm>
          <a:prstGeom prst="rect">
            <a:avLst/>
          </a:prstGeom>
        </p:spPr>
      </p:pic>
      <p:sp>
        <p:nvSpPr>
          <p:cNvPr id="4" name="TextBox 3">
            <a:extLst>
              <a:ext uri="{FF2B5EF4-FFF2-40B4-BE49-F238E27FC236}">
                <a16:creationId xmlns:a16="http://schemas.microsoft.com/office/drawing/2014/main" id="{9BEB49D0-F278-4E3E-BDBB-746D3669D443}"/>
              </a:ext>
            </a:extLst>
          </p:cNvPr>
          <p:cNvSpPr txBox="1"/>
          <p:nvPr/>
        </p:nvSpPr>
        <p:spPr>
          <a:xfrm>
            <a:off x="9991144" y="3744611"/>
            <a:ext cx="1885950" cy="1015663"/>
          </a:xfrm>
          <a:prstGeom prst="rect">
            <a:avLst/>
          </a:prstGeom>
          <a:noFill/>
        </p:spPr>
        <p:txBody>
          <a:bodyPr wrap="square" rtlCol="0">
            <a:spAutoFit/>
          </a:bodyPr>
          <a:lstStyle/>
          <a:p>
            <a:r>
              <a:rPr lang="en-US" sz="3000" dirty="0" err="1"/>
              <a:t>Thảo</a:t>
            </a:r>
            <a:r>
              <a:rPr lang="en-US" sz="3000" dirty="0"/>
              <a:t> </a:t>
            </a:r>
            <a:r>
              <a:rPr lang="en-US" sz="3000" dirty="0" err="1"/>
              <a:t>luận</a:t>
            </a:r>
            <a:r>
              <a:rPr lang="en-US" sz="3000" dirty="0"/>
              <a:t> </a:t>
            </a:r>
            <a:r>
              <a:rPr lang="en-US" sz="3000" dirty="0" err="1"/>
              <a:t>nhóm</a:t>
            </a:r>
            <a:r>
              <a:rPr lang="en-US" sz="3000" dirty="0"/>
              <a:t> </a:t>
            </a:r>
            <a:r>
              <a:rPr lang="en-US" sz="3000" dirty="0" err="1"/>
              <a:t>đôi</a:t>
            </a:r>
            <a:endParaRPr lang="en-US" sz="3000"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41"/>
                                        </p:tgtEl>
                                        <p:attrNameLst>
                                          <p:attrName>style.visibility</p:attrName>
                                        </p:attrNameLst>
                                      </p:cBhvr>
                                      <p:to>
                                        <p:strVal val="visible"/>
                                      </p:to>
                                    </p:set>
                                    <p:animEffect transition="in" filter="wipe(down)">
                                      <p:cBhvr>
                                        <p:cTn id="12" dur="500"/>
                                        <p:tgtEl>
                                          <p:spTgt spid="941"/>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r="83500" b="67837"/>
          <a:stretch>
            <a:fillRect/>
          </a:stretch>
        </p:blipFill>
        <p:spPr>
          <a:xfrm>
            <a:off x="0" y="0"/>
            <a:ext cx="1121664" cy="1228881"/>
          </a:xfrm>
          <a:prstGeom prst="rect">
            <a:avLst/>
          </a:prstGeom>
        </p:spPr>
      </p:pic>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81842" t="-10451" b="9413"/>
          <a:stretch>
            <a:fillRect/>
          </a:stretch>
        </p:blipFill>
        <p:spPr>
          <a:xfrm>
            <a:off x="10880397" y="5972384"/>
            <a:ext cx="1311603" cy="885616"/>
          </a:xfrm>
          <a:prstGeom prst="rect">
            <a:avLst/>
          </a:prstGeom>
        </p:spPr>
      </p:pic>
      <p:pic>
        <p:nvPicPr>
          <p:cNvPr id="8" name="图片 7"/>
          <p:cNvPicPr>
            <a:picLocks noChangeAspect="1"/>
          </p:cNvPicPr>
          <p:nvPr/>
        </p:nvPicPr>
        <p:blipFill rotWithShape="1">
          <a:blip r:embed="rId4">
            <a:extLst>
              <a:ext uri="{28A0092B-C50C-407E-A947-70E740481C1C}">
                <a14:useLocalDpi xmlns:a14="http://schemas.microsoft.com/office/drawing/2010/main" val="0"/>
              </a:ext>
            </a:extLst>
          </a:blip>
          <a:srcRect l="24897" r="20119" b="33391"/>
          <a:stretch>
            <a:fillRect/>
          </a:stretch>
        </p:blipFill>
        <p:spPr>
          <a:xfrm flipH="1">
            <a:off x="-228440" y="6356813"/>
            <a:ext cx="2276695" cy="501187"/>
          </a:xfrm>
          <a:prstGeom prst="rect">
            <a:avLst/>
          </a:prstGeom>
        </p:spPr>
      </p:pic>
      <p:pic>
        <p:nvPicPr>
          <p:cNvPr id="10" name="图片 9"/>
          <p:cNvPicPr>
            <a:picLocks noChangeAspect="1"/>
          </p:cNvPicPr>
          <p:nvPr/>
        </p:nvPicPr>
        <p:blipFill rotWithShape="1">
          <a:blip r:embed="rId5" cstate="print">
            <a:extLst>
              <a:ext uri="{28A0092B-C50C-407E-A947-70E740481C1C}">
                <a14:useLocalDpi xmlns:a14="http://schemas.microsoft.com/office/drawing/2010/main" val="0"/>
              </a:ext>
            </a:extLst>
          </a:blip>
          <a:srcRect l="73100" r="2958" b="67481"/>
          <a:stretch>
            <a:fillRect/>
          </a:stretch>
        </p:blipFill>
        <p:spPr>
          <a:xfrm>
            <a:off x="10343036" y="0"/>
            <a:ext cx="1848964" cy="1411491"/>
          </a:xfrm>
          <a:prstGeom prst="rect">
            <a:avLst/>
          </a:prstGeom>
        </p:spPr>
      </p:pic>
      <p:grpSp>
        <p:nvGrpSpPr>
          <p:cNvPr id="16" name="组合 15"/>
          <p:cNvGrpSpPr/>
          <p:nvPr/>
        </p:nvGrpSpPr>
        <p:grpSpPr>
          <a:xfrm>
            <a:off x="5840919" y="1090907"/>
            <a:ext cx="510162" cy="84317"/>
            <a:chOff x="5878446" y="1252785"/>
            <a:chExt cx="849635" cy="140423"/>
          </a:xfrm>
        </p:grpSpPr>
        <p:sp>
          <p:nvSpPr>
            <p:cNvPr id="12" name="椭圆 11"/>
            <p:cNvSpPr/>
            <p:nvPr/>
          </p:nvSpPr>
          <p:spPr>
            <a:xfrm>
              <a:off x="5878446" y="1254658"/>
              <a:ext cx="138550" cy="138550"/>
            </a:xfrm>
            <a:prstGeom prst="ellipse">
              <a:avLst/>
            </a:prstGeom>
            <a:solidFill>
              <a:srgbClr val="89FF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13" name="椭圆 12"/>
            <p:cNvSpPr/>
            <p:nvPr/>
          </p:nvSpPr>
          <p:spPr>
            <a:xfrm>
              <a:off x="6118512" y="1254658"/>
              <a:ext cx="138550" cy="138550"/>
            </a:xfrm>
            <a:prstGeom prst="ellipse">
              <a:avLst/>
            </a:prstGeom>
            <a:solidFill>
              <a:srgbClr val="FABA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14" name="椭圆 13"/>
            <p:cNvSpPr/>
            <p:nvPr/>
          </p:nvSpPr>
          <p:spPr>
            <a:xfrm>
              <a:off x="6358578" y="1252785"/>
              <a:ext cx="138550" cy="138550"/>
            </a:xfrm>
            <a:prstGeom prst="ellipse">
              <a:avLst/>
            </a:prstGeom>
            <a:solidFill>
              <a:srgbClr val="B6B0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15" name="椭圆 14"/>
            <p:cNvSpPr/>
            <p:nvPr/>
          </p:nvSpPr>
          <p:spPr>
            <a:xfrm>
              <a:off x="6589531" y="1252785"/>
              <a:ext cx="138550" cy="138550"/>
            </a:xfrm>
            <a:prstGeom prst="ellipse">
              <a:avLst/>
            </a:prstGeom>
            <a:solidFill>
              <a:srgbClr val="FDE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微软雅黑"/>
                <a:cs typeface="+mn-cs"/>
              </a:endParaRPr>
            </a:p>
          </p:txBody>
        </p:sp>
      </p:grpSp>
      <p:pic>
        <p:nvPicPr>
          <p:cNvPr id="29" name="图片 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68448" y="2426581"/>
            <a:ext cx="3543561" cy="3543561"/>
          </a:xfrm>
          <a:prstGeom prst="rect">
            <a:avLst/>
          </a:prstGeom>
        </p:spPr>
      </p:pic>
      <p:grpSp>
        <p:nvGrpSpPr>
          <p:cNvPr id="34" name="Group 33"/>
          <p:cNvGrpSpPr/>
          <p:nvPr/>
        </p:nvGrpSpPr>
        <p:grpSpPr>
          <a:xfrm>
            <a:off x="1257958" y="531227"/>
            <a:ext cx="10011490" cy="2345086"/>
            <a:chOff x="1596571" y="1090906"/>
            <a:chExt cx="10011490" cy="2345086"/>
          </a:xfrm>
          <a:solidFill>
            <a:srgbClr val="89FFD8"/>
          </a:solidFill>
        </p:grpSpPr>
        <p:sp>
          <p:nvSpPr>
            <p:cNvPr id="2" name="Oval 1"/>
            <p:cNvSpPr/>
            <p:nvPr/>
          </p:nvSpPr>
          <p:spPr>
            <a:xfrm>
              <a:off x="1596571" y="1090907"/>
              <a:ext cx="3487927" cy="22618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31" name="Oval 30"/>
            <p:cNvSpPr/>
            <p:nvPr/>
          </p:nvSpPr>
          <p:spPr>
            <a:xfrm>
              <a:off x="4498666" y="1090906"/>
              <a:ext cx="1904691" cy="22618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32" name="Oval 31"/>
            <p:cNvSpPr/>
            <p:nvPr/>
          </p:nvSpPr>
          <p:spPr>
            <a:xfrm>
              <a:off x="5869002" y="1090906"/>
              <a:ext cx="3787490" cy="22618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33" name="Oval 32"/>
            <p:cNvSpPr/>
            <p:nvPr/>
          </p:nvSpPr>
          <p:spPr>
            <a:xfrm>
              <a:off x="8762285" y="1174099"/>
              <a:ext cx="2845776" cy="22618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微软雅黑"/>
                <a:cs typeface="+mn-cs"/>
              </a:endParaRPr>
            </a:p>
          </p:txBody>
        </p:sp>
      </p:grpSp>
      <p:pic>
        <p:nvPicPr>
          <p:cNvPr id="35" name="Picture 3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4286" y="1015228"/>
            <a:ext cx="11014318" cy="141135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34093F1-C8D4-4D59-B960-24973230FA2A}"/>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saturation sat="200000"/>
                    </a14:imgEffect>
                  </a14:imgLayer>
                </a14:imgProps>
              </a:ext>
            </a:extLst>
          </a:blip>
          <a:srcRect t="1" b="1800"/>
          <a:stretch/>
        </p:blipFill>
        <p:spPr>
          <a:xfrm>
            <a:off x="725171" y="932614"/>
            <a:ext cx="10741657" cy="3354320"/>
          </a:xfrm>
          <a:prstGeom prst="rect">
            <a:avLst/>
          </a:prstGeom>
        </p:spPr>
      </p:pic>
      <p:sp>
        <p:nvSpPr>
          <p:cNvPr id="13" name="Rounded Rectangle 21">
            <a:extLst>
              <a:ext uri="{FF2B5EF4-FFF2-40B4-BE49-F238E27FC236}">
                <a16:creationId xmlns:a16="http://schemas.microsoft.com/office/drawing/2014/main" id="{6A0472C7-78AF-4921-9A82-C9E72F00E3AE}"/>
              </a:ext>
            </a:extLst>
          </p:cNvPr>
          <p:cNvSpPr/>
          <p:nvPr/>
        </p:nvSpPr>
        <p:spPr>
          <a:xfrm>
            <a:off x="3625801" y="4486545"/>
            <a:ext cx="3345932" cy="503476"/>
          </a:xfrm>
          <a:prstGeom prst="roundRect">
            <a:avLst/>
          </a:prstGeom>
          <a:solidFill>
            <a:srgbClr val="FFAB40">
              <a:lumMod val="20000"/>
              <a:lumOff val="80000"/>
            </a:srgbClr>
          </a:solidFill>
          <a:ln w="25400" cap="flat" cmpd="sng" algn="ctr">
            <a:solidFill>
              <a:srgbClr val="FC7D77">
                <a:lumMod val="60000"/>
                <a:lumOff val="40000"/>
              </a:srgbClr>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err="1">
                <a:ln>
                  <a:noFill/>
                </a:ln>
                <a:solidFill>
                  <a:srgbClr val="A889CC">
                    <a:lumMod val="50000"/>
                  </a:srgbClr>
                </a:solidFill>
                <a:effectLst/>
                <a:uLnTx/>
                <a:uFillTx/>
                <a:latin typeface="+mj-lt"/>
                <a:ea typeface="Arial-Rounded"/>
                <a:cs typeface="+mn-cs"/>
                <a:sym typeface="Arial"/>
              </a:rPr>
              <a:t>Gọi</a:t>
            </a:r>
            <a:r>
              <a:rPr kumimoji="0" lang="en-US" sz="3200" b="0" i="0" u="none" strike="noStrike" kern="0" cap="none" spc="0" normalizeH="0" baseline="0" noProof="0" dirty="0">
                <a:ln>
                  <a:noFill/>
                </a:ln>
                <a:solidFill>
                  <a:srgbClr val="A889CC">
                    <a:lumMod val="50000"/>
                  </a:srgbClr>
                </a:solidFill>
                <a:effectLst/>
                <a:uLnTx/>
                <a:uFillTx/>
                <a:latin typeface="+mj-lt"/>
                <a:ea typeface="Arial-Rounded"/>
                <a:cs typeface="+mn-cs"/>
                <a:sym typeface="Arial"/>
              </a:rPr>
              <a:t> </a:t>
            </a:r>
            <a:r>
              <a:rPr kumimoji="0" lang="en-US" sz="3200" b="0" i="0" u="none" strike="noStrike" kern="0" cap="none" spc="0" normalizeH="0" baseline="0" noProof="0" dirty="0" err="1">
                <a:ln>
                  <a:noFill/>
                </a:ln>
                <a:solidFill>
                  <a:srgbClr val="A889CC">
                    <a:lumMod val="50000"/>
                  </a:srgbClr>
                </a:solidFill>
                <a:effectLst/>
                <a:uLnTx/>
                <a:uFillTx/>
                <a:latin typeface="+mj-lt"/>
                <a:ea typeface="Arial-Rounded"/>
                <a:cs typeface="+mn-cs"/>
                <a:sym typeface="Arial"/>
              </a:rPr>
              <a:t>điện</a:t>
            </a:r>
            <a:r>
              <a:rPr kumimoji="0" lang="en-US" sz="3200" b="0" i="0" u="none" strike="noStrike" kern="0" cap="none" spc="0" normalizeH="0" baseline="0" noProof="0" dirty="0">
                <a:ln>
                  <a:noFill/>
                </a:ln>
                <a:solidFill>
                  <a:srgbClr val="A889CC">
                    <a:lumMod val="50000"/>
                  </a:srgbClr>
                </a:solidFill>
                <a:effectLst/>
                <a:uLnTx/>
                <a:uFillTx/>
                <a:latin typeface="+mj-lt"/>
                <a:ea typeface="Arial-Rounded"/>
                <a:cs typeface="+mn-cs"/>
                <a:sym typeface="Arial"/>
              </a:rPr>
              <a:t> </a:t>
            </a:r>
            <a:r>
              <a:rPr kumimoji="0" lang="en-US" sz="3200" b="0" i="0" u="none" strike="noStrike" kern="0" cap="none" spc="0" normalizeH="0" baseline="0" noProof="0" dirty="0" err="1">
                <a:ln>
                  <a:noFill/>
                </a:ln>
                <a:solidFill>
                  <a:srgbClr val="A889CC">
                    <a:lumMod val="50000"/>
                  </a:srgbClr>
                </a:solidFill>
                <a:effectLst/>
                <a:uLnTx/>
                <a:uFillTx/>
                <a:latin typeface="+mj-lt"/>
                <a:ea typeface="Arial-Rounded"/>
                <a:cs typeface="+mn-cs"/>
                <a:sym typeface="Arial"/>
              </a:rPr>
              <a:t>thoại</a:t>
            </a:r>
            <a:endParaRPr kumimoji="0" lang="en-US" sz="3200" b="0" i="0" u="none" strike="noStrike" kern="0" cap="none" spc="0" normalizeH="0" baseline="0" noProof="0" dirty="0">
              <a:ln>
                <a:noFill/>
              </a:ln>
              <a:solidFill>
                <a:srgbClr val="A889CC">
                  <a:lumMod val="50000"/>
                </a:srgbClr>
              </a:solidFill>
              <a:effectLst/>
              <a:uLnTx/>
              <a:uFillTx/>
              <a:latin typeface="+mj-lt"/>
              <a:ea typeface="Arial-Rounded"/>
              <a:cs typeface="+mn-cs"/>
              <a:sym typeface="Arial"/>
            </a:endParaRPr>
          </a:p>
        </p:txBody>
      </p:sp>
      <p:sp>
        <p:nvSpPr>
          <p:cNvPr id="14" name="Rounded Rectangle 21">
            <a:extLst>
              <a:ext uri="{FF2B5EF4-FFF2-40B4-BE49-F238E27FC236}">
                <a16:creationId xmlns:a16="http://schemas.microsoft.com/office/drawing/2014/main" id="{9FA059BC-023F-4A5F-BDAD-1FC00BCEEE0C}"/>
              </a:ext>
            </a:extLst>
          </p:cNvPr>
          <p:cNvSpPr/>
          <p:nvPr/>
        </p:nvSpPr>
        <p:spPr>
          <a:xfrm>
            <a:off x="8161829" y="4486545"/>
            <a:ext cx="2190548" cy="503476"/>
          </a:xfrm>
          <a:prstGeom prst="roundRect">
            <a:avLst/>
          </a:prstGeom>
          <a:solidFill>
            <a:srgbClr val="FFAB40">
              <a:lumMod val="20000"/>
              <a:lumOff val="80000"/>
            </a:srgbClr>
          </a:solidFill>
          <a:ln w="25400" cap="flat" cmpd="sng" algn="ctr">
            <a:solidFill>
              <a:srgbClr val="FC7D77">
                <a:lumMod val="60000"/>
                <a:lumOff val="40000"/>
              </a:srgbClr>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err="1">
                <a:ln>
                  <a:noFill/>
                </a:ln>
                <a:solidFill>
                  <a:srgbClr val="A889CC">
                    <a:lumMod val="50000"/>
                  </a:srgbClr>
                </a:solidFill>
                <a:effectLst/>
                <a:uLnTx/>
                <a:uFillTx/>
                <a:latin typeface="+mj-lt"/>
                <a:ea typeface="Arial-Rounded"/>
                <a:cs typeface="+mn-cs"/>
                <a:sym typeface="Arial"/>
              </a:rPr>
              <a:t>Xem</a:t>
            </a:r>
            <a:r>
              <a:rPr kumimoji="0" lang="en-US" sz="3200" b="0" i="0" u="none" strike="noStrike" kern="0" cap="none" spc="0" normalizeH="0" baseline="0" noProof="0" dirty="0">
                <a:ln>
                  <a:noFill/>
                </a:ln>
                <a:solidFill>
                  <a:srgbClr val="A889CC">
                    <a:lumMod val="50000"/>
                  </a:srgbClr>
                </a:solidFill>
                <a:effectLst/>
                <a:uLnTx/>
                <a:uFillTx/>
                <a:latin typeface="+mj-lt"/>
                <a:ea typeface="Arial-Rounded"/>
                <a:cs typeface="+mn-cs"/>
                <a:sym typeface="Arial"/>
              </a:rPr>
              <a:t> </a:t>
            </a:r>
            <a:r>
              <a:rPr kumimoji="0" lang="en-US" sz="3200" b="0" i="0" u="none" strike="noStrike" kern="0" cap="none" spc="0" normalizeH="0" baseline="0" noProof="0" dirty="0" err="1">
                <a:ln>
                  <a:noFill/>
                </a:ln>
                <a:solidFill>
                  <a:srgbClr val="A889CC">
                    <a:lumMod val="50000"/>
                  </a:srgbClr>
                </a:solidFill>
                <a:effectLst/>
                <a:uLnTx/>
                <a:uFillTx/>
                <a:latin typeface="+mj-lt"/>
                <a:ea typeface="Arial-Rounded"/>
                <a:cs typeface="+mn-cs"/>
                <a:sym typeface="Arial"/>
              </a:rPr>
              <a:t>ti</a:t>
            </a:r>
            <a:r>
              <a:rPr kumimoji="0" lang="en-US" sz="3200" b="0" i="0" u="none" strike="noStrike" kern="0" cap="none" spc="0" normalizeH="0" baseline="0" noProof="0" dirty="0">
                <a:ln>
                  <a:noFill/>
                </a:ln>
                <a:solidFill>
                  <a:srgbClr val="A889CC">
                    <a:lumMod val="50000"/>
                  </a:srgbClr>
                </a:solidFill>
                <a:effectLst/>
                <a:uLnTx/>
                <a:uFillTx/>
                <a:latin typeface="+mj-lt"/>
                <a:ea typeface="Arial-Rounded"/>
                <a:cs typeface="+mn-cs"/>
                <a:sym typeface="Arial"/>
              </a:rPr>
              <a:t> vi</a:t>
            </a:r>
          </a:p>
        </p:txBody>
      </p:sp>
      <p:sp>
        <p:nvSpPr>
          <p:cNvPr id="15" name="Rounded Rectangle 21">
            <a:extLst>
              <a:ext uri="{FF2B5EF4-FFF2-40B4-BE49-F238E27FC236}">
                <a16:creationId xmlns:a16="http://schemas.microsoft.com/office/drawing/2014/main" id="{20F9D5A9-1A0D-4403-8314-28E3EDD72340}"/>
              </a:ext>
            </a:extLst>
          </p:cNvPr>
          <p:cNvSpPr/>
          <p:nvPr/>
        </p:nvSpPr>
        <p:spPr>
          <a:xfrm>
            <a:off x="1161629" y="4486545"/>
            <a:ext cx="2190548" cy="503476"/>
          </a:xfrm>
          <a:prstGeom prst="roundRect">
            <a:avLst/>
          </a:prstGeom>
          <a:solidFill>
            <a:srgbClr val="FFAB40">
              <a:lumMod val="20000"/>
              <a:lumOff val="80000"/>
            </a:srgbClr>
          </a:solidFill>
          <a:ln w="25400" cap="flat" cmpd="sng" algn="ctr">
            <a:solidFill>
              <a:srgbClr val="FC7D77">
                <a:lumMod val="60000"/>
                <a:lumOff val="40000"/>
              </a:srgbClr>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sz="3200" kern="0" noProof="0" dirty="0" err="1" smtClean="0">
                <a:solidFill>
                  <a:srgbClr val="A889CC">
                    <a:lumMod val="50000"/>
                  </a:srgbClr>
                </a:solidFill>
                <a:latin typeface="+mj-lt"/>
                <a:ea typeface="Arial-Rounded"/>
                <a:sym typeface="Arial"/>
              </a:rPr>
              <a:t>Đọc</a:t>
            </a:r>
            <a:r>
              <a:rPr kumimoji="0" lang="en-US" sz="3200" b="0" i="0" u="none" strike="noStrike" kern="0" cap="none" spc="0" normalizeH="0" baseline="0" noProof="0" dirty="0" smtClean="0">
                <a:ln>
                  <a:noFill/>
                </a:ln>
                <a:solidFill>
                  <a:srgbClr val="A889CC">
                    <a:lumMod val="50000"/>
                  </a:srgbClr>
                </a:solidFill>
                <a:effectLst/>
                <a:uLnTx/>
                <a:uFillTx/>
                <a:latin typeface="+mj-lt"/>
                <a:ea typeface="Arial-Rounded"/>
                <a:cs typeface="+mn-cs"/>
                <a:sym typeface="Arial"/>
              </a:rPr>
              <a:t> </a:t>
            </a:r>
            <a:r>
              <a:rPr kumimoji="0" lang="en-US" sz="3200" b="0" i="0" u="none" strike="noStrike" kern="0" cap="none" spc="0" normalizeH="0" baseline="0" noProof="0" dirty="0" err="1">
                <a:ln>
                  <a:noFill/>
                </a:ln>
                <a:solidFill>
                  <a:srgbClr val="A889CC">
                    <a:lumMod val="50000"/>
                  </a:srgbClr>
                </a:solidFill>
                <a:effectLst/>
                <a:uLnTx/>
                <a:uFillTx/>
                <a:latin typeface="+mj-lt"/>
                <a:ea typeface="Arial-Rounded"/>
                <a:cs typeface="+mn-cs"/>
                <a:sym typeface="Arial"/>
              </a:rPr>
              <a:t>thư</a:t>
            </a:r>
            <a:endParaRPr kumimoji="0" lang="en-US" sz="3200" b="0" i="0" u="none" strike="noStrike" kern="0" cap="none" spc="0" normalizeH="0" baseline="0" noProof="0" dirty="0">
              <a:ln>
                <a:noFill/>
              </a:ln>
              <a:solidFill>
                <a:srgbClr val="A889CC">
                  <a:lumMod val="50000"/>
                </a:srgbClr>
              </a:solidFill>
              <a:effectLst/>
              <a:uLnTx/>
              <a:uFillTx/>
              <a:latin typeface="+mj-lt"/>
              <a:ea typeface="Arial-Rounded"/>
              <a:cs typeface="+mn-cs"/>
              <a:sym typeface="Arial"/>
            </a:endParaRPr>
          </a:p>
        </p:txBody>
      </p:sp>
    </p:spTree>
    <p:extLst>
      <p:ext uri="{BB962C8B-B14F-4D97-AF65-F5344CB8AC3E}">
        <p14:creationId xmlns:p14="http://schemas.microsoft.com/office/powerpoint/2010/main" val="39524420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l="81842" t="-10451" b="9413"/>
          <a:stretch>
            <a:fillRect/>
          </a:stretch>
        </p:blipFill>
        <p:spPr>
          <a:xfrm>
            <a:off x="10880397" y="5972384"/>
            <a:ext cx="1311603" cy="885616"/>
          </a:xfrm>
          <a:prstGeom prst="rect">
            <a:avLst/>
          </a:prstGeom>
        </p:spPr>
      </p:pic>
      <p:pic>
        <p:nvPicPr>
          <p:cNvPr id="8" name="图片 7"/>
          <p:cNvPicPr>
            <a:picLocks noChangeAspect="1"/>
          </p:cNvPicPr>
          <p:nvPr/>
        </p:nvPicPr>
        <p:blipFill rotWithShape="1">
          <a:blip r:embed="rId3">
            <a:extLst>
              <a:ext uri="{28A0092B-C50C-407E-A947-70E740481C1C}">
                <a14:useLocalDpi xmlns:a14="http://schemas.microsoft.com/office/drawing/2010/main" val="0"/>
              </a:ext>
            </a:extLst>
          </a:blip>
          <a:srcRect l="24897" r="20119" b="33391"/>
          <a:stretch>
            <a:fillRect/>
          </a:stretch>
        </p:blipFill>
        <p:spPr>
          <a:xfrm flipH="1">
            <a:off x="-228440" y="6356813"/>
            <a:ext cx="2276695" cy="501187"/>
          </a:xfrm>
          <a:prstGeom prst="rect">
            <a:avLst/>
          </a:prstGeom>
        </p:spPr>
      </p:pic>
      <p:pic>
        <p:nvPicPr>
          <p:cNvPr id="9" name="Picture 2" descr="Cute girl cartoon writing on a book Royalty Free Vector">
            <a:extLst>
              <a:ext uri="{FF2B5EF4-FFF2-40B4-BE49-F238E27FC236}">
                <a16:creationId xmlns:a16="http://schemas.microsoft.com/office/drawing/2014/main" id="{73501972-8A79-48B4-901F-50C771321988}"/>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0" b="91934" l="0" r="100000">
                        <a14:foregroundMark x1="27000" y1="13994" x2="31600" y2="16132"/>
                        <a14:foregroundMark x1="83800" y1="23712" x2="66000" y2="25462"/>
                        <a14:foregroundMark x1="60800" y1="32847" x2="59600" y2="44121"/>
                        <a14:foregroundMark x1="38600" y1="32653" x2="54400" y2="42177"/>
                        <a14:foregroundMark x1="50600" y1="29932" x2="36000" y2="42760"/>
                        <a14:foregroundMark x1="57400" y1="33625" x2="63400" y2="39650"/>
                        <a14:foregroundMark x1="62000" y1="37123" x2="52200" y2="40039"/>
                        <a14:foregroundMark x1="23400" y1="12828" x2="34400" y2="23518"/>
                        <a14:foregroundMark x1="19800" y1="86200" x2="54600" y2="86395"/>
                        <a14:foregroundMark x1="66600" y1="87561" x2="52600" y2="88338"/>
                        <a14:foregroundMark x1="63400" y1="86589" x2="55800" y2="85423"/>
                        <a14:foregroundMark x1="68600" y1="86395" x2="65000" y2="87366"/>
                        <a14:foregroundMark x1="68400" y1="85811" x2="68400" y2="85811"/>
                        <a14:foregroundMark x1="45400" y1="89116" x2="70000" y2="89796"/>
                        <a14:foregroundMark x1="69300" y1="85714" x2="69300" y2="85714"/>
                        <a14:foregroundMark x1="13600" y1="84451" x2="24300" y2="84645"/>
                        <a14:foregroundMark x1="13700" y1="88727" x2="45900" y2="89504"/>
                        <a14:foregroundMark x1="27600" y1="12731" x2="31300" y2="15743"/>
                        <a14:foregroundMark x1="25000" y1="15743" x2="25000" y2="15743"/>
                        <a14:foregroundMark x1="80700" y1="26142" x2="76400" y2="26239"/>
                      </a14:backgroundRemoval>
                    </a14:imgEffect>
                  </a14:imgLayer>
                </a14:imgProps>
              </a:ext>
              <a:ext uri="{28A0092B-C50C-407E-A947-70E740481C1C}">
                <a14:useLocalDpi xmlns:a14="http://schemas.microsoft.com/office/drawing/2010/main" val="0"/>
              </a:ext>
            </a:extLst>
          </a:blip>
          <a:srcRect b="3061"/>
          <a:stretch/>
        </p:blipFill>
        <p:spPr bwMode="auto">
          <a:xfrm>
            <a:off x="421937" y="3596498"/>
            <a:ext cx="2594220" cy="2587734"/>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le 53">
            <a:extLst>
              <a:ext uri="{FF2B5EF4-FFF2-40B4-BE49-F238E27FC236}">
                <a16:creationId xmlns:a16="http://schemas.microsoft.com/office/drawing/2014/main" id="{5483ED05-31F5-4EAE-B207-02EC3E2652C5}"/>
              </a:ext>
            </a:extLst>
          </p:cNvPr>
          <p:cNvSpPr/>
          <p:nvPr/>
        </p:nvSpPr>
        <p:spPr>
          <a:xfrm>
            <a:off x="2719136" y="1612232"/>
            <a:ext cx="6558087" cy="2211572"/>
          </a:xfrm>
          <a:prstGeom prst="wedgeRoundRectCallout">
            <a:avLst>
              <a:gd name="adj1" fmla="val -63763"/>
              <a:gd name="adj2" fmla="val 41827"/>
              <a:gd name="adj3" fmla="val 16667"/>
            </a:avLst>
          </a:prstGeom>
          <a:gradFill flip="none" rotWithShape="1">
            <a:gsLst>
              <a:gs pos="0">
                <a:srgbClr val="DDF86B">
                  <a:tint val="66000"/>
                  <a:satMod val="160000"/>
                </a:srgbClr>
              </a:gs>
              <a:gs pos="50000">
                <a:srgbClr val="DDF86B">
                  <a:tint val="44500"/>
                  <a:satMod val="160000"/>
                </a:srgbClr>
              </a:gs>
              <a:gs pos="100000">
                <a:srgbClr val="DDF86B">
                  <a:tint val="23500"/>
                  <a:satMod val="160000"/>
                </a:srgbClr>
              </a:gs>
            </a:gsLst>
            <a:lin ang="8100000" scaled="1"/>
            <a:tileRect/>
          </a:gradFill>
          <a:ln w="25400" cap="flat" cmpd="sng" algn="ctr">
            <a:noFill/>
            <a:prstDash val="solid"/>
          </a:ln>
          <a:effectLst>
            <a:glow rad="228600">
              <a:srgbClr val="77448C">
                <a:satMod val="175000"/>
                <a:alpha val="40000"/>
              </a:srgbClr>
            </a:glo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err="1">
                <a:ln>
                  <a:noFill/>
                </a:ln>
                <a:solidFill>
                  <a:srgbClr val="000000"/>
                </a:solidFill>
                <a:effectLst/>
                <a:uLnTx/>
                <a:uFillTx/>
                <a:latin typeface="Calibri"/>
                <a:ea typeface="微软雅黑"/>
                <a:cs typeface="+mn-cs"/>
              </a:rPr>
              <a:t>Kể</a:t>
            </a:r>
            <a:r>
              <a:rPr kumimoji="0" lang="en-US" sz="4000" b="0" i="0" u="none" strike="noStrike" kern="0" cap="none" spc="0" normalizeH="0" noProof="0" dirty="0">
                <a:ln>
                  <a:noFill/>
                </a:ln>
                <a:solidFill>
                  <a:srgbClr val="000000"/>
                </a:solidFill>
                <a:effectLst/>
                <a:uLnTx/>
                <a:uFillTx/>
                <a:latin typeface="Calibri"/>
                <a:ea typeface="微软雅黑"/>
                <a:cs typeface="+mn-cs"/>
              </a:rPr>
              <a:t> </a:t>
            </a:r>
            <a:r>
              <a:rPr kumimoji="0" lang="en-US" sz="4000" b="0" i="0" u="none" strike="noStrike" kern="0" cap="none" spc="0" normalizeH="0" noProof="0" dirty="0" err="1">
                <a:ln>
                  <a:noFill/>
                </a:ln>
                <a:solidFill>
                  <a:srgbClr val="000000"/>
                </a:solidFill>
                <a:effectLst/>
                <a:uLnTx/>
                <a:uFillTx/>
                <a:latin typeface="Calibri"/>
                <a:ea typeface="微软雅黑"/>
                <a:cs typeface="+mn-cs"/>
              </a:rPr>
              <a:t>thêm</a:t>
            </a:r>
            <a:r>
              <a:rPr kumimoji="0" lang="en-US" sz="4000" b="0" i="0" u="none" strike="noStrike" kern="0" cap="none" spc="0" normalizeH="0" noProof="0" dirty="0">
                <a:ln>
                  <a:noFill/>
                </a:ln>
                <a:solidFill>
                  <a:srgbClr val="000000"/>
                </a:solidFill>
                <a:effectLst/>
                <a:uLnTx/>
                <a:uFillTx/>
                <a:latin typeface="Calibri"/>
                <a:ea typeface="微软雅黑"/>
                <a:cs typeface="+mn-cs"/>
              </a:rPr>
              <a:t> </a:t>
            </a:r>
            <a:r>
              <a:rPr kumimoji="0" lang="en-US" sz="4000" b="0" i="0" u="none" strike="noStrike" kern="0" cap="none" spc="0" normalizeH="0" noProof="0" dirty="0" err="1">
                <a:ln>
                  <a:noFill/>
                </a:ln>
                <a:solidFill>
                  <a:srgbClr val="000000"/>
                </a:solidFill>
                <a:effectLst/>
                <a:uLnTx/>
                <a:uFillTx/>
                <a:latin typeface="Calibri"/>
                <a:ea typeface="微软雅黑"/>
                <a:cs typeface="+mn-cs"/>
              </a:rPr>
              <a:t>các</a:t>
            </a:r>
            <a:r>
              <a:rPr kumimoji="0" lang="en-US" sz="4000" b="0" i="0" u="none" strike="noStrike" kern="0" cap="none" spc="0" normalizeH="0" noProof="0" dirty="0">
                <a:ln>
                  <a:noFill/>
                </a:ln>
                <a:solidFill>
                  <a:srgbClr val="000000"/>
                </a:solidFill>
                <a:effectLst/>
                <a:uLnTx/>
                <a:uFillTx/>
                <a:latin typeface="Calibri"/>
                <a:ea typeface="微软雅黑"/>
                <a:cs typeface="+mn-cs"/>
              </a:rPr>
              <a:t> </a:t>
            </a:r>
            <a:r>
              <a:rPr kumimoji="0" lang="en-US" sz="4000" b="0" i="0" u="none" strike="noStrike" kern="0" cap="none" spc="0" normalizeH="0" noProof="0" dirty="0" err="1">
                <a:ln>
                  <a:noFill/>
                </a:ln>
                <a:solidFill>
                  <a:srgbClr val="000000"/>
                </a:solidFill>
                <a:effectLst/>
                <a:uLnTx/>
                <a:uFillTx/>
                <a:latin typeface="Calibri"/>
                <a:ea typeface="微软雅黑"/>
                <a:cs typeface="+mn-cs"/>
              </a:rPr>
              <a:t>từ</a:t>
            </a:r>
            <a:r>
              <a:rPr kumimoji="0" lang="en-US" sz="4000" b="0" i="0" u="none" strike="noStrike" kern="0" cap="none" spc="0" normalizeH="0" noProof="0" dirty="0">
                <a:ln>
                  <a:noFill/>
                </a:ln>
                <a:solidFill>
                  <a:srgbClr val="000000"/>
                </a:solidFill>
                <a:effectLst/>
                <a:uLnTx/>
                <a:uFillTx/>
                <a:latin typeface="Calibri"/>
                <a:ea typeface="微软雅黑"/>
                <a:cs typeface="+mn-cs"/>
              </a:rPr>
              <a:t> </a:t>
            </a:r>
            <a:r>
              <a:rPr kumimoji="0" lang="en-US" sz="4000" b="0" i="0" u="none" strike="noStrike" kern="0" cap="none" spc="0" normalizeH="0" noProof="0" dirty="0" err="1">
                <a:ln>
                  <a:noFill/>
                </a:ln>
                <a:solidFill>
                  <a:srgbClr val="000000"/>
                </a:solidFill>
                <a:effectLst/>
                <a:uLnTx/>
                <a:uFillTx/>
                <a:latin typeface="Calibri"/>
                <a:ea typeface="微软雅黑"/>
                <a:cs typeface="+mn-cs"/>
              </a:rPr>
              <a:t>chỉ</a:t>
            </a:r>
            <a:r>
              <a:rPr kumimoji="0" lang="en-US" sz="4000" b="0" i="0" u="none" strike="noStrike" kern="0" cap="none" spc="0" normalizeH="0" noProof="0" dirty="0">
                <a:ln>
                  <a:noFill/>
                </a:ln>
                <a:solidFill>
                  <a:srgbClr val="000000"/>
                </a:solidFill>
                <a:effectLst/>
                <a:uLnTx/>
                <a:uFillTx/>
                <a:latin typeface="Calibri"/>
                <a:ea typeface="微软雅黑"/>
                <a:cs typeface="+mn-cs"/>
              </a:rPr>
              <a:t> </a:t>
            </a:r>
            <a:r>
              <a:rPr kumimoji="0" lang="en-US" sz="4000" b="0" i="0" u="none" strike="noStrike" kern="0" cap="none" spc="0" normalizeH="0" noProof="0" dirty="0" err="1">
                <a:ln>
                  <a:noFill/>
                </a:ln>
                <a:solidFill>
                  <a:srgbClr val="000000"/>
                </a:solidFill>
                <a:effectLst/>
                <a:uLnTx/>
                <a:uFillTx/>
                <a:latin typeface="Calibri"/>
                <a:ea typeface="微软雅黑"/>
                <a:cs typeface="+mn-cs"/>
              </a:rPr>
              <a:t>hoạt</a:t>
            </a:r>
            <a:r>
              <a:rPr kumimoji="0" lang="en-US" sz="4000" b="0" i="0" u="none" strike="noStrike" kern="0" cap="none" spc="0" normalizeH="0" noProof="0" dirty="0">
                <a:ln>
                  <a:noFill/>
                </a:ln>
                <a:solidFill>
                  <a:srgbClr val="000000"/>
                </a:solidFill>
                <a:effectLst/>
                <a:uLnTx/>
                <a:uFillTx/>
                <a:latin typeface="Calibri"/>
                <a:ea typeface="微软雅黑"/>
                <a:cs typeface="+mn-cs"/>
              </a:rPr>
              <a:t> </a:t>
            </a:r>
            <a:r>
              <a:rPr kumimoji="0" lang="en-US" sz="4000" b="0" i="0" u="none" strike="noStrike" kern="0" cap="none" spc="0" normalizeH="0" noProof="0" dirty="0" err="1">
                <a:ln>
                  <a:noFill/>
                </a:ln>
                <a:solidFill>
                  <a:srgbClr val="000000"/>
                </a:solidFill>
                <a:effectLst/>
                <a:uLnTx/>
                <a:uFillTx/>
                <a:latin typeface="Calibri"/>
                <a:ea typeface="微软雅黑"/>
                <a:cs typeface="+mn-cs"/>
              </a:rPr>
              <a:t>động</a:t>
            </a:r>
            <a:r>
              <a:rPr kumimoji="0" lang="en-US" sz="4000" b="0" i="0" u="none" strike="noStrike" kern="0" cap="none" spc="0" normalizeH="0" noProof="0" dirty="0">
                <a:ln>
                  <a:noFill/>
                </a:ln>
                <a:solidFill>
                  <a:srgbClr val="000000"/>
                </a:solidFill>
                <a:effectLst/>
                <a:uLnTx/>
                <a:uFillTx/>
                <a:latin typeface="Calibri"/>
                <a:ea typeface="微软雅黑"/>
                <a:cs typeface="+mn-cs"/>
              </a:rPr>
              <a:t> </a:t>
            </a:r>
            <a:r>
              <a:rPr kumimoji="0" lang="en-US" sz="4000" b="0" i="0" u="none" strike="noStrike" kern="0" cap="none" spc="0" normalizeH="0" noProof="0" dirty="0" err="1">
                <a:ln>
                  <a:noFill/>
                </a:ln>
                <a:solidFill>
                  <a:srgbClr val="000000"/>
                </a:solidFill>
                <a:effectLst/>
                <a:uLnTx/>
                <a:uFillTx/>
                <a:latin typeface="Calibri"/>
                <a:ea typeface="微软雅黑"/>
                <a:cs typeface="+mn-cs"/>
              </a:rPr>
              <a:t>mà</a:t>
            </a:r>
            <a:r>
              <a:rPr kumimoji="0" lang="en-US" sz="4000" b="0" i="0" u="none" strike="noStrike" kern="0" cap="none" spc="0" normalizeH="0" noProof="0" dirty="0">
                <a:ln>
                  <a:noFill/>
                </a:ln>
                <a:solidFill>
                  <a:srgbClr val="000000"/>
                </a:solidFill>
                <a:effectLst/>
                <a:uLnTx/>
                <a:uFillTx/>
                <a:latin typeface="Calibri"/>
                <a:ea typeface="微软雅黑"/>
                <a:cs typeface="+mn-cs"/>
              </a:rPr>
              <a:t> </a:t>
            </a:r>
            <a:r>
              <a:rPr kumimoji="0" lang="en-US" sz="4000" b="0" i="0" u="none" strike="noStrike" kern="0" cap="none" spc="0" normalizeH="0" noProof="0" dirty="0" err="1">
                <a:ln>
                  <a:noFill/>
                </a:ln>
                <a:solidFill>
                  <a:srgbClr val="000000"/>
                </a:solidFill>
                <a:effectLst/>
                <a:uLnTx/>
                <a:uFillTx/>
                <a:latin typeface="Calibri"/>
                <a:ea typeface="微软雅黑"/>
                <a:cs typeface="+mn-cs"/>
              </a:rPr>
              <a:t>em</a:t>
            </a:r>
            <a:r>
              <a:rPr kumimoji="0" lang="en-US" sz="4000" b="0" i="0" u="none" strike="noStrike" kern="0" cap="none" spc="0" normalizeH="0" noProof="0" dirty="0">
                <a:ln>
                  <a:noFill/>
                </a:ln>
                <a:solidFill>
                  <a:srgbClr val="000000"/>
                </a:solidFill>
                <a:effectLst/>
                <a:uLnTx/>
                <a:uFillTx/>
                <a:latin typeface="Calibri"/>
                <a:ea typeface="微软雅黑"/>
                <a:cs typeface="+mn-cs"/>
              </a:rPr>
              <a:t> </a:t>
            </a:r>
            <a:r>
              <a:rPr kumimoji="0" lang="en-US" sz="4000" b="0" i="0" u="none" strike="noStrike" kern="0" cap="none" spc="0" normalizeH="0" noProof="0" dirty="0" err="1">
                <a:ln>
                  <a:noFill/>
                </a:ln>
                <a:solidFill>
                  <a:srgbClr val="000000"/>
                </a:solidFill>
                <a:effectLst/>
                <a:uLnTx/>
                <a:uFillTx/>
                <a:latin typeface="Calibri"/>
                <a:ea typeface="微软雅黑"/>
                <a:cs typeface="+mn-cs"/>
              </a:rPr>
              <a:t>biết</a:t>
            </a:r>
            <a:endParaRPr kumimoji="0" lang="en-US" sz="4000" b="0" i="0" u="none" strike="noStrike" kern="0" cap="none" spc="0" normalizeH="0" baseline="0" noProof="0" dirty="0">
              <a:ln>
                <a:noFill/>
              </a:ln>
              <a:solidFill>
                <a:srgbClr val="000000"/>
              </a:solidFill>
              <a:effectLst/>
              <a:uLnTx/>
              <a:uFillTx/>
              <a:latin typeface="Calibri"/>
              <a:ea typeface="微软雅黑"/>
              <a:cs typeface="+mn-cs"/>
            </a:endParaRPr>
          </a:p>
        </p:txBody>
      </p:sp>
    </p:spTree>
    <p:extLst>
      <p:ext uri="{BB962C8B-B14F-4D97-AF65-F5344CB8AC3E}">
        <p14:creationId xmlns:p14="http://schemas.microsoft.com/office/powerpoint/2010/main" val="37983750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A_图片 4"/>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469196" y="406400"/>
            <a:ext cx="7550213" cy="5296649"/>
          </a:xfrm>
          <a:prstGeom prst="rect">
            <a:avLst/>
          </a:prstGeom>
        </p:spPr>
      </p:pic>
      <p:sp>
        <p:nvSpPr>
          <p:cNvPr id="7" name="文本框 80"/>
          <p:cNvSpPr txBox="1"/>
          <p:nvPr/>
        </p:nvSpPr>
        <p:spPr>
          <a:xfrm>
            <a:off x="3109306" y="2660226"/>
            <a:ext cx="6431735" cy="1323439"/>
          </a:xfrm>
          <a:prstGeom prst="rect">
            <a:avLst/>
          </a:prstGeom>
          <a:noFill/>
        </p:spPr>
        <p:txBody>
          <a:bodyPr wrap="square" rtlCol="0">
            <a:spAutoFit/>
          </a:bodyPr>
          <a:lstStyle/>
          <a:p>
            <a:pPr lvl="0" algn="ctr">
              <a:buClr>
                <a:srgbClr val="000000"/>
              </a:buClr>
              <a:defRPr/>
            </a:pPr>
            <a:r>
              <a:rPr lang="en-US" sz="4000" b="1" kern="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Calibri" panose="020F0502020204030204" pitchFamily="34" charset="0"/>
                <a:ea typeface="杨任东竹石体-Semibold"/>
                <a:cs typeface="Calibri" panose="020F0502020204030204" pitchFamily="34" charset="0"/>
                <a:sym typeface="Arial"/>
              </a:rPr>
              <a:t>2. </a:t>
            </a:r>
            <a:r>
              <a:rPr lang="en-US" sz="4000" b="1" kern="0" dirty="0" err="1" smtClean="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Calibri" panose="020F0502020204030204" pitchFamily="34" charset="0"/>
                <a:ea typeface="杨任东竹石体-Semibold"/>
                <a:cs typeface="Calibri" panose="020F0502020204030204" pitchFamily="34" charset="0"/>
                <a:sym typeface="Arial"/>
              </a:rPr>
              <a:t>Nói</a:t>
            </a:r>
            <a:r>
              <a:rPr lang="en-US" sz="4000" b="1" kern="0" dirty="0" smtClean="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Calibri" panose="020F0502020204030204" pitchFamily="34" charset="0"/>
                <a:ea typeface="杨任东竹石体-Semibold"/>
                <a:cs typeface="Calibri" panose="020F0502020204030204" pitchFamily="34" charset="0"/>
                <a:sym typeface="Arial"/>
              </a:rPr>
              <a:t> </a:t>
            </a:r>
            <a:r>
              <a:rPr lang="en-US" sz="4000" b="1" kern="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Calibri" panose="020F0502020204030204" pitchFamily="34" charset="0"/>
                <a:ea typeface="杨任东竹石体-Semibold"/>
                <a:cs typeface="Calibri" panose="020F0502020204030204" pitchFamily="34" charset="0"/>
                <a:sym typeface="Arial"/>
              </a:rPr>
              <a:t>tiếp</a:t>
            </a:r>
            <a:r>
              <a:rPr lang="en-US" sz="4000" b="1" kern="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Calibri" panose="020F0502020204030204" pitchFamily="34" charset="0"/>
                <a:ea typeface="杨任东竹石体-Semibold"/>
                <a:cs typeface="Calibri" panose="020F0502020204030204" pitchFamily="34" charset="0"/>
                <a:sym typeface="Arial"/>
              </a:rPr>
              <a:t> </a:t>
            </a:r>
            <a:r>
              <a:rPr lang="en-US" sz="4000" b="1" kern="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Calibri" panose="020F0502020204030204" pitchFamily="34" charset="0"/>
                <a:ea typeface="杨任东竹石体-Semibold"/>
                <a:cs typeface="Calibri" panose="020F0502020204030204" pitchFamily="34" charset="0"/>
                <a:sym typeface="Arial"/>
              </a:rPr>
              <a:t>để</a:t>
            </a:r>
            <a:r>
              <a:rPr lang="en-US" sz="4000" b="1" kern="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Calibri" panose="020F0502020204030204" pitchFamily="34" charset="0"/>
                <a:ea typeface="杨任东竹石体-Semibold"/>
                <a:cs typeface="Calibri" panose="020F0502020204030204" pitchFamily="34" charset="0"/>
                <a:sym typeface="Arial"/>
              </a:rPr>
              <a:t> </a:t>
            </a:r>
            <a:r>
              <a:rPr lang="en-US" sz="4000" b="1" kern="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Calibri" panose="020F0502020204030204" pitchFamily="34" charset="0"/>
                <a:ea typeface="杨任东竹石体-Semibold"/>
                <a:cs typeface="Calibri" panose="020F0502020204030204" pitchFamily="34" charset="0"/>
                <a:sym typeface="Arial"/>
              </a:rPr>
              <a:t>hoàn</a:t>
            </a:r>
            <a:r>
              <a:rPr lang="en-US" sz="4000" b="1" kern="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Calibri" panose="020F0502020204030204" pitchFamily="34" charset="0"/>
                <a:ea typeface="杨任东竹石体-Semibold"/>
                <a:cs typeface="Calibri" panose="020F0502020204030204" pitchFamily="34" charset="0"/>
                <a:sym typeface="Arial"/>
              </a:rPr>
              <a:t> </a:t>
            </a:r>
            <a:r>
              <a:rPr lang="en-US" sz="4000" b="1" kern="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Calibri" panose="020F0502020204030204" pitchFamily="34" charset="0"/>
                <a:ea typeface="杨任东竹石体-Semibold"/>
                <a:cs typeface="Calibri" panose="020F0502020204030204" pitchFamily="34" charset="0"/>
                <a:sym typeface="Arial"/>
              </a:rPr>
              <a:t>thành</a:t>
            </a:r>
            <a:r>
              <a:rPr lang="en-US" sz="4000" b="1" kern="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Calibri" panose="020F0502020204030204" pitchFamily="34" charset="0"/>
                <a:ea typeface="杨任东竹石体-Semibold"/>
                <a:cs typeface="Calibri" panose="020F0502020204030204" pitchFamily="34" charset="0"/>
                <a:sym typeface="Arial"/>
              </a:rPr>
              <a:t> </a:t>
            </a:r>
            <a:r>
              <a:rPr lang="en-US" sz="4000" b="1" kern="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Calibri" panose="020F0502020204030204" pitchFamily="34" charset="0"/>
                <a:ea typeface="杨任东竹石体-Semibold"/>
                <a:cs typeface="Calibri" panose="020F0502020204030204" pitchFamily="34" charset="0"/>
                <a:sym typeface="Arial"/>
              </a:rPr>
              <a:t>câu</a:t>
            </a:r>
            <a:r>
              <a:rPr lang="en-US" sz="4000" b="1" kern="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Calibri" panose="020F0502020204030204" pitchFamily="34" charset="0"/>
                <a:ea typeface="杨任东竹石体-Semibold"/>
                <a:cs typeface="Calibri" panose="020F0502020204030204" pitchFamily="34" charset="0"/>
                <a:sym typeface="Arial"/>
              </a:rPr>
              <a:t> </a:t>
            </a:r>
            <a:r>
              <a:rPr lang="en-US" sz="4000" b="1" kern="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Calibri" panose="020F0502020204030204" pitchFamily="34" charset="0"/>
                <a:ea typeface="杨任东竹石体-Semibold"/>
                <a:cs typeface="Calibri" panose="020F0502020204030204" pitchFamily="34" charset="0"/>
                <a:sym typeface="Arial"/>
              </a:rPr>
              <a:t>nêu</a:t>
            </a:r>
            <a:r>
              <a:rPr lang="en-US" sz="4000" b="1" kern="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Calibri" panose="020F0502020204030204" pitchFamily="34" charset="0"/>
                <a:ea typeface="杨任东竹石体-Semibold"/>
                <a:cs typeface="Calibri" panose="020F0502020204030204" pitchFamily="34" charset="0"/>
                <a:sym typeface="Arial"/>
              </a:rPr>
              <a:t> </a:t>
            </a:r>
            <a:r>
              <a:rPr lang="en-US" sz="4000" b="1" kern="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Calibri" panose="020F0502020204030204" pitchFamily="34" charset="0"/>
                <a:ea typeface="杨任东竹石体-Semibold"/>
                <a:cs typeface="Calibri" panose="020F0502020204030204" pitchFamily="34" charset="0"/>
                <a:sym typeface="Arial"/>
              </a:rPr>
              <a:t>công</a:t>
            </a:r>
            <a:r>
              <a:rPr lang="en-US" sz="4000" b="1" kern="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Calibri" panose="020F0502020204030204" pitchFamily="34" charset="0"/>
                <a:ea typeface="杨任东竹石体-Semibold"/>
                <a:cs typeface="Calibri" panose="020F0502020204030204" pitchFamily="34" charset="0"/>
                <a:sym typeface="Arial"/>
              </a:rPr>
              <a:t> </a:t>
            </a:r>
            <a:r>
              <a:rPr lang="en-US" sz="4000" b="1" kern="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Calibri" panose="020F0502020204030204" pitchFamily="34" charset="0"/>
                <a:ea typeface="杨任东竹石体-Semibold"/>
                <a:cs typeface="Calibri" panose="020F0502020204030204" pitchFamily="34" charset="0"/>
                <a:sym typeface="Arial"/>
              </a:rPr>
              <a:t>dụng</a:t>
            </a:r>
            <a:r>
              <a:rPr lang="en-US" sz="4000" b="1" kern="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Calibri" panose="020F0502020204030204" pitchFamily="34" charset="0"/>
                <a:ea typeface="杨任东竹石体-Semibold"/>
                <a:cs typeface="Calibri" panose="020F0502020204030204" pitchFamily="34" charset="0"/>
                <a:sym typeface="Arial"/>
              </a:rPr>
              <a:t> </a:t>
            </a:r>
            <a:r>
              <a:rPr lang="en-US" sz="4000" b="1" kern="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Calibri" panose="020F0502020204030204" pitchFamily="34" charset="0"/>
                <a:ea typeface="杨任东竹石体-Semibold"/>
                <a:cs typeface="Calibri" panose="020F0502020204030204" pitchFamily="34" charset="0"/>
                <a:sym typeface="Arial"/>
              </a:rPr>
              <a:t>của</a:t>
            </a:r>
            <a:r>
              <a:rPr lang="en-US" sz="4000" b="1" kern="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Calibri" panose="020F0502020204030204" pitchFamily="34" charset="0"/>
                <a:ea typeface="杨任东竹石体-Semibold"/>
                <a:cs typeface="Calibri" panose="020F0502020204030204" pitchFamily="34" charset="0"/>
                <a:sym typeface="Arial"/>
              </a:rPr>
              <a:t> </a:t>
            </a:r>
            <a:r>
              <a:rPr lang="en-US" sz="4000" b="1" kern="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Calibri" panose="020F0502020204030204" pitchFamily="34" charset="0"/>
                <a:ea typeface="杨任东竹石体-Semibold"/>
                <a:cs typeface="Calibri" panose="020F0502020204030204" pitchFamily="34" charset="0"/>
                <a:sym typeface="Arial"/>
              </a:rPr>
              <a:t>đồ</a:t>
            </a:r>
            <a:r>
              <a:rPr lang="en-US" sz="4000" b="1" kern="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Calibri" panose="020F0502020204030204" pitchFamily="34" charset="0"/>
                <a:ea typeface="杨任东竹石体-Semibold"/>
                <a:cs typeface="Calibri" panose="020F0502020204030204" pitchFamily="34" charset="0"/>
                <a:sym typeface="Arial"/>
              </a:rPr>
              <a:t> </a:t>
            </a:r>
            <a:r>
              <a:rPr lang="en-US" sz="4000" b="1" kern="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Calibri" panose="020F0502020204030204" pitchFamily="34" charset="0"/>
                <a:ea typeface="杨任东竹石体-Semibold"/>
                <a:cs typeface="Calibri" panose="020F0502020204030204" pitchFamily="34" charset="0"/>
                <a:sym typeface="Arial"/>
              </a:rPr>
              <a:t>vật</a:t>
            </a:r>
            <a:endParaRPr kumimoji="0" lang="en-US" sz="40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endParaRPr>
          </a:p>
        </p:txBody>
      </p:sp>
    </p:spTree>
    <p:extLst>
      <p:ext uri="{BB962C8B-B14F-4D97-AF65-F5344CB8AC3E}">
        <p14:creationId xmlns:p14="http://schemas.microsoft.com/office/powerpoint/2010/main" val="32324633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22" presetClass="entr" presetSubtype="8"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9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l="81842" t="-10451" b="9413"/>
          <a:stretch>
            <a:fillRect/>
          </a:stretch>
        </p:blipFill>
        <p:spPr>
          <a:xfrm>
            <a:off x="10880397" y="5972384"/>
            <a:ext cx="1311603" cy="885616"/>
          </a:xfrm>
          <a:prstGeom prst="rect">
            <a:avLst/>
          </a:prstGeom>
        </p:spPr>
      </p:pic>
      <p:pic>
        <p:nvPicPr>
          <p:cNvPr id="8" name="图片 7"/>
          <p:cNvPicPr>
            <a:picLocks noChangeAspect="1"/>
          </p:cNvPicPr>
          <p:nvPr/>
        </p:nvPicPr>
        <p:blipFill rotWithShape="1">
          <a:blip r:embed="rId3">
            <a:extLst>
              <a:ext uri="{28A0092B-C50C-407E-A947-70E740481C1C}">
                <a14:useLocalDpi xmlns:a14="http://schemas.microsoft.com/office/drawing/2010/main" val="0"/>
              </a:ext>
            </a:extLst>
          </a:blip>
          <a:srcRect l="24897" r="20119" b="33391"/>
          <a:stretch>
            <a:fillRect/>
          </a:stretch>
        </p:blipFill>
        <p:spPr>
          <a:xfrm flipH="1">
            <a:off x="-228440" y="6356813"/>
            <a:ext cx="2276695" cy="501187"/>
          </a:xfrm>
          <a:prstGeom prst="rect">
            <a:avLst/>
          </a:prstGeom>
        </p:spPr>
      </p:pic>
      <p:pic>
        <p:nvPicPr>
          <p:cNvPr id="10" name="图片 9"/>
          <p:cNvPicPr>
            <a:picLocks noChangeAspect="1"/>
          </p:cNvPicPr>
          <p:nvPr/>
        </p:nvPicPr>
        <p:blipFill rotWithShape="1">
          <a:blip r:embed="rId4" cstate="print">
            <a:extLst>
              <a:ext uri="{28A0092B-C50C-407E-A947-70E740481C1C}">
                <a14:useLocalDpi xmlns:a14="http://schemas.microsoft.com/office/drawing/2010/main" val="0"/>
              </a:ext>
            </a:extLst>
          </a:blip>
          <a:srcRect l="73100" r="2958" b="67481"/>
          <a:stretch>
            <a:fillRect/>
          </a:stretch>
        </p:blipFill>
        <p:spPr>
          <a:xfrm>
            <a:off x="10343036" y="0"/>
            <a:ext cx="1848964" cy="1411491"/>
          </a:xfrm>
          <a:prstGeom prst="rect">
            <a:avLst/>
          </a:prstGeom>
        </p:spPr>
      </p:pic>
      <p:sp>
        <p:nvSpPr>
          <p:cNvPr id="12" name="TextBox 11">
            <a:extLst>
              <a:ext uri="{FF2B5EF4-FFF2-40B4-BE49-F238E27FC236}">
                <a16:creationId xmlns:a16="http://schemas.microsoft.com/office/drawing/2014/main" id="{6916DCEE-2F11-467B-ADE8-925AF7D70AC4}"/>
              </a:ext>
            </a:extLst>
          </p:cNvPr>
          <p:cNvSpPr txBox="1"/>
          <p:nvPr/>
        </p:nvSpPr>
        <p:spPr>
          <a:xfrm>
            <a:off x="765945" y="898104"/>
            <a:ext cx="10260279" cy="728924"/>
          </a:xfrm>
          <a:prstGeom prst="roundRect">
            <a:avLst/>
          </a:prstGeom>
          <a:noFill/>
          <a:ln w="57150">
            <a:solidFill>
              <a:srgbClr val="0070C0"/>
            </a:solidFill>
            <a:prstDash val="dash"/>
          </a:ln>
        </p:spPr>
        <p:txBody>
          <a:bodyPr wrap="square" rtlCol="0">
            <a:spAutoFit/>
          </a:bodyPr>
          <a:lstStyle/>
          <a:p>
            <a:pPr defTabSz="1219170">
              <a:lnSpc>
                <a:spcPct val="150000"/>
              </a:lnSpc>
              <a:buClr>
                <a:srgbClr val="000000"/>
              </a:buClr>
            </a:pPr>
            <a:r>
              <a:rPr lang="en-US" sz="2800" b="1" kern="0" dirty="0">
                <a:solidFill>
                  <a:srgbClr val="0070C0"/>
                </a:solidFill>
                <a:latin typeface="Arial" panose="020B0604020202020204" pitchFamily="34" charset="0"/>
                <a:ea typeface="Arial-Rounded"/>
                <a:cs typeface="Arial" panose="020B0604020202020204" pitchFamily="34" charset="0"/>
                <a:sym typeface="Arial"/>
              </a:rPr>
              <a:t>2. </a:t>
            </a:r>
            <a:r>
              <a:rPr lang="en-US" sz="2800" b="1" kern="0" dirty="0" err="1">
                <a:solidFill>
                  <a:srgbClr val="0070C0"/>
                </a:solidFill>
                <a:latin typeface="Arial" panose="020B0604020202020204" pitchFamily="34" charset="0"/>
                <a:ea typeface="Arial-Rounded"/>
                <a:cs typeface="Arial" panose="020B0604020202020204" pitchFamily="34" charset="0"/>
                <a:sym typeface="Arial"/>
              </a:rPr>
              <a:t>Nói</a:t>
            </a:r>
            <a:r>
              <a:rPr lang="en-US" sz="2800" b="1" kern="0" dirty="0">
                <a:solidFill>
                  <a:srgbClr val="0070C0"/>
                </a:solidFill>
                <a:latin typeface="Arial" panose="020B0604020202020204" pitchFamily="34" charset="0"/>
                <a:ea typeface="Arial-Rounded"/>
                <a:cs typeface="Arial" panose="020B0604020202020204" pitchFamily="34" charset="0"/>
                <a:sym typeface="Arial"/>
              </a:rPr>
              <a:t> </a:t>
            </a:r>
            <a:r>
              <a:rPr lang="en-US" sz="2800" b="1" kern="0" dirty="0" err="1">
                <a:solidFill>
                  <a:srgbClr val="0070C0"/>
                </a:solidFill>
                <a:latin typeface="Arial" panose="020B0604020202020204" pitchFamily="34" charset="0"/>
                <a:ea typeface="Arial-Rounded"/>
                <a:cs typeface="Arial" panose="020B0604020202020204" pitchFamily="34" charset="0"/>
                <a:sym typeface="Arial"/>
              </a:rPr>
              <a:t>tiếp</a:t>
            </a:r>
            <a:r>
              <a:rPr lang="en-US" sz="2800" b="1" kern="0" dirty="0">
                <a:solidFill>
                  <a:srgbClr val="0070C0"/>
                </a:solidFill>
                <a:latin typeface="Arial" panose="020B0604020202020204" pitchFamily="34" charset="0"/>
                <a:ea typeface="Arial-Rounded"/>
                <a:cs typeface="Arial" panose="020B0604020202020204" pitchFamily="34" charset="0"/>
                <a:sym typeface="Arial"/>
              </a:rPr>
              <a:t> </a:t>
            </a:r>
            <a:r>
              <a:rPr lang="en-US" sz="2800" b="1" kern="0" dirty="0" err="1">
                <a:solidFill>
                  <a:srgbClr val="0070C0"/>
                </a:solidFill>
                <a:latin typeface="Arial" panose="020B0604020202020204" pitchFamily="34" charset="0"/>
                <a:ea typeface="Arial-Rounded"/>
                <a:cs typeface="Arial" panose="020B0604020202020204" pitchFamily="34" charset="0"/>
                <a:sym typeface="Arial"/>
              </a:rPr>
              <a:t>để</a:t>
            </a:r>
            <a:r>
              <a:rPr lang="en-US" sz="2800" b="1" kern="0" dirty="0">
                <a:solidFill>
                  <a:srgbClr val="0070C0"/>
                </a:solidFill>
                <a:latin typeface="Arial" panose="020B0604020202020204" pitchFamily="34" charset="0"/>
                <a:ea typeface="Arial-Rounded"/>
                <a:cs typeface="Arial" panose="020B0604020202020204" pitchFamily="34" charset="0"/>
                <a:sym typeface="Arial"/>
              </a:rPr>
              <a:t> </a:t>
            </a:r>
            <a:r>
              <a:rPr lang="en-US" sz="2800" b="1" kern="0" dirty="0" err="1">
                <a:solidFill>
                  <a:srgbClr val="0070C0"/>
                </a:solidFill>
                <a:latin typeface="Arial" panose="020B0604020202020204" pitchFamily="34" charset="0"/>
                <a:ea typeface="Arial-Rounded"/>
                <a:cs typeface="Arial" panose="020B0604020202020204" pitchFamily="34" charset="0"/>
                <a:sym typeface="Arial"/>
              </a:rPr>
              <a:t>hoàn</a:t>
            </a:r>
            <a:r>
              <a:rPr lang="en-US" sz="2800" b="1" kern="0" dirty="0">
                <a:solidFill>
                  <a:srgbClr val="0070C0"/>
                </a:solidFill>
                <a:latin typeface="Arial" panose="020B0604020202020204" pitchFamily="34" charset="0"/>
                <a:ea typeface="Arial-Rounded"/>
                <a:cs typeface="Arial" panose="020B0604020202020204" pitchFamily="34" charset="0"/>
                <a:sym typeface="Arial"/>
              </a:rPr>
              <a:t> </a:t>
            </a:r>
            <a:r>
              <a:rPr lang="en-US" sz="2800" b="1" kern="0" dirty="0" err="1">
                <a:solidFill>
                  <a:srgbClr val="0070C0"/>
                </a:solidFill>
                <a:latin typeface="Arial" panose="020B0604020202020204" pitchFamily="34" charset="0"/>
                <a:ea typeface="Arial-Rounded"/>
                <a:cs typeface="Arial" panose="020B0604020202020204" pitchFamily="34" charset="0"/>
                <a:sym typeface="Arial"/>
              </a:rPr>
              <a:t>thành</a:t>
            </a:r>
            <a:r>
              <a:rPr lang="en-US" sz="2800" b="1" kern="0" dirty="0">
                <a:solidFill>
                  <a:srgbClr val="0070C0"/>
                </a:solidFill>
                <a:latin typeface="Arial" panose="020B0604020202020204" pitchFamily="34" charset="0"/>
                <a:ea typeface="Arial-Rounded"/>
                <a:cs typeface="Arial" panose="020B0604020202020204" pitchFamily="34" charset="0"/>
                <a:sym typeface="Arial"/>
              </a:rPr>
              <a:t> </a:t>
            </a:r>
            <a:r>
              <a:rPr lang="en-US" sz="2800" b="1" kern="0" dirty="0" err="1">
                <a:solidFill>
                  <a:srgbClr val="0070C0"/>
                </a:solidFill>
                <a:latin typeface="Arial" panose="020B0604020202020204" pitchFamily="34" charset="0"/>
                <a:ea typeface="Arial-Rounded"/>
                <a:cs typeface="Arial" panose="020B0604020202020204" pitchFamily="34" charset="0"/>
                <a:sym typeface="Arial"/>
              </a:rPr>
              <a:t>câu</a:t>
            </a:r>
            <a:r>
              <a:rPr lang="en-US" sz="2800" b="1" kern="0" dirty="0">
                <a:solidFill>
                  <a:srgbClr val="0070C0"/>
                </a:solidFill>
                <a:latin typeface="Arial" panose="020B0604020202020204" pitchFamily="34" charset="0"/>
                <a:ea typeface="Arial-Rounded"/>
                <a:cs typeface="Arial" panose="020B0604020202020204" pitchFamily="34" charset="0"/>
                <a:sym typeface="Arial"/>
              </a:rPr>
              <a:t> </a:t>
            </a:r>
            <a:r>
              <a:rPr lang="en-US" sz="2800" b="1" kern="0" dirty="0" err="1">
                <a:solidFill>
                  <a:srgbClr val="0070C0"/>
                </a:solidFill>
                <a:latin typeface="Arial" panose="020B0604020202020204" pitchFamily="34" charset="0"/>
                <a:ea typeface="Arial-Rounded"/>
                <a:cs typeface="Arial" panose="020B0604020202020204" pitchFamily="34" charset="0"/>
                <a:sym typeface="Arial"/>
              </a:rPr>
              <a:t>nêu</a:t>
            </a:r>
            <a:r>
              <a:rPr lang="en-US" sz="2800" b="1" kern="0" dirty="0">
                <a:solidFill>
                  <a:srgbClr val="0070C0"/>
                </a:solidFill>
                <a:latin typeface="Arial" panose="020B0604020202020204" pitchFamily="34" charset="0"/>
                <a:ea typeface="Arial-Rounded"/>
                <a:cs typeface="Arial" panose="020B0604020202020204" pitchFamily="34" charset="0"/>
                <a:sym typeface="Arial"/>
              </a:rPr>
              <a:t> </a:t>
            </a:r>
            <a:r>
              <a:rPr lang="en-US" sz="2800" b="1" kern="0" dirty="0" err="1">
                <a:solidFill>
                  <a:srgbClr val="0070C0"/>
                </a:solidFill>
                <a:latin typeface="Arial" panose="020B0604020202020204" pitchFamily="34" charset="0"/>
                <a:ea typeface="Arial-Rounded"/>
                <a:cs typeface="Arial" panose="020B0604020202020204" pitchFamily="34" charset="0"/>
                <a:sym typeface="Arial"/>
              </a:rPr>
              <a:t>công</a:t>
            </a:r>
            <a:r>
              <a:rPr lang="en-US" sz="2800" b="1" kern="0" dirty="0">
                <a:solidFill>
                  <a:srgbClr val="0070C0"/>
                </a:solidFill>
                <a:latin typeface="Arial" panose="020B0604020202020204" pitchFamily="34" charset="0"/>
                <a:ea typeface="Arial-Rounded"/>
                <a:cs typeface="Arial" panose="020B0604020202020204" pitchFamily="34" charset="0"/>
                <a:sym typeface="Arial"/>
              </a:rPr>
              <a:t> </a:t>
            </a:r>
            <a:r>
              <a:rPr lang="en-US" sz="2800" b="1" kern="0" dirty="0" err="1">
                <a:solidFill>
                  <a:srgbClr val="0070C0"/>
                </a:solidFill>
                <a:latin typeface="Arial" panose="020B0604020202020204" pitchFamily="34" charset="0"/>
                <a:ea typeface="Arial-Rounded"/>
                <a:cs typeface="Arial" panose="020B0604020202020204" pitchFamily="34" charset="0"/>
                <a:sym typeface="Arial"/>
              </a:rPr>
              <a:t>dụng</a:t>
            </a:r>
            <a:r>
              <a:rPr lang="en-US" sz="2800" b="1" kern="0" dirty="0">
                <a:solidFill>
                  <a:srgbClr val="0070C0"/>
                </a:solidFill>
                <a:latin typeface="Arial" panose="020B0604020202020204" pitchFamily="34" charset="0"/>
                <a:ea typeface="Arial-Rounded"/>
                <a:cs typeface="Arial" panose="020B0604020202020204" pitchFamily="34" charset="0"/>
                <a:sym typeface="Arial"/>
              </a:rPr>
              <a:t> </a:t>
            </a:r>
            <a:r>
              <a:rPr lang="en-US" sz="2800" b="1" kern="0" dirty="0" err="1">
                <a:solidFill>
                  <a:srgbClr val="0070C0"/>
                </a:solidFill>
                <a:latin typeface="Arial" panose="020B0604020202020204" pitchFamily="34" charset="0"/>
                <a:ea typeface="Arial-Rounded"/>
                <a:cs typeface="Arial" panose="020B0604020202020204" pitchFamily="34" charset="0"/>
                <a:sym typeface="Arial"/>
              </a:rPr>
              <a:t>của</a:t>
            </a:r>
            <a:r>
              <a:rPr lang="en-US" sz="2800" b="1" kern="0" dirty="0">
                <a:solidFill>
                  <a:srgbClr val="0070C0"/>
                </a:solidFill>
                <a:latin typeface="Arial" panose="020B0604020202020204" pitchFamily="34" charset="0"/>
                <a:ea typeface="Arial-Rounded"/>
                <a:cs typeface="Arial" panose="020B0604020202020204" pitchFamily="34" charset="0"/>
                <a:sym typeface="Arial"/>
              </a:rPr>
              <a:t> </a:t>
            </a:r>
            <a:r>
              <a:rPr lang="en-US" sz="2800" b="1" kern="0" dirty="0" err="1">
                <a:solidFill>
                  <a:srgbClr val="0070C0"/>
                </a:solidFill>
                <a:latin typeface="Arial" panose="020B0604020202020204" pitchFamily="34" charset="0"/>
                <a:ea typeface="Arial-Rounded"/>
                <a:cs typeface="Arial" panose="020B0604020202020204" pitchFamily="34" charset="0"/>
                <a:sym typeface="Arial"/>
              </a:rPr>
              <a:t>đồ</a:t>
            </a:r>
            <a:r>
              <a:rPr lang="en-US" sz="2800" b="1" kern="0" dirty="0">
                <a:solidFill>
                  <a:srgbClr val="0070C0"/>
                </a:solidFill>
                <a:latin typeface="Arial" panose="020B0604020202020204" pitchFamily="34" charset="0"/>
                <a:ea typeface="Arial-Rounded"/>
                <a:cs typeface="Arial" panose="020B0604020202020204" pitchFamily="34" charset="0"/>
                <a:sym typeface="Arial"/>
              </a:rPr>
              <a:t> </a:t>
            </a:r>
            <a:r>
              <a:rPr lang="en-US" sz="2800" b="1" kern="0" dirty="0" err="1">
                <a:solidFill>
                  <a:srgbClr val="0070C0"/>
                </a:solidFill>
                <a:latin typeface="Arial" panose="020B0604020202020204" pitchFamily="34" charset="0"/>
                <a:ea typeface="Arial-Rounded"/>
                <a:cs typeface="Arial" panose="020B0604020202020204" pitchFamily="34" charset="0"/>
                <a:sym typeface="Arial"/>
              </a:rPr>
              <a:t>vật</a:t>
            </a:r>
            <a:r>
              <a:rPr lang="en-US" sz="2800" b="1" kern="0" dirty="0">
                <a:solidFill>
                  <a:srgbClr val="0070C0"/>
                </a:solidFill>
                <a:latin typeface="Arial" panose="020B0604020202020204" pitchFamily="34" charset="0"/>
                <a:ea typeface="Arial-Rounded"/>
                <a:cs typeface="Arial" panose="020B0604020202020204" pitchFamily="34" charset="0"/>
                <a:sym typeface="Arial"/>
              </a:rPr>
              <a:t>.</a:t>
            </a:r>
          </a:p>
        </p:txBody>
      </p:sp>
      <p:sp>
        <p:nvSpPr>
          <p:cNvPr id="13" name="Rectangle 12">
            <a:extLst>
              <a:ext uri="{FF2B5EF4-FFF2-40B4-BE49-F238E27FC236}">
                <a16:creationId xmlns:a16="http://schemas.microsoft.com/office/drawing/2014/main" id="{AA9CD853-C0D7-4619-A9C3-CED978E703B8}"/>
              </a:ext>
            </a:extLst>
          </p:cNvPr>
          <p:cNvSpPr/>
          <p:nvPr/>
        </p:nvSpPr>
        <p:spPr>
          <a:xfrm>
            <a:off x="1275919" y="1947283"/>
            <a:ext cx="10260279" cy="3244414"/>
          </a:xfrm>
          <a:prstGeom prst="rect">
            <a:avLst/>
          </a:prstGeom>
        </p:spPr>
        <p:txBody>
          <a:bodyPr wrap="square">
            <a:spAutoFit/>
          </a:bodyPr>
          <a:lstStyle/>
          <a:p>
            <a:pPr marL="609585" indent="-609585" algn="just" defTabSz="1219170">
              <a:lnSpc>
                <a:spcPct val="200000"/>
              </a:lnSpc>
              <a:buClr>
                <a:srgbClr val="000000"/>
              </a:buClr>
              <a:buFont typeface="Arial"/>
              <a:buAutoNum type="alphaLcPeriod"/>
            </a:pPr>
            <a:r>
              <a:rPr lang="en-US" sz="3600" kern="0" dirty="0" err="1">
                <a:solidFill>
                  <a:srgbClr val="000000"/>
                </a:solidFill>
                <a:latin typeface="Arial" panose="020B0604020202020204" pitchFamily="34" charset="0"/>
                <a:ea typeface="Arial-Rounded"/>
                <a:cs typeface="Arial" panose="020B0604020202020204" pitchFamily="34" charset="0"/>
                <a:sym typeface="Arial"/>
              </a:rPr>
              <a:t>Nhờ</a:t>
            </a:r>
            <a:r>
              <a:rPr lang="en-US" sz="3600" kern="0" dirty="0">
                <a:solidFill>
                  <a:srgbClr val="000000"/>
                </a:solidFill>
                <a:latin typeface="Arial" panose="020B0604020202020204" pitchFamily="34" charset="0"/>
                <a:ea typeface="Arial-Rounded"/>
                <a:cs typeface="Arial" panose="020B0604020202020204" pitchFamily="34" charset="0"/>
                <a:sym typeface="Arial"/>
              </a:rPr>
              <a:t> </a:t>
            </a:r>
            <a:r>
              <a:rPr lang="en-US" sz="3600" kern="0" dirty="0" err="1">
                <a:solidFill>
                  <a:srgbClr val="000000"/>
                </a:solidFill>
                <a:latin typeface="Arial" panose="020B0604020202020204" pitchFamily="34" charset="0"/>
                <a:ea typeface="Arial-Rounded"/>
                <a:cs typeface="Arial" panose="020B0604020202020204" pitchFamily="34" charset="0"/>
                <a:sym typeface="Arial"/>
              </a:rPr>
              <a:t>có</a:t>
            </a:r>
            <a:r>
              <a:rPr lang="en-US" sz="3600" kern="0" dirty="0">
                <a:solidFill>
                  <a:srgbClr val="000000"/>
                </a:solidFill>
                <a:latin typeface="Arial" panose="020B0604020202020204" pitchFamily="34" charset="0"/>
                <a:ea typeface="Arial-Rounded"/>
                <a:cs typeface="Arial" panose="020B0604020202020204" pitchFamily="34" charset="0"/>
                <a:sym typeface="Arial"/>
              </a:rPr>
              <a:t> </a:t>
            </a:r>
            <a:r>
              <a:rPr lang="en-US" sz="3600" kern="0" dirty="0" err="1">
                <a:solidFill>
                  <a:srgbClr val="000000"/>
                </a:solidFill>
                <a:latin typeface="Arial" panose="020B0604020202020204" pitchFamily="34" charset="0"/>
                <a:ea typeface="Arial-Rounded"/>
                <a:cs typeface="Arial" panose="020B0604020202020204" pitchFamily="34" charset="0"/>
                <a:sym typeface="Arial"/>
              </a:rPr>
              <a:t>điện</a:t>
            </a:r>
            <a:r>
              <a:rPr lang="en-US" sz="3600" kern="0" dirty="0">
                <a:solidFill>
                  <a:srgbClr val="000000"/>
                </a:solidFill>
                <a:latin typeface="Arial" panose="020B0604020202020204" pitchFamily="34" charset="0"/>
                <a:ea typeface="Arial-Rounded"/>
                <a:cs typeface="Arial" panose="020B0604020202020204" pitchFamily="34" charset="0"/>
                <a:sym typeface="Arial"/>
              </a:rPr>
              <a:t> </a:t>
            </a:r>
            <a:r>
              <a:rPr lang="en-US" sz="3600" kern="0" dirty="0" err="1">
                <a:solidFill>
                  <a:srgbClr val="000000"/>
                </a:solidFill>
                <a:latin typeface="Arial" panose="020B0604020202020204" pitchFamily="34" charset="0"/>
                <a:ea typeface="Arial-Rounded"/>
                <a:cs typeface="Arial" panose="020B0604020202020204" pitchFamily="34" charset="0"/>
                <a:sym typeface="Arial"/>
              </a:rPr>
              <a:t>thoại</a:t>
            </a:r>
            <a:r>
              <a:rPr lang="en-US" sz="3600" kern="0" dirty="0">
                <a:solidFill>
                  <a:srgbClr val="000000"/>
                </a:solidFill>
                <a:latin typeface="Arial" panose="020B0604020202020204" pitchFamily="34" charset="0"/>
                <a:ea typeface="Arial-Rounded"/>
                <a:cs typeface="Arial" panose="020B0604020202020204" pitchFamily="34" charset="0"/>
                <a:sym typeface="Arial"/>
              </a:rPr>
              <a:t>, </a:t>
            </a:r>
            <a:r>
              <a:rPr lang="en-US" sz="3600" kern="0" dirty="0" err="1">
                <a:solidFill>
                  <a:srgbClr val="000000"/>
                </a:solidFill>
                <a:latin typeface="Arial" panose="020B0604020202020204" pitchFamily="34" charset="0"/>
                <a:ea typeface="Arial-Rounded"/>
                <a:cs typeface="Arial" panose="020B0604020202020204" pitchFamily="34" charset="0"/>
                <a:sym typeface="Arial"/>
              </a:rPr>
              <a:t>em</a:t>
            </a:r>
            <a:r>
              <a:rPr lang="en-US" sz="3600" kern="0" dirty="0">
                <a:solidFill>
                  <a:srgbClr val="000000"/>
                </a:solidFill>
                <a:latin typeface="Arial" panose="020B0604020202020204" pitchFamily="34" charset="0"/>
                <a:ea typeface="Arial-Rounded"/>
                <a:cs typeface="Arial" panose="020B0604020202020204" pitchFamily="34" charset="0"/>
                <a:sym typeface="Arial"/>
              </a:rPr>
              <a:t> </a:t>
            </a:r>
            <a:r>
              <a:rPr lang="en-US" sz="3600" kern="0" dirty="0" err="1">
                <a:solidFill>
                  <a:srgbClr val="000000"/>
                </a:solidFill>
                <a:latin typeface="Arial" panose="020B0604020202020204" pitchFamily="34" charset="0"/>
                <a:ea typeface="Arial-Rounded"/>
                <a:cs typeface="Arial" panose="020B0604020202020204" pitchFamily="34" charset="0"/>
                <a:sym typeface="Arial"/>
              </a:rPr>
              <a:t>có</a:t>
            </a:r>
            <a:r>
              <a:rPr lang="en-US" sz="3600" kern="0" dirty="0">
                <a:solidFill>
                  <a:srgbClr val="000000"/>
                </a:solidFill>
                <a:latin typeface="Arial" panose="020B0604020202020204" pitchFamily="34" charset="0"/>
                <a:ea typeface="Arial-Rounded"/>
                <a:cs typeface="Arial" panose="020B0604020202020204" pitchFamily="34" charset="0"/>
                <a:sym typeface="Arial"/>
              </a:rPr>
              <a:t> </a:t>
            </a:r>
            <a:r>
              <a:rPr lang="en-US" sz="3600" kern="0" dirty="0" err="1">
                <a:solidFill>
                  <a:srgbClr val="000000"/>
                </a:solidFill>
                <a:latin typeface="Arial" panose="020B0604020202020204" pitchFamily="34" charset="0"/>
                <a:ea typeface="Arial-Rounded"/>
                <a:cs typeface="Arial" panose="020B0604020202020204" pitchFamily="34" charset="0"/>
                <a:sym typeface="Arial"/>
              </a:rPr>
              <a:t>thể</a:t>
            </a:r>
            <a:r>
              <a:rPr lang="en-US" sz="3600" kern="0" dirty="0">
                <a:solidFill>
                  <a:srgbClr val="000000"/>
                </a:solidFill>
                <a:latin typeface="Arial" panose="020B0604020202020204" pitchFamily="34" charset="0"/>
                <a:ea typeface="Arial-Rounded"/>
                <a:cs typeface="Arial" panose="020B0604020202020204" pitchFamily="34" charset="0"/>
                <a:sym typeface="Arial"/>
              </a:rPr>
              <a:t> (……)</a:t>
            </a:r>
          </a:p>
          <a:p>
            <a:pPr marL="609585" indent="-609585" algn="just" defTabSz="1219170">
              <a:lnSpc>
                <a:spcPct val="200000"/>
              </a:lnSpc>
              <a:buClr>
                <a:srgbClr val="000000"/>
              </a:buClr>
              <a:buFont typeface="Arial"/>
              <a:buAutoNum type="alphaLcPeriod"/>
            </a:pPr>
            <a:r>
              <a:rPr lang="en-US" sz="3600" kern="0" dirty="0" err="1">
                <a:solidFill>
                  <a:srgbClr val="000000"/>
                </a:solidFill>
                <a:latin typeface="Arial" panose="020B0604020202020204" pitchFamily="34" charset="0"/>
                <a:ea typeface="Arial-Rounded"/>
                <a:cs typeface="Arial" panose="020B0604020202020204" pitchFamily="34" charset="0"/>
                <a:sym typeface="Arial"/>
              </a:rPr>
              <a:t>Nhờ</a:t>
            </a:r>
            <a:r>
              <a:rPr lang="en-US" sz="3600" kern="0" dirty="0">
                <a:solidFill>
                  <a:srgbClr val="000000"/>
                </a:solidFill>
                <a:latin typeface="Arial" panose="020B0604020202020204" pitchFamily="34" charset="0"/>
                <a:ea typeface="Arial-Rounded"/>
                <a:cs typeface="Arial" panose="020B0604020202020204" pitchFamily="34" charset="0"/>
                <a:sym typeface="Arial"/>
              </a:rPr>
              <a:t> </a:t>
            </a:r>
            <a:r>
              <a:rPr lang="en-US" sz="3600" kern="0" dirty="0" err="1">
                <a:solidFill>
                  <a:srgbClr val="000000"/>
                </a:solidFill>
                <a:latin typeface="Arial" panose="020B0604020202020204" pitchFamily="34" charset="0"/>
                <a:ea typeface="Arial-Rounded"/>
                <a:cs typeface="Arial" panose="020B0604020202020204" pitchFamily="34" charset="0"/>
                <a:sym typeface="Arial"/>
              </a:rPr>
              <a:t>có</a:t>
            </a:r>
            <a:r>
              <a:rPr lang="en-US" sz="3600" kern="0" dirty="0">
                <a:solidFill>
                  <a:srgbClr val="000000"/>
                </a:solidFill>
                <a:latin typeface="Arial" panose="020B0604020202020204" pitchFamily="34" charset="0"/>
                <a:ea typeface="Arial-Rounded"/>
                <a:cs typeface="Arial" panose="020B0604020202020204" pitchFamily="34" charset="0"/>
                <a:sym typeface="Arial"/>
              </a:rPr>
              <a:t> </a:t>
            </a:r>
            <a:r>
              <a:rPr lang="en-US" sz="3600" kern="0" dirty="0" err="1">
                <a:solidFill>
                  <a:srgbClr val="000000"/>
                </a:solidFill>
                <a:latin typeface="Arial" panose="020B0604020202020204" pitchFamily="34" charset="0"/>
                <a:ea typeface="Arial-Rounded"/>
                <a:cs typeface="Arial" panose="020B0604020202020204" pitchFamily="34" charset="0"/>
                <a:sym typeface="Arial"/>
              </a:rPr>
              <a:t>máy</a:t>
            </a:r>
            <a:r>
              <a:rPr lang="en-US" sz="3600" kern="0" dirty="0">
                <a:solidFill>
                  <a:srgbClr val="000000"/>
                </a:solidFill>
                <a:latin typeface="Arial" panose="020B0604020202020204" pitchFamily="34" charset="0"/>
                <a:ea typeface="Arial-Rounded"/>
                <a:cs typeface="Arial" panose="020B0604020202020204" pitchFamily="34" charset="0"/>
                <a:sym typeface="Arial"/>
              </a:rPr>
              <a:t> </a:t>
            </a:r>
            <a:r>
              <a:rPr lang="en-US" sz="3600" kern="0" dirty="0" err="1">
                <a:solidFill>
                  <a:srgbClr val="000000"/>
                </a:solidFill>
                <a:latin typeface="Arial" panose="020B0604020202020204" pitchFamily="34" charset="0"/>
                <a:ea typeface="Arial-Rounded"/>
                <a:cs typeface="Arial" panose="020B0604020202020204" pitchFamily="34" charset="0"/>
                <a:sym typeface="Arial"/>
              </a:rPr>
              <a:t>tính</a:t>
            </a:r>
            <a:r>
              <a:rPr lang="en-US" sz="3600" kern="0" dirty="0">
                <a:solidFill>
                  <a:srgbClr val="000000"/>
                </a:solidFill>
                <a:latin typeface="Arial" panose="020B0604020202020204" pitchFamily="34" charset="0"/>
                <a:ea typeface="Arial-Rounded"/>
                <a:cs typeface="Arial" panose="020B0604020202020204" pitchFamily="34" charset="0"/>
                <a:sym typeface="Arial"/>
              </a:rPr>
              <a:t>, </a:t>
            </a:r>
            <a:r>
              <a:rPr lang="en-US" sz="3600" kern="0" dirty="0" err="1">
                <a:solidFill>
                  <a:srgbClr val="000000"/>
                </a:solidFill>
                <a:latin typeface="Arial" panose="020B0604020202020204" pitchFamily="34" charset="0"/>
                <a:ea typeface="Arial-Rounded"/>
                <a:cs typeface="Arial" panose="020B0604020202020204" pitchFamily="34" charset="0"/>
                <a:sym typeface="Arial"/>
              </a:rPr>
              <a:t>em</a:t>
            </a:r>
            <a:r>
              <a:rPr lang="en-US" sz="3600" kern="0" dirty="0">
                <a:solidFill>
                  <a:srgbClr val="000000"/>
                </a:solidFill>
                <a:latin typeface="Arial" panose="020B0604020202020204" pitchFamily="34" charset="0"/>
                <a:ea typeface="Arial-Rounded"/>
                <a:cs typeface="Arial" panose="020B0604020202020204" pitchFamily="34" charset="0"/>
                <a:sym typeface="Arial"/>
              </a:rPr>
              <a:t> </a:t>
            </a:r>
            <a:r>
              <a:rPr lang="en-US" sz="3600" kern="0" dirty="0" err="1">
                <a:solidFill>
                  <a:srgbClr val="000000"/>
                </a:solidFill>
                <a:latin typeface="Arial" panose="020B0604020202020204" pitchFamily="34" charset="0"/>
                <a:ea typeface="Arial-Rounded"/>
                <a:cs typeface="Arial" panose="020B0604020202020204" pitchFamily="34" charset="0"/>
                <a:sym typeface="Arial"/>
              </a:rPr>
              <a:t>có</a:t>
            </a:r>
            <a:r>
              <a:rPr lang="en-US" sz="3600" kern="0" dirty="0">
                <a:solidFill>
                  <a:srgbClr val="000000"/>
                </a:solidFill>
                <a:latin typeface="Arial" panose="020B0604020202020204" pitchFamily="34" charset="0"/>
                <a:ea typeface="Arial-Rounded"/>
                <a:cs typeface="Arial" panose="020B0604020202020204" pitchFamily="34" charset="0"/>
                <a:sym typeface="Arial"/>
              </a:rPr>
              <a:t> </a:t>
            </a:r>
            <a:r>
              <a:rPr lang="en-US" sz="3600" kern="0" dirty="0" err="1">
                <a:solidFill>
                  <a:srgbClr val="000000"/>
                </a:solidFill>
                <a:latin typeface="Arial" panose="020B0604020202020204" pitchFamily="34" charset="0"/>
                <a:ea typeface="Arial-Rounded"/>
                <a:cs typeface="Arial" panose="020B0604020202020204" pitchFamily="34" charset="0"/>
                <a:sym typeface="Arial"/>
              </a:rPr>
              <a:t>thể</a:t>
            </a:r>
            <a:r>
              <a:rPr lang="en-US" sz="3600" kern="0" dirty="0">
                <a:solidFill>
                  <a:srgbClr val="000000"/>
                </a:solidFill>
                <a:latin typeface="Arial" panose="020B0604020202020204" pitchFamily="34" charset="0"/>
                <a:ea typeface="Arial-Rounded"/>
                <a:cs typeface="Arial" panose="020B0604020202020204" pitchFamily="34" charset="0"/>
                <a:sym typeface="Arial"/>
              </a:rPr>
              <a:t> (……)</a:t>
            </a:r>
          </a:p>
          <a:p>
            <a:pPr marL="609585" indent="-609585" algn="just" defTabSz="1219170">
              <a:lnSpc>
                <a:spcPct val="200000"/>
              </a:lnSpc>
              <a:buClr>
                <a:srgbClr val="000000"/>
              </a:buClr>
              <a:buFont typeface="Arial"/>
              <a:buAutoNum type="alphaLcPeriod"/>
            </a:pPr>
            <a:r>
              <a:rPr lang="en-US" sz="3600" kern="0" dirty="0" err="1">
                <a:solidFill>
                  <a:srgbClr val="000000"/>
                </a:solidFill>
                <a:latin typeface="Arial" panose="020B0604020202020204" pitchFamily="34" charset="0"/>
                <a:ea typeface="Arial-Rounded"/>
                <a:cs typeface="Arial" panose="020B0604020202020204" pitchFamily="34" charset="0"/>
                <a:sym typeface="Arial"/>
              </a:rPr>
              <a:t>Nhờ</a:t>
            </a:r>
            <a:r>
              <a:rPr lang="en-US" sz="3600" kern="0" dirty="0">
                <a:solidFill>
                  <a:srgbClr val="000000"/>
                </a:solidFill>
                <a:latin typeface="Arial" panose="020B0604020202020204" pitchFamily="34" charset="0"/>
                <a:ea typeface="Arial-Rounded"/>
                <a:cs typeface="Arial" panose="020B0604020202020204" pitchFamily="34" charset="0"/>
                <a:sym typeface="Arial"/>
              </a:rPr>
              <a:t> </a:t>
            </a:r>
            <a:r>
              <a:rPr lang="en-US" sz="3600" kern="0" dirty="0" err="1">
                <a:solidFill>
                  <a:srgbClr val="000000"/>
                </a:solidFill>
                <a:latin typeface="Arial" panose="020B0604020202020204" pitchFamily="34" charset="0"/>
                <a:ea typeface="Arial-Rounded"/>
                <a:cs typeface="Arial" panose="020B0604020202020204" pitchFamily="34" charset="0"/>
                <a:sym typeface="Arial"/>
              </a:rPr>
              <a:t>có</a:t>
            </a:r>
            <a:r>
              <a:rPr lang="en-US" sz="3600" kern="0" dirty="0">
                <a:solidFill>
                  <a:srgbClr val="000000"/>
                </a:solidFill>
                <a:latin typeface="Arial" panose="020B0604020202020204" pitchFamily="34" charset="0"/>
                <a:ea typeface="Arial-Rounded"/>
                <a:cs typeface="Arial" panose="020B0604020202020204" pitchFamily="34" charset="0"/>
                <a:sym typeface="Arial"/>
              </a:rPr>
              <a:t> </a:t>
            </a:r>
            <a:r>
              <a:rPr lang="en-US" sz="3600" kern="0" dirty="0" err="1">
                <a:solidFill>
                  <a:srgbClr val="000000"/>
                </a:solidFill>
                <a:latin typeface="Arial" panose="020B0604020202020204" pitchFamily="34" charset="0"/>
                <a:ea typeface="Arial-Rounded"/>
                <a:cs typeface="Arial" panose="020B0604020202020204" pitchFamily="34" charset="0"/>
                <a:sym typeface="Arial"/>
              </a:rPr>
              <a:t>ti</a:t>
            </a:r>
            <a:r>
              <a:rPr lang="en-US" sz="3600" kern="0" dirty="0">
                <a:solidFill>
                  <a:srgbClr val="000000"/>
                </a:solidFill>
                <a:latin typeface="Arial" panose="020B0604020202020204" pitchFamily="34" charset="0"/>
                <a:ea typeface="Arial-Rounded"/>
                <a:cs typeface="Arial" panose="020B0604020202020204" pitchFamily="34" charset="0"/>
                <a:sym typeface="Arial"/>
              </a:rPr>
              <a:t> vi, </a:t>
            </a:r>
            <a:r>
              <a:rPr lang="en-US" sz="3600" kern="0" dirty="0" err="1">
                <a:solidFill>
                  <a:srgbClr val="000000"/>
                </a:solidFill>
                <a:latin typeface="Arial" panose="020B0604020202020204" pitchFamily="34" charset="0"/>
                <a:ea typeface="Arial-Rounded"/>
                <a:cs typeface="Arial" panose="020B0604020202020204" pitchFamily="34" charset="0"/>
                <a:sym typeface="Arial"/>
              </a:rPr>
              <a:t>em</a:t>
            </a:r>
            <a:r>
              <a:rPr lang="en-US" sz="3600" kern="0" dirty="0">
                <a:solidFill>
                  <a:srgbClr val="000000"/>
                </a:solidFill>
                <a:latin typeface="Arial" panose="020B0604020202020204" pitchFamily="34" charset="0"/>
                <a:ea typeface="Arial-Rounded"/>
                <a:cs typeface="Arial" panose="020B0604020202020204" pitchFamily="34" charset="0"/>
                <a:sym typeface="Arial"/>
              </a:rPr>
              <a:t> </a:t>
            </a:r>
            <a:r>
              <a:rPr lang="en-US" sz="3600" kern="0" dirty="0" err="1">
                <a:solidFill>
                  <a:srgbClr val="000000"/>
                </a:solidFill>
                <a:latin typeface="Arial" panose="020B0604020202020204" pitchFamily="34" charset="0"/>
                <a:ea typeface="Arial-Rounded"/>
                <a:cs typeface="Arial" panose="020B0604020202020204" pitchFamily="34" charset="0"/>
                <a:sym typeface="Arial"/>
              </a:rPr>
              <a:t>có</a:t>
            </a:r>
            <a:r>
              <a:rPr lang="en-US" sz="3600" kern="0" dirty="0">
                <a:solidFill>
                  <a:srgbClr val="000000"/>
                </a:solidFill>
                <a:latin typeface="Arial" panose="020B0604020202020204" pitchFamily="34" charset="0"/>
                <a:ea typeface="Arial-Rounded"/>
                <a:cs typeface="Arial" panose="020B0604020202020204" pitchFamily="34" charset="0"/>
                <a:sym typeface="Arial"/>
              </a:rPr>
              <a:t> </a:t>
            </a:r>
            <a:r>
              <a:rPr lang="en-US" sz="3600" kern="0" dirty="0" err="1">
                <a:solidFill>
                  <a:srgbClr val="000000"/>
                </a:solidFill>
                <a:latin typeface="Arial" panose="020B0604020202020204" pitchFamily="34" charset="0"/>
                <a:ea typeface="Arial-Rounded"/>
                <a:cs typeface="Arial" panose="020B0604020202020204" pitchFamily="34" charset="0"/>
                <a:sym typeface="Arial"/>
              </a:rPr>
              <a:t>thể</a:t>
            </a:r>
            <a:r>
              <a:rPr lang="en-US" sz="3600" kern="0" dirty="0">
                <a:solidFill>
                  <a:srgbClr val="000000"/>
                </a:solidFill>
                <a:latin typeface="Arial" panose="020B0604020202020204" pitchFamily="34" charset="0"/>
                <a:ea typeface="Arial-Rounded"/>
                <a:cs typeface="Arial" panose="020B0604020202020204" pitchFamily="34" charset="0"/>
                <a:sym typeface="Arial"/>
              </a:rPr>
              <a:t> (……)</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stretch>
            <a:fillRect/>
          </a:stretch>
        </p:blipFill>
        <p:spPr>
          <a:xfrm>
            <a:off x="0" y="188"/>
            <a:ext cx="12192000" cy="6857999"/>
          </a:xfrm>
          <a:prstGeom prst="rect">
            <a:avLst/>
          </a:prstGeom>
        </p:spPr>
      </p:pic>
      <p:sp>
        <p:nvSpPr>
          <p:cNvPr id="66" name="Rectangle 65"/>
          <p:cNvSpPr/>
          <p:nvPr/>
        </p:nvSpPr>
        <p:spPr>
          <a:xfrm>
            <a:off x="1674503" y="570886"/>
            <a:ext cx="7271586" cy="1254787"/>
          </a:xfrm>
          <a:prstGeom prst="rect">
            <a:avLst/>
          </a:prstGeom>
          <a:noFill/>
        </p:spPr>
        <p:txBody>
          <a:bodyPr wrap="none" lIns="86699" tIns="43349" rIns="86699" bIns="43349">
            <a:spAutoFit/>
          </a:bodyP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7585" b="1" i="0" u="none" strike="noStrike" kern="1200" cap="none" spc="0" normalizeH="0" baseline="0" noProof="0" dirty="0" err="1">
                <a:ln w="6600">
                  <a:solidFill>
                    <a:srgbClr val="FACE53"/>
                  </a:solidFill>
                  <a:prstDash val="solid"/>
                </a:ln>
                <a:solidFill>
                  <a:srgbClr val="FFFFFF"/>
                </a:solidFill>
                <a:effectLst>
                  <a:outerShdw dist="38100" dir="2700000" algn="tl" rotWithShape="0">
                    <a:srgbClr val="FACE53"/>
                  </a:outerShdw>
                </a:effectLst>
                <a:uLnTx/>
                <a:uFillTx/>
                <a:latin typeface="Calibri" panose="020F0502020204030204" pitchFamily="34" charset="0"/>
                <a:ea typeface="宋体" panose="02010600030101010101" pitchFamily="2" charset="-122"/>
                <a:cs typeface="+mn-cs"/>
              </a:rPr>
              <a:t>Chú</a:t>
            </a:r>
            <a:r>
              <a:rPr kumimoji="0" lang="en-US" sz="7585" b="1" i="0" u="none" strike="noStrike" kern="1200" cap="none" spc="0" normalizeH="0" baseline="0" noProof="0" dirty="0">
                <a:ln w="6600">
                  <a:solidFill>
                    <a:srgbClr val="FACE53"/>
                  </a:solidFill>
                  <a:prstDash val="solid"/>
                </a:ln>
                <a:solidFill>
                  <a:srgbClr val="FFFFFF"/>
                </a:solidFill>
                <a:effectLst>
                  <a:outerShdw dist="38100" dir="2700000" algn="tl" rotWithShape="0">
                    <a:srgbClr val="FACE53"/>
                  </a:outerShdw>
                </a:effectLst>
                <a:uLnTx/>
                <a:uFillTx/>
                <a:latin typeface="Calibri" panose="020F0502020204030204" pitchFamily="34" charset="0"/>
                <a:ea typeface="宋体" panose="02010600030101010101" pitchFamily="2" charset="-122"/>
                <a:cs typeface="+mn-cs"/>
              </a:rPr>
              <a:t> </a:t>
            </a:r>
            <a:r>
              <a:rPr kumimoji="0" lang="en-US" sz="7585" b="1" i="0" u="none" strike="noStrike" kern="1200" cap="none" spc="0" normalizeH="0" baseline="0" noProof="0" dirty="0" err="1">
                <a:ln w="6600">
                  <a:solidFill>
                    <a:srgbClr val="FACE53"/>
                  </a:solidFill>
                  <a:prstDash val="solid"/>
                </a:ln>
                <a:solidFill>
                  <a:srgbClr val="FFFFFF"/>
                </a:solidFill>
                <a:effectLst>
                  <a:outerShdw dist="38100" dir="2700000" algn="tl" rotWithShape="0">
                    <a:srgbClr val="FACE53"/>
                  </a:outerShdw>
                </a:effectLst>
                <a:uLnTx/>
                <a:uFillTx/>
                <a:latin typeface="Calibri" panose="020F0502020204030204" pitchFamily="34" charset="0"/>
                <a:ea typeface="宋体" panose="02010600030101010101" pitchFamily="2" charset="-122"/>
                <a:cs typeface="+mn-cs"/>
              </a:rPr>
              <a:t>ong</a:t>
            </a:r>
            <a:r>
              <a:rPr kumimoji="0" lang="en-US" sz="7585" b="1" i="0" u="none" strike="noStrike" kern="1200" cap="none" spc="0" normalizeH="0" baseline="0" noProof="0" dirty="0">
                <a:ln w="6600">
                  <a:solidFill>
                    <a:srgbClr val="FACE53"/>
                  </a:solidFill>
                  <a:prstDash val="solid"/>
                </a:ln>
                <a:solidFill>
                  <a:srgbClr val="FFFFFF"/>
                </a:solidFill>
                <a:effectLst>
                  <a:outerShdw dist="38100" dir="2700000" algn="tl" rotWithShape="0">
                    <a:srgbClr val="FACE53"/>
                  </a:outerShdw>
                </a:effectLst>
                <a:uLnTx/>
                <a:uFillTx/>
                <a:latin typeface="Calibri" panose="020F0502020204030204" pitchFamily="34" charset="0"/>
                <a:ea typeface="宋体" panose="02010600030101010101" pitchFamily="2" charset="-122"/>
                <a:cs typeface="+mn-cs"/>
              </a:rPr>
              <a:t> </a:t>
            </a:r>
            <a:r>
              <a:rPr kumimoji="0" lang="en-US" sz="7585" b="1" i="0" u="none" strike="noStrike" kern="1200" cap="none" spc="0" normalizeH="0" baseline="0" noProof="0" dirty="0" err="1">
                <a:ln w="6600">
                  <a:solidFill>
                    <a:srgbClr val="FACE53"/>
                  </a:solidFill>
                  <a:prstDash val="solid"/>
                </a:ln>
                <a:solidFill>
                  <a:srgbClr val="FFFFFF"/>
                </a:solidFill>
                <a:effectLst>
                  <a:outerShdw dist="38100" dir="2700000" algn="tl" rotWithShape="0">
                    <a:srgbClr val="FACE53"/>
                  </a:outerShdw>
                </a:effectLst>
                <a:uLnTx/>
                <a:uFillTx/>
                <a:latin typeface="Calibri" panose="020F0502020204030204" pitchFamily="34" charset="0"/>
                <a:ea typeface="宋体" panose="02010600030101010101" pitchFamily="2" charset="-122"/>
                <a:cs typeface="+mn-cs"/>
              </a:rPr>
              <a:t>chăm</a:t>
            </a:r>
            <a:r>
              <a:rPr kumimoji="0" lang="en-US" sz="7585" b="1" i="0" u="none" strike="noStrike" kern="1200" cap="none" spc="0" normalizeH="0" baseline="0" noProof="0" dirty="0">
                <a:ln w="6600">
                  <a:solidFill>
                    <a:srgbClr val="FACE53"/>
                  </a:solidFill>
                  <a:prstDash val="solid"/>
                </a:ln>
                <a:solidFill>
                  <a:srgbClr val="FFFFFF"/>
                </a:solidFill>
                <a:effectLst>
                  <a:outerShdw dist="38100" dir="2700000" algn="tl" rotWithShape="0">
                    <a:srgbClr val="FACE53"/>
                  </a:outerShdw>
                </a:effectLst>
                <a:uLnTx/>
                <a:uFillTx/>
                <a:latin typeface="Calibri" panose="020F0502020204030204" pitchFamily="34" charset="0"/>
                <a:ea typeface="宋体" panose="02010600030101010101" pitchFamily="2" charset="-122"/>
                <a:cs typeface="+mn-cs"/>
              </a:rPr>
              <a:t> </a:t>
            </a:r>
            <a:r>
              <a:rPr kumimoji="0" lang="en-US" sz="7585" b="1" i="0" u="none" strike="noStrike" kern="1200" cap="none" spc="0" normalizeH="0" baseline="0" noProof="0" dirty="0" err="1">
                <a:ln w="6600">
                  <a:solidFill>
                    <a:srgbClr val="FACE53"/>
                  </a:solidFill>
                  <a:prstDash val="solid"/>
                </a:ln>
                <a:solidFill>
                  <a:srgbClr val="FFFFFF"/>
                </a:solidFill>
                <a:effectLst>
                  <a:outerShdw dist="38100" dir="2700000" algn="tl" rotWithShape="0">
                    <a:srgbClr val="FACE53"/>
                  </a:outerShdw>
                </a:effectLst>
                <a:uLnTx/>
                <a:uFillTx/>
                <a:latin typeface="Calibri" panose="020F0502020204030204" pitchFamily="34" charset="0"/>
                <a:ea typeface="宋体" panose="02010600030101010101" pitchFamily="2" charset="-122"/>
                <a:cs typeface="+mn-cs"/>
              </a:rPr>
              <a:t>chỉ</a:t>
            </a:r>
            <a:endParaRPr kumimoji="0" lang="en-US" sz="7585" b="1" i="0" u="none" strike="noStrike" kern="1200" cap="none" spc="0" normalizeH="0" baseline="0" noProof="0" dirty="0">
              <a:ln w="6600">
                <a:solidFill>
                  <a:srgbClr val="FACE53"/>
                </a:solidFill>
                <a:prstDash val="solid"/>
              </a:ln>
              <a:solidFill>
                <a:srgbClr val="FFFFFF"/>
              </a:solidFill>
              <a:effectLst>
                <a:outerShdw dist="38100" dir="2700000" algn="tl" rotWithShape="0">
                  <a:srgbClr val="FACE53"/>
                </a:outerShdw>
              </a:effectLst>
              <a:uLnTx/>
              <a:uFillTx/>
              <a:latin typeface="Calibri" panose="020F0502020204030204" pitchFamily="34" charset="0"/>
              <a:ea typeface="宋体" panose="02010600030101010101" pitchFamily="2" charset="-122"/>
              <a:cs typeface="+mn-cs"/>
            </a:endParaRPr>
          </a:p>
        </p:txBody>
      </p:sp>
      <p:sp>
        <p:nvSpPr>
          <p:cNvPr id="83" name="Rectangle 82"/>
          <p:cNvSpPr/>
          <p:nvPr/>
        </p:nvSpPr>
        <p:spPr>
          <a:xfrm>
            <a:off x="1714084" y="584380"/>
            <a:ext cx="7271586" cy="1254787"/>
          </a:xfrm>
          <a:prstGeom prst="rect">
            <a:avLst/>
          </a:prstGeom>
          <a:noFill/>
        </p:spPr>
        <p:txBody>
          <a:bodyPr wrap="none" lIns="86699" tIns="43349" rIns="86699" bIns="43349">
            <a:spAutoFit/>
          </a:bodyP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7585" b="1" i="0" u="none" strike="noStrike" kern="1200" cap="none" spc="0" normalizeH="0" baseline="0" noProof="0" dirty="0" err="1">
                <a:ln w="6600">
                  <a:solidFill>
                    <a:srgbClr val="FACE53"/>
                  </a:solidFill>
                  <a:prstDash val="solid"/>
                </a:ln>
                <a:solidFill>
                  <a:srgbClr val="7030A0"/>
                </a:solidFill>
                <a:effectLst>
                  <a:outerShdw dist="38100" dir="2700000" algn="tl" rotWithShape="0">
                    <a:srgbClr val="FACE53"/>
                  </a:outerShdw>
                </a:effectLst>
                <a:uLnTx/>
                <a:uFillTx/>
                <a:latin typeface="Calibri" panose="020F0502020204030204" pitchFamily="34" charset="0"/>
                <a:ea typeface="宋体" panose="02010600030101010101" pitchFamily="2" charset="-122"/>
                <a:cs typeface="+mn-cs"/>
              </a:rPr>
              <a:t>Chú</a:t>
            </a:r>
            <a:r>
              <a:rPr kumimoji="0" lang="en-US" sz="7585" b="1" i="0" u="none" strike="noStrike" kern="1200" cap="none" spc="0" normalizeH="0" baseline="0" noProof="0" dirty="0">
                <a:ln w="6600">
                  <a:solidFill>
                    <a:srgbClr val="FACE53"/>
                  </a:solidFill>
                  <a:prstDash val="solid"/>
                </a:ln>
                <a:solidFill>
                  <a:srgbClr val="7030A0"/>
                </a:solidFill>
                <a:effectLst>
                  <a:outerShdw dist="38100" dir="2700000" algn="tl" rotWithShape="0">
                    <a:srgbClr val="FACE53"/>
                  </a:outerShdw>
                </a:effectLst>
                <a:uLnTx/>
                <a:uFillTx/>
                <a:latin typeface="Calibri" panose="020F0502020204030204" pitchFamily="34" charset="0"/>
                <a:ea typeface="宋体" panose="02010600030101010101" pitchFamily="2" charset="-122"/>
                <a:cs typeface="+mn-cs"/>
              </a:rPr>
              <a:t> </a:t>
            </a:r>
            <a:r>
              <a:rPr kumimoji="0" lang="en-US" sz="7585" b="1" i="0" u="none" strike="noStrike" kern="1200" cap="none" spc="0" normalizeH="0" baseline="0" noProof="0" dirty="0" err="1">
                <a:ln w="6600">
                  <a:solidFill>
                    <a:srgbClr val="FACE53"/>
                  </a:solidFill>
                  <a:prstDash val="solid"/>
                </a:ln>
                <a:solidFill>
                  <a:srgbClr val="7030A0"/>
                </a:solidFill>
                <a:effectLst>
                  <a:outerShdw dist="38100" dir="2700000" algn="tl" rotWithShape="0">
                    <a:srgbClr val="FACE53"/>
                  </a:outerShdw>
                </a:effectLst>
                <a:uLnTx/>
                <a:uFillTx/>
                <a:latin typeface="Calibri" panose="020F0502020204030204" pitchFamily="34" charset="0"/>
                <a:ea typeface="宋体" panose="02010600030101010101" pitchFamily="2" charset="-122"/>
                <a:cs typeface="+mn-cs"/>
              </a:rPr>
              <a:t>ong</a:t>
            </a:r>
            <a:r>
              <a:rPr kumimoji="0" lang="en-US" sz="7585" b="1" i="0" u="none" strike="noStrike" kern="1200" cap="none" spc="0" normalizeH="0" baseline="0" noProof="0" dirty="0">
                <a:ln w="6600">
                  <a:solidFill>
                    <a:srgbClr val="FACE53"/>
                  </a:solidFill>
                  <a:prstDash val="solid"/>
                </a:ln>
                <a:solidFill>
                  <a:srgbClr val="7030A0"/>
                </a:solidFill>
                <a:effectLst>
                  <a:outerShdw dist="38100" dir="2700000" algn="tl" rotWithShape="0">
                    <a:srgbClr val="FACE53"/>
                  </a:outerShdw>
                </a:effectLst>
                <a:uLnTx/>
                <a:uFillTx/>
                <a:latin typeface="Calibri" panose="020F0502020204030204" pitchFamily="34" charset="0"/>
                <a:ea typeface="宋体" panose="02010600030101010101" pitchFamily="2" charset="-122"/>
                <a:cs typeface="+mn-cs"/>
              </a:rPr>
              <a:t> </a:t>
            </a:r>
            <a:r>
              <a:rPr kumimoji="0" lang="en-US" sz="7585" b="1" i="0" u="none" strike="noStrike" kern="1200" cap="none" spc="0" normalizeH="0" baseline="0" noProof="0" dirty="0" err="1">
                <a:ln w="6600">
                  <a:solidFill>
                    <a:srgbClr val="FACE53"/>
                  </a:solidFill>
                  <a:prstDash val="solid"/>
                </a:ln>
                <a:solidFill>
                  <a:srgbClr val="7030A0"/>
                </a:solidFill>
                <a:effectLst>
                  <a:outerShdw dist="38100" dir="2700000" algn="tl" rotWithShape="0">
                    <a:srgbClr val="FACE53"/>
                  </a:outerShdw>
                </a:effectLst>
                <a:uLnTx/>
                <a:uFillTx/>
                <a:latin typeface="Calibri" panose="020F0502020204030204" pitchFamily="34" charset="0"/>
                <a:ea typeface="宋体" panose="02010600030101010101" pitchFamily="2" charset="-122"/>
                <a:cs typeface="+mn-cs"/>
              </a:rPr>
              <a:t>chăm</a:t>
            </a:r>
            <a:r>
              <a:rPr kumimoji="0" lang="en-US" sz="7585" b="1" i="0" u="none" strike="noStrike" kern="1200" cap="none" spc="0" normalizeH="0" baseline="0" noProof="0" dirty="0">
                <a:ln w="6600">
                  <a:solidFill>
                    <a:srgbClr val="FACE53"/>
                  </a:solidFill>
                  <a:prstDash val="solid"/>
                </a:ln>
                <a:solidFill>
                  <a:srgbClr val="7030A0"/>
                </a:solidFill>
                <a:effectLst>
                  <a:outerShdw dist="38100" dir="2700000" algn="tl" rotWithShape="0">
                    <a:srgbClr val="FACE53"/>
                  </a:outerShdw>
                </a:effectLst>
                <a:uLnTx/>
                <a:uFillTx/>
                <a:latin typeface="Calibri" panose="020F0502020204030204" pitchFamily="34" charset="0"/>
                <a:ea typeface="宋体" panose="02010600030101010101" pitchFamily="2" charset="-122"/>
                <a:cs typeface="+mn-cs"/>
              </a:rPr>
              <a:t> </a:t>
            </a:r>
            <a:r>
              <a:rPr kumimoji="0" lang="en-US" sz="7585" b="1" i="0" u="none" strike="noStrike" kern="1200" cap="none" spc="0" normalizeH="0" baseline="0" noProof="0" dirty="0" err="1">
                <a:ln w="6600">
                  <a:solidFill>
                    <a:srgbClr val="FACE53"/>
                  </a:solidFill>
                  <a:prstDash val="solid"/>
                </a:ln>
                <a:solidFill>
                  <a:srgbClr val="7030A0"/>
                </a:solidFill>
                <a:effectLst>
                  <a:outerShdw dist="38100" dir="2700000" algn="tl" rotWithShape="0">
                    <a:srgbClr val="FACE53"/>
                  </a:outerShdw>
                </a:effectLst>
                <a:uLnTx/>
                <a:uFillTx/>
                <a:latin typeface="Calibri" panose="020F0502020204030204" pitchFamily="34" charset="0"/>
                <a:ea typeface="宋体" panose="02010600030101010101" pitchFamily="2" charset="-122"/>
                <a:cs typeface="+mn-cs"/>
              </a:rPr>
              <a:t>chỉ</a:t>
            </a:r>
            <a:endParaRPr kumimoji="0" lang="en-US" sz="7585" b="1" i="0" u="none" strike="noStrike" kern="1200" cap="none" spc="0" normalizeH="0" baseline="0" noProof="0" dirty="0">
              <a:ln w="6600">
                <a:solidFill>
                  <a:srgbClr val="FACE53"/>
                </a:solidFill>
                <a:prstDash val="solid"/>
              </a:ln>
              <a:solidFill>
                <a:srgbClr val="7030A0"/>
              </a:solidFill>
              <a:effectLst>
                <a:outerShdw dist="38100" dir="2700000" algn="tl" rotWithShape="0">
                  <a:srgbClr val="FACE53"/>
                </a:outerShdw>
              </a:effectLst>
              <a:uLnTx/>
              <a:uFillTx/>
              <a:latin typeface="Calibri" panose="020F0502020204030204" pitchFamily="34" charset="0"/>
              <a:ea typeface="宋体" panose="02010600030101010101" pitchFamily="2" charset="-122"/>
              <a:cs typeface="+mn-cs"/>
            </a:endParaRPr>
          </a:p>
        </p:txBody>
      </p:sp>
      <p:grpSp>
        <p:nvGrpSpPr>
          <p:cNvPr id="3" name="Google Shape;1012;p37"/>
          <p:cNvGrpSpPr/>
          <p:nvPr/>
        </p:nvGrpSpPr>
        <p:grpSpPr>
          <a:xfrm>
            <a:off x="156217" y="219781"/>
            <a:ext cx="1481347" cy="1508052"/>
            <a:chOff x="5949775" y="2481625"/>
            <a:chExt cx="407775" cy="445825"/>
          </a:xfrm>
        </p:grpSpPr>
        <p:sp>
          <p:nvSpPr>
            <p:cNvPr id="4" name="Google Shape;1013;p37"/>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rgbClr val="84004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5" name="Google Shape;1014;p37"/>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6">
                <a:lumMod val="50000"/>
              </a:schemeClr>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6" name="Google Shape;1015;p37"/>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7" name="Google Shape;1016;p37"/>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8" name="Google Shape;1017;p37"/>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9" name="Google Shape;1018;p37"/>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0" name="Google Shape;1019;p37"/>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1" name="Google Shape;1020;p37"/>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2" name="Google Shape;1021;p37"/>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3" name="Google Shape;1022;p37"/>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4" name="Google Shape;1023;p37"/>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5" name="Google Shape;1024;p37"/>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6" name="Google Shape;1025;p37"/>
            <p:cNvSpPr/>
            <p:nvPr/>
          </p:nvSpPr>
          <p:spPr>
            <a:xfrm>
              <a:off x="6222075" y="2626075"/>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7" name="Google Shape;1026;p37"/>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8" name="Google Shape;1027;p37"/>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9" name="Google Shape;1028;p37"/>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0" name="Google Shape;1029;p37"/>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rgbClr val="FFC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1" name="Google Shape;1030;p37"/>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grpSp>
      <p:grpSp>
        <p:nvGrpSpPr>
          <p:cNvPr id="22" name="Google Shape;1031;p37"/>
          <p:cNvGrpSpPr/>
          <p:nvPr/>
        </p:nvGrpSpPr>
        <p:grpSpPr>
          <a:xfrm flipH="1">
            <a:off x="10841602" y="5605829"/>
            <a:ext cx="1023098" cy="1118758"/>
            <a:chOff x="2013650" y="1733325"/>
            <a:chExt cx="407750" cy="445875"/>
          </a:xfrm>
        </p:grpSpPr>
        <p:sp>
          <p:nvSpPr>
            <p:cNvPr id="23" name="Google Shape;1032;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4004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4" name="Google Shape;1033;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EC206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5" name="Google Shape;1034;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6" name="Google Shape;1035;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7" name="Google Shape;1036;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8" name="Google Shape;1037;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29" name="Google Shape;1038;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30" name="Google Shape;1039;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31" name="Google Shape;1040;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32" name="Google Shape;1041;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33" name="Google Shape;1042;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34" name="Google Shape;1043;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35" name="Google Shape;1044;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36" name="Google Shape;1045;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37" name="Google Shape;1046;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38" name="Google Shape;1047;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39" name="Google Shape;1048;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FE67BE"/>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grpSp>
      <p:pic>
        <p:nvPicPr>
          <p:cNvPr id="65"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17" end="7305.8333"/>
                </p14:media>
              </p:ext>
            </p:extLst>
          </p:nvPr>
        </p:nvPicPr>
        <p:blipFill>
          <a:blip r:embed="rId7"/>
          <a:stretch>
            <a:fillRect/>
          </a:stretch>
        </p:blipFill>
        <p:spPr>
          <a:xfrm>
            <a:off x="127620" y="-1354709"/>
            <a:ext cx="1114508" cy="1114508"/>
          </a:xfrm>
          <a:prstGeom prst="rect">
            <a:avLst/>
          </a:prstGeom>
        </p:spPr>
      </p:pic>
      <p:sp>
        <p:nvSpPr>
          <p:cNvPr id="67" name="Rounded Rectangle 66">
            <a:hlinkClick r:id="rId8" action="ppaction://hlinksldjump"/>
          </p:cNvPr>
          <p:cNvSpPr/>
          <p:nvPr/>
        </p:nvSpPr>
        <p:spPr>
          <a:xfrm>
            <a:off x="2046678" y="5980962"/>
            <a:ext cx="904505" cy="71506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3792" b="0" i="0" u="none" strike="noStrike" kern="1200" cap="none" spc="0" normalizeH="0" baseline="0" noProof="0" dirty="0">
                <a:ln>
                  <a:noFill/>
                </a:ln>
                <a:solidFill>
                  <a:prstClr val="black"/>
                </a:solidFill>
                <a:effectLst/>
                <a:uLnTx/>
                <a:uFillTx/>
                <a:latin typeface="Calibri"/>
                <a:ea typeface="+mn-ea"/>
                <a:cs typeface="+mn-cs"/>
              </a:rPr>
              <a:t>1</a:t>
            </a:r>
          </a:p>
        </p:txBody>
      </p:sp>
      <p:sp>
        <p:nvSpPr>
          <p:cNvPr id="68" name="Rounded Rectangle 67">
            <a:hlinkClick r:id="rId9" action="ppaction://hlinksldjump"/>
          </p:cNvPr>
          <p:cNvSpPr/>
          <p:nvPr/>
        </p:nvSpPr>
        <p:spPr>
          <a:xfrm>
            <a:off x="6660822" y="5986035"/>
            <a:ext cx="904505" cy="71506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3792" b="0" i="0" u="none" strike="noStrike" kern="1200" cap="none" spc="0" normalizeH="0" baseline="0" noProof="0" dirty="0">
                <a:ln>
                  <a:noFill/>
                </a:ln>
                <a:solidFill>
                  <a:prstClr val="black"/>
                </a:solidFill>
                <a:effectLst/>
                <a:uLnTx/>
                <a:uFillTx/>
                <a:latin typeface="Calibri"/>
                <a:ea typeface="+mn-ea"/>
                <a:cs typeface="+mn-cs"/>
              </a:rPr>
              <a:t>3</a:t>
            </a:r>
          </a:p>
        </p:txBody>
      </p:sp>
      <p:sp>
        <p:nvSpPr>
          <p:cNvPr id="69" name="Rounded Rectangle 68">
            <a:hlinkClick r:id="rId10" action="ppaction://hlinksldjump"/>
          </p:cNvPr>
          <p:cNvSpPr/>
          <p:nvPr/>
        </p:nvSpPr>
        <p:spPr>
          <a:xfrm>
            <a:off x="4411938" y="5981605"/>
            <a:ext cx="904505" cy="71506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3792" b="0" i="0" u="none" strike="noStrike" kern="1200" cap="none" spc="0" normalizeH="0" baseline="0" noProof="0" dirty="0">
                <a:ln>
                  <a:noFill/>
                </a:ln>
                <a:solidFill>
                  <a:prstClr val="black"/>
                </a:solidFill>
                <a:effectLst/>
                <a:uLnTx/>
                <a:uFillTx/>
                <a:latin typeface="Calibri"/>
                <a:ea typeface="+mn-ea"/>
                <a:cs typeface="+mn-cs"/>
              </a:rPr>
              <a:t>2</a:t>
            </a:r>
          </a:p>
        </p:txBody>
      </p:sp>
      <p:pic>
        <p:nvPicPr>
          <p:cNvPr id="72" name="Picture 71"/>
          <p:cNvPicPr>
            <a:picLocks noChangeAspect="1"/>
          </p:cNvPicPr>
          <p:nvPr/>
        </p:nvPicPr>
        <p:blipFill rotWithShape="1">
          <a:blip r:embed="rId11">
            <a:extLst>
              <a:ext uri="{BEBA8EAE-BF5A-486C-A8C5-ECC9F3942E4B}">
                <a14:imgProps xmlns:a14="http://schemas.microsoft.com/office/drawing/2010/main">
                  <a14:imgLayer r:embed="rId12">
                    <a14:imgEffect>
                      <a14:backgroundRemoval t="0" b="17778" l="9800" r="23300"/>
                    </a14:imgEffect>
                    <a14:imgEffect>
                      <a14:sharpenSoften amount="25000"/>
                    </a14:imgEffect>
                  </a14:imgLayer>
                </a14:imgProps>
              </a:ext>
              <a:ext uri="{28A0092B-C50C-407E-A947-70E740481C1C}">
                <a14:useLocalDpi xmlns:a14="http://schemas.microsoft.com/office/drawing/2010/main" val="0"/>
              </a:ext>
            </a:extLst>
          </a:blip>
          <a:srcRect l="10200" r="75200" b="82037"/>
          <a:stretch/>
        </p:blipFill>
        <p:spPr>
          <a:xfrm>
            <a:off x="1847069" y="2955705"/>
            <a:ext cx="1598657" cy="2124243"/>
          </a:xfrm>
          <a:prstGeom prst="rect">
            <a:avLst/>
          </a:prstGeom>
        </p:spPr>
      </p:pic>
      <p:pic>
        <p:nvPicPr>
          <p:cNvPr id="73" name="Picture 72"/>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56667" b="90278" l="24300" r="76800"/>
                    </a14:imgEffect>
                  </a14:imgLayer>
                </a14:imgProps>
              </a:ext>
              <a:ext uri="{28A0092B-C50C-407E-A947-70E740481C1C}">
                <a14:useLocalDpi xmlns:a14="http://schemas.microsoft.com/office/drawing/2010/main" val="0"/>
              </a:ext>
            </a:extLst>
          </a:blip>
          <a:srcRect l="32800" t="57777" r="30001" b="11483"/>
          <a:stretch/>
        </p:blipFill>
        <p:spPr>
          <a:xfrm>
            <a:off x="1896388" y="5000070"/>
            <a:ext cx="1292093" cy="941730"/>
          </a:xfrm>
          <a:prstGeom prst="rect">
            <a:avLst/>
          </a:prstGeom>
        </p:spPr>
      </p:pic>
      <p:pic>
        <p:nvPicPr>
          <p:cNvPr id="74" name="Picture 73"/>
          <p:cNvPicPr>
            <a:picLocks noChangeAspect="1"/>
          </p:cNvPicPr>
          <p:nvPr/>
        </p:nvPicPr>
        <p:blipFill rotWithShape="1">
          <a:blip r:embed="rId15">
            <a:extLst>
              <a:ext uri="{BEBA8EAE-BF5A-486C-A8C5-ECC9F3942E4B}">
                <a14:imgProps xmlns:a14="http://schemas.microsoft.com/office/drawing/2010/main">
                  <a14:imgLayer r:embed="rId16">
                    <a14:imgEffect>
                      <a14:backgroundRemoval t="13340" b="40701" l="65000" r="82800">
                        <a14:foregroundMark x1="70200" y1="28627" x2="70200" y2="28627"/>
                        <a14:foregroundMark x1="75100" y1="20058" x2="75100" y2="20058"/>
                        <a14:foregroundMark x1="80100" y1="32230" x2="80100" y2="32230"/>
                        <a14:foregroundMark x1="74700" y1="29698" x2="74700" y2="29698"/>
                        <a14:foregroundMark x1="74900" y1="24927" x2="75100" y2="39046"/>
                      </a14:backgroundRemoval>
                    </a14:imgEffect>
                  </a14:imgLayer>
                </a14:imgProps>
              </a:ext>
              <a:ext uri="{28A0092B-C50C-407E-A947-70E740481C1C}">
                <a14:useLocalDpi xmlns:a14="http://schemas.microsoft.com/office/drawing/2010/main" val="0"/>
              </a:ext>
            </a:extLst>
          </a:blip>
          <a:srcRect l="65214" t="12698" r="16093" b="57672"/>
          <a:stretch/>
        </p:blipFill>
        <p:spPr>
          <a:xfrm>
            <a:off x="6390624" y="2946372"/>
            <a:ext cx="1370081" cy="2230363"/>
          </a:xfrm>
          <a:prstGeom prst="rect">
            <a:avLst/>
          </a:prstGeom>
        </p:spPr>
      </p:pic>
      <p:pic>
        <p:nvPicPr>
          <p:cNvPr id="75" name="Picture 74"/>
          <p:cNvPicPr>
            <a:picLocks noChangeAspect="1"/>
          </p:cNvPicPr>
          <p:nvPr/>
        </p:nvPicPr>
        <p:blipFill rotWithShape="1">
          <a:blip r:embed="rId17">
            <a:extLst>
              <a:ext uri="{BEBA8EAE-BF5A-486C-A8C5-ECC9F3942E4B}">
                <a14:imgProps xmlns:a14="http://schemas.microsoft.com/office/drawing/2010/main">
                  <a14:imgLayer r:embed="rId12">
                    <a14:imgEffect>
                      <a14:backgroundRemoval t="79444" b="88333" l="78700" r="91500"/>
                    </a14:imgEffect>
                  </a14:imgLayer>
                </a14:imgProps>
              </a:ext>
              <a:ext uri="{28A0092B-C50C-407E-A947-70E740481C1C}">
                <a14:useLocalDpi xmlns:a14="http://schemas.microsoft.com/office/drawing/2010/main" val="0"/>
              </a:ext>
            </a:extLst>
          </a:blip>
          <a:srcRect l="77200" t="80015" r="6800" b="11534"/>
          <a:stretch/>
        </p:blipFill>
        <p:spPr>
          <a:xfrm>
            <a:off x="6315490" y="5023662"/>
            <a:ext cx="1640547" cy="935795"/>
          </a:xfrm>
          <a:prstGeom prst="rect">
            <a:avLst/>
          </a:prstGeom>
        </p:spPr>
      </p:pic>
      <p:pic>
        <p:nvPicPr>
          <p:cNvPr id="76" name="Picture 75"/>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10000" b="90000" l="10000" r="90000"/>
                    </a14:imgEffect>
                  </a14:imgLayer>
                </a14:imgProps>
              </a:ext>
              <a:ext uri="{28A0092B-C50C-407E-A947-70E740481C1C}">
                <a14:useLocalDpi xmlns:a14="http://schemas.microsoft.com/office/drawing/2010/main" val="0"/>
              </a:ext>
            </a:extLst>
          </a:blip>
          <a:srcRect l="29221" t="12699" r="30473" b="27831"/>
          <a:stretch/>
        </p:blipFill>
        <p:spPr>
          <a:xfrm>
            <a:off x="4176221" y="2900717"/>
            <a:ext cx="1280840" cy="2235503"/>
          </a:xfrm>
          <a:prstGeom prst="rect">
            <a:avLst/>
          </a:prstGeom>
        </p:spPr>
      </p:pic>
      <p:pic>
        <p:nvPicPr>
          <p:cNvPr id="77" name="Picture 76"/>
          <p:cNvPicPr>
            <a:picLocks noChangeAspect="1"/>
          </p:cNvPicPr>
          <p:nvPr/>
        </p:nvPicPr>
        <p:blipFill rotWithShape="1">
          <a:blip r:embed="rId20">
            <a:extLst>
              <a:ext uri="{BEBA8EAE-BF5A-486C-A8C5-ECC9F3942E4B}">
                <a14:imgProps xmlns:a14="http://schemas.microsoft.com/office/drawing/2010/main">
                  <a14:imgLayer r:embed="rId12">
                    <a14:imgEffect>
                      <a14:backgroundRemoval t="16574" b="27778" l="56900" r="70400"/>
                    </a14:imgEffect>
                  </a14:imgLayer>
                </a14:imgProps>
              </a:ext>
              <a:ext uri="{28A0092B-C50C-407E-A947-70E740481C1C}">
                <a14:useLocalDpi xmlns:a14="http://schemas.microsoft.com/office/drawing/2010/main" val="0"/>
              </a:ext>
            </a:extLst>
          </a:blip>
          <a:srcRect l="55700" t="18285" r="30812" b="72429"/>
          <a:stretch/>
        </p:blipFill>
        <p:spPr>
          <a:xfrm>
            <a:off x="4168684" y="4995794"/>
            <a:ext cx="1259886" cy="946650"/>
          </a:xfrm>
          <a:prstGeom prst="rect">
            <a:avLst/>
          </a:prstGeom>
        </p:spPr>
      </p:pic>
      <p:pic>
        <p:nvPicPr>
          <p:cNvPr id="82" name="PA_图片 11">
            <a:hlinkClick r:id="" action="ppaction://noaction"/>
            <a:extLst>
              <a:ext uri="{FF2B5EF4-FFF2-40B4-BE49-F238E27FC236}">
                <a16:creationId xmlns:a16="http://schemas.microsoft.com/office/drawing/2014/main" id="{708C517F-72B9-4C02-A8BE-32A8350AED99}"/>
              </a:ext>
            </a:extLst>
          </p:cNvPr>
          <p:cNvPicPr>
            <a:picLocks noChangeAspect="1"/>
          </p:cNvPicPr>
          <p:nvPr>
            <p:custDataLst>
              <p:tags r:id="rId3"/>
            </p:custDataLst>
          </p:nvPr>
        </p:nvPicPr>
        <p:blipFill>
          <a:blip r:embed="rId21" cstate="screen">
            <a:extLst>
              <a:ext uri="{28A0092B-C50C-407E-A947-70E740481C1C}">
                <a14:useLocalDpi xmlns:a14="http://schemas.microsoft.com/office/drawing/2010/main"/>
              </a:ext>
            </a:extLst>
          </a:blip>
          <a:stretch>
            <a:fillRect/>
          </a:stretch>
        </p:blipFill>
        <p:spPr>
          <a:xfrm>
            <a:off x="8805872" y="-207407"/>
            <a:ext cx="2800265" cy="2800265"/>
          </a:xfrm>
          <a:prstGeom prst="rect">
            <a:avLst/>
          </a:prstGeom>
        </p:spPr>
      </p:pic>
      <p:sp>
        <p:nvSpPr>
          <p:cNvPr id="85" name="TextBox 84"/>
          <p:cNvSpPr txBox="1"/>
          <p:nvPr/>
        </p:nvSpPr>
        <p:spPr>
          <a:xfrm>
            <a:off x="9397158" y="2172655"/>
            <a:ext cx="2065713" cy="500906"/>
          </a:xfrm>
          <a:prstGeom prst="rect">
            <a:avLst/>
          </a:prstGeom>
          <a:noFill/>
        </p:spPr>
        <p:txBody>
          <a:bodyPr wrap="square" rtlCol="0">
            <a:spAutoFit/>
          </a:bodyPr>
          <a:lstStyle/>
          <a:p>
            <a:pPr marL="0" marR="0" lvl="0" indent="0" algn="l" defTabSz="866943" rtl="0" eaLnBrk="1" fontAlgn="base" latinLnBrk="0" hangingPunct="1">
              <a:lnSpc>
                <a:spcPct val="100000"/>
              </a:lnSpc>
              <a:spcBef>
                <a:spcPct val="0"/>
              </a:spcBef>
              <a:spcAft>
                <a:spcPct val="0"/>
              </a:spcAft>
              <a:buClrTx/>
              <a:buSzTx/>
              <a:buFontTx/>
              <a:buNone/>
              <a:tabLst/>
              <a:defRPr/>
            </a:pPr>
            <a:r>
              <a:rPr kumimoji="0" lang="en-US" sz="2655" b="1" i="0" u="none" strike="noStrike" kern="1200" cap="none" spc="0" normalizeH="0" baseline="0" noProof="0" dirty="0" err="1">
                <a:ln>
                  <a:noFill/>
                </a:ln>
                <a:solidFill>
                  <a:prstClr val="black"/>
                </a:solidFill>
                <a:effectLst/>
                <a:uLnTx/>
                <a:uFillTx/>
                <a:latin typeface="Calibri" panose="020F0502020204030204" pitchFamily="34" charset="0"/>
                <a:ea typeface="宋体" panose="02010600030101010101" pitchFamily="2" charset="-122"/>
                <a:cs typeface="+mn-cs"/>
              </a:rPr>
              <a:t>Hoàn</a:t>
            </a:r>
            <a:r>
              <a:rPr kumimoji="0" lang="en-US" sz="2655" b="1" i="0" u="none" strike="noStrike" kern="12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mn-cs"/>
              </a:rPr>
              <a:t> </a:t>
            </a:r>
            <a:r>
              <a:rPr kumimoji="0" lang="en-US" sz="2655" b="1" i="0" u="none" strike="noStrike" kern="1200" cap="none" spc="0" normalizeH="0" baseline="0" noProof="0" dirty="0" err="1">
                <a:ln>
                  <a:noFill/>
                </a:ln>
                <a:solidFill>
                  <a:prstClr val="black"/>
                </a:solidFill>
                <a:effectLst/>
                <a:uLnTx/>
                <a:uFillTx/>
                <a:latin typeface="Calibri" panose="020F0502020204030204" pitchFamily="34" charset="0"/>
                <a:ea typeface="宋体" panose="02010600030101010101" pitchFamily="2" charset="-122"/>
                <a:cs typeface="+mn-cs"/>
              </a:rPr>
              <a:t>thành</a:t>
            </a:r>
            <a:endParaRPr kumimoji="0" lang="en-US" sz="2655" b="1" i="0" u="none" strike="noStrike" kern="12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40" name="Rectangle 39"/>
          <p:cNvSpPr/>
          <p:nvPr/>
        </p:nvSpPr>
        <p:spPr>
          <a:xfrm>
            <a:off x="8455382" y="5748579"/>
            <a:ext cx="1834269" cy="89281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Ghi</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chú</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Click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vào</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ô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số</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=&gt;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hiện</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câu</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hỏi</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p>
        </p:txBody>
      </p:sp>
      <p:sp>
        <p:nvSpPr>
          <p:cNvPr id="61" name="Rectangle 60"/>
          <p:cNvSpPr/>
          <p:nvPr/>
        </p:nvSpPr>
        <p:spPr>
          <a:xfrm>
            <a:off x="6660822" y="1852691"/>
            <a:ext cx="2688752" cy="67764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Ghi</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chú</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Click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vào</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ô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số</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=&gt;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hiện</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câu</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hỏi</a:t>
            </a:r>
            <a:r>
              <a:rPr kumimoji="0" lang="en-US" sz="1896"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p>
        </p:txBody>
      </p:sp>
    </p:spTree>
    <p:extLst>
      <p:ext uri="{BB962C8B-B14F-4D97-AF65-F5344CB8AC3E}">
        <p14:creationId xmlns:p14="http://schemas.microsoft.com/office/powerpoint/2010/main" val="5531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41" presetClass="entr" presetSubtype="0" fill="hold" grpId="0" nodeType="withEffect">
                                  <p:stCondLst>
                                    <p:cond delay="0"/>
                                  </p:stCondLst>
                                  <p:iterate type="lt">
                                    <p:tmPct val="10000"/>
                                  </p:iterate>
                                  <p:childTnLst>
                                    <p:set>
                                      <p:cBhvr>
                                        <p:cTn id="12" dur="1" fill="hold">
                                          <p:stCondLst>
                                            <p:cond delay="0"/>
                                          </p:stCondLst>
                                        </p:cTn>
                                        <p:tgtEl>
                                          <p:spTgt spid="83"/>
                                        </p:tgtEl>
                                        <p:attrNameLst>
                                          <p:attrName>style.visibility</p:attrName>
                                        </p:attrNameLst>
                                      </p:cBhvr>
                                      <p:to>
                                        <p:strVal val="visible"/>
                                      </p:to>
                                    </p:set>
                                    <p:anim calcmode="lin" valueType="num">
                                      <p:cBhvr>
                                        <p:cTn id="13" dur="500" fill="hold"/>
                                        <p:tgtEl>
                                          <p:spTgt spid="83"/>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83"/>
                                        </p:tgtEl>
                                        <p:attrNameLst>
                                          <p:attrName>ppt_y</p:attrName>
                                        </p:attrNameLst>
                                      </p:cBhvr>
                                      <p:tavLst>
                                        <p:tav tm="0">
                                          <p:val>
                                            <p:strVal val="#ppt_y"/>
                                          </p:val>
                                        </p:tav>
                                        <p:tav tm="100000">
                                          <p:val>
                                            <p:strVal val="#ppt_y"/>
                                          </p:val>
                                        </p:tav>
                                      </p:tavLst>
                                    </p:anim>
                                    <p:anim calcmode="lin" valueType="num">
                                      <p:cBhvr>
                                        <p:cTn id="15" dur="500" fill="hold"/>
                                        <p:tgtEl>
                                          <p:spTgt spid="83"/>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83"/>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83"/>
                                        </p:tgtEl>
                                      </p:cBhvr>
                                    </p:animEffect>
                                  </p:childTnLst>
                                </p:cTn>
                              </p:par>
                              <p:par>
                                <p:cTn id="18" presetID="42" presetClass="entr" presetSubtype="0" fill="hold" nodeType="withEffect">
                                  <p:stCondLst>
                                    <p:cond delay="0"/>
                                  </p:stCondLst>
                                  <p:childTnLst>
                                    <p:set>
                                      <p:cBhvr>
                                        <p:cTn id="19" dur="1" fill="hold">
                                          <p:stCondLst>
                                            <p:cond delay="0"/>
                                          </p:stCondLst>
                                        </p:cTn>
                                        <p:tgtEl>
                                          <p:spTgt spid="82"/>
                                        </p:tgtEl>
                                        <p:attrNameLst>
                                          <p:attrName>style.visibility</p:attrName>
                                        </p:attrNameLst>
                                      </p:cBhvr>
                                      <p:to>
                                        <p:strVal val="visible"/>
                                      </p:to>
                                    </p:set>
                                    <p:animEffect transition="in" filter="fade">
                                      <p:cBhvr>
                                        <p:cTn id="20" dur="1000"/>
                                        <p:tgtEl>
                                          <p:spTgt spid="82"/>
                                        </p:tgtEl>
                                      </p:cBhvr>
                                    </p:animEffect>
                                    <p:anim calcmode="lin" valueType="num">
                                      <p:cBhvr>
                                        <p:cTn id="21" dur="1000" fill="hold"/>
                                        <p:tgtEl>
                                          <p:spTgt spid="82"/>
                                        </p:tgtEl>
                                        <p:attrNameLst>
                                          <p:attrName>ppt_x</p:attrName>
                                        </p:attrNameLst>
                                      </p:cBhvr>
                                      <p:tavLst>
                                        <p:tav tm="0">
                                          <p:val>
                                            <p:strVal val="#ppt_x"/>
                                          </p:val>
                                        </p:tav>
                                        <p:tav tm="100000">
                                          <p:val>
                                            <p:strVal val="#ppt_x"/>
                                          </p:val>
                                        </p:tav>
                                      </p:tavLst>
                                    </p:anim>
                                    <p:anim calcmode="lin" valueType="num">
                                      <p:cBhvr>
                                        <p:cTn id="22" dur="1000" fill="hold"/>
                                        <p:tgtEl>
                                          <p:spTgt spid="82"/>
                                        </p:tgtEl>
                                        <p:attrNameLst>
                                          <p:attrName>ppt_y</p:attrName>
                                        </p:attrNameLst>
                                      </p:cBhvr>
                                      <p:tavLst>
                                        <p:tav tm="0">
                                          <p:val>
                                            <p:strVal val="#ppt_y+.1"/>
                                          </p:val>
                                        </p:tav>
                                        <p:tav tm="100000">
                                          <p:val>
                                            <p:strVal val="#ppt_y"/>
                                          </p:val>
                                        </p:tav>
                                      </p:tavLst>
                                    </p:anim>
                                  </p:childTnLst>
                                </p:cTn>
                              </p:par>
                              <p:par>
                                <p:cTn id="23" presetID="26" presetClass="emph" presetSubtype="0" repeatCount="3000" fill="hold" nodeType="withEffect">
                                  <p:stCondLst>
                                    <p:cond delay="0"/>
                                  </p:stCondLst>
                                  <p:childTnLst>
                                    <p:animEffect transition="out" filter="fade">
                                      <p:cBhvr>
                                        <p:cTn id="24" dur="500" tmFilter="0, 0; .2, .5; .8, .5; 1, 0"/>
                                        <p:tgtEl>
                                          <p:spTgt spid="82"/>
                                        </p:tgtEl>
                                      </p:cBhvr>
                                    </p:animEffect>
                                    <p:animScale>
                                      <p:cBhvr>
                                        <p:cTn id="25" dur="250" autoRev="1" fill="hold"/>
                                        <p:tgtEl>
                                          <p:spTgt spid="82"/>
                                        </p:tgtEl>
                                      </p:cBhvr>
                                      <p:by x="105000" y="105000"/>
                                    </p:animScale>
                                  </p:childTnLst>
                                </p:cTn>
                              </p:par>
                            </p:childTnLst>
                          </p:cTn>
                        </p:par>
                        <p:par>
                          <p:cTn id="26" fill="hold">
                            <p:stCondLst>
                              <p:cond delay="1500"/>
                            </p:stCondLst>
                            <p:childTnLst>
                              <p:par>
                                <p:cTn id="27" presetID="32" presetClass="emph" presetSubtype="0" repeatCount="indefinite" fill="hold" nodeType="afterEffect">
                                  <p:stCondLst>
                                    <p:cond delay="0"/>
                                  </p:stCondLst>
                                  <p:childTnLst>
                                    <p:animRot by="120000">
                                      <p:cBhvr>
                                        <p:cTn id="28" dur="200" fill="hold">
                                          <p:stCondLst>
                                            <p:cond delay="0"/>
                                          </p:stCondLst>
                                        </p:cTn>
                                        <p:tgtEl>
                                          <p:spTgt spid="82"/>
                                        </p:tgtEl>
                                        <p:attrNameLst>
                                          <p:attrName>r</p:attrName>
                                        </p:attrNameLst>
                                      </p:cBhvr>
                                    </p:animRot>
                                    <p:animRot by="-240000">
                                      <p:cBhvr>
                                        <p:cTn id="29" dur="400" fill="hold">
                                          <p:stCondLst>
                                            <p:cond delay="400"/>
                                          </p:stCondLst>
                                        </p:cTn>
                                        <p:tgtEl>
                                          <p:spTgt spid="82"/>
                                        </p:tgtEl>
                                        <p:attrNameLst>
                                          <p:attrName>r</p:attrName>
                                        </p:attrNameLst>
                                      </p:cBhvr>
                                    </p:animRot>
                                    <p:animRot by="240000">
                                      <p:cBhvr>
                                        <p:cTn id="30" dur="400" fill="hold">
                                          <p:stCondLst>
                                            <p:cond delay="800"/>
                                          </p:stCondLst>
                                        </p:cTn>
                                        <p:tgtEl>
                                          <p:spTgt spid="82"/>
                                        </p:tgtEl>
                                        <p:attrNameLst>
                                          <p:attrName>r</p:attrName>
                                        </p:attrNameLst>
                                      </p:cBhvr>
                                    </p:animRot>
                                    <p:animRot by="-240000">
                                      <p:cBhvr>
                                        <p:cTn id="31" dur="400" fill="hold">
                                          <p:stCondLst>
                                            <p:cond delay="1200"/>
                                          </p:stCondLst>
                                        </p:cTn>
                                        <p:tgtEl>
                                          <p:spTgt spid="82"/>
                                        </p:tgtEl>
                                        <p:attrNameLst>
                                          <p:attrName>r</p:attrName>
                                        </p:attrNameLst>
                                      </p:cBhvr>
                                    </p:animRot>
                                    <p:animRot by="120000">
                                      <p:cBhvr>
                                        <p:cTn id="32" dur="400" fill="hold">
                                          <p:stCondLst>
                                            <p:cond delay="1600"/>
                                          </p:stCondLst>
                                        </p:cTn>
                                        <p:tgtEl>
                                          <p:spTgt spid="8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65"/>
                </p:tgtEl>
              </p:cMediaNode>
            </p:audio>
            <p:seq concurrent="1" nextAc="seek">
              <p:cTn id="34" restart="whenNotActive" fill="hold" evtFilter="cancelBubble" nodeType="interactiveSeq">
                <p:stCondLst>
                  <p:cond evt="onClick" delay="0">
                    <p:tgtEl>
                      <p:spTgt spid="67"/>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72"/>
                                        </p:tgtEl>
                                      </p:cBhvr>
                                    </p:animEffect>
                                    <p:set>
                                      <p:cBhvr>
                                        <p:cTn id="39" dur="1" fill="hold">
                                          <p:stCondLst>
                                            <p:cond delay="499"/>
                                          </p:stCondLst>
                                        </p:cTn>
                                        <p:tgtEl>
                                          <p:spTgt spid="72"/>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73"/>
                                        </p:tgtEl>
                                      </p:cBhvr>
                                    </p:animEffect>
                                    <p:set>
                                      <p:cBhvr>
                                        <p:cTn id="42" dur="1" fill="hold">
                                          <p:stCondLst>
                                            <p:cond delay="499"/>
                                          </p:stCondLst>
                                        </p:cTn>
                                        <p:tgtEl>
                                          <p:spTgt spid="73"/>
                                        </p:tgtEl>
                                        <p:attrNameLst>
                                          <p:attrName>style.visibility</p:attrName>
                                        </p:attrNameLst>
                                      </p:cBhvr>
                                      <p:to>
                                        <p:strVal val="hidden"/>
                                      </p:to>
                                    </p:set>
                                  </p:childTnLst>
                                </p:cTn>
                              </p:par>
                              <p:par>
                                <p:cTn id="43" presetID="10" presetClass="exit" presetSubtype="0" fill="hold" grpId="0" nodeType="withEffect">
                                  <p:stCondLst>
                                    <p:cond delay="0"/>
                                  </p:stCondLst>
                                  <p:childTnLst>
                                    <p:animEffect transition="out" filter="fade">
                                      <p:cBhvr>
                                        <p:cTn id="44" dur="500"/>
                                        <p:tgtEl>
                                          <p:spTgt spid="67"/>
                                        </p:tgtEl>
                                      </p:cBhvr>
                                    </p:animEffect>
                                    <p:set>
                                      <p:cBhvr>
                                        <p:cTn id="45" dur="1" fill="hold">
                                          <p:stCondLst>
                                            <p:cond delay="4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46" restart="whenNotActive" fill="hold" evtFilter="cancelBubble" nodeType="interactiveSeq">
                <p:stCondLst>
                  <p:cond evt="onClick" delay="0">
                    <p:tgtEl>
                      <p:spTgt spid="68"/>
                    </p:tgtEl>
                  </p:cond>
                </p:stCondLst>
                <p:endSync evt="end" delay="0">
                  <p:rtn val="all"/>
                </p:endSync>
                <p:childTnLst>
                  <p:par>
                    <p:cTn id="47" fill="hold">
                      <p:stCondLst>
                        <p:cond delay="0"/>
                      </p:stCondLst>
                      <p:childTnLst>
                        <p:par>
                          <p:cTn id="48" fill="hold">
                            <p:stCondLst>
                              <p:cond delay="0"/>
                            </p:stCondLst>
                            <p:childTnLst>
                              <p:par>
                                <p:cTn id="49" presetID="53" presetClass="exit" presetSubtype="32" fill="hold" grpId="0" nodeType="clickEffect">
                                  <p:stCondLst>
                                    <p:cond delay="0"/>
                                  </p:stCondLst>
                                  <p:childTnLst>
                                    <p:anim calcmode="lin" valueType="num">
                                      <p:cBhvr>
                                        <p:cTn id="50" dur="500"/>
                                        <p:tgtEl>
                                          <p:spTgt spid="68"/>
                                        </p:tgtEl>
                                        <p:attrNameLst>
                                          <p:attrName>ppt_w</p:attrName>
                                        </p:attrNameLst>
                                      </p:cBhvr>
                                      <p:tavLst>
                                        <p:tav tm="0">
                                          <p:val>
                                            <p:strVal val="ppt_w"/>
                                          </p:val>
                                        </p:tav>
                                        <p:tav tm="100000">
                                          <p:val>
                                            <p:fltVal val="0"/>
                                          </p:val>
                                        </p:tav>
                                      </p:tavLst>
                                    </p:anim>
                                    <p:anim calcmode="lin" valueType="num">
                                      <p:cBhvr>
                                        <p:cTn id="51" dur="500"/>
                                        <p:tgtEl>
                                          <p:spTgt spid="68"/>
                                        </p:tgtEl>
                                        <p:attrNameLst>
                                          <p:attrName>ppt_h</p:attrName>
                                        </p:attrNameLst>
                                      </p:cBhvr>
                                      <p:tavLst>
                                        <p:tav tm="0">
                                          <p:val>
                                            <p:strVal val="ppt_h"/>
                                          </p:val>
                                        </p:tav>
                                        <p:tav tm="100000">
                                          <p:val>
                                            <p:fltVal val="0"/>
                                          </p:val>
                                        </p:tav>
                                      </p:tavLst>
                                    </p:anim>
                                    <p:animEffect transition="out" filter="fade">
                                      <p:cBhvr>
                                        <p:cTn id="52" dur="500"/>
                                        <p:tgtEl>
                                          <p:spTgt spid="68"/>
                                        </p:tgtEl>
                                      </p:cBhvr>
                                    </p:animEffect>
                                    <p:set>
                                      <p:cBhvr>
                                        <p:cTn id="53" dur="1" fill="hold">
                                          <p:stCondLst>
                                            <p:cond delay="499"/>
                                          </p:stCondLst>
                                        </p:cTn>
                                        <p:tgtEl>
                                          <p:spTgt spid="68"/>
                                        </p:tgtEl>
                                        <p:attrNameLst>
                                          <p:attrName>style.visibility</p:attrName>
                                        </p:attrNameLst>
                                      </p:cBhvr>
                                      <p:to>
                                        <p:strVal val="hidden"/>
                                      </p:to>
                                    </p:set>
                                  </p:childTnLst>
                                </p:cTn>
                              </p:par>
                              <p:par>
                                <p:cTn id="54" presetID="53" presetClass="exit" presetSubtype="32" fill="hold" nodeType="withEffect">
                                  <p:stCondLst>
                                    <p:cond delay="0"/>
                                  </p:stCondLst>
                                  <p:childTnLst>
                                    <p:anim calcmode="lin" valueType="num">
                                      <p:cBhvr>
                                        <p:cTn id="55" dur="500"/>
                                        <p:tgtEl>
                                          <p:spTgt spid="75"/>
                                        </p:tgtEl>
                                        <p:attrNameLst>
                                          <p:attrName>ppt_w</p:attrName>
                                        </p:attrNameLst>
                                      </p:cBhvr>
                                      <p:tavLst>
                                        <p:tav tm="0">
                                          <p:val>
                                            <p:strVal val="ppt_w"/>
                                          </p:val>
                                        </p:tav>
                                        <p:tav tm="100000">
                                          <p:val>
                                            <p:fltVal val="0"/>
                                          </p:val>
                                        </p:tav>
                                      </p:tavLst>
                                    </p:anim>
                                    <p:anim calcmode="lin" valueType="num">
                                      <p:cBhvr>
                                        <p:cTn id="56" dur="500"/>
                                        <p:tgtEl>
                                          <p:spTgt spid="75"/>
                                        </p:tgtEl>
                                        <p:attrNameLst>
                                          <p:attrName>ppt_h</p:attrName>
                                        </p:attrNameLst>
                                      </p:cBhvr>
                                      <p:tavLst>
                                        <p:tav tm="0">
                                          <p:val>
                                            <p:strVal val="ppt_h"/>
                                          </p:val>
                                        </p:tav>
                                        <p:tav tm="100000">
                                          <p:val>
                                            <p:fltVal val="0"/>
                                          </p:val>
                                        </p:tav>
                                      </p:tavLst>
                                    </p:anim>
                                    <p:animEffect transition="out" filter="fade">
                                      <p:cBhvr>
                                        <p:cTn id="57" dur="500"/>
                                        <p:tgtEl>
                                          <p:spTgt spid="75"/>
                                        </p:tgtEl>
                                      </p:cBhvr>
                                    </p:animEffect>
                                    <p:set>
                                      <p:cBhvr>
                                        <p:cTn id="58" dur="1" fill="hold">
                                          <p:stCondLst>
                                            <p:cond delay="499"/>
                                          </p:stCondLst>
                                        </p:cTn>
                                        <p:tgtEl>
                                          <p:spTgt spid="75"/>
                                        </p:tgtEl>
                                        <p:attrNameLst>
                                          <p:attrName>style.visibility</p:attrName>
                                        </p:attrNameLst>
                                      </p:cBhvr>
                                      <p:to>
                                        <p:strVal val="hidden"/>
                                      </p:to>
                                    </p:set>
                                  </p:childTnLst>
                                </p:cTn>
                              </p:par>
                              <p:par>
                                <p:cTn id="59" presetID="53" presetClass="exit" presetSubtype="32" fill="hold" nodeType="withEffect">
                                  <p:stCondLst>
                                    <p:cond delay="0"/>
                                  </p:stCondLst>
                                  <p:childTnLst>
                                    <p:anim calcmode="lin" valueType="num">
                                      <p:cBhvr>
                                        <p:cTn id="60" dur="500"/>
                                        <p:tgtEl>
                                          <p:spTgt spid="74"/>
                                        </p:tgtEl>
                                        <p:attrNameLst>
                                          <p:attrName>ppt_w</p:attrName>
                                        </p:attrNameLst>
                                      </p:cBhvr>
                                      <p:tavLst>
                                        <p:tav tm="0">
                                          <p:val>
                                            <p:strVal val="ppt_w"/>
                                          </p:val>
                                        </p:tav>
                                        <p:tav tm="100000">
                                          <p:val>
                                            <p:fltVal val="0"/>
                                          </p:val>
                                        </p:tav>
                                      </p:tavLst>
                                    </p:anim>
                                    <p:anim calcmode="lin" valueType="num">
                                      <p:cBhvr>
                                        <p:cTn id="61" dur="500"/>
                                        <p:tgtEl>
                                          <p:spTgt spid="74"/>
                                        </p:tgtEl>
                                        <p:attrNameLst>
                                          <p:attrName>ppt_h</p:attrName>
                                        </p:attrNameLst>
                                      </p:cBhvr>
                                      <p:tavLst>
                                        <p:tav tm="0">
                                          <p:val>
                                            <p:strVal val="ppt_h"/>
                                          </p:val>
                                        </p:tav>
                                        <p:tav tm="100000">
                                          <p:val>
                                            <p:fltVal val="0"/>
                                          </p:val>
                                        </p:tav>
                                      </p:tavLst>
                                    </p:anim>
                                    <p:animEffect transition="out" filter="fade">
                                      <p:cBhvr>
                                        <p:cTn id="62" dur="500"/>
                                        <p:tgtEl>
                                          <p:spTgt spid="74"/>
                                        </p:tgtEl>
                                      </p:cBhvr>
                                    </p:animEffect>
                                    <p:set>
                                      <p:cBhvr>
                                        <p:cTn id="63" dur="1" fill="hold">
                                          <p:stCondLst>
                                            <p:cond delay="499"/>
                                          </p:stCondLst>
                                        </p:cTn>
                                        <p:tgtEl>
                                          <p:spTgt spid="74"/>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64" restart="whenNotActive" fill="hold" evtFilter="cancelBubble" nodeType="interactiveSeq">
                <p:stCondLst>
                  <p:cond evt="onClick" delay="0">
                    <p:tgtEl>
                      <p:spTgt spid="69"/>
                    </p:tgtEl>
                  </p:cond>
                </p:stCondLst>
                <p:endSync evt="end" delay="0">
                  <p:rtn val="all"/>
                </p:endSync>
                <p:childTnLst>
                  <p:par>
                    <p:cTn id="65" fill="hold">
                      <p:stCondLst>
                        <p:cond delay="0"/>
                      </p:stCondLst>
                      <p:childTnLst>
                        <p:par>
                          <p:cTn id="66" fill="hold">
                            <p:stCondLst>
                              <p:cond delay="0"/>
                            </p:stCondLst>
                            <p:childTnLst>
                              <p:par>
                                <p:cTn id="67" presetID="53" presetClass="exit" presetSubtype="32" fill="hold" grpId="0" nodeType="clickEffect">
                                  <p:stCondLst>
                                    <p:cond delay="0"/>
                                  </p:stCondLst>
                                  <p:childTnLst>
                                    <p:anim calcmode="lin" valueType="num">
                                      <p:cBhvr>
                                        <p:cTn id="68" dur="500"/>
                                        <p:tgtEl>
                                          <p:spTgt spid="69"/>
                                        </p:tgtEl>
                                        <p:attrNameLst>
                                          <p:attrName>ppt_w</p:attrName>
                                        </p:attrNameLst>
                                      </p:cBhvr>
                                      <p:tavLst>
                                        <p:tav tm="0">
                                          <p:val>
                                            <p:strVal val="ppt_w"/>
                                          </p:val>
                                        </p:tav>
                                        <p:tav tm="100000">
                                          <p:val>
                                            <p:fltVal val="0"/>
                                          </p:val>
                                        </p:tav>
                                      </p:tavLst>
                                    </p:anim>
                                    <p:anim calcmode="lin" valueType="num">
                                      <p:cBhvr>
                                        <p:cTn id="69" dur="500"/>
                                        <p:tgtEl>
                                          <p:spTgt spid="69"/>
                                        </p:tgtEl>
                                        <p:attrNameLst>
                                          <p:attrName>ppt_h</p:attrName>
                                        </p:attrNameLst>
                                      </p:cBhvr>
                                      <p:tavLst>
                                        <p:tav tm="0">
                                          <p:val>
                                            <p:strVal val="ppt_h"/>
                                          </p:val>
                                        </p:tav>
                                        <p:tav tm="100000">
                                          <p:val>
                                            <p:fltVal val="0"/>
                                          </p:val>
                                        </p:tav>
                                      </p:tavLst>
                                    </p:anim>
                                    <p:animEffect transition="out" filter="fade">
                                      <p:cBhvr>
                                        <p:cTn id="70" dur="500"/>
                                        <p:tgtEl>
                                          <p:spTgt spid="69"/>
                                        </p:tgtEl>
                                      </p:cBhvr>
                                    </p:animEffect>
                                    <p:set>
                                      <p:cBhvr>
                                        <p:cTn id="71" dur="1" fill="hold">
                                          <p:stCondLst>
                                            <p:cond delay="499"/>
                                          </p:stCondLst>
                                        </p:cTn>
                                        <p:tgtEl>
                                          <p:spTgt spid="69"/>
                                        </p:tgtEl>
                                        <p:attrNameLst>
                                          <p:attrName>style.visibility</p:attrName>
                                        </p:attrNameLst>
                                      </p:cBhvr>
                                      <p:to>
                                        <p:strVal val="hidden"/>
                                      </p:to>
                                    </p:set>
                                  </p:childTnLst>
                                </p:cTn>
                              </p:par>
                              <p:par>
                                <p:cTn id="72" presetID="53" presetClass="exit" presetSubtype="32" fill="hold" nodeType="withEffect">
                                  <p:stCondLst>
                                    <p:cond delay="0"/>
                                  </p:stCondLst>
                                  <p:childTnLst>
                                    <p:anim calcmode="lin" valueType="num">
                                      <p:cBhvr>
                                        <p:cTn id="73" dur="500"/>
                                        <p:tgtEl>
                                          <p:spTgt spid="77"/>
                                        </p:tgtEl>
                                        <p:attrNameLst>
                                          <p:attrName>ppt_w</p:attrName>
                                        </p:attrNameLst>
                                      </p:cBhvr>
                                      <p:tavLst>
                                        <p:tav tm="0">
                                          <p:val>
                                            <p:strVal val="ppt_w"/>
                                          </p:val>
                                        </p:tav>
                                        <p:tav tm="100000">
                                          <p:val>
                                            <p:fltVal val="0"/>
                                          </p:val>
                                        </p:tav>
                                      </p:tavLst>
                                    </p:anim>
                                    <p:anim calcmode="lin" valueType="num">
                                      <p:cBhvr>
                                        <p:cTn id="74" dur="500"/>
                                        <p:tgtEl>
                                          <p:spTgt spid="77"/>
                                        </p:tgtEl>
                                        <p:attrNameLst>
                                          <p:attrName>ppt_h</p:attrName>
                                        </p:attrNameLst>
                                      </p:cBhvr>
                                      <p:tavLst>
                                        <p:tav tm="0">
                                          <p:val>
                                            <p:strVal val="ppt_h"/>
                                          </p:val>
                                        </p:tav>
                                        <p:tav tm="100000">
                                          <p:val>
                                            <p:fltVal val="0"/>
                                          </p:val>
                                        </p:tav>
                                      </p:tavLst>
                                    </p:anim>
                                    <p:animEffect transition="out" filter="fade">
                                      <p:cBhvr>
                                        <p:cTn id="75" dur="500"/>
                                        <p:tgtEl>
                                          <p:spTgt spid="77"/>
                                        </p:tgtEl>
                                      </p:cBhvr>
                                    </p:animEffect>
                                    <p:set>
                                      <p:cBhvr>
                                        <p:cTn id="76" dur="1" fill="hold">
                                          <p:stCondLst>
                                            <p:cond delay="499"/>
                                          </p:stCondLst>
                                        </p:cTn>
                                        <p:tgtEl>
                                          <p:spTgt spid="77"/>
                                        </p:tgtEl>
                                        <p:attrNameLst>
                                          <p:attrName>style.visibility</p:attrName>
                                        </p:attrNameLst>
                                      </p:cBhvr>
                                      <p:to>
                                        <p:strVal val="hidden"/>
                                      </p:to>
                                    </p:set>
                                  </p:childTnLst>
                                </p:cTn>
                              </p:par>
                              <p:par>
                                <p:cTn id="77" presetID="53" presetClass="exit" presetSubtype="32" fill="hold" nodeType="withEffect">
                                  <p:stCondLst>
                                    <p:cond delay="0"/>
                                  </p:stCondLst>
                                  <p:childTnLst>
                                    <p:anim calcmode="lin" valueType="num">
                                      <p:cBhvr>
                                        <p:cTn id="78" dur="500"/>
                                        <p:tgtEl>
                                          <p:spTgt spid="76"/>
                                        </p:tgtEl>
                                        <p:attrNameLst>
                                          <p:attrName>ppt_w</p:attrName>
                                        </p:attrNameLst>
                                      </p:cBhvr>
                                      <p:tavLst>
                                        <p:tav tm="0">
                                          <p:val>
                                            <p:strVal val="ppt_w"/>
                                          </p:val>
                                        </p:tav>
                                        <p:tav tm="100000">
                                          <p:val>
                                            <p:fltVal val="0"/>
                                          </p:val>
                                        </p:tav>
                                      </p:tavLst>
                                    </p:anim>
                                    <p:anim calcmode="lin" valueType="num">
                                      <p:cBhvr>
                                        <p:cTn id="79" dur="500"/>
                                        <p:tgtEl>
                                          <p:spTgt spid="76"/>
                                        </p:tgtEl>
                                        <p:attrNameLst>
                                          <p:attrName>ppt_h</p:attrName>
                                        </p:attrNameLst>
                                      </p:cBhvr>
                                      <p:tavLst>
                                        <p:tav tm="0">
                                          <p:val>
                                            <p:strVal val="ppt_h"/>
                                          </p:val>
                                        </p:tav>
                                        <p:tav tm="100000">
                                          <p:val>
                                            <p:fltVal val="0"/>
                                          </p:val>
                                        </p:tav>
                                      </p:tavLst>
                                    </p:anim>
                                    <p:animEffect transition="out" filter="fade">
                                      <p:cBhvr>
                                        <p:cTn id="80" dur="500"/>
                                        <p:tgtEl>
                                          <p:spTgt spid="76"/>
                                        </p:tgtEl>
                                      </p:cBhvr>
                                    </p:animEffect>
                                    <p:set>
                                      <p:cBhvr>
                                        <p:cTn id="81" dur="1" fill="hold">
                                          <p:stCondLst>
                                            <p:cond delay="499"/>
                                          </p:stCondLst>
                                        </p:cTn>
                                        <p:tgtEl>
                                          <p:spTgt spid="76"/>
                                        </p:tgtEl>
                                        <p:attrNameLst>
                                          <p:attrName>style.visibility</p:attrName>
                                        </p:attrNameLst>
                                      </p:cBhvr>
                                      <p:to>
                                        <p:strVal val="hidden"/>
                                      </p:to>
                                    </p:set>
                                  </p:childTnLst>
                                </p:cTn>
                              </p:par>
                            </p:childTnLst>
                          </p:cTn>
                        </p:par>
                      </p:childTnLst>
                    </p:cTn>
                  </p:par>
                </p:childTnLst>
              </p:cTn>
              <p:nextCondLst>
                <p:cond evt="onClick" delay="0">
                  <p:tgtEl>
                    <p:spTgt spid="69"/>
                  </p:tgtEl>
                </p:cond>
              </p:nextCondLst>
            </p:seq>
          </p:childTnLst>
        </p:cTn>
      </p:par>
    </p:tnLst>
    <p:bldLst>
      <p:bldP spid="83" grpId="0"/>
      <p:bldP spid="67" grpId="0" animBg="1"/>
      <p:bldP spid="68" grpId="0" animBg="1"/>
      <p:bldP spid="6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5573" y="1"/>
            <a:ext cx="12192000" cy="6857999"/>
          </a:xfrm>
          <a:prstGeom prst="rect">
            <a:avLst/>
          </a:prstGeom>
        </p:spPr>
      </p:pic>
      <p:grpSp>
        <p:nvGrpSpPr>
          <p:cNvPr id="40" name="Google Shape;1049;p37"/>
          <p:cNvGrpSpPr/>
          <p:nvPr/>
        </p:nvGrpSpPr>
        <p:grpSpPr>
          <a:xfrm flipH="1">
            <a:off x="9662874" y="9774416"/>
            <a:ext cx="512912" cy="560869"/>
            <a:chOff x="2013650" y="1733325"/>
            <a:chExt cx="407750" cy="445875"/>
          </a:xfrm>
        </p:grpSpPr>
        <p:sp>
          <p:nvSpPr>
            <p:cNvPr id="41" name="Google Shape;1050;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0E8ED"/>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2" name="Google Shape;1051;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80E8ED"/>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3" name="Google Shape;1052;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4" name="Google Shape;1053;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5" name="Google Shape;1054;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6" name="Google Shape;1055;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7" name="Google Shape;1056;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8" name="Google Shape;1057;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9" name="Google Shape;1058;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0" name="Google Shape;1059;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1" name="Google Shape;1060;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2" name="Google Shape;1061;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3" name="Google Shape;1062;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4" name="Google Shape;1063;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5" name="Google Shape;1064;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6" name="Google Shape;1065;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7" name="Google Shape;1066;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80E8ED"/>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pic>
        <p:nvPicPr>
          <p:cNvPr id="65"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17" end="7305.8333"/>
                </p14:media>
              </p:ext>
            </p:extLst>
          </p:nvPr>
        </p:nvPicPr>
        <p:blipFill>
          <a:blip r:embed="rId5"/>
          <a:stretch>
            <a:fillRect/>
          </a:stretch>
        </p:blipFill>
        <p:spPr>
          <a:xfrm>
            <a:off x="3484536" y="-1701434"/>
            <a:ext cx="577991" cy="577991"/>
          </a:xfrm>
          <a:prstGeom prst="rect">
            <a:avLst/>
          </a:prstGeom>
        </p:spPr>
      </p:pic>
      <p:sp>
        <p:nvSpPr>
          <p:cNvPr id="67" name="Rounded Rectangle 66"/>
          <p:cNvSpPr/>
          <p:nvPr/>
        </p:nvSpPr>
        <p:spPr>
          <a:xfrm>
            <a:off x="11094271" y="6147993"/>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303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a:t>
            </a:r>
          </a:p>
        </p:txBody>
      </p:sp>
      <p:sp>
        <p:nvSpPr>
          <p:cNvPr id="68" name="Rounded Rectangle 67"/>
          <p:cNvSpPr/>
          <p:nvPr/>
        </p:nvSpPr>
        <p:spPr>
          <a:xfrm>
            <a:off x="2989491" y="10079056"/>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303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a:t>
            </a:r>
          </a:p>
        </p:txBody>
      </p:sp>
      <p:sp>
        <p:nvSpPr>
          <p:cNvPr id="69" name="Rounded Rectangle 68"/>
          <p:cNvSpPr/>
          <p:nvPr/>
        </p:nvSpPr>
        <p:spPr>
          <a:xfrm>
            <a:off x="5284437" y="10079056"/>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303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a:t>
            </a:r>
          </a:p>
        </p:txBody>
      </p:sp>
      <p:sp>
        <p:nvSpPr>
          <p:cNvPr id="70" name="Rounded Rectangle 69"/>
          <p:cNvSpPr/>
          <p:nvPr/>
        </p:nvSpPr>
        <p:spPr>
          <a:xfrm>
            <a:off x="7423093" y="10079056"/>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303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a:t>
            </a:r>
          </a:p>
        </p:txBody>
      </p:sp>
      <p:sp>
        <p:nvSpPr>
          <p:cNvPr id="71" name="Rounded Rectangle 70"/>
          <p:cNvSpPr/>
          <p:nvPr/>
        </p:nvSpPr>
        <p:spPr>
          <a:xfrm>
            <a:off x="9545392" y="10079056"/>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303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a:t>
            </a:r>
          </a:p>
        </p:txBody>
      </p:sp>
      <p:pic>
        <p:nvPicPr>
          <p:cNvPr id="72" name="Picture 71"/>
          <p:cNvPicPr>
            <a:picLocks noChangeAspect="1"/>
          </p:cNvPicPr>
          <p:nvPr/>
        </p:nvPicPr>
        <p:blipFill rotWithShape="1">
          <a:blip r:embed="rId6">
            <a:extLst>
              <a:ext uri="{BEBA8EAE-BF5A-486C-A8C5-ECC9F3942E4B}">
                <a14:imgProps xmlns:a14="http://schemas.microsoft.com/office/drawing/2010/main">
                  <a14:imgLayer r:embed="rId7">
                    <a14:imgEffect>
                      <a14:backgroundRemoval t="0" b="17778" l="9800" r="23300"/>
                    </a14:imgEffect>
                    <a14:imgEffect>
                      <a14:sharpenSoften amount="25000"/>
                    </a14:imgEffect>
                  </a14:imgLayer>
                </a14:imgProps>
              </a:ext>
              <a:ext uri="{28A0092B-C50C-407E-A947-70E740481C1C}">
                <a14:useLocalDpi xmlns:a14="http://schemas.microsoft.com/office/drawing/2010/main" val="0"/>
              </a:ext>
            </a:extLst>
          </a:blip>
          <a:srcRect l="10200" r="75200" b="82037"/>
          <a:stretch/>
        </p:blipFill>
        <p:spPr>
          <a:xfrm>
            <a:off x="10723429" y="3303138"/>
            <a:ext cx="1598657" cy="2124243"/>
          </a:xfrm>
          <a:prstGeom prst="rect">
            <a:avLst/>
          </a:prstGeom>
        </p:spPr>
      </p:pic>
      <p:pic>
        <p:nvPicPr>
          <p:cNvPr id="73" name="Picture 72"/>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56667" b="90278" l="24300" r="76800"/>
                    </a14:imgEffect>
                  </a14:imgLayer>
                </a14:imgProps>
              </a:ext>
              <a:ext uri="{28A0092B-C50C-407E-A947-70E740481C1C}">
                <a14:useLocalDpi xmlns:a14="http://schemas.microsoft.com/office/drawing/2010/main" val="0"/>
              </a:ext>
            </a:extLst>
          </a:blip>
          <a:srcRect l="32800" t="57777" r="30001" b="11483"/>
          <a:stretch/>
        </p:blipFill>
        <p:spPr>
          <a:xfrm>
            <a:off x="10773638" y="5179274"/>
            <a:ext cx="1292093" cy="941730"/>
          </a:xfrm>
          <a:prstGeom prst="rect">
            <a:avLst/>
          </a:prstGeom>
        </p:spPr>
      </p:pic>
      <p:pic>
        <p:nvPicPr>
          <p:cNvPr id="74" name="Picture 73"/>
          <p:cNvPicPr>
            <a:picLocks noChangeAspect="1"/>
          </p:cNvPicPr>
          <p:nvPr/>
        </p:nvPicPr>
        <p:blipFill rotWithShape="1">
          <a:blip r:embed="rId10">
            <a:extLst>
              <a:ext uri="{BEBA8EAE-BF5A-486C-A8C5-ECC9F3942E4B}">
                <a14:imgProps xmlns:a14="http://schemas.microsoft.com/office/drawing/2010/main">
                  <a14:imgLayer r:embed="rId11">
                    <a14:imgEffect>
                      <a14:backgroundRemoval t="13340" b="40701" l="65000" r="82800">
                        <a14:foregroundMark x1="70200" y1="28627" x2="70200" y2="28627"/>
                        <a14:foregroundMark x1="75100" y1="20058" x2="75100" y2="20058"/>
                        <a14:foregroundMark x1="80100" y1="32230" x2="80100" y2="32230"/>
                        <a14:foregroundMark x1="74700" y1="29698" x2="74700" y2="29698"/>
                        <a14:foregroundMark x1="74900" y1="24927" x2="75100" y2="39046"/>
                      </a14:backgroundRemoval>
                    </a14:imgEffect>
                  </a14:imgLayer>
                </a14:imgProps>
              </a:ext>
              <a:ext uri="{28A0092B-C50C-407E-A947-70E740481C1C}">
                <a14:useLocalDpi xmlns:a14="http://schemas.microsoft.com/office/drawing/2010/main" val="0"/>
              </a:ext>
            </a:extLst>
          </a:blip>
          <a:srcRect l="65214" t="12698" r="16093" b="57672"/>
          <a:stretch/>
        </p:blipFill>
        <p:spPr>
          <a:xfrm>
            <a:off x="2558521" y="7065972"/>
            <a:ext cx="1370081" cy="2230363"/>
          </a:xfrm>
          <a:prstGeom prst="rect">
            <a:avLst/>
          </a:prstGeom>
        </p:spPr>
      </p:pic>
      <p:pic>
        <p:nvPicPr>
          <p:cNvPr id="75" name="Picture 74">
            <a:hlinkClick r:id="rId12" action="ppaction://hlinksldjump"/>
          </p:cNvPr>
          <p:cNvPicPr>
            <a:picLocks noChangeAspect="1"/>
          </p:cNvPicPr>
          <p:nvPr/>
        </p:nvPicPr>
        <p:blipFill rotWithShape="1">
          <a:blip r:embed="rId13">
            <a:extLst>
              <a:ext uri="{BEBA8EAE-BF5A-486C-A8C5-ECC9F3942E4B}">
                <a14:imgProps xmlns:a14="http://schemas.microsoft.com/office/drawing/2010/main">
                  <a14:imgLayer r:embed="rId7">
                    <a14:imgEffect>
                      <a14:backgroundRemoval t="79444" b="88333" l="78700" r="91500"/>
                    </a14:imgEffect>
                  </a14:imgLayer>
                </a14:imgProps>
              </a:ext>
              <a:ext uri="{28A0092B-C50C-407E-A947-70E740481C1C}">
                <a14:useLocalDpi xmlns:a14="http://schemas.microsoft.com/office/drawing/2010/main" val="0"/>
              </a:ext>
            </a:extLst>
          </a:blip>
          <a:srcRect l="77200" t="80015" r="6800" b="11534"/>
          <a:stretch/>
        </p:blipFill>
        <p:spPr>
          <a:xfrm>
            <a:off x="2483387" y="9143262"/>
            <a:ext cx="1640547" cy="935795"/>
          </a:xfrm>
          <a:prstGeom prst="rect">
            <a:avLst/>
          </a:prstGeom>
        </p:spPr>
      </p:pic>
      <p:pic>
        <p:nvPicPr>
          <p:cNvPr id="76" name="Picture 75"/>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rcRect l="29221" t="12699" r="30473" b="27831"/>
          <a:stretch/>
        </p:blipFill>
        <p:spPr>
          <a:xfrm>
            <a:off x="4897386" y="7010341"/>
            <a:ext cx="1280840" cy="2235503"/>
          </a:xfrm>
          <a:prstGeom prst="rect">
            <a:avLst/>
          </a:prstGeom>
        </p:spPr>
      </p:pic>
      <p:pic>
        <p:nvPicPr>
          <p:cNvPr id="77" name="Picture 76">
            <a:hlinkClick r:id="rId16" action="ppaction://hlinksldjump"/>
          </p:cNvPr>
          <p:cNvPicPr>
            <a:picLocks noChangeAspect="1"/>
          </p:cNvPicPr>
          <p:nvPr/>
        </p:nvPicPr>
        <p:blipFill rotWithShape="1">
          <a:blip r:embed="rId17">
            <a:extLst>
              <a:ext uri="{BEBA8EAE-BF5A-486C-A8C5-ECC9F3942E4B}">
                <a14:imgProps xmlns:a14="http://schemas.microsoft.com/office/drawing/2010/main">
                  <a14:imgLayer r:embed="rId7">
                    <a14:imgEffect>
                      <a14:backgroundRemoval t="16574" b="27778" l="56900" r="70400"/>
                    </a14:imgEffect>
                  </a14:imgLayer>
                </a14:imgProps>
              </a:ext>
              <a:ext uri="{28A0092B-C50C-407E-A947-70E740481C1C}">
                <a14:useLocalDpi xmlns:a14="http://schemas.microsoft.com/office/drawing/2010/main" val="0"/>
              </a:ext>
            </a:extLst>
          </a:blip>
          <a:srcRect l="55700" t="18285" r="30812" b="72429"/>
          <a:stretch/>
        </p:blipFill>
        <p:spPr>
          <a:xfrm>
            <a:off x="4889848" y="9105418"/>
            <a:ext cx="1259886" cy="946650"/>
          </a:xfrm>
          <a:prstGeom prst="rect">
            <a:avLst/>
          </a:prstGeom>
        </p:spPr>
      </p:pic>
      <p:pic>
        <p:nvPicPr>
          <p:cNvPr id="78" name="Picture 77"/>
          <p:cNvPicPr>
            <a:picLocks noChangeAspect="1"/>
          </p:cNvPicPr>
          <p:nvPr/>
        </p:nvPicPr>
        <p:blipFill rotWithShape="1">
          <a:blip r:embed="rId18">
            <a:extLst>
              <a:ext uri="{BEBA8EAE-BF5A-486C-A8C5-ECC9F3942E4B}">
                <a14:imgProps xmlns:a14="http://schemas.microsoft.com/office/drawing/2010/main">
                  <a14:imgLayer r:embed="rId11">
                    <a14:imgEffect>
                      <a14:backgroundRemoval t="40604" b="66504" l="30200" r="47200">
                        <a14:foregroundMark x1="35900" y1="44109" x2="35900" y2="44109"/>
                        <a14:foregroundMark x1="33600" y1="43817" x2="33600" y2="43817"/>
                        <a14:foregroundMark x1="35400" y1="45472" x2="35400" y2="45472"/>
                        <a14:foregroundMark x1="34400" y1="44206" x2="34400" y2="46835"/>
                        <a14:foregroundMark x1="32100" y1="47225" x2="32100" y2="47225"/>
                        <a14:foregroundMark x1="32000" y1="48101" x2="32000" y2="48101"/>
                        <a14:foregroundMark x1="34100" y1="48101" x2="34100" y2="48101"/>
                        <a14:foregroundMark x1="33700" y1="46154" x2="36300" y2="48004"/>
                        <a14:foregroundMark x1="38300" y1="44401" x2="38300" y2="44401"/>
                        <a14:foregroundMark x1="38200" y1="44791" x2="37500" y2="45764"/>
                      </a14:backgroundRemoval>
                    </a14:imgEffect>
                  </a14:imgLayer>
                </a14:imgProps>
              </a:ext>
              <a:ext uri="{28A0092B-C50C-407E-A947-70E740481C1C}">
                <a14:useLocalDpi xmlns:a14="http://schemas.microsoft.com/office/drawing/2010/main" val="0"/>
              </a:ext>
            </a:extLst>
          </a:blip>
          <a:srcRect l="30221" t="40635" r="52608" b="33697"/>
          <a:stretch/>
        </p:blipFill>
        <p:spPr>
          <a:xfrm>
            <a:off x="6943411" y="6753396"/>
            <a:ext cx="1587147" cy="2436631"/>
          </a:xfrm>
          <a:prstGeom prst="rect">
            <a:avLst/>
          </a:prstGeom>
        </p:spPr>
      </p:pic>
      <p:pic>
        <p:nvPicPr>
          <p:cNvPr id="79" name="Picture 78">
            <a:hlinkClick r:id="rId19" action="ppaction://hlinksldjump"/>
          </p:cNvPr>
          <p:cNvPicPr>
            <a:picLocks noChangeAspect="1"/>
          </p:cNvPicPr>
          <p:nvPr/>
        </p:nvPicPr>
        <p:blipFill rotWithShape="1">
          <a:blip r:embed="rId20">
            <a:extLst>
              <a:ext uri="{BEBA8EAE-BF5A-486C-A8C5-ECC9F3942E4B}">
                <a14:imgProps xmlns:a14="http://schemas.microsoft.com/office/drawing/2010/main">
                  <a14:imgLayer r:embed="rId7">
                    <a14:imgEffect>
                      <a14:backgroundRemoval t="76389" b="87870" l="33500" r="46800"/>
                    </a14:imgEffect>
                    <a14:imgEffect>
                      <a14:sharpenSoften amount="50000"/>
                    </a14:imgEffect>
                    <a14:imgEffect>
                      <a14:saturation sat="400000"/>
                    </a14:imgEffect>
                  </a14:imgLayer>
                </a14:imgProps>
              </a:ext>
              <a:ext uri="{28A0092B-C50C-407E-A947-70E740481C1C}">
                <a14:useLocalDpi xmlns:a14="http://schemas.microsoft.com/office/drawing/2010/main" val="0"/>
              </a:ext>
            </a:extLst>
          </a:blip>
          <a:srcRect l="31942" t="76389" r="51501" b="12500"/>
          <a:stretch/>
        </p:blipFill>
        <p:spPr>
          <a:xfrm>
            <a:off x="7046603" y="9052374"/>
            <a:ext cx="1379337" cy="999693"/>
          </a:xfrm>
          <a:prstGeom prst="rect">
            <a:avLst/>
          </a:prstGeom>
        </p:spPr>
      </p:pic>
      <p:pic>
        <p:nvPicPr>
          <p:cNvPr id="80" name="Picture 79"/>
          <p:cNvPicPr>
            <a:picLocks noChangeAspect="1"/>
          </p:cNvPicPr>
          <p:nvPr/>
        </p:nvPicPr>
        <p:blipFill rotWithShape="1">
          <a:blip r:embed="rId21">
            <a:extLst>
              <a:ext uri="{BEBA8EAE-BF5A-486C-A8C5-ECC9F3942E4B}">
                <a14:imgProps xmlns:a14="http://schemas.microsoft.com/office/drawing/2010/main">
                  <a14:imgLayer r:embed="rId7">
                    <a14:imgEffect>
                      <a14:backgroundRemoval t="31852" b="48426" l="9600" r="24600">
                        <a14:foregroundMark x1="15500" y1="32963" x2="15800" y2="40093"/>
                        <a14:foregroundMark x1="12200" y1="37222" x2="20100" y2="37037"/>
                        <a14:foregroundMark x1="20000" y1="43889" x2="20000" y2="46389"/>
                        <a14:foregroundMark x1="11400" y1="42685" x2="11800" y2="44722"/>
                      </a14:backgroundRemoval>
                    </a14:imgEffect>
                  </a14:imgLayer>
                </a14:imgProps>
              </a:ext>
              <a:ext uri="{28A0092B-C50C-407E-A947-70E740481C1C}">
                <a14:useLocalDpi xmlns:a14="http://schemas.microsoft.com/office/drawing/2010/main" val="0"/>
              </a:ext>
            </a:extLst>
          </a:blip>
          <a:srcRect l="9400" t="30741" r="76475" b="51666"/>
          <a:stretch/>
        </p:blipFill>
        <p:spPr>
          <a:xfrm>
            <a:off x="9246385" y="7478496"/>
            <a:ext cx="1222338" cy="1711719"/>
          </a:xfrm>
          <a:prstGeom prst="rect">
            <a:avLst/>
          </a:prstGeom>
        </p:spPr>
      </p:pic>
      <p:pic>
        <p:nvPicPr>
          <p:cNvPr id="81" name="Picture 80">
            <a:hlinkClick r:id="rId22" action="ppaction://hlinksldjump"/>
          </p:cNvPr>
          <p:cNvPicPr>
            <a:picLocks noChangeAspect="1"/>
          </p:cNvPicPr>
          <p:nvPr/>
        </p:nvPicPr>
        <p:blipFill rotWithShape="1">
          <a:blip r:embed="rId23">
            <a:extLst>
              <a:ext uri="{BEBA8EAE-BF5A-486C-A8C5-ECC9F3942E4B}">
                <a14:imgProps xmlns:a14="http://schemas.microsoft.com/office/drawing/2010/main">
                  <a14:imgLayer r:embed="rId7">
                    <a14:imgEffect>
                      <a14:backgroundRemoval t="78889" b="88519" l="10200" r="25300">
                        <a14:foregroundMark x1="12700" y1="79722" x2="20100" y2="79722"/>
                        <a14:foregroundMark x1="12000" y1="80648" x2="13000" y2="81389"/>
                        <a14:foregroundMark x1="11900" y1="80185" x2="11700" y2="81019"/>
                        <a14:foregroundMark x1="13000" y1="81481" x2="13900" y2="81481"/>
                        <a14:foregroundMark x1="14500" y1="80556" x2="17200" y2="81759"/>
                        <a14:foregroundMark x1="17500" y1="80648" x2="20600" y2="81944"/>
                        <a14:foregroundMark x1="21200" y1="80463" x2="21600" y2="80926"/>
                      </a14:backgroundRemoval>
                    </a14:imgEffect>
                  </a14:imgLayer>
                </a14:imgProps>
              </a:ext>
              <a:ext uri="{28A0092B-C50C-407E-A947-70E740481C1C}">
                <a14:useLocalDpi xmlns:a14="http://schemas.microsoft.com/office/drawing/2010/main" val="0"/>
              </a:ext>
            </a:extLst>
          </a:blip>
          <a:srcRect l="10200" t="79239" r="76959" b="11481"/>
          <a:stretch/>
        </p:blipFill>
        <p:spPr>
          <a:xfrm>
            <a:off x="9273113" y="9143262"/>
            <a:ext cx="1095470" cy="947968"/>
          </a:xfrm>
          <a:prstGeom prst="rect">
            <a:avLst/>
          </a:prstGeom>
        </p:spPr>
      </p:pic>
      <p:sp>
        <p:nvSpPr>
          <p:cNvPr id="58" name="Rounded Rectangle 57">
            <a:hlinkClick r:id="rId24" action="ppaction://hlinksldjump"/>
          </p:cNvPr>
          <p:cNvSpPr/>
          <p:nvPr/>
        </p:nvSpPr>
        <p:spPr>
          <a:xfrm>
            <a:off x="755707" y="6077096"/>
            <a:ext cx="1972979" cy="59779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Trở</a:t>
            </a:r>
            <a: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về</a:t>
            </a:r>
            <a:endPar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105" name="Google Shape;1031;p37"/>
          <p:cNvGrpSpPr/>
          <p:nvPr/>
        </p:nvGrpSpPr>
        <p:grpSpPr>
          <a:xfrm flipH="1">
            <a:off x="14642" y="5357129"/>
            <a:ext cx="1376330" cy="1485904"/>
            <a:chOff x="2013650" y="1733325"/>
            <a:chExt cx="407750" cy="445875"/>
          </a:xfrm>
        </p:grpSpPr>
        <p:sp>
          <p:nvSpPr>
            <p:cNvPr id="106" name="Google Shape;1032;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4004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07" name="Google Shape;1033;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EC206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08" name="Google Shape;1034;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09" name="Google Shape;1035;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10" name="Google Shape;1036;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11" name="Google Shape;1037;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12" name="Google Shape;1038;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13" name="Google Shape;1039;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14" name="Google Shape;1040;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15" name="Google Shape;1041;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16" name="Google Shape;1042;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17" name="Google Shape;1043;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18" name="Google Shape;1044;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19" name="Google Shape;1045;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20" name="Google Shape;1046;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21" name="Google Shape;1047;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22" name="Google Shape;1048;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FE67BE"/>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sp>
        <p:nvSpPr>
          <p:cNvPr id="123" name="Rectangle 122"/>
          <p:cNvSpPr/>
          <p:nvPr/>
        </p:nvSpPr>
        <p:spPr>
          <a:xfrm>
            <a:off x="3010056" y="6058391"/>
            <a:ext cx="2492584" cy="67764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1896" b="0"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Ghi</a:t>
            </a:r>
            <a:r>
              <a:rPr kumimoji="0" lang="en-US" sz="1896"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chú</a:t>
            </a:r>
            <a:r>
              <a:rPr kumimoji="0" lang="en-US" sz="1896"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HS </a:t>
            </a:r>
            <a:r>
              <a:rPr kumimoji="0" lang="en-US" sz="1896" b="0"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trả</a:t>
            </a:r>
            <a:r>
              <a:rPr kumimoji="0" lang="en-US" sz="1896"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lời</a:t>
            </a:r>
            <a:r>
              <a:rPr kumimoji="0" lang="en-US" sz="1896"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xong</a:t>
            </a:r>
            <a:r>
              <a:rPr kumimoji="0" lang="en-US" sz="1896"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click </a:t>
            </a:r>
            <a:r>
              <a:rPr kumimoji="0" lang="en-US" sz="1896" b="0"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Trở</a:t>
            </a:r>
            <a:r>
              <a:rPr kumimoji="0" lang="en-US" sz="1896"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a:t>
            </a:r>
            <a:r>
              <a:rPr kumimoji="0" lang="en-US" sz="1896" b="0" i="0" u="none" strike="noStrike" kern="1200" cap="none" spc="0" normalizeH="0" baseline="0" noProof="0" dirty="0" err="1">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về</a:t>
            </a:r>
            <a:endParaRPr kumimoji="0" lang="en-US" sz="1896"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endParaRPr>
          </a:p>
        </p:txBody>
      </p:sp>
      <p:grpSp>
        <p:nvGrpSpPr>
          <p:cNvPr id="4" name="Group 3"/>
          <p:cNvGrpSpPr/>
          <p:nvPr/>
        </p:nvGrpSpPr>
        <p:grpSpPr>
          <a:xfrm>
            <a:off x="2399563" y="150630"/>
            <a:ext cx="7774167" cy="1907075"/>
            <a:chOff x="5667646" y="720179"/>
            <a:chExt cx="7774167" cy="1907075"/>
          </a:xfrm>
        </p:grpSpPr>
        <p:sp>
          <p:nvSpPr>
            <p:cNvPr id="82" name="Rectangle 81"/>
            <p:cNvSpPr/>
            <p:nvPr/>
          </p:nvSpPr>
          <p:spPr>
            <a:xfrm>
              <a:off x="6145081" y="1924156"/>
              <a:ext cx="7296732" cy="703098"/>
            </a:xfrm>
            <a:prstGeom prst="rect">
              <a:avLst/>
            </a:prstGeom>
            <a:ln w="38100"/>
          </p:spPr>
          <p:style>
            <a:lnRef idx="2">
              <a:schemeClr val="accent2"/>
            </a:lnRef>
            <a:fillRef idx="1">
              <a:schemeClr val="lt1"/>
            </a:fillRef>
            <a:effectRef idx="0">
              <a:schemeClr val="accent2"/>
            </a:effectRef>
            <a:fontRef idx="minor">
              <a:schemeClr val="dk1"/>
            </a:fontRef>
          </p:style>
          <p:txBody>
            <a:bodyPr wrap="square" lIns="86699" tIns="43349" rIns="86699" bIns="43349">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a:ea typeface="Calibri" panose="020F0502020204030204" pitchFamily="34" charset="0"/>
                  <a:cs typeface="+mn-cs"/>
                </a:rPr>
                <a:t>Nhờ</a:t>
              </a:r>
              <a:r>
                <a:rPr kumimoji="0" lang="en-US" sz="4000" b="0" i="0" u="none" strike="noStrike" kern="1200" cap="none" spc="0" normalizeH="0" baseline="0" noProof="0" dirty="0">
                  <a:ln>
                    <a:noFill/>
                  </a:ln>
                  <a:solidFill>
                    <a:prstClr val="black"/>
                  </a:solidFill>
                  <a:effectLst/>
                  <a:uLnTx/>
                  <a:uFillTx/>
                  <a:latin typeface="Calibri"/>
                  <a:ea typeface="Calibri" panose="020F0502020204030204" pitchFamily="34" charset="0"/>
                  <a:cs typeface="+mn-cs"/>
                </a:rPr>
                <a:t> </a:t>
              </a:r>
              <a:r>
                <a:rPr kumimoji="0" lang="en-US" sz="4000" b="0" i="0" u="none" strike="noStrike" kern="1200" cap="none" spc="0" normalizeH="0" baseline="0" noProof="0" dirty="0" err="1">
                  <a:ln>
                    <a:noFill/>
                  </a:ln>
                  <a:solidFill>
                    <a:prstClr val="black"/>
                  </a:solidFill>
                  <a:effectLst/>
                  <a:uLnTx/>
                  <a:uFillTx/>
                  <a:latin typeface="Calibri"/>
                  <a:ea typeface="Calibri" panose="020F0502020204030204" pitchFamily="34" charset="0"/>
                  <a:cs typeface="+mn-cs"/>
                </a:rPr>
                <a:t>có</a:t>
              </a:r>
              <a:r>
                <a:rPr kumimoji="0" lang="en-US" sz="4000" b="0" i="0" u="none" strike="noStrike" kern="1200" cap="none" spc="0" normalizeH="0" baseline="0" noProof="0" dirty="0">
                  <a:ln>
                    <a:noFill/>
                  </a:ln>
                  <a:solidFill>
                    <a:prstClr val="black"/>
                  </a:solidFill>
                  <a:effectLst/>
                  <a:uLnTx/>
                  <a:uFillTx/>
                  <a:latin typeface="Calibri"/>
                  <a:ea typeface="Calibri" panose="020F0502020204030204" pitchFamily="34" charset="0"/>
                  <a:cs typeface="+mn-cs"/>
                </a:rPr>
                <a:t> </a:t>
              </a:r>
              <a:r>
                <a:rPr kumimoji="0" lang="en-US" sz="4000" b="0" i="0" u="none" strike="noStrike" kern="1200" cap="none" spc="0" normalizeH="0" baseline="0" noProof="0" dirty="0" err="1">
                  <a:ln>
                    <a:noFill/>
                  </a:ln>
                  <a:solidFill>
                    <a:prstClr val="black"/>
                  </a:solidFill>
                  <a:effectLst/>
                  <a:uLnTx/>
                  <a:uFillTx/>
                  <a:latin typeface="Calibri"/>
                  <a:ea typeface="Calibri" panose="020F0502020204030204" pitchFamily="34" charset="0"/>
                  <a:cs typeface="+mn-cs"/>
                </a:rPr>
                <a:t>điện</a:t>
              </a:r>
              <a:r>
                <a:rPr kumimoji="0" lang="en-US" sz="4000" b="0" i="0" u="none" strike="noStrike" kern="1200" cap="none" spc="0" normalizeH="0" baseline="0" noProof="0" dirty="0">
                  <a:ln>
                    <a:noFill/>
                  </a:ln>
                  <a:solidFill>
                    <a:prstClr val="black"/>
                  </a:solidFill>
                  <a:effectLst/>
                  <a:uLnTx/>
                  <a:uFillTx/>
                  <a:latin typeface="Calibri"/>
                  <a:ea typeface="Calibri" panose="020F0502020204030204" pitchFamily="34" charset="0"/>
                  <a:cs typeface="+mn-cs"/>
                </a:rPr>
                <a:t> </a:t>
              </a:r>
              <a:r>
                <a:rPr kumimoji="0" lang="en-US" sz="4000" b="0" i="0" u="none" strike="noStrike" kern="1200" cap="none" spc="0" normalizeH="0" baseline="0" noProof="0" dirty="0" err="1">
                  <a:ln>
                    <a:noFill/>
                  </a:ln>
                  <a:solidFill>
                    <a:prstClr val="black"/>
                  </a:solidFill>
                  <a:effectLst/>
                  <a:uLnTx/>
                  <a:uFillTx/>
                  <a:latin typeface="Calibri"/>
                  <a:ea typeface="Calibri" panose="020F0502020204030204" pitchFamily="34" charset="0"/>
                  <a:cs typeface="+mn-cs"/>
                </a:rPr>
                <a:t>thoại</a:t>
              </a:r>
              <a:r>
                <a:rPr kumimoji="0" lang="en-US" sz="4000" b="0" i="0" u="none" strike="noStrike" kern="1200" cap="none" spc="0" normalizeH="0" baseline="0" noProof="0" dirty="0">
                  <a:ln>
                    <a:noFill/>
                  </a:ln>
                  <a:solidFill>
                    <a:prstClr val="black"/>
                  </a:solidFill>
                  <a:effectLst/>
                  <a:uLnTx/>
                  <a:uFillTx/>
                  <a:latin typeface="Calibri"/>
                  <a:ea typeface="Calibri" panose="020F0502020204030204" pitchFamily="34" charset="0"/>
                  <a:cs typeface="+mn-cs"/>
                </a:rPr>
                <a:t>, </a:t>
              </a:r>
              <a:r>
                <a:rPr kumimoji="0" lang="en-US" sz="4000" b="0" i="0" u="none" strike="noStrike" kern="1200" cap="none" spc="0" normalizeH="0" baseline="0" noProof="0" dirty="0" err="1">
                  <a:ln>
                    <a:noFill/>
                  </a:ln>
                  <a:solidFill>
                    <a:prstClr val="black"/>
                  </a:solidFill>
                  <a:effectLst/>
                  <a:uLnTx/>
                  <a:uFillTx/>
                  <a:latin typeface="Calibri"/>
                  <a:ea typeface="Calibri" panose="020F0502020204030204" pitchFamily="34" charset="0"/>
                  <a:cs typeface="+mn-cs"/>
                </a:rPr>
                <a:t>em</a:t>
              </a:r>
              <a:r>
                <a:rPr kumimoji="0" lang="en-US" sz="4000" b="0" i="0" u="none" strike="noStrike" kern="1200" cap="none" spc="0" normalizeH="0" baseline="0" noProof="0" dirty="0">
                  <a:ln>
                    <a:noFill/>
                  </a:ln>
                  <a:solidFill>
                    <a:prstClr val="black"/>
                  </a:solidFill>
                  <a:effectLst/>
                  <a:uLnTx/>
                  <a:uFillTx/>
                  <a:latin typeface="Calibri"/>
                  <a:ea typeface="Calibri" panose="020F0502020204030204" pitchFamily="34" charset="0"/>
                  <a:cs typeface="+mn-cs"/>
                </a:rPr>
                <a:t> </a:t>
              </a:r>
              <a:r>
                <a:rPr kumimoji="0" lang="en-US" sz="4000" b="0" i="0" u="none" strike="noStrike" kern="1200" cap="none" spc="0" normalizeH="0" baseline="0" noProof="0" dirty="0" err="1">
                  <a:ln>
                    <a:noFill/>
                  </a:ln>
                  <a:solidFill>
                    <a:prstClr val="black"/>
                  </a:solidFill>
                  <a:effectLst/>
                  <a:uLnTx/>
                  <a:uFillTx/>
                  <a:latin typeface="Calibri"/>
                  <a:ea typeface="Calibri" panose="020F0502020204030204" pitchFamily="34" charset="0"/>
                  <a:cs typeface="+mn-cs"/>
                </a:rPr>
                <a:t>có</a:t>
              </a:r>
              <a:r>
                <a:rPr kumimoji="0" lang="en-US" sz="4000" b="0" i="0" u="none" strike="noStrike" kern="1200" cap="none" spc="0" normalizeH="0" baseline="0" noProof="0" dirty="0">
                  <a:ln>
                    <a:noFill/>
                  </a:ln>
                  <a:solidFill>
                    <a:prstClr val="black"/>
                  </a:solidFill>
                  <a:effectLst/>
                  <a:uLnTx/>
                  <a:uFillTx/>
                  <a:latin typeface="Calibri"/>
                  <a:ea typeface="Calibri" panose="020F0502020204030204" pitchFamily="34" charset="0"/>
                  <a:cs typeface="+mn-cs"/>
                </a:rPr>
                <a:t> </a:t>
              </a:r>
              <a:r>
                <a:rPr kumimoji="0" lang="en-US" sz="4000" b="0" i="0" u="none" strike="noStrike" kern="1200" cap="none" spc="0" normalizeH="0" baseline="0" noProof="0" dirty="0" err="1">
                  <a:ln>
                    <a:noFill/>
                  </a:ln>
                  <a:solidFill>
                    <a:prstClr val="black"/>
                  </a:solidFill>
                  <a:effectLst/>
                  <a:uLnTx/>
                  <a:uFillTx/>
                  <a:latin typeface="Calibri"/>
                  <a:ea typeface="Calibri" panose="020F0502020204030204" pitchFamily="34" charset="0"/>
                  <a:cs typeface="+mn-cs"/>
                </a:rPr>
                <a:t>thể</a:t>
              </a:r>
              <a:r>
                <a:rPr kumimoji="0" lang="en-US" sz="4000" b="0" i="0" u="none" strike="noStrike" kern="1200" cap="none" spc="0" normalizeH="0" baseline="0" noProof="0" dirty="0">
                  <a:ln>
                    <a:noFill/>
                  </a:ln>
                  <a:solidFill>
                    <a:prstClr val="black"/>
                  </a:solidFill>
                  <a:effectLst/>
                  <a:uLnTx/>
                  <a:uFillTx/>
                  <a:latin typeface="Calibri"/>
                  <a:ea typeface="Calibri" panose="020F0502020204030204" pitchFamily="34" charset="0"/>
                  <a:cs typeface="+mn-cs"/>
                </a:rPr>
                <a:t> (……) </a:t>
              </a:r>
            </a:p>
          </p:txBody>
        </p:sp>
        <p:grpSp>
          <p:nvGrpSpPr>
            <p:cNvPr id="128" name="Google Shape;1012;p37"/>
            <p:cNvGrpSpPr/>
            <p:nvPr/>
          </p:nvGrpSpPr>
          <p:grpSpPr>
            <a:xfrm>
              <a:off x="5667646" y="720179"/>
              <a:ext cx="1455282" cy="1508052"/>
              <a:chOff x="5949775" y="2481625"/>
              <a:chExt cx="400600" cy="445825"/>
            </a:xfrm>
          </p:grpSpPr>
          <p:sp>
            <p:nvSpPr>
              <p:cNvPr id="129" name="Google Shape;1013;p37"/>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rgbClr val="84004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0" name="Google Shape;1014;p37"/>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6">
                  <a:lumMod val="50000"/>
                </a:schemeClr>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1" name="Google Shape;1015;p37"/>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2" name="Google Shape;1016;p37"/>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3" name="Google Shape;1017;p37"/>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4" name="Google Shape;1018;p37"/>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5" name="Google Shape;1019;p37"/>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6" name="Google Shape;1020;p37"/>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7" name="Google Shape;1021;p37"/>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8" name="Google Shape;1022;p37"/>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9" name="Google Shape;1023;p37"/>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0" name="Google Shape;1024;p37"/>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1" name="Google Shape;1025;p37"/>
              <p:cNvSpPr/>
              <p:nvPr/>
            </p:nvSpPr>
            <p:spPr>
              <a:xfrm>
                <a:off x="6209999" y="2617577"/>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2" name="Google Shape;1026;p37"/>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3" name="Google Shape;1027;p37"/>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4" name="Google Shape;1028;p37"/>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5" name="Google Shape;1029;p37"/>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rgbClr val="FFC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6" name="Google Shape;1030;p37"/>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grpSp>
      <p:sp>
        <p:nvSpPr>
          <p:cNvPr id="3" name="Cloud 2">
            <a:extLst>
              <a:ext uri="{FF2B5EF4-FFF2-40B4-BE49-F238E27FC236}">
                <a16:creationId xmlns:a16="http://schemas.microsoft.com/office/drawing/2014/main" id="{84D427E4-6224-4738-9861-E22C4731469C}"/>
              </a:ext>
            </a:extLst>
          </p:cNvPr>
          <p:cNvSpPr/>
          <p:nvPr/>
        </p:nvSpPr>
        <p:spPr>
          <a:xfrm>
            <a:off x="3513911" y="3068053"/>
            <a:ext cx="5732474" cy="2207616"/>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t>nói</a:t>
            </a:r>
            <a:r>
              <a:rPr lang="en-US" sz="4000" dirty="0"/>
              <a:t> </a:t>
            </a:r>
            <a:r>
              <a:rPr lang="en-US" sz="4000" dirty="0" err="1"/>
              <a:t>chuyện</a:t>
            </a:r>
            <a:r>
              <a:rPr lang="en-US" sz="4000" dirty="0"/>
              <a:t> </a:t>
            </a:r>
            <a:r>
              <a:rPr lang="en-US" sz="4000" dirty="0" err="1"/>
              <a:t>với</a:t>
            </a:r>
            <a:r>
              <a:rPr lang="en-US" sz="4000" dirty="0"/>
              <a:t> </a:t>
            </a:r>
            <a:r>
              <a:rPr lang="en-US" sz="4000" dirty="0" err="1"/>
              <a:t>ông</a:t>
            </a:r>
            <a:r>
              <a:rPr lang="en-US" sz="4000" dirty="0"/>
              <a:t> </a:t>
            </a:r>
            <a:r>
              <a:rPr lang="en-US" sz="4000" dirty="0" err="1"/>
              <a:t>bà</a:t>
            </a:r>
            <a:r>
              <a:rPr lang="en-US" sz="4000" dirty="0"/>
              <a:t> ở </a:t>
            </a:r>
            <a:r>
              <a:rPr lang="en-US" sz="4000" dirty="0" err="1"/>
              <a:t>quê</a:t>
            </a:r>
            <a:endParaRPr lang="en-US" sz="4000" dirty="0"/>
          </a:p>
        </p:txBody>
      </p:sp>
    </p:spTree>
    <p:extLst>
      <p:ext uri="{BB962C8B-B14F-4D97-AF65-F5344CB8AC3E}">
        <p14:creationId xmlns:p14="http://schemas.microsoft.com/office/powerpoint/2010/main" val="1022440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0-#ppt_w/2"/>
                                          </p:val>
                                        </p:tav>
                                        <p:tav tm="100000">
                                          <p:val>
                                            <p:strVal val="#ppt_x"/>
                                          </p:val>
                                        </p:tav>
                                      </p:tavLst>
                                    </p:anim>
                                    <p:anim calcmode="lin" valueType="num">
                                      <p:cBhvr additive="base">
                                        <p:cTn id="8" dur="2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65"/>
                </p:tgtEl>
              </p:cMediaNode>
            </p:audio>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188"/>
            <a:ext cx="12192000" cy="6857999"/>
          </a:xfrm>
          <a:prstGeom prst="rect">
            <a:avLst/>
          </a:prstGeom>
        </p:spPr>
      </p:pic>
      <p:grpSp>
        <p:nvGrpSpPr>
          <p:cNvPr id="40" name="Google Shape;1049;p37"/>
          <p:cNvGrpSpPr/>
          <p:nvPr/>
        </p:nvGrpSpPr>
        <p:grpSpPr>
          <a:xfrm flipH="1">
            <a:off x="9662874" y="9774416"/>
            <a:ext cx="512912" cy="560869"/>
            <a:chOff x="2013650" y="1733325"/>
            <a:chExt cx="407750" cy="445875"/>
          </a:xfrm>
        </p:grpSpPr>
        <p:sp>
          <p:nvSpPr>
            <p:cNvPr id="41" name="Google Shape;1050;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0E8ED"/>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2" name="Google Shape;1051;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80E8ED"/>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3" name="Google Shape;1052;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4" name="Google Shape;1053;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5" name="Google Shape;1054;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6" name="Google Shape;1055;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7" name="Google Shape;1056;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8" name="Google Shape;1057;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9" name="Google Shape;1058;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0" name="Google Shape;1059;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1" name="Google Shape;1060;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2" name="Google Shape;1061;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3" name="Google Shape;1062;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4" name="Google Shape;1063;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5" name="Google Shape;1064;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6" name="Google Shape;1065;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7" name="Google Shape;1066;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80E8ED"/>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pic>
        <p:nvPicPr>
          <p:cNvPr id="65"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17" end="7305.8333"/>
                </p14:media>
              </p:ext>
            </p:extLst>
          </p:nvPr>
        </p:nvPicPr>
        <p:blipFill>
          <a:blip r:embed="rId5"/>
          <a:stretch>
            <a:fillRect/>
          </a:stretch>
        </p:blipFill>
        <p:spPr>
          <a:xfrm>
            <a:off x="3484536" y="-1701434"/>
            <a:ext cx="577991" cy="577991"/>
          </a:xfrm>
          <a:prstGeom prst="rect">
            <a:avLst/>
          </a:prstGeom>
        </p:spPr>
      </p:pic>
      <p:sp>
        <p:nvSpPr>
          <p:cNvPr id="69" name="Rounded Rectangle 68"/>
          <p:cNvSpPr/>
          <p:nvPr/>
        </p:nvSpPr>
        <p:spPr>
          <a:xfrm>
            <a:off x="11300550" y="6220749"/>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303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a:t>
            </a:r>
          </a:p>
        </p:txBody>
      </p:sp>
      <p:sp>
        <p:nvSpPr>
          <p:cNvPr id="70" name="Rounded Rectangle 69"/>
          <p:cNvSpPr/>
          <p:nvPr/>
        </p:nvSpPr>
        <p:spPr>
          <a:xfrm>
            <a:off x="7423093" y="10079056"/>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303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a:t>
            </a:r>
          </a:p>
        </p:txBody>
      </p:sp>
      <p:sp>
        <p:nvSpPr>
          <p:cNvPr id="71" name="Rounded Rectangle 70"/>
          <p:cNvSpPr/>
          <p:nvPr/>
        </p:nvSpPr>
        <p:spPr>
          <a:xfrm>
            <a:off x="9545392" y="10079056"/>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303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a:t>
            </a:r>
          </a:p>
        </p:txBody>
      </p:sp>
      <p:pic>
        <p:nvPicPr>
          <p:cNvPr id="76" name="Picture 75"/>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29221" t="12699" r="30473" b="27831"/>
          <a:stretch/>
        </p:blipFill>
        <p:spPr>
          <a:xfrm>
            <a:off x="10913499" y="3152034"/>
            <a:ext cx="1280840" cy="2235503"/>
          </a:xfrm>
          <a:prstGeom prst="rect">
            <a:avLst/>
          </a:prstGeom>
        </p:spPr>
      </p:pic>
      <p:pic>
        <p:nvPicPr>
          <p:cNvPr id="77" name="Picture 76"/>
          <p:cNvPicPr>
            <a:picLocks noChangeAspect="1"/>
          </p:cNvPicPr>
          <p:nvPr/>
        </p:nvPicPr>
        <p:blipFill rotWithShape="1">
          <a:blip r:embed="rId8">
            <a:extLst>
              <a:ext uri="{BEBA8EAE-BF5A-486C-A8C5-ECC9F3942E4B}">
                <a14:imgProps xmlns:a14="http://schemas.microsoft.com/office/drawing/2010/main">
                  <a14:imgLayer r:embed="rId9">
                    <a14:imgEffect>
                      <a14:backgroundRemoval t="16574" b="27778" l="56900" r="70400"/>
                    </a14:imgEffect>
                  </a14:imgLayer>
                </a14:imgProps>
              </a:ext>
              <a:ext uri="{28A0092B-C50C-407E-A947-70E740481C1C}">
                <a14:useLocalDpi xmlns:a14="http://schemas.microsoft.com/office/drawing/2010/main" val="0"/>
              </a:ext>
            </a:extLst>
          </a:blip>
          <a:srcRect l="55700" t="18285" r="30812" b="72429"/>
          <a:stretch/>
        </p:blipFill>
        <p:spPr>
          <a:xfrm>
            <a:off x="10905961" y="5247111"/>
            <a:ext cx="1259886" cy="946650"/>
          </a:xfrm>
          <a:prstGeom prst="rect">
            <a:avLst/>
          </a:prstGeom>
        </p:spPr>
      </p:pic>
      <p:pic>
        <p:nvPicPr>
          <p:cNvPr id="78" name="Picture 77"/>
          <p:cNvPicPr>
            <a:picLocks noChangeAspect="1"/>
          </p:cNvPicPr>
          <p:nvPr/>
        </p:nvPicPr>
        <p:blipFill rotWithShape="1">
          <a:blip r:embed="rId10">
            <a:extLst>
              <a:ext uri="{BEBA8EAE-BF5A-486C-A8C5-ECC9F3942E4B}">
                <a14:imgProps xmlns:a14="http://schemas.microsoft.com/office/drawing/2010/main">
                  <a14:imgLayer r:embed="rId11">
                    <a14:imgEffect>
                      <a14:backgroundRemoval t="40604" b="66504" l="30200" r="47200">
                        <a14:foregroundMark x1="35900" y1="44109" x2="35900" y2="44109"/>
                        <a14:foregroundMark x1="33600" y1="43817" x2="33600" y2="43817"/>
                        <a14:foregroundMark x1="35400" y1="45472" x2="35400" y2="45472"/>
                        <a14:foregroundMark x1="34400" y1="44206" x2="34400" y2="46835"/>
                        <a14:foregroundMark x1="32100" y1="47225" x2="32100" y2="47225"/>
                        <a14:foregroundMark x1="32000" y1="48101" x2="32000" y2="48101"/>
                        <a14:foregroundMark x1="34100" y1="48101" x2="34100" y2="48101"/>
                        <a14:foregroundMark x1="33700" y1="46154" x2="36300" y2="48004"/>
                        <a14:foregroundMark x1="38300" y1="44401" x2="38300" y2="44401"/>
                        <a14:foregroundMark x1="38200" y1="44791" x2="37500" y2="45764"/>
                      </a14:backgroundRemoval>
                    </a14:imgEffect>
                  </a14:imgLayer>
                </a14:imgProps>
              </a:ext>
              <a:ext uri="{28A0092B-C50C-407E-A947-70E740481C1C}">
                <a14:useLocalDpi xmlns:a14="http://schemas.microsoft.com/office/drawing/2010/main" val="0"/>
              </a:ext>
            </a:extLst>
          </a:blip>
          <a:srcRect l="30221" t="40635" r="52608" b="33697"/>
          <a:stretch/>
        </p:blipFill>
        <p:spPr>
          <a:xfrm>
            <a:off x="6943411" y="6753396"/>
            <a:ext cx="1587147" cy="2436631"/>
          </a:xfrm>
          <a:prstGeom prst="rect">
            <a:avLst/>
          </a:prstGeom>
        </p:spPr>
      </p:pic>
      <p:pic>
        <p:nvPicPr>
          <p:cNvPr id="79" name="Picture 78">
            <a:hlinkClick r:id="rId12" action="ppaction://hlinksldjump"/>
          </p:cNvPr>
          <p:cNvPicPr>
            <a:picLocks noChangeAspect="1"/>
          </p:cNvPicPr>
          <p:nvPr/>
        </p:nvPicPr>
        <p:blipFill rotWithShape="1">
          <a:blip r:embed="rId13">
            <a:extLst>
              <a:ext uri="{BEBA8EAE-BF5A-486C-A8C5-ECC9F3942E4B}">
                <a14:imgProps xmlns:a14="http://schemas.microsoft.com/office/drawing/2010/main">
                  <a14:imgLayer r:embed="rId9">
                    <a14:imgEffect>
                      <a14:backgroundRemoval t="76389" b="87870" l="33500" r="46800"/>
                    </a14:imgEffect>
                    <a14:imgEffect>
                      <a14:sharpenSoften amount="50000"/>
                    </a14:imgEffect>
                    <a14:imgEffect>
                      <a14:saturation sat="400000"/>
                    </a14:imgEffect>
                  </a14:imgLayer>
                </a14:imgProps>
              </a:ext>
              <a:ext uri="{28A0092B-C50C-407E-A947-70E740481C1C}">
                <a14:useLocalDpi xmlns:a14="http://schemas.microsoft.com/office/drawing/2010/main" val="0"/>
              </a:ext>
            </a:extLst>
          </a:blip>
          <a:srcRect l="31942" t="76389" r="51501" b="12500"/>
          <a:stretch/>
        </p:blipFill>
        <p:spPr>
          <a:xfrm>
            <a:off x="7046603" y="9052374"/>
            <a:ext cx="1379337" cy="999693"/>
          </a:xfrm>
          <a:prstGeom prst="rect">
            <a:avLst/>
          </a:prstGeom>
        </p:spPr>
      </p:pic>
      <p:pic>
        <p:nvPicPr>
          <p:cNvPr id="80" name="Picture 79"/>
          <p:cNvPicPr>
            <a:picLocks noChangeAspect="1"/>
          </p:cNvPicPr>
          <p:nvPr/>
        </p:nvPicPr>
        <p:blipFill rotWithShape="1">
          <a:blip r:embed="rId14">
            <a:extLst>
              <a:ext uri="{BEBA8EAE-BF5A-486C-A8C5-ECC9F3942E4B}">
                <a14:imgProps xmlns:a14="http://schemas.microsoft.com/office/drawing/2010/main">
                  <a14:imgLayer r:embed="rId9">
                    <a14:imgEffect>
                      <a14:backgroundRemoval t="31852" b="48426" l="9600" r="24600">
                        <a14:foregroundMark x1="15500" y1="32963" x2="15800" y2="40093"/>
                        <a14:foregroundMark x1="12200" y1="37222" x2="20100" y2="37037"/>
                        <a14:foregroundMark x1="20000" y1="43889" x2="20000" y2="46389"/>
                        <a14:foregroundMark x1="11400" y1="42685" x2="11800" y2="44722"/>
                      </a14:backgroundRemoval>
                    </a14:imgEffect>
                  </a14:imgLayer>
                </a14:imgProps>
              </a:ext>
              <a:ext uri="{28A0092B-C50C-407E-A947-70E740481C1C}">
                <a14:useLocalDpi xmlns:a14="http://schemas.microsoft.com/office/drawing/2010/main" val="0"/>
              </a:ext>
            </a:extLst>
          </a:blip>
          <a:srcRect l="9400" t="30741" r="76475" b="51666"/>
          <a:stretch/>
        </p:blipFill>
        <p:spPr>
          <a:xfrm>
            <a:off x="9246385" y="7478496"/>
            <a:ext cx="1222338" cy="1711719"/>
          </a:xfrm>
          <a:prstGeom prst="rect">
            <a:avLst/>
          </a:prstGeom>
        </p:spPr>
      </p:pic>
      <p:pic>
        <p:nvPicPr>
          <p:cNvPr id="81" name="Picture 80">
            <a:hlinkClick r:id="rId15" action="ppaction://hlinksldjump"/>
          </p:cNvPr>
          <p:cNvPicPr>
            <a:picLocks noChangeAspect="1"/>
          </p:cNvPicPr>
          <p:nvPr/>
        </p:nvPicPr>
        <p:blipFill rotWithShape="1">
          <a:blip r:embed="rId16">
            <a:extLst>
              <a:ext uri="{BEBA8EAE-BF5A-486C-A8C5-ECC9F3942E4B}">
                <a14:imgProps xmlns:a14="http://schemas.microsoft.com/office/drawing/2010/main">
                  <a14:imgLayer r:embed="rId9">
                    <a14:imgEffect>
                      <a14:backgroundRemoval t="78889" b="88519" l="10200" r="25300">
                        <a14:foregroundMark x1="12700" y1="79722" x2="20100" y2="79722"/>
                        <a14:foregroundMark x1="12000" y1="80648" x2="13000" y2="81389"/>
                        <a14:foregroundMark x1="11900" y1="80185" x2="11700" y2="81019"/>
                        <a14:foregroundMark x1="13000" y1="81481" x2="13900" y2="81481"/>
                        <a14:foregroundMark x1="14500" y1="80556" x2="17200" y2="81759"/>
                        <a14:foregroundMark x1="17500" y1="80648" x2="20600" y2="81944"/>
                        <a14:foregroundMark x1="21200" y1="80463" x2="21600" y2="80926"/>
                      </a14:backgroundRemoval>
                    </a14:imgEffect>
                  </a14:imgLayer>
                </a14:imgProps>
              </a:ext>
              <a:ext uri="{28A0092B-C50C-407E-A947-70E740481C1C}">
                <a14:useLocalDpi xmlns:a14="http://schemas.microsoft.com/office/drawing/2010/main" val="0"/>
              </a:ext>
            </a:extLst>
          </a:blip>
          <a:srcRect l="10200" t="79239" r="76959" b="11481"/>
          <a:stretch/>
        </p:blipFill>
        <p:spPr>
          <a:xfrm>
            <a:off x="9273113" y="9143262"/>
            <a:ext cx="1095470" cy="947968"/>
          </a:xfrm>
          <a:prstGeom prst="rect">
            <a:avLst/>
          </a:prstGeom>
        </p:spPr>
      </p:pic>
      <p:grpSp>
        <p:nvGrpSpPr>
          <p:cNvPr id="83" name="Group 82"/>
          <p:cNvGrpSpPr/>
          <p:nvPr/>
        </p:nvGrpSpPr>
        <p:grpSpPr>
          <a:xfrm>
            <a:off x="1853198" y="425357"/>
            <a:ext cx="9239918" cy="1907075"/>
            <a:chOff x="5667646" y="720179"/>
            <a:chExt cx="7685425" cy="1907075"/>
          </a:xfrm>
        </p:grpSpPr>
        <p:sp>
          <p:nvSpPr>
            <p:cNvPr id="123" name="Rectangle 122"/>
            <p:cNvSpPr/>
            <p:nvPr/>
          </p:nvSpPr>
          <p:spPr>
            <a:xfrm>
              <a:off x="6531073" y="1924156"/>
              <a:ext cx="6821998" cy="703098"/>
            </a:xfrm>
            <a:prstGeom prst="rect">
              <a:avLst/>
            </a:prstGeom>
            <a:ln w="38100"/>
          </p:spPr>
          <p:style>
            <a:lnRef idx="2">
              <a:schemeClr val="accent2"/>
            </a:lnRef>
            <a:fillRef idx="1">
              <a:schemeClr val="lt1"/>
            </a:fillRef>
            <a:effectRef idx="0">
              <a:schemeClr val="accent2"/>
            </a:effectRef>
            <a:fontRef idx="minor">
              <a:schemeClr val="dk1"/>
            </a:fontRef>
          </p:style>
          <p:txBody>
            <a:bodyPr wrap="square" lIns="86699" tIns="43349" rIns="86699" bIns="43349">
              <a:spAutoFit/>
            </a:bodyPr>
            <a:lstStyle/>
            <a:p>
              <a:pPr algn="ctr">
                <a:defRPr/>
              </a:pPr>
              <a:r>
                <a:rPr lang="en-US" sz="4000" kern="0" dirty="0" err="1">
                  <a:solidFill>
                    <a:srgbClr val="000000"/>
                  </a:solidFill>
                  <a:latin typeface="Arial" panose="020B0604020202020204" pitchFamily="34" charset="0"/>
                  <a:ea typeface="Arial-Rounded"/>
                  <a:cs typeface="Arial" panose="020B0604020202020204" pitchFamily="34" charset="0"/>
                  <a:sym typeface="Arial"/>
                </a:rPr>
                <a:t>Nhờ</a:t>
              </a:r>
              <a:r>
                <a:rPr lang="en-US" sz="4000" kern="0" dirty="0">
                  <a:solidFill>
                    <a:srgbClr val="000000"/>
                  </a:solidFill>
                  <a:latin typeface="Arial" panose="020B0604020202020204" pitchFamily="34" charset="0"/>
                  <a:ea typeface="Arial-Rounded"/>
                  <a:cs typeface="Arial" panose="020B0604020202020204" pitchFamily="34" charset="0"/>
                  <a:sym typeface="Arial"/>
                </a:rPr>
                <a:t> </a:t>
              </a:r>
              <a:r>
                <a:rPr lang="en-US" sz="4000" kern="0" dirty="0" err="1">
                  <a:solidFill>
                    <a:srgbClr val="000000"/>
                  </a:solidFill>
                  <a:latin typeface="Arial" panose="020B0604020202020204" pitchFamily="34" charset="0"/>
                  <a:ea typeface="Arial-Rounded"/>
                  <a:cs typeface="Arial" panose="020B0604020202020204" pitchFamily="34" charset="0"/>
                  <a:sym typeface="Arial"/>
                </a:rPr>
                <a:t>có</a:t>
              </a:r>
              <a:r>
                <a:rPr lang="en-US" sz="4000" kern="0" dirty="0">
                  <a:solidFill>
                    <a:srgbClr val="000000"/>
                  </a:solidFill>
                  <a:latin typeface="Arial" panose="020B0604020202020204" pitchFamily="34" charset="0"/>
                  <a:ea typeface="Arial-Rounded"/>
                  <a:cs typeface="Arial" panose="020B0604020202020204" pitchFamily="34" charset="0"/>
                  <a:sym typeface="Arial"/>
                </a:rPr>
                <a:t> </a:t>
              </a:r>
              <a:r>
                <a:rPr lang="en-US" sz="4000" kern="0" dirty="0" err="1">
                  <a:solidFill>
                    <a:srgbClr val="000000"/>
                  </a:solidFill>
                  <a:latin typeface="Arial" panose="020B0604020202020204" pitchFamily="34" charset="0"/>
                  <a:ea typeface="Arial-Rounded"/>
                  <a:cs typeface="Arial" panose="020B0604020202020204" pitchFamily="34" charset="0"/>
                  <a:sym typeface="Arial"/>
                </a:rPr>
                <a:t>máy</a:t>
              </a:r>
              <a:r>
                <a:rPr lang="en-US" sz="4000" kern="0" dirty="0">
                  <a:solidFill>
                    <a:srgbClr val="000000"/>
                  </a:solidFill>
                  <a:latin typeface="Arial" panose="020B0604020202020204" pitchFamily="34" charset="0"/>
                  <a:ea typeface="Arial-Rounded"/>
                  <a:cs typeface="Arial" panose="020B0604020202020204" pitchFamily="34" charset="0"/>
                  <a:sym typeface="Arial"/>
                </a:rPr>
                <a:t> </a:t>
              </a:r>
              <a:r>
                <a:rPr lang="en-US" sz="4000" kern="0" dirty="0" err="1">
                  <a:solidFill>
                    <a:srgbClr val="000000"/>
                  </a:solidFill>
                  <a:latin typeface="Arial" panose="020B0604020202020204" pitchFamily="34" charset="0"/>
                  <a:ea typeface="Arial-Rounded"/>
                  <a:cs typeface="Arial" panose="020B0604020202020204" pitchFamily="34" charset="0"/>
                  <a:sym typeface="Arial"/>
                </a:rPr>
                <a:t>tính</a:t>
              </a:r>
              <a:r>
                <a:rPr lang="en-US" sz="4000" kern="0" dirty="0">
                  <a:solidFill>
                    <a:srgbClr val="000000"/>
                  </a:solidFill>
                  <a:latin typeface="Arial" panose="020B0604020202020204" pitchFamily="34" charset="0"/>
                  <a:ea typeface="Arial-Rounded"/>
                  <a:cs typeface="Arial" panose="020B0604020202020204" pitchFamily="34" charset="0"/>
                  <a:sym typeface="Arial"/>
                </a:rPr>
                <a:t>, </a:t>
              </a:r>
              <a:r>
                <a:rPr lang="en-US" sz="4000" kern="0" dirty="0" err="1">
                  <a:solidFill>
                    <a:srgbClr val="000000"/>
                  </a:solidFill>
                  <a:latin typeface="Arial" panose="020B0604020202020204" pitchFamily="34" charset="0"/>
                  <a:ea typeface="Arial-Rounded"/>
                  <a:cs typeface="Arial" panose="020B0604020202020204" pitchFamily="34" charset="0"/>
                  <a:sym typeface="Arial"/>
                </a:rPr>
                <a:t>em</a:t>
              </a:r>
              <a:r>
                <a:rPr lang="en-US" sz="4000" kern="0" dirty="0">
                  <a:solidFill>
                    <a:srgbClr val="000000"/>
                  </a:solidFill>
                  <a:latin typeface="Arial" panose="020B0604020202020204" pitchFamily="34" charset="0"/>
                  <a:ea typeface="Arial-Rounded"/>
                  <a:cs typeface="Arial" panose="020B0604020202020204" pitchFamily="34" charset="0"/>
                  <a:sym typeface="Arial"/>
                </a:rPr>
                <a:t> </a:t>
              </a:r>
              <a:r>
                <a:rPr lang="en-US" sz="4000" kern="0" dirty="0" err="1">
                  <a:solidFill>
                    <a:srgbClr val="000000"/>
                  </a:solidFill>
                  <a:latin typeface="Arial" panose="020B0604020202020204" pitchFamily="34" charset="0"/>
                  <a:ea typeface="Arial-Rounded"/>
                  <a:cs typeface="Arial" panose="020B0604020202020204" pitchFamily="34" charset="0"/>
                  <a:sym typeface="Arial"/>
                </a:rPr>
                <a:t>có</a:t>
              </a:r>
              <a:r>
                <a:rPr lang="en-US" sz="4000" kern="0" dirty="0">
                  <a:solidFill>
                    <a:srgbClr val="000000"/>
                  </a:solidFill>
                  <a:latin typeface="Arial" panose="020B0604020202020204" pitchFamily="34" charset="0"/>
                  <a:ea typeface="Arial-Rounded"/>
                  <a:cs typeface="Arial" panose="020B0604020202020204" pitchFamily="34" charset="0"/>
                  <a:sym typeface="Arial"/>
                </a:rPr>
                <a:t> </a:t>
              </a:r>
              <a:r>
                <a:rPr lang="en-US" sz="4000" kern="0" dirty="0" err="1">
                  <a:solidFill>
                    <a:srgbClr val="000000"/>
                  </a:solidFill>
                  <a:latin typeface="Arial" panose="020B0604020202020204" pitchFamily="34" charset="0"/>
                  <a:ea typeface="Arial-Rounded"/>
                  <a:cs typeface="Arial" panose="020B0604020202020204" pitchFamily="34" charset="0"/>
                  <a:sym typeface="Arial"/>
                </a:rPr>
                <a:t>thể</a:t>
              </a:r>
              <a:r>
                <a:rPr lang="en-US" sz="4000" kern="0" dirty="0">
                  <a:solidFill>
                    <a:srgbClr val="000000"/>
                  </a:solidFill>
                  <a:latin typeface="Arial" panose="020B0604020202020204" pitchFamily="34" charset="0"/>
                  <a:ea typeface="Arial-Rounded"/>
                  <a:cs typeface="Arial" panose="020B0604020202020204" pitchFamily="34" charset="0"/>
                  <a:sym typeface="Arial"/>
                </a:rPr>
                <a:t> (……)</a:t>
              </a:r>
            </a:p>
          </p:txBody>
        </p:sp>
        <p:grpSp>
          <p:nvGrpSpPr>
            <p:cNvPr id="124" name="Google Shape;1012;p37"/>
            <p:cNvGrpSpPr/>
            <p:nvPr/>
          </p:nvGrpSpPr>
          <p:grpSpPr>
            <a:xfrm>
              <a:off x="5667646" y="720179"/>
              <a:ext cx="1481347" cy="1508052"/>
              <a:chOff x="5949775" y="2481625"/>
              <a:chExt cx="407775" cy="445825"/>
            </a:xfrm>
          </p:grpSpPr>
          <p:sp>
            <p:nvSpPr>
              <p:cNvPr id="125" name="Google Shape;1013;p37"/>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rgbClr val="84004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26" name="Google Shape;1014;p37"/>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6">
                  <a:lumMod val="50000"/>
                </a:schemeClr>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27" name="Google Shape;1015;p37"/>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28" name="Google Shape;1016;p37"/>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29" name="Google Shape;1017;p37"/>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0" name="Google Shape;1018;p37"/>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1" name="Google Shape;1019;p37"/>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2" name="Google Shape;1020;p37"/>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3" name="Google Shape;1021;p37"/>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4" name="Google Shape;1022;p37"/>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5" name="Google Shape;1023;p37"/>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6" name="Google Shape;1024;p37"/>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7" name="Google Shape;1025;p37"/>
              <p:cNvSpPr/>
              <p:nvPr/>
            </p:nvSpPr>
            <p:spPr>
              <a:xfrm>
                <a:off x="6222075" y="2626075"/>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8" name="Google Shape;1026;p37"/>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9" name="Google Shape;1027;p37"/>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0" name="Google Shape;1028;p37"/>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1" name="Google Shape;1029;p37"/>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rgbClr val="FFC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2" name="Google Shape;1030;p37"/>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grpSp>
      <p:sp>
        <p:nvSpPr>
          <p:cNvPr id="143" name="Rounded Rectangle 142">
            <a:hlinkClick r:id="rId17" action="ppaction://hlinksldjump"/>
          </p:cNvPr>
          <p:cNvSpPr/>
          <p:nvPr/>
        </p:nvSpPr>
        <p:spPr>
          <a:xfrm>
            <a:off x="755707" y="6077096"/>
            <a:ext cx="1972979" cy="59779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Trở</a:t>
            </a: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về</a:t>
            </a:r>
            <a:endPar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144" name="Google Shape;1031;p37"/>
          <p:cNvGrpSpPr/>
          <p:nvPr/>
        </p:nvGrpSpPr>
        <p:grpSpPr>
          <a:xfrm flipH="1">
            <a:off x="14642" y="5357129"/>
            <a:ext cx="1376330" cy="1485904"/>
            <a:chOff x="2013650" y="1733325"/>
            <a:chExt cx="407750" cy="445875"/>
          </a:xfrm>
        </p:grpSpPr>
        <p:sp>
          <p:nvSpPr>
            <p:cNvPr id="145" name="Google Shape;1032;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4004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6" name="Google Shape;1033;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EC206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7" name="Google Shape;1034;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8" name="Google Shape;1035;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9" name="Google Shape;1036;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50" name="Google Shape;1037;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51" name="Google Shape;1038;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52" name="Google Shape;1039;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53" name="Google Shape;1040;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54" name="Google Shape;1041;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55" name="Google Shape;1042;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56" name="Google Shape;1043;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57" name="Google Shape;1044;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58" name="Google Shape;1045;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59" name="Google Shape;1046;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60" name="Google Shape;1047;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61" name="Google Shape;1048;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FE67BE"/>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sp>
        <p:nvSpPr>
          <p:cNvPr id="72" name="Cloud 71">
            <a:extLst>
              <a:ext uri="{FF2B5EF4-FFF2-40B4-BE49-F238E27FC236}">
                <a16:creationId xmlns:a16="http://schemas.microsoft.com/office/drawing/2014/main" id="{5338E835-2DEA-495D-8CFB-8AA55993EFC9}"/>
              </a:ext>
            </a:extLst>
          </p:cNvPr>
          <p:cNvSpPr/>
          <p:nvPr/>
        </p:nvSpPr>
        <p:spPr>
          <a:xfrm>
            <a:off x="3513911" y="3068053"/>
            <a:ext cx="5732474" cy="2207616"/>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t>tìm</a:t>
            </a:r>
            <a:r>
              <a:rPr lang="en-US" sz="4000" dirty="0"/>
              <a:t> </a:t>
            </a:r>
            <a:r>
              <a:rPr lang="en-US" sz="4000" dirty="0" err="1"/>
              <a:t>thấy</a:t>
            </a:r>
            <a:r>
              <a:rPr lang="en-US" sz="4000" dirty="0"/>
              <a:t> </a:t>
            </a:r>
            <a:r>
              <a:rPr lang="en-US" sz="4000" dirty="0" err="1"/>
              <a:t>nhiều</a:t>
            </a:r>
            <a:r>
              <a:rPr lang="en-US" sz="4000" dirty="0"/>
              <a:t> </a:t>
            </a:r>
            <a:r>
              <a:rPr lang="en-US" sz="4000" dirty="0" err="1"/>
              <a:t>thông</a:t>
            </a:r>
            <a:r>
              <a:rPr lang="en-US" sz="4000" dirty="0"/>
              <a:t> tin </a:t>
            </a:r>
            <a:r>
              <a:rPr lang="en-US" sz="4000" dirty="0" err="1"/>
              <a:t>hữu</a:t>
            </a:r>
            <a:r>
              <a:rPr lang="en-US" sz="4000" dirty="0"/>
              <a:t> </a:t>
            </a:r>
            <a:r>
              <a:rPr lang="en-US" sz="4000" dirty="0" err="1"/>
              <a:t>ích</a:t>
            </a:r>
            <a:endParaRPr lang="en-US" sz="4000" dirty="0"/>
          </a:p>
        </p:txBody>
      </p:sp>
    </p:spTree>
    <p:extLst>
      <p:ext uri="{BB962C8B-B14F-4D97-AF65-F5344CB8AC3E}">
        <p14:creationId xmlns:p14="http://schemas.microsoft.com/office/powerpoint/2010/main" val="676405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3"/>
                                        </p:tgtEl>
                                        <p:attrNameLst>
                                          <p:attrName>style.visibility</p:attrName>
                                        </p:attrNameLst>
                                      </p:cBhvr>
                                      <p:to>
                                        <p:strVal val="visible"/>
                                      </p:to>
                                    </p:set>
                                    <p:anim calcmode="lin" valueType="num">
                                      <p:cBhvr additive="base">
                                        <p:cTn id="7" dur="2000" fill="hold"/>
                                        <p:tgtEl>
                                          <p:spTgt spid="83"/>
                                        </p:tgtEl>
                                        <p:attrNameLst>
                                          <p:attrName>ppt_x</p:attrName>
                                        </p:attrNameLst>
                                      </p:cBhvr>
                                      <p:tavLst>
                                        <p:tav tm="0">
                                          <p:val>
                                            <p:strVal val="0-#ppt_w/2"/>
                                          </p:val>
                                        </p:tav>
                                        <p:tav tm="100000">
                                          <p:val>
                                            <p:strVal val="#ppt_x"/>
                                          </p:val>
                                        </p:tav>
                                      </p:tavLst>
                                    </p:anim>
                                    <p:anim calcmode="lin" valueType="num">
                                      <p:cBhvr additive="base">
                                        <p:cTn id="8" dur="2000" fill="hold"/>
                                        <p:tgtEl>
                                          <p:spTgt spid="8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2"/>
                                        </p:tgtEl>
                                        <p:attrNameLst>
                                          <p:attrName>style.visibility</p:attrName>
                                        </p:attrNameLst>
                                      </p:cBhvr>
                                      <p:to>
                                        <p:strVal val="visible"/>
                                      </p:to>
                                    </p:set>
                                    <p:anim calcmode="lin" valueType="num">
                                      <p:cBhvr additive="base">
                                        <p:cTn id="13" dur="500" fill="hold"/>
                                        <p:tgtEl>
                                          <p:spTgt spid="72"/>
                                        </p:tgtEl>
                                        <p:attrNameLst>
                                          <p:attrName>ppt_x</p:attrName>
                                        </p:attrNameLst>
                                      </p:cBhvr>
                                      <p:tavLst>
                                        <p:tav tm="0">
                                          <p:val>
                                            <p:strVal val="#ppt_x"/>
                                          </p:val>
                                        </p:tav>
                                        <p:tav tm="100000">
                                          <p:val>
                                            <p:strVal val="#ppt_x"/>
                                          </p:val>
                                        </p:tav>
                                      </p:tavLst>
                                    </p:anim>
                                    <p:anim calcmode="lin" valueType="num">
                                      <p:cBhvr additive="base">
                                        <p:cTn id="14" dur="500" fill="hold"/>
                                        <p:tgtEl>
                                          <p:spTgt spid="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65"/>
                </p:tgtEl>
              </p:cMediaNode>
            </p:audio>
          </p:childTnLst>
        </p:cTn>
      </p:par>
    </p:tnLst>
    <p:bldLst>
      <p:bldP spid="7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188"/>
            <a:ext cx="12192000" cy="6857999"/>
          </a:xfrm>
          <a:prstGeom prst="rect">
            <a:avLst/>
          </a:prstGeom>
        </p:spPr>
      </p:pic>
      <p:grpSp>
        <p:nvGrpSpPr>
          <p:cNvPr id="40" name="Google Shape;1049;p37"/>
          <p:cNvGrpSpPr/>
          <p:nvPr/>
        </p:nvGrpSpPr>
        <p:grpSpPr>
          <a:xfrm flipH="1">
            <a:off x="9662874" y="9774416"/>
            <a:ext cx="512912" cy="560869"/>
            <a:chOff x="2013650" y="1733325"/>
            <a:chExt cx="407750" cy="445875"/>
          </a:xfrm>
        </p:grpSpPr>
        <p:sp>
          <p:nvSpPr>
            <p:cNvPr id="41" name="Google Shape;1050;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0E8ED"/>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2" name="Google Shape;1051;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80E8ED"/>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3" name="Google Shape;1052;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4" name="Google Shape;1053;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5" name="Google Shape;1054;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6" name="Google Shape;1055;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7" name="Google Shape;1056;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8" name="Google Shape;1057;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9" name="Google Shape;1058;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0" name="Google Shape;1059;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1" name="Google Shape;1060;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2" name="Google Shape;1061;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3" name="Google Shape;1062;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4" name="Google Shape;1063;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5" name="Google Shape;1064;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6" name="Google Shape;1065;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7" name="Google Shape;1066;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80E8ED"/>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pic>
        <p:nvPicPr>
          <p:cNvPr id="65"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17" end="7305.8333"/>
                </p14:media>
              </p:ext>
            </p:extLst>
          </p:nvPr>
        </p:nvPicPr>
        <p:blipFill>
          <a:blip r:embed="rId5"/>
          <a:stretch>
            <a:fillRect/>
          </a:stretch>
        </p:blipFill>
        <p:spPr>
          <a:xfrm>
            <a:off x="3484536" y="-1701434"/>
            <a:ext cx="577991" cy="577991"/>
          </a:xfrm>
          <a:prstGeom prst="rect">
            <a:avLst/>
          </a:prstGeom>
        </p:spPr>
      </p:pic>
      <p:sp>
        <p:nvSpPr>
          <p:cNvPr id="68" name="Rounded Rectangle 67"/>
          <p:cNvSpPr/>
          <p:nvPr/>
        </p:nvSpPr>
        <p:spPr>
          <a:xfrm>
            <a:off x="11185993" y="6290497"/>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303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a:t>
            </a:r>
          </a:p>
        </p:txBody>
      </p:sp>
      <p:sp>
        <p:nvSpPr>
          <p:cNvPr id="69" name="Rounded Rectangle 68"/>
          <p:cNvSpPr/>
          <p:nvPr/>
        </p:nvSpPr>
        <p:spPr>
          <a:xfrm>
            <a:off x="5284437" y="10079056"/>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303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a:t>
            </a:r>
          </a:p>
        </p:txBody>
      </p:sp>
      <p:sp>
        <p:nvSpPr>
          <p:cNvPr id="70" name="Rounded Rectangle 69"/>
          <p:cNvSpPr/>
          <p:nvPr/>
        </p:nvSpPr>
        <p:spPr>
          <a:xfrm>
            <a:off x="7423093" y="10079056"/>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303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a:t>
            </a:r>
          </a:p>
        </p:txBody>
      </p:sp>
      <p:sp>
        <p:nvSpPr>
          <p:cNvPr id="71" name="Rounded Rectangle 70"/>
          <p:cNvSpPr/>
          <p:nvPr/>
        </p:nvSpPr>
        <p:spPr>
          <a:xfrm>
            <a:off x="9545392" y="10079056"/>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3034"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a:t>
            </a:r>
          </a:p>
        </p:txBody>
      </p:sp>
      <p:pic>
        <p:nvPicPr>
          <p:cNvPr id="74" name="Picture 73"/>
          <p:cNvPicPr>
            <a:picLocks noChangeAspect="1"/>
          </p:cNvPicPr>
          <p:nvPr/>
        </p:nvPicPr>
        <p:blipFill rotWithShape="1">
          <a:blip r:embed="rId6">
            <a:extLst>
              <a:ext uri="{BEBA8EAE-BF5A-486C-A8C5-ECC9F3942E4B}">
                <a14:imgProps xmlns:a14="http://schemas.microsoft.com/office/drawing/2010/main">
                  <a14:imgLayer r:embed="rId7">
                    <a14:imgEffect>
                      <a14:backgroundRemoval t="13340" b="40701" l="65000" r="82800">
                        <a14:foregroundMark x1="70200" y1="28627" x2="70200" y2="28627"/>
                        <a14:foregroundMark x1="75100" y1="20058" x2="75100" y2="20058"/>
                        <a14:foregroundMark x1="80100" y1="32230" x2="80100" y2="32230"/>
                        <a14:foregroundMark x1="74700" y1="29698" x2="74700" y2="29698"/>
                        <a14:foregroundMark x1="74900" y1="24927" x2="75100" y2="39046"/>
                      </a14:backgroundRemoval>
                    </a14:imgEffect>
                  </a14:imgLayer>
                </a14:imgProps>
              </a:ext>
              <a:ext uri="{28A0092B-C50C-407E-A947-70E740481C1C}">
                <a14:useLocalDpi xmlns:a14="http://schemas.microsoft.com/office/drawing/2010/main" val="0"/>
              </a:ext>
            </a:extLst>
          </a:blip>
          <a:srcRect l="65214" t="12698" r="16093" b="57672"/>
          <a:stretch/>
        </p:blipFill>
        <p:spPr>
          <a:xfrm>
            <a:off x="10755023" y="3277412"/>
            <a:ext cx="1370081" cy="2230363"/>
          </a:xfrm>
          <a:prstGeom prst="rect">
            <a:avLst/>
          </a:prstGeom>
        </p:spPr>
      </p:pic>
      <p:pic>
        <p:nvPicPr>
          <p:cNvPr id="75" name="Picture 74"/>
          <p:cNvPicPr>
            <a:picLocks noChangeAspect="1"/>
          </p:cNvPicPr>
          <p:nvPr/>
        </p:nvPicPr>
        <p:blipFill rotWithShape="1">
          <a:blip r:embed="rId8">
            <a:extLst>
              <a:ext uri="{BEBA8EAE-BF5A-486C-A8C5-ECC9F3942E4B}">
                <a14:imgProps xmlns:a14="http://schemas.microsoft.com/office/drawing/2010/main">
                  <a14:imgLayer r:embed="rId9">
                    <a14:imgEffect>
                      <a14:backgroundRemoval t="79444" b="88333" l="78700" r="91500"/>
                    </a14:imgEffect>
                  </a14:imgLayer>
                </a14:imgProps>
              </a:ext>
              <a:ext uri="{28A0092B-C50C-407E-A947-70E740481C1C}">
                <a14:useLocalDpi xmlns:a14="http://schemas.microsoft.com/office/drawing/2010/main" val="0"/>
              </a:ext>
            </a:extLst>
          </a:blip>
          <a:srcRect l="77200" t="80015" r="6800" b="11534"/>
          <a:stretch/>
        </p:blipFill>
        <p:spPr>
          <a:xfrm>
            <a:off x="10679888" y="5354703"/>
            <a:ext cx="1640547" cy="935795"/>
          </a:xfrm>
          <a:prstGeom prst="rect">
            <a:avLst/>
          </a:prstGeom>
        </p:spPr>
      </p:pic>
      <p:pic>
        <p:nvPicPr>
          <p:cNvPr id="76" name="Picture 75"/>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l="29221" t="12699" r="30473" b="27831"/>
          <a:stretch/>
        </p:blipFill>
        <p:spPr>
          <a:xfrm>
            <a:off x="4897386" y="7010341"/>
            <a:ext cx="1280840" cy="2235503"/>
          </a:xfrm>
          <a:prstGeom prst="rect">
            <a:avLst/>
          </a:prstGeom>
        </p:spPr>
      </p:pic>
      <p:pic>
        <p:nvPicPr>
          <p:cNvPr id="77" name="Picture 76">
            <a:hlinkClick r:id="rId12" action="ppaction://hlinksldjump"/>
          </p:cNvPr>
          <p:cNvPicPr>
            <a:picLocks noChangeAspect="1"/>
          </p:cNvPicPr>
          <p:nvPr/>
        </p:nvPicPr>
        <p:blipFill rotWithShape="1">
          <a:blip r:embed="rId13">
            <a:extLst>
              <a:ext uri="{BEBA8EAE-BF5A-486C-A8C5-ECC9F3942E4B}">
                <a14:imgProps xmlns:a14="http://schemas.microsoft.com/office/drawing/2010/main">
                  <a14:imgLayer r:embed="rId9">
                    <a14:imgEffect>
                      <a14:backgroundRemoval t="16574" b="27778" l="56900" r="70400"/>
                    </a14:imgEffect>
                  </a14:imgLayer>
                </a14:imgProps>
              </a:ext>
              <a:ext uri="{28A0092B-C50C-407E-A947-70E740481C1C}">
                <a14:useLocalDpi xmlns:a14="http://schemas.microsoft.com/office/drawing/2010/main" val="0"/>
              </a:ext>
            </a:extLst>
          </a:blip>
          <a:srcRect l="55700" t="18285" r="30812" b="72429"/>
          <a:stretch/>
        </p:blipFill>
        <p:spPr>
          <a:xfrm>
            <a:off x="4889848" y="9105418"/>
            <a:ext cx="1259886" cy="946650"/>
          </a:xfrm>
          <a:prstGeom prst="rect">
            <a:avLst/>
          </a:prstGeom>
        </p:spPr>
      </p:pic>
      <p:pic>
        <p:nvPicPr>
          <p:cNvPr id="78" name="Picture 77"/>
          <p:cNvPicPr>
            <a:picLocks noChangeAspect="1"/>
          </p:cNvPicPr>
          <p:nvPr/>
        </p:nvPicPr>
        <p:blipFill rotWithShape="1">
          <a:blip r:embed="rId14">
            <a:extLst>
              <a:ext uri="{BEBA8EAE-BF5A-486C-A8C5-ECC9F3942E4B}">
                <a14:imgProps xmlns:a14="http://schemas.microsoft.com/office/drawing/2010/main">
                  <a14:imgLayer r:embed="rId7">
                    <a14:imgEffect>
                      <a14:backgroundRemoval t="40604" b="66504" l="30200" r="47200">
                        <a14:foregroundMark x1="35900" y1="44109" x2="35900" y2="44109"/>
                        <a14:foregroundMark x1="33600" y1="43817" x2="33600" y2="43817"/>
                        <a14:foregroundMark x1="35400" y1="45472" x2="35400" y2="45472"/>
                        <a14:foregroundMark x1="34400" y1="44206" x2="34400" y2="46835"/>
                        <a14:foregroundMark x1="32100" y1="47225" x2="32100" y2="47225"/>
                        <a14:foregroundMark x1="32000" y1="48101" x2="32000" y2="48101"/>
                        <a14:foregroundMark x1="34100" y1="48101" x2="34100" y2="48101"/>
                        <a14:foregroundMark x1="33700" y1="46154" x2="36300" y2="48004"/>
                        <a14:foregroundMark x1="38300" y1="44401" x2="38300" y2="44401"/>
                        <a14:foregroundMark x1="38200" y1="44791" x2="37500" y2="45764"/>
                      </a14:backgroundRemoval>
                    </a14:imgEffect>
                  </a14:imgLayer>
                </a14:imgProps>
              </a:ext>
              <a:ext uri="{28A0092B-C50C-407E-A947-70E740481C1C}">
                <a14:useLocalDpi xmlns:a14="http://schemas.microsoft.com/office/drawing/2010/main" val="0"/>
              </a:ext>
            </a:extLst>
          </a:blip>
          <a:srcRect l="30221" t="40635" r="52608" b="33697"/>
          <a:stretch/>
        </p:blipFill>
        <p:spPr>
          <a:xfrm>
            <a:off x="6943411" y="6753396"/>
            <a:ext cx="1587147" cy="2436631"/>
          </a:xfrm>
          <a:prstGeom prst="rect">
            <a:avLst/>
          </a:prstGeom>
        </p:spPr>
      </p:pic>
      <p:pic>
        <p:nvPicPr>
          <p:cNvPr id="79" name="Picture 78">
            <a:hlinkClick r:id="rId15" action="ppaction://hlinksldjump"/>
          </p:cNvPr>
          <p:cNvPicPr>
            <a:picLocks noChangeAspect="1"/>
          </p:cNvPicPr>
          <p:nvPr/>
        </p:nvPicPr>
        <p:blipFill rotWithShape="1">
          <a:blip r:embed="rId16">
            <a:extLst>
              <a:ext uri="{BEBA8EAE-BF5A-486C-A8C5-ECC9F3942E4B}">
                <a14:imgProps xmlns:a14="http://schemas.microsoft.com/office/drawing/2010/main">
                  <a14:imgLayer r:embed="rId9">
                    <a14:imgEffect>
                      <a14:backgroundRemoval t="76389" b="87870" l="33500" r="46800"/>
                    </a14:imgEffect>
                    <a14:imgEffect>
                      <a14:sharpenSoften amount="50000"/>
                    </a14:imgEffect>
                    <a14:imgEffect>
                      <a14:saturation sat="400000"/>
                    </a14:imgEffect>
                  </a14:imgLayer>
                </a14:imgProps>
              </a:ext>
              <a:ext uri="{28A0092B-C50C-407E-A947-70E740481C1C}">
                <a14:useLocalDpi xmlns:a14="http://schemas.microsoft.com/office/drawing/2010/main" val="0"/>
              </a:ext>
            </a:extLst>
          </a:blip>
          <a:srcRect l="31942" t="76389" r="51501" b="12500"/>
          <a:stretch/>
        </p:blipFill>
        <p:spPr>
          <a:xfrm>
            <a:off x="7046603" y="9052374"/>
            <a:ext cx="1379337" cy="999693"/>
          </a:xfrm>
          <a:prstGeom prst="rect">
            <a:avLst/>
          </a:prstGeom>
        </p:spPr>
      </p:pic>
      <p:pic>
        <p:nvPicPr>
          <p:cNvPr id="80" name="Picture 79"/>
          <p:cNvPicPr>
            <a:picLocks noChangeAspect="1"/>
          </p:cNvPicPr>
          <p:nvPr/>
        </p:nvPicPr>
        <p:blipFill rotWithShape="1">
          <a:blip r:embed="rId17">
            <a:extLst>
              <a:ext uri="{BEBA8EAE-BF5A-486C-A8C5-ECC9F3942E4B}">
                <a14:imgProps xmlns:a14="http://schemas.microsoft.com/office/drawing/2010/main">
                  <a14:imgLayer r:embed="rId9">
                    <a14:imgEffect>
                      <a14:backgroundRemoval t="31852" b="48426" l="9600" r="24600">
                        <a14:foregroundMark x1="15500" y1="32963" x2="15800" y2="40093"/>
                        <a14:foregroundMark x1="12200" y1="37222" x2="20100" y2="37037"/>
                        <a14:foregroundMark x1="20000" y1="43889" x2="20000" y2="46389"/>
                        <a14:foregroundMark x1="11400" y1="42685" x2="11800" y2="44722"/>
                      </a14:backgroundRemoval>
                    </a14:imgEffect>
                  </a14:imgLayer>
                </a14:imgProps>
              </a:ext>
              <a:ext uri="{28A0092B-C50C-407E-A947-70E740481C1C}">
                <a14:useLocalDpi xmlns:a14="http://schemas.microsoft.com/office/drawing/2010/main" val="0"/>
              </a:ext>
            </a:extLst>
          </a:blip>
          <a:srcRect l="9400" t="30741" r="76475" b="51666"/>
          <a:stretch/>
        </p:blipFill>
        <p:spPr>
          <a:xfrm>
            <a:off x="9246385" y="7478496"/>
            <a:ext cx="1222338" cy="1711719"/>
          </a:xfrm>
          <a:prstGeom prst="rect">
            <a:avLst/>
          </a:prstGeom>
        </p:spPr>
      </p:pic>
      <p:pic>
        <p:nvPicPr>
          <p:cNvPr id="81" name="Picture 80">
            <a:hlinkClick r:id="rId18" action="ppaction://hlinksldjump"/>
          </p:cNvPr>
          <p:cNvPicPr>
            <a:picLocks noChangeAspect="1"/>
          </p:cNvPicPr>
          <p:nvPr/>
        </p:nvPicPr>
        <p:blipFill rotWithShape="1">
          <a:blip r:embed="rId19">
            <a:extLst>
              <a:ext uri="{BEBA8EAE-BF5A-486C-A8C5-ECC9F3942E4B}">
                <a14:imgProps xmlns:a14="http://schemas.microsoft.com/office/drawing/2010/main">
                  <a14:imgLayer r:embed="rId9">
                    <a14:imgEffect>
                      <a14:backgroundRemoval t="78889" b="88519" l="10200" r="25300">
                        <a14:foregroundMark x1="12700" y1="79722" x2="20100" y2="79722"/>
                        <a14:foregroundMark x1="12000" y1="80648" x2="13000" y2="81389"/>
                        <a14:foregroundMark x1="11900" y1="80185" x2="11700" y2="81019"/>
                        <a14:foregroundMark x1="13000" y1="81481" x2="13900" y2="81481"/>
                        <a14:foregroundMark x1="14500" y1="80556" x2="17200" y2="81759"/>
                        <a14:foregroundMark x1="17500" y1="80648" x2="20600" y2="81944"/>
                        <a14:foregroundMark x1="21200" y1="80463" x2="21600" y2="80926"/>
                      </a14:backgroundRemoval>
                    </a14:imgEffect>
                  </a14:imgLayer>
                </a14:imgProps>
              </a:ext>
              <a:ext uri="{28A0092B-C50C-407E-A947-70E740481C1C}">
                <a14:useLocalDpi xmlns:a14="http://schemas.microsoft.com/office/drawing/2010/main" val="0"/>
              </a:ext>
            </a:extLst>
          </a:blip>
          <a:srcRect l="10200" t="79239" r="76959" b="11481"/>
          <a:stretch/>
        </p:blipFill>
        <p:spPr>
          <a:xfrm>
            <a:off x="9273113" y="9143262"/>
            <a:ext cx="1095470" cy="947968"/>
          </a:xfrm>
          <a:prstGeom prst="rect">
            <a:avLst/>
          </a:prstGeom>
        </p:spPr>
      </p:pic>
      <p:grpSp>
        <p:nvGrpSpPr>
          <p:cNvPr id="126" name="Group 125"/>
          <p:cNvGrpSpPr/>
          <p:nvPr/>
        </p:nvGrpSpPr>
        <p:grpSpPr>
          <a:xfrm>
            <a:off x="1967168" y="812702"/>
            <a:ext cx="7595727" cy="2225940"/>
            <a:chOff x="5667646" y="720179"/>
            <a:chExt cx="6753685" cy="2522628"/>
          </a:xfrm>
        </p:grpSpPr>
        <p:sp>
          <p:nvSpPr>
            <p:cNvPr id="127" name="Rectangle 126"/>
            <p:cNvSpPr/>
            <p:nvPr/>
          </p:nvSpPr>
          <p:spPr>
            <a:xfrm>
              <a:off x="6531073" y="1924156"/>
              <a:ext cx="5890258" cy="1318651"/>
            </a:xfrm>
            <a:prstGeom prst="rect">
              <a:avLst/>
            </a:prstGeom>
            <a:ln w="38100"/>
          </p:spPr>
          <p:style>
            <a:lnRef idx="2">
              <a:schemeClr val="accent2"/>
            </a:lnRef>
            <a:fillRef idx="1">
              <a:schemeClr val="lt1"/>
            </a:fillRef>
            <a:effectRef idx="0">
              <a:schemeClr val="accent2"/>
            </a:effectRef>
            <a:fontRef idx="minor">
              <a:schemeClr val="dk1"/>
            </a:fontRef>
          </p:style>
          <p:txBody>
            <a:bodyPr wrap="square" lIns="86699" tIns="43349" rIns="86699" bIns="43349">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a:ea typeface="+mn-ea"/>
                  <a:cs typeface="+mn-cs"/>
                </a:rPr>
                <a:t>  </a:t>
              </a:r>
              <a:r>
                <a:rPr kumimoji="0" lang="pt-BR" sz="4000" b="0" i="0" u="none" strike="noStrike" kern="1200" cap="none" spc="0" normalizeH="0" baseline="0" noProof="0" dirty="0">
                  <a:ln>
                    <a:noFill/>
                  </a:ln>
                  <a:solidFill>
                    <a:prstClr val="black"/>
                  </a:solidFill>
                  <a:effectLst/>
                  <a:uLnTx/>
                  <a:uFillTx/>
                  <a:latin typeface="Calibri"/>
                  <a:ea typeface="+mn-ea"/>
                  <a:cs typeface="+mn-cs"/>
                </a:rPr>
                <a:t>Nhờ có ti vi, em có thể (……)</a:t>
              </a:r>
            </a:p>
          </p:txBody>
        </p:sp>
        <p:grpSp>
          <p:nvGrpSpPr>
            <p:cNvPr id="128" name="Google Shape;1012;p37"/>
            <p:cNvGrpSpPr/>
            <p:nvPr/>
          </p:nvGrpSpPr>
          <p:grpSpPr>
            <a:xfrm>
              <a:off x="5667646" y="720179"/>
              <a:ext cx="1481347" cy="1508052"/>
              <a:chOff x="5949775" y="2481625"/>
              <a:chExt cx="407775" cy="445825"/>
            </a:xfrm>
          </p:grpSpPr>
          <p:sp>
            <p:nvSpPr>
              <p:cNvPr id="129" name="Google Shape;1013;p37"/>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rgbClr val="84004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0" name="Google Shape;1014;p37"/>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6">
                  <a:lumMod val="50000"/>
                </a:schemeClr>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1" name="Google Shape;1015;p37"/>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2" name="Google Shape;1016;p37"/>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3" name="Google Shape;1017;p37"/>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4" name="Google Shape;1018;p37"/>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5" name="Google Shape;1019;p37"/>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6" name="Google Shape;1020;p37"/>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7" name="Google Shape;1021;p37"/>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8" name="Google Shape;1022;p37"/>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39" name="Google Shape;1023;p37"/>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0" name="Google Shape;1024;p37"/>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1" name="Google Shape;1025;p37"/>
              <p:cNvSpPr/>
              <p:nvPr/>
            </p:nvSpPr>
            <p:spPr>
              <a:xfrm>
                <a:off x="6222075" y="2626075"/>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2" name="Google Shape;1026;p37"/>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3" name="Google Shape;1027;p37"/>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4" name="Google Shape;1028;p37"/>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5" name="Google Shape;1029;p37"/>
              <p:cNvSpPr/>
              <p:nvPr/>
            </p:nvSpPr>
            <p:spPr>
              <a:xfrm>
                <a:off x="6005724"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rgbClr val="FFC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6" name="Google Shape;1030;p37"/>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grpSp>
      <p:sp>
        <p:nvSpPr>
          <p:cNvPr id="147" name="Rounded Rectangle 146">
            <a:hlinkClick r:id="rId20" action="ppaction://hlinksldjump"/>
          </p:cNvPr>
          <p:cNvSpPr/>
          <p:nvPr/>
        </p:nvSpPr>
        <p:spPr>
          <a:xfrm>
            <a:off x="755707" y="6077096"/>
            <a:ext cx="2422922" cy="59779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6943" rtl="0" eaLnBrk="1" fontAlgn="base" latinLnBrk="0" hangingPunct="1">
              <a:lnSpc>
                <a:spcPct val="100000"/>
              </a:lnSpc>
              <a:spcBef>
                <a:spcPct val="0"/>
              </a:spcBef>
              <a:spcAft>
                <a:spcPct val="0"/>
              </a:spcAft>
              <a:buClrTx/>
              <a:buSzTx/>
              <a:buFontTx/>
              <a:buNone/>
              <a:tabLst/>
              <a:defRPr/>
            </a:pPr>
            <a:r>
              <a:rPr kumimoji="0" lang="en-US" sz="3792"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792"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Trở</a:t>
            </a:r>
            <a:r>
              <a:rPr kumimoji="0" lang="en-US" sz="3792"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792"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về</a:t>
            </a:r>
            <a:endParaRPr kumimoji="0" lang="en-US" sz="3792"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148" name="Google Shape;1031;p37"/>
          <p:cNvGrpSpPr/>
          <p:nvPr/>
        </p:nvGrpSpPr>
        <p:grpSpPr>
          <a:xfrm flipH="1">
            <a:off x="14642" y="5357129"/>
            <a:ext cx="1376330" cy="1485904"/>
            <a:chOff x="2013650" y="1733325"/>
            <a:chExt cx="407750" cy="445875"/>
          </a:xfrm>
        </p:grpSpPr>
        <p:sp>
          <p:nvSpPr>
            <p:cNvPr id="149" name="Google Shape;1032;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4004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50" name="Google Shape;1033;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EC206C"/>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51" name="Google Shape;1034;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52" name="Google Shape;1035;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53" name="Google Shape;1036;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54" name="Google Shape;1037;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55" name="Google Shape;1038;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56" name="Google Shape;1039;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57" name="Google Shape;1040;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58" name="Google Shape;1041;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59" name="Google Shape;1042;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60" name="Google Shape;1043;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61" name="Google Shape;1044;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62" name="Google Shape;1045;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63" name="Google Shape;1046;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64" name="Google Shape;1047;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65" name="Google Shape;1048;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FE67BE"/>
            </a:solidFill>
            <a:ln>
              <a:noFill/>
            </a:ln>
          </p:spPr>
          <p:txBody>
            <a:bodyPr spcFirstLastPara="1" wrap="square" lIns="86684" tIns="86684" rIns="86684" bIns="86684" anchor="ctr" anchorCtr="0">
              <a:noAutofit/>
            </a:bodyPr>
            <a:lstStyle/>
            <a:p>
              <a:pPr marL="0" marR="0" lvl="0" indent="0" algn="l" defTabSz="866943" rtl="0" eaLnBrk="1" fontAlgn="base" latinLnBrk="0" hangingPunct="1">
                <a:lnSpc>
                  <a:spcPct val="100000"/>
                </a:lnSpc>
                <a:spcBef>
                  <a:spcPts val="0"/>
                </a:spcBef>
                <a:spcAft>
                  <a:spcPts val="0"/>
                </a:spcAft>
                <a:buClrTx/>
                <a:buSzTx/>
                <a:buFontTx/>
                <a:buNone/>
                <a:tabLst/>
                <a:defRPr/>
              </a:pPr>
              <a:endParaRPr kumimoji="0" sz="1707"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sp>
        <p:nvSpPr>
          <p:cNvPr id="82" name="Cloud 81">
            <a:extLst>
              <a:ext uri="{FF2B5EF4-FFF2-40B4-BE49-F238E27FC236}">
                <a16:creationId xmlns:a16="http://schemas.microsoft.com/office/drawing/2014/main" id="{EF979B1F-D8ED-45D0-8744-ADC8ED84D886}"/>
              </a:ext>
            </a:extLst>
          </p:cNvPr>
          <p:cNvSpPr/>
          <p:nvPr/>
        </p:nvSpPr>
        <p:spPr>
          <a:xfrm>
            <a:off x="3513911" y="3068053"/>
            <a:ext cx="5732474" cy="2207616"/>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t>xem</a:t>
            </a:r>
            <a:r>
              <a:rPr lang="en-US" sz="4000" dirty="0"/>
              <a:t> </a:t>
            </a:r>
            <a:r>
              <a:rPr lang="en-US" sz="4000" dirty="0" err="1"/>
              <a:t>được</a:t>
            </a:r>
            <a:r>
              <a:rPr lang="en-US" sz="4000" dirty="0"/>
              <a:t> </a:t>
            </a:r>
            <a:r>
              <a:rPr lang="en-US" sz="4000" dirty="0" err="1"/>
              <a:t>nhiều</a:t>
            </a:r>
            <a:r>
              <a:rPr lang="en-US" sz="4000" dirty="0"/>
              <a:t> </a:t>
            </a:r>
            <a:r>
              <a:rPr lang="en-US" sz="4000" dirty="0" err="1"/>
              <a:t>bộ</a:t>
            </a:r>
            <a:r>
              <a:rPr lang="en-US" sz="4000" dirty="0"/>
              <a:t> </a:t>
            </a:r>
            <a:r>
              <a:rPr lang="en-US" sz="4000" dirty="0" err="1"/>
              <a:t>phim</a:t>
            </a:r>
            <a:r>
              <a:rPr lang="en-US" sz="4000" dirty="0"/>
              <a:t> hay</a:t>
            </a:r>
          </a:p>
        </p:txBody>
      </p:sp>
    </p:spTree>
    <p:extLst>
      <p:ext uri="{BB962C8B-B14F-4D97-AF65-F5344CB8AC3E}">
        <p14:creationId xmlns:p14="http://schemas.microsoft.com/office/powerpoint/2010/main" val="4033875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26"/>
                                        </p:tgtEl>
                                        <p:attrNameLst>
                                          <p:attrName>style.visibility</p:attrName>
                                        </p:attrNameLst>
                                      </p:cBhvr>
                                      <p:to>
                                        <p:strVal val="visible"/>
                                      </p:to>
                                    </p:set>
                                    <p:anim calcmode="lin" valueType="num">
                                      <p:cBhvr additive="base">
                                        <p:cTn id="7" dur="2000" fill="hold"/>
                                        <p:tgtEl>
                                          <p:spTgt spid="126"/>
                                        </p:tgtEl>
                                        <p:attrNameLst>
                                          <p:attrName>ppt_x</p:attrName>
                                        </p:attrNameLst>
                                      </p:cBhvr>
                                      <p:tavLst>
                                        <p:tav tm="0">
                                          <p:val>
                                            <p:strVal val="0-#ppt_w/2"/>
                                          </p:val>
                                        </p:tav>
                                        <p:tav tm="100000">
                                          <p:val>
                                            <p:strVal val="#ppt_x"/>
                                          </p:val>
                                        </p:tav>
                                      </p:tavLst>
                                    </p:anim>
                                    <p:anim calcmode="lin" valueType="num">
                                      <p:cBhvr additive="base">
                                        <p:cTn id="8" dur="2000" fill="hold"/>
                                        <p:tgtEl>
                                          <p:spTgt spid="12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2"/>
                                        </p:tgtEl>
                                        <p:attrNameLst>
                                          <p:attrName>style.visibility</p:attrName>
                                        </p:attrNameLst>
                                      </p:cBhvr>
                                      <p:to>
                                        <p:strVal val="visible"/>
                                      </p:to>
                                    </p:set>
                                    <p:anim calcmode="lin" valueType="num">
                                      <p:cBhvr additive="base">
                                        <p:cTn id="13" dur="500" fill="hold"/>
                                        <p:tgtEl>
                                          <p:spTgt spid="82"/>
                                        </p:tgtEl>
                                        <p:attrNameLst>
                                          <p:attrName>ppt_x</p:attrName>
                                        </p:attrNameLst>
                                      </p:cBhvr>
                                      <p:tavLst>
                                        <p:tav tm="0">
                                          <p:val>
                                            <p:strVal val="#ppt_x"/>
                                          </p:val>
                                        </p:tav>
                                        <p:tav tm="100000">
                                          <p:val>
                                            <p:strVal val="#ppt_x"/>
                                          </p:val>
                                        </p:tav>
                                      </p:tavLst>
                                    </p:anim>
                                    <p:anim calcmode="lin" valueType="num">
                                      <p:cBhvr additive="base">
                                        <p:cTn id="14" dur="500" fill="hold"/>
                                        <p:tgtEl>
                                          <p:spTgt spid="8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65"/>
                </p:tgtEl>
              </p:cMediaNode>
            </p:audio>
          </p:childTnLst>
        </p:cTn>
      </p:par>
    </p:tnLst>
    <p:bldLst>
      <p:bldP spid="8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C7989B0E-A6CA-AB4B-95A2-243060B4B74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62350" y="-2362200"/>
            <a:ext cx="8629650" cy="9220200"/>
          </a:xfrm>
          <a:prstGeom prst="rect">
            <a:avLst/>
          </a:prstGeom>
        </p:spPr>
      </p:pic>
      <p:pic>
        <p:nvPicPr>
          <p:cNvPr id="8" name="图片 7">
            <a:extLst>
              <a:ext uri="{FF2B5EF4-FFF2-40B4-BE49-F238E27FC236}">
                <a16:creationId xmlns:a16="http://schemas.microsoft.com/office/drawing/2014/main" id="{5C781354-8B20-4C43-A849-8AFC349CD4C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995268">
            <a:off x="-387806" y="-495302"/>
            <a:ext cx="3530600" cy="3530600"/>
          </a:xfrm>
          <a:prstGeom prst="rect">
            <a:avLst/>
          </a:prstGeom>
        </p:spPr>
      </p:pic>
      <p:pic>
        <p:nvPicPr>
          <p:cNvPr id="5" name="图片 4">
            <a:extLst>
              <a:ext uri="{FF2B5EF4-FFF2-40B4-BE49-F238E27FC236}">
                <a16:creationId xmlns:a16="http://schemas.microsoft.com/office/drawing/2014/main" id="{6E7D02A4-FC97-CE40-82C9-C96B4BE79BC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29124" t="11075" r="32951" b="11190"/>
          <a:stretch/>
        </p:blipFill>
        <p:spPr>
          <a:xfrm>
            <a:off x="1319871" y="1593382"/>
            <a:ext cx="3126047" cy="6407618"/>
          </a:xfrm>
          <a:prstGeom prst="rect">
            <a:avLst/>
          </a:prstGeom>
        </p:spPr>
      </p:pic>
      <p:pic>
        <p:nvPicPr>
          <p:cNvPr id="2" name="Picture 1">
            <a:extLst>
              <a:ext uri="{FF2B5EF4-FFF2-40B4-BE49-F238E27FC236}">
                <a16:creationId xmlns:a16="http://schemas.microsoft.com/office/drawing/2014/main" id="{5ABD828E-6EC5-4B38-BBC2-E9EE078B8FFD}"/>
              </a:ext>
            </a:extLst>
          </p:cNvPr>
          <p:cNvPicPr>
            <a:picLocks noChangeAspect="1"/>
          </p:cNvPicPr>
          <p:nvPr/>
        </p:nvPicPr>
        <p:blipFill>
          <a:blip r:embed="rId7"/>
          <a:stretch>
            <a:fillRect/>
          </a:stretch>
        </p:blipFill>
        <p:spPr>
          <a:xfrm>
            <a:off x="4386897" y="2740068"/>
            <a:ext cx="6718374" cy="1926503"/>
          </a:xfrm>
          <a:prstGeom prst="rect">
            <a:avLst/>
          </a:prstGeom>
        </p:spPr>
      </p:pic>
    </p:spTree>
    <p:extLst>
      <p:ext uri="{BB962C8B-B14F-4D97-AF65-F5344CB8AC3E}">
        <p14:creationId xmlns:p14="http://schemas.microsoft.com/office/powerpoint/2010/main" val="25561385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8"/>
                                        </p:tgtEl>
                                        <p:attrNameLst>
                                          <p:attrName>r</p:attrName>
                                        </p:attrNameLst>
                                      </p:cBhvr>
                                    </p:animRot>
                                    <p:animRot by="-240000">
                                      <p:cBhvr>
                                        <p:cTn id="7" dur="400" fill="hold">
                                          <p:stCondLst>
                                            <p:cond delay="400"/>
                                          </p:stCondLst>
                                        </p:cTn>
                                        <p:tgtEl>
                                          <p:spTgt spid="8"/>
                                        </p:tgtEl>
                                        <p:attrNameLst>
                                          <p:attrName>r</p:attrName>
                                        </p:attrNameLst>
                                      </p:cBhvr>
                                    </p:animRot>
                                    <p:animRot by="240000">
                                      <p:cBhvr>
                                        <p:cTn id="8" dur="400" fill="hold">
                                          <p:stCondLst>
                                            <p:cond delay="800"/>
                                          </p:stCondLst>
                                        </p:cTn>
                                        <p:tgtEl>
                                          <p:spTgt spid="8"/>
                                        </p:tgtEl>
                                        <p:attrNameLst>
                                          <p:attrName>r</p:attrName>
                                        </p:attrNameLst>
                                      </p:cBhvr>
                                    </p:animRot>
                                    <p:animRot by="-240000">
                                      <p:cBhvr>
                                        <p:cTn id="9" dur="400" fill="hold">
                                          <p:stCondLst>
                                            <p:cond delay="1200"/>
                                          </p:stCondLst>
                                        </p:cTn>
                                        <p:tgtEl>
                                          <p:spTgt spid="8"/>
                                        </p:tgtEl>
                                        <p:attrNameLst>
                                          <p:attrName>r</p:attrName>
                                        </p:attrNameLst>
                                      </p:cBhvr>
                                    </p:animRot>
                                    <p:animRot by="120000">
                                      <p:cBhvr>
                                        <p:cTn id="10" dur="400" fill="hold">
                                          <p:stCondLst>
                                            <p:cond delay="1600"/>
                                          </p:stCondLst>
                                        </p:cTn>
                                        <p:tgtEl>
                                          <p:spTgt spid="8"/>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5"/>
                                        </p:tgtEl>
                                        <p:attrNameLst>
                                          <p:attrName>r</p:attrName>
                                        </p:attrNameLst>
                                      </p:cBhvr>
                                    </p:animRot>
                                    <p:animRot by="-240000">
                                      <p:cBhvr>
                                        <p:cTn id="13" dur="600" fill="hold">
                                          <p:stCondLst>
                                            <p:cond delay="600"/>
                                          </p:stCondLst>
                                        </p:cTn>
                                        <p:tgtEl>
                                          <p:spTgt spid="5"/>
                                        </p:tgtEl>
                                        <p:attrNameLst>
                                          <p:attrName>r</p:attrName>
                                        </p:attrNameLst>
                                      </p:cBhvr>
                                    </p:animRot>
                                    <p:animRot by="240000">
                                      <p:cBhvr>
                                        <p:cTn id="14" dur="600" fill="hold">
                                          <p:stCondLst>
                                            <p:cond delay="1200"/>
                                          </p:stCondLst>
                                        </p:cTn>
                                        <p:tgtEl>
                                          <p:spTgt spid="5"/>
                                        </p:tgtEl>
                                        <p:attrNameLst>
                                          <p:attrName>r</p:attrName>
                                        </p:attrNameLst>
                                      </p:cBhvr>
                                    </p:animRot>
                                    <p:animRot by="-240000">
                                      <p:cBhvr>
                                        <p:cTn id="15" dur="600" fill="hold">
                                          <p:stCondLst>
                                            <p:cond delay="1800"/>
                                          </p:stCondLst>
                                        </p:cTn>
                                        <p:tgtEl>
                                          <p:spTgt spid="5"/>
                                        </p:tgtEl>
                                        <p:attrNameLst>
                                          <p:attrName>r</p:attrName>
                                        </p:attrNameLst>
                                      </p:cBhvr>
                                    </p:animRot>
                                    <p:animRot by="120000">
                                      <p:cBhvr>
                                        <p:cTn id="16" dur="600" fill="hold">
                                          <p:stCondLst>
                                            <p:cond delay="24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dissolv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32" presetClass="emph" presetSubtype="0" fill="hold" nodeType="clickEffect">
                                  <p:stCondLst>
                                    <p:cond delay="0"/>
                                  </p:stCondLst>
                                  <p:childTnLst>
                                    <p:animRot by="120000">
                                      <p:cBhvr>
                                        <p:cTn id="25" dur="100" fill="hold">
                                          <p:stCondLst>
                                            <p:cond delay="0"/>
                                          </p:stCondLst>
                                        </p:cTn>
                                        <p:tgtEl>
                                          <p:spTgt spid="2"/>
                                        </p:tgtEl>
                                        <p:attrNameLst>
                                          <p:attrName>r</p:attrName>
                                        </p:attrNameLst>
                                      </p:cBhvr>
                                    </p:animRot>
                                    <p:animRot by="-240000">
                                      <p:cBhvr>
                                        <p:cTn id="26" dur="200" fill="hold">
                                          <p:stCondLst>
                                            <p:cond delay="200"/>
                                          </p:stCondLst>
                                        </p:cTn>
                                        <p:tgtEl>
                                          <p:spTgt spid="2"/>
                                        </p:tgtEl>
                                        <p:attrNameLst>
                                          <p:attrName>r</p:attrName>
                                        </p:attrNameLst>
                                      </p:cBhvr>
                                    </p:animRot>
                                    <p:animRot by="240000">
                                      <p:cBhvr>
                                        <p:cTn id="27" dur="200" fill="hold">
                                          <p:stCondLst>
                                            <p:cond delay="400"/>
                                          </p:stCondLst>
                                        </p:cTn>
                                        <p:tgtEl>
                                          <p:spTgt spid="2"/>
                                        </p:tgtEl>
                                        <p:attrNameLst>
                                          <p:attrName>r</p:attrName>
                                        </p:attrNameLst>
                                      </p:cBhvr>
                                    </p:animRot>
                                    <p:animRot by="-240000">
                                      <p:cBhvr>
                                        <p:cTn id="28" dur="200" fill="hold">
                                          <p:stCondLst>
                                            <p:cond delay="600"/>
                                          </p:stCondLst>
                                        </p:cTn>
                                        <p:tgtEl>
                                          <p:spTgt spid="2"/>
                                        </p:tgtEl>
                                        <p:attrNameLst>
                                          <p:attrName>r</p:attrName>
                                        </p:attrNameLst>
                                      </p:cBhvr>
                                    </p:animRot>
                                    <p:animRot by="120000">
                                      <p:cBhvr>
                                        <p:cTn id="29"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735"/>
        <p:cNvGrpSpPr/>
        <p:nvPr/>
      </p:nvGrpSpPr>
      <p:grpSpPr>
        <a:xfrm>
          <a:off x="0" y="0"/>
          <a:ext cx="0" cy="0"/>
          <a:chOff x="0" y="0"/>
          <a:chExt cx="0" cy="0"/>
        </a:xfrm>
      </p:grpSpPr>
      <p:grpSp>
        <p:nvGrpSpPr>
          <p:cNvPr id="5763" name="Google Shape;5763;p46"/>
          <p:cNvGrpSpPr/>
          <p:nvPr/>
        </p:nvGrpSpPr>
        <p:grpSpPr>
          <a:xfrm>
            <a:off x="-107893" y="-105643"/>
            <a:ext cx="12407785" cy="6851256"/>
            <a:chOff x="695553" y="135924"/>
            <a:chExt cx="7810541" cy="4772563"/>
          </a:xfrm>
        </p:grpSpPr>
        <p:grpSp>
          <p:nvGrpSpPr>
            <p:cNvPr id="5764" name="Google Shape;5764;p46"/>
            <p:cNvGrpSpPr/>
            <p:nvPr/>
          </p:nvGrpSpPr>
          <p:grpSpPr>
            <a:xfrm>
              <a:off x="695553" y="135924"/>
              <a:ext cx="7810541" cy="4525622"/>
              <a:chOff x="488150" y="1113350"/>
              <a:chExt cx="6569000" cy="3604350"/>
            </a:xfrm>
          </p:grpSpPr>
          <p:sp>
            <p:nvSpPr>
              <p:cNvPr id="5765" name="Google Shape;5765;p46"/>
              <p:cNvSpPr/>
              <p:nvPr/>
            </p:nvSpPr>
            <p:spPr>
              <a:xfrm>
                <a:off x="515525" y="1135100"/>
                <a:ext cx="6531500" cy="3555500"/>
              </a:xfrm>
              <a:custGeom>
                <a:avLst/>
                <a:gdLst/>
                <a:ahLst/>
                <a:cxnLst/>
                <a:rect l="l" t="t" r="r" b="b"/>
                <a:pathLst>
                  <a:path w="261260" h="142220" extrusionOk="0">
                    <a:moveTo>
                      <a:pt x="5204" y="0"/>
                    </a:moveTo>
                    <a:cubicBezTo>
                      <a:pt x="2322" y="0"/>
                      <a:pt x="1" y="1750"/>
                      <a:pt x="1" y="3917"/>
                    </a:cubicBezTo>
                    <a:lnTo>
                      <a:pt x="1" y="138303"/>
                    </a:lnTo>
                    <a:cubicBezTo>
                      <a:pt x="1" y="138696"/>
                      <a:pt x="84" y="139065"/>
                      <a:pt x="215" y="139422"/>
                    </a:cubicBezTo>
                    <a:cubicBezTo>
                      <a:pt x="846" y="141017"/>
                      <a:pt x="2775" y="142184"/>
                      <a:pt x="5085" y="142220"/>
                    </a:cubicBezTo>
                    <a:lnTo>
                      <a:pt x="256068" y="142220"/>
                    </a:lnTo>
                    <a:cubicBezTo>
                      <a:pt x="256533" y="142220"/>
                      <a:pt x="256985" y="142172"/>
                      <a:pt x="257426" y="142089"/>
                    </a:cubicBezTo>
                    <a:cubicBezTo>
                      <a:pt x="259640" y="141637"/>
                      <a:pt x="261259" y="140124"/>
                      <a:pt x="261259" y="138303"/>
                    </a:cubicBezTo>
                    <a:lnTo>
                      <a:pt x="261259" y="3917"/>
                    </a:lnTo>
                    <a:cubicBezTo>
                      <a:pt x="261259" y="3560"/>
                      <a:pt x="261188" y="3203"/>
                      <a:pt x="261057" y="2881"/>
                    </a:cubicBezTo>
                    <a:cubicBezTo>
                      <a:pt x="261057" y="2858"/>
                      <a:pt x="261033" y="2822"/>
                      <a:pt x="261021" y="2798"/>
                    </a:cubicBezTo>
                    <a:cubicBezTo>
                      <a:pt x="260700" y="1965"/>
                      <a:pt x="260009" y="1238"/>
                      <a:pt x="259093" y="738"/>
                    </a:cubicBezTo>
                    <a:cubicBezTo>
                      <a:pt x="259009" y="715"/>
                      <a:pt x="258950" y="667"/>
                      <a:pt x="258878" y="643"/>
                    </a:cubicBezTo>
                    <a:cubicBezTo>
                      <a:pt x="258164" y="286"/>
                      <a:pt x="257330" y="60"/>
                      <a:pt x="256437" y="12"/>
                    </a:cubicBezTo>
                    <a:cubicBezTo>
                      <a:pt x="256318" y="0"/>
                      <a:pt x="256187" y="0"/>
                      <a:pt x="256056" y="0"/>
                    </a:cubicBez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66" name="Google Shape;5766;p46"/>
              <p:cNvSpPr/>
              <p:nvPr/>
            </p:nvSpPr>
            <p:spPr>
              <a:xfrm>
                <a:off x="1595725" y="1176025"/>
                <a:ext cx="377750" cy="225600"/>
              </a:xfrm>
              <a:custGeom>
                <a:avLst/>
                <a:gdLst/>
                <a:ahLst/>
                <a:cxnLst/>
                <a:rect l="l" t="t" r="r" b="b"/>
                <a:pathLst>
                  <a:path w="15110" h="9024" extrusionOk="0">
                    <a:moveTo>
                      <a:pt x="5574" y="2768"/>
                    </a:moveTo>
                    <a:cubicBezTo>
                      <a:pt x="5581" y="2768"/>
                      <a:pt x="5589" y="2768"/>
                      <a:pt x="5596" y="2768"/>
                    </a:cubicBezTo>
                    <a:cubicBezTo>
                      <a:pt x="5632" y="2768"/>
                      <a:pt x="5656" y="2768"/>
                      <a:pt x="5692" y="2780"/>
                    </a:cubicBezTo>
                    <a:cubicBezTo>
                      <a:pt x="6001" y="2840"/>
                      <a:pt x="6227" y="3114"/>
                      <a:pt x="6227" y="3435"/>
                    </a:cubicBezTo>
                    <a:cubicBezTo>
                      <a:pt x="6215" y="3769"/>
                      <a:pt x="5977" y="4019"/>
                      <a:pt x="5656" y="4066"/>
                    </a:cubicBezTo>
                    <a:cubicBezTo>
                      <a:pt x="5640" y="4066"/>
                      <a:pt x="5619" y="4072"/>
                      <a:pt x="5599" y="4072"/>
                    </a:cubicBezTo>
                    <a:cubicBezTo>
                      <a:pt x="5590" y="4072"/>
                      <a:pt x="5580" y="4070"/>
                      <a:pt x="5573" y="4066"/>
                    </a:cubicBezTo>
                    <a:cubicBezTo>
                      <a:pt x="5203" y="4042"/>
                      <a:pt x="4918" y="3745"/>
                      <a:pt x="4930" y="3388"/>
                    </a:cubicBezTo>
                    <a:cubicBezTo>
                      <a:pt x="4941" y="3038"/>
                      <a:pt x="5227" y="2768"/>
                      <a:pt x="5574" y="2768"/>
                    </a:cubicBezTo>
                    <a:close/>
                    <a:moveTo>
                      <a:pt x="12131" y="0"/>
                    </a:moveTo>
                    <a:cubicBezTo>
                      <a:pt x="10730" y="0"/>
                      <a:pt x="8966" y="291"/>
                      <a:pt x="7132" y="1328"/>
                    </a:cubicBezTo>
                    <a:cubicBezTo>
                      <a:pt x="6644" y="1602"/>
                      <a:pt x="6168" y="1923"/>
                      <a:pt x="5704" y="2280"/>
                    </a:cubicBezTo>
                    <a:cubicBezTo>
                      <a:pt x="2310" y="4876"/>
                      <a:pt x="0" y="9019"/>
                      <a:pt x="0" y="9019"/>
                    </a:cubicBezTo>
                    <a:cubicBezTo>
                      <a:pt x="0" y="9019"/>
                      <a:pt x="131" y="9023"/>
                      <a:pt x="367" y="9023"/>
                    </a:cubicBezTo>
                    <a:cubicBezTo>
                      <a:pt x="1176" y="9023"/>
                      <a:pt x="3224" y="8973"/>
                      <a:pt x="5501" y="8531"/>
                    </a:cubicBezTo>
                    <a:cubicBezTo>
                      <a:pt x="7085" y="8210"/>
                      <a:pt x="8799" y="7710"/>
                      <a:pt x="10276" y="6876"/>
                    </a:cubicBezTo>
                    <a:cubicBezTo>
                      <a:pt x="14443" y="4507"/>
                      <a:pt x="15109" y="471"/>
                      <a:pt x="15109" y="471"/>
                    </a:cubicBezTo>
                    <a:cubicBezTo>
                      <a:pt x="15109" y="471"/>
                      <a:pt x="13915" y="0"/>
                      <a:pt x="12131"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67" name="Google Shape;5767;p46"/>
              <p:cNvSpPr/>
              <p:nvPr/>
            </p:nvSpPr>
            <p:spPr>
              <a:xfrm>
                <a:off x="1242700" y="1226175"/>
                <a:ext cx="200950" cy="425975"/>
              </a:xfrm>
              <a:custGeom>
                <a:avLst/>
                <a:gdLst/>
                <a:ahLst/>
                <a:cxnLst/>
                <a:rect l="l" t="t" r="r" b="b"/>
                <a:pathLst>
                  <a:path w="8038" h="17039" extrusionOk="0">
                    <a:moveTo>
                      <a:pt x="6311" y="9061"/>
                    </a:moveTo>
                    <a:cubicBezTo>
                      <a:pt x="6490" y="9085"/>
                      <a:pt x="6620" y="9216"/>
                      <a:pt x="6620" y="9394"/>
                    </a:cubicBezTo>
                    <a:cubicBezTo>
                      <a:pt x="6620" y="9573"/>
                      <a:pt x="6478" y="9704"/>
                      <a:pt x="6299" y="9704"/>
                    </a:cubicBezTo>
                    <a:cubicBezTo>
                      <a:pt x="6120" y="9704"/>
                      <a:pt x="5989" y="9561"/>
                      <a:pt x="5989" y="9383"/>
                    </a:cubicBezTo>
                    <a:cubicBezTo>
                      <a:pt x="5989" y="9204"/>
                      <a:pt x="6132" y="9061"/>
                      <a:pt x="6311" y="9061"/>
                    </a:cubicBezTo>
                    <a:close/>
                    <a:moveTo>
                      <a:pt x="6325" y="12620"/>
                    </a:moveTo>
                    <a:cubicBezTo>
                      <a:pt x="6332" y="12620"/>
                      <a:pt x="6339" y="12621"/>
                      <a:pt x="6347" y="12621"/>
                    </a:cubicBezTo>
                    <a:cubicBezTo>
                      <a:pt x="6561" y="12621"/>
                      <a:pt x="6716" y="12800"/>
                      <a:pt x="6716" y="13014"/>
                    </a:cubicBezTo>
                    <a:cubicBezTo>
                      <a:pt x="6716" y="13210"/>
                      <a:pt x="6549" y="13372"/>
                      <a:pt x="6344" y="13372"/>
                    </a:cubicBezTo>
                    <a:cubicBezTo>
                      <a:pt x="6337" y="13372"/>
                      <a:pt x="6330" y="13372"/>
                      <a:pt x="6323" y="13371"/>
                    </a:cubicBezTo>
                    <a:cubicBezTo>
                      <a:pt x="6120" y="13371"/>
                      <a:pt x="5954" y="13193"/>
                      <a:pt x="5954" y="12978"/>
                    </a:cubicBezTo>
                    <a:cubicBezTo>
                      <a:pt x="5954" y="12783"/>
                      <a:pt x="6120" y="12620"/>
                      <a:pt x="6325" y="12620"/>
                    </a:cubicBezTo>
                    <a:close/>
                    <a:moveTo>
                      <a:pt x="2168" y="0"/>
                    </a:moveTo>
                    <a:cubicBezTo>
                      <a:pt x="2168" y="0"/>
                      <a:pt x="1" y="5704"/>
                      <a:pt x="882" y="10406"/>
                    </a:cubicBezTo>
                    <a:cubicBezTo>
                      <a:pt x="1751" y="15109"/>
                      <a:pt x="5370" y="17038"/>
                      <a:pt x="5370" y="17038"/>
                    </a:cubicBezTo>
                    <a:cubicBezTo>
                      <a:pt x="5370" y="17038"/>
                      <a:pt x="8037" y="13931"/>
                      <a:pt x="7144" y="9228"/>
                    </a:cubicBezTo>
                    <a:cubicBezTo>
                      <a:pt x="6263" y="4525"/>
                      <a:pt x="2168" y="0"/>
                      <a:pt x="2168"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68" name="Google Shape;5768;p46"/>
              <p:cNvSpPr/>
              <p:nvPr/>
            </p:nvSpPr>
            <p:spPr>
              <a:xfrm>
                <a:off x="689950" y="1164850"/>
                <a:ext cx="234275" cy="404850"/>
              </a:xfrm>
              <a:custGeom>
                <a:avLst/>
                <a:gdLst/>
                <a:ahLst/>
                <a:cxnLst/>
                <a:rect l="l" t="t" r="r" b="b"/>
                <a:pathLst>
                  <a:path w="9371" h="16194" extrusionOk="0">
                    <a:moveTo>
                      <a:pt x="2049" y="1"/>
                    </a:moveTo>
                    <a:cubicBezTo>
                      <a:pt x="2049" y="1"/>
                      <a:pt x="1" y="3537"/>
                      <a:pt x="1703" y="8002"/>
                    </a:cubicBezTo>
                    <a:cubicBezTo>
                      <a:pt x="3418" y="12490"/>
                      <a:pt x="8252" y="16193"/>
                      <a:pt x="8252" y="16193"/>
                    </a:cubicBezTo>
                    <a:cubicBezTo>
                      <a:pt x="8252" y="16193"/>
                      <a:pt x="9371" y="10192"/>
                      <a:pt x="7656" y="5728"/>
                    </a:cubicBezTo>
                    <a:cubicBezTo>
                      <a:pt x="5954" y="1263"/>
                      <a:pt x="2049" y="1"/>
                      <a:pt x="2049"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69" name="Google Shape;5769;p46"/>
              <p:cNvSpPr/>
              <p:nvPr/>
            </p:nvSpPr>
            <p:spPr>
              <a:xfrm>
                <a:off x="2115725" y="1683050"/>
                <a:ext cx="312875" cy="312000"/>
              </a:xfrm>
              <a:custGeom>
                <a:avLst/>
                <a:gdLst/>
                <a:ahLst/>
                <a:cxnLst/>
                <a:rect l="l" t="t" r="r" b="b"/>
                <a:pathLst>
                  <a:path w="12515" h="12480" extrusionOk="0">
                    <a:moveTo>
                      <a:pt x="5690" y="7846"/>
                    </a:moveTo>
                    <a:cubicBezTo>
                      <a:pt x="5702" y="7846"/>
                      <a:pt x="5715" y="7846"/>
                      <a:pt x="5728" y="7848"/>
                    </a:cubicBezTo>
                    <a:cubicBezTo>
                      <a:pt x="5954" y="7860"/>
                      <a:pt x="6120" y="8050"/>
                      <a:pt x="6120" y="8276"/>
                    </a:cubicBezTo>
                    <a:cubicBezTo>
                      <a:pt x="6109" y="8496"/>
                      <a:pt x="5940" y="8682"/>
                      <a:pt x="5713" y="8682"/>
                    </a:cubicBezTo>
                    <a:cubicBezTo>
                      <a:pt x="5706" y="8682"/>
                      <a:pt x="5699" y="8681"/>
                      <a:pt x="5692" y="8681"/>
                    </a:cubicBezTo>
                    <a:cubicBezTo>
                      <a:pt x="5478" y="8657"/>
                      <a:pt x="5275" y="8479"/>
                      <a:pt x="5287" y="8253"/>
                    </a:cubicBezTo>
                    <a:cubicBezTo>
                      <a:pt x="5310" y="8038"/>
                      <a:pt x="5471" y="7846"/>
                      <a:pt x="5690" y="7846"/>
                    </a:cubicBezTo>
                    <a:close/>
                    <a:moveTo>
                      <a:pt x="11691" y="1"/>
                    </a:moveTo>
                    <a:cubicBezTo>
                      <a:pt x="10613" y="1"/>
                      <a:pt x="7387" y="257"/>
                      <a:pt x="4656" y="3085"/>
                    </a:cubicBezTo>
                    <a:cubicBezTo>
                      <a:pt x="3632" y="4145"/>
                      <a:pt x="2799" y="5443"/>
                      <a:pt x="2120" y="6740"/>
                    </a:cubicBezTo>
                    <a:cubicBezTo>
                      <a:pt x="632" y="9634"/>
                      <a:pt x="1" y="12479"/>
                      <a:pt x="1" y="12479"/>
                    </a:cubicBezTo>
                    <a:cubicBezTo>
                      <a:pt x="1" y="12479"/>
                      <a:pt x="5906" y="10955"/>
                      <a:pt x="9240" y="7514"/>
                    </a:cubicBezTo>
                    <a:cubicBezTo>
                      <a:pt x="9418" y="7336"/>
                      <a:pt x="9561" y="7157"/>
                      <a:pt x="9716" y="6979"/>
                    </a:cubicBezTo>
                    <a:cubicBezTo>
                      <a:pt x="12514" y="3681"/>
                      <a:pt x="12062" y="13"/>
                      <a:pt x="12062" y="13"/>
                    </a:cubicBezTo>
                    <a:cubicBezTo>
                      <a:pt x="12062" y="13"/>
                      <a:pt x="11929" y="1"/>
                      <a:pt x="11691"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70" name="Google Shape;5770;p46"/>
              <p:cNvSpPr/>
              <p:nvPr/>
            </p:nvSpPr>
            <p:spPr>
              <a:xfrm>
                <a:off x="2885175" y="1280650"/>
                <a:ext cx="201225" cy="425975"/>
              </a:xfrm>
              <a:custGeom>
                <a:avLst/>
                <a:gdLst/>
                <a:ahLst/>
                <a:cxnLst/>
                <a:rect l="l" t="t" r="r" b="b"/>
                <a:pathLst>
                  <a:path w="8049" h="17039" extrusionOk="0">
                    <a:moveTo>
                      <a:pt x="6323" y="9061"/>
                    </a:moveTo>
                    <a:cubicBezTo>
                      <a:pt x="6501" y="9061"/>
                      <a:pt x="6632" y="9204"/>
                      <a:pt x="6632" y="9382"/>
                    </a:cubicBezTo>
                    <a:cubicBezTo>
                      <a:pt x="6632" y="9561"/>
                      <a:pt x="6489" y="9704"/>
                      <a:pt x="6311" y="9704"/>
                    </a:cubicBezTo>
                    <a:cubicBezTo>
                      <a:pt x="6120" y="9704"/>
                      <a:pt x="5989" y="9549"/>
                      <a:pt x="5989" y="9370"/>
                    </a:cubicBezTo>
                    <a:cubicBezTo>
                      <a:pt x="5989" y="9192"/>
                      <a:pt x="6144" y="9061"/>
                      <a:pt x="6323" y="9061"/>
                    </a:cubicBezTo>
                    <a:close/>
                    <a:moveTo>
                      <a:pt x="6326" y="12596"/>
                    </a:moveTo>
                    <a:cubicBezTo>
                      <a:pt x="6333" y="12596"/>
                      <a:pt x="6339" y="12597"/>
                      <a:pt x="6346" y="12597"/>
                    </a:cubicBezTo>
                    <a:cubicBezTo>
                      <a:pt x="6561" y="12621"/>
                      <a:pt x="6727" y="12776"/>
                      <a:pt x="6727" y="12990"/>
                    </a:cubicBezTo>
                    <a:cubicBezTo>
                      <a:pt x="6727" y="13186"/>
                      <a:pt x="6561" y="13348"/>
                      <a:pt x="6356" y="13348"/>
                    </a:cubicBezTo>
                    <a:cubicBezTo>
                      <a:pt x="6349" y="13348"/>
                      <a:pt x="6342" y="13348"/>
                      <a:pt x="6334" y="13347"/>
                    </a:cubicBezTo>
                    <a:cubicBezTo>
                      <a:pt x="6132" y="13347"/>
                      <a:pt x="5965" y="13169"/>
                      <a:pt x="5965" y="12954"/>
                    </a:cubicBezTo>
                    <a:cubicBezTo>
                      <a:pt x="5965" y="12759"/>
                      <a:pt x="6132" y="12596"/>
                      <a:pt x="6326" y="12596"/>
                    </a:cubicBezTo>
                    <a:close/>
                    <a:moveTo>
                      <a:pt x="2179" y="0"/>
                    </a:moveTo>
                    <a:cubicBezTo>
                      <a:pt x="2179" y="0"/>
                      <a:pt x="0" y="5680"/>
                      <a:pt x="893" y="10394"/>
                    </a:cubicBezTo>
                    <a:cubicBezTo>
                      <a:pt x="1762" y="15097"/>
                      <a:pt x="5382" y="17038"/>
                      <a:pt x="5382" y="17038"/>
                    </a:cubicBezTo>
                    <a:cubicBezTo>
                      <a:pt x="5382" y="17038"/>
                      <a:pt x="8049" y="13931"/>
                      <a:pt x="7156" y="9228"/>
                    </a:cubicBezTo>
                    <a:cubicBezTo>
                      <a:pt x="6275" y="4525"/>
                      <a:pt x="2179" y="0"/>
                      <a:pt x="2179"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71" name="Google Shape;5771;p46"/>
              <p:cNvSpPr/>
              <p:nvPr/>
            </p:nvSpPr>
            <p:spPr>
              <a:xfrm>
                <a:off x="2332125" y="1219025"/>
                <a:ext cx="234875" cy="404850"/>
              </a:xfrm>
              <a:custGeom>
                <a:avLst/>
                <a:gdLst/>
                <a:ahLst/>
                <a:cxnLst/>
                <a:rect l="l" t="t" r="r" b="b"/>
                <a:pathLst>
                  <a:path w="9395" h="16194" extrusionOk="0">
                    <a:moveTo>
                      <a:pt x="2072" y="1"/>
                    </a:moveTo>
                    <a:cubicBezTo>
                      <a:pt x="2072" y="1"/>
                      <a:pt x="0" y="3549"/>
                      <a:pt x="1727" y="8014"/>
                    </a:cubicBezTo>
                    <a:cubicBezTo>
                      <a:pt x="3441" y="12490"/>
                      <a:pt x="8275" y="16193"/>
                      <a:pt x="8275" y="16193"/>
                    </a:cubicBezTo>
                    <a:cubicBezTo>
                      <a:pt x="8275" y="16193"/>
                      <a:pt x="9395" y="10204"/>
                      <a:pt x="7680" y="5739"/>
                    </a:cubicBezTo>
                    <a:cubicBezTo>
                      <a:pt x="5966" y="1251"/>
                      <a:pt x="2072" y="1"/>
                      <a:pt x="2072"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72" name="Google Shape;5772;p46"/>
              <p:cNvSpPr/>
              <p:nvPr/>
            </p:nvSpPr>
            <p:spPr>
              <a:xfrm>
                <a:off x="3238500" y="1230425"/>
                <a:ext cx="377750" cy="225400"/>
              </a:xfrm>
              <a:custGeom>
                <a:avLst/>
                <a:gdLst/>
                <a:ahLst/>
                <a:cxnLst/>
                <a:rect l="l" t="t" r="r" b="b"/>
                <a:pathLst>
                  <a:path w="15110" h="9016" extrusionOk="0">
                    <a:moveTo>
                      <a:pt x="5563" y="2759"/>
                    </a:moveTo>
                    <a:cubicBezTo>
                      <a:pt x="5570" y="2759"/>
                      <a:pt x="5577" y="2759"/>
                      <a:pt x="5584" y="2759"/>
                    </a:cubicBezTo>
                    <a:cubicBezTo>
                      <a:pt x="5608" y="2759"/>
                      <a:pt x="5644" y="2759"/>
                      <a:pt x="5667" y="2783"/>
                    </a:cubicBezTo>
                    <a:cubicBezTo>
                      <a:pt x="5989" y="2843"/>
                      <a:pt x="6203" y="3105"/>
                      <a:pt x="6203" y="3438"/>
                    </a:cubicBezTo>
                    <a:cubicBezTo>
                      <a:pt x="6191" y="3759"/>
                      <a:pt x="5953" y="4010"/>
                      <a:pt x="5644" y="4057"/>
                    </a:cubicBezTo>
                    <a:cubicBezTo>
                      <a:pt x="5632" y="4053"/>
                      <a:pt x="5621" y="4052"/>
                      <a:pt x="5610" y="4052"/>
                    </a:cubicBezTo>
                    <a:cubicBezTo>
                      <a:pt x="5589" y="4052"/>
                      <a:pt x="5568" y="4057"/>
                      <a:pt x="5536" y="4057"/>
                    </a:cubicBezTo>
                    <a:cubicBezTo>
                      <a:pt x="5179" y="4045"/>
                      <a:pt x="4893" y="3748"/>
                      <a:pt x="4917" y="3390"/>
                    </a:cubicBezTo>
                    <a:cubicBezTo>
                      <a:pt x="4929" y="3040"/>
                      <a:pt x="5215" y="2759"/>
                      <a:pt x="5563" y="2759"/>
                    </a:cubicBezTo>
                    <a:close/>
                    <a:moveTo>
                      <a:pt x="12119" y="1"/>
                    </a:moveTo>
                    <a:cubicBezTo>
                      <a:pt x="10720" y="1"/>
                      <a:pt x="8960" y="290"/>
                      <a:pt x="7132" y="1319"/>
                    </a:cubicBezTo>
                    <a:cubicBezTo>
                      <a:pt x="6644" y="1604"/>
                      <a:pt x="6167" y="1914"/>
                      <a:pt x="5703" y="2271"/>
                    </a:cubicBezTo>
                    <a:cubicBezTo>
                      <a:pt x="2310" y="4879"/>
                      <a:pt x="0" y="9010"/>
                      <a:pt x="0" y="9010"/>
                    </a:cubicBezTo>
                    <a:cubicBezTo>
                      <a:pt x="0" y="9010"/>
                      <a:pt x="155" y="9016"/>
                      <a:pt x="433" y="9016"/>
                    </a:cubicBezTo>
                    <a:cubicBezTo>
                      <a:pt x="1283" y="9016"/>
                      <a:pt x="3281" y="8962"/>
                      <a:pt x="5489" y="8522"/>
                    </a:cubicBezTo>
                    <a:cubicBezTo>
                      <a:pt x="7084" y="8212"/>
                      <a:pt x="8799" y="7700"/>
                      <a:pt x="10275" y="6867"/>
                    </a:cubicBezTo>
                    <a:cubicBezTo>
                      <a:pt x="14442" y="4510"/>
                      <a:pt x="15109" y="473"/>
                      <a:pt x="15109" y="473"/>
                    </a:cubicBezTo>
                    <a:cubicBezTo>
                      <a:pt x="15109" y="473"/>
                      <a:pt x="13909" y="1"/>
                      <a:pt x="12119"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73" name="Google Shape;5773;p46"/>
              <p:cNvSpPr/>
              <p:nvPr/>
            </p:nvSpPr>
            <p:spPr>
              <a:xfrm>
                <a:off x="4528225" y="1334525"/>
                <a:ext cx="200950" cy="425975"/>
              </a:xfrm>
              <a:custGeom>
                <a:avLst/>
                <a:gdLst/>
                <a:ahLst/>
                <a:cxnLst/>
                <a:rect l="l" t="t" r="r" b="b"/>
                <a:pathLst>
                  <a:path w="8038" h="17039" extrusionOk="0">
                    <a:moveTo>
                      <a:pt x="6311" y="9073"/>
                    </a:moveTo>
                    <a:cubicBezTo>
                      <a:pt x="6478" y="9073"/>
                      <a:pt x="6621" y="9228"/>
                      <a:pt x="6621" y="9406"/>
                    </a:cubicBezTo>
                    <a:cubicBezTo>
                      <a:pt x="6621" y="9585"/>
                      <a:pt x="6466" y="9716"/>
                      <a:pt x="6287" y="9716"/>
                    </a:cubicBezTo>
                    <a:cubicBezTo>
                      <a:pt x="6109" y="9716"/>
                      <a:pt x="5978" y="9573"/>
                      <a:pt x="5978" y="9394"/>
                    </a:cubicBezTo>
                    <a:cubicBezTo>
                      <a:pt x="5978" y="9216"/>
                      <a:pt x="6133" y="9073"/>
                      <a:pt x="6311" y="9073"/>
                    </a:cubicBezTo>
                    <a:close/>
                    <a:moveTo>
                      <a:pt x="6313" y="12620"/>
                    </a:moveTo>
                    <a:cubicBezTo>
                      <a:pt x="6320" y="12620"/>
                      <a:pt x="6328" y="12620"/>
                      <a:pt x="6335" y="12621"/>
                    </a:cubicBezTo>
                    <a:cubicBezTo>
                      <a:pt x="6549" y="12621"/>
                      <a:pt x="6704" y="12799"/>
                      <a:pt x="6704" y="13002"/>
                    </a:cubicBezTo>
                    <a:cubicBezTo>
                      <a:pt x="6704" y="13202"/>
                      <a:pt x="6548" y="13361"/>
                      <a:pt x="6362" y="13361"/>
                    </a:cubicBezTo>
                    <a:cubicBezTo>
                      <a:pt x="6349" y="13361"/>
                      <a:pt x="6336" y="13361"/>
                      <a:pt x="6323" y="13359"/>
                    </a:cubicBezTo>
                    <a:cubicBezTo>
                      <a:pt x="6109" y="13359"/>
                      <a:pt x="5954" y="13180"/>
                      <a:pt x="5954" y="12978"/>
                    </a:cubicBezTo>
                    <a:cubicBezTo>
                      <a:pt x="5954" y="12772"/>
                      <a:pt x="6120" y="12620"/>
                      <a:pt x="6313" y="12620"/>
                    </a:cubicBezTo>
                    <a:close/>
                    <a:moveTo>
                      <a:pt x="2168" y="0"/>
                    </a:moveTo>
                    <a:cubicBezTo>
                      <a:pt x="2168" y="0"/>
                      <a:pt x="1" y="5691"/>
                      <a:pt x="870" y="10406"/>
                    </a:cubicBezTo>
                    <a:cubicBezTo>
                      <a:pt x="1751" y="15109"/>
                      <a:pt x="5371" y="17038"/>
                      <a:pt x="5371" y="17038"/>
                    </a:cubicBezTo>
                    <a:cubicBezTo>
                      <a:pt x="5371" y="17038"/>
                      <a:pt x="8038" y="13931"/>
                      <a:pt x="7145" y="9228"/>
                    </a:cubicBezTo>
                    <a:cubicBezTo>
                      <a:pt x="6263" y="4525"/>
                      <a:pt x="2168" y="0"/>
                      <a:pt x="2168"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74" name="Google Shape;5774;p46"/>
              <p:cNvSpPr/>
              <p:nvPr/>
            </p:nvSpPr>
            <p:spPr>
              <a:xfrm>
                <a:off x="3975175" y="1273500"/>
                <a:ext cx="234600" cy="404825"/>
              </a:xfrm>
              <a:custGeom>
                <a:avLst/>
                <a:gdLst/>
                <a:ahLst/>
                <a:cxnLst/>
                <a:rect l="l" t="t" r="r" b="b"/>
                <a:pathLst>
                  <a:path w="9384" h="16193" extrusionOk="0">
                    <a:moveTo>
                      <a:pt x="2061" y="1"/>
                    </a:moveTo>
                    <a:cubicBezTo>
                      <a:pt x="2061" y="1"/>
                      <a:pt x="1" y="3537"/>
                      <a:pt x="1715" y="8002"/>
                    </a:cubicBezTo>
                    <a:cubicBezTo>
                      <a:pt x="3430" y="12490"/>
                      <a:pt x="8264" y="16193"/>
                      <a:pt x="8264" y="16193"/>
                    </a:cubicBezTo>
                    <a:cubicBezTo>
                      <a:pt x="8264" y="16193"/>
                      <a:pt x="9383" y="10192"/>
                      <a:pt x="7669" y="5727"/>
                    </a:cubicBezTo>
                    <a:cubicBezTo>
                      <a:pt x="5954" y="1251"/>
                      <a:pt x="2061" y="1"/>
                      <a:pt x="2061"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75" name="Google Shape;5775;p46"/>
              <p:cNvSpPr/>
              <p:nvPr/>
            </p:nvSpPr>
            <p:spPr>
              <a:xfrm>
                <a:off x="4881250" y="1284300"/>
                <a:ext cx="377750" cy="225675"/>
              </a:xfrm>
              <a:custGeom>
                <a:avLst/>
                <a:gdLst/>
                <a:ahLst/>
                <a:cxnLst/>
                <a:rect l="l" t="t" r="r" b="b"/>
                <a:pathLst>
                  <a:path w="15110" h="9027" extrusionOk="0">
                    <a:moveTo>
                      <a:pt x="5543" y="2770"/>
                    </a:moveTo>
                    <a:cubicBezTo>
                      <a:pt x="5557" y="2770"/>
                      <a:pt x="5571" y="2770"/>
                      <a:pt x="5585" y="2771"/>
                    </a:cubicBezTo>
                    <a:cubicBezTo>
                      <a:pt x="5608" y="2771"/>
                      <a:pt x="5644" y="2771"/>
                      <a:pt x="5668" y="2783"/>
                    </a:cubicBezTo>
                    <a:cubicBezTo>
                      <a:pt x="5978" y="2843"/>
                      <a:pt x="6204" y="3105"/>
                      <a:pt x="6204" y="3438"/>
                    </a:cubicBezTo>
                    <a:cubicBezTo>
                      <a:pt x="6192" y="3760"/>
                      <a:pt x="5954" y="4021"/>
                      <a:pt x="5644" y="4057"/>
                    </a:cubicBezTo>
                    <a:cubicBezTo>
                      <a:pt x="5620" y="4057"/>
                      <a:pt x="5597" y="4068"/>
                      <a:pt x="5576" y="4068"/>
                    </a:cubicBezTo>
                    <a:cubicBezTo>
                      <a:pt x="5566" y="4068"/>
                      <a:pt x="5557" y="4065"/>
                      <a:pt x="5549" y="4057"/>
                    </a:cubicBezTo>
                    <a:cubicBezTo>
                      <a:pt x="5180" y="4057"/>
                      <a:pt x="4894" y="3748"/>
                      <a:pt x="4906" y="3390"/>
                    </a:cubicBezTo>
                    <a:cubicBezTo>
                      <a:pt x="4929" y="3047"/>
                      <a:pt x="5205" y="2770"/>
                      <a:pt x="5543" y="2770"/>
                    </a:cubicBezTo>
                    <a:close/>
                    <a:moveTo>
                      <a:pt x="12120" y="1"/>
                    </a:moveTo>
                    <a:cubicBezTo>
                      <a:pt x="10720" y="1"/>
                      <a:pt x="8961" y="290"/>
                      <a:pt x="7132" y="1319"/>
                    </a:cubicBezTo>
                    <a:cubicBezTo>
                      <a:pt x="6632" y="1604"/>
                      <a:pt x="6156" y="1914"/>
                      <a:pt x="5704" y="2271"/>
                    </a:cubicBezTo>
                    <a:cubicBezTo>
                      <a:pt x="2310" y="4879"/>
                      <a:pt x="1" y="9022"/>
                      <a:pt x="1" y="9022"/>
                    </a:cubicBezTo>
                    <a:cubicBezTo>
                      <a:pt x="1" y="9022"/>
                      <a:pt x="127" y="9026"/>
                      <a:pt x="356" y="9026"/>
                    </a:cubicBezTo>
                    <a:cubicBezTo>
                      <a:pt x="1157" y="9026"/>
                      <a:pt x="3211" y="8976"/>
                      <a:pt x="5489" y="8522"/>
                    </a:cubicBezTo>
                    <a:cubicBezTo>
                      <a:pt x="7085" y="8224"/>
                      <a:pt x="8799" y="7712"/>
                      <a:pt x="10264" y="6879"/>
                    </a:cubicBezTo>
                    <a:cubicBezTo>
                      <a:pt x="14431" y="4510"/>
                      <a:pt x="15110" y="473"/>
                      <a:pt x="15110" y="473"/>
                    </a:cubicBezTo>
                    <a:cubicBezTo>
                      <a:pt x="15110" y="473"/>
                      <a:pt x="13909" y="1"/>
                      <a:pt x="12120"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76" name="Google Shape;5776;p46"/>
              <p:cNvSpPr/>
              <p:nvPr/>
            </p:nvSpPr>
            <p:spPr>
              <a:xfrm>
                <a:off x="6170400" y="1388700"/>
                <a:ext cx="200950" cy="426250"/>
              </a:xfrm>
              <a:custGeom>
                <a:avLst/>
                <a:gdLst/>
                <a:ahLst/>
                <a:cxnLst/>
                <a:rect l="l" t="t" r="r" b="b"/>
                <a:pathLst>
                  <a:path w="8038" h="17050" extrusionOk="0">
                    <a:moveTo>
                      <a:pt x="6311" y="9073"/>
                    </a:moveTo>
                    <a:cubicBezTo>
                      <a:pt x="6501" y="9085"/>
                      <a:pt x="6644" y="9228"/>
                      <a:pt x="6620" y="9394"/>
                    </a:cubicBezTo>
                    <a:cubicBezTo>
                      <a:pt x="6620" y="9573"/>
                      <a:pt x="6478" y="9704"/>
                      <a:pt x="6299" y="9704"/>
                    </a:cubicBezTo>
                    <a:cubicBezTo>
                      <a:pt x="6120" y="9704"/>
                      <a:pt x="5989" y="9561"/>
                      <a:pt x="5989" y="9382"/>
                    </a:cubicBezTo>
                    <a:cubicBezTo>
                      <a:pt x="5989" y="9204"/>
                      <a:pt x="6132" y="9073"/>
                      <a:pt x="6311" y="9073"/>
                    </a:cubicBezTo>
                    <a:close/>
                    <a:moveTo>
                      <a:pt x="6337" y="12620"/>
                    </a:moveTo>
                    <a:cubicBezTo>
                      <a:pt x="6344" y="12620"/>
                      <a:pt x="6351" y="12620"/>
                      <a:pt x="6359" y="12621"/>
                    </a:cubicBezTo>
                    <a:cubicBezTo>
                      <a:pt x="6561" y="12621"/>
                      <a:pt x="6728" y="12799"/>
                      <a:pt x="6728" y="13014"/>
                    </a:cubicBezTo>
                    <a:cubicBezTo>
                      <a:pt x="6728" y="13209"/>
                      <a:pt x="6561" y="13372"/>
                      <a:pt x="6367" y="13372"/>
                    </a:cubicBezTo>
                    <a:cubicBezTo>
                      <a:pt x="6360" y="13372"/>
                      <a:pt x="6353" y="13371"/>
                      <a:pt x="6347" y="13371"/>
                    </a:cubicBezTo>
                    <a:cubicBezTo>
                      <a:pt x="6132" y="13371"/>
                      <a:pt x="5966" y="13192"/>
                      <a:pt x="5966" y="12978"/>
                    </a:cubicBezTo>
                    <a:cubicBezTo>
                      <a:pt x="5966" y="12782"/>
                      <a:pt x="6132" y="12620"/>
                      <a:pt x="6337" y="12620"/>
                    </a:cubicBezTo>
                    <a:close/>
                    <a:moveTo>
                      <a:pt x="2179" y="0"/>
                    </a:moveTo>
                    <a:cubicBezTo>
                      <a:pt x="2179" y="0"/>
                      <a:pt x="1" y="5703"/>
                      <a:pt x="882" y="10406"/>
                    </a:cubicBezTo>
                    <a:cubicBezTo>
                      <a:pt x="1763" y="15109"/>
                      <a:pt x="5370" y="17050"/>
                      <a:pt x="5370" y="17050"/>
                    </a:cubicBezTo>
                    <a:cubicBezTo>
                      <a:pt x="5370" y="17050"/>
                      <a:pt x="8037" y="13931"/>
                      <a:pt x="7144" y="9228"/>
                    </a:cubicBezTo>
                    <a:cubicBezTo>
                      <a:pt x="6251" y="4525"/>
                      <a:pt x="2179" y="0"/>
                      <a:pt x="2179"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77" name="Google Shape;5777;p46"/>
              <p:cNvSpPr/>
              <p:nvPr/>
            </p:nvSpPr>
            <p:spPr>
              <a:xfrm>
                <a:off x="5617650" y="1327375"/>
                <a:ext cx="234275" cy="404850"/>
              </a:xfrm>
              <a:custGeom>
                <a:avLst/>
                <a:gdLst/>
                <a:ahLst/>
                <a:cxnLst/>
                <a:rect l="l" t="t" r="r" b="b"/>
                <a:pathLst>
                  <a:path w="9371" h="16194" extrusionOk="0">
                    <a:moveTo>
                      <a:pt x="2049" y="1"/>
                    </a:moveTo>
                    <a:cubicBezTo>
                      <a:pt x="2049" y="1"/>
                      <a:pt x="1" y="3549"/>
                      <a:pt x="1703" y="8013"/>
                    </a:cubicBezTo>
                    <a:cubicBezTo>
                      <a:pt x="3418" y="12490"/>
                      <a:pt x="8252" y="16193"/>
                      <a:pt x="8252" y="16193"/>
                    </a:cubicBezTo>
                    <a:cubicBezTo>
                      <a:pt x="8252" y="16193"/>
                      <a:pt x="9371" y="10192"/>
                      <a:pt x="7656" y="5727"/>
                    </a:cubicBezTo>
                    <a:cubicBezTo>
                      <a:pt x="5954" y="1263"/>
                      <a:pt x="2049" y="1"/>
                      <a:pt x="2049"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78" name="Google Shape;5778;p46"/>
              <p:cNvSpPr/>
              <p:nvPr/>
            </p:nvSpPr>
            <p:spPr>
              <a:xfrm>
                <a:off x="6524025" y="1338650"/>
                <a:ext cx="377450" cy="225525"/>
              </a:xfrm>
              <a:custGeom>
                <a:avLst/>
                <a:gdLst/>
                <a:ahLst/>
                <a:cxnLst/>
                <a:rect l="l" t="t" r="r" b="b"/>
                <a:pathLst>
                  <a:path w="15098" h="9021" extrusionOk="0">
                    <a:moveTo>
                      <a:pt x="5575" y="2764"/>
                    </a:moveTo>
                    <a:cubicBezTo>
                      <a:pt x="5582" y="2764"/>
                      <a:pt x="5589" y="2764"/>
                      <a:pt x="5596" y="2764"/>
                    </a:cubicBezTo>
                    <a:cubicBezTo>
                      <a:pt x="5620" y="2764"/>
                      <a:pt x="5656" y="2764"/>
                      <a:pt x="5679" y="2776"/>
                    </a:cubicBezTo>
                    <a:cubicBezTo>
                      <a:pt x="5977" y="2836"/>
                      <a:pt x="6215" y="3110"/>
                      <a:pt x="6203" y="3431"/>
                    </a:cubicBezTo>
                    <a:cubicBezTo>
                      <a:pt x="6191" y="3764"/>
                      <a:pt x="5953" y="4014"/>
                      <a:pt x="5632" y="4062"/>
                    </a:cubicBezTo>
                    <a:cubicBezTo>
                      <a:pt x="5616" y="4062"/>
                      <a:pt x="5595" y="4067"/>
                      <a:pt x="5575" y="4067"/>
                    </a:cubicBezTo>
                    <a:cubicBezTo>
                      <a:pt x="5566" y="4067"/>
                      <a:pt x="5556" y="4066"/>
                      <a:pt x="5549" y="4062"/>
                    </a:cubicBezTo>
                    <a:cubicBezTo>
                      <a:pt x="5191" y="4050"/>
                      <a:pt x="4906" y="3752"/>
                      <a:pt x="4917" y="3395"/>
                    </a:cubicBezTo>
                    <a:cubicBezTo>
                      <a:pt x="4941" y="3045"/>
                      <a:pt x="5227" y="2764"/>
                      <a:pt x="5575" y="2764"/>
                    </a:cubicBezTo>
                    <a:close/>
                    <a:moveTo>
                      <a:pt x="12101" y="1"/>
                    </a:moveTo>
                    <a:cubicBezTo>
                      <a:pt x="10702" y="1"/>
                      <a:pt x="8946" y="291"/>
                      <a:pt x="7120" y="1324"/>
                    </a:cubicBezTo>
                    <a:cubicBezTo>
                      <a:pt x="6620" y="1609"/>
                      <a:pt x="6144" y="1919"/>
                      <a:pt x="5691" y="2276"/>
                    </a:cubicBezTo>
                    <a:cubicBezTo>
                      <a:pt x="2298" y="4884"/>
                      <a:pt x="0" y="9015"/>
                      <a:pt x="0" y="9015"/>
                    </a:cubicBezTo>
                    <a:cubicBezTo>
                      <a:pt x="0" y="9015"/>
                      <a:pt x="155" y="9021"/>
                      <a:pt x="433" y="9021"/>
                    </a:cubicBezTo>
                    <a:cubicBezTo>
                      <a:pt x="1283" y="9021"/>
                      <a:pt x="3281" y="8967"/>
                      <a:pt x="5489" y="8527"/>
                    </a:cubicBezTo>
                    <a:cubicBezTo>
                      <a:pt x="7084" y="8217"/>
                      <a:pt x="8787" y="7705"/>
                      <a:pt x="10263" y="6872"/>
                    </a:cubicBezTo>
                    <a:cubicBezTo>
                      <a:pt x="14431" y="4503"/>
                      <a:pt x="15097" y="478"/>
                      <a:pt x="15097" y="478"/>
                    </a:cubicBezTo>
                    <a:cubicBezTo>
                      <a:pt x="15097" y="478"/>
                      <a:pt x="13894" y="1"/>
                      <a:pt x="12101"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79" name="Google Shape;5779;p46"/>
              <p:cNvSpPr/>
              <p:nvPr/>
            </p:nvSpPr>
            <p:spPr>
              <a:xfrm>
                <a:off x="1644250" y="1728925"/>
                <a:ext cx="292900" cy="331600"/>
              </a:xfrm>
              <a:custGeom>
                <a:avLst/>
                <a:gdLst/>
                <a:ahLst/>
                <a:cxnLst/>
                <a:rect l="l" t="t" r="r" b="b"/>
                <a:pathLst>
                  <a:path w="11716" h="13264" extrusionOk="0">
                    <a:moveTo>
                      <a:pt x="0" y="0"/>
                    </a:moveTo>
                    <a:cubicBezTo>
                      <a:pt x="0" y="0"/>
                      <a:pt x="274" y="1905"/>
                      <a:pt x="1084" y="4227"/>
                    </a:cubicBezTo>
                    <a:cubicBezTo>
                      <a:pt x="1500" y="5489"/>
                      <a:pt x="2084" y="6858"/>
                      <a:pt x="2846" y="8108"/>
                    </a:cubicBezTo>
                    <a:cubicBezTo>
                      <a:pt x="3179" y="8680"/>
                      <a:pt x="3560" y="9215"/>
                      <a:pt x="3977" y="9704"/>
                    </a:cubicBezTo>
                    <a:cubicBezTo>
                      <a:pt x="6418" y="12609"/>
                      <a:pt x="9478" y="13156"/>
                      <a:pt x="10656" y="13264"/>
                    </a:cubicBezTo>
                    <a:cubicBezTo>
                      <a:pt x="10740" y="13204"/>
                      <a:pt x="10859" y="13168"/>
                      <a:pt x="10978" y="13168"/>
                    </a:cubicBezTo>
                    <a:cubicBezTo>
                      <a:pt x="11037" y="13168"/>
                      <a:pt x="11097" y="13180"/>
                      <a:pt x="11156" y="13192"/>
                    </a:cubicBezTo>
                    <a:cubicBezTo>
                      <a:pt x="11252" y="12656"/>
                      <a:pt x="11716" y="8965"/>
                      <a:pt x="8858" y="5596"/>
                    </a:cubicBezTo>
                    <a:cubicBezTo>
                      <a:pt x="8513" y="5191"/>
                      <a:pt x="8144" y="4798"/>
                      <a:pt x="7751" y="4441"/>
                    </a:cubicBezTo>
                    <a:cubicBezTo>
                      <a:pt x="6299" y="3108"/>
                      <a:pt x="4536" y="2048"/>
                      <a:pt x="3060" y="1322"/>
                    </a:cubicBezTo>
                    <a:cubicBezTo>
                      <a:pt x="1334" y="441"/>
                      <a:pt x="0" y="0"/>
                      <a:pt x="0"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80" name="Google Shape;5780;p46"/>
              <p:cNvSpPr/>
              <p:nvPr/>
            </p:nvSpPr>
            <p:spPr>
              <a:xfrm>
                <a:off x="1174250" y="2292600"/>
                <a:ext cx="418225" cy="159425"/>
              </a:xfrm>
              <a:custGeom>
                <a:avLst/>
                <a:gdLst/>
                <a:ahLst/>
                <a:cxnLst/>
                <a:rect l="l" t="t" r="r" b="b"/>
                <a:pathLst>
                  <a:path w="16729" h="6377" extrusionOk="0">
                    <a:moveTo>
                      <a:pt x="8718" y="3015"/>
                    </a:moveTo>
                    <a:cubicBezTo>
                      <a:pt x="8725" y="3015"/>
                      <a:pt x="8732" y="3015"/>
                      <a:pt x="8739" y="3016"/>
                    </a:cubicBezTo>
                    <a:cubicBezTo>
                      <a:pt x="9097" y="3016"/>
                      <a:pt x="9382" y="3313"/>
                      <a:pt x="9358" y="3694"/>
                    </a:cubicBezTo>
                    <a:cubicBezTo>
                      <a:pt x="9347" y="4033"/>
                      <a:pt x="9061" y="4314"/>
                      <a:pt x="8713" y="4314"/>
                    </a:cubicBezTo>
                    <a:cubicBezTo>
                      <a:pt x="8706" y="4314"/>
                      <a:pt x="8699" y="4314"/>
                      <a:pt x="8692" y="4313"/>
                    </a:cubicBezTo>
                    <a:cubicBezTo>
                      <a:pt x="8335" y="4302"/>
                      <a:pt x="8049" y="4004"/>
                      <a:pt x="8073" y="3647"/>
                    </a:cubicBezTo>
                    <a:cubicBezTo>
                      <a:pt x="8084" y="3297"/>
                      <a:pt x="8370" y="3015"/>
                      <a:pt x="8718" y="3015"/>
                    </a:cubicBezTo>
                    <a:close/>
                    <a:moveTo>
                      <a:pt x="6916" y="1"/>
                    </a:moveTo>
                    <a:cubicBezTo>
                      <a:pt x="6833" y="1"/>
                      <a:pt x="6750" y="2"/>
                      <a:pt x="6668" y="3"/>
                    </a:cubicBezTo>
                    <a:cubicBezTo>
                      <a:pt x="3262" y="75"/>
                      <a:pt x="1012" y="1754"/>
                      <a:pt x="0" y="2706"/>
                    </a:cubicBezTo>
                    <a:cubicBezTo>
                      <a:pt x="191" y="2873"/>
                      <a:pt x="310" y="3111"/>
                      <a:pt x="298" y="3373"/>
                    </a:cubicBezTo>
                    <a:cubicBezTo>
                      <a:pt x="286" y="3611"/>
                      <a:pt x="179" y="3825"/>
                      <a:pt x="36" y="3968"/>
                    </a:cubicBezTo>
                    <a:cubicBezTo>
                      <a:pt x="1045" y="4861"/>
                      <a:pt x="3275" y="6376"/>
                      <a:pt x="6550" y="6376"/>
                    </a:cubicBezTo>
                    <a:cubicBezTo>
                      <a:pt x="6636" y="6376"/>
                      <a:pt x="6723" y="6375"/>
                      <a:pt x="6811" y="6373"/>
                    </a:cubicBezTo>
                    <a:cubicBezTo>
                      <a:pt x="11609" y="6266"/>
                      <a:pt x="16728" y="2956"/>
                      <a:pt x="16728" y="2956"/>
                    </a:cubicBezTo>
                    <a:cubicBezTo>
                      <a:pt x="16728" y="2956"/>
                      <a:pt x="11645" y="1"/>
                      <a:pt x="6916"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81" name="Google Shape;5781;p46"/>
              <p:cNvSpPr/>
              <p:nvPr/>
            </p:nvSpPr>
            <p:spPr>
              <a:xfrm>
                <a:off x="1188525" y="2868925"/>
                <a:ext cx="200650" cy="425975"/>
              </a:xfrm>
              <a:custGeom>
                <a:avLst/>
                <a:gdLst/>
                <a:ahLst/>
                <a:cxnLst/>
                <a:rect l="l" t="t" r="r" b="b"/>
                <a:pathLst>
                  <a:path w="8026" h="17039" extrusionOk="0">
                    <a:moveTo>
                      <a:pt x="6299" y="9062"/>
                    </a:moveTo>
                    <a:cubicBezTo>
                      <a:pt x="6490" y="9073"/>
                      <a:pt x="6632" y="9216"/>
                      <a:pt x="6621" y="9395"/>
                    </a:cubicBezTo>
                    <a:cubicBezTo>
                      <a:pt x="6621" y="9573"/>
                      <a:pt x="6466" y="9704"/>
                      <a:pt x="6287" y="9704"/>
                    </a:cubicBezTo>
                    <a:cubicBezTo>
                      <a:pt x="6109" y="9704"/>
                      <a:pt x="5978" y="9550"/>
                      <a:pt x="5978" y="9371"/>
                    </a:cubicBezTo>
                    <a:cubicBezTo>
                      <a:pt x="5978" y="9192"/>
                      <a:pt x="6120" y="9062"/>
                      <a:pt x="6299" y="9062"/>
                    </a:cubicBezTo>
                    <a:close/>
                    <a:moveTo>
                      <a:pt x="6308" y="12619"/>
                    </a:moveTo>
                    <a:cubicBezTo>
                      <a:pt x="6321" y="12619"/>
                      <a:pt x="6334" y="12620"/>
                      <a:pt x="6347" y="12621"/>
                    </a:cubicBezTo>
                    <a:cubicBezTo>
                      <a:pt x="6561" y="12633"/>
                      <a:pt x="6728" y="12800"/>
                      <a:pt x="6704" y="13002"/>
                    </a:cubicBezTo>
                    <a:cubicBezTo>
                      <a:pt x="6704" y="13203"/>
                      <a:pt x="6547" y="13362"/>
                      <a:pt x="6361" y="13362"/>
                    </a:cubicBezTo>
                    <a:cubicBezTo>
                      <a:pt x="6349" y="13362"/>
                      <a:pt x="6336" y="13361"/>
                      <a:pt x="6323" y="13360"/>
                    </a:cubicBezTo>
                    <a:cubicBezTo>
                      <a:pt x="6109" y="13360"/>
                      <a:pt x="5942" y="13181"/>
                      <a:pt x="5966" y="12979"/>
                    </a:cubicBezTo>
                    <a:cubicBezTo>
                      <a:pt x="5966" y="12778"/>
                      <a:pt x="6122" y="12619"/>
                      <a:pt x="6308" y="12619"/>
                    </a:cubicBezTo>
                    <a:close/>
                    <a:moveTo>
                      <a:pt x="2168" y="1"/>
                    </a:moveTo>
                    <a:cubicBezTo>
                      <a:pt x="2168" y="1"/>
                      <a:pt x="1" y="5692"/>
                      <a:pt x="870" y="10407"/>
                    </a:cubicBezTo>
                    <a:cubicBezTo>
                      <a:pt x="1751" y="15110"/>
                      <a:pt x="5370" y="17039"/>
                      <a:pt x="5370" y="17039"/>
                    </a:cubicBezTo>
                    <a:cubicBezTo>
                      <a:pt x="5370" y="17039"/>
                      <a:pt x="8025" y="13931"/>
                      <a:pt x="7133" y="9228"/>
                    </a:cubicBezTo>
                    <a:cubicBezTo>
                      <a:pt x="6240" y="4525"/>
                      <a:pt x="2168" y="1"/>
                      <a:pt x="2168"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82" name="Google Shape;5782;p46"/>
              <p:cNvSpPr/>
              <p:nvPr/>
            </p:nvSpPr>
            <p:spPr>
              <a:xfrm>
                <a:off x="829850" y="2245325"/>
                <a:ext cx="284575" cy="322100"/>
              </a:xfrm>
              <a:custGeom>
                <a:avLst/>
                <a:gdLst/>
                <a:ahLst/>
                <a:cxnLst/>
                <a:rect l="l" t="t" r="r" b="b"/>
                <a:pathLst>
                  <a:path w="11383" h="12884" extrusionOk="0">
                    <a:moveTo>
                      <a:pt x="127" y="1"/>
                    </a:moveTo>
                    <a:cubicBezTo>
                      <a:pt x="91" y="1"/>
                      <a:pt x="72" y="1"/>
                      <a:pt x="72" y="1"/>
                    </a:cubicBezTo>
                    <a:cubicBezTo>
                      <a:pt x="72" y="1"/>
                      <a:pt x="1" y="466"/>
                      <a:pt x="1" y="1192"/>
                    </a:cubicBezTo>
                    <a:cubicBezTo>
                      <a:pt x="24" y="1263"/>
                      <a:pt x="24" y="1359"/>
                      <a:pt x="24" y="1442"/>
                    </a:cubicBezTo>
                    <a:cubicBezTo>
                      <a:pt x="24" y="1490"/>
                      <a:pt x="13" y="1549"/>
                      <a:pt x="13" y="1597"/>
                    </a:cubicBezTo>
                    <a:cubicBezTo>
                      <a:pt x="84" y="3097"/>
                      <a:pt x="560" y="5442"/>
                      <a:pt x="2465" y="7645"/>
                    </a:cubicBezTo>
                    <a:cubicBezTo>
                      <a:pt x="4858" y="10419"/>
                      <a:pt x="8835" y="12158"/>
                      <a:pt x="10561" y="12812"/>
                    </a:cubicBezTo>
                    <a:cubicBezTo>
                      <a:pt x="10669" y="12693"/>
                      <a:pt x="10812" y="12610"/>
                      <a:pt x="10978" y="12610"/>
                    </a:cubicBezTo>
                    <a:cubicBezTo>
                      <a:pt x="11157" y="12610"/>
                      <a:pt x="11323" y="12729"/>
                      <a:pt x="11383" y="12884"/>
                    </a:cubicBezTo>
                    <a:cubicBezTo>
                      <a:pt x="11157" y="11741"/>
                      <a:pt x="10073" y="6681"/>
                      <a:pt x="7299" y="3478"/>
                    </a:cubicBezTo>
                    <a:cubicBezTo>
                      <a:pt x="4380" y="115"/>
                      <a:pt x="622" y="1"/>
                      <a:pt x="127"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83" name="Google Shape;5783;p46"/>
              <p:cNvSpPr/>
              <p:nvPr/>
            </p:nvSpPr>
            <p:spPr>
              <a:xfrm>
                <a:off x="1115600" y="2572475"/>
                <a:ext cx="325" cy="925"/>
              </a:xfrm>
              <a:custGeom>
                <a:avLst/>
                <a:gdLst/>
                <a:ahLst/>
                <a:cxnLst/>
                <a:rect l="l" t="t" r="r" b="b"/>
                <a:pathLst>
                  <a:path w="13" h="37" extrusionOk="0">
                    <a:moveTo>
                      <a:pt x="13" y="0"/>
                    </a:moveTo>
                    <a:cubicBezTo>
                      <a:pt x="1" y="12"/>
                      <a:pt x="1" y="24"/>
                      <a:pt x="1" y="36"/>
                    </a:cubicBezTo>
                    <a:lnTo>
                      <a:pt x="13" y="36"/>
                    </a:lnTo>
                    <a:lnTo>
                      <a:pt x="13" y="0"/>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84" name="Google Shape;5784;p46"/>
              <p:cNvSpPr/>
              <p:nvPr/>
            </p:nvSpPr>
            <p:spPr>
              <a:xfrm>
                <a:off x="635475" y="2807625"/>
                <a:ext cx="234575" cy="404525"/>
              </a:xfrm>
              <a:custGeom>
                <a:avLst/>
                <a:gdLst/>
                <a:ahLst/>
                <a:cxnLst/>
                <a:rect l="l" t="t" r="r" b="b"/>
                <a:pathLst>
                  <a:path w="9383" h="16181" extrusionOk="0">
                    <a:moveTo>
                      <a:pt x="2061" y="0"/>
                    </a:moveTo>
                    <a:cubicBezTo>
                      <a:pt x="2061" y="0"/>
                      <a:pt x="1" y="3536"/>
                      <a:pt x="1715" y="8001"/>
                    </a:cubicBezTo>
                    <a:cubicBezTo>
                      <a:pt x="3430" y="12478"/>
                      <a:pt x="8264" y="16181"/>
                      <a:pt x="8264" y="16181"/>
                    </a:cubicBezTo>
                    <a:cubicBezTo>
                      <a:pt x="8264" y="16181"/>
                      <a:pt x="9383" y="10192"/>
                      <a:pt x="7668" y="5727"/>
                    </a:cubicBezTo>
                    <a:cubicBezTo>
                      <a:pt x="5954" y="1262"/>
                      <a:pt x="2061" y="0"/>
                      <a:pt x="2061"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85" name="Google Shape;5785;p46"/>
              <p:cNvSpPr/>
              <p:nvPr/>
            </p:nvSpPr>
            <p:spPr>
              <a:xfrm>
                <a:off x="3287000" y="1783075"/>
                <a:ext cx="292625" cy="331625"/>
              </a:xfrm>
              <a:custGeom>
                <a:avLst/>
                <a:gdLst/>
                <a:ahLst/>
                <a:cxnLst/>
                <a:rect l="l" t="t" r="r" b="b"/>
                <a:pathLst>
                  <a:path w="11705" h="13265" extrusionOk="0">
                    <a:moveTo>
                      <a:pt x="1" y="1"/>
                    </a:moveTo>
                    <a:cubicBezTo>
                      <a:pt x="1" y="1"/>
                      <a:pt x="275" y="1906"/>
                      <a:pt x="1084" y="4228"/>
                    </a:cubicBezTo>
                    <a:cubicBezTo>
                      <a:pt x="1501" y="5502"/>
                      <a:pt x="2084" y="6847"/>
                      <a:pt x="2834" y="8121"/>
                    </a:cubicBezTo>
                    <a:cubicBezTo>
                      <a:pt x="3180" y="8681"/>
                      <a:pt x="3549" y="9216"/>
                      <a:pt x="3966" y="9705"/>
                    </a:cubicBezTo>
                    <a:cubicBezTo>
                      <a:pt x="6406" y="12610"/>
                      <a:pt x="9478" y="13157"/>
                      <a:pt x="10657" y="13265"/>
                    </a:cubicBezTo>
                    <a:cubicBezTo>
                      <a:pt x="10740" y="13205"/>
                      <a:pt x="10859" y="13169"/>
                      <a:pt x="10978" y="13169"/>
                    </a:cubicBezTo>
                    <a:cubicBezTo>
                      <a:pt x="11038" y="13169"/>
                      <a:pt x="11097" y="13193"/>
                      <a:pt x="11157" y="13205"/>
                    </a:cubicBezTo>
                    <a:cubicBezTo>
                      <a:pt x="11252" y="12669"/>
                      <a:pt x="11705" y="8978"/>
                      <a:pt x="8847" y="5597"/>
                    </a:cubicBezTo>
                    <a:cubicBezTo>
                      <a:pt x="8514" y="5192"/>
                      <a:pt x="8133" y="4811"/>
                      <a:pt x="7752" y="4454"/>
                    </a:cubicBezTo>
                    <a:cubicBezTo>
                      <a:pt x="6287" y="3109"/>
                      <a:pt x="4537" y="2061"/>
                      <a:pt x="3061" y="1323"/>
                    </a:cubicBezTo>
                    <a:cubicBezTo>
                      <a:pt x="1334" y="453"/>
                      <a:pt x="1" y="1"/>
                      <a:pt x="1"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86" name="Google Shape;5786;p46"/>
              <p:cNvSpPr/>
              <p:nvPr/>
            </p:nvSpPr>
            <p:spPr>
              <a:xfrm>
                <a:off x="2817000" y="2346775"/>
                <a:ext cx="418250" cy="159450"/>
              </a:xfrm>
              <a:custGeom>
                <a:avLst/>
                <a:gdLst/>
                <a:ahLst/>
                <a:cxnLst/>
                <a:rect l="l" t="t" r="r" b="b"/>
                <a:pathLst>
                  <a:path w="16730" h="6378" extrusionOk="0">
                    <a:moveTo>
                      <a:pt x="8698" y="3014"/>
                    </a:moveTo>
                    <a:cubicBezTo>
                      <a:pt x="8712" y="3014"/>
                      <a:pt x="8726" y="3015"/>
                      <a:pt x="8740" y="3016"/>
                    </a:cubicBezTo>
                    <a:cubicBezTo>
                      <a:pt x="9097" y="3028"/>
                      <a:pt x="9371" y="3325"/>
                      <a:pt x="9359" y="3682"/>
                    </a:cubicBezTo>
                    <a:cubicBezTo>
                      <a:pt x="9348" y="4026"/>
                      <a:pt x="9072" y="4303"/>
                      <a:pt x="8734" y="4303"/>
                    </a:cubicBezTo>
                    <a:cubicBezTo>
                      <a:pt x="8720" y="4303"/>
                      <a:pt x="8706" y="4302"/>
                      <a:pt x="8692" y="4302"/>
                    </a:cubicBezTo>
                    <a:cubicBezTo>
                      <a:pt x="8335" y="4290"/>
                      <a:pt x="8049" y="3992"/>
                      <a:pt x="8061" y="3635"/>
                    </a:cubicBezTo>
                    <a:cubicBezTo>
                      <a:pt x="8084" y="3292"/>
                      <a:pt x="8360" y="3014"/>
                      <a:pt x="8698" y="3014"/>
                    </a:cubicBezTo>
                    <a:close/>
                    <a:moveTo>
                      <a:pt x="6926" y="1"/>
                    </a:moveTo>
                    <a:cubicBezTo>
                      <a:pt x="6844" y="1"/>
                      <a:pt x="6762" y="2"/>
                      <a:pt x="6680" y="3"/>
                    </a:cubicBezTo>
                    <a:cubicBezTo>
                      <a:pt x="3263" y="75"/>
                      <a:pt x="1013" y="1765"/>
                      <a:pt x="1" y="2718"/>
                    </a:cubicBezTo>
                    <a:cubicBezTo>
                      <a:pt x="191" y="2873"/>
                      <a:pt x="310" y="3111"/>
                      <a:pt x="298" y="3385"/>
                    </a:cubicBezTo>
                    <a:cubicBezTo>
                      <a:pt x="287" y="3623"/>
                      <a:pt x="179" y="3825"/>
                      <a:pt x="25" y="3980"/>
                    </a:cubicBezTo>
                    <a:cubicBezTo>
                      <a:pt x="1042" y="4859"/>
                      <a:pt x="3261" y="6377"/>
                      <a:pt x="6517" y="6377"/>
                    </a:cubicBezTo>
                    <a:cubicBezTo>
                      <a:pt x="6614" y="6377"/>
                      <a:pt x="6712" y="6376"/>
                      <a:pt x="6811" y="6373"/>
                    </a:cubicBezTo>
                    <a:cubicBezTo>
                      <a:pt x="11609" y="6266"/>
                      <a:pt x="16729" y="2968"/>
                      <a:pt x="16729" y="2968"/>
                    </a:cubicBezTo>
                    <a:cubicBezTo>
                      <a:pt x="16729" y="2968"/>
                      <a:pt x="11634" y="1"/>
                      <a:pt x="6926"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87" name="Google Shape;5787;p46"/>
              <p:cNvSpPr/>
              <p:nvPr/>
            </p:nvSpPr>
            <p:spPr>
              <a:xfrm>
                <a:off x="2061250" y="3325550"/>
                <a:ext cx="312875" cy="311650"/>
              </a:xfrm>
              <a:custGeom>
                <a:avLst/>
                <a:gdLst/>
                <a:ahLst/>
                <a:cxnLst/>
                <a:rect l="l" t="t" r="r" b="b"/>
                <a:pathLst>
                  <a:path w="12515" h="12466" extrusionOk="0">
                    <a:moveTo>
                      <a:pt x="5690" y="7856"/>
                    </a:moveTo>
                    <a:cubicBezTo>
                      <a:pt x="5702" y="7856"/>
                      <a:pt x="5715" y="7857"/>
                      <a:pt x="5728" y="7858"/>
                    </a:cubicBezTo>
                    <a:cubicBezTo>
                      <a:pt x="5966" y="7870"/>
                      <a:pt x="6144" y="8049"/>
                      <a:pt x="6133" y="8287"/>
                    </a:cubicBezTo>
                    <a:cubicBezTo>
                      <a:pt x="6121" y="8506"/>
                      <a:pt x="5952" y="8692"/>
                      <a:pt x="5725" y="8692"/>
                    </a:cubicBezTo>
                    <a:cubicBezTo>
                      <a:pt x="5718" y="8692"/>
                      <a:pt x="5711" y="8692"/>
                      <a:pt x="5704" y="8692"/>
                    </a:cubicBezTo>
                    <a:cubicBezTo>
                      <a:pt x="5478" y="8668"/>
                      <a:pt x="5287" y="8489"/>
                      <a:pt x="5299" y="8251"/>
                    </a:cubicBezTo>
                    <a:cubicBezTo>
                      <a:pt x="5310" y="8048"/>
                      <a:pt x="5471" y="7856"/>
                      <a:pt x="5690" y="7856"/>
                    </a:cubicBezTo>
                    <a:close/>
                    <a:moveTo>
                      <a:pt x="11716" y="0"/>
                    </a:moveTo>
                    <a:cubicBezTo>
                      <a:pt x="10650" y="0"/>
                      <a:pt x="7399" y="250"/>
                      <a:pt x="4656" y="3072"/>
                    </a:cubicBezTo>
                    <a:cubicBezTo>
                      <a:pt x="3632" y="4132"/>
                      <a:pt x="2799" y="5441"/>
                      <a:pt x="2132" y="6739"/>
                    </a:cubicBezTo>
                    <a:cubicBezTo>
                      <a:pt x="632" y="9620"/>
                      <a:pt x="1" y="12466"/>
                      <a:pt x="1" y="12466"/>
                    </a:cubicBezTo>
                    <a:cubicBezTo>
                      <a:pt x="1" y="12466"/>
                      <a:pt x="5906" y="10954"/>
                      <a:pt x="9240" y="7513"/>
                    </a:cubicBezTo>
                    <a:cubicBezTo>
                      <a:pt x="9419" y="7334"/>
                      <a:pt x="9573" y="7156"/>
                      <a:pt x="9716" y="6977"/>
                    </a:cubicBezTo>
                    <a:cubicBezTo>
                      <a:pt x="12514" y="3667"/>
                      <a:pt x="12074" y="12"/>
                      <a:pt x="12074" y="12"/>
                    </a:cubicBezTo>
                    <a:cubicBezTo>
                      <a:pt x="12074" y="12"/>
                      <a:pt x="11946" y="0"/>
                      <a:pt x="11716"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88" name="Google Shape;5788;p46"/>
              <p:cNvSpPr/>
              <p:nvPr/>
            </p:nvSpPr>
            <p:spPr>
              <a:xfrm>
                <a:off x="2831000" y="2923100"/>
                <a:ext cx="200950" cy="426275"/>
              </a:xfrm>
              <a:custGeom>
                <a:avLst/>
                <a:gdLst/>
                <a:ahLst/>
                <a:cxnLst/>
                <a:rect l="l" t="t" r="r" b="b"/>
                <a:pathLst>
                  <a:path w="8038" h="17051" extrusionOk="0">
                    <a:moveTo>
                      <a:pt x="6311" y="9073"/>
                    </a:moveTo>
                    <a:cubicBezTo>
                      <a:pt x="6489" y="9073"/>
                      <a:pt x="6632" y="9216"/>
                      <a:pt x="6632" y="9395"/>
                    </a:cubicBezTo>
                    <a:cubicBezTo>
                      <a:pt x="6632" y="9573"/>
                      <a:pt x="6477" y="9704"/>
                      <a:pt x="6299" y="9704"/>
                    </a:cubicBezTo>
                    <a:cubicBezTo>
                      <a:pt x="6120" y="9704"/>
                      <a:pt x="5989" y="9562"/>
                      <a:pt x="5989" y="9383"/>
                    </a:cubicBezTo>
                    <a:cubicBezTo>
                      <a:pt x="5989" y="9204"/>
                      <a:pt x="6132" y="9073"/>
                      <a:pt x="6311" y="9073"/>
                    </a:cubicBezTo>
                    <a:close/>
                    <a:moveTo>
                      <a:pt x="6358" y="12598"/>
                    </a:moveTo>
                    <a:cubicBezTo>
                      <a:pt x="6573" y="12621"/>
                      <a:pt x="6727" y="12788"/>
                      <a:pt x="6715" y="13002"/>
                    </a:cubicBezTo>
                    <a:cubicBezTo>
                      <a:pt x="6715" y="13192"/>
                      <a:pt x="6559" y="13350"/>
                      <a:pt x="6373" y="13350"/>
                    </a:cubicBezTo>
                    <a:cubicBezTo>
                      <a:pt x="6360" y="13350"/>
                      <a:pt x="6347" y="13349"/>
                      <a:pt x="6334" y="13348"/>
                    </a:cubicBezTo>
                    <a:cubicBezTo>
                      <a:pt x="6120" y="13348"/>
                      <a:pt x="5953" y="13169"/>
                      <a:pt x="5977" y="12967"/>
                    </a:cubicBezTo>
                    <a:cubicBezTo>
                      <a:pt x="5977" y="12752"/>
                      <a:pt x="6156" y="12598"/>
                      <a:pt x="6358" y="12598"/>
                    </a:cubicBezTo>
                    <a:close/>
                    <a:moveTo>
                      <a:pt x="2179" y="1"/>
                    </a:moveTo>
                    <a:cubicBezTo>
                      <a:pt x="2179" y="1"/>
                      <a:pt x="0" y="5692"/>
                      <a:pt x="881" y="10407"/>
                    </a:cubicBezTo>
                    <a:cubicBezTo>
                      <a:pt x="1762" y="15110"/>
                      <a:pt x="5382" y="17051"/>
                      <a:pt x="5382" y="17051"/>
                    </a:cubicBezTo>
                    <a:cubicBezTo>
                      <a:pt x="5382" y="17051"/>
                      <a:pt x="8037" y="13931"/>
                      <a:pt x="7144" y="9228"/>
                    </a:cubicBezTo>
                    <a:cubicBezTo>
                      <a:pt x="6275" y="4525"/>
                      <a:pt x="2179" y="1"/>
                      <a:pt x="2179"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89" name="Google Shape;5789;p46"/>
              <p:cNvSpPr/>
              <p:nvPr/>
            </p:nvSpPr>
            <p:spPr>
              <a:xfrm>
                <a:off x="2472325" y="2299500"/>
                <a:ext cx="284875" cy="322400"/>
              </a:xfrm>
              <a:custGeom>
                <a:avLst/>
                <a:gdLst/>
                <a:ahLst/>
                <a:cxnLst/>
                <a:rect l="l" t="t" r="r" b="b"/>
                <a:pathLst>
                  <a:path w="11395" h="12896" extrusionOk="0">
                    <a:moveTo>
                      <a:pt x="138" y="1"/>
                    </a:moveTo>
                    <a:cubicBezTo>
                      <a:pt x="102" y="1"/>
                      <a:pt x="84" y="1"/>
                      <a:pt x="84" y="1"/>
                    </a:cubicBezTo>
                    <a:cubicBezTo>
                      <a:pt x="84" y="1"/>
                      <a:pt x="0" y="466"/>
                      <a:pt x="0" y="1192"/>
                    </a:cubicBezTo>
                    <a:cubicBezTo>
                      <a:pt x="36" y="1275"/>
                      <a:pt x="36" y="1359"/>
                      <a:pt x="36" y="1454"/>
                    </a:cubicBezTo>
                    <a:cubicBezTo>
                      <a:pt x="36" y="1490"/>
                      <a:pt x="24" y="1549"/>
                      <a:pt x="24" y="1597"/>
                    </a:cubicBezTo>
                    <a:cubicBezTo>
                      <a:pt x="96" y="3097"/>
                      <a:pt x="572" y="5454"/>
                      <a:pt x="2477" y="7657"/>
                    </a:cubicBezTo>
                    <a:cubicBezTo>
                      <a:pt x="4870" y="10419"/>
                      <a:pt x="8847" y="12169"/>
                      <a:pt x="10573" y="12824"/>
                    </a:cubicBezTo>
                    <a:cubicBezTo>
                      <a:pt x="10673" y="12690"/>
                      <a:pt x="10805" y="12609"/>
                      <a:pt x="10958" y="12609"/>
                    </a:cubicBezTo>
                    <a:cubicBezTo>
                      <a:pt x="10969" y="12609"/>
                      <a:pt x="10979" y="12609"/>
                      <a:pt x="10990" y="12610"/>
                    </a:cubicBezTo>
                    <a:cubicBezTo>
                      <a:pt x="11168" y="12610"/>
                      <a:pt x="11323" y="12729"/>
                      <a:pt x="11395" y="12896"/>
                    </a:cubicBezTo>
                    <a:cubicBezTo>
                      <a:pt x="11168" y="11753"/>
                      <a:pt x="10085" y="6693"/>
                      <a:pt x="7311" y="3490"/>
                    </a:cubicBezTo>
                    <a:cubicBezTo>
                      <a:pt x="4380" y="115"/>
                      <a:pt x="631" y="1"/>
                      <a:pt x="138"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90" name="Google Shape;5790;p46"/>
              <p:cNvSpPr/>
              <p:nvPr/>
            </p:nvSpPr>
            <p:spPr>
              <a:xfrm>
                <a:off x="2757775" y="2626650"/>
                <a:ext cx="325" cy="1200"/>
              </a:xfrm>
              <a:custGeom>
                <a:avLst/>
                <a:gdLst/>
                <a:ahLst/>
                <a:cxnLst/>
                <a:rect l="l" t="t" r="r" b="b"/>
                <a:pathLst>
                  <a:path w="13" h="48" extrusionOk="0">
                    <a:moveTo>
                      <a:pt x="12" y="0"/>
                    </a:moveTo>
                    <a:cubicBezTo>
                      <a:pt x="12" y="12"/>
                      <a:pt x="12" y="36"/>
                      <a:pt x="0" y="48"/>
                    </a:cubicBezTo>
                    <a:lnTo>
                      <a:pt x="12" y="48"/>
                    </a:lnTo>
                    <a:lnTo>
                      <a:pt x="12" y="0"/>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91" name="Google Shape;5791;p46"/>
              <p:cNvSpPr/>
              <p:nvPr/>
            </p:nvSpPr>
            <p:spPr>
              <a:xfrm>
                <a:off x="2010950" y="2044725"/>
                <a:ext cx="256600" cy="354525"/>
              </a:xfrm>
              <a:custGeom>
                <a:avLst/>
                <a:gdLst/>
                <a:ahLst/>
                <a:cxnLst/>
                <a:rect l="l" t="t" r="r" b="b"/>
                <a:pathLst>
                  <a:path w="10264" h="14181" extrusionOk="0">
                    <a:moveTo>
                      <a:pt x="7656" y="1656"/>
                    </a:moveTo>
                    <a:cubicBezTo>
                      <a:pt x="7764" y="1656"/>
                      <a:pt x="7847" y="1739"/>
                      <a:pt x="7847" y="1858"/>
                    </a:cubicBezTo>
                    <a:cubicBezTo>
                      <a:pt x="7847" y="1965"/>
                      <a:pt x="7752" y="2048"/>
                      <a:pt x="7633" y="2048"/>
                    </a:cubicBezTo>
                    <a:cubicBezTo>
                      <a:pt x="7537" y="2037"/>
                      <a:pt x="7442" y="1953"/>
                      <a:pt x="7442" y="1846"/>
                    </a:cubicBezTo>
                    <a:cubicBezTo>
                      <a:pt x="7442" y="1739"/>
                      <a:pt x="7537" y="1656"/>
                      <a:pt x="7656" y="1656"/>
                    </a:cubicBezTo>
                    <a:close/>
                    <a:moveTo>
                      <a:pt x="5141" y="5809"/>
                    </a:moveTo>
                    <a:cubicBezTo>
                      <a:pt x="5154" y="5809"/>
                      <a:pt x="5167" y="5809"/>
                      <a:pt x="5180" y="5811"/>
                    </a:cubicBezTo>
                    <a:cubicBezTo>
                      <a:pt x="5394" y="5811"/>
                      <a:pt x="5549" y="5989"/>
                      <a:pt x="5537" y="6192"/>
                    </a:cubicBezTo>
                    <a:cubicBezTo>
                      <a:pt x="5537" y="6398"/>
                      <a:pt x="5371" y="6550"/>
                      <a:pt x="5178" y="6550"/>
                    </a:cubicBezTo>
                    <a:cubicBezTo>
                      <a:pt x="5171" y="6550"/>
                      <a:pt x="5163" y="6549"/>
                      <a:pt x="5156" y="6549"/>
                    </a:cubicBezTo>
                    <a:cubicBezTo>
                      <a:pt x="4942" y="6549"/>
                      <a:pt x="4787" y="6370"/>
                      <a:pt x="4799" y="6168"/>
                    </a:cubicBezTo>
                    <a:cubicBezTo>
                      <a:pt x="4799" y="5967"/>
                      <a:pt x="4955" y="5809"/>
                      <a:pt x="5141" y="5809"/>
                    </a:cubicBezTo>
                    <a:close/>
                    <a:moveTo>
                      <a:pt x="10264" y="1"/>
                    </a:moveTo>
                    <a:lnTo>
                      <a:pt x="10264" y="1"/>
                    </a:lnTo>
                    <a:cubicBezTo>
                      <a:pt x="10264" y="1"/>
                      <a:pt x="4656" y="2430"/>
                      <a:pt x="1906" y="6347"/>
                    </a:cubicBezTo>
                    <a:cubicBezTo>
                      <a:pt x="929" y="7752"/>
                      <a:pt x="441" y="9156"/>
                      <a:pt x="215" y="10395"/>
                    </a:cubicBezTo>
                    <a:cubicBezTo>
                      <a:pt x="263" y="10371"/>
                      <a:pt x="322" y="10371"/>
                      <a:pt x="358" y="10371"/>
                    </a:cubicBezTo>
                    <a:cubicBezTo>
                      <a:pt x="786" y="10395"/>
                      <a:pt x="1132" y="10752"/>
                      <a:pt x="1120" y="11192"/>
                    </a:cubicBezTo>
                    <a:cubicBezTo>
                      <a:pt x="1108" y="11614"/>
                      <a:pt x="763" y="11955"/>
                      <a:pt x="321" y="11955"/>
                    </a:cubicBezTo>
                    <a:cubicBezTo>
                      <a:pt x="313" y="11955"/>
                      <a:pt x="306" y="11955"/>
                      <a:pt x="298" y="11954"/>
                    </a:cubicBezTo>
                    <a:cubicBezTo>
                      <a:pt x="215" y="11954"/>
                      <a:pt x="120" y="11919"/>
                      <a:pt x="48" y="11895"/>
                    </a:cubicBezTo>
                    <a:lnTo>
                      <a:pt x="48" y="11895"/>
                    </a:lnTo>
                    <a:cubicBezTo>
                      <a:pt x="1" y="13264"/>
                      <a:pt x="274" y="14181"/>
                      <a:pt x="274" y="14181"/>
                    </a:cubicBezTo>
                    <a:cubicBezTo>
                      <a:pt x="274" y="14181"/>
                      <a:pt x="4370" y="13919"/>
                      <a:pt x="7121" y="10002"/>
                    </a:cubicBezTo>
                    <a:cubicBezTo>
                      <a:pt x="9871" y="6085"/>
                      <a:pt x="10264" y="1"/>
                      <a:pt x="10264"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92" name="Google Shape;5792;p46"/>
              <p:cNvSpPr/>
              <p:nvPr/>
            </p:nvSpPr>
            <p:spPr>
              <a:xfrm>
                <a:off x="2278250" y="2861800"/>
                <a:ext cx="234275" cy="404825"/>
              </a:xfrm>
              <a:custGeom>
                <a:avLst/>
                <a:gdLst/>
                <a:ahLst/>
                <a:cxnLst/>
                <a:rect l="l" t="t" r="r" b="b"/>
                <a:pathLst>
                  <a:path w="9371" h="16193" extrusionOk="0">
                    <a:moveTo>
                      <a:pt x="2048" y="0"/>
                    </a:moveTo>
                    <a:cubicBezTo>
                      <a:pt x="2048" y="0"/>
                      <a:pt x="0" y="3548"/>
                      <a:pt x="1703" y="8013"/>
                    </a:cubicBezTo>
                    <a:cubicBezTo>
                      <a:pt x="3418" y="12490"/>
                      <a:pt x="8251" y="16193"/>
                      <a:pt x="8251" y="16193"/>
                    </a:cubicBezTo>
                    <a:cubicBezTo>
                      <a:pt x="8251" y="16193"/>
                      <a:pt x="9371" y="10192"/>
                      <a:pt x="7656" y="5727"/>
                    </a:cubicBezTo>
                    <a:cubicBezTo>
                      <a:pt x="5954" y="1250"/>
                      <a:pt x="2048" y="0"/>
                      <a:pt x="2048"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93" name="Google Shape;5793;p46"/>
              <p:cNvSpPr/>
              <p:nvPr/>
            </p:nvSpPr>
            <p:spPr>
              <a:xfrm>
                <a:off x="3184325" y="2872950"/>
                <a:ext cx="377450" cy="225600"/>
              </a:xfrm>
              <a:custGeom>
                <a:avLst/>
                <a:gdLst/>
                <a:ahLst/>
                <a:cxnLst/>
                <a:rect l="l" t="t" r="r" b="b"/>
                <a:pathLst>
                  <a:path w="15098" h="9024" extrusionOk="0">
                    <a:moveTo>
                      <a:pt x="5574" y="2768"/>
                    </a:moveTo>
                    <a:cubicBezTo>
                      <a:pt x="5582" y="2768"/>
                      <a:pt x="5589" y="2769"/>
                      <a:pt x="5596" y="2769"/>
                    </a:cubicBezTo>
                    <a:cubicBezTo>
                      <a:pt x="5620" y="2769"/>
                      <a:pt x="5656" y="2769"/>
                      <a:pt x="5679" y="2781"/>
                    </a:cubicBezTo>
                    <a:cubicBezTo>
                      <a:pt x="5989" y="2840"/>
                      <a:pt x="6215" y="3114"/>
                      <a:pt x="6215" y="3436"/>
                    </a:cubicBezTo>
                    <a:cubicBezTo>
                      <a:pt x="6203" y="3769"/>
                      <a:pt x="5965" y="4019"/>
                      <a:pt x="5656" y="4067"/>
                    </a:cubicBezTo>
                    <a:cubicBezTo>
                      <a:pt x="5640" y="4059"/>
                      <a:pt x="5625" y="4056"/>
                      <a:pt x="5612" y="4056"/>
                    </a:cubicBezTo>
                    <a:cubicBezTo>
                      <a:pt x="5585" y="4056"/>
                      <a:pt x="5564" y="4067"/>
                      <a:pt x="5548" y="4067"/>
                    </a:cubicBezTo>
                    <a:cubicBezTo>
                      <a:pt x="5191" y="4043"/>
                      <a:pt x="4905" y="3745"/>
                      <a:pt x="4917" y="3400"/>
                    </a:cubicBezTo>
                    <a:cubicBezTo>
                      <a:pt x="4941" y="3050"/>
                      <a:pt x="5227" y="2768"/>
                      <a:pt x="5574" y="2768"/>
                    </a:cubicBezTo>
                    <a:close/>
                    <a:moveTo>
                      <a:pt x="12119" y="0"/>
                    </a:moveTo>
                    <a:cubicBezTo>
                      <a:pt x="10718" y="0"/>
                      <a:pt x="8954" y="291"/>
                      <a:pt x="7120" y="1328"/>
                    </a:cubicBezTo>
                    <a:cubicBezTo>
                      <a:pt x="6632" y="1614"/>
                      <a:pt x="6156" y="1923"/>
                      <a:pt x="5691" y="2281"/>
                    </a:cubicBezTo>
                    <a:cubicBezTo>
                      <a:pt x="2298" y="4888"/>
                      <a:pt x="0" y="9020"/>
                      <a:pt x="0" y="9020"/>
                    </a:cubicBezTo>
                    <a:cubicBezTo>
                      <a:pt x="0" y="9020"/>
                      <a:pt x="131" y="9024"/>
                      <a:pt x="366" y="9024"/>
                    </a:cubicBezTo>
                    <a:cubicBezTo>
                      <a:pt x="1175" y="9024"/>
                      <a:pt x="3221" y="8974"/>
                      <a:pt x="5489" y="8531"/>
                    </a:cubicBezTo>
                    <a:cubicBezTo>
                      <a:pt x="7084" y="8210"/>
                      <a:pt x="8787" y="7710"/>
                      <a:pt x="10263" y="6876"/>
                    </a:cubicBezTo>
                    <a:cubicBezTo>
                      <a:pt x="14430" y="4507"/>
                      <a:pt x="15097" y="471"/>
                      <a:pt x="15097" y="471"/>
                    </a:cubicBezTo>
                    <a:cubicBezTo>
                      <a:pt x="15097" y="471"/>
                      <a:pt x="13902" y="0"/>
                      <a:pt x="12119"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94" name="Google Shape;5794;p46"/>
              <p:cNvSpPr/>
              <p:nvPr/>
            </p:nvSpPr>
            <p:spPr>
              <a:xfrm>
                <a:off x="4459475" y="2401225"/>
                <a:ext cx="418225" cy="159450"/>
              </a:xfrm>
              <a:custGeom>
                <a:avLst/>
                <a:gdLst/>
                <a:ahLst/>
                <a:cxnLst/>
                <a:rect l="l" t="t" r="r" b="b"/>
                <a:pathLst>
                  <a:path w="16729" h="6378" extrusionOk="0">
                    <a:moveTo>
                      <a:pt x="8718" y="3004"/>
                    </a:moveTo>
                    <a:cubicBezTo>
                      <a:pt x="8725" y="3004"/>
                      <a:pt x="8732" y="3004"/>
                      <a:pt x="8740" y="3005"/>
                    </a:cubicBezTo>
                    <a:cubicBezTo>
                      <a:pt x="9097" y="3016"/>
                      <a:pt x="9383" y="3314"/>
                      <a:pt x="9371" y="3671"/>
                    </a:cubicBezTo>
                    <a:cubicBezTo>
                      <a:pt x="9359" y="4021"/>
                      <a:pt x="9073" y="4303"/>
                      <a:pt x="8725" y="4303"/>
                    </a:cubicBezTo>
                    <a:cubicBezTo>
                      <a:pt x="8718" y="4303"/>
                      <a:pt x="8711" y="4303"/>
                      <a:pt x="8704" y="4302"/>
                    </a:cubicBezTo>
                    <a:cubicBezTo>
                      <a:pt x="8335" y="4290"/>
                      <a:pt x="8061" y="3993"/>
                      <a:pt x="8073" y="3636"/>
                    </a:cubicBezTo>
                    <a:cubicBezTo>
                      <a:pt x="8085" y="3286"/>
                      <a:pt x="8371" y="3004"/>
                      <a:pt x="8718" y="3004"/>
                    </a:cubicBezTo>
                    <a:close/>
                    <a:moveTo>
                      <a:pt x="6965" y="1"/>
                    </a:moveTo>
                    <a:cubicBezTo>
                      <a:pt x="6873" y="1"/>
                      <a:pt x="6783" y="2"/>
                      <a:pt x="6692" y="4"/>
                    </a:cubicBezTo>
                    <a:cubicBezTo>
                      <a:pt x="3263" y="76"/>
                      <a:pt x="1024" y="1754"/>
                      <a:pt x="0" y="2707"/>
                    </a:cubicBezTo>
                    <a:cubicBezTo>
                      <a:pt x="203" y="2874"/>
                      <a:pt x="322" y="3112"/>
                      <a:pt x="298" y="3374"/>
                    </a:cubicBezTo>
                    <a:cubicBezTo>
                      <a:pt x="286" y="3612"/>
                      <a:pt x="191" y="3826"/>
                      <a:pt x="36" y="3969"/>
                    </a:cubicBezTo>
                    <a:cubicBezTo>
                      <a:pt x="1057" y="4862"/>
                      <a:pt x="3276" y="6377"/>
                      <a:pt x="6561" y="6377"/>
                    </a:cubicBezTo>
                    <a:cubicBezTo>
                      <a:pt x="6648" y="6377"/>
                      <a:pt x="6735" y="6376"/>
                      <a:pt x="6823" y="6374"/>
                    </a:cubicBezTo>
                    <a:cubicBezTo>
                      <a:pt x="11609" y="6267"/>
                      <a:pt x="16729" y="2957"/>
                      <a:pt x="16729" y="2957"/>
                    </a:cubicBezTo>
                    <a:cubicBezTo>
                      <a:pt x="16729" y="2957"/>
                      <a:pt x="11664" y="1"/>
                      <a:pt x="6965"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95" name="Google Shape;5795;p46"/>
              <p:cNvSpPr/>
              <p:nvPr/>
            </p:nvSpPr>
            <p:spPr>
              <a:xfrm>
                <a:off x="4826775" y="2926950"/>
                <a:ext cx="377750" cy="225525"/>
              </a:xfrm>
              <a:custGeom>
                <a:avLst/>
                <a:gdLst/>
                <a:ahLst/>
                <a:cxnLst/>
                <a:rect l="l" t="t" r="r" b="b"/>
                <a:pathLst>
                  <a:path w="15110" h="9021" extrusionOk="0">
                    <a:moveTo>
                      <a:pt x="5575" y="2763"/>
                    </a:moveTo>
                    <a:cubicBezTo>
                      <a:pt x="5582" y="2763"/>
                      <a:pt x="5589" y="2764"/>
                      <a:pt x="5597" y="2764"/>
                    </a:cubicBezTo>
                    <a:cubicBezTo>
                      <a:pt x="5632" y="2764"/>
                      <a:pt x="5656" y="2764"/>
                      <a:pt x="5692" y="2776"/>
                    </a:cubicBezTo>
                    <a:cubicBezTo>
                      <a:pt x="6002" y="2835"/>
                      <a:pt x="6228" y="3109"/>
                      <a:pt x="6228" y="3431"/>
                    </a:cubicBezTo>
                    <a:cubicBezTo>
                      <a:pt x="6228" y="3764"/>
                      <a:pt x="5966" y="4014"/>
                      <a:pt x="5656" y="4062"/>
                    </a:cubicBezTo>
                    <a:cubicBezTo>
                      <a:pt x="5640" y="4062"/>
                      <a:pt x="5619" y="4067"/>
                      <a:pt x="5600" y="4067"/>
                    </a:cubicBezTo>
                    <a:cubicBezTo>
                      <a:pt x="5590" y="4067"/>
                      <a:pt x="5581" y="4066"/>
                      <a:pt x="5573" y="4062"/>
                    </a:cubicBezTo>
                    <a:cubicBezTo>
                      <a:pt x="5204" y="4050"/>
                      <a:pt x="4918" y="3752"/>
                      <a:pt x="4930" y="3395"/>
                    </a:cubicBezTo>
                    <a:cubicBezTo>
                      <a:pt x="4942" y="3045"/>
                      <a:pt x="5228" y="2763"/>
                      <a:pt x="5575" y="2763"/>
                    </a:cubicBezTo>
                    <a:close/>
                    <a:moveTo>
                      <a:pt x="12113" y="0"/>
                    </a:moveTo>
                    <a:cubicBezTo>
                      <a:pt x="10715" y="0"/>
                      <a:pt x="8958" y="291"/>
                      <a:pt x="7133" y="1323"/>
                    </a:cubicBezTo>
                    <a:cubicBezTo>
                      <a:pt x="6644" y="1609"/>
                      <a:pt x="6168" y="1919"/>
                      <a:pt x="5704" y="2276"/>
                    </a:cubicBezTo>
                    <a:cubicBezTo>
                      <a:pt x="2311" y="4883"/>
                      <a:pt x="1" y="9015"/>
                      <a:pt x="1" y="9015"/>
                    </a:cubicBezTo>
                    <a:cubicBezTo>
                      <a:pt x="1" y="9015"/>
                      <a:pt x="156" y="9020"/>
                      <a:pt x="434" y="9020"/>
                    </a:cubicBezTo>
                    <a:cubicBezTo>
                      <a:pt x="1284" y="9020"/>
                      <a:pt x="3285" y="8966"/>
                      <a:pt x="5501" y="8526"/>
                    </a:cubicBezTo>
                    <a:cubicBezTo>
                      <a:pt x="7085" y="8217"/>
                      <a:pt x="8799" y="7705"/>
                      <a:pt x="10276" y="6871"/>
                    </a:cubicBezTo>
                    <a:cubicBezTo>
                      <a:pt x="14443" y="4514"/>
                      <a:pt x="15110" y="478"/>
                      <a:pt x="15110" y="478"/>
                    </a:cubicBezTo>
                    <a:cubicBezTo>
                      <a:pt x="15110" y="478"/>
                      <a:pt x="13907" y="0"/>
                      <a:pt x="12113"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96" name="Google Shape;5796;p46"/>
              <p:cNvSpPr/>
              <p:nvPr/>
            </p:nvSpPr>
            <p:spPr>
              <a:xfrm>
                <a:off x="4473750" y="2977275"/>
                <a:ext cx="200950" cy="425975"/>
              </a:xfrm>
              <a:custGeom>
                <a:avLst/>
                <a:gdLst/>
                <a:ahLst/>
                <a:cxnLst/>
                <a:rect l="l" t="t" r="r" b="b"/>
                <a:pathLst>
                  <a:path w="8038" h="17039" extrusionOk="0">
                    <a:moveTo>
                      <a:pt x="6311" y="9061"/>
                    </a:moveTo>
                    <a:cubicBezTo>
                      <a:pt x="6490" y="9073"/>
                      <a:pt x="6621" y="9228"/>
                      <a:pt x="6621" y="9383"/>
                    </a:cubicBezTo>
                    <a:cubicBezTo>
                      <a:pt x="6621" y="9561"/>
                      <a:pt x="6478" y="9704"/>
                      <a:pt x="6299" y="9704"/>
                    </a:cubicBezTo>
                    <a:cubicBezTo>
                      <a:pt x="6121" y="9704"/>
                      <a:pt x="5990" y="9550"/>
                      <a:pt x="5990" y="9371"/>
                    </a:cubicBezTo>
                    <a:cubicBezTo>
                      <a:pt x="5990" y="9192"/>
                      <a:pt x="6133" y="9061"/>
                      <a:pt x="6311" y="9061"/>
                    </a:cubicBezTo>
                    <a:close/>
                    <a:moveTo>
                      <a:pt x="6318" y="12619"/>
                    </a:moveTo>
                    <a:cubicBezTo>
                      <a:pt x="6332" y="12619"/>
                      <a:pt x="6345" y="12620"/>
                      <a:pt x="6359" y="12621"/>
                    </a:cubicBezTo>
                    <a:cubicBezTo>
                      <a:pt x="6561" y="12621"/>
                      <a:pt x="6728" y="12800"/>
                      <a:pt x="6716" y="13002"/>
                    </a:cubicBezTo>
                    <a:cubicBezTo>
                      <a:pt x="6716" y="13209"/>
                      <a:pt x="6550" y="13360"/>
                      <a:pt x="6346" y="13360"/>
                    </a:cubicBezTo>
                    <a:cubicBezTo>
                      <a:pt x="6339" y="13360"/>
                      <a:pt x="6331" y="13360"/>
                      <a:pt x="6323" y="13360"/>
                    </a:cubicBezTo>
                    <a:cubicBezTo>
                      <a:pt x="6121" y="13360"/>
                      <a:pt x="5954" y="13181"/>
                      <a:pt x="5966" y="12979"/>
                    </a:cubicBezTo>
                    <a:cubicBezTo>
                      <a:pt x="5966" y="12778"/>
                      <a:pt x="6122" y="12619"/>
                      <a:pt x="6318" y="12619"/>
                    </a:cubicBezTo>
                    <a:close/>
                    <a:moveTo>
                      <a:pt x="2180" y="1"/>
                    </a:moveTo>
                    <a:cubicBezTo>
                      <a:pt x="2180" y="1"/>
                      <a:pt x="1" y="5692"/>
                      <a:pt x="882" y="10395"/>
                    </a:cubicBezTo>
                    <a:cubicBezTo>
                      <a:pt x="1763" y="15098"/>
                      <a:pt x="5371" y="17039"/>
                      <a:pt x="5371" y="17039"/>
                    </a:cubicBezTo>
                    <a:cubicBezTo>
                      <a:pt x="5371" y="17039"/>
                      <a:pt x="8038" y="13931"/>
                      <a:pt x="7145" y="9228"/>
                    </a:cubicBezTo>
                    <a:cubicBezTo>
                      <a:pt x="6264" y="4525"/>
                      <a:pt x="2180" y="1"/>
                      <a:pt x="2180"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97" name="Google Shape;5797;p46"/>
              <p:cNvSpPr/>
              <p:nvPr/>
            </p:nvSpPr>
            <p:spPr>
              <a:xfrm>
                <a:off x="4115075" y="2353675"/>
                <a:ext cx="284600" cy="322100"/>
              </a:xfrm>
              <a:custGeom>
                <a:avLst/>
                <a:gdLst/>
                <a:ahLst/>
                <a:cxnLst/>
                <a:rect l="l" t="t" r="r" b="b"/>
                <a:pathLst>
                  <a:path w="11384" h="12884" extrusionOk="0">
                    <a:moveTo>
                      <a:pt x="136" y="0"/>
                    </a:moveTo>
                    <a:cubicBezTo>
                      <a:pt x="94" y="0"/>
                      <a:pt x="72" y="1"/>
                      <a:pt x="72" y="1"/>
                    </a:cubicBezTo>
                    <a:cubicBezTo>
                      <a:pt x="72" y="1"/>
                      <a:pt x="1" y="454"/>
                      <a:pt x="1" y="1192"/>
                    </a:cubicBezTo>
                    <a:cubicBezTo>
                      <a:pt x="37" y="1263"/>
                      <a:pt x="37" y="1347"/>
                      <a:pt x="37" y="1442"/>
                    </a:cubicBezTo>
                    <a:cubicBezTo>
                      <a:pt x="37" y="1489"/>
                      <a:pt x="13" y="1549"/>
                      <a:pt x="13" y="1585"/>
                    </a:cubicBezTo>
                    <a:cubicBezTo>
                      <a:pt x="96" y="3097"/>
                      <a:pt x="572" y="5442"/>
                      <a:pt x="2477" y="7645"/>
                    </a:cubicBezTo>
                    <a:cubicBezTo>
                      <a:pt x="4871" y="10419"/>
                      <a:pt x="8847" y="12157"/>
                      <a:pt x="10574" y="12812"/>
                    </a:cubicBezTo>
                    <a:cubicBezTo>
                      <a:pt x="10657" y="12681"/>
                      <a:pt x="10788" y="12586"/>
                      <a:pt x="10967" y="12586"/>
                    </a:cubicBezTo>
                    <a:cubicBezTo>
                      <a:pt x="11181" y="12622"/>
                      <a:pt x="11324" y="12741"/>
                      <a:pt x="11383" y="12884"/>
                    </a:cubicBezTo>
                    <a:cubicBezTo>
                      <a:pt x="11169" y="11741"/>
                      <a:pt x="10074" y="6681"/>
                      <a:pt x="7311" y="3478"/>
                    </a:cubicBezTo>
                    <a:cubicBezTo>
                      <a:pt x="4398" y="123"/>
                      <a:pt x="667" y="0"/>
                      <a:pt x="136"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98" name="Google Shape;5798;p46"/>
              <p:cNvSpPr/>
              <p:nvPr/>
            </p:nvSpPr>
            <p:spPr>
              <a:xfrm>
                <a:off x="4400550" y="2681125"/>
                <a:ext cx="300" cy="900"/>
              </a:xfrm>
              <a:custGeom>
                <a:avLst/>
                <a:gdLst/>
                <a:ahLst/>
                <a:cxnLst/>
                <a:rect l="l" t="t" r="r" b="b"/>
                <a:pathLst>
                  <a:path w="12" h="36" extrusionOk="0">
                    <a:moveTo>
                      <a:pt x="12" y="0"/>
                    </a:moveTo>
                    <a:cubicBezTo>
                      <a:pt x="12" y="12"/>
                      <a:pt x="12" y="24"/>
                      <a:pt x="0" y="36"/>
                    </a:cubicBezTo>
                    <a:lnTo>
                      <a:pt x="12" y="36"/>
                    </a:lnTo>
                    <a:lnTo>
                      <a:pt x="12" y="0"/>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99" name="Google Shape;5799;p46"/>
              <p:cNvSpPr/>
              <p:nvPr/>
            </p:nvSpPr>
            <p:spPr>
              <a:xfrm>
                <a:off x="3653725" y="2098600"/>
                <a:ext cx="256000" cy="355125"/>
              </a:xfrm>
              <a:custGeom>
                <a:avLst/>
                <a:gdLst/>
                <a:ahLst/>
                <a:cxnLst/>
                <a:rect l="l" t="t" r="r" b="b"/>
                <a:pathLst>
                  <a:path w="10240" h="14205" extrusionOk="0">
                    <a:moveTo>
                      <a:pt x="7656" y="1667"/>
                    </a:moveTo>
                    <a:cubicBezTo>
                      <a:pt x="7751" y="1667"/>
                      <a:pt x="7846" y="1763"/>
                      <a:pt x="7846" y="1882"/>
                    </a:cubicBezTo>
                    <a:cubicBezTo>
                      <a:pt x="7846" y="1977"/>
                      <a:pt x="7751" y="2072"/>
                      <a:pt x="7632" y="2072"/>
                    </a:cubicBezTo>
                    <a:cubicBezTo>
                      <a:pt x="7513" y="2060"/>
                      <a:pt x="7442" y="1965"/>
                      <a:pt x="7442" y="1870"/>
                    </a:cubicBezTo>
                    <a:cubicBezTo>
                      <a:pt x="7442" y="1763"/>
                      <a:pt x="7537" y="1667"/>
                      <a:pt x="7656" y="1667"/>
                    </a:cubicBezTo>
                    <a:close/>
                    <a:moveTo>
                      <a:pt x="5159" y="5822"/>
                    </a:moveTo>
                    <a:cubicBezTo>
                      <a:pt x="5166" y="5822"/>
                      <a:pt x="5173" y="5822"/>
                      <a:pt x="5179" y="5823"/>
                    </a:cubicBezTo>
                    <a:cubicBezTo>
                      <a:pt x="5370" y="5823"/>
                      <a:pt x="5537" y="6001"/>
                      <a:pt x="5537" y="6216"/>
                    </a:cubicBezTo>
                    <a:cubicBezTo>
                      <a:pt x="5537" y="6411"/>
                      <a:pt x="5370" y="6573"/>
                      <a:pt x="5176" y="6573"/>
                    </a:cubicBezTo>
                    <a:cubicBezTo>
                      <a:pt x="5169" y="6573"/>
                      <a:pt x="5162" y="6573"/>
                      <a:pt x="5156" y="6573"/>
                    </a:cubicBezTo>
                    <a:cubicBezTo>
                      <a:pt x="4941" y="6573"/>
                      <a:pt x="4775" y="6394"/>
                      <a:pt x="4798" y="6180"/>
                    </a:cubicBezTo>
                    <a:cubicBezTo>
                      <a:pt x="4798" y="5984"/>
                      <a:pt x="4965" y="5822"/>
                      <a:pt x="5159" y="5822"/>
                    </a:cubicBezTo>
                    <a:close/>
                    <a:moveTo>
                      <a:pt x="10240" y="1"/>
                    </a:moveTo>
                    <a:cubicBezTo>
                      <a:pt x="10239" y="1"/>
                      <a:pt x="4644" y="2430"/>
                      <a:pt x="1893" y="6347"/>
                    </a:cubicBezTo>
                    <a:cubicBezTo>
                      <a:pt x="905" y="7763"/>
                      <a:pt x="417" y="9156"/>
                      <a:pt x="191" y="10395"/>
                    </a:cubicBezTo>
                    <a:cubicBezTo>
                      <a:pt x="238" y="10383"/>
                      <a:pt x="298" y="10383"/>
                      <a:pt x="346" y="10383"/>
                    </a:cubicBezTo>
                    <a:cubicBezTo>
                      <a:pt x="774" y="10395"/>
                      <a:pt x="1119" y="10752"/>
                      <a:pt x="1108" y="11192"/>
                    </a:cubicBezTo>
                    <a:cubicBezTo>
                      <a:pt x="1084" y="11625"/>
                      <a:pt x="739" y="11955"/>
                      <a:pt x="309" y="11955"/>
                    </a:cubicBezTo>
                    <a:cubicBezTo>
                      <a:pt x="301" y="11955"/>
                      <a:pt x="294" y="11955"/>
                      <a:pt x="286" y="11954"/>
                    </a:cubicBezTo>
                    <a:cubicBezTo>
                      <a:pt x="191" y="11954"/>
                      <a:pt x="107" y="11931"/>
                      <a:pt x="36" y="11895"/>
                    </a:cubicBezTo>
                    <a:lnTo>
                      <a:pt x="36" y="11895"/>
                    </a:lnTo>
                    <a:cubicBezTo>
                      <a:pt x="0" y="13276"/>
                      <a:pt x="250" y="14205"/>
                      <a:pt x="250" y="14205"/>
                    </a:cubicBezTo>
                    <a:cubicBezTo>
                      <a:pt x="250" y="14205"/>
                      <a:pt x="4346" y="13931"/>
                      <a:pt x="7096" y="10026"/>
                    </a:cubicBezTo>
                    <a:cubicBezTo>
                      <a:pt x="9859" y="6097"/>
                      <a:pt x="10240" y="1"/>
                      <a:pt x="10240"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00" name="Google Shape;5800;p46"/>
              <p:cNvSpPr/>
              <p:nvPr/>
            </p:nvSpPr>
            <p:spPr>
              <a:xfrm>
                <a:off x="3921025" y="2916250"/>
                <a:ext cx="234275" cy="404850"/>
              </a:xfrm>
              <a:custGeom>
                <a:avLst/>
                <a:gdLst/>
                <a:ahLst/>
                <a:cxnLst/>
                <a:rect l="l" t="t" r="r" b="b"/>
                <a:pathLst>
                  <a:path w="9371" h="16194" extrusionOk="0">
                    <a:moveTo>
                      <a:pt x="2048" y="1"/>
                    </a:moveTo>
                    <a:cubicBezTo>
                      <a:pt x="2048" y="1"/>
                      <a:pt x="0" y="3537"/>
                      <a:pt x="1703" y="8002"/>
                    </a:cubicBezTo>
                    <a:cubicBezTo>
                      <a:pt x="3417" y="12479"/>
                      <a:pt x="8251" y="16193"/>
                      <a:pt x="8251" y="16193"/>
                    </a:cubicBezTo>
                    <a:cubicBezTo>
                      <a:pt x="8251" y="16193"/>
                      <a:pt x="9370" y="10193"/>
                      <a:pt x="7656" y="5728"/>
                    </a:cubicBezTo>
                    <a:cubicBezTo>
                      <a:pt x="5953" y="1251"/>
                      <a:pt x="2048" y="1"/>
                      <a:pt x="2048"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01" name="Google Shape;5801;p46"/>
              <p:cNvSpPr/>
              <p:nvPr/>
            </p:nvSpPr>
            <p:spPr>
              <a:xfrm>
                <a:off x="3757900" y="1736950"/>
                <a:ext cx="312850" cy="311975"/>
              </a:xfrm>
              <a:custGeom>
                <a:avLst/>
                <a:gdLst/>
                <a:ahLst/>
                <a:cxnLst/>
                <a:rect l="l" t="t" r="r" b="b"/>
                <a:pathLst>
                  <a:path w="12514" h="12479" extrusionOk="0">
                    <a:moveTo>
                      <a:pt x="5718" y="7858"/>
                    </a:moveTo>
                    <a:cubicBezTo>
                      <a:pt x="5725" y="7858"/>
                      <a:pt x="5732" y="7858"/>
                      <a:pt x="5739" y="7859"/>
                    </a:cubicBezTo>
                    <a:cubicBezTo>
                      <a:pt x="5965" y="7859"/>
                      <a:pt x="6144" y="8049"/>
                      <a:pt x="6144" y="8299"/>
                    </a:cubicBezTo>
                    <a:cubicBezTo>
                      <a:pt x="6133" y="8502"/>
                      <a:pt x="5972" y="8694"/>
                      <a:pt x="5753" y="8694"/>
                    </a:cubicBezTo>
                    <a:cubicBezTo>
                      <a:pt x="5741" y="8694"/>
                      <a:pt x="5728" y="8693"/>
                      <a:pt x="5715" y="8692"/>
                    </a:cubicBezTo>
                    <a:cubicBezTo>
                      <a:pt x="5489" y="8680"/>
                      <a:pt x="5299" y="8502"/>
                      <a:pt x="5311" y="8263"/>
                    </a:cubicBezTo>
                    <a:cubicBezTo>
                      <a:pt x="5334" y="8044"/>
                      <a:pt x="5491" y="7858"/>
                      <a:pt x="5718" y="7858"/>
                    </a:cubicBezTo>
                    <a:close/>
                    <a:moveTo>
                      <a:pt x="11718" y="1"/>
                    </a:moveTo>
                    <a:cubicBezTo>
                      <a:pt x="10654" y="1"/>
                      <a:pt x="7401" y="251"/>
                      <a:pt x="4656" y="3084"/>
                    </a:cubicBezTo>
                    <a:cubicBezTo>
                      <a:pt x="3632" y="4144"/>
                      <a:pt x="2798" y="5454"/>
                      <a:pt x="2132" y="6751"/>
                    </a:cubicBezTo>
                    <a:cubicBezTo>
                      <a:pt x="643" y="9633"/>
                      <a:pt x="0" y="12478"/>
                      <a:pt x="0" y="12478"/>
                    </a:cubicBezTo>
                    <a:cubicBezTo>
                      <a:pt x="0" y="12478"/>
                      <a:pt x="5906" y="10954"/>
                      <a:pt x="9240" y="7525"/>
                    </a:cubicBezTo>
                    <a:cubicBezTo>
                      <a:pt x="9418" y="7347"/>
                      <a:pt x="9573" y="7168"/>
                      <a:pt x="9716" y="6989"/>
                    </a:cubicBezTo>
                    <a:cubicBezTo>
                      <a:pt x="12514" y="3680"/>
                      <a:pt x="12073" y="12"/>
                      <a:pt x="12073" y="12"/>
                    </a:cubicBezTo>
                    <a:cubicBezTo>
                      <a:pt x="12073" y="12"/>
                      <a:pt x="11946" y="1"/>
                      <a:pt x="11718"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02" name="Google Shape;5802;p46"/>
              <p:cNvSpPr/>
              <p:nvPr/>
            </p:nvSpPr>
            <p:spPr>
              <a:xfrm>
                <a:off x="4929475" y="1837550"/>
                <a:ext cx="292625" cy="331025"/>
              </a:xfrm>
              <a:custGeom>
                <a:avLst/>
                <a:gdLst/>
                <a:ahLst/>
                <a:cxnLst/>
                <a:rect l="l" t="t" r="r" b="b"/>
                <a:pathLst>
                  <a:path w="11705" h="13241" extrusionOk="0">
                    <a:moveTo>
                      <a:pt x="0" y="1"/>
                    </a:moveTo>
                    <a:cubicBezTo>
                      <a:pt x="0" y="1"/>
                      <a:pt x="286" y="1906"/>
                      <a:pt x="1096" y="4228"/>
                    </a:cubicBezTo>
                    <a:cubicBezTo>
                      <a:pt x="1524" y="5478"/>
                      <a:pt x="2108" y="6847"/>
                      <a:pt x="2858" y="8097"/>
                    </a:cubicBezTo>
                    <a:cubicBezTo>
                      <a:pt x="3203" y="8657"/>
                      <a:pt x="3572" y="9192"/>
                      <a:pt x="3989" y="9692"/>
                    </a:cubicBezTo>
                    <a:cubicBezTo>
                      <a:pt x="6430" y="12586"/>
                      <a:pt x="9502" y="13145"/>
                      <a:pt x="10680" y="13241"/>
                    </a:cubicBezTo>
                    <a:cubicBezTo>
                      <a:pt x="10764" y="13181"/>
                      <a:pt x="10883" y="13157"/>
                      <a:pt x="11002" y="13157"/>
                    </a:cubicBezTo>
                    <a:cubicBezTo>
                      <a:pt x="11061" y="13157"/>
                      <a:pt x="11121" y="13169"/>
                      <a:pt x="11180" y="13181"/>
                    </a:cubicBezTo>
                    <a:cubicBezTo>
                      <a:pt x="11240" y="12681"/>
                      <a:pt x="11704" y="8990"/>
                      <a:pt x="8859" y="5597"/>
                    </a:cubicBezTo>
                    <a:cubicBezTo>
                      <a:pt x="8513" y="5192"/>
                      <a:pt x="8144" y="4799"/>
                      <a:pt x="7763" y="4454"/>
                    </a:cubicBezTo>
                    <a:cubicBezTo>
                      <a:pt x="6299" y="3108"/>
                      <a:pt x="4549" y="2049"/>
                      <a:pt x="3072" y="1322"/>
                    </a:cubicBezTo>
                    <a:cubicBezTo>
                      <a:pt x="1346" y="441"/>
                      <a:pt x="1" y="1"/>
                      <a:pt x="0"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03" name="Google Shape;5803;p46"/>
              <p:cNvSpPr/>
              <p:nvPr/>
            </p:nvSpPr>
            <p:spPr>
              <a:xfrm>
                <a:off x="6572250" y="1891425"/>
                <a:ext cx="292900" cy="331625"/>
              </a:xfrm>
              <a:custGeom>
                <a:avLst/>
                <a:gdLst/>
                <a:ahLst/>
                <a:cxnLst/>
                <a:rect l="l" t="t" r="r" b="b"/>
                <a:pathLst>
                  <a:path w="11716" h="13265" extrusionOk="0">
                    <a:moveTo>
                      <a:pt x="0" y="1"/>
                    </a:moveTo>
                    <a:cubicBezTo>
                      <a:pt x="0" y="1"/>
                      <a:pt x="286" y="1906"/>
                      <a:pt x="1083" y="4228"/>
                    </a:cubicBezTo>
                    <a:cubicBezTo>
                      <a:pt x="1500" y="5490"/>
                      <a:pt x="2072" y="6859"/>
                      <a:pt x="2846" y="8109"/>
                    </a:cubicBezTo>
                    <a:cubicBezTo>
                      <a:pt x="3191" y="8680"/>
                      <a:pt x="3560" y="9216"/>
                      <a:pt x="3977" y="9704"/>
                    </a:cubicBezTo>
                    <a:cubicBezTo>
                      <a:pt x="6417" y="12610"/>
                      <a:pt x="9477" y="13157"/>
                      <a:pt x="10656" y="13264"/>
                    </a:cubicBezTo>
                    <a:cubicBezTo>
                      <a:pt x="10751" y="13205"/>
                      <a:pt x="10870" y="13169"/>
                      <a:pt x="10989" y="13169"/>
                    </a:cubicBezTo>
                    <a:cubicBezTo>
                      <a:pt x="11049" y="13169"/>
                      <a:pt x="11109" y="13193"/>
                      <a:pt x="11168" y="13205"/>
                    </a:cubicBezTo>
                    <a:cubicBezTo>
                      <a:pt x="11251" y="12669"/>
                      <a:pt x="11716" y="8978"/>
                      <a:pt x="8858" y="5597"/>
                    </a:cubicBezTo>
                    <a:cubicBezTo>
                      <a:pt x="8513" y="5192"/>
                      <a:pt x="8144" y="4811"/>
                      <a:pt x="7751" y="4454"/>
                    </a:cubicBezTo>
                    <a:cubicBezTo>
                      <a:pt x="6298" y="3108"/>
                      <a:pt x="4536" y="2049"/>
                      <a:pt x="3072" y="1322"/>
                    </a:cubicBezTo>
                    <a:cubicBezTo>
                      <a:pt x="1346" y="441"/>
                      <a:pt x="0" y="1"/>
                      <a:pt x="0"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04" name="Google Shape;5804;p46"/>
              <p:cNvSpPr/>
              <p:nvPr/>
            </p:nvSpPr>
            <p:spPr>
              <a:xfrm>
                <a:off x="6102250" y="2455125"/>
                <a:ext cx="418225" cy="159425"/>
              </a:xfrm>
              <a:custGeom>
                <a:avLst/>
                <a:gdLst/>
                <a:ahLst/>
                <a:cxnLst/>
                <a:rect l="l" t="t" r="r" b="b"/>
                <a:pathLst>
                  <a:path w="16729" h="6377" extrusionOk="0">
                    <a:moveTo>
                      <a:pt x="8698" y="3026"/>
                    </a:moveTo>
                    <a:cubicBezTo>
                      <a:pt x="8711" y="3026"/>
                      <a:pt x="8725" y="3026"/>
                      <a:pt x="8739" y="3027"/>
                    </a:cubicBezTo>
                    <a:cubicBezTo>
                      <a:pt x="9096" y="3027"/>
                      <a:pt x="9382" y="3337"/>
                      <a:pt x="9370" y="3694"/>
                    </a:cubicBezTo>
                    <a:cubicBezTo>
                      <a:pt x="9347" y="4037"/>
                      <a:pt x="9072" y="4315"/>
                      <a:pt x="8733" y="4315"/>
                    </a:cubicBezTo>
                    <a:cubicBezTo>
                      <a:pt x="8719" y="4315"/>
                      <a:pt x="8706" y="4314"/>
                      <a:pt x="8692" y="4313"/>
                    </a:cubicBezTo>
                    <a:cubicBezTo>
                      <a:pt x="8334" y="4301"/>
                      <a:pt x="8061" y="4004"/>
                      <a:pt x="8072" y="3647"/>
                    </a:cubicBezTo>
                    <a:cubicBezTo>
                      <a:pt x="8084" y="3303"/>
                      <a:pt x="8359" y="3026"/>
                      <a:pt x="8698" y="3026"/>
                    </a:cubicBezTo>
                    <a:close/>
                    <a:moveTo>
                      <a:pt x="6915" y="1"/>
                    </a:moveTo>
                    <a:cubicBezTo>
                      <a:pt x="6832" y="1"/>
                      <a:pt x="6750" y="1"/>
                      <a:pt x="6668" y="3"/>
                    </a:cubicBezTo>
                    <a:cubicBezTo>
                      <a:pt x="3250" y="75"/>
                      <a:pt x="1000" y="1753"/>
                      <a:pt x="0" y="2706"/>
                    </a:cubicBezTo>
                    <a:cubicBezTo>
                      <a:pt x="202" y="2873"/>
                      <a:pt x="310" y="3111"/>
                      <a:pt x="298" y="3385"/>
                    </a:cubicBezTo>
                    <a:cubicBezTo>
                      <a:pt x="286" y="3623"/>
                      <a:pt x="179" y="3825"/>
                      <a:pt x="36" y="3980"/>
                    </a:cubicBezTo>
                    <a:cubicBezTo>
                      <a:pt x="1045" y="4862"/>
                      <a:pt x="3275" y="6376"/>
                      <a:pt x="6561" y="6376"/>
                    </a:cubicBezTo>
                    <a:cubicBezTo>
                      <a:pt x="6647" y="6376"/>
                      <a:pt x="6734" y="6375"/>
                      <a:pt x="6822" y="6373"/>
                    </a:cubicBezTo>
                    <a:cubicBezTo>
                      <a:pt x="11609" y="6266"/>
                      <a:pt x="16728" y="2968"/>
                      <a:pt x="16728" y="2968"/>
                    </a:cubicBezTo>
                    <a:cubicBezTo>
                      <a:pt x="16728" y="2968"/>
                      <a:pt x="11645" y="1"/>
                      <a:pt x="6915"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05" name="Google Shape;5805;p46"/>
              <p:cNvSpPr/>
              <p:nvPr/>
            </p:nvSpPr>
            <p:spPr>
              <a:xfrm>
                <a:off x="6116525" y="3031450"/>
                <a:ext cx="200950" cy="425975"/>
              </a:xfrm>
              <a:custGeom>
                <a:avLst/>
                <a:gdLst/>
                <a:ahLst/>
                <a:cxnLst/>
                <a:rect l="l" t="t" r="r" b="b"/>
                <a:pathLst>
                  <a:path w="8038" h="17039" extrusionOk="0">
                    <a:moveTo>
                      <a:pt x="6311" y="9061"/>
                    </a:moveTo>
                    <a:cubicBezTo>
                      <a:pt x="6489" y="9085"/>
                      <a:pt x="6620" y="9216"/>
                      <a:pt x="6620" y="9395"/>
                    </a:cubicBezTo>
                    <a:cubicBezTo>
                      <a:pt x="6620" y="9573"/>
                      <a:pt x="6478" y="9704"/>
                      <a:pt x="6299" y="9704"/>
                    </a:cubicBezTo>
                    <a:cubicBezTo>
                      <a:pt x="6120" y="9704"/>
                      <a:pt x="5977" y="9561"/>
                      <a:pt x="5977" y="9371"/>
                    </a:cubicBezTo>
                    <a:cubicBezTo>
                      <a:pt x="5977" y="9192"/>
                      <a:pt x="6132" y="9061"/>
                      <a:pt x="6311" y="9061"/>
                    </a:cubicBezTo>
                    <a:close/>
                    <a:moveTo>
                      <a:pt x="6314" y="12633"/>
                    </a:moveTo>
                    <a:cubicBezTo>
                      <a:pt x="6321" y="12633"/>
                      <a:pt x="6328" y="12633"/>
                      <a:pt x="6335" y="12633"/>
                    </a:cubicBezTo>
                    <a:cubicBezTo>
                      <a:pt x="6341" y="12633"/>
                      <a:pt x="6348" y="12633"/>
                      <a:pt x="6355" y="12633"/>
                    </a:cubicBezTo>
                    <a:cubicBezTo>
                      <a:pt x="6559" y="12633"/>
                      <a:pt x="6716" y="12807"/>
                      <a:pt x="6716" y="13014"/>
                    </a:cubicBezTo>
                    <a:cubicBezTo>
                      <a:pt x="6716" y="13217"/>
                      <a:pt x="6537" y="13383"/>
                      <a:pt x="6323" y="13383"/>
                    </a:cubicBezTo>
                    <a:cubicBezTo>
                      <a:pt x="6120" y="13383"/>
                      <a:pt x="5954" y="13205"/>
                      <a:pt x="5954" y="12990"/>
                    </a:cubicBezTo>
                    <a:cubicBezTo>
                      <a:pt x="5954" y="12795"/>
                      <a:pt x="6120" y="12633"/>
                      <a:pt x="6314" y="12633"/>
                    </a:cubicBezTo>
                    <a:close/>
                    <a:moveTo>
                      <a:pt x="2167" y="1"/>
                    </a:moveTo>
                    <a:cubicBezTo>
                      <a:pt x="2167" y="1"/>
                      <a:pt x="1" y="5704"/>
                      <a:pt x="882" y="10407"/>
                    </a:cubicBezTo>
                    <a:cubicBezTo>
                      <a:pt x="1751" y="15110"/>
                      <a:pt x="5370" y="17039"/>
                      <a:pt x="5370" y="17039"/>
                    </a:cubicBezTo>
                    <a:cubicBezTo>
                      <a:pt x="5370" y="17039"/>
                      <a:pt x="8037" y="13931"/>
                      <a:pt x="7144" y="9228"/>
                    </a:cubicBezTo>
                    <a:cubicBezTo>
                      <a:pt x="6263" y="4525"/>
                      <a:pt x="2167" y="1"/>
                      <a:pt x="2167"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06" name="Google Shape;5806;p46"/>
              <p:cNvSpPr/>
              <p:nvPr/>
            </p:nvSpPr>
            <p:spPr>
              <a:xfrm>
                <a:off x="5757850" y="2407850"/>
                <a:ext cx="284575" cy="322400"/>
              </a:xfrm>
              <a:custGeom>
                <a:avLst/>
                <a:gdLst/>
                <a:ahLst/>
                <a:cxnLst/>
                <a:rect l="l" t="t" r="r" b="b"/>
                <a:pathLst>
                  <a:path w="11383" h="12896" extrusionOk="0">
                    <a:moveTo>
                      <a:pt x="126" y="1"/>
                    </a:moveTo>
                    <a:cubicBezTo>
                      <a:pt x="91" y="1"/>
                      <a:pt x="72" y="1"/>
                      <a:pt x="72" y="1"/>
                    </a:cubicBezTo>
                    <a:cubicBezTo>
                      <a:pt x="72" y="1"/>
                      <a:pt x="1" y="465"/>
                      <a:pt x="1" y="1192"/>
                    </a:cubicBezTo>
                    <a:cubicBezTo>
                      <a:pt x="24" y="1263"/>
                      <a:pt x="24" y="1358"/>
                      <a:pt x="24" y="1442"/>
                    </a:cubicBezTo>
                    <a:cubicBezTo>
                      <a:pt x="24" y="1489"/>
                      <a:pt x="12" y="1549"/>
                      <a:pt x="12" y="1597"/>
                    </a:cubicBezTo>
                    <a:cubicBezTo>
                      <a:pt x="84" y="3097"/>
                      <a:pt x="560" y="5454"/>
                      <a:pt x="2465" y="7657"/>
                    </a:cubicBezTo>
                    <a:cubicBezTo>
                      <a:pt x="4870" y="10419"/>
                      <a:pt x="8835" y="12157"/>
                      <a:pt x="10561" y="12812"/>
                    </a:cubicBezTo>
                    <a:cubicBezTo>
                      <a:pt x="10657" y="12681"/>
                      <a:pt x="10788" y="12598"/>
                      <a:pt x="10966" y="12598"/>
                    </a:cubicBezTo>
                    <a:cubicBezTo>
                      <a:pt x="11157" y="12610"/>
                      <a:pt x="11323" y="12729"/>
                      <a:pt x="11383" y="12896"/>
                    </a:cubicBezTo>
                    <a:cubicBezTo>
                      <a:pt x="11157" y="11741"/>
                      <a:pt x="10073" y="6681"/>
                      <a:pt x="7311" y="3490"/>
                    </a:cubicBezTo>
                    <a:cubicBezTo>
                      <a:pt x="4380" y="114"/>
                      <a:pt x="620" y="1"/>
                      <a:pt x="126"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07" name="Google Shape;5807;p46"/>
              <p:cNvSpPr/>
              <p:nvPr/>
            </p:nvSpPr>
            <p:spPr>
              <a:xfrm>
                <a:off x="6043300" y="2735000"/>
                <a:ext cx="325" cy="1200"/>
              </a:xfrm>
              <a:custGeom>
                <a:avLst/>
                <a:gdLst/>
                <a:ahLst/>
                <a:cxnLst/>
                <a:rect l="l" t="t" r="r" b="b"/>
                <a:pathLst>
                  <a:path w="13" h="48" extrusionOk="0">
                    <a:moveTo>
                      <a:pt x="13" y="0"/>
                    </a:moveTo>
                    <a:cubicBezTo>
                      <a:pt x="13" y="12"/>
                      <a:pt x="13" y="24"/>
                      <a:pt x="1" y="48"/>
                    </a:cubicBezTo>
                    <a:lnTo>
                      <a:pt x="13" y="48"/>
                    </a:lnTo>
                    <a:lnTo>
                      <a:pt x="13" y="0"/>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08" name="Google Shape;5808;p46"/>
              <p:cNvSpPr/>
              <p:nvPr/>
            </p:nvSpPr>
            <p:spPr>
              <a:xfrm>
                <a:off x="5296475" y="2153075"/>
                <a:ext cx="256025" cy="354825"/>
              </a:xfrm>
              <a:custGeom>
                <a:avLst/>
                <a:gdLst/>
                <a:ahLst/>
                <a:cxnLst/>
                <a:rect l="l" t="t" r="r" b="b"/>
                <a:pathLst>
                  <a:path w="10241" h="14193" extrusionOk="0">
                    <a:moveTo>
                      <a:pt x="7645" y="1655"/>
                    </a:moveTo>
                    <a:cubicBezTo>
                      <a:pt x="7752" y="1655"/>
                      <a:pt x="7847" y="1739"/>
                      <a:pt x="7847" y="1858"/>
                    </a:cubicBezTo>
                    <a:cubicBezTo>
                      <a:pt x="7847" y="1965"/>
                      <a:pt x="7752" y="2048"/>
                      <a:pt x="7633" y="2048"/>
                    </a:cubicBezTo>
                    <a:cubicBezTo>
                      <a:pt x="7514" y="2048"/>
                      <a:pt x="7442" y="1953"/>
                      <a:pt x="7442" y="1846"/>
                    </a:cubicBezTo>
                    <a:cubicBezTo>
                      <a:pt x="7442" y="1739"/>
                      <a:pt x="7526" y="1655"/>
                      <a:pt x="7645" y="1655"/>
                    </a:cubicBezTo>
                    <a:close/>
                    <a:moveTo>
                      <a:pt x="5139" y="5820"/>
                    </a:moveTo>
                    <a:cubicBezTo>
                      <a:pt x="5153" y="5820"/>
                      <a:pt x="5166" y="5821"/>
                      <a:pt x="5180" y="5823"/>
                    </a:cubicBezTo>
                    <a:cubicBezTo>
                      <a:pt x="5382" y="5823"/>
                      <a:pt x="5549" y="6001"/>
                      <a:pt x="5537" y="6204"/>
                    </a:cubicBezTo>
                    <a:cubicBezTo>
                      <a:pt x="5537" y="6410"/>
                      <a:pt x="5371" y="6561"/>
                      <a:pt x="5167" y="6561"/>
                    </a:cubicBezTo>
                    <a:cubicBezTo>
                      <a:pt x="5160" y="6561"/>
                      <a:pt x="5152" y="6561"/>
                      <a:pt x="5144" y="6561"/>
                    </a:cubicBezTo>
                    <a:cubicBezTo>
                      <a:pt x="4942" y="6549"/>
                      <a:pt x="4775" y="6382"/>
                      <a:pt x="4787" y="6180"/>
                    </a:cubicBezTo>
                    <a:cubicBezTo>
                      <a:pt x="4787" y="5979"/>
                      <a:pt x="4944" y="5820"/>
                      <a:pt x="5139" y="5820"/>
                    </a:cubicBezTo>
                    <a:close/>
                    <a:moveTo>
                      <a:pt x="10240" y="0"/>
                    </a:moveTo>
                    <a:lnTo>
                      <a:pt x="10240" y="0"/>
                    </a:lnTo>
                    <a:cubicBezTo>
                      <a:pt x="10240" y="1"/>
                      <a:pt x="4644" y="2429"/>
                      <a:pt x="1894" y="6335"/>
                    </a:cubicBezTo>
                    <a:cubicBezTo>
                      <a:pt x="906" y="7751"/>
                      <a:pt x="418" y="9156"/>
                      <a:pt x="191" y="10383"/>
                    </a:cubicBezTo>
                    <a:cubicBezTo>
                      <a:pt x="239" y="10371"/>
                      <a:pt x="298" y="10371"/>
                      <a:pt x="346" y="10371"/>
                    </a:cubicBezTo>
                    <a:cubicBezTo>
                      <a:pt x="775" y="10383"/>
                      <a:pt x="1120" y="10740"/>
                      <a:pt x="1096" y="11192"/>
                    </a:cubicBezTo>
                    <a:cubicBezTo>
                      <a:pt x="1084" y="11614"/>
                      <a:pt x="739" y="11955"/>
                      <a:pt x="309" y="11955"/>
                    </a:cubicBezTo>
                    <a:cubicBezTo>
                      <a:pt x="301" y="11955"/>
                      <a:pt x="294" y="11954"/>
                      <a:pt x="287" y="11954"/>
                    </a:cubicBezTo>
                    <a:cubicBezTo>
                      <a:pt x="191" y="11954"/>
                      <a:pt x="96" y="11919"/>
                      <a:pt x="25" y="11895"/>
                    </a:cubicBezTo>
                    <a:lnTo>
                      <a:pt x="25" y="11895"/>
                    </a:lnTo>
                    <a:cubicBezTo>
                      <a:pt x="1" y="13276"/>
                      <a:pt x="251" y="14193"/>
                      <a:pt x="251" y="14193"/>
                    </a:cubicBezTo>
                    <a:cubicBezTo>
                      <a:pt x="251" y="14193"/>
                      <a:pt x="4347" y="13919"/>
                      <a:pt x="7097" y="10002"/>
                    </a:cubicBezTo>
                    <a:cubicBezTo>
                      <a:pt x="9847" y="6085"/>
                      <a:pt x="10240" y="1"/>
                      <a:pt x="10240"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09" name="Google Shape;5809;p46"/>
              <p:cNvSpPr/>
              <p:nvPr/>
            </p:nvSpPr>
            <p:spPr>
              <a:xfrm>
                <a:off x="5563475" y="2970150"/>
                <a:ext cx="234575" cy="404825"/>
              </a:xfrm>
              <a:custGeom>
                <a:avLst/>
                <a:gdLst/>
                <a:ahLst/>
                <a:cxnLst/>
                <a:rect l="l" t="t" r="r" b="b"/>
                <a:pathLst>
                  <a:path w="9383" h="16193" extrusionOk="0">
                    <a:moveTo>
                      <a:pt x="2061" y="0"/>
                    </a:moveTo>
                    <a:cubicBezTo>
                      <a:pt x="2061" y="0"/>
                      <a:pt x="1" y="3536"/>
                      <a:pt x="1715" y="8001"/>
                    </a:cubicBezTo>
                    <a:cubicBezTo>
                      <a:pt x="3430" y="12490"/>
                      <a:pt x="8264" y="16192"/>
                      <a:pt x="8264" y="16192"/>
                    </a:cubicBezTo>
                    <a:cubicBezTo>
                      <a:pt x="8264" y="16192"/>
                      <a:pt x="9383" y="10192"/>
                      <a:pt x="7668" y="5727"/>
                    </a:cubicBezTo>
                    <a:cubicBezTo>
                      <a:pt x="5942" y="1262"/>
                      <a:pt x="2061" y="0"/>
                      <a:pt x="2061"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10" name="Google Shape;5810;p46"/>
              <p:cNvSpPr/>
              <p:nvPr/>
            </p:nvSpPr>
            <p:spPr>
              <a:xfrm>
                <a:off x="5400675" y="1791425"/>
                <a:ext cx="312850" cy="311675"/>
              </a:xfrm>
              <a:custGeom>
                <a:avLst/>
                <a:gdLst/>
                <a:ahLst/>
                <a:cxnLst/>
                <a:rect l="l" t="t" r="r" b="b"/>
                <a:pathLst>
                  <a:path w="12514" h="12467" extrusionOk="0">
                    <a:moveTo>
                      <a:pt x="5701" y="7857"/>
                    </a:moveTo>
                    <a:cubicBezTo>
                      <a:pt x="5713" y="7857"/>
                      <a:pt x="5726" y="7857"/>
                      <a:pt x="5739" y="7858"/>
                    </a:cubicBezTo>
                    <a:cubicBezTo>
                      <a:pt x="5965" y="7870"/>
                      <a:pt x="6156" y="8049"/>
                      <a:pt x="6144" y="8287"/>
                    </a:cubicBezTo>
                    <a:cubicBezTo>
                      <a:pt x="6132" y="8507"/>
                      <a:pt x="5964" y="8692"/>
                      <a:pt x="5736" y="8692"/>
                    </a:cubicBezTo>
                    <a:cubicBezTo>
                      <a:pt x="5729" y="8692"/>
                      <a:pt x="5722" y="8692"/>
                      <a:pt x="5715" y="8692"/>
                    </a:cubicBezTo>
                    <a:cubicBezTo>
                      <a:pt x="5477" y="8680"/>
                      <a:pt x="5298" y="8478"/>
                      <a:pt x="5310" y="8251"/>
                    </a:cubicBezTo>
                    <a:cubicBezTo>
                      <a:pt x="5321" y="8049"/>
                      <a:pt x="5482" y="7857"/>
                      <a:pt x="5701" y="7857"/>
                    </a:cubicBezTo>
                    <a:close/>
                    <a:moveTo>
                      <a:pt x="11715" y="1"/>
                    </a:moveTo>
                    <a:cubicBezTo>
                      <a:pt x="10650" y="1"/>
                      <a:pt x="7399" y="251"/>
                      <a:pt x="4655" y="3072"/>
                    </a:cubicBezTo>
                    <a:cubicBezTo>
                      <a:pt x="3631" y="4132"/>
                      <a:pt x="2798" y="5442"/>
                      <a:pt x="2131" y="6739"/>
                    </a:cubicBezTo>
                    <a:cubicBezTo>
                      <a:pt x="643" y="9621"/>
                      <a:pt x="0" y="12466"/>
                      <a:pt x="0" y="12466"/>
                    </a:cubicBezTo>
                    <a:cubicBezTo>
                      <a:pt x="0" y="12466"/>
                      <a:pt x="5906" y="10954"/>
                      <a:pt x="9239" y="7513"/>
                    </a:cubicBezTo>
                    <a:cubicBezTo>
                      <a:pt x="9418" y="7335"/>
                      <a:pt x="9573" y="7156"/>
                      <a:pt x="9716" y="6977"/>
                    </a:cubicBezTo>
                    <a:cubicBezTo>
                      <a:pt x="12513" y="3667"/>
                      <a:pt x="12073" y="12"/>
                      <a:pt x="12073" y="12"/>
                    </a:cubicBezTo>
                    <a:cubicBezTo>
                      <a:pt x="12073" y="12"/>
                      <a:pt x="11945" y="1"/>
                      <a:pt x="11715"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11" name="Google Shape;5811;p46"/>
              <p:cNvSpPr/>
              <p:nvPr/>
            </p:nvSpPr>
            <p:spPr>
              <a:xfrm>
                <a:off x="6469550" y="2981300"/>
                <a:ext cx="377750" cy="225600"/>
              </a:xfrm>
              <a:custGeom>
                <a:avLst/>
                <a:gdLst/>
                <a:ahLst/>
                <a:cxnLst/>
                <a:rect l="l" t="t" r="r" b="b"/>
                <a:pathLst>
                  <a:path w="15110" h="9024" extrusionOk="0">
                    <a:moveTo>
                      <a:pt x="5574" y="2768"/>
                    </a:moveTo>
                    <a:cubicBezTo>
                      <a:pt x="5581" y="2768"/>
                      <a:pt x="5589" y="2768"/>
                      <a:pt x="5596" y="2769"/>
                    </a:cubicBezTo>
                    <a:cubicBezTo>
                      <a:pt x="5632" y="2769"/>
                      <a:pt x="5656" y="2769"/>
                      <a:pt x="5692" y="2781"/>
                    </a:cubicBezTo>
                    <a:cubicBezTo>
                      <a:pt x="6001" y="2840"/>
                      <a:pt x="6227" y="3114"/>
                      <a:pt x="6204" y="3435"/>
                    </a:cubicBezTo>
                    <a:cubicBezTo>
                      <a:pt x="6192" y="3769"/>
                      <a:pt x="5953" y="4019"/>
                      <a:pt x="5644" y="4066"/>
                    </a:cubicBezTo>
                    <a:cubicBezTo>
                      <a:pt x="5620" y="4066"/>
                      <a:pt x="5602" y="4072"/>
                      <a:pt x="5581" y="4072"/>
                    </a:cubicBezTo>
                    <a:cubicBezTo>
                      <a:pt x="5571" y="4072"/>
                      <a:pt x="5561" y="4070"/>
                      <a:pt x="5549" y="4066"/>
                    </a:cubicBezTo>
                    <a:cubicBezTo>
                      <a:pt x="5191" y="4043"/>
                      <a:pt x="4918" y="3745"/>
                      <a:pt x="4930" y="3388"/>
                    </a:cubicBezTo>
                    <a:cubicBezTo>
                      <a:pt x="4941" y="3038"/>
                      <a:pt x="5227" y="2768"/>
                      <a:pt x="5574" y="2768"/>
                    </a:cubicBezTo>
                    <a:close/>
                    <a:moveTo>
                      <a:pt x="12131" y="0"/>
                    </a:moveTo>
                    <a:cubicBezTo>
                      <a:pt x="10730" y="0"/>
                      <a:pt x="8966" y="291"/>
                      <a:pt x="7132" y="1328"/>
                    </a:cubicBezTo>
                    <a:cubicBezTo>
                      <a:pt x="6644" y="1602"/>
                      <a:pt x="6168" y="1923"/>
                      <a:pt x="5703" y="2281"/>
                    </a:cubicBezTo>
                    <a:cubicBezTo>
                      <a:pt x="2310" y="4876"/>
                      <a:pt x="0" y="9019"/>
                      <a:pt x="0" y="9019"/>
                    </a:cubicBezTo>
                    <a:cubicBezTo>
                      <a:pt x="0" y="9019"/>
                      <a:pt x="131" y="9024"/>
                      <a:pt x="367" y="9024"/>
                    </a:cubicBezTo>
                    <a:cubicBezTo>
                      <a:pt x="1175" y="9024"/>
                      <a:pt x="3222" y="8974"/>
                      <a:pt x="5489" y="8531"/>
                    </a:cubicBezTo>
                    <a:cubicBezTo>
                      <a:pt x="7085" y="8210"/>
                      <a:pt x="8799" y="7710"/>
                      <a:pt x="10275" y="6876"/>
                    </a:cubicBezTo>
                    <a:cubicBezTo>
                      <a:pt x="14443" y="4507"/>
                      <a:pt x="15109" y="471"/>
                      <a:pt x="15109" y="471"/>
                    </a:cubicBezTo>
                    <a:cubicBezTo>
                      <a:pt x="15109" y="471"/>
                      <a:pt x="13915" y="0"/>
                      <a:pt x="12131"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12" name="Google Shape;5812;p46"/>
              <p:cNvSpPr/>
              <p:nvPr/>
            </p:nvSpPr>
            <p:spPr>
              <a:xfrm>
                <a:off x="1119775" y="3935075"/>
                <a:ext cx="418525" cy="159425"/>
              </a:xfrm>
              <a:custGeom>
                <a:avLst/>
                <a:gdLst/>
                <a:ahLst/>
                <a:cxnLst/>
                <a:rect l="l" t="t" r="r" b="b"/>
                <a:pathLst>
                  <a:path w="16741" h="6377" extrusionOk="0">
                    <a:moveTo>
                      <a:pt x="8741" y="3015"/>
                    </a:moveTo>
                    <a:cubicBezTo>
                      <a:pt x="8748" y="3015"/>
                      <a:pt x="8756" y="3015"/>
                      <a:pt x="8763" y="3015"/>
                    </a:cubicBezTo>
                    <a:cubicBezTo>
                      <a:pt x="9097" y="3027"/>
                      <a:pt x="9382" y="3325"/>
                      <a:pt x="9382" y="3682"/>
                    </a:cubicBezTo>
                    <a:cubicBezTo>
                      <a:pt x="9371" y="4032"/>
                      <a:pt x="9085" y="4313"/>
                      <a:pt x="8737" y="4313"/>
                    </a:cubicBezTo>
                    <a:cubicBezTo>
                      <a:pt x="8730" y="4313"/>
                      <a:pt x="8723" y="4313"/>
                      <a:pt x="8716" y="4313"/>
                    </a:cubicBezTo>
                    <a:cubicBezTo>
                      <a:pt x="8359" y="4289"/>
                      <a:pt x="8073" y="3992"/>
                      <a:pt x="8085" y="3634"/>
                    </a:cubicBezTo>
                    <a:cubicBezTo>
                      <a:pt x="8108" y="3285"/>
                      <a:pt x="8394" y="3015"/>
                      <a:pt x="8741" y="3015"/>
                    </a:cubicBezTo>
                    <a:close/>
                    <a:moveTo>
                      <a:pt x="6912" y="1"/>
                    </a:moveTo>
                    <a:cubicBezTo>
                      <a:pt x="6838" y="1"/>
                      <a:pt x="6765" y="2"/>
                      <a:pt x="6692" y="3"/>
                    </a:cubicBezTo>
                    <a:cubicBezTo>
                      <a:pt x="3263" y="86"/>
                      <a:pt x="1024" y="1765"/>
                      <a:pt x="0" y="2718"/>
                    </a:cubicBezTo>
                    <a:cubicBezTo>
                      <a:pt x="203" y="2884"/>
                      <a:pt x="322" y="3122"/>
                      <a:pt x="298" y="3384"/>
                    </a:cubicBezTo>
                    <a:cubicBezTo>
                      <a:pt x="286" y="3622"/>
                      <a:pt x="179" y="3837"/>
                      <a:pt x="36" y="3980"/>
                    </a:cubicBezTo>
                    <a:cubicBezTo>
                      <a:pt x="1042" y="4858"/>
                      <a:pt x="3260" y="6377"/>
                      <a:pt x="6527" y="6377"/>
                    </a:cubicBezTo>
                    <a:cubicBezTo>
                      <a:pt x="6625" y="6377"/>
                      <a:pt x="6723" y="6376"/>
                      <a:pt x="6823" y="6373"/>
                    </a:cubicBezTo>
                    <a:cubicBezTo>
                      <a:pt x="11609" y="6278"/>
                      <a:pt x="16741" y="2968"/>
                      <a:pt x="16741" y="2968"/>
                    </a:cubicBezTo>
                    <a:cubicBezTo>
                      <a:pt x="16741" y="2968"/>
                      <a:pt x="11638" y="1"/>
                      <a:pt x="6912"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13" name="Google Shape;5813;p46"/>
              <p:cNvSpPr/>
              <p:nvPr/>
            </p:nvSpPr>
            <p:spPr>
              <a:xfrm>
                <a:off x="775675" y="3888100"/>
                <a:ext cx="284875" cy="322100"/>
              </a:xfrm>
              <a:custGeom>
                <a:avLst/>
                <a:gdLst/>
                <a:ahLst/>
                <a:cxnLst/>
                <a:rect l="l" t="t" r="r" b="b"/>
                <a:pathLst>
                  <a:path w="11395" h="12884" extrusionOk="0">
                    <a:moveTo>
                      <a:pt x="148" y="0"/>
                    </a:moveTo>
                    <a:cubicBezTo>
                      <a:pt x="106" y="0"/>
                      <a:pt x="84" y="1"/>
                      <a:pt x="84" y="1"/>
                    </a:cubicBezTo>
                    <a:cubicBezTo>
                      <a:pt x="84" y="1"/>
                      <a:pt x="1" y="453"/>
                      <a:pt x="1" y="1191"/>
                    </a:cubicBezTo>
                    <a:cubicBezTo>
                      <a:pt x="36" y="1263"/>
                      <a:pt x="36" y="1346"/>
                      <a:pt x="36" y="1441"/>
                    </a:cubicBezTo>
                    <a:cubicBezTo>
                      <a:pt x="36" y="1489"/>
                      <a:pt x="25" y="1549"/>
                      <a:pt x="25" y="1584"/>
                    </a:cubicBezTo>
                    <a:cubicBezTo>
                      <a:pt x="96" y="3096"/>
                      <a:pt x="572" y="5442"/>
                      <a:pt x="2477" y="7645"/>
                    </a:cubicBezTo>
                    <a:cubicBezTo>
                      <a:pt x="4870" y="10419"/>
                      <a:pt x="8847" y="12157"/>
                      <a:pt x="10573" y="12812"/>
                    </a:cubicBezTo>
                    <a:cubicBezTo>
                      <a:pt x="10675" y="12699"/>
                      <a:pt x="10798" y="12597"/>
                      <a:pt x="10963" y="12597"/>
                    </a:cubicBezTo>
                    <a:cubicBezTo>
                      <a:pt x="10972" y="12597"/>
                      <a:pt x="10981" y="12597"/>
                      <a:pt x="10990" y="12598"/>
                    </a:cubicBezTo>
                    <a:cubicBezTo>
                      <a:pt x="11169" y="12598"/>
                      <a:pt x="11335" y="12717"/>
                      <a:pt x="11395" y="12883"/>
                    </a:cubicBezTo>
                    <a:cubicBezTo>
                      <a:pt x="11169" y="11740"/>
                      <a:pt x="10085" y="6680"/>
                      <a:pt x="7311" y="3477"/>
                    </a:cubicBezTo>
                    <a:cubicBezTo>
                      <a:pt x="4398" y="123"/>
                      <a:pt x="677" y="0"/>
                      <a:pt x="148"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14" name="Google Shape;5814;p46"/>
              <p:cNvSpPr/>
              <p:nvPr/>
            </p:nvSpPr>
            <p:spPr>
              <a:xfrm>
                <a:off x="1061125" y="4214925"/>
                <a:ext cx="325" cy="1225"/>
              </a:xfrm>
              <a:custGeom>
                <a:avLst/>
                <a:gdLst/>
                <a:ahLst/>
                <a:cxnLst/>
                <a:rect l="l" t="t" r="r" b="b"/>
                <a:pathLst>
                  <a:path w="13" h="49" extrusionOk="0">
                    <a:moveTo>
                      <a:pt x="13" y="1"/>
                    </a:moveTo>
                    <a:cubicBezTo>
                      <a:pt x="1" y="25"/>
                      <a:pt x="1" y="37"/>
                      <a:pt x="1" y="48"/>
                    </a:cubicBezTo>
                    <a:lnTo>
                      <a:pt x="13" y="48"/>
                    </a:lnTo>
                    <a:lnTo>
                      <a:pt x="13" y="1"/>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15" name="Google Shape;5815;p46"/>
              <p:cNvSpPr/>
              <p:nvPr/>
            </p:nvSpPr>
            <p:spPr>
              <a:xfrm>
                <a:off x="3232525" y="3425850"/>
                <a:ext cx="292925" cy="331600"/>
              </a:xfrm>
              <a:custGeom>
                <a:avLst/>
                <a:gdLst/>
                <a:ahLst/>
                <a:cxnLst/>
                <a:rect l="l" t="t" r="r" b="b"/>
                <a:pathLst>
                  <a:path w="11717" h="13264" extrusionOk="0">
                    <a:moveTo>
                      <a:pt x="1" y="0"/>
                    </a:moveTo>
                    <a:cubicBezTo>
                      <a:pt x="1" y="1"/>
                      <a:pt x="287" y="1906"/>
                      <a:pt x="1084" y="4227"/>
                    </a:cubicBezTo>
                    <a:cubicBezTo>
                      <a:pt x="1501" y="5477"/>
                      <a:pt x="2084" y="6847"/>
                      <a:pt x="2846" y="8109"/>
                    </a:cubicBezTo>
                    <a:cubicBezTo>
                      <a:pt x="3192" y="8680"/>
                      <a:pt x="3561" y="9216"/>
                      <a:pt x="3978" y="9704"/>
                    </a:cubicBezTo>
                    <a:cubicBezTo>
                      <a:pt x="6418" y="12609"/>
                      <a:pt x="9478" y="13157"/>
                      <a:pt x="10657" y="13264"/>
                    </a:cubicBezTo>
                    <a:cubicBezTo>
                      <a:pt x="10752" y="13204"/>
                      <a:pt x="10871" y="13169"/>
                      <a:pt x="10990" y="13169"/>
                    </a:cubicBezTo>
                    <a:cubicBezTo>
                      <a:pt x="11050" y="13169"/>
                      <a:pt x="11109" y="13193"/>
                      <a:pt x="11169" y="13204"/>
                    </a:cubicBezTo>
                    <a:cubicBezTo>
                      <a:pt x="11252" y="12669"/>
                      <a:pt x="11717" y="8978"/>
                      <a:pt x="8859" y="5596"/>
                    </a:cubicBezTo>
                    <a:cubicBezTo>
                      <a:pt x="8514" y="5192"/>
                      <a:pt x="8145" y="4811"/>
                      <a:pt x="7752" y="4453"/>
                    </a:cubicBezTo>
                    <a:cubicBezTo>
                      <a:pt x="6299" y="3108"/>
                      <a:pt x="4537" y="2060"/>
                      <a:pt x="3073" y="1322"/>
                    </a:cubicBezTo>
                    <a:cubicBezTo>
                      <a:pt x="1346" y="453"/>
                      <a:pt x="1" y="0"/>
                      <a:pt x="1"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16" name="Google Shape;5816;p46"/>
              <p:cNvSpPr/>
              <p:nvPr/>
            </p:nvSpPr>
            <p:spPr>
              <a:xfrm>
                <a:off x="1541550" y="2818725"/>
                <a:ext cx="377750" cy="225400"/>
              </a:xfrm>
              <a:custGeom>
                <a:avLst/>
                <a:gdLst/>
                <a:ahLst/>
                <a:cxnLst/>
                <a:rect l="l" t="t" r="r" b="b"/>
                <a:pathLst>
                  <a:path w="15110" h="9016" extrusionOk="0">
                    <a:moveTo>
                      <a:pt x="5575" y="2759"/>
                    </a:moveTo>
                    <a:cubicBezTo>
                      <a:pt x="5582" y="2759"/>
                      <a:pt x="5589" y="2759"/>
                      <a:pt x="5596" y="2759"/>
                    </a:cubicBezTo>
                    <a:cubicBezTo>
                      <a:pt x="5620" y="2759"/>
                      <a:pt x="5656" y="2759"/>
                      <a:pt x="5680" y="2783"/>
                    </a:cubicBezTo>
                    <a:cubicBezTo>
                      <a:pt x="6001" y="2842"/>
                      <a:pt x="6216" y="3104"/>
                      <a:pt x="6216" y="3438"/>
                    </a:cubicBezTo>
                    <a:cubicBezTo>
                      <a:pt x="6204" y="3759"/>
                      <a:pt x="5966" y="4009"/>
                      <a:pt x="5656" y="4057"/>
                    </a:cubicBezTo>
                    <a:cubicBezTo>
                      <a:pt x="5632" y="4057"/>
                      <a:pt x="5614" y="4067"/>
                      <a:pt x="5593" y="4067"/>
                    </a:cubicBezTo>
                    <a:cubicBezTo>
                      <a:pt x="5583" y="4067"/>
                      <a:pt x="5573" y="4065"/>
                      <a:pt x="5561" y="4057"/>
                    </a:cubicBezTo>
                    <a:cubicBezTo>
                      <a:pt x="5192" y="4045"/>
                      <a:pt x="4906" y="3747"/>
                      <a:pt x="4930" y="3390"/>
                    </a:cubicBezTo>
                    <a:cubicBezTo>
                      <a:pt x="4941" y="3040"/>
                      <a:pt x="5227" y="2759"/>
                      <a:pt x="5575" y="2759"/>
                    </a:cubicBezTo>
                    <a:close/>
                    <a:moveTo>
                      <a:pt x="12120" y="0"/>
                    </a:moveTo>
                    <a:cubicBezTo>
                      <a:pt x="10720" y="0"/>
                      <a:pt x="8961" y="289"/>
                      <a:pt x="7132" y="1318"/>
                    </a:cubicBezTo>
                    <a:cubicBezTo>
                      <a:pt x="6632" y="1604"/>
                      <a:pt x="6156" y="1914"/>
                      <a:pt x="5704" y="2271"/>
                    </a:cubicBezTo>
                    <a:cubicBezTo>
                      <a:pt x="2298" y="4878"/>
                      <a:pt x="0" y="9010"/>
                      <a:pt x="0" y="9010"/>
                    </a:cubicBezTo>
                    <a:cubicBezTo>
                      <a:pt x="0" y="9010"/>
                      <a:pt x="156" y="9016"/>
                      <a:pt x="433" y="9016"/>
                    </a:cubicBezTo>
                    <a:cubicBezTo>
                      <a:pt x="1283" y="9016"/>
                      <a:pt x="3281" y="8961"/>
                      <a:pt x="5489" y="8522"/>
                    </a:cubicBezTo>
                    <a:cubicBezTo>
                      <a:pt x="7085" y="8212"/>
                      <a:pt x="8799" y="7700"/>
                      <a:pt x="10264" y="6867"/>
                    </a:cubicBezTo>
                    <a:cubicBezTo>
                      <a:pt x="14431" y="4509"/>
                      <a:pt x="15110" y="473"/>
                      <a:pt x="15110" y="473"/>
                    </a:cubicBezTo>
                    <a:cubicBezTo>
                      <a:pt x="15110" y="473"/>
                      <a:pt x="13909" y="0"/>
                      <a:pt x="12120"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17" name="Google Shape;5817;p46"/>
              <p:cNvSpPr/>
              <p:nvPr/>
            </p:nvSpPr>
            <p:spPr>
              <a:xfrm>
                <a:off x="1589775" y="3371675"/>
                <a:ext cx="292925" cy="331325"/>
              </a:xfrm>
              <a:custGeom>
                <a:avLst/>
                <a:gdLst/>
                <a:ahLst/>
                <a:cxnLst/>
                <a:rect l="l" t="t" r="r" b="b"/>
                <a:pathLst>
                  <a:path w="11717" h="13253" extrusionOk="0">
                    <a:moveTo>
                      <a:pt x="0" y="1"/>
                    </a:moveTo>
                    <a:cubicBezTo>
                      <a:pt x="0" y="1"/>
                      <a:pt x="286" y="1906"/>
                      <a:pt x="1096" y="4227"/>
                    </a:cubicBezTo>
                    <a:cubicBezTo>
                      <a:pt x="1512" y="5489"/>
                      <a:pt x="2084" y="6858"/>
                      <a:pt x="2846" y="8109"/>
                    </a:cubicBezTo>
                    <a:cubicBezTo>
                      <a:pt x="3191" y="8668"/>
                      <a:pt x="3560" y="9204"/>
                      <a:pt x="3977" y="9704"/>
                    </a:cubicBezTo>
                    <a:cubicBezTo>
                      <a:pt x="6418" y="12597"/>
                      <a:pt x="9490" y="13157"/>
                      <a:pt x="10656" y="13252"/>
                    </a:cubicBezTo>
                    <a:cubicBezTo>
                      <a:pt x="10752" y="13193"/>
                      <a:pt x="10871" y="13169"/>
                      <a:pt x="10990" y="13169"/>
                    </a:cubicBezTo>
                    <a:cubicBezTo>
                      <a:pt x="11049" y="13169"/>
                      <a:pt x="11109" y="13181"/>
                      <a:pt x="11168" y="13193"/>
                    </a:cubicBezTo>
                    <a:cubicBezTo>
                      <a:pt x="11252" y="12657"/>
                      <a:pt x="11716" y="8966"/>
                      <a:pt x="8859" y="5596"/>
                    </a:cubicBezTo>
                    <a:cubicBezTo>
                      <a:pt x="8513" y="5192"/>
                      <a:pt x="8144" y="4799"/>
                      <a:pt x="7763" y="4442"/>
                    </a:cubicBezTo>
                    <a:cubicBezTo>
                      <a:pt x="6299" y="3108"/>
                      <a:pt x="4537" y="2048"/>
                      <a:pt x="3072" y="1322"/>
                    </a:cubicBezTo>
                    <a:cubicBezTo>
                      <a:pt x="1346" y="441"/>
                      <a:pt x="0" y="1"/>
                      <a:pt x="0"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18" name="Google Shape;5818;p46"/>
              <p:cNvSpPr/>
              <p:nvPr/>
            </p:nvSpPr>
            <p:spPr>
              <a:xfrm>
                <a:off x="1551675" y="3870550"/>
                <a:ext cx="207175" cy="294700"/>
              </a:xfrm>
              <a:custGeom>
                <a:avLst/>
                <a:gdLst/>
                <a:ahLst/>
                <a:cxnLst/>
                <a:rect l="l" t="t" r="r" b="b"/>
                <a:pathLst>
                  <a:path w="8287" h="11788" extrusionOk="0">
                    <a:moveTo>
                      <a:pt x="8275" y="0"/>
                    </a:moveTo>
                    <a:lnTo>
                      <a:pt x="8275" y="0"/>
                    </a:lnTo>
                    <a:cubicBezTo>
                      <a:pt x="8275" y="0"/>
                      <a:pt x="5906" y="1203"/>
                      <a:pt x="3882" y="3155"/>
                    </a:cubicBezTo>
                    <a:cubicBezTo>
                      <a:pt x="3167" y="3834"/>
                      <a:pt x="2501" y="4608"/>
                      <a:pt x="1977" y="5465"/>
                    </a:cubicBezTo>
                    <a:cubicBezTo>
                      <a:pt x="0" y="8716"/>
                      <a:pt x="1096" y="11788"/>
                      <a:pt x="1096" y="11788"/>
                    </a:cubicBezTo>
                    <a:cubicBezTo>
                      <a:pt x="1096" y="11788"/>
                      <a:pt x="2274" y="11621"/>
                      <a:pt x="3632" y="10787"/>
                    </a:cubicBezTo>
                    <a:cubicBezTo>
                      <a:pt x="4537" y="10240"/>
                      <a:pt x="5513" y="9394"/>
                      <a:pt x="6311" y="8097"/>
                    </a:cubicBezTo>
                    <a:cubicBezTo>
                      <a:pt x="8287" y="4846"/>
                      <a:pt x="8275" y="0"/>
                      <a:pt x="8275"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19" name="Google Shape;5819;p46"/>
              <p:cNvSpPr/>
              <p:nvPr/>
            </p:nvSpPr>
            <p:spPr>
              <a:xfrm>
                <a:off x="2762525" y="3989550"/>
                <a:ext cx="418825" cy="159400"/>
              </a:xfrm>
              <a:custGeom>
                <a:avLst/>
                <a:gdLst/>
                <a:ahLst/>
                <a:cxnLst/>
                <a:rect l="l" t="t" r="r" b="b"/>
                <a:pathLst>
                  <a:path w="16753" h="6376" extrusionOk="0">
                    <a:moveTo>
                      <a:pt x="8719" y="3003"/>
                    </a:moveTo>
                    <a:cubicBezTo>
                      <a:pt x="8726" y="3003"/>
                      <a:pt x="8733" y="3003"/>
                      <a:pt x="8740" y="3003"/>
                    </a:cubicBezTo>
                    <a:cubicBezTo>
                      <a:pt x="9097" y="3027"/>
                      <a:pt x="9383" y="3325"/>
                      <a:pt x="9371" y="3682"/>
                    </a:cubicBezTo>
                    <a:cubicBezTo>
                      <a:pt x="9348" y="4032"/>
                      <a:pt x="9062" y="4301"/>
                      <a:pt x="8715" y="4301"/>
                    </a:cubicBezTo>
                    <a:cubicBezTo>
                      <a:pt x="8707" y="4301"/>
                      <a:pt x="8700" y="4301"/>
                      <a:pt x="8692" y="4301"/>
                    </a:cubicBezTo>
                    <a:cubicBezTo>
                      <a:pt x="8335" y="4301"/>
                      <a:pt x="8061" y="3991"/>
                      <a:pt x="8073" y="3634"/>
                    </a:cubicBezTo>
                    <a:cubicBezTo>
                      <a:pt x="8085" y="3284"/>
                      <a:pt x="8371" y="3003"/>
                      <a:pt x="8719" y="3003"/>
                    </a:cubicBezTo>
                    <a:close/>
                    <a:moveTo>
                      <a:pt x="6939" y="0"/>
                    </a:moveTo>
                    <a:cubicBezTo>
                      <a:pt x="6856" y="0"/>
                      <a:pt x="6774" y="1"/>
                      <a:pt x="6692" y="3"/>
                    </a:cubicBezTo>
                    <a:cubicBezTo>
                      <a:pt x="3263" y="74"/>
                      <a:pt x="1013" y="1753"/>
                      <a:pt x="1" y="2706"/>
                    </a:cubicBezTo>
                    <a:cubicBezTo>
                      <a:pt x="203" y="2872"/>
                      <a:pt x="322" y="3110"/>
                      <a:pt x="299" y="3384"/>
                    </a:cubicBezTo>
                    <a:cubicBezTo>
                      <a:pt x="287" y="3622"/>
                      <a:pt x="180" y="3825"/>
                      <a:pt x="37" y="3980"/>
                    </a:cubicBezTo>
                    <a:cubicBezTo>
                      <a:pt x="1046" y="4861"/>
                      <a:pt x="3276" y="6376"/>
                      <a:pt x="6562" y="6376"/>
                    </a:cubicBezTo>
                    <a:cubicBezTo>
                      <a:pt x="6648" y="6376"/>
                      <a:pt x="6735" y="6375"/>
                      <a:pt x="6823" y="6373"/>
                    </a:cubicBezTo>
                    <a:cubicBezTo>
                      <a:pt x="11610" y="6266"/>
                      <a:pt x="16753" y="2967"/>
                      <a:pt x="16753" y="2967"/>
                    </a:cubicBezTo>
                    <a:cubicBezTo>
                      <a:pt x="16753" y="2967"/>
                      <a:pt x="11658" y="0"/>
                      <a:pt x="6939"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20" name="Google Shape;5820;p46"/>
              <p:cNvSpPr/>
              <p:nvPr/>
            </p:nvSpPr>
            <p:spPr>
              <a:xfrm>
                <a:off x="2418450" y="3942250"/>
                <a:ext cx="284575" cy="322425"/>
              </a:xfrm>
              <a:custGeom>
                <a:avLst/>
                <a:gdLst/>
                <a:ahLst/>
                <a:cxnLst/>
                <a:rect l="l" t="t" r="r" b="b"/>
                <a:pathLst>
                  <a:path w="11383" h="12897" extrusionOk="0">
                    <a:moveTo>
                      <a:pt x="135" y="1"/>
                    </a:moveTo>
                    <a:cubicBezTo>
                      <a:pt x="94" y="1"/>
                      <a:pt x="72" y="2"/>
                      <a:pt x="72" y="2"/>
                    </a:cubicBezTo>
                    <a:cubicBezTo>
                      <a:pt x="72" y="2"/>
                      <a:pt x="0" y="466"/>
                      <a:pt x="0" y="1192"/>
                    </a:cubicBezTo>
                    <a:cubicBezTo>
                      <a:pt x="36" y="1264"/>
                      <a:pt x="36" y="1359"/>
                      <a:pt x="36" y="1442"/>
                    </a:cubicBezTo>
                    <a:cubicBezTo>
                      <a:pt x="36" y="1490"/>
                      <a:pt x="12" y="1550"/>
                      <a:pt x="12" y="1597"/>
                    </a:cubicBezTo>
                    <a:cubicBezTo>
                      <a:pt x="96" y="3097"/>
                      <a:pt x="572" y="5455"/>
                      <a:pt x="2477" y="7657"/>
                    </a:cubicBezTo>
                    <a:cubicBezTo>
                      <a:pt x="4870" y="10420"/>
                      <a:pt x="8847" y="12158"/>
                      <a:pt x="10573" y="12813"/>
                    </a:cubicBezTo>
                    <a:cubicBezTo>
                      <a:pt x="10656" y="12682"/>
                      <a:pt x="10787" y="12599"/>
                      <a:pt x="10966" y="12599"/>
                    </a:cubicBezTo>
                    <a:cubicBezTo>
                      <a:pt x="11168" y="12610"/>
                      <a:pt x="11311" y="12729"/>
                      <a:pt x="11383" y="12896"/>
                    </a:cubicBezTo>
                    <a:cubicBezTo>
                      <a:pt x="11168" y="11741"/>
                      <a:pt x="10073" y="6681"/>
                      <a:pt x="7311" y="3490"/>
                    </a:cubicBezTo>
                    <a:cubicBezTo>
                      <a:pt x="4397" y="124"/>
                      <a:pt x="664" y="1"/>
                      <a:pt x="135"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21" name="Google Shape;5821;p46"/>
              <p:cNvSpPr/>
              <p:nvPr/>
            </p:nvSpPr>
            <p:spPr>
              <a:xfrm>
                <a:off x="2703600" y="4269400"/>
                <a:ext cx="625" cy="1225"/>
              </a:xfrm>
              <a:custGeom>
                <a:avLst/>
                <a:gdLst/>
                <a:ahLst/>
                <a:cxnLst/>
                <a:rect l="l" t="t" r="r" b="b"/>
                <a:pathLst>
                  <a:path w="25" h="49" extrusionOk="0">
                    <a:moveTo>
                      <a:pt x="12" y="1"/>
                    </a:moveTo>
                    <a:cubicBezTo>
                      <a:pt x="12" y="13"/>
                      <a:pt x="12" y="24"/>
                      <a:pt x="0" y="48"/>
                    </a:cubicBezTo>
                    <a:lnTo>
                      <a:pt x="12" y="48"/>
                    </a:lnTo>
                    <a:cubicBezTo>
                      <a:pt x="12" y="48"/>
                      <a:pt x="24" y="13"/>
                      <a:pt x="12"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22" name="Google Shape;5822;p46"/>
              <p:cNvSpPr/>
              <p:nvPr/>
            </p:nvSpPr>
            <p:spPr>
              <a:xfrm>
                <a:off x="1956775" y="3687200"/>
                <a:ext cx="256025" cy="354825"/>
              </a:xfrm>
              <a:custGeom>
                <a:avLst/>
                <a:gdLst/>
                <a:ahLst/>
                <a:cxnLst/>
                <a:rect l="l" t="t" r="r" b="b"/>
                <a:pathLst>
                  <a:path w="10241" h="14193" extrusionOk="0">
                    <a:moveTo>
                      <a:pt x="7645" y="1667"/>
                    </a:moveTo>
                    <a:cubicBezTo>
                      <a:pt x="7752" y="1667"/>
                      <a:pt x="7835" y="1750"/>
                      <a:pt x="7835" y="1869"/>
                    </a:cubicBezTo>
                    <a:cubicBezTo>
                      <a:pt x="7835" y="1977"/>
                      <a:pt x="7752" y="2060"/>
                      <a:pt x="7633" y="2060"/>
                    </a:cubicBezTo>
                    <a:cubicBezTo>
                      <a:pt x="7525" y="2048"/>
                      <a:pt x="7442" y="1965"/>
                      <a:pt x="7442" y="1857"/>
                    </a:cubicBezTo>
                    <a:cubicBezTo>
                      <a:pt x="7442" y="1750"/>
                      <a:pt x="7525" y="1667"/>
                      <a:pt x="7645" y="1667"/>
                    </a:cubicBezTo>
                    <a:close/>
                    <a:moveTo>
                      <a:pt x="5158" y="5810"/>
                    </a:moveTo>
                    <a:cubicBezTo>
                      <a:pt x="5165" y="5810"/>
                      <a:pt x="5173" y="5810"/>
                      <a:pt x="5180" y="5810"/>
                    </a:cubicBezTo>
                    <a:cubicBezTo>
                      <a:pt x="5382" y="5810"/>
                      <a:pt x="5549" y="5989"/>
                      <a:pt x="5537" y="6203"/>
                    </a:cubicBezTo>
                    <a:cubicBezTo>
                      <a:pt x="5537" y="6399"/>
                      <a:pt x="5370" y="6561"/>
                      <a:pt x="5166" y="6561"/>
                    </a:cubicBezTo>
                    <a:cubicBezTo>
                      <a:pt x="5159" y="6561"/>
                      <a:pt x="5151" y="6561"/>
                      <a:pt x="5144" y="6560"/>
                    </a:cubicBezTo>
                    <a:cubicBezTo>
                      <a:pt x="4942" y="6560"/>
                      <a:pt x="4775" y="6382"/>
                      <a:pt x="4787" y="6168"/>
                    </a:cubicBezTo>
                    <a:cubicBezTo>
                      <a:pt x="4810" y="5972"/>
                      <a:pt x="4955" y="5810"/>
                      <a:pt x="5158" y="5810"/>
                    </a:cubicBezTo>
                    <a:close/>
                    <a:moveTo>
                      <a:pt x="10240" y="0"/>
                    </a:moveTo>
                    <a:cubicBezTo>
                      <a:pt x="10240" y="0"/>
                      <a:pt x="4644" y="2417"/>
                      <a:pt x="1894" y="6334"/>
                    </a:cubicBezTo>
                    <a:cubicBezTo>
                      <a:pt x="906" y="7751"/>
                      <a:pt x="417" y="9144"/>
                      <a:pt x="191" y="10382"/>
                    </a:cubicBezTo>
                    <a:cubicBezTo>
                      <a:pt x="239" y="10370"/>
                      <a:pt x="298" y="10370"/>
                      <a:pt x="346" y="10370"/>
                    </a:cubicBezTo>
                    <a:cubicBezTo>
                      <a:pt x="775" y="10382"/>
                      <a:pt x="1120" y="10740"/>
                      <a:pt x="1096" y="11192"/>
                    </a:cubicBezTo>
                    <a:cubicBezTo>
                      <a:pt x="1085" y="11607"/>
                      <a:pt x="750" y="11943"/>
                      <a:pt x="329" y="11943"/>
                    </a:cubicBezTo>
                    <a:cubicBezTo>
                      <a:pt x="315" y="11943"/>
                      <a:pt x="301" y="11943"/>
                      <a:pt x="286" y="11942"/>
                    </a:cubicBezTo>
                    <a:cubicBezTo>
                      <a:pt x="191" y="11942"/>
                      <a:pt x="108" y="11918"/>
                      <a:pt x="25" y="11883"/>
                    </a:cubicBezTo>
                    <a:lnTo>
                      <a:pt x="25" y="11883"/>
                    </a:lnTo>
                    <a:cubicBezTo>
                      <a:pt x="1" y="13276"/>
                      <a:pt x="251" y="14192"/>
                      <a:pt x="251" y="14192"/>
                    </a:cubicBezTo>
                    <a:cubicBezTo>
                      <a:pt x="251" y="14192"/>
                      <a:pt x="4346" y="13930"/>
                      <a:pt x="7097" y="10013"/>
                    </a:cubicBezTo>
                    <a:cubicBezTo>
                      <a:pt x="9871" y="6084"/>
                      <a:pt x="10240" y="0"/>
                      <a:pt x="10240"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23" name="Google Shape;5823;p46"/>
              <p:cNvSpPr/>
              <p:nvPr/>
            </p:nvSpPr>
            <p:spPr>
              <a:xfrm>
                <a:off x="4405300" y="4043425"/>
                <a:ext cx="418225" cy="159425"/>
              </a:xfrm>
              <a:custGeom>
                <a:avLst/>
                <a:gdLst/>
                <a:ahLst/>
                <a:cxnLst/>
                <a:rect l="l" t="t" r="r" b="b"/>
                <a:pathLst>
                  <a:path w="16729" h="6377" extrusionOk="0">
                    <a:moveTo>
                      <a:pt x="8717" y="3027"/>
                    </a:moveTo>
                    <a:cubicBezTo>
                      <a:pt x="8725" y="3027"/>
                      <a:pt x="8732" y="3027"/>
                      <a:pt x="8740" y="3027"/>
                    </a:cubicBezTo>
                    <a:cubicBezTo>
                      <a:pt x="9097" y="3039"/>
                      <a:pt x="9383" y="3337"/>
                      <a:pt x="9359" y="3694"/>
                    </a:cubicBezTo>
                    <a:cubicBezTo>
                      <a:pt x="9347" y="4044"/>
                      <a:pt x="9061" y="4325"/>
                      <a:pt x="8714" y="4325"/>
                    </a:cubicBezTo>
                    <a:cubicBezTo>
                      <a:pt x="8706" y="4325"/>
                      <a:pt x="8699" y="4325"/>
                      <a:pt x="8692" y="4325"/>
                    </a:cubicBezTo>
                    <a:cubicBezTo>
                      <a:pt x="8335" y="4301"/>
                      <a:pt x="8049" y="4003"/>
                      <a:pt x="8073" y="3646"/>
                    </a:cubicBezTo>
                    <a:cubicBezTo>
                      <a:pt x="8085" y="3296"/>
                      <a:pt x="8370" y="3027"/>
                      <a:pt x="8717" y="3027"/>
                    </a:cubicBezTo>
                    <a:close/>
                    <a:moveTo>
                      <a:pt x="6927" y="0"/>
                    </a:moveTo>
                    <a:cubicBezTo>
                      <a:pt x="6845" y="0"/>
                      <a:pt x="6762" y="1"/>
                      <a:pt x="6680" y="3"/>
                    </a:cubicBezTo>
                    <a:cubicBezTo>
                      <a:pt x="3263" y="74"/>
                      <a:pt x="1013" y="1765"/>
                      <a:pt x="1" y="2717"/>
                    </a:cubicBezTo>
                    <a:cubicBezTo>
                      <a:pt x="191" y="2872"/>
                      <a:pt x="310" y="3110"/>
                      <a:pt x="298" y="3384"/>
                    </a:cubicBezTo>
                    <a:cubicBezTo>
                      <a:pt x="286" y="3622"/>
                      <a:pt x="179" y="3825"/>
                      <a:pt x="36" y="3980"/>
                    </a:cubicBezTo>
                    <a:cubicBezTo>
                      <a:pt x="1042" y="4858"/>
                      <a:pt x="3260" y="6377"/>
                      <a:pt x="6528" y="6377"/>
                    </a:cubicBezTo>
                    <a:cubicBezTo>
                      <a:pt x="6625" y="6377"/>
                      <a:pt x="6723" y="6375"/>
                      <a:pt x="6823" y="6373"/>
                    </a:cubicBezTo>
                    <a:cubicBezTo>
                      <a:pt x="11609" y="6266"/>
                      <a:pt x="16729" y="2968"/>
                      <a:pt x="16729" y="2968"/>
                    </a:cubicBezTo>
                    <a:cubicBezTo>
                      <a:pt x="16729" y="2968"/>
                      <a:pt x="11657" y="0"/>
                      <a:pt x="6927"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24" name="Google Shape;5824;p46"/>
              <p:cNvSpPr/>
              <p:nvPr/>
            </p:nvSpPr>
            <p:spPr>
              <a:xfrm>
                <a:off x="4061200" y="3996150"/>
                <a:ext cx="284600" cy="322400"/>
              </a:xfrm>
              <a:custGeom>
                <a:avLst/>
                <a:gdLst/>
                <a:ahLst/>
                <a:cxnLst/>
                <a:rect l="l" t="t" r="r" b="b"/>
                <a:pathLst>
                  <a:path w="11384" h="12896" extrusionOk="0">
                    <a:moveTo>
                      <a:pt x="127" y="0"/>
                    </a:moveTo>
                    <a:cubicBezTo>
                      <a:pt x="91" y="0"/>
                      <a:pt x="72" y="1"/>
                      <a:pt x="72" y="1"/>
                    </a:cubicBezTo>
                    <a:cubicBezTo>
                      <a:pt x="72" y="1"/>
                      <a:pt x="1" y="465"/>
                      <a:pt x="1" y="1191"/>
                    </a:cubicBezTo>
                    <a:cubicBezTo>
                      <a:pt x="25" y="1275"/>
                      <a:pt x="25" y="1358"/>
                      <a:pt x="25" y="1453"/>
                    </a:cubicBezTo>
                    <a:cubicBezTo>
                      <a:pt x="25" y="1489"/>
                      <a:pt x="13" y="1549"/>
                      <a:pt x="13" y="1596"/>
                    </a:cubicBezTo>
                    <a:cubicBezTo>
                      <a:pt x="84" y="3096"/>
                      <a:pt x="560" y="5454"/>
                      <a:pt x="2465" y="7656"/>
                    </a:cubicBezTo>
                    <a:cubicBezTo>
                      <a:pt x="4871" y="10419"/>
                      <a:pt x="8835" y="12169"/>
                      <a:pt x="10562" y="12824"/>
                    </a:cubicBezTo>
                    <a:cubicBezTo>
                      <a:pt x="10657" y="12681"/>
                      <a:pt x="10788" y="12598"/>
                      <a:pt x="10967" y="12598"/>
                    </a:cubicBezTo>
                    <a:cubicBezTo>
                      <a:pt x="11157" y="12621"/>
                      <a:pt x="11312" y="12729"/>
                      <a:pt x="11383" y="12895"/>
                    </a:cubicBezTo>
                    <a:cubicBezTo>
                      <a:pt x="11157" y="11752"/>
                      <a:pt x="10074" y="6692"/>
                      <a:pt x="7299" y="3489"/>
                    </a:cubicBezTo>
                    <a:cubicBezTo>
                      <a:pt x="4379" y="114"/>
                      <a:pt x="621" y="0"/>
                      <a:pt x="127"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25" name="Google Shape;5825;p46"/>
              <p:cNvSpPr/>
              <p:nvPr/>
            </p:nvSpPr>
            <p:spPr>
              <a:xfrm>
                <a:off x="4346650" y="4323275"/>
                <a:ext cx="325" cy="1225"/>
              </a:xfrm>
              <a:custGeom>
                <a:avLst/>
                <a:gdLst/>
                <a:ahLst/>
                <a:cxnLst/>
                <a:rect l="l" t="t" r="r" b="b"/>
                <a:pathLst>
                  <a:path w="13" h="49" extrusionOk="0">
                    <a:moveTo>
                      <a:pt x="13" y="1"/>
                    </a:moveTo>
                    <a:cubicBezTo>
                      <a:pt x="13" y="13"/>
                      <a:pt x="13" y="36"/>
                      <a:pt x="1" y="48"/>
                    </a:cubicBezTo>
                    <a:lnTo>
                      <a:pt x="13" y="48"/>
                    </a:lnTo>
                    <a:lnTo>
                      <a:pt x="13" y="1"/>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26" name="Google Shape;5826;p46"/>
              <p:cNvSpPr/>
              <p:nvPr/>
            </p:nvSpPr>
            <p:spPr>
              <a:xfrm>
                <a:off x="3599850" y="3741375"/>
                <a:ext cx="256000" cy="355125"/>
              </a:xfrm>
              <a:custGeom>
                <a:avLst/>
                <a:gdLst/>
                <a:ahLst/>
                <a:cxnLst/>
                <a:rect l="l" t="t" r="r" b="b"/>
                <a:pathLst>
                  <a:path w="10240" h="14205" extrusionOk="0">
                    <a:moveTo>
                      <a:pt x="7632" y="1655"/>
                    </a:moveTo>
                    <a:cubicBezTo>
                      <a:pt x="7739" y="1655"/>
                      <a:pt x="7823" y="1738"/>
                      <a:pt x="7823" y="1857"/>
                    </a:cubicBezTo>
                    <a:cubicBezTo>
                      <a:pt x="7823" y="1965"/>
                      <a:pt x="7739" y="2060"/>
                      <a:pt x="7620" y="2060"/>
                    </a:cubicBezTo>
                    <a:cubicBezTo>
                      <a:pt x="7513" y="2060"/>
                      <a:pt x="7430" y="1965"/>
                      <a:pt x="7430" y="1846"/>
                    </a:cubicBezTo>
                    <a:cubicBezTo>
                      <a:pt x="7430" y="1738"/>
                      <a:pt x="7513" y="1655"/>
                      <a:pt x="7632" y="1655"/>
                    </a:cubicBezTo>
                    <a:close/>
                    <a:moveTo>
                      <a:pt x="5144" y="5822"/>
                    </a:moveTo>
                    <a:cubicBezTo>
                      <a:pt x="5152" y="5822"/>
                      <a:pt x="5160" y="5822"/>
                      <a:pt x="5168" y="5822"/>
                    </a:cubicBezTo>
                    <a:cubicBezTo>
                      <a:pt x="5370" y="5822"/>
                      <a:pt x="5537" y="6001"/>
                      <a:pt x="5525" y="6203"/>
                    </a:cubicBezTo>
                    <a:cubicBezTo>
                      <a:pt x="5525" y="6404"/>
                      <a:pt x="5368" y="6563"/>
                      <a:pt x="5172" y="6563"/>
                    </a:cubicBezTo>
                    <a:cubicBezTo>
                      <a:pt x="5159" y="6563"/>
                      <a:pt x="5146" y="6562"/>
                      <a:pt x="5132" y="6560"/>
                    </a:cubicBezTo>
                    <a:cubicBezTo>
                      <a:pt x="4929" y="6548"/>
                      <a:pt x="4775" y="6382"/>
                      <a:pt x="4775" y="6179"/>
                    </a:cubicBezTo>
                    <a:cubicBezTo>
                      <a:pt x="4775" y="5973"/>
                      <a:pt x="4941" y="5822"/>
                      <a:pt x="5144" y="5822"/>
                    </a:cubicBezTo>
                    <a:close/>
                    <a:moveTo>
                      <a:pt x="10240" y="0"/>
                    </a:moveTo>
                    <a:lnTo>
                      <a:pt x="10240" y="0"/>
                    </a:lnTo>
                    <a:cubicBezTo>
                      <a:pt x="10239" y="0"/>
                      <a:pt x="4644" y="2429"/>
                      <a:pt x="1893" y="6346"/>
                    </a:cubicBezTo>
                    <a:cubicBezTo>
                      <a:pt x="905" y="7751"/>
                      <a:pt x="417" y="9156"/>
                      <a:pt x="191" y="10394"/>
                    </a:cubicBezTo>
                    <a:cubicBezTo>
                      <a:pt x="238" y="10370"/>
                      <a:pt x="298" y="10370"/>
                      <a:pt x="345" y="10370"/>
                    </a:cubicBezTo>
                    <a:cubicBezTo>
                      <a:pt x="774" y="10394"/>
                      <a:pt x="1119" y="10751"/>
                      <a:pt x="1096" y="11192"/>
                    </a:cubicBezTo>
                    <a:cubicBezTo>
                      <a:pt x="1084" y="11613"/>
                      <a:pt x="738" y="11954"/>
                      <a:pt x="308" y="11954"/>
                    </a:cubicBezTo>
                    <a:cubicBezTo>
                      <a:pt x="301" y="11954"/>
                      <a:pt x="293" y="11954"/>
                      <a:pt x="286" y="11954"/>
                    </a:cubicBezTo>
                    <a:cubicBezTo>
                      <a:pt x="191" y="11954"/>
                      <a:pt x="107" y="11918"/>
                      <a:pt x="24" y="11894"/>
                    </a:cubicBezTo>
                    <a:lnTo>
                      <a:pt x="24" y="11894"/>
                    </a:lnTo>
                    <a:cubicBezTo>
                      <a:pt x="0" y="13275"/>
                      <a:pt x="250" y="14204"/>
                      <a:pt x="250" y="14204"/>
                    </a:cubicBezTo>
                    <a:cubicBezTo>
                      <a:pt x="250" y="14204"/>
                      <a:pt x="4346" y="13918"/>
                      <a:pt x="7096" y="10001"/>
                    </a:cubicBezTo>
                    <a:cubicBezTo>
                      <a:pt x="9847" y="6084"/>
                      <a:pt x="10240" y="0"/>
                      <a:pt x="10240"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27" name="Google Shape;5827;p46"/>
              <p:cNvSpPr/>
              <p:nvPr/>
            </p:nvSpPr>
            <p:spPr>
              <a:xfrm>
                <a:off x="3704025" y="3379725"/>
                <a:ext cx="312850" cy="311950"/>
              </a:xfrm>
              <a:custGeom>
                <a:avLst/>
                <a:gdLst/>
                <a:ahLst/>
                <a:cxnLst/>
                <a:rect l="l" t="t" r="r" b="b"/>
                <a:pathLst>
                  <a:path w="12514" h="12478" extrusionOk="0">
                    <a:moveTo>
                      <a:pt x="5706" y="7858"/>
                    </a:moveTo>
                    <a:cubicBezTo>
                      <a:pt x="5713" y="7858"/>
                      <a:pt x="5720" y="7858"/>
                      <a:pt x="5727" y="7858"/>
                    </a:cubicBezTo>
                    <a:cubicBezTo>
                      <a:pt x="5954" y="7858"/>
                      <a:pt x="6132" y="8049"/>
                      <a:pt x="6132" y="8287"/>
                    </a:cubicBezTo>
                    <a:cubicBezTo>
                      <a:pt x="6121" y="8506"/>
                      <a:pt x="5952" y="8692"/>
                      <a:pt x="5725" y="8692"/>
                    </a:cubicBezTo>
                    <a:cubicBezTo>
                      <a:pt x="5718" y="8692"/>
                      <a:pt x="5711" y="8692"/>
                      <a:pt x="5703" y="8692"/>
                    </a:cubicBezTo>
                    <a:cubicBezTo>
                      <a:pt x="5477" y="8680"/>
                      <a:pt x="5287" y="8501"/>
                      <a:pt x="5299" y="8263"/>
                    </a:cubicBezTo>
                    <a:cubicBezTo>
                      <a:pt x="5310" y="8043"/>
                      <a:pt x="5479" y="7858"/>
                      <a:pt x="5706" y="7858"/>
                    </a:cubicBezTo>
                    <a:close/>
                    <a:moveTo>
                      <a:pt x="11718" y="0"/>
                    </a:moveTo>
                    <a:cubicBezTo>
                      <a:pt x="10654" y="0"/>
                      <a:pt x="7401" y="251"/>
                      <a:pt x="4656" y="3084"/>
                    </a:cubicBezTo>
                    <a:cubicBezTo>
                      <a:pt x="3632" y="4143"/>
                      <a:pt x="2798" y="5453"/>
                      <a:pt x="2132" y="6739"/>
                    </a:cubicBezTo>
                    <a:cubicBezTo>
                      <a:pt x="620" y="9632"/>
                      <a:pt x="0" y="12478"/>
                      <a:pt x="0" y="12478"/>
                    </a:cubicBezTo>
                    <a:cubicBezTo>
                      <a:pt x="0" y="12478"/>
                      <a:pt x="5906" y="10954"/>
                      <a:pt x="9240" y="7513"/>
                    </a:cubicBezTo>
                    <a:cubicBezTo>
                      <a:pt x="9418" y="7334"/>
                      <a:pt x="9573" y="7156"/>
                      <a:pt x="9716" y="6977"/>
                    </a:cubicBezTo>
                    <a:cubicBezTo>
                      <a:pt x="12514" y="3679"/>
                      <a:pt x="12073" y="12"/>
                      <a:pt x="12073" y="12"/>
                    </a:cubicBezTo>
                    <a:cubicBezTo>
                      <a:pt x="12073" y="12"/>
                      <a:pt x="11946" y="0"/>
                      <a:pt x="11718"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28" name="Google Shape;5828;p46"/>
              <p:cNvSpPr/>
              <p:nvPr/>
            </p:nvSpPr>
            <p:spPr>
              <a:xfrm>
                <a:off x="4875300" y="3480325"/>
                <a:ext cx="292925" cy="331000"/>
              </a:xfrm>
              <a:custGeom>
                <a:avLst/>
                <a:gdLst/>
                <a:ahLst/>
                <a:cxnLst/>
                <a:rect l="l" t="t" r="r" b="b"/>
                <a:pathLst>
                  <a:path w="11717" h="13240" extrusionOk="0">
                    <a:moveTo>
                      <a:pt x="0" y="0"/>
                    </a:moveTo>
                    <a:cubicBezTo>
                      <a:pt x="0" y="0"/>
                      <a:pt x="286" y="1893"/>
                      <a:pt x="1084" y="4227"/>
                    </a:cubicBezTo>
                    <a:cubicBezTo>
                      <a:pt x="1513" y="5465"/>
                      <a:pt x="2096" y="6846"/>
                      <a:pt x="2858" y="8097"/>
                    </a:cubicBezTo>
                    <a:cubicBezTo>
                      <a:pt x="3203" y="8656"/>
                      <a:pt x="3572" y="9192"/>
                      <a:pt x="3989" y="9680"/>
                    </a:cubicBezTo>
                    <a:cubicBezTo>
                      <a:pt x="6430" y="12585"/>
                      <a:pt x="9490" y="13133"/>
                      <a:pt x="10668" y="13240"/>
                    </a:cubicBezTo>
                    <a:cubicBezTo>
                      <a:pt x="10764" y="13180"/>
                      <a:pt x="10883" y="13157"/>
                      <a:pt x="11002" y="13157"/>
                    </a:cubicBezTo>
                    <a:cubicBezTo>
                      <a:pt x="11061" y="13157"/>
                      <a:pt x="11121" y="13169"/>
                      <a:pt x="11180" y="13180"/>
                    </a:cubicBezTo>
                    <a:cubicBezTo>
                      <a:pt x="11252" y="12657"/>
                      <a:pt x="11716" y="8989"/>
                      <a:pt x="8859" y="5596"/>
                    </a:cubicBezTo>
                    <a:cubicBezTo>
                      <a:pt x="8513" y="5191"/>
                      <a:pt x="8144" y="4798"/>
                      <a:pt x="7751" y="4441"/>
                    </a:cubicBezTo>
                    <a:cubicBezTo>
                      <a:pt x="6287" y="3108"/>
                      <a:pt x="4537" y="2048"/>
                      <a:pt x="3060" y="1322"/>
                    </a:cubicBezTo>
                    <a:cubicBezTo>
                      <a:pt x="1334" y="441"/>
                      <a:pt x="1" y="0"/>
                      <a:pt x="0"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29" name="Google Shape;5829;p46"/>
              <p:cNvSpPr/>
              <p:nvPr/>
            </p:nvSpPr>
            <p:spPr>
              <a:xfrm>
                <a:off x="6048075" y="4097875"/>
                <a:ext cx="418225" cy="159425"/>
              </a:xfrm>
              <a:custGeom>
                <a:avLst/>
                <a:gdLst/>
                <a:ahLst/>
                <a:cxnLst/>
                <a:rect l="l" t="t" r="r" b="b"/>
                <a:pathLst>
                  <a:path w="16729" h="6377" extrusionOk="0">
                    <a:moveTo>
                      <a:pt x="8718" y="3016"/>
                    </a:moveTo>
                    <a:cubicBezTo>
                      <a:pt x="8725" y="3016"/>
                      <a:pt x="8732" y="3016"/>
                      <a:pt x="8739" y="3016"/>
                    </a:cubicBezTo>
                    <a:cubicBezTo>
                      <a:pt x="9096" y="3016"/>
                      <a:pt x="9370" y="3314"/>
                      <a:pt x="9358" y="3695"/>
                    </a:cubicBezTo>
                    <a:cubicBezTo>
                      <a:pt x="9347" y="4044"/>
                      <a:pt x="9061" y="4314"/>
                      <a:pt x="8714" y="4314"/>
                    </a:cubicBezTo>
                    <a:cubicBezTo>
                      <a:pt x="8707" y="4314"/>
                      <a:pt x="8699" y="4314"/>
                      <a:pt x="8692" y="4314"/>
                    </a:cubicBezTo>
                    <a:cubicBezTo>
                      <a:pt x="8334" y="4302"/>
                      <a:pt x="8049" y="4004"/>
                      <a:pt x="8061" y="3647"/>
                    </a:cubicBezTo>
                    <a:cubicBezTo>
                      <a:pt x="8084" y="3297"/>
                      <a:pt x="8370" y="3016"/>
                      <a:pt x="8718" y="3016"/>
                    </a:cubicBezTo>
                    <a:close/>
                    <a:moveTo>
                      <a:pt x="6915" y="1"/>
                    </a:moveTo>
                    <a:cubicBezTo>
                      <a:pt x="6832" y="1"/>
                      <a:pt x="6750" y="2"/>
                      <a:pt x="6668" y="4"/>
                    </a:cubicBezTo>
                    <a:cubicBezTo>
                      <a:pt x="3262" y="75"/>
                      <a:pt x="1012" y="1754"/>
                      <a:pt x="0" y="2706"/>
                    </a:cubicBezTo>
                    <a:cubicBezTo>
                      <a:pt x="191" y="2873"/>
                      <a:pt x="310" y="3111"/>
                      <a:pt x="298" y="3373"/>
                    </a:cubicBezTo>
                    <a:cubicBezTo>
                      <a:pt x="286" y="3611"/>
                      <a:pt x="179" y="3826"/>
                      <a:pt x="24" y="3968"/>
                    </a:cubicBezTo>
                    <a:cubicBezTo>
                      <a:pt x="1045" y="4862"/>
                      <a:pt x="3275" y="6377"/>
                      <a:pt x="6550" y="6377"/>
                    </a:cubicBezTo>
                    <a:cubicBezTo>
                      <a:pt x="6636" y="6377"/>
                      <a:pt x="6723" y="6376"/>
                      <a:pt x="6810" y="6374"/>
                    </a:cubicBezTo>
                    <a:cubicBezTo>
                      <a:pt x="11609" y="6266"/>
                      <a:pt x="16728" y="2956"/>
                      <a:pt x="16728" y="2956"/>
                    </a:cubicBezTo>
                    <a:cubicBezTo>
                      <a:pt x="16728" y="2956"/>
                      <a:pt x="11634" y="1"/>
                      <a:pt x="6915"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30" name="Google Shape;5830;p46"/>
              <p:cNvSpPr/>
              <p:nvPr/>
            </p:nvSpPr>
            <p:spPr>
              <a:xfrm>
                <a:off x="5703975" y="4050625"/>
                <a:ext cx="284575" cy="322100"/>
              </a:xfrm>
              <a:custGeom>
                <a:avLst/>
                <a:gdLst/>
                <a:ahLst/>
                <a:cxnLst/>
                <a:rect l="l" t="t" r="r" b="b"/>
                <a:pathLst>
                  <a:path w="11383" h="12884" extrusionOk="0">
                    <a:moveTo>
                      <a:pt x="127" y="0"/>
                    </a:moveTo>
                    <a:cubicBezTo>
                      <a:pt x="91" y="0"/>
                      <a:pt x="72" y="1"/>
                      <a:pt x="72" y="1"/>
                    </a:cubicBezTo>
                    <a:cubicBezTo>
                      <a:pt x="72" y="1"/>
                      <a:pt x="0" y="465"/>
                      <a:pt x="0" y="1191"/>
                    </a:cubicBezTo>
                    <a:cubicBezTo>
                      <a:pt x="24" y="1263"/>
                      <a:pt x="24" y="1358"/>
                      <a:pt x="24" y="1441"/>
                    </a:cubicBezTo>
                    <a:cubicBezTo>
                      <a:pt x="24" y="1489"/>
                      <a:pt x="12" y="1548"/>
                      <a:pt x="12" y="1596"/>
                    </a:cubicBezTo>
                    <a:cubicBezTo>
                      <a:pt x="84" y="3096"/>
                      <a:pt x="560" y="5442"/>
                      <a:pt x="2465" y="7644"/>
                    </a:cubicBezTo>
                    <a:cubicBezTo>
                      <a:pt x="4858" y="10419"/>
                      <a:pt x="8835" y="12157"/>
                      <a:pt x="10561" y="12812"/>
                    </a:cubicBezTo>
                    <a:cubicBezTo>
                      <a:pt x="10657" y="12681"/>
                      <a:pt x="10788" y="12585"/>
                      <a:pt x="10966" y="12585"/>
                    </a:cubicBezTo>
                    <a:cubicBezTo>
                      <a:pt x="11157" y="12609"/>
                      <a:pt x="11311" y="12728"/>
                      <a:pt x="11383" y="12883"/>
                    </a:cubicBezTo>
                    <a:cubicBezTo>
                      <a:pt x="11157" y="11740"/>
                      <a:pt x="10073" y="6680"/>
                      <a:pt x="7299" y="3477"/>
                    </a:cubicBezTo>
                    <a:cubicBezTo>
                      <a:pt x="4380" y="114"/>
                      <a:pt x="622" y="0"/>
                      <a:pt x="127"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31" name="Google Shape;5831;p46"/>
              <p:cNvSpPr/>
              <p:nvPr/>
            </p:nvSpPr>
            <p:spPr>
              <a:xfrm>
                <a:off x="5989125" y="4377750"/>
                <a:ext cx="625" cy="925"/>
              </a:xfrm>
              <a:custGeom>
                <a:avLst/>
                <a:gdLst/>
                <a:ahLst/>
                <a:cxnLst/>
                <a:rect l="l" t="t" r="r" b="b"/>
                <a:pathLst>
                  <a:path w="25" h="37" extrusionOk="0">
                    <a:moveTo>
                      <a:pt x="24" y="1"/>
                    </a:moveTo>
                    <a:cubicBezTo>
                      <a:pt x="24" y="12"/>
                      <a:pt x="24" y="24"/>
                      <a:pt x="1" y="36"/>
                    </a:cubicBezTo>
                    <a:lnTo>
                      <a:pt x="24" y="36"/>
                    </a:lnTo>
                    <a:lnTo>
                      <a:pt x="24" y="1"/>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32" name="Google Shape;5832;p46"/>
              <p:cNvSpPr/>
              <p:nvPr/>
            </p:nvSpPr>
            <p:spPr>
              <a:xfrm>
                <a:off x="5242300" y="3795250"/>
                <a:ext cx="256325" cy="355125"/>
              </a:xfrm>
              <a:custGeom>
                <a:avLst/>
                <a:gdLst/>
                <a:ahLst/>
                <a:cxnLst/>
                <a:rect l="l" t="t" r="r" b="b"/>
                <a:pathLst>
                  <a:path w="10253" h="14205" extrusionOk="0">
                    <a:moveTo>
                      <a:pt x="7645" y="1667"/>
                    </a:moveTo>
                    <a:cubicBezTo>
                      <a:pt x="7752" y="1667"/>
                      <a:pt x="7835" y="1762"/>
                      <a:pt x="7835" y="1881"/>
                    </a:cubicBezTo>
                    <a:cubicBezTo>
                      <a:pt x="7835" y="1988"/>
                      <a:pt x="7752" y="2072"/>
                      <a:pt x="7633" y="2072"/>
                    </a:cubicBezTo>
                    <a:cubicBezTo>
                      <a:pt x="7526" y="2060"/>
                      <a:pt x="7430" y="1965"/>
                      <a:pt x="7430" y="1869"/>
                    </a:cubicBezTo>
                    <a:cubicBezTo>
                      <a:pt x="7430" y="1762"/>
                      <a:pt x="7526" y="1667"/>
                      <a:pt x="7645" y="1667"/>
                    </a:cubicBezTo>
                    <a:close/>
                    <a:moveTo>
                      <a:pt x="5148" y="5834"/>
                    </a:moveTo>
                    <a:cubicBezTo>
                      <a:pt x="5155" y="5834"/>
                      <a:pt x="5161" y="5834"/>
                      <a:pt x="5168" y="5834"/>
                    </a:cubicBezTo>
                    <a:cubicBezTo>
                      <a:pt x="5383" y="5834"/>
                      <a:pt x="5537" y="6013"/>
                      <a:pt x="5525" y="6227"/>
                    </a:cubicBezTo>
                    <a:cubicBezTo>
                      <a:pt x="5525" y="6423"/>
                      <a:pt x="5359" y="6585"/>
                      <a:pt x="5165" y="6585"/>
                    </a:cubicBezTo>
                    <a:cubicBezTo>
                      <a:pt x="5158" y="6585"/>
                      <a:pt x="5151" y="6585"/>
                      <a:pt x="5144" y="6584"/>
                    </a:cubicBezTo>
                    <a:cubicBezTo>
                      <a:pt x="4930" y="6572"/>
                      <a:pt x="4775" y="6394"/>
                      <a:pt x="4787" y="6191"/>
                    </a:cubicBezTo>
                    <a:cubicBezTo>
                      <a:pt x="4787" y="5996"/>
                      <a:pt x="4954" y="5834"/>
                      <a:pt x="5148" y="5834"/>
                    </a:cubicBezTo>
                    <a:close/>
                    <a:moveTo>
                      <a:pt x="10252" y="0"/>
                    </a:moveTo>
                    <a:cubicBezTo>
                      <a:pt x="10252" y="0"/>
                      <a:pt x="4656" y="2429"/>
                      <a:pt x="1894" y="6346"/>
                    </a:cubicBezTo>
                    <a:cubicBezTo>
                      <a:pt x="918" y="7763"/>
                      <a:pt x="430" y="9156"/>
                      <a:pt x="203" y="10394"/>
                    </a:cubicBezTo>
                    <a:cubicBezTo>
                      <a:pt x="251" y="10382"/>
                      <a:pt x="310" y="10382"/>
                      <a:pt x="346" y="10382"/>
                    </a:cubicBezTo>
                    <a:cubicBezTo>
                      <a:pt x="787" y="10394"/>
                      <a:pt x="1120" y="10751"/>
                      <a:pt x="1108" y="11192"/>
                    </a:cubicBezTo>
                    <a:cubicBezTo>
                      <a:pt x="1096" y="11625"/>
                      <a:pt x="751" y="11954"/>
                      <a:pt x="310" y="11954"/>
                    </a:cubicBezTo>
                    <a:cubicBezTo>
                      <a:pt x="302" y="11954"/>
                      <a:pt x="294" y="11954"/>
                      <a:pt x="287" y="11954"/>
                    </a:cubicBezTo>
                    <a:cubicBezTo>
                      <a:pt x="203" y="11954"/>
                      <a:pt x="108" y="11930"/>
                      <a:pt x="37" y="11894"/>
                    </a:cubicBezTo>
                    <a:lnTo>
                      <a:pt x="37" y="11894"/>
                    </a:lnTo>
                    <a:cubicBezTo>
                      <a:pt x="1" y="13276"/>
                      <a:pt x="263" y="14204"/>
                      <a:pt x="263" y="14204"/>
                    </a:cubicBezTo>
                    <a:cubicBezTo>
                      <a:pt x="263" y="14204"/>
                      <a:pt x="4335" y="13930"/>
                      <a:pt x="7109" y="10001"/>
                    </a:cubicBezTo>
                    <a:cubicBezTo>
                      <a:pt x="9859" y="6096"/>
                      <a:pt x="10252" y="0"/>
                      <a:pt x="10252"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33" name="Google Shape;5833;p46"/>
              <p:cNvSpPr/>
              <p:nvPr/>
            </p:nvSpPr>
            <p:spPr>
              <a:xfrm>
                <a:off x="5346200" y="3434200"/>
                <a:ext cx="313150" cy="311650"/>
              </a:xfrm>
              <a:custGeom>
                <a:avLst/>
                <a:gdLst/>
                <a:ahLst/>
                <a:cxnLst/>
                <a:rect l="l" t="t" r="r" b="b"/>
                <a:pathLst>
                  <a:path w="12526" h="12466" extrusionOk="0">
                    <a:moveTo>
                      <a:pt x="5730" y="7834"/>
                    </a:moveTo>
                    <a:cubicBezTo>
                      <a:pt x="5737" y="7834"/>
                      <a:pt x="5744" y="7834"/>
                      <a:pt x="5751" y="7834"/>
                    </a:cubicBezTo>
                    <a:cubicBezTo>
                      <a:pt x="5977" y="7858"/>
                      <a:pt x="6168" y="8025"/>
                      <a:pt x="6156" y="8263"/>
                    </a:cubicBezTo>
                    <a:cubicBezTo>
                      <a:pt x="6133" y="8482"/>
                      <a:pt x="5964" y="8668"/>
                      <a:pt x="5736" y="8668"/>
                    </a:cubicBezTo>
                    <a:cubicBezTo>
                      <a:pt x="5729" y="8668"/>
                      <a:pt x="5722" y="8668"/>
                      <a:pt x="5715" y="8668"/>
                    </a:cubicBezTo>
                    <a:cubicBezTo>
                      <a:pt x="5477" y="8668"/>
                      <a:pt x="5298" y="8477"/>
                      <a:pt x="5322" y="8239"/>
                    </a:cubicBezTo>
                    <a:cubicBezTo>
                      <a:pt x="5334" y="8019"/>
                      <a:pt x="5502" y="7834"/>
                      <a:pt x="5730" y="7834"/>
                    </a:cubicBezTo>
                    <a:close/>
                    <a:moveTo>
                      <a:pt x="11717" y="0"/>
                    </a:moveTo>
                    <a:cubicBezTo>
                      <a:pt x="10654" y="0"/>
                      <a:pt x="7411" y="250"/>
                      <a:pt x="4667" y="3072"/>
                    </a:cubicBezTo>
                    <a:cubicBezTo>
                      <a:pt x="3632" y="4131"/>
                      <a:pt x="2798" y="5441"/>
                      <a:pt x="2131" y="6739"/>
                    </a:cubicBezTo>
                    <a:cubicBezTo>
                      <a:pt x="643" y="9620"/>
                      <a:pt x="0" y="12466"/>
                      <a:pt x="0" y="12466"/>
                    </a:cubicBezTo>
                    <a:cubicBezTo>
                      <a:pt x="0" y="12466"/>
                      <a:pt x="5918" y="10954"/>
                      <a:pt x="9251" y="7513"/>
                    </a:cubicBezTo>
                    <a:cubicBezTo>
                      <a:pt x="9430" y="7334"/>
                      <a:pt x="9573" y="7155"/>
                      <a:pt x="9728" y="6977"/>
                    </a:cubicBezTo>
                    <a:cubicBezTo>
                      <a:pt x="12526" y="3667"/>
                      <a:pt x="12073" y="12"/>
                      <a:pt x="12073" y="12"/>
                    </a:cubicBezTo>
                    <a:cubicBezTo>
                      <a:pt x="12073" y="12"/>
                      <a:pt x="11945" y="0"/>
                      <a:pt x="11717"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34" name="Google Shape;5834;p46"/>
              <p:cNvSpPr/>
              <p:nvPr/>
            </p:nvSpPr>
            <p:spPr>
              <a:xfrm>
                <a:off x="6518075" y="3534500"/>
                <a:ext cx="292300" cy="331300"/>
              </a:xfrm>
              <a:custGeom>
                <a:avLst/>
                <a:gdLst/>
                <a:ahLst/>
                <a:cxnLst/>
                <a:rect l="l" t="t" r="r" b="b"/>
                <a:pathLst>
                  <a:path w="11692" h="13252" extrusionOk="0">
                    <a:moveTo>
                      <a:pt x="0" y="0"/>
                    </a:moveTo>
                    <a:cubicBezTo>
                      <a:pt x="0" y="0"/>
                      <a:pt x="274" y="1905"/>
                      <a:pt x="1084" y="4227"/>
                    </a:cubicBezTo>
                    <a:cubicBezTo>
                      <a:pt x="1512" y="5477"/>
                      <a:pt x="2096" y="6846"/>
                      <a:pt x="2858" y="8096"/>
                    </a:cubicBezTo>
                    <a:cubicBezTo>
                      <a:pt x="3191" y="8656"/>
                      <a:pt x="3572" y="9204"/>
                      <a:pt x="3989" y="9692"/>
                    </a:cubicBezTo>
                    <a:cubicBezTo>
                      <a:pt x="6429" y="12597"/>
                      <a:pt x="9489" y="13145"/>
                      <a:pt x="10668" y="13252"/>
                    </a:cubicBezTo>
                    <a:cubicBezTo>
                      <a:pt x="10751" y="13192"/>
                      <a:pt x="10870" y="13157"/>
                      <a:pt x="10990" y="13157"/>
                    </a:cubicBezTo>
                    <a:cubicBezTo>
                      <a:pt x="11049" y="13157"/>
                      <a:pt x="11109" y="13168"/>
                      <a:pt x="11168" y="13192"/>
                    </a:cubicBezTo>
                    <a:cubicBezTo>
                      <a:pt x="11251" y="12668"/>
                      <a:pt x="11692" y="8989"/>
                      <a:pt x="8846" y="5596"/>
                    </a:cubicBezTo>
                    <a:cubicBezTo>
                      <a:pt x="8513" y="5191"/>
                      <a:pt x="8132" y="4810"/>
                      <a:pt x="7751" y="4453"/>
                    </a:cubicBezTo>
                    <a:cubicBezTo>
                      <a:pt x="6287" y="3108"/>
                      <a:pt x="4536" y="2060"/>
                      <a:pt x="3060" y="1322"/>
                    </a:cubicBezTo>
                    <a:cubicBezTo>
                      <a:pt x="1334" y="453"/>
                      <a:pt x="0" y="0"/>
                      <a:pt x="0"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35" name="Google Shape;5835;p46"/>
              <p:cNvSpPr/>
              <p:nvPr/>
            </p:nvSpPr>
            <p:spPr>
              <a:xfrm>
                <a:off x="931650" y="1166650"/>
                <a:ext cx="25" cy="25"/>
              </a:xfrm>
              <a:custGeom>
                <a:avLst/>
                <a:gdLst/>
                <a:ahLst/>
                <a:cxnLst/>
                <a:rect l="l" t="t" r="r" b="b"/>
                <a:pathLst>
                  <a:path w="1" h="1" extrusionOk="0">
                    <a:moveTo>
                      <a:pt x="1" y="0"/>
                    </a:move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36" name="Google Shape;5836;p46"/>
              <p:cNvSpPr/>
              <p:nvPr/>
            </p:nvSpPr>
            <p:spPr>
              <a:xfrm>
                <a:off x="1425750" y="1138675"/>
                <a:ext cx="131000" cy="201525"/>
              </a:xfrm>
              <a:custGeom>
                <a:avLst/>
                <a:gdLst/>
                <a:ahLst/>
                <a:cxnLst/>
                <a:rect l="l" t="t" r="r" b="b"/>
                <a:pathLst>
                  <a:path w="5240" h="8061" extrusionOk="0">
                    <a:moveTo>
                      <a:pt x="180" y="0"/>
                    </a:moveTo>
                    <a:cubicBezTo>
                      <a:pt x="1" y="3810"/>
                      <a:pt x="2335" y="8061"/>
                      <a:pt x="2335" y="8061"/>
                    </a:cubicBezTo>
                    <a:cubicBezTo>
                      <a:pt x="2335" y="8061"/>
                      <a:pt x="5061" y="4036"/>
                      <a:pt x="5240" y="238"/>
                    </a:cubicBezTo>
                    <a:lnTo>
                      <a:pt x="180" y="0"/>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37" name="Google Shape;5837;p46"/>
              <p:cNvSpPr/>
              <p:nvPr/>
            </p:nvSpPr>
            <p:spPr>
              <a:xfrm>
                <a:off x="1796350" y="1555825"/>
                <a:ext cx="342325" cy="129025"/>
              </a:xfrm>
              <a:custGeom>
                <a:avLst/>
                <a:gdLst/>
                <a:ahLst/>
                <a:cxnLst/>
                <a:rect l="l" t="t" r="r" b="b"/>
                <a:pathLst>
                  <a:path w="13693" h="5161" extrusionOk="0">
                    <a:moveTo>
                      <a:pt x="10908" y="2828"/>
                    </a:moveTo>
                    <a:cubicBezTo>
                      <a:pt x="10916" y="2828"/>
                      <a:pt x="10923" y="2828"/>
                      <a:pt x="10930" y="2828"/>
                    </a:cubicBezTo>
                    <a:cubicBezTo>
                      <a:pt x="11323" y="2840"/>
                      <a:pt x="11656" y="3185"/>
                      <a:pt x="11645" y="3590"/>
                    </a:cubicBezTo>
                    <a:cubicBezTo>
                      <a:pt x="11621" y="3976"/>
                      <a:pt x="11299" y="4305"/>
                      <a:pt x="10904" y="4305"/>
                    </a:cubicBezTo>
                    <a:cubicBezTo>
                      <a:pt x="10897" y="4305"/>
                      <a:pt x="10890" y="4305"/>
                      <a:pt x="10883" y="4305"/>
                    </a:cubicBezTo>
                    <a:cubicBezTo>
                      <a:pt x="10478" y="4293"/>
                      <a:pt x="10156" y="3947"/>
                      <a:pt x="10168" y="3543"/>
                    </a:cubicBezTo>
                    <a:cubicBezTo>
                      <a:pt x="10180" y="3145"/>
                      <a:pt x="10513" y="2828"/>
                      <a:pt x="10908" y="2828"/>
                    </a:cubicBezTo>
                    <a:close/>
                    <a:moveTo>
                      <a:pt x="5079" y="0"/>
                    </a:moveTo>
                    <a:cubicBezTo>
                      <a:pt x="1911" y="0"/>
                      <a:pt x="0" y="1852"/>
                      <a:pt x="0" y="1852"/>
                    </a:cubicBezTo>
                    <a:cubicBezTo>
                      <a:pt x="0" y="1852"/>
                      <a:pt x="1715" y="4614"/>
                      <a:pt x="5489" y="5090"/>
                    </a:cubicBezTo>
                    <a:cubicBezTo>
                      <a:pt x="5883" y="5139"/>
                      <a:pt x="6283" y="5160"/>
                      <a:pt x="6685" y="5160"/>
                    </a:cubicBezTo>
                    <a:cubicBezTo>
                      <a:pt x="10146" y="5160"/>
                      <a:pt x="13692" y="3555"/>
                      <a:pt x="13692" y="3555"/>
                    </a:cubicBezTo>
                    <a:cubicBezTo>
                      <a:pt x="13692" y="3555"/>
                      <a:pt x="9894" y="519"/>
                      <a:pt x="6120" y="66"/>
                    </a:cubicBezTo>
                    <a:cubicBezTo>
                      <a:pt x="5759" y="21"/>
                      <a:pt x="5412" y="0"/>
                      <a:pt x="5079"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38" name="Google Shape;5838;p46"/>
              <p:cNvSpPr/>
              <p:nvPr/>
            </p:nvSpPr>
            <p:spPr>
              <a:xfrm>
                <a:off x="2272300" y="1153250"/>
                <a:ext cx="24125" cy="23825"/>
              </a:xfrm>
              <a:custGeom>
                <a:avLst/>
                <a:gdLst/>
                <a:ahLst/>
                <a:cxnLst/>
                <a:rect l="l" t="t" r="r" b="b"/>
                <a:pathLst>
                  <a:path w="965" h="953" extrusionOk="0">
                    <a:moveTo>
                      <a:pt x="488" y="0"/>
                    </a:moveTo>
                    <a:cubicBezTo>
                      <a:pt x="227" y="0"/>
                      <a:pt x="12" y="215"/>
                      <a:pt x="0" y="465"/>
                    </a:cubicBezTo>
                    <a:cubicBezTo>
                      <a:pt x="0" y="727"/>
                      <a:pt x="203" y="941"/>
                      <a:pt x="465" y="953"/>
                    </a:cubicBezTo>
                    <a:cubicBezTo>
                      <a:pt x="727" y="953"/>
                      <a:pt x="941" y="751"/>
                      <a:pt x="953" y="489"/>
                    </a:cubicBezTo>
                    <a:cubicBezTo>
                      <a:pt x="965" y="239"/>
                      <a:pt x="750" y="12"/>
                      <a:pt x="488"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39" name="Google Shape;5839;p46"/>
              <p:cNvSpPr/>
              <p:nvPr/>
            </p:nvSpPr>
            <p:spPr>
              <a:xfrm>
                <a:off x="3439100" y="1609700"/>
                <a:ext cx="342325" cy="129100"/>
              </a:xfrm>
              <a:custGeom>
                <a:avLst/>
                <a:gdLst/>
                <a:ahLst/>
                <a:cxnLst/>
                <a:rect l="l" t="t" r="r" b="b"/>
                <a:pathLst>
                  <a:path w="13693" h="5164" extrusionOk="0">
                    <a:moveTo>
                      <a:pt x="10878" y="2851"/>
                    </a:moveTo>
                    <a:cubicBezTo>
                      <a:pt x="10891" y="2851"/>
                      <a:pt x="10905" y="2851"/>
                      <a:pt x="10919" y="2852"/>
                    </a:cubicBezTo>
                    <a:cubicBezTo>
                      <a:pt x="11324" y="2864"/>
                      <a:pt x="11657" y="3209"/>
                      <a:pt x="11633" y="3602"/>
                    </a:cubicBezTo>
                    <a:cubicBezTo>
                      <a:pt x="11622" y="3993"/>
                      <a:pt x="11299" y="4318"/>
                      <a:pt x="10923" y="4318"/>
                    </a:cubicBezTo>
                    <a:cubicBezTo>
                      <a:pt x="10910" y="4318"/>
                      <a:pt x="10896" y="4317"/>
                      <a:pt x="10883" y="4317"/>
                    </a:cubicBezTo>
                    <a:cubicBezTo>
                      <a:pt x="10478" y="4305"/>
                      <a:pt x="10145" y="3959"/>
                      <a:pt x="10169" y="3567"/>
                    </a:cubicBezTo>
                    <a:cubicBezTo>
                      <a:pt x="10180" y="3164"/>
                      <a:pt x="10502" y="2851"/>
                      <a:pt x="10878" y="2851"/>
                    </a:cubicBezTo>
                    <a:close/>
                    <a:moveTo>
                      <a:pt x="5079" y="0"/>
                    </a:moveTo>
                    <a:cubicBezTo>
                      <a:pt x="1911" y="0"/>
                      <a:pt x="1" y="1852"/>
                      <a:pt x="1" y="1852"/>
                    </a:cubicBezTo>
                    <a:cubicBezTo>
                      <a:pt x="1" y="1852"/>
                      <a:pt x="1715" y="4614"/>
                      <a:pt x="5490" y="5091"/>
                    </a:cubicBezTo>
                    <a:cubicBezTo>
                      <a:pt x="5891" y="5141"/>
                      <a:pt x="6300" y="5164"/>
                      <a:pt x="6710" y="5164"/>
                    </a:cubicBezTo>
                    <a:cubicBezTo>
                      <a:pt x="10156" y="5164"/>
                      <a:pt x="13693" y="3567"/>
                      <a:pt x="13693" y="3567"/>
                    </a:cubicBezTo>
                    <a:cubicBezTo>
                      <a:pt x="13693" y="3567"/>
                      <a:pt x="9895" y="530"/>
                      <a:pt x="6121" y="66"/>
                    </a:cubicBezTo>
                    <a:cubicBezTo>
                      <a:pt x="5760" y="21"/>
                      <a:pt x="5413" y="0"/>
                      <a:pt x="5079"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40" name="Google Shape;5840;p46"/>
              <p:cNvSpPr/>
              <p:nvPr/>
            </p:nvSpPr>
            <p:spPr>
              <a:xfrm>
                <a:off x="4713375" y="1159500"/>
                <a:ext cx="165525" cy="336375"/>
              </a:xfrm>
              <a:custGeom>
                <a:avLst/>
                <a:gdLst/>
                <a:ahLst/>
                <a:cxnLst/>
                <a:rect l="l" t="t" r="r" b="b"/>
                <a:pathLst>
                  <a:path w="6621" h="13455" extrusionOk="0">
                    <a:moveTo>
                      <a:pt x="4596" y="0"/>
                    </a:moveTo>
                    <a:cubicBezTo>
                      <a:pt x="4596" y="0"/>
                      <a:pt x="1667" y="1429"/>
                      <a:pt x="834" y="5156"/>
                    </a:cubicBezTo>
                    <a:cubicBezTo>
                      <a:pt x="0" y="8871"/>
                      <a:pt x="1560" y="13454"/>
                      <a:pt x="1560" y="13454"/>
                    </a:cubicBezTo>
                    <a:cubicBezTo>
                      <a:pt x="1560" y="13454"/>
                      <a:pt x="4953" y="9978"/>
                      <a:pt x="5787" y="6275"/>
                    </a:cubicBezTo>
                    <a:cubicBezTo>
                      <a:pt x="6620" y="2560"/>
                      <a:pt x="4596" y="0"/>
                      <a:pt x="4596"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41" name="Google Shape;5841;p46"/>
              <p:cNvSpPr/>
              <p:nvPr/>
            </p:nvSpPr>
            <p:spPr>
              <a:xfrm>
                <a:off x="4227000" y="1692900"/>
                <a:ext cx="147375" cy="339650"/>
              </a:xfrm>
              <a:custGeom>
                <a:avLst/>
                <a:gdLst/>
                <a:ahLst/>
                <a:cxnLst/>
                <a:rect l="l" t="t" r="r" b="b"/>
                <a:pathLst>
                  <a:path w="5895" h="13586" extrusionOk="0">
                    <a:moveTo>
                      <a:pt x="4373" y="3298"/>
                    </a:moveTo>
                    <a:cubicBezTo>
                      <a:pt x="4380" y="3298"/>
                      <a:pt x="4387" y="3298"/>
                      <a:pt x="4394" y="3298"/>
                    </a:cubicBezTo>
                    <a:cubicBezTo>
                      <a:pt x="4835" y="3310"/>
                      <a:pt x="5180" y="3691"/>
                      <a:pt x="5168" y="4120"/>
                    </a:cubicBezTo>
                    <a:cubicBezTo>
                      <a:pt x="5156" y="4553"/>
                      <a:pt x="4799" y="4894"/>
                      <a:pt x="4369" y="4894"/>
                    </a:cubicBezTo>
                    <a:cubicBezTo>
                      <a:pt x="4361" y="4894"/>
                      <a:pt x="4354" y="4894"/>
                      <a:pt x="4346" y="4894"/>
                    </a:cubicBezTo>
                    <a:cubicBezTo>
                      <a:pt x="3906" y="4882"/>
                      <a:pt x="3561" y="4501"/>
                      <a:pt x="3573" y="4072"/>
                    </a:cubicBezTo>
                    <a:cubicBezTo>
                      <a:pt x="3584" y="3639"/>
                      <a:pt x="3953" y="3298"/>
                      <a:pt x="4373" y="3298"/>
                    </a:cubicBezTo>
                    <a:close/>
                    <a:moveTo>
                      <a:pt x="2267" y="6726"/>
                    </a:moveTo>
                    <a:cubicBezTo>
                      <a:pt x="2282" y="6726"/>
                      <a:pt x="2296" y="6727"/>
                      <a:pt x="2310" y="6727"/>
                    </a:cubicBezTo>
                    <a:cubicBezTo>
                      <a:pt x="2739" y="6739"/>
                      <a:pt x="3072" y="7097"/>
                      <a:pt x="3049" y="7525"/>
                    </a:cubicBezTo>
                    <a:cubicBezTo>
                      <a:pt x="3037" y="7946"/>
                      <a:pt x="2692" y="8276"/>
                      <a:pt x="2273" y="8276"/>
                    </a:cubicBezTo>
                    <a:cubicBezTo>
                      <a:pt x="2266" y="8276"/>
                      <a:pt x="2258" y="8275"/>
                      <a:pt x="2251" y="8275"/>
                    </a:cubicBezTo>
                    <a:cubicBezTo>
                      <a:pt x="1822" y="8251"/>
                      <a:pt x="1489" y="7894"/>
                      <a:pt x="1501" y="7466"/>
                    </a:cubicBezTo>
                    <a:cubicBezTo>
                      <a:pt x="1524" y="7051"/>
                      <a:pt x="1858" y="6726"/>
                      <a:pt x="2267" y="6726"/>
                    </a:cubicBezTo>
                    <a:close/>
                    <a:moveTo>
                      <a:pt x="3120" y="9144"/>
                    </a:moveTo>
                    <a:lnTo>
                      <a:pt x="3942" y="9180"/>
                    </a:lnTo>
                    <a:cubicBezTo>
                      <a:pt x="3896" y="9363"/>
                      <a:pt x="3741" y="9490"/>
                      <a:pt x="3540" y="9490"/>
                    </a:cubicBezTo>
                    <a:cubicBezTo>
                      <a:pt x="3531" y="9490"/>
                      <a:pt x="3522" y="9490"/>
                      <a:pt x="3513" y="9490"/>
                    </a:cubicBezTo>
                    <a:cubicBezTo>
                      <a:pt x="3311" y="9490"/>
                      <a:pt x="3156" y="9347"/>
                      <a:pt x="3120" y="9144"/>
                    </a:cubicBezTo>
                    <a:close/>
                    <a:moveTo>
                      <a:pt x="2144" y="0"/>
                    </a:moveTo>
                    <a:cubicBezTo>
                      <a:pt x="2144" y="0"/>
                      <a:pt x="1" y="2453"/>
                      <a:pt x="667" y="6204"/>
                    </a:cubicBezTo>
                    <a:cubicBezTo>
                      <a:pt x="858" y="7204"/>
                      <a:pt x="1203" y="8192"/>
                      <a:pt x="1644" y="9109"/>
                    </a:cubicBezTo>
                    <a:cubicBezTo>
                      <a:pt x="2834" y="11621"/>
                      <a:pt x="4561" y="13585"/>
                      <a:pt x="4561" y="13585"/>
                    </a:cubicBezTo>
                    <a:cubicBezTo>
                      <a:pt x="4561" y="13585"/>
                      <a:pt x="5311" y="11633"/>
                      <a:pt x="5656" y="9240"/>
                    </a:cubicBezTo>
                    <a:cubicBezTo>
                      <a:pt x="5835" y="7989"/>
                      <a:pt x="5894" y="6608"/>
                      <a:pt x="5656" y="5311"/>
                    </a:cubicBezTo>
                    <a:cubicBezTo>
                      <a:pt x="5001" y="1560"/>
                      <a:pt x="2144" y="0"/>
                      <a:pt x="2144"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42" name="Google Shape;5842;p46"/>
              <p:cNvSpPr/>
              <p:nvPr/>
            </p:nvSpPr>
            <p:spPr>
              <a:xfrm>
                <a:off x="5081875" y="1663875"/>
                <a:ext cx="342325" cy="129400"/>
              </a:xfrm>
              <a:custGeom>
                <a:avLst/>
                <a:gdLst/>
                <a:ahLst/>
                <a:cxnLst/>
                <a:rect l="l" t="t" r="r" b="b"/>
                <a:pathLst>
                  <a:path w="13693" h="5176" extrusionOk="0">
                    <a:moveTo>
                      <a:pt x="10896" y="2840"/>
                    </a:moveTo>
                    <a:cubicBezTo>
                      <a:pt x="10903" y="2840"/>
                      <a:pt x="10911" y="2840"/>
                      <a:pt x="10918" y="2840"/>
                    </a:cubicBezTo>
                    <a:cubicBezTo>
                      <a:pt x="11323" y="2852"/>
                      <a:pt x="11645" y="3197"/>
                      <a:pt x="11633" y="3602"/>
                    </a:cubicBezTo>
                    <a:cubicBezTo>
                      <a:pt x="11621" y="3988"/>
                      <a:pt x="11288" y="4317"/>
                      <a:pt x="10892" y="4317"/>
                    </a:cubicBezTo>
                    <a:cubicBezTo>
                      <a:pt x="10885" y="4317"/>
                      <a:pt x="10878" y="4317"/>
                      <a:pt x="10871" y="4317"/>
                    </a:cubicBezTo>
                    <a:cubicBezTo>
                      <a:pt x="10478" y="4293"/>
                      <a:pt x="10145" y="3959"/>
                      <a:pt x="10156" y="3555"/>
                    </a:cubicBezTo>
                    <a:cubicBezTo>
                      <a:pt x="10180" y="3157"/>
                      <a:pt x="10490" y="2840"/>
                      <a:pt x="10896" y="2840"/>
                    </a:cubicBezTo>
                    <a:close/>
                    <a:moveTo>
                      <a:pt x="5070" y="0"/>
                    </a:moveTo>
                    <a:cubicBezTo>
                      <a:pt x="1911" y="0"/>
                      <a:pt x="0" y="1852"/>
                      <a:pt x="0" y="1852"/>
                    </a:cubicBezTo>
                    <a:cubicBezTo>
                      <a:pt x="0" y="1852"/>
                      <a:pt x="1703" y="4626"/>
                      <a:pt x="5489" y="5102"/>
                    </a:cubicBezTo>
                    <a:cubicBezTo>
                      <a:pt x="5889" y="5153"/>
                      <a:pt x="6295" y="5175"/>
                      <a:pt x="6703" y="5175"/>
                    </a:cubicBezTo>
                    <a:cubicBezTo>
                      <a:pt x="10151" y="5175"/>
                      <a:pt x="13693" y="3566"/>
                      <a:pt x="13693" y="3566"/>
                    </a:cubicBezTo>
                    <a:cubicBezTo>
                      <a:pt x="13693" y="3566"/>
                      <a:pt x="9895" y="530"/>
                      <a:pt x="6108" y="66"/>
                    </a:cubicBezTo>
                    <a:cubicBezTo>
                      <a:pt x="5749" y="21"/>
                      <a:pt x="5402" y="0"/>
                      <a:pt x="5070"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43" name="Google Shape;5843;p46"/>
              <p:cNvSpPr/>
              <p:nvPr/>
            </p:nvSpPr>
            <p:spPr>
              <a:xfrm>
                <a:off x="6356150" y="1213975"/>
                <a:ext cx="165500" cy="336375"/>
              </a:xfrm>
              <a:custGeom>
                <a:avLst/>
                <a:gdLst/>
                <a:ahLst/>
                <a:cxnLst/>
                <a:rect l="l" t="t" r="r" b="b"/>
                <a:pathLst>
                  <a:path w="6620" h="13455" extrusionOk="0">
                    <a:moveTo>
                      <a:pt x="4596" y="0"/>
                    </a:moveTo>
                    <a:cubicBezTo>
                      <a:pt x="4596" y="0"/>
                      <a:pt x="1667" y="1429"/>
                      <a:pt x="834" y="5144"/>
                    </a:cubicBezTo>
                    <a:cubicBezTo>
                      <a:pt x="0" y="8870"/>
                      <a:pt x="1560" y="13454"/>
                      <a:pt x="1560" y="13454"/>
                    </a:cubicBezTo>
                    <a:cubicBezTo>
                      <a:pt x="1560" y="13454"/>
                      <a:pt x="4953" y="9966"/>
                      <a:pt x="5787" y="6263"/>
                    </a:cubicBezTo>
                    <a:cubicBezTo>
                      <a:pt x="6620" y="2548"/>
                      <a:pt x="4596" y="0"/>
                      <a:pt x="4596"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44" name="Google Shape;5844;p46"/>
              <p:cNvSpPr/>
              <p:nvPr/>
            </p:nvSpPr>
            <p:spPr>
              <a:xfrm>
                <a:off x="5869775" y="1747075"/>
                <a:ext cx="147350" cy="339650"/>
              </a:xfrm>
              <a:custGeom>
                <a:avLst/>
                <a:gdLst/>
                <a:ahLst/>
                <a:cxnLst/>
                <a:rect l="l" t="t" r="r" b="b"/>
                <a:pathLst>
                  <a:path w="5894" h="13586" extrusionOk="0">
                    <a:moveTo>
                      <a:pt x="4352" y="3309"/>
                    </a:moveTo>
                    <a:cubicBezTo>
                      <a:pt x="4366" y="3309"/>
                      <a:pt x="4380" y="3309"/>
                      <a:pt x="4394" y="3310"/>
                    </a:cubicBezTo>
                    <a:cubicBezTo>
                      <a:pt x="4834" y="3322"/>
                      <a:pt x="5179" y="3691"/>
                      <a:pt x="5168" y="4120"/>
                    </a:cubicBezTo>
                    <a:cubicBezTo>
                      <a:pt x="5156" y="4558"/>
                      <a:pt x="4799" y="4895"/>
                      <a:pt x="4388" y="4895"/>
                    </a:cubicBezTo>
                    <a:cubicBezTo>
                      <a:pt x="4374" y="4895"/>
                      <a:pt x="4360" y="4895"/>
                      <a:pt x="4346" y="4894"/>
                    </a:cubicBezTo>
                    <a:cubicBezTo>
                      <a:pt x="3906" y="4882"/>
                      <a:pt x="3560" y="4513"/>
                      <a:pt x="3572" y="4072"/>
                    </a:cubicBezTo>
                    <a:cubicBezTo>
                      <a:pt x="3584" y="3646"/>
                      <a:pt x="3941" y="3309"/>
                      <a:pt x="4352" y="3309"/>
                    </a:cubicBezTo>
                    <a:close/>
                    <a:moveTo>
                      <a:pt x="2286" y="6715"/>
                    </a:moveTo>
                    <a:cubicBezTo>
                      <a:pt x="2294" y="6715"/>
                      <a:pt x="2302" y="6715"/>
                      <a:pt x="2310" y="6715"/>
                    </a:cubicBezTo>
                    <a:cubicBezTo>
                      <a:pt x="2739" y="6739"/>
                      <a:pt x="3072" y="7096"/>
                      <a:pt x="3048" y="7513"/>
                    </a:cubicBezTo>
                    <a:cubicBezTo>
                      <a:pt x="3037" y="7934"/>
                      <a:pt x="2691" y="8264"/>
                      <a:pt x="2273" y="8264"/>
                    </a:cubicBezTo>
                    <a:cubicBezTo>
                      <a:pt x="2265" y="8264"/>
                      <a:pt x="2258" y="8263"/>
                      <a:pt x="2251" y="8263"/>
                    </a:cubicBezTo>
                    <a:cubicBezTo>
                      <a:pt x="1810" y="8239"/>
                      <a:pt x="1489" y="7894"/>
                      <a:pt x="1500" y="7454"/>
                    </a:cubicBezTo>
                    <a:cubicBezTo>
                      <a:pt x="1512" y="7033"/>
                      <a:pt x="1857" y="6715"/>
                      <a:pt x="2286" y="6715"/>
                    </a:cubicBezTo>
                    <a:close/>
                    <a:moveTo>
                      <a:pt x="3108" y="9156"/>
                    </a:moveTo>
                    <a:lnTo>
                      <a:pt x="3941" y="9180"/>
                    </a:lnTo>
                    <a:cubicBezTo>
                      <a:pt x="3882" y="9359"/>
                      <a:pt x="3727" y="9502"/>
                      <a:pt x="3513" y="9502"/>
                    </a:cubicBezTo>
                    <a:cubicBezTo>
                      <a:pt x="3310" y="9502"/>
                      <a:pt x="3155" y="9347"/>
                      <a:pt x="3108" y="9156"/>
                    </a:cubicBezTo>
                    <a:close/>
                    <a:moveTo>
                      <a:pt x="2131" y="0"/>
                    </a:moveTo>
                    <a:cubicBezTo>
                      <a:pt x="2131" y="0"/>
                      <a:pt x="0" y="2453"/>
                      <a:pt x="667" y="6203"/>
                    </a:cubicBezTo>
                    <a:cubicBezTo>
                      <a:pt x="846" y="7204"/>
                      <a:pt x="1203" y="8204"/>
                      <a:pt x="1643" y="9109"/>
                    </a:cubicBezTo>
                    <a:cubicBezTo>
                      <a:pt x="2834" y="11621"/>
                      <a:pt x="4548" y="13585"/>
                      <a:pt x="4548" y="13585"/>
                    </a:cubicBezTo>
                    <a:cubicBezTo>
                      <a:pt x="4548" y="13585"/>
                      <a:pt x="5310" y="11645"/>
                      <a:pt x="5656" y="9240"/>
                    </a:cubicBezTo>
                    <a:cubicBezTo>
                      <a:pt x="5834" y="7989"/>
                      <a:pt x="5894" y="6608"/>
                      <a:pt x="5656" y="5311"/>
                    </a:cubicBezTo>
                    <a:cubicBezTo>
                      <a:pt x="4989" y="1560"/>
                      <a:pt x="2131" y="0"/>
                      <a:pt x="2131"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45" name="Google Shape;5845;p46"/>
              <p:cNvSpPr/>
              <p:nvPr/>
            </p:nvSpPr>
            <p:spPr>
              <a:xfrm>
                <a:off x="753350" y="2471850"/>
                <a:ext cx="164325" cy="337575"/>
              </a:xfrm>
              <a:custGeom>
                <a:avLst/>
                <a:gdLst/>
                <a:ahLst/>
                <a:cxnLst/>
                <a:rect l="l" t="t" r="r" b="b"/>
                <a:pathLst>
                  <a:path w="6573" h="13503" extrusionOk="0">
                    <a:moveTo>
                      <a:pt x="4192" y="7788"/>
                    </a:moveTo>
                    <a:cubicBezTo>
                      <a:pt x="4335" y="7800"/>
                      <a:pt x="4442" y="7907"/>
                      <a:pt x="4430" y="8038"/>
                    </a:cubicBezTo>
                    <a:cubicBezTo>
                      <a:pt x="4430" y="8169"/>
                      <a:pt x="4299" y="8276"/>
                      <a:pt x="4168" y="8276"/>
                    </a:cubicBezTo>
                    <a:cubicBezTo>
                      <a:pt x="4037" y="8276"/>
                      <a:pt x="3930" y="8157"/>
                      <a:pt x="3930" y="8026"/>
                    </a:cubicBezTo>
                    <a:cubicBezTo>
                      <a:pt x="3930" y="7895"/>
                      <a:pt x="4049" y="7788"/>
                      <a:pt x="4192" y="7788"/>
                    </a:cubicBezTo>
                    <a:close/>
                    <a:moveTo>
                      <a:pt x="2049" y="1"/>
                    </a:moveTo>
                    <a:cubicBezTo>
                      <a:pt x="2049" y="1"/>
                      <a:pt x="1" y="2537"/>
                      <a:pt x="810" y="6264"/>
                    </a:cubicBezTo>
                    <a:cubicBezTo>
                      <a:pt x="1608" y="9990"/>
                      <a:pt x="4966" y="13503"/>
                      <a:pt x="4966" y="13503"/>
                    </a:cubicBezTo>
                    <a:cubicBezTo>
                      <a:pt x="4966" y="13503"/>
                      <a:pt x="6573" y="8919"/>
                      <a:pt x="5763" y="5192"/>
                    </a:cubicBezTo>
                    <a:cubicBezTo>
                      <a:pt x="4966" y="1477"/>
                      <a:pt x="2049" y="1"/>
                      <a:pt x="2049"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46" name="Google Shape;5846;p46"/>
              <p:cNvSpPr/>
              <p:nvPr/>
            </p:nvSpPr>
            <p:spPr>
              <a:xfrm>
                <a:off x="524750" y="2464425"/>
                <a:ext cx="162850" cy="337850"/>
              </a:xfrm>
              <a:custGeom>
                <a:avLst/>
                <a:gdLst/>
                <a:ahLst/>
                <a:cxnLst/>
                <a:rect l="l" t="t" r="r" b="b"/>
                <a:pathLst>
                  <a:path w="6514" h="13514" extrusionOk="0">
                    <a:moveTo>
                      <a:pt x="2525" y="11085"/>
                    </a:moveTo>
                    <a:cubicBezTo>
                      <a:pt x="2799" y="11109"/>
                      <a:pt x="2989" y="11323"/>
                      <a:pt x="2989" y="11585"/>
                    </a:cubicBezTo>
                    <a:cubicBezTo>
                      <a:pt x="2977" y="11835"/>
                      <a:pt x="2763" y="12038"/>
                      <a:pt x="2501" y="12038"/>
                    </a:cubicBezTo>
                    <a:cubicBezTo>
                      <a:pt x="2239" y="12026"/>
                      <a:pt x="2037" y="11823"/>
                      <a:pt x="2037" y="11549"/>
                    </a:cubicBezTo>
                    <a:cubicBezTo>
                      <a:pt x="2049" y="11299"/>
                      <a:pt x="2263" y="11085"/>
                      <a:pt x="2525" y="11085"/>
                    </a:cubicBezTo>
                    <a:close/>
                    <a:moveTo>
                      <a:pt x="4430" y="0"/>
                    </a:moveTo>
                    <a:cubicBezTo>
                      <a:pt x="4430" y="0"/>
                      <a:pt x="1525" y="1489"/>
                      <a:pt x="751" y="5227"/>
                    </a:cubicBezTo>
                    <a:cubicBezTo>
                      <a:pt x="1" y="8942"/>
                      <a:pt x="1632" y="13514"/>
                      <a:pt x="1632" y="13514"/>
                    </a:cubicBezTo>
                    <a:cubicBezTo>
                      <a:pt x="1632" y="13514"/>
                      <a:pt x="4954" y="9978"/>
                      <a:pt x="5728" y="6251"/>
                    </a:cubicBezTo>
                    <a:cubicBezTo>
                      <a:pt x="6513" y="2513"/>
                      <a:pt x="4430" y="0"/>
                      <a:pt x="4430"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47" name="Google Shape;5847;p46"/>
              <p:cNvSpPr/>
              <p:nvPr/>
            </p:nvSpPr>
            <p:spPr>
              <a:xfrm>
                <a:off x="1373675" y="2693625"/>
                <a:ext cx="165525" cy="336375"/>
              </a:xfrm>
              <a:custGeom>
                <a:avLst/>
                <a:gdLst/>
                <a:ahLst/>
                <a:cxnLst/>
                <a:rect l="l" t="t" r="r" b="b"/>
                <a:pathLst>
                  <a:path w="6621" h="13455" extrusionOk="0">
                    <a:moveTo>
                      <a:pt x="4596" y="0"/>
                    </a:moveTo>
                    <a:cubicBezTo>
                      <a:pt x="4596" y="0"/>
                      <a:pt x="1667" y="1429"/>
                      <a:pt x="834" y="5156"/>
                    </a:cubicBezTo>
                    <a:cubicBezTo>
                      <a:pt x="0" y="8870"/>
                      <a:pt x="1560" y="13454"/>
                      <a:pt x="1560" y="13454"/>
                    </a:cubicBezTo>
                    <a:cubicBezTo>
                      <a:pt x="1560" y="13454"/>
                      <a:pt x="4953" y="9978"/>
                      <a:pt x="5787" y="6263"/>
                    </a:cubicBezTo>
                    <a:cubicBezTo>
                      <a:pt x="6620" y="2560"/>
                      <a:pt x="4596" y="0"/>
                      <a:pt x="4596"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48" name="Google Shape;5848;p46"/>
              <p:cNvSpPr/>
              <p:nvPr/>
            </p:nvSpPr>
            <p:spPr>
              <a:xfrm>
                <a:off x="1122750" y="1973950"/>
                <a:ext cx="337275" cy="134475"/>
              </a:xfrm>
              <a:custGeom>
                <a:avLst/>
                <a:gdLst/>
                <a:ahLst/>
                <a:cxnLst/>
                <a:rect l="l" t="t" r="r" b="b"/>
                <a:pathLst>
                  <a:path w="13491" h="5379" extrusionOk="0">
                    <a:moveTo>
                      <a:pt x="6016" y="1"/>
                    </a:moveTo>
                    <a:cubicBezTo>
                      <a:pt x="2934" y="1"/>
                      <a:pt x="0" y="1022"/>
                      <a:pt x="0" y="1022"/>
                    </a:cubicBezTo>
                    <a:cubicBezTo>
                      <a:pt x="0" y="1022"/>
                      <a:pt x="3501" y="4379"/>
                      <a:pt x="7239" y="5189"/>
                    </a:cubicBezTo>
                    <a:cubicBezTo>
                      <a:pt x="7852" y="5323"/>
                      <a:pt x="8433" y="5378"/>
                      <a:pt x="8976" y="5378"/>
                    </a:cubicBezTo>
                    <a:cubicBezTo>
                      <a:pt x="11722" y="5378"/>
                      <a:pt x="13490" y="3951"/>
                      <a:pt x="13490" y="3951"/>
                    </a:cubicBezTo>
                    <a:cubicBezTo>
                      <a:pt x="13490" y="3951"/>
                      <a:pt x="12026" y="1034"/>
                      <a:pt x="8311" y="224"/>
                    </a:cubicBezTo>
                    <a:cubicBezTo>
                      <a:pt x="7566" y="65"/>
                      <a:pt x="6786" y="1"/>
                      <a:pt x="6016"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49" name="Google Shape;5849;p46"/>
              <p:cNvSpPr/>
              <p:nvPr/>
            </p:nvSpPr>
            <p:spPr>
              <a:xfrm>
                <a:off x="941775" y="1584550"/>
                <a:ext cx="147650" cy="339650"/>
              </a:xfrm>
              <a:custGeom>
                <a:avLst/>
                <a:gdLst/>
                <a:ahLst/>
                <a:cxnLst/>
                <a:rect l="l" t="t" r="r" b="b"/>
                <a:pathLst>
                  <a:path w="5906" h="13586" extrusionOk="0">
                    <a:moveTo>
                      <a:pt x="4372" y="3286"/>
                    </a:moveTo>
                    <a:cubicBezTo>
                      <a:pt x="4379" y="3286"/>
                      <a:pt x="4386" y="3286"/>
                      <a:pt x="4394" y="3287"/>
                    </a:cubicBezTo>
                    <a:cubicBezTo>
                      <a:pt x="4834" y="3299"/>
                      <a:pt x="5180" y="3680"/>
                      <a:pt x="5168" y="4108"/>
                    </a:cubicBezTo>
                    <a:cubicBezTo>
                      <a:pt x="5144" y="4541"/>
                      <a:pt x="4787" y="4882"/>
                      <a:pt x="4368" y="4882"/>
                    </a:cubicBezTo>
                    <a:cubicBezTo>
                      <a:pt x="4361" y="4882"/>
                      <a:pt x="4353" y="4882"/>
                      <a:pt x="4346" y="4882"/>
                    </a:cubicBezTo>
                    <a:cubicBezTo>
                      <a:pt x="3918" y="4870"/>
                      <a:pt x="3560" y="4513"/>
                      <a:pt x="3572" y="4061"/>
                    </a:cubicBezTo>
                    <a:cubicBezTo>
                      <a:pt x="3584" y="3627"/>
                      <a:pt x="3941" y="3286"/>
                      <a:pt x="4372" y="3286"/>
                    </a:cubicBezTo>
                    <a:close/>
                    <a:moveTo>
                      <a:pt x="2287" y="6727"/>
                    </a:moveTo>
                    <a:cubicBezTo>
                      <a:pt x="2294" y="6727"/>
                      <a:pt x="2302" y="6727"/>
                      <a:pt x="2310" y="6728"/>
                    </a:cubicBezTo>
                    <a:cubicBezTo>
                      <a:pt x="2739" y="6739"/>
                      <a:pt x="3060" y="7097"/>
                      <a:pt x="3048" y="7525"/>
                    </a:cubicBezTo>
                    <a:cubicBezTo>
                      <a:pt x="3037" y="7958"/>
                      <a:pt x="2692" y="8276"/>
                      <a:pt x="2274" y="8276"/>
                    </a:cubicBezTo>
                    <a:cubicBezTo>
                      <a:pt x="2266" y="8276"/>
                      <a:pt x="2258" y="8276"/>
                      <a:pt x="2251" y="8275"/>
                    </a:cubicBezTo>
                    <a:cubicBezTo>
                      <a:pt x="1834" y="8263"/>
                      <a:pt x="1501" y="7906"/>
                      <a:pt x="1501" y="7466"/>
                    </a:cubicBezTo>
                    <a:cubicBezTo>
                      <a:pt x="1512" y="7045"/>
                      <a:pt x="1857" y="6727"/>
                      <a:pt x="2287" y="6727"/>
                    </a:cubicBezTo>
                    <a:close/>
                    <a:moveTo>
                      <a:pt x="3108" y="9156"/>
                    </a:moveTo>
                    <a:lnTo>
                      <a:pt x="3941" y="9180"/>
                    </a:lnTo>
                    <a:cubicBezTo>
                      <a:pt x="3882" y="9359"/>
                      <a:pt x="3715" y="9490"/>
                      <a:pt x="3513" y="9490"/>
                    </a:cubicBezTo>
                    <a:cubicBezTo>
                      <a:pt x="3322" y="9478"/>
                      <a:pt x="3156" y="9347"/>
                      <a:pt x="3108" y="9156"/>
                    </a:cubicBezTo>
                    <a:close/>
                    <a:moveTo>
                      <a:pt x="2144" y="1"/>
                    </a:moveTo>
                    <a:cubicBezTo>
                      <a:pt x="2144" y="1"/>
                      <a:pt x="0" y="2453"/>
                      <a:pt x="667" y="6204"/>
                    </a:cubicBezTo>
                    <a:cubicBezTo>
                      <a:pt x="846" y="7204"/>
                      <a:pt x="1203" y="8192"/>
                      <a:pt x="1632" y="9109"/>
                    </a:cubicBezTo>
                    <a:cubicBezTo>
                      <a:pt x="2822" y="11621"/>
                      <a:pt x="4549" y="13586"/>
                      <a:pt x="4549" y="13586"/>
                    </a:cubicBezTo>
                    <a:cubicBezTo>
                      <a:pt x="4549" y="13586"/>
                      <a:pt x="5322" y="11633"/>
                      <a:pt x="5668" y="9240"/>
                    </a:cubicBezTo>
                    <a:cubicBezTo>
                      <a:pt x="5846" y="7990"/>
                      <a:pt x="5906" y="6608"/>
                      <a:pt x="5668" y="5311"/>
                    </a:cubicBezTo>
                    <a:cubicBezTo>
                      <a:pt x="5001" y="1560"/>
                      <a:pt x="2144" y="1"/>
                      <a:pt x="2144"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50" name="Google Shape;5850;p46"/>
              <p:cNvSpPr/>
              <p:nvPr/>
            </p:nvSpPr>
            <p:spPr>
              <a:xfrm>
                <a:off x="1605850" y="2227775"/>
                <a:ext cx="207175" cy="294725"/>
              </a:xfrm>
              <a:custGeom>
                <a:avLst/>
                <a:gdLst/>
                <a:ahLst/>
                <a:cxnLst/>
                <a:rect l="l" t="t" r="r" b="b"/>
                <a:pathLst>
                  <a:path w="8287" h="11789" extrusionOk="0">
                    <a:moveTo>
                      <a:pt x="8275" y="1"/>
                    </a:moveTo>
                    <a:lnTo>
                      <a:pt x="8275" y="1"/>
                    </a:lnTo>
                    <a:cubicBezTo>
                      <a:pt x="8275" y="1"/>
                      <a:pt x="5906" y="1203"/>
                      <a:pt x="3882" y="3156"/>
                    </a:cubicBezTo>
                    <a:cubicBezTo>
                      <a:pt x="3167" y="3847"/>
                      <a:pt x="2501" y="4621"/>
                      <a:pt x="1977" y="5466"/>
                    </a:cubicBezTo>
                    <a:cubicBezTo>
                      <a:pt x="0" y="8716"/>
                      <a:pt x="1108" y="11788"/>
                      <a:pt x="1108" y="11788"/>
                    </a:cubicBezTo>
                    <a:cubicBezTo>
                      <a:pt x="1108" y="11788"/>
                      <a:pt x="2274" y="11621"/>
                      <a:pt x="3632" y="10788"/>
                    </a:cubicBezTo>
                    <a:cubicBezTo>
                      <a:pt x="4525" y="10252"/>
                      <a:pt x="5525" y="9407"/>
                      <a:pt x="6311" y="8109"/>
                    </a:cubicBezTo>
                    <a:cubicBezTo>
                      <a:pt x="8287" y="4859"/>
                      <a:pt x="8275" y="1"/>
                      <a:pt x="8275"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51" name="Google Shape;5851;p46"/>
              <p:cNvSpPr/>
              <p:nvPr/>
            </p:nvSpPr>
            <p:spPr>
              <a:xfrm>
                <a:off x="2395825" y="2526325"/>
                <a:ext cx="164025" cy="336975"/>
              </a:xfrm>
              <a:custGeom>
                <a:avLst/>
                <a:gdLst/>
                <a:ahLst/>
                <a:cxnLst/>
                <a:rect l="l" t="t" r="r" b="b"/>
                <a:pathLst>
                  <a:path w="6561" h="13479" extrusionOk="0">
                    <a:moveTo>
                      <a:pt x="4191" y="7776"/>
                    </a:moveTo>
                    <a:cubicBezTo>
                      <a:pt x="4346" y="7799"/>
                      <a:pt x="4441" y="7895"/>
                      <a:pt x="4430" y="8038"/>
                    </a:cubicBezTo>
                    <a:cubicBezTo>
                      <a:pt x="4430" y="8168"/>
                      <a:pt x="4310" y="8276"/>
                      <a:pt x="4180" y="8276"/>
                    </a:cubicBezTo>
                    <a:cubicBezTo>
                      <a:pt x="4049" y="8276"/>
                      <a:pt x="3941" y="8157"/>
                      <a:pt x="3941" y="8014"/>
                    </a:cubicBezTo>
                    <a:cubicBezTo>
                      <a:pt x="3941" y="7883"/>
                      <a:pt x="4060" y="7776"/>
                      <a:pt x="4191" y="7776"/>
                    </a:cubicBezTo>
                    <a:close/>
                    <a:moveTo>
                      <a:pt x="2048" y="1"/>
                    </a:moveTo>
                    <a:cubicBezTo>
                      <a:pt x="2048" y="1"/>
                      <a:pt x="0" y="2525"/>
                      <a:pt x="798" y="6252"/>
                    </a:cubicBezTo>
                    <a:cubicBezTo>
                      <a:pt x="1608" y="9966"/>
                      <a:pt x="4953" y="13479"/>
                      <a:pt x="4953" y="13479"/>
                    </a:cubicBezTo>
                    <a:cubicBezTo>
                      <a:pt x="4953" y="13479"/>
                      <a:pt x="6561" y="8895"/>
                      <a:pt x="5763" y="5180"/>
                    </a:cubicBezTo>
                    <a:cubicBezTo>
                      <a:pt x="4965" y="1453"/>
                      <a:pt x="2048" y="1"/>
                      <a:pt x="2048"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52" name="Google Shape;5852;p46"/>
              <p:cNvSpPr/>
              <p:nvPr/>
            </p:nvSpPr>
            <p:spPr>
              <a:xfrm>
                <a:off x="3248600" y="2281650"/>
                <a:ext cx="207200" cy="294725"/>
              </a:xfrm>
              <a:custGeom>
                <a:avLst/>
                <a:gdLst/>
                <a:ahLst/>
                <a:cxnLst/>
                <a:rect l="l" t="t" r="r" b="b"/>
                <a:pathLst>
                  <a:path w="8288" h="11789" extrusionOk="0">
                    <a:moveTo>
                      <a:pt x="8276" y="1"/>
                    </a:moveTo>
                    <a:cubicBezTo>
                      <a:pt x="8275" y="1"/>
                      <a:pt x="5906" y="1215"/>
                      <a:pt x="3882" y="3156"/>
                    </a:cubicBezTo>
                    <a:cubicBezTo>
                      <a:pt x="3168" y="3847"/>
                      <a:pt x="2501" y="4621"/>
                      <a:pt x="1977" y="5466"/>
                    </a:cubicBezTo>
                    <a:cubicBezTo>
                      <a:pt x="1" y="8728"/>
                      <a:pt x="1096" y="11788"/>
                      <a:pt x="1096" y="11788"/>
                    </a:cubicBezTo>
                    <a:cubicBezTo>
                      <a:pt x="1096" y="11788"/>
                      <a:pt x="2263" y="11645"/>
                      <a:pt x="3632" y="10812"/>
                    </a:cubicBezTo>
                    <a:cubicBezTo>
                      <a:pt x="4537" y="10264"/>
                      <a:pt x="5525" y="9407"/>
                      <a:pt x="6311" y="8121"/>
                    </a:cubicBezTo>
                    <a:cubicBezTo>
                      <a:pt x="8288" y="4859"/>
                      <a:pt x="8276" y="1"/>
                      <a:pt x="8276"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53" name="Google Shape;5853;p46"/>
              <p:cNvSpPr/>
              <p:nvPr/>
            </p:nvSpPr>
            <p:spPr>
              <a:xfrm>
                <a:off x="1742475" y="3197975"/>
                <a:ext cx="342325" cy="129400"/>
              </a:xfrm>
              <a:custGeom>
                <a:avLst/>
                <a:gdLst/>
                <a:ahLst/>
                <a:cxnLst/>
                <a:rect l="l" t="t" r="r" b="b"/>
                <a:pathLst>
                  <a:path w="13693" h="5176" extrusionOk="0">
                    <a:moveTo>
                      <a:pt x="10866" y="2840"/>
                    </a:moveTo>
                    <a:cubicBezTo>
                      <a:pt x="10879" y="2840"/>
                      <a:pt x="10893" y="2840"/>
                      <a:pt x="10906" y="2841"/>
                    </a:cubicBezTo>
                    <a:cubicBezTo>
                      <a:pt x="11311" y="2853"/>
                      <a:pt x="11633" y="3198"/>
                      <a:pt x="11621" y="3591"/>
                    </a:cubicBezTo>
                    <a:cubicBezTo>
                      <a:pt x="11609" y="3982"/>
                      <a:pt x="11286" y="4307"/>
                      <a:pt x="10900" y="4307"/>
                    </a:cubicBezTo>
                    <a:cubicBezTo>
                      <a:pt x="10886" y="4307"/>
                      <a:pt x="10872" y="4306"/>
                      <a:pt x="10859" y="4305"/>
                    </a:cubicBezTo>
                    <a:cubicBezTo>
                      <a:pt x="10466" y="4305"/>
                      <a:pt x="10132" y="3972"/>
                      <a:pt x="10144" y="3555"/>
                    </a:cubicBezTo>
                    <a:cubicBezTo>
                      <a:pt x="10167" y="3164"/>
                      <a:pt x="10479" y="2840"/>
                      <a:pt x="10866" y="2840"/>
                    </a:cubicBezTo>
                    <a:close/>
                    <a:moveTo>
                      <a:pt x="5079" y="1"/>
                    </a:moveTo>
                    <a:cubicBezTo>
                      <a:pt x="1910" y="1"/>
                      <a:pt x="0" y="1853"/>
                      <a:pt x="0" y="1853"/>
                    </a:cubicBezTo>
                    <a:cubicBezTo>
                      <a:pt x="0" y="1853"/>
                      <a:pt x="1715" y="4627"/>
                      <a:pt x="5489" y="5103"/>
                    </a:cubicBezTo>
                    <a:cubicBezTo>
                      <a:pt x="5890" y="5153"/>
                      <a:pt x="6297" y="5176"/>
                      <a:pt x="6706" y="5176"/>
                    </a:cubicBezTo>
                    <a:cubicBezTo>
                      <a:pt x="10161" y="5176"/>
                      <a:pt x="13692" y="3567"/>
                      <a:pt x="13692" y="3567"/>
                    </a:cubicBezTo>
                    <a:cubicBezTo>
                      <a:pt x="13692" y="3567"/>
                      <a:pt x="9894" y="531"/>
                      <a:pt x="6120" y="67"/>
                    </a:cubicBezTo>
                    <a:cubicBezTo>
                      <a:pt x="5759" y="21"/>
                      <a:pt x="5412" y="1"/>
                      <a:pt x="5079"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54" name="Google Shape;5854;p46"/>
              <p:cNvSpPr/>
              <p:nvPr/>
            </p:nvSpPr>
            <p:spPr>
              <a:xfrm>
                <a:off x="2166925" y="2518300"/>
                <a:ext cx="163150" cy="337850"/>
              </a:xfrm>
              <a:custGeom>
                <a:avLst/>
                <a:gdLst/>
                <a:ahLst/>
                <a:cxnLst/>
                <a:rect l="l" t="t" r="r" b="b"/>
                <a:pathLst>
                  <a:path w="6526" h="13514" extrusionOk="0">
                    <a:moveTo>
                      <a:pt x="2560" y="11109"/>
                    </a:moveTo>
                    <a:cubicBezTo>
                      <a:pt x="2810" y="11121"/>
                      <a:pt x="3025" y="11335"/>
                      <a:pt x="3025" y="11597"/>
                    </a:cubicBezTo>
                    <a:cubicBezTo>
                      <a:pt x="3001" y="11847"/>
                      <a:pt x="2798" y="12061"/>
                      <a:pt x="2537" y="12061"/>
                    </a:cubicBezTo>
                    <a:cubicBezTo>
                      <a:pt x="2263" y="12049"/>
                      <a:pt x="2060" y="11823"/>
                      <a:pt x="2072" y="11573"/>
                    </a:cubicBezTo>
                    <a:cubicBezTo>
                      <a:pt x="2084" y="11311"/>
                      <a:pt x="2287" y="11109"/>
                      <a:pt x="2560" y="11109"/>
                    </a:cubicBezTo>
                    <a:close/>
                    <a:moveTo>
                      <a:pt x="4453" y="0"/>
                    </a:moveTo>
                    <a:cubicBezTo>
                      <a:pt x="4453" y="0"/>
                      <a:pt x="1548" y="1489"/>
                      <a:pt x="774" y="5227"/>
                    </a:cubicBezTo>
                    <a:cubicBezTo>
                      <a:pt x="1" y="8966"/>
                      <a:pt x="1655" y="13514"/>
                      <a:pt x="1655" y="13514"/>
                    </a:cubicBezTo>
                    <a:cubicBezTo>
                      <a:pt x="1655" y="13514"/>
                      <a:pt x="4989" y="9990"/>
                      <a:pt x="5751" y="6251"/>
                    </a:cubicBezTo>
                    <a:cubicBezTo>
                      <a:pt x="6525" y="2524"/>
                      <a:pt x="4453" y="0"/>
                      <a:pt x="4453"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55" name="Google Shape;5855;p46"/>
              <p:cNvSpPr/>
              <p:nvPr/>
            </p:nvSpPr>
            <p:spPr>
              <a:xfrm>
                <a:off x="3016425" y="2748075"/>
                <a:ext cx="165525" cy="336375"/>
              </a:xfrm>
              <a:custGeom>
                <a:avLst/>
                <a:gdLst/>
                <a:ahLst/>
                <a:cxnLst/>
                <a:rect l="l" t="t" r="r" b="b"/>
                <a:pathLst>
                  <a:path w="6621" h="13455" extrusionOk="0">
                    <a:moveTo>
                      <a:pt x="4597" y="1"/>
                    </a:moveTo>
                    <a:cubicBezTo>
                      <a:pt x="4597" y="1"/>
                      <a:pt x="1668" y="1430"/>
                      <a:pt x="834" y="5144"/>
                    </a:cubicBezTo>
                    <a:cubicBezTo>
                      <a:pt x="1" y="8871"/>
                      <a:pt x="1561" y="13455"/>
                      <a:pt x="1561" y="13455"/>
                    </a:cubicBezTo>
                    <a:cubicBezTo>
                      <a:pt x="1561" y="13455"/>
                      <a:pt x="4954" y="9966"/>
                      <a:pt x="5787" y="6264"/>
                    </a:cubicBezTo>
                    <a:cubicBezTo>
                      <a:pt x="6621" y="2561"/>
                      <a:pt x="4597" y="1"/>
                      <a:pt x="4597"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56" name="Google Shape;5856;p46"/>
              <p:cNvSpPr/>
              <p:nvPr/>
            </p:nvSpPr>
            <p:spPr>
              <a:xfrm>
                <a:off x="2766100" y="2028275"/>
                <a:ext cx="336975" cy="134225"/>
              </a:xfrm>
              <a:custGeom>
                <a:avLst/>
                <a:gdLst/>
                <a:ahLst/>
                <a:cxnLst/>
                <a:rect l="l" t="t" r="r" b="b"/>
                <a:pathLst>
                  <a:path w="13479" h="5369" extrusionOk="0">
                    <a:moveTo>
                      <a:pt x="5982" y="1"/>
                    </a:moveTo>
                    <a:cubicBezTo>
                      <a:pt x="2917" y="1"/>
                      <a:pt x="1" y="1016"/>
                      <a:pt x="1" y="1016"/>
                    </a:cubicBezTo>
                    <a:cubicBezTo>
                      <a:pt x="1" y="1016"/>
                      <a:pt x="3477" y="4361"/>
                      <a:pt x="7216" y="5183"/>
                    </a:cubicBezTo>
                    <a:cubicBezTo>
                      <a:pt x="7825" y="5314"/>
                      <a:pt x="8402" y="5368"/>
                      <a:pt x="8942" y="5368"/>
                    </a:cubicBezTo>
                    <a:cubicBezTo>
                      <a:pt x="11697" y="5368"/>
                      <a:pt x="13479" y="3945"/>
                      <a:pt x="13479" y="3945"/>
                    </a:cubicBezTo>
                    <a:cubicBezTo>
                      <a:pt x="13479" y="3945"/>
                      <a:pt x="12026" y="1028"/>
                      <a:pt x="8299" y="230"/>
                    </a:cubicBezTo>
                    <a:cubicBezTo>
                      <a:pt x="7548" y="66"/>
                      <a:pt x="6760" y="1"/>
                      <a:pt x="5982"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57" name="Google Shape;5857;p46"/>
              <p:cNvSpPr/>
              <p:nvPr/>
            </p:nvSpPr>
            <p:spPr>
              <a:xfrm>
                <a:off x="2584250" y="1638425"/>
                <a:ext cx="147950" cy="339650"/>
              </a:xfrm>
              <a:custGeom>
                <a:avLst/>
                <a:gdLst/>
                <a:ahLst/>
                <a:cxnLst/>
                <a:rect l="l" t="t" r="r" b="b"/>
                <a:pathLst>
                  <a:path w="5918" h="13586" extrusionOk="0">
                    <a:moveTo>
                      <a:pt x="4352" y="3309"/>
                    </a:moveTo>
                    <a:cubicBezTo>
                      <a:pt x="4366" y="3309"/>
                      <a:pt x="4379" y="3310"/>
                      <a:pt x="4393" y="3310"/>
                    </a:cubicBezTo>
                    <a:cubicBezTo>
                      <a:pt x="4846" y="3322"/>
                      <a:pt x="5191" y="3691"/>
                      <a:pt x="5167" y="4120"/>
                    </a:cubicBezTo>
                    <a:cubicBezTo>
                      <a:pt x="5156" y="4558"/>
                      <a:pt x="4810" y="4895"/>
                      <a:pt x="4400" y="4895"/>
                    </a:cubicBezTo>
                    <a:cubicBezTo>
                      <a:pt x="4386" y="4895"/>
                      <a:pt x="4372" y="4895"/>
                      <a:pt x="4358" y="4894"/>
                    </a:cubicBezTo>
                    <a:cubicBezTo>
                      <a:pt x="3905" y="4882"/>
                      <a:pt x="3560" y="4513"/>
                      <a:pt x="3584" y="4084"/>
                    </a:cubicBezTo>
                    <a:cubicBezTo>
                      <a:pt x="3595" y="3647"/>
                      <a:pt x="3941" y="3309"/>
                      <a:pt x="4352" y="3309"/>
                    </a:cubicBezTo>
                    <a:close/>
                    <a:moveTo>
                      <a:pt x="2288" y="6739"/>
                    </a:moveTo>
                    <a:cubicBezTo>
                      <a:pt x="2295" y="6739"/>
                      <a:pt x="2302" y="6739"/>
                      <a:pt x="2310" y="6739"/>
                    </a:cubicBezTo>
                    <a:cubicBezTo>
                      <a:pt x="2750" y="6763"/>
                      <a:pt x="3072" y="7120"/>
                      <a:pt x="3060" y="7549"/>
                    </a:cubicBezTo>
                    <a:cubicBezTo>
                      <a:pt x="3048" y="7963"/>
                      <a:pt x="2715" y="8288"/>
                      <a:pt x="2295" y="8288"/>
                    </a:cubicBezTo>
                    <a:cubicBezTo>
                      <a:pt x="2280" y="8288"/>
                      <a:pt x="2265" y="8288"/>
                      <a:pt x="2250" y="8287"/>
                    </a:cubicBezTo>
                    <a:cubicBezTo>
                      <a:pt x="1834" y="8263"/>
                      <a:pt x="1500" y="7906"/>
                      <a:pt x="1512" y="7490"/>
                    </a:cubicBezTo>
                    <a:cubicBezTo>
                      <a:pt x="1524" y="7068"/>
                      <a:pt x="1869" y="6739"/>
                      <a:pt x="2288" y="6739"/>
                    </a:cubicBezTo>
                    <a:close/>
                    <a:moveTo>
                      <a:pt x="1886" y="9116"/>
                    </a:moveTo>
                    <a:lnTo>
                      <a:pt x="3953" y="9180"/>
                    </a:lnTo>
                    <a:cubicBezTo>
                      <a:pt x="3893" y="9359"/>
                      <a:pt x="3727" y="9502"/>
                      <a:pt x="3512" y="9502"/>
                    </a:cubicBezTo>
                    <a:cubicBezTo>
                      <a:pt x="3310" y="9502"/>
                      <a:pt x="3155" y="9347"/>
                      <a:pt x="3120" y="9156"/>
                    </a:cubicBezTo>
                    <a:lnTo>
                      <a:pt x="1886" y="9116"/>
                    </a:lnTo>
                    <a:close/>
                    <a:moveTo>
                      <a:pt x="2143" y="1"/>
                    </a:moveTo>
                    <a:cubicBezTo>
                      <a:pt x="2143" y="1"/>
                      <a:pt x="0" y="2453"/>
                      <a:pt x="679" y="6204"/>
                    </a:cubicBezTo>
                    <a:cubicBezTo>
                      <a:pt x="857" y="7204"/>
                      <a:pt x="1215" y="8204"/>
                      <a:pt x="1643" y="9109"/>
                    </a:cubicBezTo>
                    <a:lnTo>
                      <a:pt x="1655" y="9109"/>
                    </a:lnTo>
                    <a:lnTo>
                      <a:pt x="1655" y="9109"/>
                    </a:lnTo>
                    <a:cubicBezTo>
                      <a:pt x="2846" y="11645"/>
                      <a:pt x="4572" y="13586"/>
                      <a:pt x="4572" y="13586"/>
                    </a:cubicBezTo>
                    <a:cubicBezTo>
                      <a:pt x="4572" y="13586"/>
                      <a:pt x="5334" y="11645"/>
                      <a:pt x="5679" y="9240"/>
                    </a:cubicBezTo>
                    <a:cubicBezTo>
                      <a:pt x="5858" y="7990"/>
                      <a:pt x="5917" y="6609"/>
                      <a:pt x="5679" y="5311"/>
                    </a:cubicBezTo>
                    <a:cubicBezTo>
                      <a:pt x="5013" y="1560"/>
                      <a:pt x="2143" y="1"/>
                      <a:pt x="2143"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58" name="Google Shape;5858;p46"/>
              <p:cNvSpPr/>
              <p:nvPr/>
            </p:nvSpPr>
            <p:spPr>
              <a:xfrm>
                <a:off x="4038600" y="2580200"/>
                <a:ext cx="164325" cy="336975"/>
              </a:xfrm>
              <a:custGeom>
                <a:avLst/>
                <a:gdLst/>
                <a:ahLst/>
                <a:cxnLst/>
                <a:rect l="l" t="t" r="r" b="b"/>
                <a:pathLst>
                  <a:path w="6573" h="13479" extrusionOk="0">
                    <a:moveTo>
                      <a:pt x="4203" y="7799"/>
                    </a:moveTo>
                    <a:cubicBezTo>
                      <a:pt x="4346" y="7799"/>
                      <a:pt x="4441" y="7918"/>
                      <a:pt x="4441" y="8049"/>
                    </a:cubicBezTo>
                    <a:cubicBezTo>
                      <a:pt x="4441" y="8180"/>
                      <a:pt x="4322" y="8288"/>
                      <a:pt x="4191" y="8288"/>
                    </a:cubicBezTo>
                    <a:cubicBezTo>
                      <a:pt x="4036" y="8276"/>
                      <a:pt x="3941" y="8169"/>
                      <a:pt x="3953" y="8038"/>
                    </a:cubicBezTo>
                    <a:cubicBezTo>
                      <a:pt x="3953" y="7907"/>
                      <a:pt x="4072" y="7799"/>
                      <a:pt x="4203" y="7799"/>
                    </a:cubicBezTo>
                    <a:close/>
                    <a:moveTo>
                      <a:pt x="2048" y="1"/>
                    </a:moveTo>
                    <a:cubicBezTo>
                      <a:pt x="2048" y="1"/>
                      <a:pt x="0" y="2525"/>
                      <a:pt x="798" y="6252"/>
                    </a:cubicBezTo>
                    <a:cubicBezTo>
                      <a:pt x="1607" y="9966"/>
                      <a:pt x="4953" y="13479"/>
                      <a:pt x="4953" y="13479"/>
                    </a:cubicBezTo>
                    <a:cubicBezTo>
                      <a:pt x="4953" y="13479"/>
                      <a:pt x="6572" y="8931"/>
                      <a:pt x="5775" y="5192"/>
                    </a:cubicBezTo>
                    <a:cubicBezTo>
                      <a:pt x="4965" y="1477"/>
                      <a:pt x="2048" y="1"/>
                      <a:pt x="2048"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59" name="Google Shape;5859;p46"/>
              <p:cNvSpPr/>
              <p:nvPr/>
            </p:nvSpPr>
            <p:spPr>
              <a:xfrm>
                <a:off x="3384625" y="3252375"/>
                <a:ext cx="342350" cy="129175"/>
              </a:xfrm>
              <a:custGeom>
                <a:avLst/>
                <a:gdLst/>
                <a:ahLst/>
                <a:cxnLst/>
                <a:rect l="l" t="t" r="r" b="b"/>
                <a:pathLst>
                  <a:path w="13694" h="5167" extrusionOk="0">
                    <a:moveTo>
                      <a:pt x="10908" y="2843"/>
                    </a:moveTo>
                    <a:cubicBezTo>
                      <a:pt x="10916" y="2843"/>
                      <a:pt x="10923" y="2843"/>
                      <a:pt x="10931" y="2844"/>
                    </a:cubicBezTo>
                    <a:cubicBezTo>
                      <a:pt x="11336" y="2868"/>
                      <a:pt x="11657" y="3201"/>
                      <a:pt x="11645" y="3606"/>
                    </a:cubicBezTo>
                    <a:cubicBezTo>
                      <a:pt x="11634" y="4003"/>
                      <a:pt x="11300" y="4320"/>
                      <a:pt x="10905" y="4320"/>
                    </a:cubicBezTo>
                    <a:cubicBezTo>
                      <a:pt x="10898" y="4320"/>
                      <a:pt x="10891" y="4320"/>
                      <a:pt x="10883" y="4320"/>
                    </a:cubicBezTo>
                    <a:cubicBezTo>
                      <a:pt x="10478" y="4308"/>
                      <a:pt x="10157" y="3963"/>
                      <a:pt x="10169" y="3558"/>
                    </a:cubicBezTo>
                    <a:cubicBezTo>
                      <a:pt x="10181" y="3149"/>
                      <a:pt x="10513" y="2843"/>
                      <a:pt x="10908" y="2843"/>
                    </a:cubicBezTo>
                    <a:close/>
                    <a:moveTo>
                      <a:pt x="5067" y="1"/>
                    </a:moveTo>
                    <a:cubicBezTo>
                      <a:pt x="1924" y="1"/>
                      <a:pt x="1" y="1855"/>
                      <a:pt x="1" y="1855"/>
                    </a:cubicBezTo>
                    <a:cubicBezTo>
                      <a:pt x="1" y="1855"/>
                      <a:pt x="1715" y="4618"/>
                      <a:pt x="5502" y="5094"/>
                    </a:cubicBezTo>
                    <a:cubicBezTo>
                      <a:pt x="5901" y="5144"/>
                      <a:pt x="6308" y="5167"/>
                      <a:pt x="6715" y="5167"/>
                    </a:cubicBezTo>
                    <a:cubicBezTo>
                      <a:pt x="10161" y="5167"/>
                      <a:pt x="13693" y="3558"/>
                      <a:pt x="13693" y="3558"/>
                    </a:cubicBezTo>
                    <a:cubicBezTo>
                      <a:pt x="13693" y="3558"/>
                      <a:pt x="9907" y="522"/>
                      <a:pt x="6121" y="70"/>
                    </a:cubicBezTo>
                    <a:cubicBezTo>
                      <a:pt x="5756" y="22"/>
                      <a:pt x="5405" y="1"/>
                      <a:pt x="5067"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60" name="Google Shape;5860;p46"/>
              <p:cNvSpPr/>
              <p:nvPr/>
            </p:nvSpPr>
            <p:spPr>
              <a:xfrm>
                <a:off x="3809700" y="2572775"/>
                <a:ext cx="162825" cy="337850"/>
              </a:xfrm>
              <a:custGeom>
                <a:avLst/>
                <a:gdLst/>
                <a:ahLst/>
                <a:cxnLst/>
                <a:rect l="l" t="t" r="r" b="b"/>
                <a:pathLst>
                  <a:path w="6513" h="13514" extrusionOk="0">
                    <a:moveTo>
                      <a:pt x="2548" y="11097"/>
                    </a:moveTo>
                    <a:cubicBezTo>
                      <a:pt x="2810" y="11121"/>
                      <a:pt x="3000" y="11323"/>
                      <a:pt x="3000" y="11585"/>
                    </a:cubicBezTo>
                    <a:cubicBezTo>
                      <a:pt x="2989" y="11847"/>
                      <a:pt x="2786" y="12049"/>
                      <a:pt x="2512" y="12049"/>
                    </a:cubicBezTo>
                    <a:cubicBezTo>
                      <a:pt x="2262" y="12037"/>
                      <a:pt x="2048" y="11835"/>
                      <a:pt x="2048" y="11561"/>
                    </a:cubicBezTo>
                    <a:cubicBezTo>
                      <a:pt x="2072" y="11311"/>
                      <a:pt x="2274" y="11097"/>
                      <a:pt x="2548" y="11097"/>
                    </a:cubicBezTo>
                    <a:close/>
                    <a:moveTo>
                      <a:pt x="4453" y="0"/>
                    </a:moveTo>
                    <a:cubicBezTo>
                      <a:pt x="4453" y="0"/>
                      <a:pt x="1548" y="1488"/>
                      <a:pt x="774" y="5227"/>
                    </a:cubicBezTo>
                    <a:cubicBezTo>
                      <a:pt x="0" y="8954"/>
                      <a:pt x="1643" y="13514"/>
                      <a:pt x="1643" y="13514"/>
                    </a:cubicBezTo>
                    <a:cubicBezTo>
                      <a:pt x="1643" y="13514"/>
                      <a:pt x="4965" y="9966"/>
                      <a:pt x="5739" y="6251"/>
                    </a:cubicBezTo>
                    <a:cubicBezTo>
                      <a:pt x="6513" y="2512"/>
                      <a:pt x="4453" y="0"/>
                      <a:pt x="4453"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61" name="Google Shape;5861;p46"/>
              <p:cNvSpPr/>
              <p:nvPr/>
            </p:nvSpPr>
            <p:spPr>
              <a:xfrm>
                <a:off x="4659200" y="2802250"/>
                <a:ext cx="165525" cy="336375"/>
              </a:xfrm>
              <a:custGeom>
                <a:avLst/>
                <a:gdLst/>
                <a:ahLst/>
                <a:cxnLst/>
                <a:rect l="l" t="t" r="r" b="b"/>
                <a:pathLst>
                  <a:path w="6621" h="13455" extrusionOk="0">
                    <a:moveTo>
                      <a:pt x="4596" y="1"/>
                    </a:moveTo>
                    <a:cubicBezTo>
                      <a:pt x="4596" y="1"/>
                      <a:pt x="1656" y="1430"/>
                      <a:pt x="834" y="5156"/>
                    </a:cubicBezTo>
                    <a:cubicBezTo>
                      <a:pt x="1" y="8871"/>
                      <a:pt x="1560" y="13455"/>
                      <a:pt x="1560" y="13455"/>
                    </a:cubicBezTo>
                    <a:cubicBezTo>
                      <a:pt x="1560" y="13455"/>
                      <a:pt x="4954" y="9978"/>
                      <a:pt x="5787" y="6264"/>
                    </a:cubicBezTo>
                    <a:cubicBezTo>
                      <a:pt x="6620" y="2549"/>
                      <a:pt x="4596" y="1"/>
                      <a:pt x="4596"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62" name="Google Shape;5862;p46"/>
              <p:cNvSpPr/>
              <p:nvPr/>
            </p:nvSpPr>
            <p:spPr>
              <a:xfrm>
                <a:off x="4408275" y="2082600"/>
                <a:ext cx="336975" cy="134375"/>
              </a:xfrm>
              <a:custGeom>
                <a:avLst/>
                <a:gdLst/>
                <a:ahLst/>
                <a:cxnLst/>
                <a:rect l="l" t="t" r="r" b="b"/>
                <a:pathLst>
                  <a:path w="13479" h="5375" extrusionOk="0">
                    <a:moveTo>
                      <a:pt x="6010" y="1"/>
                    </a:moveTo>
                    <a:cubicBezTo>
                      <a:pt x="2934" y="1"/>
                      <a:pt x="1" y="1022"/>
                      <a:pt x="1" y="1022"/>
                    </a:cubicBezTo>
                    <a:cubicBezTo>
                      <a:pt x="1" y="1022"/>
                      <a:pt x="3501" y="4367"/>
                      <a:pt x="7216" y="5189"/>
                    </a:cubicBezTo>
                    <a:cubicBezTo>
                      <a:pt x="7826" y="5319"/>
                      <a:pt x="8405" y="5374"/>
                      <a:pt x="8945" y="5374"/>
                    </a:cubicBezTo>
                    <a:cubicBezTo>
                      <a:pt x="11705" y="5374"/>
                      <a:pt x="13478" y="3951"/>
                      <a:pt x="13478" y="3951"/>
                    </a:cubicBezTo>
                    <a:cubicBezTo>
                      <a:pt x="13478" y="3951"/>
                      <a:pt x="12026" y="1033"/>
                      <a:pt x="8299" y="224"/>
                    </a:cubicBezTo>
                    <a:cubicBezTo>
                      <a:pt x="7556" y="64"/>
                      <a:pt x="6779" y="1"/>
                      <a:pt x="6010"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63" name="Google Shape;5863;p46"/>
              <p:cNvSpPr/>
              <p:nvPr/>
            </p:nvSpPr>
            <p:spPr>
              <a:xfrm>
                <a:off x="4173125" y="3335350"/>
                <a:ext cx="147375" cy="339950"/>
              </a:xfrm>
              <a:custGeom>
                <a:avLst/>
                <a:gdLst/>
                <a:ahLst/>
                <a:cxnLst/>
                <a:rect l="l" t="t" r="r" b="b"/>
                <a:pathLst>
                  <a:path w="5895" h="13598" extrusionOk="0">
                    <a:moveTo>
                      <a:pt x="4339" y="3298"/>
                    </a:moveTo>
                    <a:cubicBezTo>
                      <a:pt x="4353" y="3298"/>
                      <a:pt x="4368" y="3298"/>
                      <a:pt x="4382" y="3299"/>
                    </a:cubicBezTo>
                    <a:cubicBezTo>
                      <a:pt x="4823" y="3311"/>
                      <a:pt x="5168" y="3680"/>
                      <a:pt x="5156" y="4109"/>
                    </a:cubicBezTo>
                    <a:cubicBezTo>
                      <a:pt x="5133" y="4546"/>
                      <a:pt x="4787" y="4884"/>
                      <a:pt x="4376" y="4884"/>
                    </a:cubicBezTo>
                    <a:cubicBezTo>
                      <a:pt x="4362" y="4884"/>
                      <a:pt x="4348" y="4883"/>
                      <a:pt x="4335" y="4883"/>
                    </a:cubicBezTo>
                    <a:cubicBezTo>
                      <a:pt x="3906" y="4883"/>
                      <a:pt x="3549" y="4513"/>
                      <a:pt x="3561" y="4073"/>
                    </a:cubicBezTo>
                    <a:cubicBezTo>
                      <a:pt x="3572" y="3635"/>
                      <a:pt x="3918" y="3298"/>
                      <a:pt x="4339" y="3298"/>
                    </a:cubicBezTo>
                    <a:close/>
                    <a:moveTo>
                      <a:pt x="2288" y="6728"/>
                    </a:moveTo>
                    <a:cubicBezTo>
                      <a:pt x="2295" y="6728"/>
                      <a:pt x="2303" y="6728"/>
                      <a:pt x="2310" y="6728"/>
                    </a:cubicBezTo>
                    <a:cubicBezTo>
                      <a:pt x="2727" y="6752"/>
                      <a:pt x="3072" y="7109"/>
                      <a:pt x="3049" y="7538"/>
                    </a:cubicBezTo>
                    <a:cubicBezTo>
                      <a:pt x="3037" y="7952"/>
                      <a:pt x="2703" y="8277"/>
                      <a:pt x="2294" y="8277"/>
                    </a:cubicBezTo>
                    <a:cubicBezTo>
                      <a:pt x="2280" y="8277"/>
                      <a:pt x="2265" y="8277"/>
                      <a:pt x="2251" y="8276"/>
                    </a:cubicBezTo>
                    <a:cubicBezTo>
                      <a:pt x="1810" y="8264"/>
                      <a:pt x="1489" y="7907"/>
                      <a:pt x="1501" y="7478"/>
                    </a:cubicBezTo>
                    <a:cubicBezTo>
                      <a:pt x="1513" y="7057"/>
                      <a:pt x="1858" y="6728"/>
                      <a:pt x="2288" y="6728"/>
                    </a:cubicBezTo>
                    <a:close/>
                    <a:moveTo>
                      <a:pt x="3108" y="9157"/>
                    </a:moveTo>
                    <a:lnTo>
                      <a:pt x="3942" y="9193"/>
                    </a:lnTo>
                    <a:cubicBezTo>
                      <a:pt x="3885" y="9375"/>
                      <a:pt x="3718" y="9503"/>
                      <a:pt x="3537" y="9503"/>
                    </a:cubicBezTo>
                    <a:cubicBezTo>
                      <a:pt x="3529" y="9503"/>
                      <a:pt x="3521" y="9503"/>
                      <a:pt x="3513" y="9502"/>
                    </a:cubicBezTo>
                    <a:cubicBezTo>
                      <a:pt x="3311" y="9502"/>
                      <a:pt x="3156" y="9347"/>
                      <a:pt x="3108" y="9157"/>
                    </a:cubicBezTo>
                    <a:close/>
                    <a:moveTo>
                      <a:pt x="2144" y="1"/>
                    </a:moveTo>
                    <a:cubicBezTo>
                      <a:pt x="2144" y="1"/>
                      <a:pt x="1" y="2466"/>
                      <a:pt x="667" y="6216"/>
                    </a:cubicBezTo>
                    <a:cubicBezTo>
                      <a:pt x="846" y="7204"/>
                      <a:pt x="1203" y="8204"/>
                      <a:pt x="1632" y="9109"/>
                    </a:cubicBezTo>
                    <a:cubicBezTo>
                      <a:pt x="2822" y="11633"/>
                      <a:pt x="4549" y="13598"/>
                      <a:pt x="4549" y="13598"/>
                    </a:cubicBezTo>
                    <a:cubicBezTo>
                      <a:pt x="4549" y="13598"/>
                      <a:pt x="5311" y="11645"/>
                      <a:pt x="5656" y="9252"/>
                    </a:cubicBezTo>
                    <a:cubicBezTo>
                      <a:pt x="5835" y="8002"/>
                      <a:pt x="5894" y="6609"/>
                      <a:pt x="5656" y="5323"/>
                    </a:cubicBezTo>
                    <a:cubicBezTo>
                      <a:pt x="5001" y="1573"/>
                      <a:pt x="2144" y="1"/>
                      <a:pt x="2144"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64" name="Google Shape;5864;p46"/>
              <p:cNvSpPr/>
              <p:nvPr/>
            </p:nvSpPr>
            <p:spPr>
              <a:xfrm>
                <a:off x="4890775" y="2336125"/>
                <a:ext cx="207200" cy="295000"/>
              </a:xfrm>
              <a:custGeom>
                <a:avLst/>
                <a:gdLst/>
                <a:ahLst/>
                <a:cxnLst/>
                <a:rect l="l" t="t" r="r" b="b"/>
                <a:pathLst>
                  <a:path w="8288" h="11800" extrusionOk="0">
                    <a:moveTo>
                      <a:pt x="8275" y="1"/>
                    </a:moveTo>
                    <a:lnTo>
                      <a:pt x="8275" y="1"/>
                    </a:lnTo>
                    <a:cubicBezTo>
                      <a:pt x="8275" y="1"/>
                      <a:pt x="5930" y="1215"/>
                      <a:pt x="3882" y="3168"/>
                    </a:cubicBezTo>
                    <a:cubicBezTo>
                      <a:pt x="3180" y="3858"/>
                      <a:pt x="2501" y="4632"/>
                      <a:pt x="1989" y="5478"/>
                    </a:cubicBezTo>
                    <a:cubicBezTo>
                      <a:pt x="1" y="8740"/>
                      <a:pt x="1108" y="11800"/>
                      <a:pt x="1108" y="11800"/>
                    </a:cubicBezTo>
                    <a:cubicBezTo>
                      <a:pt x="1108" y="11800"/>
                      <a:pt x="2287" y="11633"/>
                      <a:pt x="3632" y="10800"/>
                    </a:cubicBezTo>
                    <a:cubicBezTo>
                      <a:pt x="4537" y="10252"/>
                      <a:pt x="5525" y="9407"/>
                      <a:pt x="6311" y="8109"/>
                    </a:cubicBezTo>
                    <a:cubicBezTo>
                      <a:pt x="8287" y="4847"/>
                      <a:pt x="8275" y="1"/>
                      <a:pt x="8275"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65" name="Google Shape;5865;p46"/>
              <p:cNvSpPr/>
              <p:nvPr/>
            </p:nvSpPr>
            <p:spPr>
              <a:xfrm>
                <a:off x="5681050" y="2634375"/>
                <a:ext cx="164325" cy="337575"/>
              </a:xfrm>
              <a:custGeom>
                <a:avLst/>
                <a:gdLst/>
                <a:ahLst/>
                <a:cxnLst/>
                <a:rect l="l" t="t" r="r" b="b"/>
                <a:pathLst>
                  <a:path w="6573" h="13503" extrusionOk="0">
                    <a:moveTo>
                      <a:pt x="4204" y="7787"/>
                    </a:moveTo>
                    <a:cubicBezTo>
                      <a:pt x="4335" y="7799"/>
                      <a:pt x="4442" y="7907"/>
                      <a:pt x="4442" y="8037"/>
                    </a:cubicBezTo>
                    <a:cubicBezTo>
                      <a:pt x="4442" y="8180"/>
                      <a:pt x="4323" y="8276"/>
                      <a:pt x="4192" y="8276"/>
                    </a:cubicBezTo>
                    <a:cubicBezTo>
                      <a:pt x="4049" y="8276"/>
                      <a:pt x="3954" y="8157"/>
                      <a:pt x="3954" y="8026"/>
                    </a:cubicBezTo>
                    <a:cubicBezTo>
                      <a:pt x="3954" y="7895"/>
                      <a:pt x="4073" y="7787"/>
                      <a:pt x="4204" y="7787"/>
                    </a:cubicBezTo>
                    <a:close/>
                    <a:moveTo>
                      <a:pt x="2060" y="1"/>
                    </a:moveTo>
                    <a:cubicBezTo>
                      <a:pt x="2060" y="1"/>
                      <a:pt x="1" y="2549"/>
                      <a:pt x="810" y="6275"/>
                    </a:cubicBezTo>
                    <a:cubicBezTo>
                      <a:pt x="1608" y="9990"/>
                      <a:pt x="4966" y="13502"/>
                      <a:pt x="4966" y="13502"/>
                    </a:cubicBezTo>
                    <a:cubicBezTo>
                      <a:pt x="4966" y="13502"/>
                      <a:pt x="6573" y="8919"/>
                      <a:pt x="5763" y="5204"/>
                    </a:cubicBezTo>
                    <a:cubicBezTo>
                      <a:pt x="4966" y="1477"/>
                      <a:pt x="2060" y="1"/>
                      <a:pt x="2060"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66" name="Google Shape;5866;p46"/>
              <p:cNvSpPr/>
              <p:nvPr/>
            </p:nvSpPr>
            <p:spPr>
              <a:xfrm>
                <a:off x="5027400" y="3306625"/>
                <a:ext cx="342325" cy="129400"/>
              </a:xfrm>
              <a:custGeom>
                <a:avLst/>
                <a:gdLst/>
                <a:ahLst/>
                <a:cxnLst/>
                <a:rect l="l" t="t" r="r" b="b"/>
                <a:pathLst>
                  <a:path w="13693" h="5176" extrusionOk="0">
                    <a:moveTo>
                      <a:pt x="10890" y="2839"/>
                    </a:moveTo>
                    <a:cubicBezTo>
                      <a:pt x="10903" y="2839"/>
                      <a:pt x="10917" y="2840"/>
                      <a:pt x="10931" y="2841"/>
                    </a:cubicBezTo>
                    <a:cubicBezTo>
                      <a:pt x="11323" y="2853"/>
                      <a:pt x="11657" y="3198"/>
                      <a:pt x="11645" y="3591"/>
                    </a:cubicBezTo>
                    <a:cubicBezTo>
                      <a:pt x="11622" y="3982"/>
                      <a:pt x="11299" y="4306"/>
                      <a:pt x="10923" y="4306"/>
                    </a:cubicBezTo>
                    <a:cubicBezTo>
                      <a:pt x="10909" y="4306"/>
                      <a:pt x="10896" y="4306"/>
                      <a:pt x="10883" y="4305"/>
                    </a:cubicBezTo>
                    <a:cubicBezTo>
                      <a:pt x="10478" y="4293"/>
                      <a:pt x="10157" y="3948"/>
                      <a:pt x="10169" y="3555"/>
                    </a:cubicBezTo>
                    <a:cubicBezTo>
                      <a:pt x="10180" y="3164"/>
                      <a:pt x="10503" y="2839"/>
                      <a:pt x="10890" y="2839"/>
                    </a:cubicBezTo>
                    <a:close/>
                    <a:moveTo>
                      <a:pt x="5084" y="1"/>
                    </a:moveTo>
                    <a:cubicBezTo>
                      <a:pt x="1930" y="1"/>
                      <a:pt x="1" y="1852"/>
                      <a:pt x="1" y="1852"/>
                    </a:cubicBezTo>
                    <a:cubicBezTo>
                      <a:pt x="1" y="1852"/>
                      <a:pt x="1715" y="4627"/>
                      <a:pt x="5489" y="5103"/>
                    </a:cubicBezTo>
                    <a:cubicBezTo>
                      <a:pt x="5890" y="5153"/>
                      <a:pt x="6298" y="5176"/>
                      <a:pt x="6707" y="5176"/>
                    </a:cubicBezTo>
                    <a:cubicBezTo>
                      <a:pt x="10161" y="5176"/>
                      <a:pt x="13693" y="3567"/>
                      <a:pt x="13693" y="3567"/>
                    </a:cubicBezTo>
                    <a:cubicBezTo>
                      <a:pt x="13693" y="3567"/>
                      <a:pt x="9895" y="531"/>
                      <a:pt x="6120" y="66"/>
                    </a:cubicBezTo>
                    <a:cubicBezTo>
                      <a:pt x="5762" y="21"/>
                      <a:pt x="5416" y="1"/>
                      <a:pt x="5084"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67" name="Google Shape;5867;p46"/>
              <p:cNvSpPr/>
              <p:nvPr/>
            </p:nvSpPr>
            <p:spPr>
              <a:xfrm>
                <a:off x="5452450" y="2626650"/>
                <a:ext cx="162850" cy="337850"/>
              </a:xfrm>
              <a:custGeom>
                <a:avLst/>
                <a:gdLst/>
                <a:ahLst/>
                <a:cxnLst/>
                <a:rect l="l" t="t" r="r" b="b"/>
                <a:pathLst>
                  <a:path w="6514" h="13514" extrusionOk="0">
                    <a:moveTo>
                      <a:pt x="2537" y="11109"/>
                    </a:moveTo>
                    <a:cubicBezTo>
                      <a:pt x="2799" y="11121"/>
                      <a:pt x="3001" y="11323"/>
                      <a:pt x="3001" y="11597"/>
                    </a:cubicBezTo>
                    <a:cubicBezTo>
                      <a:pt x="2989" y="11847"/>
                      <a:pt x="2775" y="12061"/>
                      <a:pt x="2513" y="12061"/>
                    </a:cubicBezTo>
                    <a:cubicBezTo>
                      <a:pt x="2239" y="12037"/>
                      <a:pt x="2049" y="11835"/>
                      <a:pt x="2049" y="11561"/>
                    </a:cubicBezTo>
                    <a:cubicBezTo>
                      <a:pt x="2060" y="11311"/>
                      <a:pt x="2275" y="11109"/>
                      <a:pt x="2537" y="11109"/>
                    </a:cubicBezTo>
                    <a:close/>
                    <a:moveTo>
                      <a:pt x="4442" y="0"/>
                    </a:moveTo>
                    <a:cubicBezTo>
                      <a:pt x="4442" y="0"/>
                      <a:pt x="1549" y="1489"/>
                      <a:pt x="775" y="5227"/>
                    </a:cubicBezTo>
                    <a:cubicBezTo>
                      <a:pt x="1" y="8966"/>
                      <a:pt x="1644" y="13514"/>
                      <a:pt x="1644" y="13514"/>
                    </a:cubicBezTo>
                    <a:cubicBezTo>
                      <a:pt x="1644" y="13514"/>
                      <a:pt x="4966" y="9990"/>
                      <a:pt x="5740" y="6251"/>
                    </a:cubicBezTo>
                    <a:cubicBezTo>
                      <a:pt x="6513" y="2512"/>
                      <a:pt x="4442" y="0"/>
                      <a:pt x="4442"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68" name="Google Shape;5868;p46"/>
              <p:cNvSpPr/>
              <p:nvPr/>
            </p:nvSpPr>
            <p:spPr>
              <a:xfrm>
                <a:off x="6301675" y="2856425"/>
                <a:ext cx="165800" cy="336375"/>
              </a:xfrm>
              <a:custGeom>
                <a:avLst/>
                <a:gdLst/>
                <a:ahLst/>
                <a:cxnLst/>
                <a:rect l="l" t="t" r="r" b="b"/>
                <a:pathLst>
                  <a:path w="6632" h="13455" extrusionOk="0">
                    <a:moveTo>
                      <a:pt x="4608" y="1"/>
                    </a:moveTo>
                    <a:cubicBezTo>
                      <a:pt x="4608" y="1"/>
                      <a:pt x="1667" y="1430"/>
                      <a:pt x="834" y="5156"/>
                    </a:cubicBezTo>
                    <a:cubicBezTo>
                      <a:pt x="0" y="8871"/>
                      <a:pt x="1572" y="13455"/>
                      <a:pt x="1572" y="13455"/>
                    </a:cubicBezTo>
                    <a:cubicBezTo>
                      <a:pt x="1572" y="13455"/>
                      <a:pt x="4965" y="9978"/>
                      <a:pt x="5799" y="6275"/>
                    </a:cubicBezTo>
                    <a:cubicBezTo>
                      <a:pt x="6632" y="2549"/>
                      <a:pt x="4608" y="1"/>
                      <a:pt x="4608"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69" name="Google Shape;5869;p46"/>
              <p:cNvSpPr/>
              <p:nvPr/>
            </p:nvSpPr>
            <p:spPr>
              <a:xfrm>
                <a:off x="6051050" y="2136625"/>
                <a:ext cx="336975" cy="134225"/>
              </a:xfrm>
              <a:custGeom>
                <a:avLst/>
                <a:gdLst/>
                <a:ahLst/>
                <a:cxnLst/>
                <a:rect l="l" t="t" r="r" b="b"/>
                <a:pathLst>
                  <a:path w="13479" h="5369" extrusionOk="0">
                    <a:moveTo>
                      <a:pt x="5982" y="1"/>
                    </a:moveTo>
                    <a:cubicBezTo>
                      <a:pt x="2916" y="1"/>
                      <a:pt x="0" y="1016"/>
                      <a:pt x="0" y="1016"/>
                    </a:cubicBezTo>
                    <a:cubicBezTo>
                      <a:pt x="0" y="1016"/>
                      <a:pt x="3501" y="4373"/>
                      <a:pt x="7215" y="5183"/>
                    </a:cubicBezTo>
                    <a:cubicBezTo>
                      <a:pt x="7826" y="5313"/>
                      <a:pt x="8404" y="5368"/>
                      <a:pt x="8945" y="5368"/>
                    </a:cubicBezTo>
                    <a:cubicBezTo>
                      <a:pt x="11705" y="5368"/>
                      <a:pt x="13478" y="3945"/>
                      <a:pt x="13478" y="3945"/>
                    </a:cubicBezTo>
                    <a:cubicBezTo>
                      <a:pt x="13478" y="3945"/>
                      <a:pt x="12025" y="1028"/>
                      <a:pt x="8299" y="230"/>
                    </a:cubicBezTo>
                    <a:cubicBezTo>
                      <a:pt x="7547" y="66"/>
                      <a:pt x="6760" y="1"/>
                      <a:pt x="5982"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70" name="Google Shape;5870;p46"/>
              <p:cNvSpPr/>
              <p:nvPr/>
            </p:nvSpPr>
            <p:spPr>
              <a:xfrm>
                <a:off x="5815900" y="3389825"/>
                <a:ext cx="147650" cy="339650"/>
              </a:xfrm>
              <a:custGeom>
                <a:avLst/>
                <a:gdLst/>
                <a:ahLst/>
                <a:cxnLst/>
                <a:rect l="l" t="t" r="r" b="b"/>
                <a:pathLst>
                  <a:path w="5906" h="13586" extrusionOk="0">
                    <a:moveTo>
                      <a:pt x="4372" y="3287"/>
                    </a:moveTo>
                    <a:cubicBezTo>
                      <a:pt x="4379" y="3287"/>
                      <a:pt x="4386" y="3287"/>
                      <a:pt x="4394" y="3287"/>
                    </a:cubicBezTo>
                    <a:cubicBezTo>
                      <a:pt x="4834" y="3299"/>
                      <a:pt x="5179" y="3680"/>
                      <a:pt x="5168" y="4108"/>
                    </a:cubicBezTo>
                    <a:cubicBezTo>
                      <a:pt x="5144" y="4542"/>
                      <a:pt x="4787" y="4883"/>
                      <a:pt x="4368" y="4883"/>
                    </a:cubicBezTo>
                    <a:cubicBezTo>
                      <a:pt x="4360" y="4883"/>
                      <a:pt x="4353" y="4883"/>
                      <a:pt x="4346" y="4882"/>
                    </a:cubicBezTo>
                    <a:cubicBezTo>
                      <a:pt x="3894" y="4870"/>
                      <a:pt x="3560" y="4489"/>
                      <a:pt x="3572" y="4061"/>
                    </a:cubicBezTo>
                    <a:cubicBezTo>
                      <a:pt x="3572" y="3639"/>
                      <a:pt x="3929" y="3287"/>
                      <a:pt x="4372" y="3287"/>
                    </a:cubicBezTo>
                    <a:close/>
                    <a:moveTo>
                      <a:pt x="2266" y="6715"/>
                    </a:moveTo>
                    <a:cubicBezTo>
                      <a:pt x="2280" y="6715"/>
                      <a:pt x="2295" y="6715"/>
                      <a:pt x="2310" y="6716"/>
                    </a:cubicBezTo>
                    <a:cubicBezTo>
                      <a:pt x="2727" y="6728"/>
                      <a:pt x="3060" y="7085"/>
                      <a:pt x="3048" y="7514"/>
                    </a:cubicBezTo>
                    <a:cubicBezTo>
                      <a:pt x="3037" y="7935"/>
                      <a:pt x="2691" y="8264"/>
                      <a:pt x="2261" y="8264"/>
                    </a:cubicBezTo>
                    <a:cubicBezTo>
                      <a:pt x="2254" y="8264"/>
                      <a:pt x="2246" y="8264"/>
                      <a:pt x="2239" y="8264"/>
                    </a:cubicBezTo>
                    <a:cubicBezTo>
                      <a:pt x="1810" y="8240"/>
                      <a:pt x="1489" y="7883"/>
                      <a:pt x="1500" y="7454"/>
                    </a:cubicBezTo>
                    <a:cubicBezTo>
                      <a:pt x="1512" y="7040"/>
                      <a:pt x="1846" y="6715"/>
                      <a:pt x="2266" y="6715"/>
                    </a:cubicBezTo>
                    <a:close/>
                    <a:moveTo>
                      <a:pt x="1875" y="9117"/>
                    </a:moveTo>
                    <a:lnTo>
                      <a:pt x="3941" y="9180"/>
                    </a:lnTo>
                    <a:cubicBezTo>
                      <a:pt x="3882" y="9359"/>
                      <a:pt x="3715" y="9490"/>
                      <a:pt x="3513" y="9490"/>
                    </a:cubicBezTo>
                    <a:cubicBezTo>
                      <a:pt x="3298" y="9490"/>
                      <a:pt x="3155" y="9347"/>
                      <a:pt x="3108" y="9157"/>
                    </a:cubicBezTo>
                    <a:lnTo>
                      <a:pt x="1875" y="9117"/>
                    </a:lnTo>
                    <a:close/>
                    <a:moveTo>
                      <a:pt x="2143" y="1"/>
                    </a:moveTo>
                    <a:cubicBezTo>
                      <a:pt x="2143" y="1"/>
                      <a:pt x="0" y="2453"/>
                      <a:pt x="667" y="6204"/>
                    </a:cubicBezTo>
                    <a:cubicBezTo>
                      <a:pt x="846" y="7204"/>
                      <a:pt x="1203" y="8204"/>
                      <a:pt x="1631" y="9109"/>
                    </a:cubicBezTo>
                    <a:lnTo>
                      <a:pt x="1643" y="9109"/>
                    </a:lnTo>
                    <a:lnTo>
                      <a:pt x="1643" y="9109"/>
                    </a:lnTo>
                    <a:cubicBezTo>
                      <a:pt x="2834" y="11621"/>
                      <a:pt x="4560" y="13586"/>
                      <a:pt x="4560" y="13586"/>
                    </a:cubicBezTo>
                    <a:cubicBezTo>
                      <a:pt x="4560" y="13586"/>
                      <a:pt x="5322" y="11633"/>
                      <a:pt x="5668" y="9240"/>
                    </a:cubicBezTo>
                    <a:cubicBezTo>
                      <a:pt x="5846" y="7990"/>
                      <a:pt x="5906" y="6609"/>
                      <a:pt x="5668" y="5311"/>
                    </a:cubicBezTo>
                    <a:cubicBezTo>
                      <a:pt x="5001" y="1561"/>
                      <a:pt x="2143" y="1"/>
                      <a:pt x="2143"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71" name="Google Shape;5871;p46"/>
              <p:cNvSpPr/>
              <p:nvPr/>
            </p:nvSpPr>
            <p:spPr>
              <a:xfrm>
                <a:off x="6533550" y="2390300"/>
                <a:ext cx="207175" cy="295300"/>
              </a:xfrm>
              <a:custGeom>
                <a:avLst/>
                <a:gdLst/>
                <a:ahLst/>
                <a:cxnLst/>
                <a:rect l="l" t="t" r="r" b="b"/>
                <a:pathLst>
                  <a:path w="8287" h="11812" extrusionOk="0">
                    <a:moveTo>
                      <a:pt x="8275" y="1"/>
                    </a:moveTo>
                    <a:lnTo>
                      <a:pt x="8275" y="1"/>
                    </a:lnTo>
                    <a:cubicBezTo>
                      <a:pt x="8275" y="1"/>
                      <a:pt x="5929" y="1227"/>
                      <a:pt x="3882" y="3180"/>
                    </a:cubicBezTo>
                    <a:cubicBezTo>
                      <a:pt x="3167" y="3858"/>
                      <a:pt x="2501" y="4632"/>
                      <a:pt x="1977" y="5478"/>
                    </a:cubicBezTo>
                    <a:cubicBezTo>
                      <a:pt x="0" y="8740"/>
                      <a:pt x="1107" y="11812"/>
                      <a:pt x="1107" y="11812"/>
                    </a:cubicBezTo>
                    <a:cubicBezTo>
                      <a:pt x="1107" y="11812"/>
                      <a:pt x="2274" y="11645"/>
                      <a:pt x="3632" y="10812"/>
                    </a:cubicBezTo>
                    <a:cubicBezTo>
                      <a:pt x="4536" y="10264"/>
                      <a:pt x="5525" y="9407"/>
                      <a:pt x="6311" y="8121"/>
                    </a:cubicBezTo>
                    <a:cubicBezTo>
                      <a:pt x="8287" y="4859"/>
                      <a:pt x="8275" y="1"/>
                      <a:pt x="8275"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72" name="Google Shape;5872;p46"/>
              <p:cNvSpPr/>
              <p:nvPr/>
            </p:nvSpPr>
            <p:spPr>
              <a:xfrm>
                <a:off x="6670175" y="3360950"/>
                <a:ext cx="342325" cy="129250"/>
              </a:xfrm>
              <a:custGeom>
                <a:avLst/>
                <a:gdLst/>
                <a:ahLst/>
                <a:cxnLst/>
                <a:rect l="l" t="t" r="r" b="b"/>
                <a:pathLst>
                  <a:path w="13693" h="5170" extrusionOk="0">
                    <a:moveTo>
                      <a:pt x="10897" y="2834"/>
                    </a:moveTo>
                    <a:cubicBezTo>
                      <a:pt x="10904" y="2834"/>
                      <a:pt x="10911" y="2834"/>
                      <a:pt x="10918" y="2835"/>
                    </a:cubicBezTo>
                    <a:cubicBezTo>
                      <a:pt x="11323" y="2846"/>
                      <a:pt x="11633" y="3192"/>
                      <a:pt x="11633" y="3597"/>
                    </a:cubicBezTo>
                    <a:cubicBezTo>
                      <a:pt x="11621" y="3994"/>
                      <a:pt x="11288" y="4311"/>
                      <a:pt x="10904" y="4311"/>
                    </a:cubicBezTo>
                    <a:cubicBezTo>
                      <a:pt x="10897" y="4311"/>
                      <a:pt x="10890" y="4311"/>
                      <a:pt x="10882" y="4311"/>
                    </a:cubicBezTo>
                    <a:cubicBezTo>
                      <a:pt x="10478" y="4287"/>
                      <a:pt x="10144" y="3954"/>
                      <a:pt x="10168" y="3549"/>
                    </a:cubicBezTo>
                    <a:cubicBezTo>
                      <a:pt x="10180" y="3151"/>
                      <a:pt x="10513" y="2834"/>
                      <a:pt x="10897" y="2834"/>
                    </a:cubicBezTo>
                    <a:close/>
                    <a:moveTo>
                      <a:pt x="5043" y="1"/>
                    </a:moveTo>
                    <a:cubicBezTo>
                      <a:pt x="1896" y="1"/>
                      <a:pt x="0" y="1858"/>
                      <a:pt x="0" y="1858"/>
                    </a:cubicBezTo>
                    <a:cubicBezTo>
                      <a:pt x="0" y="1858"/>
                      <a:pt x="1715" y="4621"/>
                      <a:pt x="5489" y="5097"/>
                    </a:cubicBezTo>
                    <a:cubicBezTo>
                      <a:pt x="5890" y="5147"/>
                      <a:pt x="6297" y="5170"/>
                      <a:pt x="6706" y="5170"/>
                    </a:cubicBezTo>
                    <a:cubicBezTo>
                      <a:pt x="10161" y="5170"/>
                      <a:pt x="13692" y="3561"/>
                      <a:pt x="13692" y="3561"/>
                    </a:cubicBezTo>
                    <a:cubicBezTo>
                      <a:pt x="13692" y="3561"/>
                      <a:pt x="9894" y="525"/>
                      <a:pt x="6120" y="72"/>
                    </a:cubicBezTo>
                    <a:cubicBezTo>
                      <a:pt x="5747" y="23"/>
                      <a:pt x="5388" y="1"/>
                      <a:pt x="5043"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73" name="Google Shape;5873;p46"/>
              <p:cNvSpPr/>
              <p:nvPr/>
            </p:nvSpPr>
            <p:spPr>
              <a:xfrm>
                <a:off x="699175" y="4114625"/>
                <a:ext cx="164050" cy="337575"/>
              </a:xfrm>
              <a:custGeom>
                <a:avLst/>
                <a:gdLst/>
                <a:ahLst/>
                <a:cxnLst/>
                <a:rect l="l" t="t" r="r" b="b"/>
                <a:pathLst>
                  <a:path w="6562" h="13503" extrusionOk="0">
                    <a:moveTo>
                      <a:pt x="4192" y="7775"/>
                    </a:moveTo>
                    <a:cubicBezTo>
                      <a:pt x="4335" y="7799"/>
                      <a:pt x="4430" y="7906"/>
                      <a:pt x="4430" y="8037"/>
                    </a:cubicBezTo>
                    <a:cubicBezTo>
                      <a:pt x="4430" y="8168"/>
                      <a:pt x="4311" y="8275"/>
                      <a:pt x="4180" y="8275"/>
                    </a:cubicBezTo>
                    <a:cubicBezTo>
                      <a:pt x="4049" y="8275"/>
                      <a:pt x="3942" y="8156"/>
                      <a:pt x="3942" y="8025"/>
                    </a:cubicBezTo>
                    <a:cubicBezTo>
                      <a:pt x="3942" y="7882"/>
                      <a:pt x="4061" y="7775"/>
                      <a:pt x="4192" y="7775"/>
                    </a:cubicBezTo>
                    <a:close/>
                    <a:moveTo>
                      <a:pt x="2049" y="0"/>
                    </a:moveTo>
                    <a:cubicBezTo>
                      <a:pt x="2049" y="0"/>
                      <a:pt x="1" y="2525"/>
                      <a:pt x="799" y="6263"/>
                    </a:cubicBezTo>
                    <a:cubicBezTo>
                      <a:pt x="1608" y="9990"/>
                      <a:pt x="4954" y="13502"/>
                      <a:pt x="4954" y="13502"/>
                    </a:cubicBezTo>
                    <a:cubicBezTo>
                      <a:pt x="4954" y="13502"/>
                      <a:pt x="6561" y="8918"/>
                      <a:pt x="5763" y="5192"/>
                    </a:cubicBezTo>
                    <a:cubicBezTo>
                      <a:pt x="4954" y="1477"/>
                      <a:pt x="2049" y="0"/>
                      <a:pt x="2049"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74" name="Google Shape;5874;p46"/>
              <p:cNvSpPr/>
              <p:nvPr/>
            </p:nvSpPr>
            <p:spPr>
              <a:xfrm>
                <a:off x="1319800" y="4336375"/>
                <a:ext cx="165525" cy="336375"/>
              </a:xfrm>
              <a:custGeom>
                <a:avLst/>
                <a:gdLst/>
                <a:ahLst/>
                <a:cxnLst/>
                <a:rect l="l" t="t" r="r" b="b"/>
                <a:pathLst>
                  <a:path w="6621" h="13455" extrusionOk="0">
                    <a:moveTo>
                      <a:pt x="4596" y="1"/>
                    </a:moveTo>
                    <a:cubicBezTo>
                      <a:pt x="4596" y="1"/>
                      <a:pt x="1667" y="1429"/>
                      <a:pt x="834" y="5144"/>
                    </a:cubicBezTo>
                    <a:cubicBezTo>
                      <a:pt x="0" y="8871"/>
                      <a:pt x="1560" y="13455"/>
                      <a:pt x="1560" y="13455"/>
                    </a:cubicBezTo>
                    <a:cubicBezTo>
                      <a:pt x="1560" y="13455"/>
                      <a:pt x="4953" y="9966"/>
                      <a:pt x="5787" y="6263"/>
                    </a:cubicBezTo>
                    <a:cubicBezTo>
                      <a:pt x="6620" y="2560"/>
                      <a:pt x="4596" y="1"/>
                      <a:pt x="4596"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75" name="Google Shape;5875;p46"/>
              <p:cNvSpPr/>
              <p:nvPr/>
            </p:nvSpPr>
            <p:spPr>
              <a:xfrm>
                <a:off x="1068875" y="3616675"/>
                <a:ext cx="337275" cy="134325"/>
              </a:xfrm>
              <a:custGeom>
                <a:avLst/>
                <a:gdLst/>
                <a:ahLst/>
                <a:cxnLst/>
                <a:rect l="l" t="t" r="r" b="b"/>
                <a:pathLst>
                  <a:path w="13491" h="5373" extrusionOk="0">
                    <a:moveTo>
                      <a:pt x="6002" y="1"/>
                    </a:moveTo>
                    <a:cubicBezTo>
                      <a:pt x="2925" y="1"/>
                      <a:pt x="0" y="1011"/>
                      <a:pt x="0" y="1011"/>
                    </a:cubicBezTo>
                    <a:cubicBezTo>
                      <a:pt x="0" y="1011"/>
                      <a:pt x="3501" y="4381"/>
                      <a:pt x="7239" y="5179"/>
                    </a:cubicBezTo>
                    <a:cubicBezTo>
                      <a:pt x="7858" y="5316"/>
                      <a:pt x="8444" y="5373"/>
                      <a:pt x="8992" y="5373"/>
                    </a:cubicBezTo>
                    <a:cubicBezTo>
                      <a:pt x="11722" y="5373"/>
                      <a:pt x="13490" y="3952"/>
                      <a:pt x="13490" y="3952"/>
                    </a:cubicBezTo>
                    <a:cubicBezTo>
                      <a:pt x="13490" y="3952"/>
                      <a:pt x="12026" y="1035"/>
                      <a:pt x="8311" y="226"/>
                    </a:cubicBezTo>
                    <a:cubicBezTo>
                      <a:pt x="7561" y="65"/>
                      <a:pt x="6777" y="1"/>
                      <a:pt x="6002"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76" name="Google Shape;5876;p46"/>
              <p:cNvSpPr/>
              <p:nvPr/>
            </p:nvSpPr>
            <p:spPr>
              <a:xfrm>
                <a:off x="887300" y="3227025"/>
                <a:ext cx="147950" cy="339925"/>
              </a:xfrm>
              <a:custGeom>
                <a:avLst/>
                <a:gdLst/>
                <a:ahLst/>
                <a:cxnLst/>
                <a:rect l="l" t="t" r="r" b="b"/>
                <a:pathLst>
                  <a:path w="5918" h="13597" extrusionOk="0">
                    <a:moveTo>
                      <a:pt x="4384" y="3298"/>
                    </a:moveTo>
                    <a:cubicBezTo>
                      <a:pt x="4391" y="3298"/>
                      <a:pt x="4398" y="3298"/>
                      <a:pt x="4406" y="3298"/>
                    </a:cubicBezTo>
                    <a:cubicBezTo>
                      <a:pt x="4858" y="3310"/>
                      <a:pt x="5204" y="3679"/>
                      <a:pt x="5180" y="4120"/>
                    </a:cubicBezTo>
                    <a:cubicBezTo>
                      <a:pt x="5168" y="4553"/>
                      <a:pt x="4811" y="4894"/>
                      <a:pt x="4392" y="4894"/>
                    </a:cubicBezTo>
                    <a:cubicBezTo>
                      <a:pt x="4384" y="4894"/>
                      <a:pt x="4377" y="4894"/>
                      <a:pt x="4370" y="4894"/>
                    </a:cubicBezTo>
                    <a:cubicBezTo>
                      <a:pt x="3918" y="4870"/>
                      <a:pt x="3572" y="4513"/>
                      <a:pt x="3596" y="4072"/>
                    </a:cubicBezTo>
                    <a:cubicBezTo>
                      <a:pt x="3608" y="3627"/>
                      <a:pt x="3965" y="3298"/>
                      <a:pt x="4384" y="3298"/>
                    </a:cubicBezTo>
                    <a:close/>
                    <a:moveTo>
                      <a:pt x="2279" y="6738"/>
                    </a:moveTo>
                    <a:cubicBezTo>
                      <a:pt x="2293" y="6738"/>
                      <a:pt x="2308" y="6738"/>
                      <a:pt x="2322" y="6739"/>
                    </a:cubicBezTo>
                    <a:cubicBezTo>
                      <a:pt x="2763" y="6751"/>
                      <a:pt x="3084" y="7108"/>
                      <a:pt x="3072" y="7537"/>
                    </a:cubicBezTo>
                    <a:cubicBezTo>
                      <a:pt x="3061" y="7958"/>
                      <a:pt x="2716" y="8287"/>
                      <a:pt x="2286" y="8287"/>
                    </a:cubicBezTo>
                    <a:cubicBezTo>
                      <a:pt x="2278" y="8287"/>
                      <a:pt x="2270" y="8287"/>
                      <a:pt x="2263" y="8287"/>
                    </a:cubicBezTo>
                    <a:cubicBezTo>
                      <a:pt x="1834" y="8263"/>
                      <a:pt x="1513" y="7906"/>
                      <a:pt x="1525" y="7477"/>
                    </a:cubicBezTo>
                    <a:cubicBezTo>
                      <a:pt x="1536" y="7063"/>
                      <a:pt x="1870" y="6738"/>
                      <a:pt x="2279" y="6738"/>
                    </a:cubicBezTo>
                    <a:close/>
                    <a:moveTo>
                      <a:pt x="2144" y="0"/>
                    </a:moveTo>
                    <a:cubicBezTo>
                      <a:pt x="2144" y="0"/>
                      <a:pt x="1" y="2465"/>
                      <a:pt x="679" y="6215"/>
                    </a:cubicBezTo>
                    <a:cubicBezTo>
                      <a:pt x="858" y="7215"/>
                      <a:pt x="1215" y="8203"/>
                      <a:pt x="1644" y="9120"/>
                    </a:cubicBezTo>
                    <a:cubicBezTo>
                      <a:pt x="2834" y="11632"/>
                      <a:pt x="4561" y="13597"/>
                      <a:pt x="4561" y="13597"/>
                    </a:cubicBezTo>
                    <a:cubicBezTo>
                      <a:pt x="4561" y="13597"/>
                      <a:pt x="5346" y="11644"/>
                      <a:pt x="5680" y="9251"/>
                    </a:cubicBezTo>
                    <a:cubicBezTo>
                      <a:pt x="5858" y="8001"/>
                      <a:pt x="5918" y="6620"/>
                      <a:pt x="5680" y="5322"/>
                    </a:cubicBezTo>
                    <a:cubicBezTo>
                      <a:pt x="5001" y="1572"/>
                      <a:pt x="2144" y="0"/>
                      <a:pt x="2144"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77" name="Google Shape;5877;p46"/>
              <p:cNvSpPr/>
              <p:nvPr/>
            </p:nvSpPr>
            <p:spPr>
              <a:xfrm>
                <a:off x="2341950" y="4168500"/>
                <a:ext cx="164025" cy="337575"/>
              </a:xfrm>
              <a:custGeom>
                <a:avLst/>
                <a:gdLst/>
                <a:ahLst/>
                <a:cxnLst/>
                <a:rect l="l" t="t" r="r" b="b"/>
                <a:pathLst>
                  <a:path w="6561" h="13503" extrusionOk="0">
                    <a:moveTo>
                      <a:pt x="4191" y="7799"/>
                    </a:moveTo>
                    <a:cubicBezTo>
                      <a:pt x="4322" y="7799"/>
                      <a:pt x="4430" y="7918"/>
                      <a:pt x="4430" y="8049"/>
                    </a:cubicBezTo>
                    <a:cubicBezTo>
                      <a:pt x="4430" y="8192"/>
                      <a:pt x="4310" y="8287"/>
                      <a:pt x="4179" y="8287"/>
                    </a:cubicBezTo>
                    <a:cubicBezTo>
                      <a:pt x="4049" y="8287"/>
                      <a:pt x="3941" y="8168"/>
                      <a:pt x="3941" y="8037"/>
                    </a:cubicBezTo>
                    <a:cubicBezTo>
                      <a:pt x="3941" y="7906"/>
                      <a:pt x="4060" y="7799"/>
                      <a:pt x="4191" y="7799"/>
                    </a:cubicBezTo>
                    <a:close/>
                    <a:moveTo>
                      <a:pt x="2036" y="0"/>
                    </a:moveTo>
                    <a:cubicBezTo>
                      <a:pt x="2036" y="0"/>
                      <a:pt x="0" y="2548"/>
                      <a:pt x="798" y="6263"/>
                    </a:cubicBezTo>
                    <a:cubicBezTo>
                      <a:pt x="1596" y="9990"/>
                      <a:pt x="4953" y="13502"/>
                      <a:pt x="4953" y="13502"/>
                    </a:cubicBezTo>
                    <a:cubicBezTo>
                      <a:pt x="4953" y="13502"/>
                      <a:pt x="6561" y="8918"/>
                      <a:pt x="5751" y="5192"/>
                    </a:cubicBezTo>
                    <a:cubicBezTo>
                      <a:pt x="4953" y="1477"/>
                      <a:pt x="2036" y="0"/>
                      <a:pt x="2036"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78" name="Google Shape;5878;p46"/>
              <p:cNvSpPr/>
              <p:nvPr/>
            </p:nvSpPr>
            <p:spPr>
              <a:xfrm>
                <a:off x="2113050" y="4161050"/>
                <a:ext cx="162850" cy="337875"/>
              </a:xfrm>
              <a:custGeom>
                <a:avLst/>
                <a:gdLst/>
                <a:ahLst/>
                <a:cxnLst/>
                <a:rect l="l" t="t" r="r" b="b"/>
                <a:pathLst>
                  <a:path w="6514" h="13515" extrusionOk="0">
                    <a:moveTo>
                      <a:pt x="2548" y="11109"/>
                    </a:moveTo>
                    <a:cubicBezTo>
                      <a:pt x="2798" y="11121"/>
                      <a:pt x="3001" y="11324"/>
                      <a:pt x="3001" y="11597"/>
                    </a:cubicBezTo>
                    <a:cubicBezTo>
                      <a:pt x="2989" y="11848"/>
                      <a:pt x="2787" y="12062"/>
                      <a:pt x="2513" y="12062"/>
                    </a:cubicBezTo>
                    <a:cubicBezTo>
                      <a:pt x="2251" y="12038"/>
                      <a:pt x="2036" y="11824"/>
                      <a:pt x="2048" y="11562"/>
                    </a:cubicBezTo>
                    <a:cubicBezTo>
                      <a:pt x="2072" y="11312"/>
                      <a:pt x="2275" y="11109"/>
                      <a:pt x="2548" y="11109"/>
                    </a:cubicBezTo>
                    <a:close/>
                    <a:moveTo>
                      <a:pt x="4442" y="1"/>
                    </a:moveTo>
                    <a:cubicBezTo>
                      <a:pt x="4442" y="1"/>
                      <a:pt x="1548" y="1489"/>
                      <a:pt x="774" y="5228"/>
                    </a:cubicBezTo>
                    <a:cubicBezTo>
                      <a:pt x="0" y="8966"/>
                      <a:pt x="1655" y="13514"/>
                      <a:pt x="1655" y="13514"/>
                    </a:cubicBezTo>
                    <a:cubicBezTo>
                      <a:pt x="1655" y="13514"/>
                      <a:pt x="4965" y="9990"/>
                      <a:pt x="5739" y="6252"/>
                    </a:cubicBezTo>
                    <a:cubicBezTo>
                      <a:pt x="6513" y="2513"/>
                      <a:pt x="4442" y="1"/>
                      <a:pt x="4442"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79" name="Google Shape;5879;p46"/>
              <p:cNvSpPr/>
              <p:nvPr/>
            </p:nvSpPr>
            <p:spPr>
              <a:xfrm>
                <a:off x="2711350" y="3671050"/>
                <a:ext cx="337550" cy="134200"/>
              </a:xfrm>
              <a:custGeom>
                <a:avLst/>
                <a:gdLst/>
                <a:ahLst/>
                <a:cxnLst/>
                <a:rect l="l" t="t" r="r" b="b"/>
                <a:pathLst>
                  <a:path w="13502" h="5368" extrusionOk="0">
                    <a:moveTo>
                      <a:pt x="5982" y="0"/>
                    </a:moveTo>
                    <a:cubicBezTo>
                      <a:pt x="2916" y="0"/>
                      <a:pt x="0" y="1015"/>
                      <a:pt x="0" y="1015"/>
                    </a:cubicBezTo>
                    <a:cubicBezTo>
                      <a:pt x="0" y="1015"/>
                      <a:pt x="3500" y="4373"/>
                      <a:pt x="7227" y="5182"/>
                    </a:cubicBezTo>
                    <a:cubicBezTo>
                      <a:pt x="7838" y="5313"/>
                      <a:pt x="8416" y="5368"/>
                      <a:pt x="8958" y="5368"/>
                    </a:cubicBezTo>
                    <a:cubicBezTo>
                      <a:pt x="11720" y="5368"/>
                      <a:pt x="13502" y="3944"/>
                      <a:pt x="13502" y="3944"/>
                    </a:cubicBezTo>
                    <a:cubicBezTo>
                      <a:pt x="13502" y="3944"/>
                      <a:pt x="12037" y="1027"/>
                      <a:pt x="8299" y="229"/>
                    </a:cubicBezTo>
                    <a:cubicBezTo>
                      <a:pt x="7547" y="66"/>
                      <a:pt x="6760" y="0"/>
                      <a:pt x="5982"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80" name="Google Shape;5880;p46"/>
              <p:cNvSpPr/>
              <p:nvPr/>
            </p:nvSpPr>
            <p:spPr>
              <a:xfrm>
                <a:off x="2530075" y="3281200"/>
                <a:ext cx="147650" cy="339650"/>
              </a:xfrm>
              <a:custGeom>
                <a:avLst/>
                <a:gdLst/>
                <a:ahLst/>
                <a:cxnLst/>
                <a:rect l="l" t="t" r="r" b="b"/>
                <a:pathLst>
                  <a:path w="5906" h="13586" extrusionOk="0">
                    <a:moveTo>
                      <a:pt x="4384" y="3298"/>
                    </a:moveTo>
                    <a:cubicBezTo>
                      <a:pt x="4391" y="3298"/>
                      <a:pt x="4398" y="3298"/>
                      <a:pt x="4405" y="3298"/>
                    </a:cubicBezTo>
                    <a:cubicBezTo>
                      <a:pt x="4858" y="3322"/>
                      <a:pt x="5191" y="3691"/>
                      <a:pt x="5179" y="4120"/>
                    </a:cubicBezTo>
                    <a:cubicBezTo>
                      <a:pt x="5168" y="4564"/>
                      <a:pt x="4811" y="4894"/>
                      <a:pt x="4381" y="4894"/>
                    </a:cubicBezTo>
                    <a:cubicBezTo>
                      <a:pt x="4373" y="4894"/>
                      <a:pt x="4365" y="4894"/>
                      <a:pt x="4358" y="4893"/>
                    </a:cubicBezTo>
                    <a:cubicBezTo>
                      <a:pt x="3917" y="4882"/>
                      <a:pt x="3572" y="4512"/>
                      <a:pt x="3584" y="4072"/>
                    </a:cubicBezTo>
                    <a:cubicBezTo>
                      <a:pt x="3607" y="3639"/>
                      <a:pt x="3965" y="3298"/>
                      <a:pt x="4384" y="3298"/>
                    </a:cubicBezTo>
                    <a:close/>
                    <a:moveTo>
                      <a:pt x="2299" y="6727"/>
                    </a:moveTo>
                    <a:cubicBezTo>
                      <a:pt x="2306" y="6727"/>
                      <a:pt x="2314" y="6727"/>
                      <a:pt x="2322" y="6727"/>
                    </a:cubicBezTo>
                    <a:cubicBezTo>
                      <a:pt x="2750" y="6739"/>
                      <a:pt x="3084" y="7096"/>
                      <a:pt x="3072" y="7525"/>
                    </a:cubicBezTo>
                    <a:cubicBezTo>
                      <a:pt x="3049" y="7957"/>
                      <a:pt x="2704" y="8275"/>
                      <a:pt x="2285" y="8275"/>
                    </a:cubicBezTo>
                    <a:cubicBezTo>
                      <a:pt x="2278" y="8275"/>
                      <a:pt x="2270" y="8275"/>
                      <a:pt x="2262" y="8275"/>
                    </a:cubicBezTo>
                    <a:cubicBezTo>
                      <a:pt x="1834" y="8263"/>
                      <a:pt x="1500" y="7906"/>
                      <a:pt x="1524" y="7465"/>
                    </a:cubicBezTo>
                    <a:cubicBezTo>
                      <a:pt x="1536" y="7044"/>
                      <a:pt x="1880" y="6727"/>
                      <a:pt x="2299" y="6727"/>
                    </a:cubicBezTo>
                    <a:close/>
                    <a:moveTo>
                      <a:pt x="3131" y="9168"/>
                    </a:moveTo>
                    <a:lnTo>
                      <a:pt x="3965" y="9192"/>
                    </a:lnTo>
                    <a:cubicBezTo>
                      <a:pt x="3905" y="9370"/>
                      <a:pt x="3739" y="9513"/>
                      <a:pt x="3524" y="9513"/>
                    </a:cubicBezTo>
                    <a:cubicBezTo>
                      <a:pt x="3322" y="9489"/>
                      <a:pt x="3167" y="9346"/>
                      <a:pt x="3131" y="9168"/>
                    </a:cubicBezTo>
                    <a:close/>
                    <a:moveTo>
                      <a:pt x="2143" y="0"/>
                    </a:moveTo>
                    <a:cubicBezTo>
                      <a:pt x="2143" y="0"/>
                      <a:pt x="0" y="2453"/>
                      <a:pt x="667" y="6203"/>
                    </a:cubicBezTo>
                    <a:cubicBezTo>
                      <a:pt x="845" y="7203"/>
                      <a:pt x="1203" y="8203"/>
                      <a:pt x="1643" y="9108"/>
                    </a:cubicBezTo>
                    <a:cubicBezTo>
                      <a:pt x="2846" y="11632"/>
                      <a:pt x="4572" y="13585"/>
                      <a:pt x="4572" y="13585"/>
                    </a:cubicBezTo>
                    <a:cubicBezTo>
                      <a:pt x="4572" y="13585"/>
                      <a:pt x="5334" y="11632"/>
                      <a:pt x="5668" y="9239"/>
                    </a:cubicBezTo>
                    <a:cubicBezTo>
                      <a:pt x="5846" y="7989"/>
                      <a:pt x="5906" y="6608"/>
                      <a:pt x="5668" y="5310"/>
                    </a:cubicBezTo>
                    <a:cubicBezTo>
                      <a:pt x="5001" y="1560"/>
                      <a:pt x="2143" y="0"/>
                      <a:pt x="2143"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81" name="Google Shape;5881;p46"/>
              <p:cNvSpPr/>
              <p:nvPr/>
            </p:nvSpPr>
            <p:spPr>
              <a:xfrm>
                <a:off x="3194125" y="3924425"/>
                <a:ext cx="207500" cy="294700"/>
              </a:xfrm>
              <a:custGeom>
                <a:avLst/>
                <a:gdLst/>
                <a:ahLst/>
                <a:cxnLst/>
                <a:rect l="l" t="t" r="r" b="b"/>
                <a:pathLst>
                  <a:path w="8300" h="11788" extrusionOk="0">
                    <a:moveTo>
                      <a:pt x="8276" y="0"/>
                    </a:moveTo>
                    <a:lnTo>
                      <a:pt x="8276" y="0"/>
                    </a:lnTo>
                    <a:cubicBezTo>
                      <a:pt x="8276" y="0"/>
                      <a:pt x="5918" y="1203"/>
                      <a:pt x="3894" y="3156"/>
                    </a:cubicBezTo>
                    <a:cubicBezTo>
                      <a:pt x="3180" y="3846"/>
                      <a:pt x="2501" y="4620"/>
                      <a:pt x="1989" y="5465"/>
                    </a:cubicBezTo>
                    <a:cubicBezTo>
                      <a:pt x="1" y="8728"/>
                      <a:pt x="1108" y="11788"/>
                      <a:pt x="1108" y="11788"/>
                    </a:cubicBezTo>
                    <a:cubicBezTo>
                      <a:pt x="1108" y="11788"/>
                      <a:pt x="2287" y="11621"/>
                      <a:pt x="3632" y="10787"/>
                    </a:cubicBezTo>
                    <a:cubicBezTo>
                      <a:pt x="4549" y="10252"/>
                      <a:pt x="5525" y="9418"/>
                      <a:pt x="6311" y="8109"/>
                    </a:cubicBezTo>
                    <a:cubicBezTo>
                      <a:pt x="8300" y="4858"/>
                      <a:pt x="8276" y="1"/>
                      <a:pt x="8276"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82" name="Google Shape;5882;p46"/>
              <p:cNvSpPr/>
              <p:nvPr/>
            </p:nvSpPr>
            <p:spPr>
              <a:xfrm>
                <a:off x="3984425" y="4222975"/>
                <a:ext cx="164325" cy="337275"/>
              </a:xfrm>
              <a:custGeom>
                <a:avLst/>
                <a:gdLst/>
                <a:ahLst/>
                <a:cxnLst/>
                <a:rect l="l" t="t" r="r" b="b"/>
                <a:pathLst>
                  <a:path w="6573" h="13491" extrusionOk="0">
                    <a:moveTo>
                      <a:pt x="4203" y="7799"/>
                    </a:moveTo>
                    <a:cubicBezTo>
                      <a:pt x="4334" y="7799"/>
                      <a:pt x="4441" y="7918"/>
                      <a:pt x="4441" y="8049"/>
                    </a:cubicBezTo>
                    <a:cubicBezTo>
                      <a:pt x="4441" y="8180"/>
                      <a:pt x="4322" y="8287"/>
                      <a:pt x="4191" y="8287"/>
                    </a:cubicBezTo>
                    <a:cubicBezTo>
                      <a:pt x="4048" y="8287"/>
                      <a:pt x="3953" y="8168"/>
                      <a:pt x="3953" y="8037"/>
                    </a:cubicBezTo>
                    <a:cubicBezTo>
                      <a:pt x="3953" y="7894"/>
                      <a:pt x="4072" y="7799"/>
                      <a:pt x="4203" y="7799"/>
                    </a:cubicBezTo>
                    <a:close/>
                    <a:moveTo>
                      <a:pt x="2048" y="0"/>
                    </a:moveTo>
                    <a:cubicBezTo>
                      <a:pt x="2048" y="0"/>
                      <a:pt x="0" y="2536"/>
                      <a:pt x="810" y="6263"/>
                    </a:cubicBezTo>
                    <a:cubicBezTo>
                      <a:pt x="1607" y="9978"/>
                      <a:pt x="4965" y="13490"/>
                      <a:pt x="4965" y="13490"/>
                    </a:cubicBezTo>
                    <a:cubicBezTo>
                      <a:pt x="4965" y="13490"/>
                      <a:pt x="6572" y="8906"/>
                      <a:pt x="5763" y="5191"/>
                    </a:cubicBezTo>
                    <a:cubicBezTo>
                      <a:pt x="4965" y="1465"/>
                      <a:pt x="2048" y="0"/>
                      <a:pt x="2048"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83" name="Google Shape;5883;p46"/>
              <p:cNvSpPr/>
              <p:nvPr/>
            </p:nvSpPr>
            <p:spPr>
              <a:xfrm>
                <a:off x="4836600" y="3978300"/>
                <a:ext cx="207200" cy="295300"/>
              </a:xfrm>
              <a:custGeom>
                <a:avLst/>
                <a:gdLst/>
                <a:ahLst/>
                <a:cxnLst/>
                <a:rect l="l" t="t" r="r" b="b"/>
                <a:pathLst>
                  <a:path w="8288" h="11812" extrusionOk="0">
                    <a:moveTo>
                      <a:pt x="8276" y="0"/>
                    </a:moveTo>
                    <a:lnTo>
                      <a:pt x="8276" y="0"/>
                    </a:lnTo>
                    <a:cubicBezTo>
                      <a:pt x="8275" y="1"/>
                      <a:pt x="5906" y="1215"/>
                      <a:pt x="3882" y="3156"/>
                    </a:cubicBezTo>
                    <a:cubicBezTo>
                      <a:pt x="3168" y="3846"/>
                      <a:pt x="2501" y="4620"/>
                      <a:pt x="1977" y="5465"/>
                    </a:cubicBezTo>
                    <a:cubicBezTo>
                      <a:pt x="1" y="8740"/>
                      <a:pt x="1096" y="11811"/>
                      <a:pt x="1096" y="11811"/>
                    </a:cubicBezTo>
                    <a:cubicBezTo>
                      <a:pt x="1096" y="11811"/>
                      <a:pt x="2275" y="11645"/>
                      <a:pt x="3632" y="10811"/>
                    </a:cubicBezTo>
                    <a:cubicBezTo>
                      <a:pt x="4537" y="10252"/>
                      <a:pt x="5525" y="9406"/>
                      <a:pt x="6311" y="8120"/>
                    </a:cubicBezTo>
                    <a:cubicBezTo>
                      <a:pt x="8287" y="4858"/>
                      <a:pt x="8276" y="1"/>
                      <a:pt x="8276"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84" name="Google Shape;5884;p46"/>
              <p:cNvSpPr/>
              <p:nvPr/>
            </p:nvSpPr>
            <p:spPr>
              <a:xfrm>
                <a:off x="3755525" y="4215525"/>
                <a:ext cx="163125" cy="337875"/>
              </a:xfrm>
              <a:custGeom>
                <a:avLst/>
                <a:gdLst/>
                <a:ahLst/>
                <a:cxnLst/>
                <a:rect l="l" t="t" r="r" b="b"/>
                <a:pathLst>
                  <a:path w="6525" h="13515" extrusionOk="0">
                    <a:moveTo>
                      <a:pt x="2548" y="11085"/>
                    </a:moveTo>
                    <a:cubicBezTo>
                      <a:pt x="2810" y="11097"/>
                      <a:pt x="3012" y="11312"/>
                      <a:pt x="3012" y="11574"/>
                    </a:cubicBezTo>
                    <a:cubicBezTo>
                      <a:pt x="3001" y="11824"/>
                      <a:pt x="2786" y="12038"/>
                      <a:pt x="2524" y="12038"/>
                    </a:cubicBezTo>
                    <a:cubicBezTo>
                      <a:pt x="2250" y="12026"/>
                      <a:pt x="2048" y="11812"/>
                      <a:pt x="2060" y="11550"/>
                    </a:cubicBezTo>
                    <a:cubicBezTo>
                      <a:pt x="2072" y="11288"/>
                      <a:pt x="2286" y="11085"/>
                      <a:pt x="2548" y="11085"/>
                    </a:cubicBezTo>
                    <a:close/>
                    <a:moveTo>
                      <a:pt x="4453" y="1"/>
                    </a:moveTo>
                    <a:cubicBezTo>
                      <a:pt x="4453" y="1"/>
                      <a:pt x="1560" y="1489"/>
                      <a:pt x="774" y="5216"/>
                    </a:cubicBezTo>
                    <a:cubicBezTo>
                      <a:pt x="0" y="8954"/>
                      <a:pt x="1655" y="13514"/>
                      <a:pt x="1655" y="13514"/>
                    </a:cubicBezTo>
                    <a:cubicBezTo>
                      <a:pt x="1655" y="13514"/>
                      <a:pt x="4977" y="9966"/>
                      <a:pt x="5751" y="6251"/>
                    </a:cubicBezTo>
                    <a:cubicBezTo>
                      <a:pt x="6525" y="2513"/>
                      <a:pt x="4453" y="1"/>
                      <a:pt x="4453"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85" name="Google Shape;5885;p46"/>
              <p:cNvSpPr/>
              <p:nvPr/>
            </p:nvSpPr>
            <p:spPr>
              <a:xfrm>
                <a:off x="4354400" y="3724925"/>
                <a:ext cx="336975" cy="134300"/>
              </a:xfrm>
              <a:custGeom>
                <a:avLst/>
                <a:gdLst/>
                <a:ahLst/>
                <a:cxnLst/>
                <a:rect l="l" t="t" r="r" b="b"/>
                <a:pathLst>
                  <a:path w="13479" h="5372" extrusionOk="0">
                    <a:moveTo>
                      <a:pt x="5982" y="0"/>
                    </a:moveTo>
                    <a:cubicBezTo>
                      <a:pt x="2917" y="0"/>
                      <a:pt x="1" y="1015"/>
                      <a:pt x="1" y="1015"/>
                    </a:cubicBezTo>
                    <a:cubicBezTo>
                      <a:pt x="1" y="1015"/>
                      <a:pt x="3501" y="4385"/>
                      <a:pt x="7216" y="5182"/>
                    </a:cubicBezTo>
                    <a:cubicBezTo>
                      <a:pt x="7831" y="5316"/>
                      <a:pt x="8413" y="5372"/>
                      <a:pt x="8958" y="5372"/>
                    </a:cubicBezTo>
                    <a:cubicBezTo>
                      <a:pt x="11710" y="5372"/>
                      <a:pt x="13478" y="3944"/>
                      <a:pt x="13478" y="3944"/>
                    </a:cubicBezTo>
                    <a:cubicBezTo>
                      <a:pt x="13478" y="3944"/>
                      <a:pt x="12026" y="1027"/>
                      <a:pt x="8299" y="229"/>
                    </a:cubicBezTo>
                    <a:cubicBezTo>
                      <a:pt x="7547" y="66"/>
                      <a:pt x="6760" y="0"/>
                      <a:pt x="5982"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86" name="Google Shape;5886;p46"/>
              <p:cNvSpPr/>
              <p:nvPr/>
            </p:nvSpPr>
            <p:spPr>
              <a:xfrm>
                <a:off x="5627175" y="4277150"/>
                <a:ext cx="164025" cy="337250"/>
              </a:xfrm>
              <a:custGeom>
                <a:avLst/>
                <a:gdLst/>
                <a:ahLst/>
                <a:cxnLst/>
                <a:rect l="l" t="t" r="r" b="b"/>
                <a:pathLst>
                  <a:path w="6561" h="13490" extrusionOk="0">
                    <a:moveTo>
                      <a:pt x="4204" y="7787"/>
                    </a:moveTo>
                    <a:cubicBezTo>
                      <a:pt x="4335" y="7787"/>
                      <a:pt x="4442" y="7906"/>
                      <a:pt x="4442" y="8037"/>
                    </a:cubicBezTo>
                    <a:cubicBezTo>
                      <a:pt x="4442" y="8168"/>
                      <a:pt x="4323" y="8275"/>
                      <a:pt x="4180" y="8275"/>
                    </a:cubicBezTo>
                    <a:cubicBezTo>
                      <a:pt x="4049" y="8275"/>
                      <a:pt x="3930" y="8156"/>
                      <a:pt x="3942" y="8025"/>
                    </a:cubicBezTo>
                    <a:cubicBezTo>
                      <a:pt x="3942" y="7894"/>
                      <a:pt x="4061" y="7787"/>
                      <a:pt x="4204" y="7787"/>
                    </a:cubicBezTo>
                    <a:close/>
                    <a:moveTo>
                      <a:pt x="2049" y="0"/>
                    </a:moveTo>
                    <a:cubicBezTo>
                      <a:pt x="2049" y="0"/>
                      <a:pt x="1" y="2536"/>
                      <a:pt x="798" y="6251"/>
                    </a:cubicBezTo>
                    <a:cubicBezTo>
                      <a:pt x="1608" y="9978"/>
                      <a:pt x="4954" y="13490"/>
                      <a:pt x="4954" y="13490"/>
                    </a:cubicBezTo>
                    <a:cubicBezTo>
                      <a:pt x="4954" y="13490"/>
                      <a:pt x="6561" y="8918"/>
                      <a:pt x="5763" y="5191"/>
                    </a:cubicBezTo>
                    <a:cubicBezTo>
                      <a:pt x="4954" y="1477"/>
                      <a:pt x="2049" y="0"/>
                      <a:pt x="2049"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87" name="Google Shape;5887;p46"/>
              <p:cNvSpPr/>
              <p:nvPr/>
            </p:nvSpPr>
            <p:spPr>
              <a:xfrm>
                <a:off x="5397975" y="4269400"/>
                <a:ext cx="163150" cy="337875"/>
              </a:xfrm>
              <a:custGeom>
                <a:avLst/>
                <a:gdLst/>
                <a:ahLst/>
                <a:cxnLst/>
                <a:rect l="l" t="t" r="r" b="b"/>
                <a:pathLst>
                  <a:path w="6526" h="13515" extrusionOk="0">
                    <a:moveTo>
                      <a:pt x="2549" y="11097"/>
                    </a:moveTo>
                    <a:cubicBezTo>
                      <a:pt x="2811" y="11121"/>
                      <a:pt x="3013" y="11335"/>
                      <a:pt x="3013" y="11597"/>
                    </a:cubicBezTo>
                    <a:cubicBezTo>
                      <a:pt x="2989" y="11847"/>
                      <a:pt x="2787" y="12050"/>
                      <a:pt x="2513" y="12050"/>
                    </a:cubicBezTo>
                    <a:cubicBezTo>
                      <a:pt x="2263" y="12038"/>
                      <a:pt x="2061" y="11835"/>
                      <a:pt x="2061" y="11562"/>
                    </a:cubicBezTo>
                    <a:cubicBezTo>
                      <a:pt x="2073" y="11312"/>
                      <a:pt x="2275" y="11097"/>
                      <a:pt x="2549" y="11097"/>
                    </a:cubicBezTo>
                    <a:close/>
                    <a:moveTo>
                      <a:pt x="4454" y="1"/>
                    </a:moveTo>
                    <a:cubicBezTo>
                      <a:pt x="4454" y="1"/>
                      <a:pt x="1549" y="1489"/>
                      <a:pt x="775" y="5228"/>
                    </a:cubicBezTo>
                    <a:cubicBezTo>
                      <a:pt x="1" y="8954"/>
                      <a:pt x="1656" y="13514"/>
                      <a:pt x="1656" y="13514"/>
                    </a:cubicBezTo>
                    <a:cubicBezTo>
                      <a:pt x="1656" y="13514"/>
                      <a:pt x="4978" y="9966"/>
                      <a:pt x="5752" y="6251"/>
                    </a:cubicBezTo>
                    <a:cubicBezTo>
                      <a:pt x="6525" y="2513"/>
                      <a:pt x="4454" y="1"/>
                      <a:pt x="4454"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88" name="Google Shape;5888;p46"/>
              <p:cNvSpPr/>
              <p:nvPr/>
            </p:nvSpPr>
            <p:spPr>
              <a:xfrm>
                <a:off x="5997175" y="3779225"/>
                <a:ext cx="336950" cy="134375"/>
              </a:xfrm>
              <a:custGeom>
                <a:avLst/>
                <a:gdLst/>
                <a:ahLst/>
                <a:cxnLst/>
                <a:rect l="l" t="t" r="r" b="b"/>
                <a:pathLst>
                  <a:path w="13478" h="5375" extrusionOk="0">
                    <a:moveTo>
                      <a:pt x="6009" y="1"/>
                    </a:moveTo>
                    <a:cubicBezTo>
                      <a:pt x="2934" y="1"/>
                      <a:pt x="0" y="1022"/>
                      <a:pt x="0" y="1022"/>
                    </a:cubicBezTo>
                    <a:cubicBezTo>
                      <a:pt x="0" y="1022"/>
                      <a:pt x="3477" y="4380"/>
                      <a:pt x="7215" y="5189"/>
                    </a:cubicBezTo>
                    <a:cubicBezTo>
                      <a:pt x="7824" y="5320"/>
                      <a:pt x="8401" y="5375"/>
                      <a:pt x="8941" y="5375"/>
                    </a:cubicBezTo>
                    <a:cubicBezTo>
                      <a:pt x="11696" y="5375"/>
                      <a:pt x="13478" y="3951"/>
                      <a:pt x="13478" y="3951"/>
                    </a:cubicBezTo>
                    <a:cubicBezTo>
                      <a:pt x="13478" y="3951"/>
                      <a:pt x="12025" y="1034"/>
                      <a:pt x="8299" y="224"/>
                    </a:cubicBezTo>
                    <a:cubicBezTo>
                      <a:pt x="7556" y="65"/>
                      <a:pt x="6778" y="1"/>
                      <a:pt x="6009"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89" name="Google Shape;5889;p46"/>
              <p:cNvSpPr/>
              <p:nvPr/>
            </p:nvSpPr>
            <p:spPr>
              <a:xfrm>
                <a:off x="6479675" y="4033075"/>
                <a:ext cx="207175" cy="295000"/>
              </a:xfrm>
              <a:custGeom>
                <a:avLst/>
                <a:gdLst/>
                <a:ahLst/>
                <a:cxnLst/>
                <a:rect l="l" t="t" r="r" b="b"/>
                <a:pathLst>
                  <a:path w="8287" h="11800" extrusionOk="0">
                    <a:moveTo>
                      <a:pt x="8275" y="0"/>
                    </a:moveTo>
                    <a:cubicBezTo>
                      <a:pt x="8275" y="0"/>
                      <a:pt x="5906" y="1227"/>
                      <a:pt x="3882" y="3167"/>
                    </a:cubicBezTo>
                    <a:cubicBezTo>
                      <a:pt x="3167" y="3858"/>
                      <a:pt x="2500" y="4632"/>
                      <a:pt x="1977" y="5477"/>
                    </a:cubicBezTo>
                    <a:cubicBezTo>
                      <a:pt x="0" y="8739"/>
                      <a:pt x="1096" y="11799"/>
                      <a:pt x="1096" y="11799"/>
                    </a:cubicBezTo>
                    <a:cubicBezTo>
                      <a:pt x="1096" y="11799"/>
                      <a:pt x="2274" y="11644"/>
                      <a:pt x="3632" y="10811"/>
                    </a:cubicBezTo>
                    <a:cubicBezTo>
                      <a:pt x="4536" y="10251"/>
                      <a:pt x="5525" y="9406"/>
                      <a:pt x="6310" y="8108"/>
                    </a:cubicBezTo>
                    <a:cubicBezTo>
                      <a:pt x="8287" y="4858"/>
                      <a:pt x="8275" y="0"/>
                      <a:pt x="8275"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90" name="Google Shape;5890;p46"/>
              <p:cNvSpPr/>
              <p:nvPr/>
            </p:nvSpPr>
            <p:spPr>
              <a:xfrm>
                <a:off x="969750" y="1198200"/>
                <a:ext cx="192600" cy="304825"/>
              </a:xfrm>
              <a:custGeom>
                <a:avLst/>
                <a:gdLst/>
                <a:ahLst/>
                <a:cxnLst/>
                <a:rect l="l" t="t" r="r" b="b"/>
                <a:pathLst>
                  <a:path w="7704" h="12193" extrusionOk="0">
                    <a:moveTo>
                      <a:pt x="846" y="0"/>
                    </a:moveTo>
                    <a:cubicBezTo>
                      <a:pt x="846" y="0"/>
                      <a:pt x="1" y="2060"/>
                      <a:pt x="703" y="4667"/>
                    </a:cubicBezTo>
                    <a:cubicBezTo>
                      <a:pt x="768" y="4630"/>
                      <a:pt x="833" y="4600"/>
                      <a:pt x="904" y="4600"/>
                    </a:cubicBezTo>
                    <a:cubicBezTo>
                      <a:pt x="924" y="4600"/>
                      <a:pt x="944" y="4603"/>
                      <a:pt x="965" y="4608"/>
                    </a:cubicBezTo>
                    <a:cubicBezTo>
                      <a:pt x="1263" y="4620"/>
                      <a:pt x="1477" y="4858"/>
                      <a:pt x="1477" y="5156"/>
                    </a:cubicBezTo>
                    <a:cubicBezTo>
                      <a:pt x="1465" y="5406"/>
                      <a:pt x="1286" y="5596"/>
                      <a:pt x="1048" y="5644"/>
                    </a:cubicBezTo>
                    <a:cubicBezTo>
                      <a:pt x="1155" y="5894"/>
                      <a:pt x="1275" y="6132"/>
                      <a:pt x="1406" y="6394"/>
                    </a:cubicBezTo>
                    <a:cubicBezTo>
                      <a:pt x="3239" y="9751"/>
                      <a:pt x="7466" y="12192"/>
                      <a:pt x="7466" y="12192"/>
                    </a:cubicBezTo>
                    <a:cubicBezTo>
                      <a:pt x="7466" y="12192"/>
                      <a:pt x="7704" y="7346"/>
                      <a:pt x="5894" y="3965"/>
                    </a:cubicBezTo>
                    <a:cubicBezTo>
                      <a:pt x="4061" y="596"/>
                      <a:pt x="846" y="0"/>
                      <a:pt x="846"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91" name="Google Shape;5891;p46"/>
              <p:cNvSpPr/>
              <p:nvPr/>
            </p:nvSpPr>
            <p:spPr>
              <a:xfrm>
                <a:off x="1194475" y="1541400"/>
                <a:ext cx="12225" cy="12225"/>
              </a:xfrm>
              <a:custGeom>
                <a:avLst/>
                <a:gdLst/>
                <a:ahLst/>
                <a:cxnLst/>
                <a:rect l="l" t="t" r="r" b="b"/>
                <a:pathLst>
                  <a:path w="489" h="489" extrusionOk="0">
                    <a:moveTo>
                      <a:pt x="251" y="0"/>
                    </a:moveTo>
                    <a:cubicBezTo>
                      <a:pt x="120" y="0"/>
                      <a:pt x="1" y="107"/>
                      <a:pt x="1" y="238"/>
                    </a:cubicBezTo>
                    <a:cubicBezTo>
                      <a:pt x="1" y="369"/>
                      <a:pt x="96" y="488"/>
                      <a:pt x="239" y="488"/>
                    </a:cubicBezTo>
                    <a:cubicBezTo>
                      <a:pt x="370" y="488"/>
                      <a:pt x="489" y="381"/>
                      <a:pt x="489" y="250"/>
                    </a:cubicBezTo>
                    <a:cubicBezTo>
                      <a:pt x="489" y="119"/>
                      <a:pt x="382" y="0"/>
                      <a:pt x="251"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92" name="Google Shape;5892;p46"/>
              <p:cNvSpPr/>
              <p:nvPr/>
            </p:nvSpPr>
            <p:spPr>
              <a:xfrm>
                <a:off x="1323075" y="1731000"/>
                <a:ext cx="14300" cy="14300"/>
              </a:xfrm>
              <a:custGeom>
                <a:avLst/>
                <a:gdLst/>
                <a:ahLst/>
                <a:cxnLst/>
                <a:rect l="l" t="t" r="r" b="b"/>
                <a:pathLst>
                  <a:path w="572" h="572" extrusionOk="0">
                    <a:moveTo>
                      <a:pt x="298" y="0"/>
                    </a:moveTo>
                    <a:cubicBezTo>
                      <a:pt x="131" y="0"/>
                      <a:pt x="0" y="119"/>
                      <a:pt x="0" y="274"/>
                    </a:cubicBezTo>
                    <a:cubicBezTo>
                      <a:pt x="0" y="441"/>
                      <a:pt x="119" y="560"/>
                      <a:pt x="274" y="572"/>
                    </a:cubicBezTo>
                    <a:cubicBezTo>
                      <a:pt x="429" y="572"/>
                      <a:pt x="548" y="453"/>
                      <a:pt x="572" y="298"/>
                    </a:cubicBezTo>
                    <a:cubicBezTo>
                      <a:pt x="572" y="143"/>
                      <a:pt x="453" y="24"/>
                      <a:pt x="298"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93" name="Google Shape;5893;p46"/>
              <p:cNvSpPr/>
              <p:nvPr/>
            </p:nvSpPr>
            <p:spPr>
              <a:xfrm>
                <a:off x="1493025" y="1678300"/>
                <a:ext cx="14025" cy="13725"/>
              </a:xfrm>
              <a:custGeom>
                <a:avLst/>
                <a:gdLst/>
                <a:ahLst/>
                <a:cxnLst/>
                <a:rect l="l" t="t" r="r" b="b"/>
                <a:pathLst>
                  <a:path w="561" h="549" extrusionOk="0">
                    <a:moveTo>
                      <a:pt x="287" y="1"/>
                    </a:moveTo>
                    <a:cubicBezTo>
                      <a:pt x="144" y="1"/>
                      <a:pt x="1" y="120"/>
                      <a:pt x="1" y="263"/>
                    </a:cubicBezTo>
                    <a:cubicBezTo>
                      <a:pt x="1" y="418"/>
                      <a:pt x="120" y="549"/>
                      <a:pt x="275" y="549"/>
                    </a:cubicBezTo>
                    <a:cubicBezTo>
                      <a:pt x="417" y="549"/>
                      <a:pt x="537" y="430"/>
                      <a:pt x="560" y="287"/>
                    </a:cubicBezTo>
                    <a:cubicBezTo>
                      <a:pt x="560" y="132"/>
                      <a:pt x="441" y="1"/>
                      <a:pt x="287"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94" name="Google Shape;5894;p46"/>
              <p:cNvSpPr/>
              <p:nvPr/>
            </p:nvSpPr>
            <p:spPr>
              <a:xfrm>
                <a:off x="1513575" y="1581225"/>
                <a:ext cx="23525" cy="23000"/>
              </a:xfrm>
              <a:custGeom>
                <a:avLst/>
                <a:gdLst/>
                <a:ahLst/>
                <a:cxnLst/>
                <a:rect l="l" t="t" r="r" b="b"/>
                <a:pathLst>
                  <a:path w="941" h="920" extrusionOk="0">
                    <a:moveTo>
                      <a:pt x="438" y="1"/>
                    </a:moveTo>
                    <a:cubicBezTo>
                      <a:pt x="204" y="1"/>
                      <a:pt x="0" y="206"/>
                      <a:pt x="0" y="443"/>
                    </a:cubicBezTo>
                    <a:cubicBezTo>
                      <a:pt x="0" y="693"/>
                      <a:pt x="191" y="907"/>
                      <a:pt x="453" y="919"/>
                    </a:cubicBezTo>
                    <a:cubicBezTo>
                      <a:pt x="460" y="920"/>
                      <a:pt x="467" y="920"/>
                      <a:pt x="474" y="920"/>
                    </a:cubicBezTo>
                    <a:cubicBezTo>
                      <a:pt x="715" y="920"/>
                      <a:pt x="929" y="722"/>
                      <a:pt x="929" y="479"/>
                    </a:cubicBezTo>
                    <a:cubicBezTo>
                      <a:pt x="941" y="217"/>
                      <a:pt x="727" y="3"/>
                      <a:pt x="477" y="3"/>
                    </a:cubicBezTo>
                    <a:cubicBezTo>
                      <a:pt x="464" y="1"/>
                      <a:pt x="451" y="1"/>
                      <a:pt x="438"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95" name="Google Shape;5895;p46"/>
              <p:cNvSpPr/>
              <p:nvPr/>
            </p:nvSpPr>
            <p:spPr>
              <a:xfrm>
                <a:off x="968550" y="1392550"/>
                <a:ext cx="25925" cy="25350"/>
              </a:xfrm>
              <a:custGeom>
                <a:avLst/>
                <a:gdLst/>
                <a:ahLst/>
                <a:cxnLst/>
                <a:rect l="l" t="t" r="r" b="b"/>
                <a:pathLst>
                  <a:path w="1037" h="1014" extrusionOk="0">
                    <a:moveTo>
                      <a:pt x="514" y="1"/>
                    </a:moveTo>
                    <a:cubicBezTo>
                      <a:pt x="239" y="1"/>
                      <a:pt x="24" y="211"/>
                      <a:pt x="13" y="489"/>
                    </a:cubicBezTo>
                    <a:cubicBezTo>
                      <a:pt x="1" y="775"/>
                      <a:pt x="227" y="1001"/>
                      <a:pt x="501" y="1013"/>
                    </a:cubicBezTo>
                    <a:cubicBezTo>
                      <a:pt x="508" y="1013"/>
                      <a:pt x="515" y="1013"/>
                      <a:pt x="523" y="1013"/>
                    </a:cubicBezTo>
                    <a:cubicBezTo>
                      <a:pt x="799" y="1013"/>
                      <a:pt x="1025" y="792"/>
                      <a:pt x="1025" y="513"/>
                    </a:cubicBezTo>
                    <a:cubicBezTo>
                      <a:pt x="1037" y="239"/>
                      <a:pt x="822" y="13"/>
                      <a:pt x="537" y="1"/>
                    </a:cubicBezTo>
                    <a:cubicBezTo>
                      <a:pt x="529" y="1"/>
                      <a:pt x="522" y="1"/>
                      <a:pt x="514"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96" name="Google Shape;5896;p46"/>
              <p:cNvSpPr/>
              <p:nvPr/>
            </p:nvSpPr>
            <p:spPr>
              <a:xfrm>
                <a:off x="1520425" y="1465775"/>
                <a:ext cx="295600" cy="189500"/>
              </a:xfrm>
              <a:custGeom>
                <a:avLst/>
                <a:gdLst/>
                <a:ahLst/>
                <a:cxnLst/>
                <a:rect l="l" t="t" r="r" b="b"/>
                <a:pathLst>
                  <a:path w="11824" h="7580" extrusionOk="0">
                    <a:moveTo>
                      <a:pt x="11823" y="1"/>
                    </a:moveTo>
                    <a:cubicBezTo>
                      <a:pt x="11823" y="1"/>
                      <a:pt x="10299" y="13"/>
                      <a:pt x="8406" y="358"/>
                    </a:cubicBezTo>
                    <a:cubicBezTo>
                      <a:pt x="6882" y="644"/>
                      <a:pt x="5120" y="1132"/>
                      <a:pt x="3667" y="2025"/>
                    </a:cubicBezTo>
                    <a:cubicBezTo>
                      <a:pt x="417" y="4037"/>
                      <a:pt x="0" y="7276"/>
                      <a:pt x="0" y="7276"/>
                    </a:cubicBezTo>
                    <a:cubicBezTo>
                      <a:pt x="0" y="7276"/>
                      <a:pt x="843" y="7580"/>
                      <a:pt x="2117" y="7580"/>
                    </a:cubicBezTo>
                    <a:cubicBezTo>
                      <a:pt x="3275" y="7580"/>
                      <a:pt x="4787" y="7329"/>
                      <a:pt x="6346" y="6371"/>
                    </a:cubicBezTo>
                    <a:cubicBezTo>
                      <a:pt x="7037" y="5942"/>
                      <a:pt x="7692" y="5418"/>
                      <a:pt x="8275" y="4835"/>
                    </a:cubicBezTo>
                    <a:cubicBezTo>
                      <a:pt x="10442" y="2716"/>
                      <a:pt x="11823" y="1"/>
                      <a:pt x="11823"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97" name="Google Shape;5897;p46"/>
              <p:cNvSpPr/>
              <p:nvPr/>
            </p:nvSpPr>
            <p:spPr>
              <a:xfrm>
                <a:off x="1977325" y="1374700"/>
                <a:ext cx="313450" cy="164750"/>
              </a:xfrm>
              <a:custGeom>
                <a:avLst/>
                <a:gdLst/>
                <a:ahLst/>
                <a:cxnLst/>
                <a:rect l="l" t="t" r="r" b="b"/>
                <a:pathLst>
                  <a:path w="12538" h="6590" extrusionOk="0">
                    <a:moveTo>
                      <a:pt x="1882" y="1"/>
                    </a:moveTo>
                    <a:cubicBezTo>
                      <a:pt x="755" y="1"/>
                      <a:pt x="0" y="84"/>
                      <a:pt x="0" y="84"/>
                    </a:cubicBezTo>
                    <a:cubicBezTo>
                      <a:pt x="0" y="84"/>
                      <a:pt x="2655" y="4168"/>
                      <a:pt x="6132" y="5799"/>
                    </a:cubicBezTo>
                    <a:cubicBezTo>
                      <a:pt x="7397" y="6399"/>
                      <a:pt x="8592" y="6589"/>
                      <a:pt x="9600" y="6589"/>
                    </a:cubicBezTo>
                    <a:cubicBezTo>
                      <a:pt x="11352" y="6589"/>
                      <a:pt x="12538" y="6013"/>
                      <a:pt x="12538" y="6013"/>
                    </a:cubicBezTo>
                    <a:cubicBezTo>
                      <a:pt x="12538" y="6013"/>
                      <a:pt x="11764" y="2822"/>
                      <a:pt x="8311" y="1191"/>
                    </a:cubicBezTo>
                    <a:cubicBezTo>
                      <a:pt x="6214" y="197"/>
                      <a:pt x="3611" y="1"/>
                      <a:pt x="1882"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98" name="Google Shape;5898;p46"/>
              <p:cNvSpPr/>
              <p:nvPr/>
            </p:nvSpPr>
            <p:spPr>
              <a:xfrm>
                <a:off x="2611925" y="1252675"/>
                <a:ext cx="193200" cy="304825"/>
              </a:xfrm>
              <a:custGeom>
                <a:avLst/>
                <a:gdLst/>
                <a:ahLst/>
                <a:cxnLst/>
                <a:rect l="l" t="t" r="r" b="b"/>
                <a:pathLst>
                  <a:path w="7728" h="12193" extrusionOk="0">
                    <a:moveTo>
                      <a:pt x="846" y="0"/>
                    </a:moveTo>
                    <a:cubicBezTo>
                      <a:pt x="846" y="0"/>
                      <a:pt x="0" y="2048"/>
                      <a:pt x="715" y="4655"/>
                    </a:cubicBezTo>
                    <a:cubicBezTo>
                      <a:pt x="774" y="4616"/>
                      <a:pt x="849" y="4593"/>
                      <a:pt x="921" y="4593"/>
                    </a:cubicBezTo>
                    <a:cubicBezTo>
                      <a:pt x="936" y="4593"/>
                      <a:pt x="950" y="4594"/>
                      <a:pt x="965" y="4596"/>
                    </a:cubicBezTo>
                    <a:cubicBezTo>
                      <a:pt x="1262" y="4608"/>
                      <a:pt x="1489" y="4846"/>
                      <a:pt x="1489" y="5144"/>
                    </a:cubicBezTo>
                    <a:cubicBezTo>
                      <a:pt x="1477" y="5394"/>
                      <a:pt x="1298" y="5596"/>
                      <a:pt x="1060" y="5644"/>
                    </a:cubicBezTo>
                    <a:cubicBezTo>
                      <a:pt x="1167" y="5894"/>
                      <a:pt x="1286" y="6132"/>
                      <a:pt x="1417" y="6382"/>
                    </a:cubicBezTo>
                    <a:cubicBezTo>
                      <a:pt x="3251" y="9751"/>
                      <a:pt x="7477" y="12192"/>
                      <a:pt x="7477" y="12192"/>
                    </a:cubicBezTo>
                    <a:cubicBezTo>
                      <a:pt x="7477" y="12192"/>
                      <a:pt x="7728" y="7322"/>
                      <a:pt x="5894" y="3953"/>
                    </a:cubicBezTo>
                    <a:cubicBezTo>
                      <a:pt x="4060" y="595"/>
                      <a:pt x="846" y="0"/>
                      <a:pt x="846"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99" name="Google Shape;5899;p46"/>
              <p:cNvSpPr/>
              <p:nvPr/>
            </p:nvSpPr>
            <p:spPr>
              <a:xfrm>
                <a:off x="2836950" y="1595575"/>
                <a:ext cx="12525" cy="12525"/>
              </a:xfrm>
              <a:custGeom>
                <a:avLst/>
                <a:gdLst/>
                <a:ahLst/>
                <a:cxnLst/>
                <a:rect l="l" t="t" r="r" b="b"/>
                <a:pathLst>
                  <a:path w="501" h="501" extrusionOk="0">
                    <a:moveTo>
                      <a:pt x="262" y="0"/>
                    </a:moveTo>
                    <a:cubicBezTo>
                      <a:pt x="120" y="0"/>
                      <a:pt x="0" y="107"/>
                      <a:pt x="0" y="238"/>
                    </a:cubicBezTo>
                    <a:cubicBezTo>
                      <a:pt x="0" y="381"/>
                      <a:pt x="108" y="500"/>
                      <a:pt x="239" y="500"/>
                    </a:cubicBezTo>
                    <a:cubicBezTo>
                      <a:pt x="381" y="500"/>
                      <a:pt x="501" y="393"/>
                      <a:pt x="501" y="262"/>
                    </a:cubicBezTo>
                    <a:cubicBezTo>
                      <a:pt x="501" y="119"/>
                      <a:pt x="393" y="0"/>
                      <a:pt x="262"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00" name="Google Shape;5900;p46"/>
              <p:cNvSpPr/>
              <p:nvPr/>
            </p:nvSpPr>
            <p:spPr>
              <a:xfrm>
                <a:off x="2965825" y="1785475"/>
                <a:ext cx="14025" cy="14000"/>
              </a:xfrm>
              <a:custGeom>
                <a:avLst/>
                <a:gdLst/>
                <a:ahLst/>
                <a:cxnLst/>
                <a:rect l="l" t="t" r="r" b="b"/>
                <a:pathLst>
                  <a:path w="561" h="560" extrusionOk="0">
                    <a:moveTo>
                      <a:pt x="299" y="0"/>
                    </a:moveTo>
                    <a:cubicBezTo>
                      <a:pt x="132" y="0"/>
                      <a:pt x="13" y="119"/>
                      <a:pt x="1" y="262"/>
                    </a:cubicBezTo>
                    <a:cubicBezTo>
                      <a:pt x="1" y="429"/>
                      <a:pt x="120" y="548"/>
                      <a:pt x="263" y="560"/>
                    </a:cubicBezTo>
                    <a:cubicBezTo>
                      <a:pt x="430" y="560"/>
                      <a:pt x="549" y="441"/>
                      <a:pt x="560" y="298"/>
                    </a:cubicBezTo>
                    <a:cubicBezTo>
                      <a:pt x="560" y="131"/>
                      <a:pt x="441" y="0"/>
                      <a:pt x="299"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01" name="Google Shape;5901;p46"/>
              <p:cNvSpPr/>
              <p:nvPr/>
            </p:nvSpPr>
            <p:spPr>
              <a:xfrm>
                <a:off x="3135500" y="1732200"/>
                <a:ext cx="14025" cy="13700"/>
              </a:xfrm>
              <a:custGeom>
                <a:avLst/>
                <a:gdLst/>
                <a:ahLst/>
                <a:cxnLst/>
                <a:rect l="l" t="t" r="r" b="b"/>
                <a:pathLst>
                  <a:path w="561" h="548" extrusionOk="0">
                    <a:moveTo>
                      <a:pt x="286" y="0"/>
                    </a:moveTo>
                    <a:cubicBezTo>
                      <a:pt x="131" y="0"/>
                      <a:pt x="0" y="119"/>
                      <a:pt x="0" y="274"/>
                    </a:cubicBezTo>
                    <a:cubicBezTo>
                      <a:pt x="0" y="417"/>
                      <a:pt x="120" y="548"/>
                      <a:pt x="262" y="548"/>
                    </a:cubicBezTo>
                    <a:cubicBezTo>
                      <a:pt x="417" y="548"/>
                      <a:pt x="548" y="429"/>
                      <a:pt x="548" y="286"/>
                    </a:cubicBezTo>
                    <a:cubicBezTo>
                      <a:pt x="560" y="131"/>
                      <a:pt x="441" y="0"/>
                      <a:pt x="286"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02" name="Google Shape;5902;p46"/>
              <p:cNvSpPr/>
              <p:nvPr/>
            </p:nvSpPr>
            <p:spPr>
              <a:xfrm>
                <a:off x="3156025" y="1635425"/>
                <a:ext cx="23850" cy="23275"/>
              </a:xfrm>
              <a:custGeom>
                <a:avLst/>
                <a:gdLst/>
                <a:ahLst/>
                <a:cxnLst/>
                <a:rect l="l" t="t" r="r" b="b"/>
                <a:pathLst>
                  <a:path w="954" h="931" extrusionOk="0">
                    <a:moveTo>
                      <a:pt x="468" y="1"/>
                    </a:moveTo>
                    <a:cubicBezTo>
                      <a:pt x="227" y="1"/>
                      <a:pt x="13" y="199"/>
                      <a:pt x="13" y="454"/>
                    </a:cubicBezTo>
                    <a:cubicBezTo>
                      <a:pt x="1" y="692"/>
                      <a:pt x="203" y="906"/>
                      <a:pt x="453" y="930"/>
                    </a:cubicBezTo>
                    <a:cubicBezTo>
                      <a:pt x="460" y="931"/>
                      <a:pt x="467" y="931"/>
                      <a:pt x="474" y="931"/>
                    </a:cubicBezTo>
                    <a:cubicBezTo>
                      <a:pt x="727" y="931"/>
                      <a:pt x="930" y="721"/>
                      <a:pt x="930" y="478"/>
                    </a:cubicBezTo>
                    <a:cubicBezTo>
                      <a:pt x="953" y="228"/>
                      <a:pt x="739" y="1"/>
                      <a:pt x="489" y="1"/>
                    </a:cubicBezTo>
                    <a:cubicBezTo>
                      <a:pt x="482" y="1"/>
                      <a:pt x="475" y="1"/>
                      <a:pt x="468"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03" name="Google Shape;5903;p46"/>
              <p:cNvSpPr/>
              <p:nvPr/>
            </p:nvSpPr>
            <p:spPr>
              <a:xfrm>
                <a:off x="2882800" y="1169625"/>
                <a:ext cx="13400" cy="13425"/>
              </a:xfrm>
              <a:custGeom>
                <a:avLst/>
                <a:gdLst/>
                <a:ahLst/>
                <a:cxnLst/>
                <a:rect l="l" t="t" r="r" b="b"/>
                <a:pathLst>
                  <a:path w="536" h="537" extrusionOk="0">
                    <a:moveTo>
                      <a:pt x="286" y="0"/>
                    </a:moveTo>
                    <a:cubicBezTo>
                      <a:pt x="119" y="0"/>
                      <a:pt x="0" y="107"/>
                      <a:pt x="0" y="250"/>
                    </a:cubicBezTo>
                    <a:cubicBezTo>
                      <a:pt x="0" y="405"/>
                      <a:pt x="107" y="524"/>
                      <a:pt x="250" y="536"/>
                    </a:cubicBezTo>
                    <a:cubicBezTo>
                      <a:pt x="405" y="536"/>
                      <a:pt x="524" y="429"/>
                      <a:pt x="536" y="286"/>
                    </a:cubicBezTo>
                    <a:cubicBezTo>
                      <a:pt x="536" y="131"/>
                      <a:pt x="429" y="12"/>
                      <a:pt x="286"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04" name="Google Shape;5904;p46"/>
              <p:cNvSpPr/>
              <p:nvPr/>
            </p:nvSpPr>
            <p:spPr>
              <a:xfrm>
                <a:off x="2611325" y="1446725"/>
                <a:ext cx="25925" cy="25325"/>
              </a:xfrm>
              <a:custGeom>
                <a:avLst/>
                <a:gdLst/>
                <a:ahLst/>
                <a:cxnLst/>
                <a:rect l="l" t="t" r="r" b="b"/>
                <a:pathLst>
                  <a:path w="1037" h="1013" extrusionOk="0">
                    <a:moveTo>
                      <a:pt x="515" y="1"/>
                    </a:moveTo>
                    <a:cubicBezTo>
                      <a:pt x="239" y="1"/>
                      <a:pt x="24" y="222"/>
                      <a:pt x="12" y="501"/>
                    </a:cubicBezTo>
                    <a:cubicBezTo>
                      <a:pt x="1" y="775"/>
                      <a:pt x="215" y="1001"/>
                      <a:pt x="501" y="1013"/>
                    </a:cubicBezTo>
                    <a:cubicBezTo>
                      <a:pt x="786" y="1013"/>
                      <a:pt x="1024" y="811"/>
                      <a:pt x="1024" y="525"/>
                    </a:cubicBezTo>
                    <a:cubicBezTo>
                      <a:pt x="1036" y="239"/>
                      <a:pt x="810" y="25"/>
                      <a:pt x="536" y="1"/>
                    </a:cubicBezTo>
                    <a:cubicBezTo>
                      <a:pt x="529" y="1"/>
                      <a:pt x="522" y="1"/>
                      <a:pt x="515"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05" name="Google Shape;5905;p46"/>
              <p:cNvSpPr/>
              <p:nvPr/>
            </p:nvSpPr>
            <p:spPr>
              <a:xfrm>
                <a:off x="2170800" y="1185975"/>
                <a:ext cx="25625" cy="25050"/>
              </a:xfrm>
              <a:custGeom>
                <a:avLst/>
                <a:gdLst/>
                <a:ahLst/>
                <a:cxnLst/>
                <a:rect l="l" t="t" r="r" b="b"/>
                <a:pathLst>
                  <a:path w="1025" h="1002" extrusionOk="0">
                    <a:moveTo>
                      <a:pt x="515" y="1"/>
                    </a:moveTo>
                    <a:cubicBezTo>
                      <a:pt x="239" y="1"/>
                      <a:pt x="24" y="222"/>
                      <a:pt x="12" y="477"/>
                    </a:cubicBezTo>
                    <a:cubicBezTo>
                      <a:pt x="0" y="763"/>
                      <a:pt x="215" y="989"/>
                      <a:pt x="488" y="1001"/>
                    </a:cubicBezTo>
                    <a:cubicBezTo>
                      <a:pt x="496" y="1002"/>
                      <a:pt x="503" y="1002"/>
                      <a:pt x="510" y="1002"/>
                    </a:cubicBezTo>
                    <a:cubicBezTo>
                      <a:pt x="786" y="1002"/>
                      <a:pt x="1012" y="780"/>
                      <a:pt x="1012" y="525"/>
                    </a:cubicBezTo>
                    <a:cubicBezTo>
                      <a:pt x="1024" y="239"/>
                      <a:pt x="798" y="13"/>
                      <a:pt x="536" y="1"/>
                    </a:cubicBezTo>
                    <a:cubicBezTo>
                      <a:pt x="529" y="1"/>
                      <a:pt x="522" y="1"/>
                      <a:pt x="515"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06" name="Google Shape;5906;p46"/>
              <p:cNvSpPr/>
              <p:nvPr/>
            </p:nvSpPr>
            <p:spPr>
              <a:xfrm>
                <a:off x="1770450" y="1698850"/>
                <a:ext cx="28900" cy="28325"/>
              </a:xfrm>
              <a:custGeom>
                <a:avLst/>
                <a:gdLst/>
                <a:ahLst/>
                <a:cxnLst/>
                <a:rect l="l" t="t" r="r" b="b"/>
                <a:pathLst>
                  <a:path w="1156" h="1133" extrusionOk="0">
                    <a:moveTo>
                      <a:pt x="596" y="1"/>
                    </a:moveTo>
                    <a:cubicBezTo>
                      <a:pt x="274" y="1"/>
                      <a:pt x="12" y="239"/>
                      <a:pt x="12" y="548"/>
                    </a:cubicBezTo>
                    <a:cubicBezTo>
                      <a:pt x="0" y="858"/>
                      <a:pt x="250" y="1132"/>
                      <a:pt x="560" y="1132"/>
                    </a:cubicBezTo>
                    <a:cubicBezTo>
                      <a:pt x="567" y="1132"/>
                      <a:pt x="575" y="1132"/>
                      <a:pt x="582" y="1132"/>
                    </a:cubicBezTo>
                    <a:cubicBezTo>
                      <a:pt x="883" y="1132"/>
                      <a:pt x="1143" y="897"/>
                      <a:pt x="1143" y="572"/>
                    </a:cubicBezTo>
                    <a:cubicBezTo>
                      <a:pt x="1155" y="262"/>
                      <a:pt x="905" y="1"/>
                      <a:pt x="59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07" name="Google Shape;5907;p46"/>
              <p:cNvSpPr/>
              <p:nvPr/>
            </p:nvSpPr>
            <p:spPr>
              <a:xfrm>
                <a:off x="1813000" y="1684550"/>
                <a:ext cx="33375" cy="32500"/>
              </a:xfrm>
              <a:custGeom>
                <a:avLst/>
                <a:gdLst/>
                <a:ahLst/>
                <a:cxnLst/>
                <a:rect l="l" t="t" r="r" b="b"/>
                <a:pathLst>
                  <a:path w="1335" h="1300" extrusionOk="0">
                    <a:moveTo>
                      <a:pt x="670" y="1"/>
                    </a:moveTo>
                    <a:cubicBezTo>
                      <a:pt x="322" y="1"/>
                      <a:pt x="36" y="282"/>
                      <a:pt x="25" y="620"/>
                    </a:cubicBezTo>
                    <a:cubicBezTo>
                      <a:pt x="1" y="989"/>
                      <a:pt x="287" y="1287"/>
                      <a:pt x="644" y="1299"/>
                    </a:cubicBezTo>
                    <a:cubicBezTo>
                      <a:pt x="651" y="1299"/>
                      <a:pt x="658" y="1299"/>
                      <a:pt x="665" y="1299"/>
                    </a:cubicBezTo>
                    <a:cubicBezTo>
                      <a:pt x="1013" y="1299"/>
                      <a:pt x="1299" y="1018"/>
                      <a:pt x="1311" y="668"/>
                    </a:cubicBezTo>
                    <a:cubicBezTo>
                      <a:pt x="1334" y="311"/>
                      <a:pt x="1049" y="13"/>
                      <a:pt x="692" y="1"/>
                    </a:cubicBezTo>
                    <a:cubicBezTo>
                      <a:pt x="684" y="1"/>
                      <a:pt x="677" y="1"/>
                      <a:pt x="670"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08" name="Google Shape;5908;p46"/>
              <p:cNvSpPr/>
              <p:nvPr/>
            </p:nvSpPr>
            <p:spPr>
              <a:xfrm>
                <a:off x="1857375" y="1754200"/>
                <a:ext cx="35425" cy="34575"/>
              </a:xfrm>
              <a:custGeom>
                <a:avLst/>
                <a:gdLst/>
                <a:ahLst/>
                <a:cxnLst/>
                <a:rect l="l" t="t" r="r" b="b"/>
                <a:pathLst>
                  <a:path w="1417" h="1383" extrusionOk="0">
                    <a:moveTo>
                      <a:pt x="705" y="1"/>
                    </a:moveTo>
                    <a:cubicBezTo>
                      <a:pt x="345" y="1"/>
                      <a:pt x="35" y="294"/>
                      <a:pt x="12" y="668"/>
                    </a:cubicBezTo>
                    <a:cubicBezTo>
                      <a:pt x="0" y="1037"/>
                      <a:pt x="298" y="1370"/>
                      <a:pt x="691" y="1382"/>
                    </a:cubicBezTo>
                    <a:cubicBezTo>
                      <a:pt x="1072" y="1382"/>
                      <a:pt x="1381" y="1096"/>
                      <a:pt x="1405" y="715"/>
                    </a:cubicBezTo>
                    <a:cubicBezTo>
                      <a:pt x="1417" y="346"/>
                      <a:pt x="1119" y="13"/>
                      <a:pt x="726" y="1"/>
                    </a:cubicBezTo>
                    <a:cubicBezTo>
                      <a:pt x="719" y="1"/>
                      <a:pt x="712" y="1"/>
                      <a:pt x="705"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09" name="Google Shape;5909;p46"/>
              <p:cNvSpPr/>
              <p:nvPr/>
            </p:nvSpPr>
            <p:spPr>
              <a:xfrm>
                <a:off x="3162575" y="1519950"/>
                <a:ext cx="295900" cy="189675"/>
              </a:xfrm>
              <a:custGeom>
                <a:avLst/>
                <a:gdLst/>
                <a:ahLst/>
                <a:cxnLst/>
                <a:rect l="l" t="t" r="r" b="b"/>
                <a:pathLst>
                  <a:path w="11836" h="7587" extrusionOk="0">
                    <a:moveTo>
                      <a:pt x="11836" y="1"/>
                    </a:moveTo>
                    <a:cubicBezTo>
                      <a:pt x="11836" y="1"/>
                      <a:pt x="10312" y="25"/>
                      <a:pt x="8407" y="370"/>
                    </a:cubicBezTo>
                    <a:cubicBezTo>
                      <a:pt x="6895" y="644"/>
                      <a:pt x="5121" y="1144"/>
                      <a:pt x="3680" y="2037"/>
                    </a:cubicBezTo>
                    <a:cubicBezTo>
                      <a:pt x="418" y="4037"/>
                      <a:pt x="1" y="7287"/>
                      <a:pt x="1" y="7287"/>
                    </a:cubicBezTo>
                    <a:cubicBezTo>
                      <a:pt x="1" y="7287"/>
                      <a:pt x="844" y="7587"/>
                      <a:pt x="2115" y="7587"/>
                    </a:cubicBezTo>
                    <a:cubicBezTo>
                      <a:pt x="3277" y="7587"/>
                      <a:pt x="4796" y="7337"/>
                      <a:pt x="6359" y="6383"/>
                    </a:cubicBezTo>
                    <a:cubicBezTo>
                      <a:pt x="7038" y="5942"/>
                      <a:pt x="7692" y="5418"/>
                      <a:pt x="8276" y="4847"/>
                    </a:cubicBezTo>
                    <a:cubicBezTo>
                      <a:pt x="10455" y="2716"/>
                      <a:pt x="11836" y="1"/>
                      <a:pt x="1183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10" name="Google Shape;5910;p46"/>
              <p:cNvSpPr/>
              <p:nvPr/>
            </p:nvSpPr>
            <p:spPr>
              <a:xfrm>
                <a:off x="4805350" y="1574425"/>
                <a:ext cx="295300" cy="189200"/>
              </a:xfrm>
              <a:custGeom>
                <a:avLst/>
                <a:gdLst/>
                <a:ahLst/>
                <a:cxnLst/>
                <a:rect l="l" t="t" r="r" b="b"/>
                <a:pathLst>
                  <a:path w="11812" h="7568" extrusionOk="0">
                    <a:moveTo>
                      <a:pt x="11812" y="1"/>
                    </a:moveTo>
                    <a:cubicBezTo>
                      <a:pt x="11811" y="1"/>
                      <a:pt x="10311" y="1"/>
                      <a:pt x="8406" y="346"/>
                    </a:cubicBezTo>
                    <a:cubicBezTo>
                      <a:pt x="6894" y="632"/>
                      <a:pt x="5120" y="1120"/>
                      <a:pt x="3680" y="2013"/>
                    </a:cubicBezTo>
                    <a:cubicBezTo>
                      <a:pt x="417" y="4025"/>
                      <a:pt x="1" y="7264"/>
                      <a:pt x="1" y="7264"/>
                    </a:cubicBezTo>
                    <a:cubicBezTo>
                      <a:pt x="1" y="7264"/>
                      <a:pt x="847" y="7567"/>
                      <a:pt x="2124" y="7567"/>
                    </a:cubicBezTo>
                    <a:cubicBezTo>
                      <a:pt x="3284" y="7567"/>
                      <a:pt x="4800" y="7317"/>
                      <a:pt x="6358" y="6359"/>
                    </a:cubicBezTo>
                    <a:cubicBezTo>
                      <a:pt x="7037" y="5942"/>
                      <a:pt x="7680" y="5406"/>
                      <a:pt x="8263" y="4835"/>
                    </a:cubicBezTo>
                    <a:cubicBezTo>
                      <a:pt x="10430" y="2715"/>
                      <a:pt x="11812" y="1"/>
                      <a:pt x="11812"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11" name="Google Shape;5911;p46"/>
              <p:cNvSpPr/>
              <p:nvPr/>
            </p:nvSpPr>
            <p:spPr>
              <a:xfrm>
                <a:off x="3620375" y="1429150"/>
                <a:ext cx="313450" cy="164550"/>
              </a:xfrm>
              <a:custGeom>
                <a:avLst/>
                <a:gdLst/>
                <a:ahLst/>
                <a:cxnLst/>
                <a:rect l="l" t="t" r="r" b="b"/>
                <a:pathLst>
                  <a:path w="12538" h="6582" extrusionOk="0">
                    <a:moveTo>
                      <a:pt x="1898" y="1"/>
                    </a:moveTo>
                    <a:cubicBezTo>
                      <a:pt x="762" y="1"/>
                      <a:pt x="1" y="85"/>
                      <a:pt x="1" y="85"/>
                    </a:cubicBezTo>
                    <a:cubicBezTo>
                      <a:pt x="1" y="85"/>
                      <a:pt x="2656" y="4157"/>
                      <a:pt x="6132" y="5800"/>
                    </a:cubicBezTo>
                    <a:cubicBezTo>
                      <a:pt x="7392" y="6393"/>
                      <a:pt x="8581" y="6581"/>
                      <a:pt x="9586" y="6581"/>
                    </a:cubicBezTo>
                    <a:cubicBezTo>
                      <a:pt x="11346" y="6581"/>
                      <a:pt x="12538" y="6002"/>
                      <a:pt x="12538" y="6002"/>
                    </a:cubicBezTo>
                    <a:cubicBezTo>
                      <a:pt x="12538" y="6002"/>
                      <a:pt x="11764" y="2823"/>
                      <a:pt x="8311" y="1180"/>
                    </a:cubicBezTo>
                    <a:cubicBezTo>
                      <a:pt x="6220" y="196"/>
                      <a:pt x="3626" y="1"/>
                      <a:pt x="1898"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12" name="Google Shape;5912;p46"/>
              <p:cNvSpPr/>
              <p:nvPr/>
            </p:nvSpPr>
            <p:spPr>
              <a:xfrm>
                <a:off x="4254675" y="1306850"/>
                <a:ext cx="193225" cy="304800"/>
              </a:xfrm>
              <a:custGeom>
                <a:avLst/>
                <a:gdLst/>
                <a:ahLst/>
                <a:cxnLst/>
                <a:rect l="l" t="t" r="r" b="b"/>
                <a:pathLst>
                  <a:path w="7729" h="12192" extrusionOk="0">
                    <a:moveTo>
                      <a:pt x="846" y="0"/>
                    </a:moveTo>
                    <a:cubicBezTo>
                      <a:pt x="846" y="0"/>
                      <a:pt x="1" y="2060"/>
                      <a:pt x="715" y="4667"/>
                    </a:cubicBezTo>
                    <a:cubicBezTo>
                      <a:pt x="771" y="4630"/>
                      <a:pt x="834" y="4600"/>
                      <a:pt x="904" y="4600"/>
                    </a:cubicBezTo>
                    <a:cubicBezTo>
                      <a:pt x="924" y="4600"/>
                      <a:pt x="944" y="4603"/>
                      <a:pt x="965" y="4608"/>
                    </a:cubicBezTo>
                    <a:cubicBezTo>
                      <a:pt x="1263" y="4620"/>
                      <a:pt x="1489" y="4858"/>
                      <a:pt x="1489" y="5155"/>
                    </a:cubicBezTo>
                    <a:cubicBezTo>
                      <a:pt x="1465" y="5405"/>
                      <a:pt x="1287" y="5596"/>
                      <a:pt x="1049" y="5644"/>
                    </a:cubicBezTo>
                    <a:cubicBezTo>
                      <a:pt x="1156" y="5894"/>
                      <a:pt x="1275" y="6132"/>
                      <a:pt x="1406" y="6394"/>
                    </a:cubicBezTo>
                    <a:cubicBezTo>
                      <a:pt x="3239" y="9751"/>
                      <a:pt x="7466" y="12192"/>
                      <a:pt x="7466" y="12192"/>
                    </a:cubicBezTo>
                    <a:cubicBezTo>
                      <a:pt x="7466" y="12192"/>
                      <a:pt x="7728" y="7322"/>
                      <a:pt x="5895" y="3965"/>
                    </a:cubicBezTo>
                    <a:cubicBezTo>
                      <a:pt x="4061" y="595"/>
                      <a:pt x="846" y="0"/>
                      <a:pt x="846"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13" name="Google Shape;5913;p46"/>
              <p:cNvSpPr/>
              <p:nvPr/>
            </p:nvSpPr>
            <p:spPr>
              <a:xfrm>
                <a:off x="4479725" y="1650025"/>
                <a:ext cx="12225" cy="12250"/>
              </a:xfrm>
              <a:custGeom>
                <a:avLst/>
                <a:gdLst/>
                <a:ahLst/>
                <a:cxnLst/>
                <a:rect l="l" t="t" r="r" b="b"/>
                <a:pathLst>
                  <a:path w="489" h="490" extrusionOk="0">
                    <a:moveTo>
                      <a:pt x="250" y="1"/>
                    </a:moveTo>
                    <a:cubicBezTo>
                      <a:pt x="119" y="1"/>
                      <a:pt x="0" y="108"/>
                      <a:pt x="0" y="239"/>
                    </a:cubicBezTo>
                    <a:cubicBezTo>
                      <a:pt x="0" y="370"/>
                      <a:pt x="107" y="489"/>
                      <a:pt x="238" y="489"/>
                    </a:cubicBezTo>
                    <a:cubicBezTo>
                      <a:pt x="369" y="489"/>
                      <a:pt x="488" y="382"/>
                      <a:pt x="488" y="251"/>
                    </a:cubicBezTo>
                    <a:cubicBezTo>
                      <a:pt x="488" y="120"/>
                      <a:pt x="381" y="1"/>
                      <a:pt x="250"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14" name="Google Shape;5914;p46"/>
              <p:cNvSpPr/>
              <p:nvPr/>
            </p:nvSpPr>
            <p:spPr>
              <a:xfrm>
                <a:off x="4608300" y="1839625"/>
                <a:ext cx="14325" cy="14325"/>
              </a:xfrm>
              <a:custGeom>
                <a:avLst/>
                <a:gdLst/>
                <a:ahLst/>
                <a:cxnLst/>
                <a:rect l="l" t="t" r="r" b="b"/>
                <a:pathLst>
                  <a:path w="573" h="573" extrusionOk="0">
                    <a:moveTo>
                      <a:pt x="277" y="0"/>
                    </a:moveTo>
                    <a:cubicBezTo>
                      <a:pt x="131" y="0"/>
                      <a:pt x="1" y="116"/>
                      <a:pt x="1" y="275"/>
                    </a:cubicBezTo>
                    <a:cubicBezTo>
                      <a:pt x="1" y="442"/>
                      <a:pt x="120" y="549"/>
                      <a:pt x="274" y="573"/>
                    </a:cubicBezTo>
                    <a:cubicBezTo>
                      <a:pt x="441" y="573"/>
                      <a:pt x="560" y="454"/>
                      <a:pt x="572" y="299"/>
                    </a:cubicBezTo>
                    <a:cubicBezTo>
                      <a:pt x="572" y="132"/>
                      <a:pt x="453" y="25"/>
                      <a:pt x="298" y="1"/>
                    </a:cubicBezTo>
                    <a:cubicBezTo>
                      <a:pt x="291" y="1"/>
                      <a:pt x="284" y="0"/>
                      <a:pt x="27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15" name="Google Shape;5915;p46"/>
              <p:cNvSpPr/>
              <p:nvPr/>
            </p:nvSpPr>
            <p:spPr>
              <a:xfrm>
                <a:off x="4778275" y="1786600"/>
                <a:ext cx="13700" cy="13775"/>
              </a:xfrm>
              <a:custGeom>
                <a:avLst/>
                <a:gdLst/>
                <a:ahLst/>
                <a:cxnLst/>
                <a:rect l="l" t="t" r="r" b="b"/>
                <a:pathLst>
                  <a:path w="548" h="551" extrusionOk="0">
                    <a:moveTo>
                      <a:pt x="242" y="0"/>
                    </a:moveTo>
                    <a:cubicBezTo>
                      <a:pt x="112" y="0"/>
                      <a:pt x="0" y="133"/>
                      <a:pt x="0" y="265"/>
                    </a:cubicBezTo>
                    <a:cubicBezTo>
                      <a:pt x="0" y="420"/>
                      <a:pt x="119" y="551"/>
                      <a:pt x="262" y="551"/>
                    </a:cubicBezTo>
                    <a:cubicBezTo>
                      <a:pt x="417" y="551"/>
                      <a:pt x="548" y="431"/>
                      <a:pt x="548" y="277"/>
                    </a:cubicBezTo>
                    <a:cubicBezTo>
                      <a:pt x="548" y="134"/>
                      <a:pt x="429" y="3"/>
                      <a:pt x="274" y="3"/>
                    </a:cubicBezTo>
                    <a:cubicBezTo>
                      <a:pt x="263" y="1"/>
                      <a:pt x="253" y="0"/>
                      <a:pt x="242"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16" name="Google Shape;5916;p46"/>
              <p:cNvSpPr/>
              <p:nvPr/>
            </p:nvSpPr>
            <p:spPr>
              <a:xfrm>
                <a:off x="4799100" y="1689325"/>
                <a:ext cx="23550" cy="23250"/>
              </a:xfrm>
              <a:custGeom>
                <a:avLst/>
                <a:gdLst/>
                <a:ahLst/>
                <a:cxnLst/>
                <a:rect l="l" t="t" r="r" b="b"/>
                <a:pathLst>
                  <a:path w="942" h="930" extrusionOk="0">
                    <a:moveTo>
                      <a:pt x="468" y="0"/>
                    </a:moveTo>
                    <a:cubicBezTo>
                      <a:pt x="215" y="0"/>
                      <a:pt x="12" y="210"/>
                      <a:pt x="12" y="453"/>
                    </a:cubicBezTo>
                    <a:cubicBezTo>
                      <a:pt x="0" y="703"/>
                      <a:pt x="203" y="929"/>
                      <a:pt x="453" y="929"/>
                    </a:cubicBezTo>
                    <a:cubicBezTo>
                      <a:pt x="460" y="930"/>
                      <a:pt x="467" y="930"/>
                      <a:pt x="474" y="930"/>
                    </a:cubicBezTo>
                    <a:cubicBezTo>
                      <a:pt x="715" y="930"/>
                      <a:pt x="918" y="731"/>
                      <a:pt x="929" y="477"/>
                    </a:cubicBezTo>
                    <a:cubicBezTo>
                      <a:pt x="941" y="227"/>
                      <a:pt x="739" y="1"/>
                      <a:pt x="489" y="1"/>
                    </a:cubicBezTo>
                    <a:cubicBezTo>
                      <a:pt x="482" y="0"/>
                      <a:pt x="475" y="0"/>
                      <a:pt x="468"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17" name="Google Shape;5917;p46"/>
              <p:cNvSpPr/>
              <p:nvPr/>
            </p:nvSpPr>
            <p:spPr>
              <a:xfrm>
                <a:off x="5011025" y="1227950"/>
                <a:ext cx="26525" cy="26525"/>
              </a:xfrm>
              <a:custGeom>
                <a:avLst/>
                <a:gdLst/>
                <a:ahLst/>
                <a:cxnLst/>
                <a:rect l="l" t="t" r="r" b="b"/>
                <a:pathLst>
                  <a:path w="1061" h="1061" extrusionOk="0">
                    <a:moveTo>
                      <a:pt x="515" y="0"/>
                    </a:moveTo>
                    <a:cubicBezTo>
                      <a:pt x="239" y="0"/>
                      <a:pt x="12" y="223"/>
                      <a:pt x="1" y="513"/>
                    </a:cubicBezTo>
                    <a:cubicBezTo>
                      <a:pt x="1" y="703"/>
                      <a:pt x="108" y="870"/>
                      <a:pt x="251" y="977"/>
                    </a:cubicBezTo>
                    <a:cubicBezTo>
                      <a:pt x="334" y="1013"/>
                      <a:pt x="417" y="1061"/>
                      <a:pt x="513" y="1061"/>
                    </a:cubicBezTo>
                    <a:cubicBezTo>
                      <a:pt x="537" y="1061"/>
                      <a:pt x="584" y="1049"/>
                      <a:pt x="608" y="1049"/>
                    </a:cubicBezTo>
                    <a:cubicBezTo>
                      <a:pt x="846" y="1001"/>
                      <a:pt x="1048" y="810"/>
                      <a:pt x="1048" y="560"/>
                    </a:cubicBezTo>
                    <a:cubicBezTo>
                      <a:pt x="1060" y="322"/>
                      <a:pt x="906" y="120"/>
                      <a:pt x="703" y="49"/>
                    </a:cubicBezTo>
                    <a:cubicBezTo>
                      <a:pt x="691" y="49"/>
                      <a:pt x="656" y="37"/>
                      <a:pt x="644" y="37"/>
                    </a:cubicBezTo>
                    <a:cubicBezTo>
                      <a:pt x="608" y="25"/>
                      <a:pt x="584" y="1"/>
                      <a:pt x="537" y="1"/>
                    </a:cubicBezTo>
                    <a:cubicBezTo>
                      <a:pt x="529" y="1"/>
                      <a:pt x="522" y="0"/>
                      <a:pt x="515"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18" name="Google Shape;5918;p46"/>
              <p:cNvSpPr/>
              <p:nvPr/>
            </p:nvSpPr>
            <p:spPr>
              <a:xfrm>
                <a:off x="3368850" y="1173775"/>
                <a:ext cx="25925" cy="26525"/>
              </a:xfrm>
              <a:custGeom>
                <a:avLst/>
                <a:gdLst/>
                <a:ahLst/>
                <a:cxnLst/>
                <a:rect l="l" t="t" r="r" b="b"/>
                <a:pathLst>
                  <a:path w="1037" h="1061" extrusionOk="0">
                    <a:moveTo>
                      <a:pt x="516" y="1"/>
                    </a:moveTo>
                    <a:cubicBezTo>
                      <a:pt x="239" y="1"/>
                      <a:pt x="1" y="234"/>
                      <a:pt x="1" y="501"/>
                    </a:cubicBezTo>
                    <a:cubicBezTo>
                      <a:pt x="1" y="703"/>
                      <a:pt x="96" y="858"/>
                      <a:pt x="251" y="965"/>
                    </a:cubicBezTo>
                    <a:cubicBezTo>
                      <a:pt x="322" y="1013"/>
                      <a:pt x="418" y="1061"/>
                      <a:pt x="501" y="1061"/>
                    </a:cubicBezTo>
                    <a:cubicBezTo>
                      <a:pt x="537" y="1061"/>
                      <a:pt x="572" y="1037"/>
                      <a:pt x="608" y="1037"/>
                    </a:cubicBezTo>
                    <a:cubicBezTo>
                      <a:pt x="846" y="1001"/>
                      <a:pt x="1037" y="799"/>
                      <a:pt x="1037" y="549"/>
                    </a:cubicBezTo>
                    <a:cubicBezTo>
                      <a:pt x="1037" y="311"/>
                      <a:pt x="906" y="120"/>
                      <a:pt x="692" y="49"/>
                    </a:cubicBezTo>
                    <a:cubicBezTo>
                      <a:pt x="680" y="49"/>
                      <a:pt x="656" y="25"/>
                      <a:pt x="632" y="25"/>
                    </a:cubicBezTo>
                    <a:cubicBezTo>
                      <a:pt x="608" y="13"/>
                      <a:pt x="572" y="1"/>
                      <a:pt x="537" y="1"/>
                    </a:cubicBezTo>
                    <a:cubicBezTo>
                      <a:pt x="530" y="1"/>
                      <a:pt x="523" y="1"/>
                      <a:pt x="51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19" name="Google Shape;5919;p46"/>
              <p:cNvSpPr/>
              <p:nvPr/>
            </p:nvSpPr>
            <p:spPr>
              <a:xfrm>
                <a:off x="4525250" y="1224025"/>
                <a:ext cx="13425" cy="13475"/>
              </a:xfrm>
              <a:custGeom>
                <a:avLst/>
                <a:gdLst/>
                <a:ahLst/>
                <a:cxnLst/>
                <a:rect l="l" t="t" r="r" b="b"/>
                <a:pathLst>
                  <a:path w="537" h="539" extrusionOk="0">
                    <a:moveTo>
                      <a:pt x="238" y="0"/>
                    </a:moveTo>
                    <a:cubicBezTo>
                      <a:pt x="112" y="0"/>
                      <a:pt x="12" y="112"/>
                      <a:pt x="1" y="253"/>
                    </a:cubicBezTo>
                    <a:cubicBezTo>
                      <a:pt x="1" y="396"/>
                      <a:pt x="96" y="515"/>
                      <a:pt x="251" y="539"/>
                    </a:cubicBezTo>
                    <a:cubicBezTo>
                      <a:pt x="394" y="539"/>
                      <a:pt x="513" y="432"/>
                      <a:pt x="537" y="277"/>
                    </a:cubicBezTo>
                    <a:cubicBezTo>
                      <a:pt x="537" y="134"/>
                      <a:pt x="429" y="15"/>
                      <a:pt x="275" y="3"/>
                    </a:cubicBezTo>
                    <a:cubicBezTo>
                      <a:pt x="262" y="1"/>
                      <a:pt x="250" y="0"/>
                      <a:pt x="238"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20" name="Google Shape;5920;p46"/>
              <p:cNvSpPr/>
              <p:nvPr/>
            </p:nvSpPr>
            <p:spPr>
              <a:xfrm>
                <a:off x="4253800" y="1500900"/>
                <a:ext cx="26200" cy="25350"/>
              </a:xfrm>
              <a:custGeom>
                <a:avLst/>
                <a:gdLst/>
                <a:ahLst/>
                <a:cxnLst/>
                <a:rect l="l" t="t" r="r" b="b"/>
                <a:pathLst>
                  <a:path w="1048" h="1014" extrusionOk="0">
                    <a:moveTo>
                      <a:pt x="536" y="1"/>
                    </a:moveTo>
                    <a:cubicBezTo>
                      <a:pt x="274" y="1"/>
                      <a:pt x="36" y="215"/>
                      <a:pt x="24" y="489"/>
                    </a:cubicBezTo>
                    <a:cubicBezTo>
                      <a:pt x="0" y="775"/>
                      <a:pt x="226" y="989"/>
                      <a:pt x="512" y="1013"/>
                    </a:cubicBezTo>
                    <a:cubicBezTo>
                      <a:pt x="519" y="1013"/>
                      <a:pt x="527" y="1013"/>
                      <a:pt x="534" y="1013"/>
                    </a:cubicBezTo>
                    <a:cubicBezTo>
                      <a:pt x="809" y="1013"/>
                      <a:pt x="1013" y="791"/>
                      <a:pt x="1036" y="513"/>
                    </a:cubicBezTo>
                    <a:cubicBezTo>
                      <a:pt x="1048" y="227"/>
                      <a:pt x="822" y="13"/>
                      <a:pt x="53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21" name="Google Shape;5921;p46"/>
              <p:cNvSpPr/>
              <p:nvPr/>
            </p:nvSpPr>
            <p:spPr>
              <a:xfrm>
                <a:off x="3840950" y="1164850"/>
                <a:ext cx="30975" cy="30100"/>
              </a:xfrm>
              <a:custGeom>
                <a:avLst/>
                <a:gdLst/>
                <a:ahLst/>
                <a:cxnLst/>
                <a:rect l="l" t="t" r="r" b="b"/>
                <a:pathLst>
                  <a:path w="1239" h="1204" extrusionOk="0">
                    <a:moveTo>
                      <a:pt x="621" y="0"/>
                    </a:moveTo>
                    <a:cubicBezTo>
                      <a:pt x="297" y="0"/>
                      <a:pt x="24" y="258"/>
                      <a:pt x="12" y="584"/>
                    </a:cubicBezTo>
                    <a:cubicBezTo>
                      <a:pt x="0" y="906"/>
                      <a:pt x="262" y="1191"/>
                      <a:pt x="596" y="1203"/>
                    </a:cubicBezTo>
                    <a:cubicBezTo>
                      <a:pt x="603" y="1204"/>
                      <a:pt x="610" y="1204"/>
                      <a:pt x="617" y="1204"/>
                    </a:cubicBezTo>
                    <a:cubicBezTo>
                      <a:pt x="929" y="1204"/>
                      <a:pt x="1203" y="946"/>
                      <a:pt x="1215" y="620"/>
                    </a:cubicBezTo>
                    <a:cubicBezTo>
                      <a:pt x="1239" y="298"/>
                      <a:pt x="965" y="13"/>
                      <a:pt x="643" y="1"/>
                    </a:cubicBezTo>
                    <a:cubicBezTo>
                      <a:pt x="636" y="0"/>
                      <a:pt x="629" y="0"/>
                      <a:pt x="621"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22" name="Google Shape;5922;p46"/>
              <p:cNvSpPr/>
              <p:nvPr/>
            </p:nvSpPr>
            <p:spPr>
              <a:xfrm>
                <a:off x="3813250" y="1240425"/>
                <a:ext cx="25925" cy="24800"/>
              </a:xfrm>
              <a:custGeom>
                <a:avLst/>
                <a:gdLst/>
                <a:ahLst/>
                <a:cxnLst/>
                <a:rect l="l" t="t" r="r" b="b"/>
                <a:pathLst>
                  <a:path w="1037" h="992" extrusionOk="0">
                    <a:moveTo>
                      <a:pt x="497" y="0"/>
                    </a:moveTo>
                    <a:cubicBezTo>
                      <a:pt x="241" y="0"/>
                      <a:pt x="36" y="218"/>
                      <a:pt x="25" y="478"/>
                    </a:cubicBezTo>
                    <a:cubicBezTo>
                      <a:pt x="1" y="752"/>
                      <a:pt x="227" y="978"/>
                      <a:pt x="501" y="990"/>
                    </a:cubicBezTo>
                    <a:cubicBezTo>
                      <a:pt x="514" y="991"/>
                      <a:pt x="528" y="992"/>
                      <a:pt x="541" y="992"/>
                    </a:cubicBezTo>
                    <a:cubicBezTo>
                      <a:pt x="796" y="992"/>
                      <a:pt x="1002" y="774"/>
                      <a:pt x="1013" y="514"/>
                    </a:cubicBezTo>
                    <a:cubicBezTo>
                      <a:pt x="1037" y="240"/>
                      <a:pt x="811" y="14"/>
                      <a:pt x="537" y="2"/>
                    </a:cubicBezTo>
                    <a:cubicBezTo>
                      <a:pt x="523" y="1"/>
                      <a:pt x="510" y="0"/>
                      <a:pt x="49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23" name="Google Shape;5923;p46"/>
              <p:cNvSpPr/>
              <p:nvPr/>
            </p:nvSpPr>
            <p:spPr>
              <a:xfrm>
                <a:off x="3412925" y="1753025"/>
                <a:ext cx="29175" cy="28300"/>
              </a:xfrm>
              <a:custGeom>
                <a:avLst/>
                <a:gdLst/>
                <a:ahLst/>
                <a:cxnLst/>
                <a:rect l="l" t="t" r="r" b="b"/>
                <a:pathLst>
                  <a:path w="1167" h="1132" extrusionOk="0">
                    <a:moveTo>
                      <a:pt x="573" y="0"/>
                    </a:moveTo>
                    <a:cubicBezTo>
                      <a:pt x="274" y="0"/>
                      <a:pt x="36" y="234"/>
                      <a:pt x="24" y="548"/>
                    </a:cubicBezTo>
                    <a:cubicBezTo>
                      <a:pt x="0" y="870"/>
                      <a:pt x="262" y="1132"/>
                      <a:pt x="572" y="1132"/>
                    </a:cubicBezTo>
                    <a:cubicBezTo>
                      <a:pt x="579" y="1132"/>
                      <a:pt x="586" y="1132"/>
                      <a:pt x="593" y="1132"/>
                    </a:cubicBezTo>
                    <a:cubicBezTo>
                      <a:pt x="894" y="1132"/>
                      <a:pt x="1155" y="886"/>
                      <a:pt x="1155" y="584"/>
                    </a:cubicBezTo>
                    <a:cubicBezTo>
                      <a:pt x="1167" y="274"/>
                      <a:pt x="917" y="0"/>
                      <a:pt x="595" y="0"/>
                    </a:cubicBezTo>
                    <a:cubicBezTo>
                      <a:pt x="588" y="0"/>
                      <a:pt x="581" y="0"/>
                      <a:pt x="573"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24" name="Google Shape;5924;p46"/>
              <p:cNvSpPr/>
              <p:nvPr/>
            </p:nvSpPr>
            <p:spPr>
              <a:xfrm>
                <a:off x="3455475" y="1739000"/>
                <a:ext cx="33075" cy="32250"/>
              </a:xfrm>
              <a:custGeom>
                <a:avLst/>
                <a:gdLst/>
                <a:ahLst/>
                <a:cxnLst/>
                <a:rect l="l" t="t" r="r" b="b"/>
                <a:pathLst>
                  <a:path w="1323" h="1290" extrusionOk="0">
                    <a:moveTo>
                      <a:pt x="638" y="0"/>
                    </a:moveTo>
                    <a:cubicBezTo>
                      <a:pt x="299" y="0"/>
                      <a:pt x="24" y="278"/>
                      <a:pt x="13" y="621"/>
                    </a:cubicBezTo>
                    <a:cubicBezTo>
                      <a:pt x="1" y="978"/>
                      <a:pt x="286" y="1276"/>
                      <a:pt x="644" y="1288"/>
                    </a:cubicBezTo>
                    <a:cubicBezTo>
                      <a:pt x="658" y="1289"/>
                      <a:pt x="671" y="1289"/>
                      <a:pt x="685" y="1289"/>
                    </a:cubicBezTo>
                    <a:cubicBezTo>
                      <a:pt x="1024" y="1289"/>
                      <a:pt x="1299" y="1012"/>
                      <a:pt x="1310" y="669"/>
                    </a:cubicBezTo>
                    <a:cubicBezTo>
                      <a:pt x="1322" y="311"/>
                      <a:pt x="1037" y="14"/>
                      <a:pt x="679" y="2"/>
                    </a:cubicBezTo>
                    <a:cubicBezTo>
                      <a:pt x="665" y="1"/>
                      <a:pt x="652" y="0"/>
                      <a:pt x="638"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25" name="Google Shape;5925;p46"/>
              <p:cNvSpPr/>
              <p:nvPr/>
            </p:nvSpPr>
            <p:spPr>
              <a:xfrm>
                <a:off x="3500125" y="1808375"/>
                <a:ext cx="35450" cy="34875"/>
              </a:xfrm>
              <a:custGeom>
                <a:avLst/>
                <a:gdLst/>
                <a:ahLst/>
                <a:cxnLst/>
                <a:rect l="l" t="t" r="r" b="b"/>
                <a:pathLst>
                  <a:path w="1418" h="1395" extrusionOk="0">
                    <a:moveTo>
                      <a:pt x="705" y="1"/>
                    </a:moveTo>
                    <a:cubicBezTo>
                      <a:pt x="345" y="1"/>
                      <a:pt x="24" y="294"/>
                      <a:pt x="13" y="680"/>
                    </a:cubicBezTo>
                    <a:cubicBezTo>
                      <a:pt x="1" y="1049"/>
                      <a:pt x="298" y="1370"/>
                      <a:pt x="679" y="1394"/>
                    </a:cubicBezTo>
                    <a:cubicBezTo>
                      <a:pt x="1060" y="1394"/>
                      <a:pt x="1382" y="1096"/>
                      <a:pt x="1394" y="715"/>
                    </a:cubicBezTo>
                    <a:cubicBezTo>
                      <a:pt x="1417" y="346"/>
                      <a:pt x="1120" y="25"/>
                      <a:pt x="727" y="1"/>
                    </a:cubicBezTo>
                    <a:cubicBezTo>
                      <a:pt x="720" y="1"/>
                      <a:pt x="713" y="1"/>
                      <a:pt x="705"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26" name="Google Shape;5926;p46"/>
              <p:cNvSpPr/>
              <p:nvPr/>
            </p:nvSpPr>
            <p:spPr>
              <a:xfrm>
                <a:off x="6064725" y="1863750"/>
                <a:ext cx="279525" cy="208850"/>
              </a:xfrm>
              <a:custGeom>
                <a:avLst/>
                <a:gdLst/>
                <a:ahLst/>
                <a:cxnLst/>
                <a:rect l="l" t="t" r="r" b="b"/>
                <a:pathLst>
                  <a:path w="11181" h="8354" extrusionOk="0">
                    <a:moveTo>
                      <a:pt x="1" y="1"/>
                    </a:moveTo>
                    <a:lnTo>
                      <a:pt x="1" y="1"/>
                    </a:lnTo>
                    <a:cubicBezTo>
                      <a:pt x="1" y="1"/>
                      <a:pt x="1025" y="2525"/>
                      <a:pt x="2835" y="4739"/>
                    </a:cubicBezTo>
                    <a:cubicBezTo>
                      <a:pt x="3442" y="5501"/>
                      <a:pt x="4144" y="6216"/>
                      <a:pt x="4930" y="6775"/>
                    </a:cubicBezTo>
                    <a:cubicBezTo>
                      <a:pt x="6712" y="8078"/>
                      <a:pt x="8514" y="8354"/>
                      <a:pt x="9723" y="8354"/>
                    </a:cubicBezTo>
                    <a:cubicBezTo>
                      <a:pt x="10613" y="8354"/>
                      <a:pt x="11181" y="8204"/>
                      <a:pt x="11181" y="8204"/>
                    </a:cubicBezTo>
                    <a:cubicBezTo>
                      <a:pt x="11181" y="8204"/>
                      <a:pt x="11109" y="6680"/>
                      <a:pt x="10074" y="4977"/>
                    </a:cubicBezTo>
                    <a:cubicBezTo>
                      <a:pt x="9597" y="4203"/>
                      <a:pt x="8919" y="3382"/>
                      <a:pt x="7954" y="2668"/>
                    </a:cubicBezTo>
                    <a:cubicBezTo>
                      <a:pt x="4871" y="405"/>
                      <a:pt x="1" y="1"/>
                      <a:pt x="1"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27" name="Google Shape;5927;p46"/>
              <p:cNvSpPr/>
              <p:nvPr/>
            </p:nvSpPr>
            <p:spPr>
              <a:xfrm>
                <a:off x="6448125" y="1628300"/>
                <a:ext cx="295575" cy="189625"/>
              </a:xfrm>
              <a:custGeom>
                <a:avLst/>
                <a:gdLst/>
                <a:ahLst/>
                <a:cxnLst/>
                <a:rect l="l" t="t" r="r" b="b"/>
                <a:pathLst>
                  <a:path w="11823" h="7585" extrusionOk="0">
                    <a:moveTo>
                      <a:pt x="11823" y="1"/>
                    </a:moveTo>
                    <a:cubicBezTo>
                      <a:pt x="11823" y="1"/>
                      <a:pt x="10323" y="1"/>
                      <a:pt x="8418" y="346"/>
                    </a:cubicBezTo>
                    <a:cubicBezTo>
                      <a:pt x="6882" y="644"/>
                      <a:pt x="5120" y="1132"/>
                      <a:pt x="3667" y="2025"/>
                    </a:cubicBezTo>
                    <a:cubicBezTo>
                      <a:pt x="417" y="4037"/>
                      <a:pt x="0" y="7287"/>
                      <a:pt x="0" y="7287"/>
                    </a:cubicBezTo>
                    <a:cubicBezTo>
                      <a:pt x="0" y="7287"/>
                      <a:pt x="835" y="7585"/>
                      <a:pt x="2098" y="7585"/>
                    </a:cubicBezTo>
                    <a:cubicBezTo>
                      <a:pt x="3257" y="7585"/>
                      <a:pt x="4779" y="7334"/>
                      <a:pt x="6346" y="6371"/>
                    </a:cubicBezTo>
                    <a:cubicBezTo>
                      <a:pt x="7037" y="5942"/>
                      <a:pt x="7692" y="5418"/>
                      <a:pt x="8275" y="4847"/>
                    </a:cubicBezTo>
                    <a:cubicBezTo>
                      <a:pt x="10442" y="2715"/>
                      <a:pt x="11823" y="1"/>
                      <a:pt x="11823"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28" name="Google Shape;5928;p46"/>
              <p:cNvSpPr/>
              <p:nvPr/>
            </p:nvSpPr>
            <p:spPr>
              <a:xfrm>
                <a:off x="5262550" y="1483125"/>
                <a:ext cx="313750" cy="164675"/>
              </a:xfrm>
              <a:custGeom>
                <a:avLst/>
                <a:gdLst/>
                <a:ahLst/>
                <a:cxnLst/>
                <a:rect l="l" t="t" r="r" b="b"/>
                <a:pathLst>
                  <a:path w="12550" h="6587" extrusionOk="0">
                    <a:moveTo>
                      <a:pt x="1856" y="1"/>
                    </a:moveTo>
                    <a:cubicBezTo>
                      <a:pt x="744" y="1"/>
                      <a:pt x="1" y="81"/>
                      <a:pt x="1" y="81"/>
                    </a:cubicBezTo>
                    <a:cubicBezTo>
                      <a:pt x="1" y="81"/>
                      <a:pt x="2668" y="4165"/>
                      <a:pt x="6132" y="5796"/>
                    </a:cubicBezTo>
                    <a:cubicBezTo>
                      <a:pt x="7397" y="6396"/>
                      <a:pt x="8594" y="6586"/>
                      <a:pt x="9603" y="6586"/>
                    </a:cubicBezTo>
                    <a:cubicBezTo>
                      <a:pt x="11359" y="6586"/>
                      <a:pt x="12550" y="6010"/>
                      <a:pt x="12550" y="6010"/>
                    </a:cubicBezTo>
                    <a:cubicBezTo>
                      <a:pt x="12550" y="6010"/>
                      <a:pt x="11776" y="2819"/>
                      <a:pt x="8323" y="1188"/>
                    </a:cubicBezTo>
                    <a:cubicBezTo>
                      <a:pt x="6213" y="195"/>
                      <a:pt x="3587" y="1"/>
                      <a:pt x="185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29" name="Google Shape;5929;p46"/>
              <p:cNvSpPr/>
              <p:nvPr/>
            </p:nvSpPr>
            <p:spPr>
              <a:xfrm>
                <a:off x="5897450" y="1361300"/>
                <a:ext cx="192900" cy="304825"/>
              </a:xfrm>
              <a:custGeom>
                <a:avLst/>
                <a:gdLst/>
                <a:ahLst/>
                <a:cxnLst/>
                <a:rect l="l" t="t" r="r" b="b"/>
                <a:pathLst>
                  <a:path w="7716" h="12193" extrusionOk="0">
                    <a:moveTo>
                      <a:pt x="846" y="1"/>
                    </a:moveTo>
                    <a:cubicBezTo>
                      <a:pt x="846" y="1"/>
                      <a:pt x="1" y="2049"/>
                      <a:pt x="715" y="4656"/>
                    </a:cubicBezTo>
                    <a:cubicBezTo>
                      <a:pt x="774" y="4617"/>
                      <a:pt x="841" y="4594"/>
                      <a:pt x="917" y="4594"/>
                    </a:cubicBezTo>
                    <a:cubicBezTo>
                      <a:pt x="933" y="4594"/>
                      <a:pt x="949" y="4595"/>
                      <a:pt x="965" y="4597"/>
                    </a:cubicBezTo>
                    <a:cubicBezTo>
                      <a:pt x="1263" y="4609"/>
                      <a:pt x="1489" y="4847"/>
                      <a:pt x="1489" y="5144"/>
                    </a:cubicBezTo>
                    <a:cubicBezTo>
                      <a:pt x="1465" y="5406"/>
                      <a:pt x="1286" y="5597"/>
                      <a:pt x="1048" y="5644"/>
                    </a:cubicBezTo>
                    <a:cubicBezTo>
                      <a:pt x="1155" y="5894"/>
                      <a:pt x="1275" y="6133"/>
                      <a:pt x="1405" y="6383"/>
                    </a:cubicBezTo>
                    <a:cubicBezTo>
                      <a:pt x="3239" y="9752"/>
                      <a:pt x="7466" y="12193"/>
                      <a:pt x="7466" y="12193"/>
                    </a:cubicBezTo>
                    <a:cubicBezTo>
                      <a:pt x="7466" y="12193"/>
                      <a:pt x="7716" y="7323"/>
                      <a:pt x="5894" y="3954"/>
                    </a:cubicBezTo>
                    <a:cubicBezTo>
                      <a:pt x="4061" y="572"/>
                      <a:pt x="846" y="1"/>
                      <a:pt x="84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30" name="Google Shape;5930;p46"/>
              <p:cNvSpPr/>
              <p:nvPr/>
            </p:nvSpPr>
            <p:spPr>
              <a:xfrm>
                <a:off x="6122475" y="1703900"/>
                <a:ext cx="12225" cy="12250"/>
              </a:xfrm>
              <a:custGeom>
                <a:avLst/>
                <a:gdLst/>
                <a:ahLst/>
                <a:cxnLst/>
                <a:rect l="l" t="t" r="r" b="b"/>
                <a:pathLst>
                  <a:path w="489" h="490" extrusionOk="0">
                    <a:moveTo>
                      <a:pt x="251" y="1"/>
                    </a:moveTo>
                    <a:cubicBezTo>
                      <a:pt x="108" y="1"/>
                      <a:pt x="1" y="108"/>
                      <a:pt x="1" y="239"/>
                    </a:cubicBezTo>
                    <a:cubicBezTo>
                      <a:pt x="1" y="370"/>
                      <a:pt x="108" y="489"/>
                      <a:pt x="239" y="489"/>
                    </a:cubicBezTo>
                    <a:cubicBezTo>
                      <a:pt x="370" y="489"/>
                      <a:pt x="489" y="394"/>
                      <a:pt x="489" y="251"/>
                    </a:cubicBezTo>
                    <a:cubicBezTo>
                      <a:pt x="489" y="120"/>
                      <a:pt x="382" y="1"/>
                      <a:pt x="251"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31" name="Google Shape;5931;p46"/>
              <p:cNvSpPr/>
              <p:nvPr/>
            </p:nvSpPr>
            <p:spPr>
              <a:xfrm>
                <a:off x="6251075" y="1893525"/>
                <a:ext cx="14300" cy="14300"/>
              </a:xfrm>
              <a:custGeom>
                <a:avLst/>
                <a:gdLst/>
                <a:ahLst/>
                <a:cxnLst/>
                <a:rect l="l" t="t" r="r" b="b"/>
                <a:pathLst>
                  <a:path w="572" h="572" extrusionOk="0">
                    <a:moveTo>
                      <a:pt x="298" y="0"/>
                    </a:moveTo>
                    <a:cubicBezTo>
                      <a:pt x="143" y="0"/>
                      <a:pt x="0" y="131"/>
                      <a:pt x="0" y="274"/>
                    </a:cubicBezTo>
                    <a:cubicBezTo>
                      <a:pt x="0" y="441"/>
                      <a:pt x="119" y="560"/>
                      <a:pt x="274" y="572"/>
                    </a:cubicBezTo>
                    <a:cubicBezTo>
                      <a:pt x="429" y="572"/>
                      <a:pt x="560" y="453"/>
                      <a:pt x="572" y="298"/>
                    </a:cubicBezTo>
                    <a:cubicBezTo>
                      <a:pt x="572" y="143"/>
                      <a:pt x="453" y="24"/>
                      <a:pt x="298"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32" name="Google Shape;5932;p46"/>
              <p:cNvSpPr/>
              <p:nvPr/>
            </p:nvSpPr>
            <p:spPr>
              <a:xfrm>
                <a:off x="6420725" y="1840800"/>
                <a:ext cx="14025" cy="13750"/>
              </a:xfrm>
              <a:custGeom>
                <a:avLst/>
                <a:gdLst/>
                <a:ahLst/>
                <a:cxnLst/>
                <a:rect l="l" t="t" r="r" b="b"/>
                <a:pathLst>
                  <a:path w="561" h="550" extrusionOk="0">
                    <a:moveTo>
                      <a:pt x="267" y="1"/>
                    </a:moveTo>
                    <a:cubicBezTo>
                      <a:pt x="131" y="1"/>
                      <a:pt x="1" y="117"/>
                      <a:pt x="1" y="276"/>
                    </a:cubicBezTo>
                    <a:cubicBezTo>
                      <a:pt x="1" y="419"/>
                      <a:pt x="120" y="549"/>
                      <a:pt x="275" y="549"/>
                    </a:cubicBezTo>
                    <a:cubicBezTo>
                      <a:pt x="417" y="549"/>
                      <a:pt x="560" y="430"/>
                      <a:pt x="560" y="288"/>
                    </a:cubicBezTo>
                    <a:cubicBezTo>
                      <a:pt x="560" y="133"/>
                      <a:pt x="441" y="2"/>
                      <a:pt x="286" y="2"/>
                    </a:cubicBezTo>
                    <a:cubicBezTo>
                      <a:pt x="280" y="1"/>
                      <a:pt x="273" y="1"/>
                      <a:pt x="267"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33" name="Google Shape;5933;p46"/>
              <p:cNvSpPr/>
              <p:nvPr/>
            </p:nvSpPr>
            <p:spPr>
              <a:xfrm>
                <a:off x="6441275" y="1743775"/>
                <a:ext cx="23825" cy="22975"/>
              </a:xfrm>
              <a:custGeom>
                <a:avLst/>
                <a:gdLst/>
                <a:ahLst/>
                <a:cxnLst/>
                <a:rect l="l" t="t" r="r" b="b"/>
                <a:pathLst>
                  <a:path w="953" h="919" extrusionOk="0">
                    <a:moveTo>
                      <a:pt x="467" y="1"/>
                    </a:moveTo>
                    <a:cubicBezTo>
                      <a:pt x="226" y="1"/>
                      <a:pt x="12" y="199"/>
                      <a:pt x="12" y="442"/>
                    </a:cubicBezTo>
                    <a:cubicBezTo>
                      <a:pt x="0" y="704"/>
                      <a:pt x="215" y="918"/>
                      <a:pt x="465" y="918"/>
                    </a:cubicBezTo>
                    <a:cubicBezTo>
                      <a:pt x="715" y="918"/>
                      <a:pt x="941" y="728"/>
                      <a:pt x="941" y="478"/>
                    </a:cubicBezTo>
                    <a:cubicBezTo>
                      <a:pt x="953" y="228"/>
                      <a:pt x="750" y="1"/>
                      <a:pt x="488" y="1"/>
                    </a:cubicBezTo>
                    <a:cubicBezTo>
                      <a:pt x="481" y="1"/>
                      <a:pt x="474" y="1"/>
                      <a:pt x="467"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34" name="Google Shape;5934;p46"/>
              <p:cNvSpPr/>
              <p:nvPr/>
            </p:nvSpPr>
            <p:spPr>
              <a:xfrm>
                <a:off x="6653800" y="1282425"/>
                <a:ext cx="26500" cy="26225"/>
              </a:xfrm>
              <a:custGeom>
                <a:avLst/>
                <a:gdLst/>
                <a:ahLst/>
                <a:cxnLst/>
                <a:rect l="l" t="t" r="r" b="b"/>
                <a:pathLst>
                  <a:path w="1060" h="1049" extrusionOk="0">
                    <a:moveTo>
                      <a:pt x="513" y="0"/>
                    </a:moveTo>
                    <a:cubicBezTo>
                      <a:pt x="238" y="0"/>
                      <a:pt x="12" y="211"/>
                      <a:pt x="0" y="501"/>
                    </a:cubicBezTo>
                    <a:cubicBezTo>
                      <a:pt x="0" y="703"/>
                      <a:pt x="107" y="858"/>
                      <a:pt x="250" y="965"/>
                    </a:cubicBezTo>
                    <a:cubicBezTo>
                      <a:pt x="322" y="1013"/>
                      <a:pt x="417" y="1048"/>
                      <a:pt x="500" y="1048"/>
                    </a:cubicBezTo>
                    <a:cubicBezTo>
                      <a:pt x="536" y="1048"/>
                      <a:pt x="584" y="1037"/>
                      <a:pt x="608" y="1037"/>
                    </a:cubicBezTo>
                    <a:cubicBezTo>
                      <a:pt x="846" y="1001"/>
                      <a:pt x="1036" y="798"/>
                      <a:pt x="1036" y="548"/>
                    </a:cubicBezTo>
                    <a:cubicBezTo>
                      <a:pt x="1060" y="310"/>
                      <a:pt x="905" y="120"/>
                      <a:pt x="703" y="48"/>
                    </a:cubicBezTo>
                    <a:cubicBezTo>
                      <a:pt x="679" y="48"/>
                      <a:pt x="655" y="25"/>
                      <a:pt x="643" y="25"/>
                    </a:cubicBezTo>
                    <a:cubicBezTo>
                      <a:pt x="608" y="13"/>
                      <a:pt x="584" y="1"/>
                      <a:pt x="536" y="1"/>
                    </a:cubicBezTo>
                    <a:cubicBezTo>
                      <a:pt x="529" y="0"/>
                      <a:pt x="521" y="0"/>
                      <a:pt x="513"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35" name="Google Shape;5935;p46"/>
              <p:cNvSpPr/>
              <p:nvPr/>
            </p:nvSpPr>
            <p:spPr>
              <a:xfrm>
                <a:off x="6167725" y="1278250"/>
                <a:ext cx="13425" cy="13425"/>
              </a:xfrm>
              <a:custGeom>
                <a:avLst/>
                <a:gdLst/>
                <a:ahLst/>
                <a:cxnLst/>
                <a:rect l="l" t="t" r="r" b="b"/>
                <a:pathLst>
                  <a:path w="537" h="537" extrusionOk="0">
                    <a:moveTo>
                      <a:pt x="266" y="0"/>
                    </a:moveTo>
                    <a:cubicBezTo>
                      <a:pt x="132" y="0"/>
                      <a:pt x="23" y="115"/>
                      <a:pt x="0" y="251"/>
                    </a:cubicBezTo>
                    <a:cubicBezTo>
                      <a:pt x="0" y="406"/>
                      <a:pt x="108" y="525"/>
                      <a:pt x="262" y="537"/>
                    </a:cubicBezTo>
                    <a:cubicBezTo>
                      <a:pt x="405" y="537"/>
                      <a:pt x="524" y="430"/>
                      <a:pt x="536" y="287"/>
                    </a:cubicBezTo>
                    <a:cubicBezTo>
                      <a:pt x="536" y="132"/>
                      <a:pt x="441" y="13"/>
                      <a:pt x="286" y="1"/>
                    </a:cubicBezTo>
                    <a:cubicBezTo>
                      <a:pt x="280" y="0"/>
                      <a:pt x="273" y="0"/>
                      <a:pt x="266"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36" name="Google Shape;5936;p46"/>
              <p:cNvSpPr/>
              <p:nvPr/>
            </p:nvSpPr>
            <p:spPr>
              <a:xfrm>
                <a:off x="5896550" y="1555075"/>
                <a:ext cx="26225" cy="25350"/>
              </a:xfrm>
              <a:custGeom>
                <a:avLst/>
                <a:gdLst/>
                <a:ahLst/>
                <a:cxnLst/>
                <a:rect l="l" t="t" r="r" b="b"/>
                <a:pathLst>
                  <a:path w="1049" h="1014" extrusionOk="0">
                    <a:moveTo>
                      <a:pt x="537" y="1"/>
                    </a:moveTo>
                    <a:cubicBezTo>
                      <a:pt x="251" y="1"/>
                      <a:pt x="37" y="215"/>
                      <a:pt x="13" y="489"/>
                    </a:cubicBezTo>
                    <a:cubicBezTo>
                      <a:pt x="1" y="775"/>
                      <a:pt x="227" y="1001"/>
                      <a:pt x="513" y="1013"/>
                    </a:cubicBezTo>
                    <a:cubicBezTo>
                      <a:pt x="520" y="1013"/>
                      <a:pt x="527" y="1013"/>
                      <a:pt x="535" y="1013"/>
                    </a:cubicBezTo>
                    <a:cubicBezTo>
                      <a:pt x="798" y="1013"/>
                      <a:pt x="1013" y="803"/>
                      <a:pt x="1025" y="525"/>
                    </a:cubicBezTo>
                    <a:cubicBezTo>
                      <a:pt x="1049" y="239"/>
                      <a:pt x="822" y="13"/>
                      <a:pt x="537"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37" name="Google Shape;5937;p46"/>
              <p:cNvSpPr/>
              <p:nvPr/>
            </p:nvSpPr>
            <p:spPr>
              <a:xfrm>
                <a:off x="5483700" y="1219025"/>
                <a:ext cx="30700" cy="30400"/>
              </a:xfrm>
              <a:custGeom>
                <a:avLst/>
                <a:gdLst/>
                <a:ahLst/>
                <a:cxnLst/>
                <a:rect l="l" t="t" r="r" b="b"/>
                <a:pathLst>
                  <a:path w="1228" h="1216" extrusionOk="0">
                    <a:moveTo>
                      <a:pt x="611" y="0"/>
                    </a:moveTo>
                    <a:cubicBezTo>
                      <a:pt x="287" y="0"/>
                      <a:pt x="24" y="269"/>
                      <a:pt x="13" y="584"/>
                    </a:cubicBezTo>
                    <a:cubicBezTo>
                      <a:pt x="1" y="917"/>
                      <a:pt x="263" y="1191"/>
                      <a:pt x="596" y="1215"/>
                    </a:cubicBezTo>
                    <a:cubicBezTo>
                      <a:pt x="603" y="1215"/>
                      <a:pt x="610" y="1215"/>
                      <a:pt x="616" y="1215"/>
                    </a:cubicBezTo>
                    <a:cubicBezTo>
                      <a:pt x="930" y="1215"/>
                      <a:pt x="1204" y="946"/>
                      <a:pt x="1215" y="632"/>
                    </a:cubicBezTo>
                    <a:cubicBezTo>
                      <a:pt x="1227" y="298"/>
                      <a:pt x="965" y="25"/>
                      <a:pt x="632" y="1"/>
                    </a:cubicBezTo>
                    <a:cubicBezTo>
                      <a:pt x="625" y="0"/>
                      <a:pt x="618" y="0"/>
                      <a:pt x="611"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38" name="Google Shape;5938;p46"/>
              <p:cNvSpPr/>
              <p:nvPr/>
            </p:nvSpPr>
            <p:spPr>
              <a:xfrm>
                <a:off x="5456025" y="1294625"/>
                <a:ext cx="25625" cy="25050"/>
              </a:xfrm>
              <a:custGeom>
                <a:avLst/>
                <a:gdLst/>
                <a:ahLst/>
                <a:cxnLst/>
                <a:rect l="l" t="t" r="r" b="b"/>
                <a:pathLst>
                  <a:path w="1025" h="1002" extrusionOk="0">
                    <a:moveTo>
                      <a:pt x="515" y="0"/>
                    </a:moveTo>
                    <a:cubicBezTo>
                      <a:pt x="240" y="0"/>
                      <a:pt x="36" y="222"/>
                      <a:pt x="12" y="477"/>
                    </a:cubicBezTo>
                    <a:cubicBezTo>
                      <a:pt x="1" y="763"/>
                      <a:pt x="227" y="989"/>
                      <a:pt x="489" y="1001"/>
                    </a:cubicBezTo>
                    <a:cubicBezTo>
                      <a:pt x="496" y="1001"/>
                      <a:pt x="503" y="1001"/>
                      <a:pt x="510" y="1001"/>
                    </a:cubicBezTo>
                    <a:cubicBezTo>
                      <a:pt x="786" y="1001"/>
                      <a:pt x="1001" y="780"/>
                      <a:pt x="1013" y="525"/>
                    </a:cubicBezTo>
                    <a:cubicBezTo>
                      <a:pt x="1025" y="239"/>
                      <a:pt x="810" y="13"/>
                      <a:pt x="536" y="1"/>
                    </a:cubicBezTo>
                    <a:cubicBezTo>
                      <a:pt x="529" y="1"/>
                      <a:pt x="522" y="0"/>
                      <a:pt x="515"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39" name="Google Shape;5939;p46"/>
              <p:cNvSpPr/>
              <p:nvPr/>
            </p:nvSpPr>
            <p:spPr>
              <a:xfrm>
                <a:off x="5055675" y="1807450"/>
                <a:ext cx="28900" cy="28350"/>
              </a:xfrm>
              <a:custGeom>
                <a:avLst/>
                <a:gdLst/>
                <a:ahLst/>
                <a:cxnLst/>
                <a:rect l="l" t="t" r="r" b="b"/>
                <a:pathLst>
                  <a:path w="1156" h="1134" extrusionOk="0">
                    <a:moveTo>
                      <a:pt x="557" y="1"/>
                    </a:moveTo>
                    <a:cubicBezTo>
                      <a:pt x="264" y="1"/>
                      <a:pt x="13" y="254"/>
                      <a:pt x="13" y="550"/>
                    </a:cubicBezTo>
                    <a:cubicBezTo>
                      <a:pt x="1" y="860"/>
                      <a:pt x="251" y="1133"/>
                      <a:pt x="560" y="1133"/>
                    </a:cubicBezTo>
                    <a:cubicBezTo>
                      <a:pt x="882" y="1133"/>
                      <a:pt x="1132" y="895"/>
                      <a:pt x="1144" y="574"/>
                    </a:cubicBezTo>
                    <a:cubicBezTo>
                      <a:pt x="1156" y="264"/>
                      <a:pt x="906" y="2"/>
                      <a:pt x="596" y="2"/>
                    </a:cubicBezTo>
                    <a:cubicBezTo>
                      <a:pt x="583" y="1"/>
                      <a:pt x="570" y="1"/>
                      <a:pt x="557"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40" name="Google Shape;5940;p46"/>
              <p:cNvSpPr/>
              <p:nvPr/>
            </p:nvSpPr>
            <p:spPr>
              <a:xfrm>
                <a:off x="5098250" y="1792900"/>
                <a:ext cx="33050" cy="32500"/>
              </a:xfrm>
              <a:custGeom>
                <a:avLst/>
                <a:gdLst/>
                <a:ahLst/>
                <a:cxnLst/>
                <a:rect l="l" t="t" r="r" b="b"/>
                <a:pathLst>
                  <a:path w="1322" h="1300" extrusionOk="0">
                    <a:moveTo>
                      <a:pt x="657" y="1"/>
                    </a:moveTo>
                    <a:cubicBezTo>
                      <a:pt x="309" y="1"/>
                      <a:pt x="24" y="270"/>
                      <a:pt x="12" y="620"/>
                    </a:cubicBezTo>
                    <a:cubicBezTo>
                      <a:pt x="0" y="977"/>
                      <a:pt x="274" y="1275"/>
                      <a:pt x="631" y="1299"/>
                    </a:cubicBezTo>
                    <a:cubicBezTo>
                      <a:pt x="638" y="1299"/>
                      <a:pt x="646" y="1299"/>
                      <a:pt x="653" y="1299"/>
                    </a:cubicBezTo>
                    <a:cubicBezTo>
                      <a:pt x="1001" y="1299"/>
                      <a:pt x="1310" y="1018"/>
                      <a:pt x="1310" y="668"/>
                    </a:cubicBezTo>
                    <a:cubicBezTo>
                      <a:pt x="1322" y="310"/>
                      <a:pt x="1036" y="13"/>
                      <a:pt x="679" y="1"/>
                    </a:cubicBezTo>
                    <a:cubicBezTo>
                      <a:pt x="671" y="1"/>
                      <a:pt x="664" y="1"/>
                      <a:pt x="657"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41" name="Google Shape;5941;p46"/>
              <p:cNvSpPr/>
              <p:nvPr/>
            </p:nvSpPr>
            <p:spPr>
              <a:xfrm>
                <a:off x="5142900" y="1862550"/>
                <a:ext cx="35150" cy="34575"/>
              </a:xfrm>
              <a:custGeom>
                <a:avLst/>
                <a:gdLst/>
                <a:ahLst/>
                <a:cxnLst/>
                <a:rect l="l" t="t" r="r" b="b"/>
                <a:pathLst>
                  <a:path w="1406" h="1383" extrusionOk="0">
                    <a:moveTo>
                      <a:pt x="726" y="1"/>
                    </a:moveTo>
                    <a:cubicBezTo>
                      <a:pt x="334" y="1"/>
                      <a:pt x="24" y="299"/>
                      <a:pt x="12" y="668"/>
                    </a:cubicBezTo>
                    <a:cubicBezTo>
                      <a:pt x="0" y="1037"/>
                      <a:pt x="298" y="1370"/>
                      <a:pt x="679" y="1382"/>
                    </a:cubicBezTo>
                    <a:cubicBezTo>
                      <a:pt x="686" y="1382"/>
                      <a:pt x="693" y="1382"/>
                      <a:pt x="700" y="1382"/>
                    </a:cubicBezTo>
                    <a:cubicBezTo>
                      <a:pt x="1061" y="1382"/>
                      <a:pt x="1382" y="1089"/>
                      <a:pt x="1393" y="715"/>
                    </a:cubicBezTo>
                    <a:cubicBezTo>
                      <a:pt x="1405" y="334"/>
                      <a:pt x="1107" y="13"/>
                      <a:pt x="72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42" name="Google Shape;5942;p46"/>
              <p:cNvSpPr/>
              <p:nvPr/>
            </p:nvSpPr>
            <p:spPr>
              <a:xfrm>
                <a:off x="6690700" y="1179725"/>
                <a:ext cx="37825" cy="37250"/>
              </a:xfrm>
              <a:custGeom>
                <a:avLst/>
                <a:gdLst/>
                <a:ahLst/>
                <a:cxnLst/>
                <a:rect l="l" t="t" r="r" b="b"/>
                <a:pathLst>
                  <a:path w="1513" h="1490" extrusionOk="0">
                    <a:moveTo>
                      <a:pt x="763" y="1"/>
                    </a:moveTo>
                    <a:cubicBezTo>
                      <a:pt x="357" y="1"/>
                      <a:pt x="24" y="306"/>
                      <a:pt x="13" y="715"/>
                    </a:cubicBezTo>
                    <a:cubicBezTo>
                      <a:pt x="1" y="1132"/>
                      <a:pt x="322" y="1477"/>
                      <a:pt x="727" y="1489"/>
                    </a:cubicBezTo>
                    <a:cubicBezTo>
                      <a:pt x="734" y="1490"/>
                      <a:pt x="742" y="1490"/>
                      <a:pt x="749" y="1490"/>
                    </a:cubicBezTo>
                    <a:cubicBezTo>
                      <a:pt x="1144" y="1490"/>
                      <a:pt x="1478" y="1173"/>
                      <a:pt x="1501" y="775"/>
                    </a:cubicBezTo>
                    <a:cubicBezTo>
                      <a:pt x="1513" y="358"/>
                      <a:pt x="1191" y="13"/>
                      <a:pt x="787" y="1"/>
                    </a:cubicBezTo>
                    <a:cubicBezTo>
                      <a:pt x="779" y="1"/>
                      <a:pt x="771" y="1"/>
                      <a:pt x="763"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43" name="Google Shape;5943;p46"/>
              <p:cNvSpPr/>
              <p:nvPr/>
            </p:nvSpPr>
            <p:spPr>
              <a:xfrm>
                <a:off x="6698450" y="1861325"/>
                <a:ext cx="28900" cy="28350"/>
              </a:xfrm>
              <a:custGeom>
                <a:avLst/>
                <a:gdLst/>
                <a:ahLst/>
                <a:cxnLst/>
                <a:rect l="l" t="t" r="r" b="b"/>
                <a:pathLst>
                  <a:path w="1156" h="1134" extrusionOk="0">
                    <a:moveTo>
                      <a:pt x="556" y="1"/>
                    </a:moveTo>
                    <a:cubicBezTo>
                      <a:pt x="263" y="1"/>
                      <a:pt x="12" y="254"/>
                      <a:pt x="12" y="550"/>
                    </a:cubicBezTo>
                    <a:cubicBezTo>
                      <a:pt x="0" y="860"/>
                      <a:pt x="250" y="1133"/>
                      <a:pt x="560" y="1133"/>
                    </a:cubicBezTo>
                    <a:cubicBezTo>
                      <a:pt x="567" y="1134"/>
                      <a:pt x="574" y="1134"/>
                      <a:pt x="581" y="1134"/>
                    </a:cubicBezTo>
                    <a:cubicBezTo>
                      <a:pt x="882" y="1134"/>
                      <a:pt x="1143" y="888"/>
                      <a:pt x="1143" y="574"/>
                    </a:cubicBezTo>
                    <a:cubicBezTo>
                      <a:pt x="1155" y="264"/>
                      <a:pt x="905" y="14"/>
                      <a:pt x="596" y="2"/>
                    </a:cubicBezTo>
                    <a:cubicBezTo>
                      <a:pt x="582" y="1"/>
                      <a:pt x="569" y="1"/>
                      <a:pt x="55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44" name="Google Shape;5944;p46"/>
              <p:cNvSpPr/>
              <p:nvPr/>
            </p:nvSpPr>
            <p:spPr>
              <a:xfrm>
                <a:off x="6740700" y="1847075"/>
                <a:ext cx="33375" cy="32475"/>
              </a:xfrm>
              <a:custGeom>
                <a:avLst/>
                <a:gdLst/>
                <a:ahLst/>
                <a:cxnLst/>
                <a:rect l="l" t="t" r="r" b="b"/>
                <a:pathLst>
                  <a:path w="1335" h="1299" extrusionOk="0">
                    <a:moveTo>
                      <a:pt x="670" y="0"/>
                    </a:moveTo>
                    <a:cubicBezTo>
                      <a:pt x="322" y="0"/>
                      <a:pt x="36" y="282"/>
                      <a:pt x="25" y="632"/>
                    </a:cubicBezTo>
                    <a:cubicBezTo>
                      <a:pt x="1" y="989"/>
                      <a:pt x="287" y="1287"/>
                      <a:pt x="644" y="1299"/>
                    </a:cubicBezTo>
                    <a:cubicBezTo>
                      <a:pt x="651" y="1299"/>
                      <a:pt x="659" y="1299"/>
                      <a:pt x="666" y="1299"/>
                    </a:cubicBezTo>
                    <a:cubicBezTo>
                      <a:pt x="1013" y="1299"/>
                      <a:pt x="1299" y="1029"/>
                      <a:pt x="1311" y="679"/>
                    </a:cubicBezTo>
                    <a:cubicBezTo>
                      <a:pt x="1334" y="322"/>
                      <a:pt x="1049" y="25"/>
                      <a:pt x="692" y="1"/>
                    </a:cubicBezTo>
                    <a:cubicBezTo>
                      <a:pt x="684" y="1"/>
                      <a:pt x="677" y="0"/>
                      <a:pt x="670"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45" name="Google Shape;5945;p46"/>
              <p:cNvSpPr/>
              <p:nvPr/>
            </p:nvSpPr>
            <p:spPr>
              <a:xfrm>
                <a:off x="6785350" y="1916725"/>
                <a:ext cx="35450" cy="34600"/>
              </a:xfrm>
              <a:custGeom>
                <a:avLst/>
                <a:gdLst/>
                <a:ahLst/>
                <a:cxnLst/>
                <a:rect l="l" t="t" r="r" b="b"/>
                <a:pathLst>
                  <a:path w="1418" h="1384" extrusionOk="0">
                    <a:moveTo>
                      <a:pt x="739" y="1"/>
                    </a:moveTo>
                    <a:cubicBezTo>
                      <a:pt x="346" y="1"/>
                      <a:pt x="37" y="299"/>
                      <a:pt x="25" y="668"/>
                    </a:cubicBezTo>
                    <a:cubicBezTo>
                      <a:pt x="1" y="1049"/>
                      <a:pt x="299" y="1370"/>
                      <a:pt x="691" y="1382"/>
                    </a:cubicBezTo>
                    <a:cubicBezTo>
                      <a:pt x="705" y="1383"/>
                      <a:pt x="719" y="1383"/>
                      <a:pt x="733" y="1383"/>
                    </a:cubicBezTo>
                    <a:cubicBezTo>
                      <a:pt x="1085" y="1383"/>
                      <a:pt x="1394" y="1093"/>
                      <a:pt x="1406" y="715"/>
                    </a:cubicBezTo>
                    <a:cubicBezTo>
                      <a:pt x="1418" y="346"/>
                      <a:pt x="1120" y="13"/>
                      <a:pt x="739"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46" name="Google Shape;5946;p46"/>
              <p:cNvSpPr/>
              <p:nvPr/>
            </p:nvSpPr>
            <p:spPr>
              <a:xfrm>
                <a:off x="1471600" y="2066400"/>
                <a:ext cx="320000" cy="156050"/>
              </a:xfrm>
              <a:custGeom>
                <a:avLst/>
                <a:gdLst/>
                <a:ahLst/>
                <a:cxnLst/>
                <a:rect l="l" t="t" r="r" b="b"/>
                <a:pathLst>
                  <a:path w="12800" h="6242" extrusionOk="0">
                    <a:moveTo>
                      <a:pt x="4391" y="4941"/>
                    </a:moveTo>
                    <a:cubicBezTo>
                      <a:pt x="4404" y="4941"/>
                      <a:pt x="4417" y="4942"/>
                      <a:pt x="4430" y="4944"/>
                    </a:cubicBezTo>
                    <a:cubicBezTo>
                      <a:pt x="4632" y="4944"/>
                      <a:pt x="4775" y="5099"/>
                      <a:pt x="4763" y="5301"/>
                    </a:cubicBezTo>
                    <a:cubicBezTo>
                      <a:pt x="4763" y="5484"/>
                      <a:pt x="4609" y="5623"/>
                      <a:pt x="4428" y="5623"/>
                    </a:cubicBezTo>
                    <a:cubicBezTo>
                      <a:pt x="4421" y="5623"/>
                      <a:pt x="4413" y="5623"/>
                      <a:pt x="4406" y="5622"/>
                    </a:cubicBezTo>
                    <a:cubicBezTo>
                      <a:pt x="4227" y="5611"/>
                      <a:pt x="4072" y="5456"/>
                      <a:pt x="4072" y="5265"/>
                    </a:cubicBezTo>
                    <a:cubicBezTo>
                      <a:pt x="4072" y="5088"/>
                      <a:pt x="4217" y="4941"/>
                      <a:pt x="4391" y="4941"/>
                    </a:cubicBezTo>
                    <a:close/>
                    <a:moveTo>
                      <a:pt x="9398" y="1"/>
                    </a:moveTo>
                    <a:cubicBezTo>
                      <a:pt x="8499" y="1"/>
                      <a:pt x="7478" y="175"/>
                      <a:pt x="6382" y="622"/>
                    </a:cubicBezTo>
                    <a:cubicBezTo>
                      <a:pt x="2846" y="2098"/>
                      <a:pt x="1" y="6051"/>
                      <a:pt x="1" y="6051"/>
                    </a:cubicBezTo>
                    <a:cubicBezTo>
                      <a:pt x="1" y="6051"/>
                      <a:pt x="1222" y="6242"/>
                      <a:pt x="2887" y="6242"/>
                    </a:cubicBezTo>
                    <a:cubicBezTo>
                      <a:pt x="4525" y="6242"/>
                      <a:pt x="6593" y="6057"/>
                      <a:pt x="8347" y="5325"/>
                    </a:cubicBezTo>
                    <a:cubicBezTo>
                      <a:pt x="8740" y="5158"/>
                      <a:pt x="9097" y="4980"/>
                      <a:pt x="9418" y="4789"/>
                    </a:cubicBezTo>
                    <a:cubicBezTo>
                      <a:pt x="12073" y="3194"/>
                      <a:pt x="12800" y="717"/>
                      <a:pt x="12800" y="717"/>
                    </a:cubicBezTo>
                    <a:cubicBezTo>
                      <a:pt x="12800" y="717"/>
                      <a:pt x="11502" y="15"/>
                      <a:pt x="9573" y="3"/>
                    </a:cubicBezTo>
                    <a:cubicBezTo>
                      <a:pt x="9515" y="1"/>
                      <a:pt x="9457" y="1"/>
                      <a:pt x="9398"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47" name="Google Shape;5947;p46"/>
              <p:cNvSpPr/>
              <p:nvPr/>
            </p:nvSpPr>
            <p:spPr>
              <a:xfrm>
                <a:off x="1137025" y="1701225"/>
                <a:ext cx="279525" cy="208875"/>
              </a:xfrm>
              <a:custGeom>
                <a:avLst/>
                <a:gdLst/>
                <a:ahLst/>
                <a:cxnLst/>
                <a:rect l="l" t="t" r="r" b="b"/>
                <a:pathLst>
                  <a:path w="11181" h="8355" extrusionOk="0">
                    <a:moveTo>
                      <a:pt x="1" y="1"/>
                    </a:moveTo>
                    <a:cubicBezTo>
                      <a:pt x="1" y="1"/>
                      <a:pt x="1025" y="2525"/>
                      <a:pt x="2835" y="4739"/>
                    </a:cubicBezTo>
                    <a:cubicBezTo>
                      <a:pt x="3442" y="5501"/>
                      <a:pt x="4144" y="6204"/>
                      <a:pt x="4930" y="6775"/>
                    </a:cubicBezTo>
                    <a:cubicBezTo>
                      <a:pt x="6712" y="8078"/>
                      <a:pt x="8514" y="8354"/>
                      <a:pt x="9723" y="8354"/>
                    </a:cubicBezTo>
                    <a:cubicBezTo>
                      <a:pt x="10613" y="8354"/>
                      <a:pt x="11181" y="8204"/>
                      <a:pt x="11181" y="8204"/>
                    </a:cubicBezTo>
                    <a:cubicBezTo>
                      <a:pt x="11181" y="8204"/>
                      <a:pt x="11121" y="6668"/>
                      <a:pt x="10074" y="4978"/>
                    </a:cubicBezTo>
                    <a:cubicBezTo>
                      <a:pt x="9597" y="4204"/>
                      <a:pt x="8919" y="3382"/>
                      <a:pt x="7954" y="2668"/>
                    </a:cubicBezTo>
                    <a:cubicBezTo>
                      <a:pt x="4859" y="406"/>
                      <a:pt x="1" y="1"/>
                      <a:pt x="1"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48" name="Google Shape;5948;p46"/>
              <p:cNvSpPr/>
              <p:nvPr/>
            </p:nvSpPr>
            <p:spPr>
              <a:xfrm>
                <a:off x="915275" y="2840950"/>
                <a:ext cx="193200" cy="304825"/>
              </a:xfrm>
              <a:custGeom>
                <a:avLst/>
                <a:gdLst/>
                <a:ahLst/>
                <a:cxnLst/>
                <a:rect l="l" t="t" r="r" b="b"/>
                <a:pathLst>
                  <a:path w="7728" h="12193" extrusionOk="0">
                    <a:moveTo>
                      <a:pt x="846" y="1"/>
                    </a:moveTo>
                    <a:cubicBezTo>
                      <a:pt x="846" y="1"/>
                      <a:pt x="1" y="2049"/>
                      <a:pt x="715" y="4656"/>
                    </a:cubicBezTo>
                    <a:cubicBezTo>
                      <a:pt x="777" y="4625"/>
                      <a:pt x="857" y="4594"/>
                      <a:pt x="931" y="4594"/>
                    </a:cubicBezTo>
                    <a:cubicBezTo>
                      <a:pt x="943" y="4594"/>
                      <a:pt x="954" y="4595"/>
                      <a:pt x="965" y="4597"/>
                    </a:cubicBezTo>
                    <a:cubicBezTo>
                      <a:pt x="1263" y="4620"/>
                      <a:pt x="1489" y="4858"/>
                      <a:pt x="1489" y="5156"/>
                    </a:cubicBezTo>
                    <a:cubicBezTo>
                      <a:pt x="1477" y="5406"/>
                      <a:pt x="1299" y="5597"/>
                      <a:pt x="1060" y="5644"/>
                    </a:cubicBezTo>
                    <a:cubicBezTo>
                      <a:pt x="1156" y="5894"/>
                      <a:pt x="1275" y="6132"/>
                      <a:pt x="1418" y="6382"/>
                    </a:cubicBezTo>
                    <a:cubicBezTo>
                      <a:pt x="3251" y="9752"/>
                      <a:pt x="7478" y="12193"/>
                      <a:pt x="7478" y="12193"/>
                    </a:cubicBezTo>
                    <a:cubicBezTo>
                      <a:pt x="7478" y="12193"/>
                      <a:pt x="7728" y="7335"/>
                      <a:pt x="5894" y="3965"/>
                    </a:cubicBezTo>
                    <a:cubicBezTo>
                      <a:pt x="4061" y="596"/>
                      <a:pt x="846" y="1"/>
                      <a:pt x="84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49" name="Google Shape;5949;p46"/>
              <p:cNvSpPr/>
              <p:nvPr/>
            </p:nvSpPr>
            <p:spPr>
              <a:xfrm>
                <a:off x="652150" y="2037950"/>
                <a:ext cx="382225" cy="129050"/>
              </a:xfrm>
              <a:custGeom>
                <a:avLst/>
                <a:gdLst/>
                <a:ahLst/>
                <a:cxnLst/>
                <a:rect l="l" t="t" r="r" b="b"/>
                <a:pathLst>
                  <a:path w="15289" h="5162" extrusionOk="0">
                    <a:moveTo>
                      <a:pt x="7906" y="1"/>
                    </a:moveTo>
                    <a:cubicBezTo>
                      <a:pt x="7639" y="1"/>
                      <a:pt x="7373" y="11"/>
                      <a:pt x="7109" y="33"/>
                    </a:cubicBezTo>
                    <a:cubicBezTo>
                      <a:pt x="3608" y="343"/>
                      <a:pt x="1787" y="2653"/>
                      <a:pt x="1513" y="3022"/>
                    </a:cubicBezTo>
                    <a:cubicBezTo>
                      <a:pt x="1489" y="2641"/>
                      <a:pt x="1179" y="2331"/>
                      <a:pt x="798" y="2308"/>
                    </a:cubicBezTo>
                    <a:cubicBezTo>
                      <a:pt x="791" y="2307"/>
                      <a:pt x="784" y="2307"/>
                      <a:pt x="777" y="2307"/>
                    </a:cubicBezTo>
                    <a:cubicBezTo>
                      <a:pt x="370" y="2307"/>
                      <a:pt x="36" y="2636"/>
                      <a:pt x="24" y="3046"/>
                    </a:cubicBezTo>
                    <a:cubicBezTo>
                      <a:pt x="1" y="3462"/>
                      <a:pt x="334" y="3796"/>
                      <a:pt x="751" y="3820"/>
                    </a:cubicBezTo>
                    <a:cubicBezTo>
                      <a:pt x="759" y="3820"/>
                      <a:pt x="766" y="3820"/>
                      <a:pt x="774" y="3820"/>
                    </a:cubicBezTo>
                    <a:cubicBezTo>
                      <a:pt x="1168" y="3820"/>
                      <a:pt x="1478" y="3526"/>
                      <a:pt x="1525" y="3129"/>
                    </a:cubicBezTo>
                    <a:cubicBezTo>
                      <a:pt x="1801" y="3417"/>
                      <a:pt x="3720" y="5162"/>
                      <a:pt x="6814" y="5162"/>
                    </a:cubicBezTo>
                    <a:cubicBezTo>
                      <a:pt x="7052" y="5162"/>
                      <a:pt x="7297" y="5151"/>
                      <a:pt x="7549" y="5129"/>
                    </a:cubicBezTo>
                    <a:cubicBezTo>
                      <a:pt x="11359" y="4784"/>
                      <a:pt x="15288" y="1879"/>
                      <a:pt x="15288" y="1879"/>
                    </a:cubicBezTo>
                    <a:cubicBezTo>
                      <a:pt x="15288" y="1879"/>
                      <a:pt x="11512" y="1"/>
                      <a:pt x="790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50" name="Google Shape;5950;p46"/>
              <p:cNvSpPr/>
              <p:nvPr/>
            </p:nvSpPr>
            <p:spPr>
              <a:xfrm>
                <a:off x="1209950" y="2524850"/>
                <a:ext cx="294425" cy="190325"/>
              </a:xfrm>
              <a:custGeom>
                <a:avLst/>
                <a:gdLst/>
                <a:ahLst/>
                <a:cxnLst/>
                <a:rect l="l" t="t" r="r" b="b"/>
                <a:pathLst>
                  <a:path w="11777" h="7613" extrusionOk="0">
                    <a:moveTo>
                      <a:pt x="11776" y="0"/>
                    </a:moveTo>
                    <a:cubicBezTo>
                      <a:pt x="11776" y="0"/>
                      <a:pt x="6895" y="24"/>
                      <a:pt x="3644" y="2048"/>
                    </a:cubicBezTo>
                    <a:cubicBezTo>
                      <a:pt x="394" y="4072"/>
                      <a:pt x="1" y="7323"/>
                      <a:pt x="1" y="7323"/>
                    </a:cubicBezTo>
                    <a:cubicBezTo>
                      <a:pt x="1" y="7323"/>
                      <a:pt x="828" y="7612"/>
                      <a:pt x="2077" y="7612"/>
                    </a:cubicBezTo>
                    <a:cubicBezTo>
                      <a:pt x="3243" y="7612"/>
                      <a:pt x="4777" y="7360"/>
                      <a:pt x="6347" y="6382"/>
                    </a:cubicBezTo>
                    <a:cubicBezTo>
                      <a:pt x="9585" y="4358"/>
                      <a:pt x="11776" y="0"/>
                      <a:pt x="11776"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51" name="Google Shape;5951;p46"/>
              <p:cNvSpPr/>
              <p:nvPr/>
            </p:nvSpPr>
            <p:spPr>
              <a:xfrm>
                <a:off x="1140000" y="3183850"/>
                <a:ext cx="12250" cy="12525"/>
              </a:xfrm>
              <a:custGeom>
                <a:avLst/>
                <a:gdLst/>
                <a:ahLst/>
                <a:cxnLst/>
                <a:rect l="l" t="t" r="r" b="b"/>
                <a:pathLst>
                  <a:path w="490" h="501" extrusionOk="0">
                    <a:moveTo>
                      <a:pt x="251" y="1"/>
                    </a:moveTo>
                    <a:cubicBezTo>
                      <a:pt x="120" y="13"/>
                      <a:pt x="13" y="108"/>
                      <a:pt x="1" y="239"/>
                    </a:cubicBezTo>
                    <a:cubicBezTo>
                      <a:pt x="1" y="382"/>
                      <a:pt x="108" y="501"/>
                      <a:pt x="239" y="501"/>
                    </a:cubicBezTo>
                    <a:cubicBezTo>
                      <a:pt x="370" y="501"/>
                      <a:pt x="489" y="394"/>
                      <a:pt x="489" y="263"/>
                    </a:cubicBezTo>
                    <a:cubicBezTo>
                      <a:pt x="489" y="132"/>
                      <a:pt x="394" y="1"/>
                      <a:pt x="251"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52" name="Google Shape;5952;p46"/>
              <p:cNvSpPr/>
              <p:nvPr/>
            </p:nvSpPr>
            <p:spPr>
              <a:xfrm>
                <a:off x="1268900" y="3373750"/>
                <a:ext cx="14000" cy="14325"/>
              </a:xfrm>
              <a:custGeom>
                <a:avLst/>
                <a:gdLst/>
                <a:ahLst/>
                <a:cxnLst/>
                <a:rect l="l" t="t" r="r" b="b"/>
                <a:pathLst>
                  <a:path w="560" h="573" extrusionOk="0">
                    <a:moveTo>
                      <a:pt x="278" y="0"/>
                    </a:moveTo>
                    <a:cubicBezTo>
                      <a:pt x="132" y="0"/>
                      <a:pt x="12" y="126"/>
                      <a:pt x="0" y="275"/>
                    </a:cubicBezTo>
                    <a:cubicBezTo>
                      <a:pt x="0" y="429"/>
                      <a:pt x="119" y="549"/>
                      <a:pt x="262" y="572"/>
                    </a:cubicBezTo>
                    <a:cubicBezTo>
                      <a:pt x="429" y="572"/>
                      <a:pt x="548" y="453"/>
                      <a:pt x="560" y="299"/>
                    </a:cubicBezTo>
                    <a:cubicBezTo>
                      <a:pt x="560" y="132"/>
                      <a:pt x="441" y="13"/>
                      <a:pt x="298" y="1"/>
                    </a:cubicBezTo>
                    <a:cubicBezTo>
                      <a:pt x="291" y="0"/>
                      <a:pt x="285" y="0"/>
                      <a:pt x="278"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53" name="Google Shape;5953;p46"/>
              <p:cNvSpPr/>
              <p:nvPr/>
            </p:nvSpPr>
            <p:spPr>
              <a:xfrm>
                <a:off x="1438850" y="3321075"/>
                <a:ext cx="13725" cy="13725"/>
              </a:xfrm>
              <a:custGeom>
                <a:avLst/>
                <a:gdLst/>
                <a:ahLst/>
                <a:cxnLst/>
                <a:rect l="l" t="t" r="r" b="b"/>
                <a:pathLst>
                  <a:path w="549" h="549" extrusionOk="0">
                    <a:moveTo>
                      <a:pt x="275" y="0"/>
                    </a:moveTo>
                    <a:cubicBezTo>
                      <a:pt x="132" y="0"/>
                      <a:pt x="1" y="120"/>
                      <a:pt x="1" y="262"/>
                    </a:cubicBezTo>
                    <a:cubicBezTo>
                      <a:pt x="1" y="417"/>
                      <a:pt x="120" y="548"/>
                      <a:pt x="263" y="548"/>
                    </a:cubicBezTo>
                    <a:cubicBezTo>
                      <a:pt x="418" y="548"/>
                      <a:pt x="549" y="429"/>
                      <a:pt x="549" y="274"/>
                    </a:cubicBezTo>
                    <a:cubicBezTo>
                      <a:pt x="549" y="131"/>
                      <a:pt x="429" y="0"/>
                      <a:pt x="275"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54" name="Google Shape;5954;p46"/>
              <p:cNvSpPr/>
              <p:nvPr/>
            </p:nvSpPr>
            <p:spPr>
              <a:xfrm>
                <a:off x="1459400" y="3223725"/>
                <a:ext cx="23825" cy="23275"/>
              </a:xfrm>
              <a:custGeom>
                <a:avLst/>
                <a:gdLst/>
                <a:ahLst/>
                <a:cxnLst/>
                <a:rect l="l" t="t" r="r" b="b"/>
                <a:pathLst>
                  <a:path w="953" h="931" extrusionOk="0">
                    <a:moveTo>
                      <a:pt x="468" y="1"/>
                    </a:moveTo>
                    <a:cubicBezTo>
                      <a:pt x="226" y="1"/>
                      <a:pt x="12" y="199"/>
                      <a:pt x="12" y="454"/>
                    </a:cubicBezTo>
                    <a:cubicBezTo>
                      <a:pt x="0" y="704"/>
                      <a:pt x="191" y="918"/>
                      <a:pt x="453" y="930"/>
                    </a:cubicBezTo>
                    <a:cubicBezTo>
                      <a:pt x="460" y="930"/>
                      <a:pt x="467" y="930"/>
                      <a:pt x="475" y="930"/>
                    </a:cubicBezTo>
                    <a:cubicBezTo>
                      <a:pt x="727" y="930"/>
                      <a:pt x="929" y="732"/>
                      <a:pt x="929" y="477"/>
                    </a:cubicBezTo>
                    <a:cubicBezTo>
                      <a:pt x="953" y="227"/>
                      <a:pt x="739" y="1"/>
                      <a:pt x="489" y="1"/>
                    </a:cubicBezTo>
                    <a:cubicBezTo>
                      <a:pt x="481" y="1"/>
                      <a:pt x="474" y="1"/>
                      <a:pt x="468"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55" name="Google Shape;5955;p46"/>
              <p:cNvSpPr/>
              <p:nvPr/>
            </p:nvSpPr>
            <p:spPr>
              <a:xfrm>
                <a:off x="1505525" y="2556050"/>
                <a:ext cx="22350" cy="21525"/>
              </a:xfrm>
              <a:custGeom>
                <a:avLst/>
                <a:gdLst/>
                <a:ahLst/>
                <a:cxnLst/>
                <a:rect l="l" t="t" r="r" b="b"/>
                <a:pathLst>
                  <a:path w="894" h="861" extrusionOk="0">
                    <a:moveTo>
                      <a:pt x="415" y="1"/>
                    </a:moveTo>
                    <a:cubicBezTo>
                      <a:pt x="194" y="1"/>
                      <a:pt x="13" y="194"/>
                      <a:pt x="13" y="419"/>
                    </a:cubicBezTo>
                    <a:cubicBezTo>
                      <a:pt x="1" y="657"/>
                      <a:pt x="191" y="860"/>
                      <a:pt x="429" y="860"/>
                    </a:cubicBezTo>
                    <a:cubicBezTo>
                      <a:pt x="437" y="860"/>
                      <a:pt x="444" y="860"/>
                      <a:pt x="451" y="860"/>
                    </a:cubicBezTo>
                    <a:cubicBezTo>
                      <a:pt x="679" y="860"/>
                      <a:pt x="858" y="674"/>
                      <a:pt x="870" y="443"/>
                    </a:cubicBezTo>
                    <a:cubicBezTo>
                      <a:pt x="894" y="205"/>
                      <a:pt x="691" y="2"/>
                      <a:pt x="453" y="2"/>
                    </a:cubicBezTo>
                    <a:cubicBezTo>
                      <a:pt x="440" y="1"/>
                      <a:pt x="428" y="1"/>
                      <a:pt x="415"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56" name="Google Shape;5956;p46"/>
              <p:cNvSpPr/>
              <p:nvPr/>
            </p:nvSpPr>
            <p:spPr>
              <a:xfrm>
                <a:off x="1121550" y="2355125"/>
                <a:ext cx="60450" cy="48675"/>
              </a:xfrm>
              <a:custGeom>
                <a:avLst/>
                <a:gdLst/>
                <a:ahLst/>
                <a:cxnLst/>
                <a:rect l="l" t="t" r="r" b="b"/>
                <a:pathLst>
                  <a:path w="2418" h="1947" extrusionOk="0">
                    <a:moveTo>
                      <a:pt x="1530" y="1"/>
                    </a:moveTo>
                    <a:cubicBezTo>
                      <a:pt x="1196" y="1"/>
                      <a:pt x="911" y="209"/>
                      <a:pt x="787" y="503"/>
                    </a:cubicBezTo>
                    <a:lnTo>
                      <a:pt x="751" y="503"/>
                    </a:lnTo>
                    <a:cubicBezTo>
                      <a:pt x="744" y="503"/>
                      <a:pt x="736" y="502"/>
                      <a:pt x="729" y="502"/>
                    </a:cubicBezTo>
                    <a:cubicBezTo>
                      <a:pt x="346" y="502"/>
                      <a:pt x="24" y="808"/>
                      <a:pt x="13" y="1205"/>
                    </a:cubicBezTo>
                    <a:cubicBezTo>
                      <a:pt x="1" y="1610"/>
                      <a:pt x="310" y="1932"/>
                      <a:pt x="715" y="1943"/>
                    </a:cubicBezTo>
                    <a:cubicBezTo>
                      <a:pt x="738" y="1945"/>
                      <a:pt x="760" y="1946"/>
                      <a:pt x="781" y="1946"/>
                    </a:cubicBezTo>
                    <a:cubicBezTo>
                      <a:pt x="1015" y="1946"/>
                      <a:pt x="1214" y="1833"/>
                      <a:pt x="1334" y="1670"/>
                    </a:cubicBezTo>
                    <a:cubicBezTo>
                      <a:pt x="1406" y="1682"/>
                      <a:pt x="1465" y="1693"/>
                      <a:pt x="1549" y="1693"/>
                    </a:cubicBezTo>
                    <a:cubicBezTo>
                      <a:pt x="1564" y="1694"/>
                      <a:pt x="1578" y="1695"/>
                      <a:pt x="1593" y="1695"/>
                    </a:cubicBezTo>
                    <a:cubicBezTo>
                      <a:pt x="1812" y="1695"/>
                      <a:pt x="1999" y="1612"/>
                      <a:pt x="2144" y="1467"/>
                    </a:cubicBezTo>
                    <a:cubicBezTo>
                      <a:pt x="2299" y="1324"/>
                      <a:pt x="2406" y="1110"/>
                      <a:pt x="2406" y="872"/>
                    </a:cubicBezTo>
                    <a:cubicBezTo>
                      <a:pt x="2418" y="610"/>
                      <a:pt x="2299" y="372"/>
                      <a:pt x="2108" y="205"/>
                    </a:cubicBezTo>
                    <a:cubicBezTo>
                      <a:pt x="1977" y="86"/>
                      <a:pt x="1799" y="15"/>
                      <a:pt x="1584" y="3"/>
                    </a:cubicBezTo>
                    <a:cubicBezTo>
                      <a:pt x="1566" y="2"/>
                      <a:pt x="1548" y="1"/>
                      <a:pt x="1530"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57" name="Google Shape;5957;p46"/>
              <p:cNvSpPr/>
              <p:nvPr/>
            </p:nvSpPr>
            <p:spPr>
              <a:xfrm>
                <a:off x="1203400" y="2171225"/>
                <a:ext cx="15525" cy="15825"/>
              </a:xfrm>
              <a:custGeom>
                <a:avLst/>
                <a:gdLst/>
                <a:ahLst/>
                <a:cxnLst/>
                <a:rect l="l" t="t" r="r" b="b"/>
                <a:pathLst>
                  <a:path w="621" h="633" extrusionOk="0">
                    <a:moveTo>
                      <a:pt x="322" y="1"/>
                    </a:moveTo>
                    <a:cubicBezTo>
                      <a:pt x="144" y="1"/>
                      <a:pt x="13" y="132"/>
                      <a:pt x="1" y="298"/>
                    </a:cubicBezTo>
                    <a:cubicBezTo>
                      <a:pt x="1" y="477"/>
                      <a:pt x="132" y="608"/>
                      <a:pt x="299" y="632"/>
                    </a:cubicBezTo>
                    <a:cubicBezTo>
                      <a:pt x="306" y="632"/>
                      <a:pt x="314" y="632"/>
                      <a:pt x="321" y="632"/>
                    </a:cubicBezTo>
                    <a:cubicBezTo>
                      <a:pt x="488" y="632"/>
                      <a:pt x="609" y="505"/>
                      <a:pt x="620" y="334"/>
                    </a:cubicBezTo>
                    <a:cubicBezTo>
                      <a:pt x="620" y="155"/>
                      <a:pt x="489" y="13"/>
                      <a:pt x="322"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58" name="Google Shape;5958;p46"/>
              <p:cNvSpPr/>
              <p:nvPr/>
            </p:nvSpPr>
            <p:spPr>
              <a:xfrm>
                <a:off x="1375450" y="2367975"/>
                <a:ext cx="33375" cy="32475"/>
              </a:xfrm>
              <a:custGeom>
                <a:avLst/>
                <a:gdLst/>
                <a:ahLst/>
                <a:cxnLst/>
                <a:rect l="l" t="t" r="r" b="b"/>
                <a:pathLst>
                  <a:path w="1335" h="1299" extrusionOk="0">
                    <a:moveTo>
                      <a:pt x="670" y="0"/>
                    </a:moveTo>
                    <a:cubicBezTo>
                      <a:pt x="322" y="0"/>
                      <a:pt x="36" y="282"/>
                      <a:pt x="25" y="632"/>
                    </a:cubicBezTo>
                    <a:cubicBezTo>
                      <a:pt x="1" y="989"/>
                      <a:pt x="287" y="1287"/>
                      <a:pt x="644" y="1298"/>
                    </a:cubicBezTo>
                    <a:cubicBezTo>
                      <a:pt x="651" y="1299"/>
                      <a:pt x="659" y="1299"/>
                      <a:pt x="666" y="1299"/>
                    </a:cubicBezTo>
                    <a:cubicBezTo>
                      <a:pt x="1013" y="1299"/>
                      <a:pt x="1299" y="1029"/>
                      <a:pt x="1310" y="679"/>
                    </a:cubicBezTo>
                    <a:cubicBezTo>
                      <a:pt x="1334" y="322"/>
                      <a:pt x="1049" y="25"/>
                      <a:pt x="691" y="1"/>
                    </a:cubicBezTo>
                    <a:cubicBezTo>
                      <a:pt x="684" y="0"/>
                      <a:pt x="677" y="0"/>
                      <a:pt x="670"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59" name="Google Shape;5959;p46"/>
              <p:cNvSpPr/>
              <p:nvPr/>
            </p:nvSpPr>
            <p:spPr>
              <a:xfrm>
                <a:off x="1282875" y="2497450"/>
                <a:ext cx="25325" cy="24750"/>
              </a:xfrm>
              <a:custGeom>
                <a:avLst/>
                <a:gdLst/>
                <a:ahLst/>
                <a:cxnLst/>
                <a:rect l="l" t="t" r="r" b="b"/>
                <a:pathLst>
                  <a:path w="1013" h="990" extrusionOk="0">
                    <a:moveTo>
                      <a:pt x="504" y="0"/>
                    </a:moveTo>
                    <a:cubicBezTo>
                      <a:pt x="239" y="0"/>
                      <a:pt x="13" y="222"/>
                      <a:pt x="13" y="477"/>
                    </a:cubicBezTo>
                    <a:cubicBezTo>
                      <a:pt x="1" y="751"/>
                      <a:pt x="227" y="989"/>
                      <a:pt x="489" y="989"/>
                    </a:cubicBezTo>
                    <a:cubicBezTo>
                      <a:pt x="497" y="989"/>
                      <a:pt x="504" y="990"/>
                      <a:pt x="512" y="990"/>
                    </a:cubicBezTo>
                    <a:cubicBezTo>
                      <a:pt x="775" y="990"/>
                      <a:pt x="978" y="791"/>
                      <a:pt x="1001" y="513"/>
                    </a:cubicBezTo>
                    <a:cubicBezTo>
                      <a:pt x="1013" y="239"/>
                      <a:pt x="787" y="1"/>
                      <a:pt x="525" y="1"/>
                    </a:cubicBezTo>
                    <a:cubicBezTo>
                      <a:pt x="518" y="1"/>
                      <a:pt x="511" y="0"/>
                      <a:pt x="504"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60" name="Google Shape;5960;p46"/>
              <p:cNvSpPr/>
              <p:nvPr/>
            </p:nvSpPr>
            <p:spPr>
              <a:xfrm>
                <a:off x="1598700" y="2367675"/>
                <a:ext cx="20275" cy="20275"/>
              </a:xfrm>
              <a:custGeom>
                <a:avLst/>
                <a:gdLst/>
                <a:ahLst/>
                <a:cxnLst/>
                <a:rect l="l" t="t" r="r" b="b"/>
                <a:pathLst>
                  <a:path w="811" h="811" extrusionOk="0">
                    <a:moveTo>
                      <a:pt x="417" y="1"/>
                    </a:moveTo>
                    <a:cubicBezTo>
                      <a:pt x="203" y="1"/>
                      <a:pt x="24" y="167"/>
                      <a:pt x="0" y="394"/>
                    </a:cubicBezTo>
                    <a:cubicBezTo>
                      <a:pt x="0" y="608"/>
                      <a:pt x="167" y="787"/>
                      <a:pt x="393" y="810"/>
                    </a:cubicBezTo>
                    <a:cubicBezTo>
                      <a:pt x="620" y="810"/>
                      <a:pt x="798" y="644"/>
                      <a:pt x="810" y="418"/>
                    </a:cubicBezTo>
                    <a:cubicBezTo>
                      <a:pt x="810" y="191"/>
                      <a:pt x="643" y="13"/>
                      <a:pt x="417"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61" name="Google Shape;5961;p46"/>
              <p:cNvSpPr/>
              <p:nvPr/>
            </p:nvSpPr>
            <p:spPr>
              <a:xfrm>
                <a:off x="1185850" y="2757900"/>
                <a:ext cx="13425" cy="13425"/>
              </a:xfrm>
              <a:custGeom>
                <a:avLst/>
                <a:gdLst/>
                <a:ahLst/>
                <a:cxnLst/>
                <a:rect l="l" t="t" r="r" b="b"/>
                <a:pathLst>
                  <a:path w="537" h="537" extrusionOk="0">
                    <a:moveTo>
                      <a:pt x="286" y="1"/>
                    </a:moveTo>
                    <a:cubicBezTo>
                      <a:pt x="131" y="1"/>
                      <a:pt x="12" y="108"/>
                      <a:pt x="1" y="263"/>
                    </a:cubicBezTo>
                    <a:cubicBezTo>
                      <a:pt x="1" y="406"/>
                      <a:pt x="108" y="525"/>
                      <a:pt x="251" y="537"/>
                    </a:cubicBezTo>
                    <a:cubicBezTo>
                      <a:pt x="393" y="537"/>
                      <a:pt x="536" y="441"/>
                      <a:pt x="536" y="287"/>
                    </a:cubicBezTo>
                    <a:cubicBezTo>
                      <a:pt x="536" y="144"/>
                      <a:pt x="429" y="25"/>
                      <a:pt x="28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62" name="Google Shape;5962;p46"/>
              <p:cNvSpPr/>
              <p:nvPr/>
            </p:nvSpPr>
            <p:spPr>
              <a:xfrm>
                <a:off x="914675" y="3035275"/>
                <a:ext cx="25925" cy="25375"/>
              </a:xfrm>
              <a:custGeom>
                <a:avLst/>
                <a:gdLst/>
                <a:ahLst/>
                <a:cxnLst/>
                <a:rect l="l" t="t" r="r" b="b"/>
                <a:pathLst>
                  <a:path w="1037" h="1015" extrusionOk="0">
                    <a:moveTo>
                      <a:pt x="485" y="1"/>
                    </a:moveTo>
                    <a:cubicBezTo>
                      <a:pt x="229" y="1"/>
                      <a:pt x="24" y="219"/>
                      <a:pt x="13" y="491"/>
                    </a:cubicBezTo>
                    <a:cubicBezTo>
                      <a:pt x="1" y="776"/>
                      <a:pt x="215" y="991"/>
                      <a:pt x="501" y="1015"/>
                    </a:cubicBezTo>
                    <a:cubicBezTo>
                      <a:pt x="508" y="1015"/>
                      <a:pt x="515" y="1015"/>
                      <a:pt x="522" y="1015"/>
                    </a:cubicBezTo>
                    <a:cubicBezTo>
                      <a:pt x="787" y="1015"/>
                      <a:pt x="1013" y="793"/>
                      <a:pt x="1025" y="514"/>
                    </a:cubicBezTo>
                    <a:cubicBezTo>
                      <a:pt x="1037" y="241"/>
                      <a:pt x="811" y="14"/>
                      <a:pt x="525" y="2"/>
                    </a:cubicBezTo>
                    <a:cubicBezTo>
                      <a:pt x="511" y="1"/>
                      <a:pt x="498" y="1"/>
                      <a:pt x="485"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63" name="Google Shape;5963;p46"/>
              <p:cNvSpPr/>
              <p:nvPr/>
            </p:nvSpPr>
            <p:spPr>
              <a:xfrm>
                <a:off x="1219200" y="2205175"/>
                <a:ext cx="6550" cy="6275"/>
              </a:xfrm>
              <a:custGeom>
                <a:avLst/>
                <a:gdLst/>
                <a:ahLst/>
                <a:cxnLst/>
                <a:rect l="l" t="t" r="r" b="b"/>
                <a:pathLst>
                  <a:path w="262" h="251" extrusionOk="0">
                    <a:moveTo>
                      <a:pt x="143" y="0"/>
                    </a:moveTo>
                    <a:cubicBezTo>
                      <a:pt x="60" y="0"/>
                      <a:pt x="0" y="60"/>
                      <a:pt x="0" y="119"/>
                    </a:cubicBezTo>
                    <a:cubicBezTo>
                      <a:pt x="0" y="191"/>
                      <a:pt x="60" y="250"/>
                      <a:pt x="119" y="250"/>
                    </a:cubicBezTo>
                    <a:cubicBezTo>
                      <a:pt x="202" y="250"/>
                      <a:pt x="262" y="191"/>
                      <a:pt x="262" y="131"/>
                    </a:cubicBezTo>
                    <a:cubicBezTo>
                      <a:pt x="250" y="60"/>
                      <a:pt x="214" y="0"/>
                      <a:pt x="143"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64" name="Google Shape;5964;p46"/>
              <p:cNvSpPr/>
              <p:nvPr/>
            </p:nvSpPr>
            <p:spPr>
              <a:xfrm>
                <a:off x="2779800" y="1755700"/>
                <a:ext cx="279525" cy="208650"/>
              </a:xfrm>
              <a:custGeom>
                <a:avLst/>
                <a:gdLst/>
                <a:ahLst/>
                <a:cxnLst/>
                <a:rect l="l" t="t" r="r" b="b"/>
                <a:pathLst>
                  <a:path w="11181" h="8346" extrusionOk="0">
                    <a:moveTo>
                      <a:pt x="0" y="1"/>
                    </a:moveTo>
                    <a:cubicBezTo>
                      <a:pt x="0" y="1"/>
                      <a:pt x="1024" y="2513"/>
                      <a:pt x="2822" y="4727"/>
                    </a:cubicBezTo>
                    <a:cubicBezTo>
                      <a:pt x="3441" y="5489"/>
                      <a:pt x="4132" y="6204"/>
                      <a:pt x="4930" y="6763"/>
                    </a:cubicBezTo>
                    <a:cubicBezTo>
                      <a:pt x="6705" y="8068"/>
                      <a:pt x="8500" y="8346"/>
                      <a:pt x="9709" y="8346"/>
                    </a:cubicBezTo>
                    <a:cubicBezTo>
                      <a:pt x="10607" y="8346"/>
                      <a:pt x="11180" y="8192"/>
                      <a:pt x="11180" y="8192"/>
                    </a:cubicBezTo>
                    <a:cubicBezTo>
                      <a:pt x="11180" y="8192"/>
                      <a:pt x="11097" y="6668"/>
                      <a:pt x="10073" y="4966"/>
                    </a:cubicBezTo>
                    <a:cubicBezTo>
                      <a:pt x="9597" y="4192"/>
                      <a:pt x="8918" y="3382"/>
                      <a:pt x="7942" y="2668"/>
                    </a:cubicBezTo>
                    <a:cubicBezTo>
                      <a:pt x="4846" y="405"/>
                      <a:pt x="1" y="1"/>
                      <a:pt x="0"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65" name="Google Shape;5965;p46"/>
              <p:cNvSpPr/>
              <p:nvPr/>
            </p:nvSpPr>
            <p:spPr>
              <a:xfrm>
                <a:off x="1465950" y="3108550"/>
                <a:ext cx="295900" cy="189500"/>
              </a:xfrm>
              <a:custGeom>
                <a:avLst/>
                <a:gdLst/>
                <a:ahLst/>
                <a:cxnLst/>
                <a:rect l="l" t="t" r="r" b="b"/>
                <a:pathLst>
                  <a:path w="11836" h="7580" extrusionOk="0">
                    <a:moveTo>
                      <a:pt x="11835" y="0"/>
                    </a:moveTo>
                    <a:cubicBezTo>
                      <a:pt x="11835" y="0"/>
                      <a:pt x="10299" y="12"/>
                      <a:pt x="8406" y="358"/>
                    </a:cubicBezTo>
                    <a:cubicBezTo>
                      <a:pt x="6894" y="631"/>
                      <a:pt x="5120" y="1131"/>
                      <a:pt x="3679" y="2024"/>
                    </a:cubicBezTo>
                    <a:cubicBezTo>
                      <a:pt x="417" y="4037"/>
                      <a:pt x="0" y="7275"/>
                      <a:pt x="0" y="7275"/>
                    </a:cubicBezTo>
                    <a:cubicBezTo>
                      <a:pt x="0" y="7275"/>
                      <a:pt x="847" y="7579"/>
                      <a:pt x="2124" y="7579"/>
                    </a:cubicBezTo>
                    <a:cubicBezTo>
                      <a:pt x="3284" y="7579"/>
                      <a:pt x="4800" y="7328"/>
                      <a:pt x="6358" y="6370"/>
                    </a:cubicBezTo>
                    <a:cubicBezTo>
                      <a:pt x="7037" y="5930"/>
                      <a:pt x="7692" y="5418"/>
                      <a:pt x="8275" y="4834"/>
                    </a:cubicBezTo>
                    <a:cubicBezTo>
                      <a:pt x="10454" y="2703"/>
                      <a:pt x="11835" y="0"/>
                      <a:pt x="11835"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66" name="Google Shape;5966;p46"/>
              <p:cNvSpPr/>
              <p:nvPr/>
            </p:nvSpPr>
            <p:spPr>
              <a:xfrm>
                <a:off x="1923150" y="3017450"/>
                <a:ext cx="313750" cy="164675"/>
              </a:xfrm>
              <a:custGeom>
                <a:avLst/>
                <a:gdLst/>
                <a:ahLst/>
                <a:cxnLst/>
                <a:rect l="l" t="t" r="r" b="b"/>
                <a:pathLst>
                  <a:path w="12550" h="6587" extrusionOk="0">
                    <a:moveTo>
                      <a:pt x="1887" y="1"/>
                    </a:moveTo>
                    <a:cubicBezTo>
                      <a:pt x="757" y="1"/>
                      <a:pt x="0" y="84"/>
                      <a:pt x="0" y="84"/>
                    </a:cubicBezTo>
                    <a:cubicBezTo>
                      <a:pt x="0" y="84"/>
                      <a:pt x="2667" y="4168"/>
                      <a:pt x="6132" y="5799"/>
                    </a:cubicBezTo>
                    <a:cubicBezTo>
                      <a:pt x="7395" y="6396"/>
                      <a:pt x="8586" y="6586"/>
                      <a:pt x="9593" y="6586"/>
                    </a:cubicBezTo>
                    <a:cubicBezTo>
                      <a:pt x="11357" y="6586"/>
                      <a:pt x="12549" y="6002"/>
                      <a:pt x="12549" y="6002"/>
                    </a:cubicBezTo>
                    <a:cubicBezTo>
                      <a:pt x="12549" y="6002"/>
                      <a:pt x="11776" y="2823"/>
                      <a:pt x="8323" y="1192"/>
                    </a:cubicBezTo>
                    <a:cubicBezTo>
                      <a:pt x="6226" y="197"/>
                      <a:pt x="3618" y="1"/>
                      <a:pt x="1887"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67" name="Google Shape;5967;p46"/>
              <p:cNvSpPr/>
              <p:nvPr/>
            </p:nvSpPr>
            <p:spPr>
              <a:xfrm>
                <a:off x="2558050" y="2895425"/>
                <a:ext cx="193200" cy="304525"/>
              </a:xfrm>
              <a:custGeom>
                <a:avLst/>
                <a:gdLst/>
                <a:ahLst/>
                <a:cxnLst/>
                <a:rect l="l" t="t" r="r" b="b"/>
                <a:pathLst>
                  <a:path w="7728" h="12181" extrusionOk="0">
                    <a:moveTo>
                      <a:pt x="846" y="1"/>
                    </a:moveTo>
                    <a:cubicBezTo>
                      <a:pt x="846" y="1"/>
                      <a:pt x="0" y="2048"/>
                      <a:pt x="715" y="4656"/>
                    </a:cubicBezTo>
                    <a:cubicBezTo>
                      <a:pt x="774" y="4616"/>
                      <a:pt x="849" y="4593"/>
                      <a:pt x="921" y="4593"/>
                    </a:cubicBezTo>
                    <a:cubicBezTo>
                      <a:pt x="936" y="4593"/>
                      <a:pt x="950" y="4594"/>
                      <a:pt x="965" y="4596"/>
                    </a:cubicBezTo>
                    <a:cubicBezTo>
                      <a:pt x="1262" y="4608"/>
                      <a:pt x="1489" y="4846"/>
                      <a:pt x="1489" y="5144"/>
                    </a:cubicBezTo>
                    <a:cubicBezTo>
                      <a:pt x="1477" y="5394"/>
                      <a:pt x="1298" y="5596"/>
                      <a:pt x="1060" y="5632"/>
                    </a:cubicBezTo>
                    <a:cubicBezTo>
                      <a:pt x="1155" y="5894"/>
                      <a:pt x="1274" y="6120"/>
                      <a:pt x="1417" y="6382"/>
                    </a:cubicBezTo>
                    <a:cubicBezTo>
                      <a:pt x="3239" y="9740"/>
                      <a:pt x="7466" y="12181"/>
                      <a:pt x="7466" y="12181"/>
                    </a:cubicBezTo>
                    <a:cubicBezTo>
                      <a:pt x="7466" y="12181"/>
                      <a:pt x="7727" y="7311"/>
                      <a:pt x="5894" y="3953"/>
                    </a:cubicBezTo>
                    <a:cubicBezTo>
                      <a:pt x="4060" y="596"/>
                      <a:pt x="846" y="1"/>
                      <a:pt x="84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68" name="Google Shape;5968;p46"/>
              <p:cNvSpPr/>
              <p:nvPr/>
            </p:nvSpPr>
            <p:spPr>
              <a:xfrm>
                <a:off x="2294625" y="2092375"/>
                <a:ext cx="382500" cy="128800"/>
              </a:xfrm>
              <a:custGeom>
                <a:avLst/>
                <a:gdLst/>
                <a:ahLst/>
                <a:cxnLst/>
                <a:rect l="l" t="t" r="r" b="b"/>
                <a:pathLst>
                  <a:path w="15300" h="5152" extrusionOk="0">
                    <a:moveTo>
                      <a:pt x="7932" y="1"/>
                    </a:moveTo>
                    <a:cubicBezTo>
                      <a:pt x="7656" y="1"/>
                      <a:pt x="7381" y="12"/>
                      <a:pt x="7108" y="35"/>
                    </a:cubicBezTo>
                    <a:cubicBezTo>
                      <a:pt x="3620" y="345"/>
                      <a:pt x="1798" y="2655"/>
                      <a:pt x="1512" y="3024"/>
                    </a:cubicBezTo>
                    <a:cubicBezTo>
                      <a:pt x="1500" y="2631"/>
                      <a:pt x="1191" y="2321"/>
                      <a:pt x="798" y="2309"/>
                    </a:cubicBezTo>
                    <a:cubicBezTo>
                      <a:pt x="791" y="2309"/>
                      <a:pt x="783" y="2309"/>
                      <a:pt x="776" y="2309"/>
                    </a:cubicBezTo>
                    <a:cubicBezTo>
                      <a:pt x="369" y="2309"/>
                      <a:pt x="47" y="2626"/>
                      <a:pt x="24" y="3036"/>
                    </a:cubicBezTo>
                    <a:cubicBezTo>
                      <a:pt x="0" y="3452"/>
                      <a:pt x="322" y="3810"/>
                      <a:pt x="738" y="3821"/>
                    </a:cubicBezTo>
                    <a:cubicBezTo>
                      <a:pt x="754" y="3822"/>
                      <a:pt x="769" y="3823"/>
                      <a:pt x="784" y="3823"/>
                    </a:cubicBezTo>
                    <a:cubicBezTo>
                      <a:pt x="1168" y="3823"/>
                      <a:pt x="1478" y="3532"/>
                      <a:pt x="1512" y="3143"/>
                    </a:cubicBezTo>
                    <a:cubicBezTo>
                      <a:pt x="1811" y="3419"/>
                      <a:pt x="3730" y="5152"/>
                      <a:pt x="6822" y="5152"/>
                    </a:cubicBezTo>
                    <a:cubicBezTo>
                      <a:pt x="7061" y="5152"/>
                      <a:pt x="7308" y="5141"/>
                      <a:pt x="7561" y="5119"/>
                    </a:cubicBezTo>
                    <a:cubicBezTo>
                      <a:pt x="11371" y="4774"/>
                      <a:pt x="15300" y="1881"/>
                      <a:pt x="15300" y="1881"/>
                    </a:cubicBezTo>
                    <a:cubicBezTo>
                      <a:pt x="15300" y="1881"/>
                      <a:pt x="11539" y="1"/>
                      <a:pt x="7932"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69" name="Google Shape;5969;p46"/>
              <p:cNvSpPr/>
              <p:nvPr/>
            </p:nvSpPr>
            <p:spPr>
              <a:xfrm>
                <a:off x="1811225" y="2512900"/>
                <a:ext cx="317925" cy="159200"/>
              </a:xfrm>
              <a:custGeom>
                <a:avLst/>
                <a:gdLst/>
                <a:ahLst/>
                <a:cxnLst/>
                <a:rect l="l" t="t" r="r" b="b"/>
                <a:pathLst>
                  <a:path w="12717" h="6368" extrusionOk="0">
                    <a:moveTo>
                      <a:pt x="10199" y="1"/>
                    </a:moveTo>
                    <a:cubicBezTo>
                      <a:pt x="8506" y="1"/>
                      <a:pt x="6249" y="192"/>
                      <a:pt x="4382" y="1014"/>
                    </a:cubicBezTo>
                    <a:cubicBezTo>
                      <a:pt x="870" y="2538"/>
                      <a:pt x="1" y="5693"/>
                      <a:pt x="1" y="5693"/>
                    </a:cubicBezTo>
                    <a:cubicBezTo>
                      <a:pt x="1" y="5693"/>
                      <a:pt x="1285" y="6367"/>
                      <a:pt x="3178" y="6367"/>
                    </a:cubicBezTo>
                    <a:cubicBezTo>
                      <a:pt x="4132" y="6367"/>
                      <a:pt x="5241" y="6196"/>
                      <a:pt x="6418" y="5681"/>
                    </a:cubicBezTo>
                    <a:cubicBezTo>
                      <a:pt x="9930" y="4145"/>
                      <a:pt x="12716" y="145"/>
                      <a:pt x="12716" y="145"/>
                    </a:cubicBezTo>
                    <a:cubicBezTo>
                      <a:pt x="12716" y="145"/>
                      <a:pt x="11670" y="1"/>
                      <a:pt x="10199"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70" name="Google Shape;5970;p46"/>
              <p:cNvSpPr/>
              <p:nvPr/>
            </p:nvSpPr>
            <p:spPr>
              <a:xfrm>
                <a:off x="2852425" y="2579025"/>
                <a:ext cx="294700" cy="190325"/>
              </a:xfrm>
              <a:custGeom>
                <a:avLst/>
                <a:gdLst/>
                <a:ahLst/>
                <a:cxnLst/>
                <a:rect l="l" t="t" r="r" b="b"/>
                <a:pathLst>
                  <a:path w="11788" h="7613" extrusionOk="0">
                    <a:moveTo>
                      <a:pt x="11788" y="0"/>
                    </a:moveTo>
                    <a:cubicBezTo>
                      <a:pt x="11787" y="0"/>
                      <a:pt x="6906" y="24"/>
                      <a:pt x="3656" y="2060"/>
                    </a:cubicBezTo>
                    <a:cubicBezTo>
                      <a:pt x="394" y="4084"/>
                      <a:pt x="1" y="7323"/>
                      <a:pt x="1" y="7323"/>
                    </a:cubicBezTo>
                    <a:cubicBezTo>
                      <a:pt x="1" y="7323"/>
                      <a:pt x="828" y="7612"/>
                      <a:pt x="2075" y="7612"/>
                    </a:cubicBezTo>
                    <a:cubicBezTo>
                      <a:pt x="3240" y="7612"/>
                      <a:pt x="4771" y="7359"/>
                      <a:pt x="6335" y="6382"/>
                    </a:cubicBezTo>
                    <a:cubicBezTo>
                      <a:pt x="9585" y="4358"/>
                      <a:pt x="11788" y="0"/>
                      <a:pt x="11788"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71" name="Google Shape;5971;p46"/>
              <p:cNvSpPr/>
              <p:nvPr/>
            </p:nvSpPr>
            <p:spPr>
              <a:xfrm>
                <a:off x="2782775" y="3238325"/>
                <a:ext cx="12225" cy="12225"/>
              </a:xfrm>
              <a:custGeom>
                <a:avLst/>
                <a:gdLst/>
                <a:ahLst/>
                <a:cxnLst/>
                <a:rect l="l" t="t" r="r" b="b"/>
                <a:pathLst>
                  <a:path w="489" h="489" extrusionOk="0">
                    <a:moveTo>
                      <a:pt x="251" y="1"/>
                    </a:moveTo>
                    <a:cubicBezTo>
                      <a:pt x="120" y="1"/>
                      <a:pt x="1" y="108"/>
                      <a:pt x="1" y="239"/>
                    </a:cubicBezTo>
                    <a:cubicBezTo>
                      <a:pt x="1" y="370"/>
                      <a:pt x="108" y="489"/>
                      <a:pt x="239" y="489"/>
                    </a:cubicBezTo>
                    <a:cubicBezTo>
                      <a:pt x="370" y="489"/>
                      <a:pt x="489" y="393"/>
                      <a:pt x="489" y="251"/>
                    </a:cubicBezTo>
                    <a:cubicBezTo>
                      <a:pt x="489" y="120"/>
                      <a:pt x="382" y="1"/>
                      <a:pt x="251"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72" name="Google Shape;5972;p46"/>
              <p:cNvSpPr/>
              <p:nvPr/>
            </p:nvSpPr>
            <p:spPr>
              <a:xfrm>
                <a:off x="2911375" y="3428225"/>
                <a:ext cx="14600" cy="14025"/>
              </a:xfrm>
              <a:custGeom>
                <a:avLst/>
                <a:gdLst/>
                <a:ahLst/>
                <a:cxnLst/>
                <a:rect l="l" t="t" r="r" b="b"/>
                <a:pathLst>
                  <a:path w="584" h="561" extrusionOk="0">
                    <a:moveTo>
                      <a:pt x="298" y="1"/>
                    </a:moveTo>
                    <a:cubicBezTo>
                      <a:pt x="143" y="1"/>
                      <a:pt x="24" y="108"/>
                      <a:pt x="0" y="263"/>
                    </a:cubicBezTo>
                    <a:cubicBezTo>
                      <a:pt x="0" y="429"/>
                      <a:pt x="119" y="548"/>
                      <a:pt x="274" y="560"/>
                    </a:cubicBezTo>
                    <a:cubicBezTo>
                      <a:pt x="441" y="560"/>
                      <a:pt x="560" y="441"/>
                      <a:pt x="572" y="298"/>
                    </a:cubicBezTo>
                    <a:cubicBezTo>
                      <a:pt x="583" y="132"/>
                      <a:pt x="452" y="1"/>
                      <a:pt x="298"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73" name="Google Shape;5973;p46"/>
              <p:cNvSpPr/>
              <p:nvPr/>
            </p:nvSpPr>
            <p:spPr>
              <a:xfrm>
                <a:off x="3081625" y="3374950"/>
                <a:ext cx="13725" cy="13725"/>
              </a:xfrm>
              <a:custGeom>
                <a:avLst/>
                <a:gdLst/>
                <a:ahLst/>
                <a:cxnLst/>
                <a:rect l="l" t="t" r="r" b="b"/>
                <a:pathLst>
                  <a:path w="549" h="549" extrusionOk="0">
                    <a:moveTo>
                      <a:pt x="274" y="0"/>
                    </a:moveTo>
                    <a:cubicBezTo>
                      <a:pt x="131" y="0"/>
                      <a:pt x="0" y="120"/>
                      <a:pt x="0" y="262"/>
                    </a:cubicBezTo>
                    <a:cubicBezTo>
                      <a:pt x="0" y="417"/>
                      <a:pt x="119" y="548"/>
                      <a:pt x="262" y="548"/>
                    </a:cubicBezTo>
                    <a:cubicBezTo>
                      <a:pt x="417" y="548"/>
                      <a:pt x="548" y="429"/>
                      <a:pt x="548" y="286"/>
                    </a:cubicBezTo>
                    <a:cubicBezTo>
                      <a:pt x="548" y="131"/>
                      <a:pt x="429" y="0"/>
                      <a:pt x="274"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74" name="Google Shape;5974;p46"/>
              <p:cNvSpPr/>
              <p:nvPr/>
            </p:nvSpPr>
            <p:spPr>
              <a:xfrm>
                <a:off x="3101875" y="3277875"/>
                <a:ext cx="23825" cy="23000"/>
              </a:xfrm>
              <a:custGeom>
                <a:avLst/>
                <a:gdLst/>
                <a:ahLst/>
                <a:cxnLst/>
                <a:rect l="l" t="t" r="r" b="b"/>
                <a:pathLst>
                  <a:path w="953" h="920" extrusionOk="0">
                    <a:moveTo>
                      <a:pt x="460" y="0"/>
                    </a:moveTo>
                    <a:cubicBezTo>
                      <a:pt x="217" y="0"/>
                      <a:pt x="24" y="205"/>
                      <a:pt x="24" y="443"/>
                    </a:cubicBezTo>
                    <a:cubicBezTo>
                      <a:pt x="0" y="693"/>
                      <a:pt x="202" y="919"/>
                      <a:pt x="464" y="919"/>
                    </a:cubicBezTo>
                    <a:cubicBezTo>
                      <a:pt x="471" y="919"/>
                      <a:pt x="478" y="919"/>
                      <a:pt x="485" y="919"/>
                    </a:cubicBezTo>
                    <a:cubicBezTo>
                      <a:pt x="727" y="919"/>
                      <a:pt x="941" y="721"/>
                      <a:pt x="941" y="478"/>
                    </a:cubicBezTo>
                    <a:cubicBezTo>
                      <a:pt x="953" y="216"/>
                      <a:pt x="750" y="2"/>
                      <a:pt x="500" y="2"/>
                    </a:cubicBezTo>
                    <a:cubicBezTo>
                      <a:pt x="487" y="1"/>
                      <a:pt x="473" y="0"/>
                      <a:pt x="460"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75" name="Google Shape;5975;p46"/>
              <p:cNvSpPr/>
              <p:nvPr/>
            </p:nvSpPr>
            <p:spPr>
              <a:xfrm>
                <a:off x="1671625" y="2762075"/>
                <a:ext cx="26525" cy="26525"/>
              </a:xfrm>
              <a:custGeom>
                <a:avLst/>
                <a:gdLst/>
                <a:ahLst/>
                <a:cxnLst/>
                <a:rect l="l" t="t" r="r" b="b"/>
                <a:pathLst>
                  <a:path w="1061" h="1061" extrusionOk="0">
                    <a:moveTo>
                      <a:pt x="517" y="0"/>
                    </a:moveTo>
                    <a:cubicBezTo>
                      <a:pt x="250" y="0"/>
                      <a:pt x="1" y="233"/>
                      <a:pt x="1" y="501"/>
                    </a:cubicBezTo>
                    <a:cubicBezTo>
                      <a:pt x="1" y="703"/>
                      <a:pt x="108" y="858"/>
                      <a:pt x="262" y="965"/>
                    </a:cubicBezTo>
                    <a:cubicBezTo>
                      <a:pt x="334" y="1013"/>
                      <a:pt x="417" y="1060"/>
                      <a:pt x="512" y="1060"/>
                    </a:cubicBezTo>
                    <a:cubicBezTo>
                      <a:pt x="536" y="1060"/>
                      <a:pt x="584" y="1036"/>
                      <a:pt x="620" y="1036"/>
                    </a:cubicBezTo>
                    <a:cubicBezTo>
                      <a:pt x="858" y="1001"/>
                      <a:pt x="1048" y="798"/>
                      <a:pt x="1048" y="548"/>
                    </a:cubicBezTo>
                    <a:cubicBezTo>
                      <a:pt x="1060" y="310"/>
                      <a:pt x="917" y="120"/>
                      <a:pt x="703" y="48"/>
                    </a:cubicBezTo>
                    <a:cubicBezTo>
                      <a:pt x="691" y="48"/>
                      <a:pt x="655" y="36"/>
                      <a:pt x="643" y="36"/>
                    </a:cubicBezTo>
                    <a:cubicBezTo>
                      <a:pt x="620" y="12"/>
                      <a:pt x="584" y="1"/>
                      <a:pt x="536" y="1"/>
                    </a:cubicBezTo>
                    <a:cubicBezTo>
                      <a:pt x="530" y="0"/>
                      <a:pt x="523" y="0"/>
                      <a:pt x="51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76" name="Google Shape;5976;p46"/>
              <p:cNvSpPr/>
              <p:nvPr/>
            </p:nvSpPr>
            <p:spPr>
              <a:xfrm>
                <a:off x="3148000" y="2610250"/>
                <a:ext cx="22350" cy="21800"/>
              </a:xfrm>
              <a:custGeom>
                <a:avLst/>
                <a:gdLst/>
                <a:ahLst/>
                <a:cxnLst/>
                <a:rect l="l" t="t" r="r" b="b"/>
                <a:pathLst>
                  <a:path w="894" h="872" extrusionOk="0">
                    <a:moveTo>
                      <a:pt x="444" y="1"/>
                    </a:moveTo>
                    <a:cubicBezTo>
                      <a:pt x="215" y="1"/>
                      <a:pt x="24" y="187"/>
                      <a:pt x="24" y="418"/>
                    </a:cubicBezTo>
                    <a:cubicBezTo>
                      <a:pt x="1" y="656"/>
                      <a:pt x="203" y="871"/>
                      <a:pt x="441" y="871"/>
                    </a:cubicBezTo>
                    <a:cubicBezTo>
                      <a:pt x="448" y="871"/>
                      <a:pt x="455" y="871"/>
                      <a:pt x="462" y="871"/>
                    </a:cubicBezTo>
                    <a:cubicBezTo>
                      <a:pt x="690" y="871"/>
                      <a:pt x="870" y="685"/>
                      <a:pt x="882" y="454"/>
                    </a:cubicBezTo>
                    <a:cubicBezTo>
                      <a:pt x="893" y="216"/>
                      <a:pt x="703" y="1"/>
                      <a:pt x="465" y="1"/>
                    </a:cubicBezTo>
                    <a:cubicBezTo>
                      <a:pt x="458" y="1"/>
                      <a:pt x="451" y="1"/>
                      <a:pt x="444"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77" name="Google Shape;5977;p46"/>
              <p:cNvSpPr/>
              <p:nvPr/>
            </p:nvSpPr>
            <p:spPr>
              <a:xfrm>
                <a:off x="2764325" y="2409050"/>
                <a:ext cx="60450" cy="49175"/>
              </a:xfrm>
              <a:custGeom>
                <a:avLst/>
                <a:gdLst/>
                <a:ahLst/>
                <a:cxnLst/>
                <a:rect l="l" t="t" r="r" b="b"/>
                <a:pathLst>
                  <a:path w="2418" h="1967" extrusionOk="0">
                    <a:moveTo>
                      <a:pt x="1584" y="1"/>
                    </a:moveTo>
                    <a:cubicBezTo>
                      <a:pt x="1239" y="1"/>
                      <a:pt x="929" y="227"/>
                      <a:pt x="798" y="525"/>
                    </a:cubicBezTo>
                    <a:lnTo>
                      <a:pt x="762" y="525"/>
                    </a:lnTo>
                    <a:cubicBezTo>
                      <a:pt x="748" y="524"/>
                      <a:pt x="734" y="523"/>
                      <a:pt x="720" y="523"/>
                    </a:cubicBezTo>
                    <a:cubicBezTo>
                      <a:pt x="335" y="523"/>
                      <a:pt x="36" y="836"/>
                      <a:pt x="24" y="1215"/>
                    </a:cubicBezTo>
                    <a:cubicBezTo>
                      <a:pt x="0" y="1620"/>
                      <a:pt x="322" y="1941"/>
                      <a:pt x="727" y="1965"/>
                    </a:cubicBezTo>
                    <a:cubicBezTo>
                      <a:pt x="738" y="1966"/>
                      <a:pt x="750" y="1966"/>
                      <a:pt x="761" y="1966"/>
                    </a:cubicBezTo>
                    <a:cubicBezTo>
                      <a:pt x="997" y="1966"/>
                      <a:pt x="1209" y="1849"/>
                      <a:pt x="1334" y="1668"/>
                    </a:cubicBezTo>
                    <a:cubicBezTo>
                      <a:pt x="1405" y="1680"/>
                      <a:pt x="1465" y="1691"/>
                      <a:pt x="1536" y="1691"/>
                    </a:cubicBezTo>
                    <a:cubicBezTo>
                      <a:pt x="1561" y="1694"/>
                      <a:pt x="1585" y="1695"/>
                      <a:pt x="1609" y="1695"/>
                    </a:cubicBezTo>
                    <a:cubicBezTo>
                      <a:pt x="1818" y="1695"/>
                      <a:pt x="2003" y="1604"/>
                      <a:pt x="2132" y="1465"/>
                    </a:cubicBezTo>
                    <a:cubicBezTo>
                      <a:pt x="2298" y="1322"/>
                      <a:pt x="2405" y="1120"/>
                      <a:pt x="2405" y="870"/>
                    </a:cubicBezTo>
                    <a:cubicBezTo>
                      <a:pt x="2417" y="608"/>
                      <a:pt x="2298" y="370"/>
                      <a:pt x="2108" y="203"/>
                    </a:cubicBezTo>
                    <a:cubicBezTo>
                      <a:pt x="1977" y="84"/>
                      <a:pt x="1786" y="13"/>
                      <a:pt x="1584"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78" name="Google Shape;5978;p46"/>
              <p:cNvSpPr/>
              <p:nvPr/>
            </p:nvSpPr>
            <p:spPr>
              <a:xfrm>
                <a:off x="2845875" y="2225700"/>
                <a:ext cx="15800" cy="15500"/>
              </a:xfrm>
              <a:custGeom>
                <a:avLst/>
                <a:gdLst/>
                <a:ahLst/>
                <a:cxnLst/>
                <a:rect l="l" t="t" r="r" b="b"/>
                <a:pathLst>
                  <a:path w="632" h="620" extrusionOk="0">
                    <a:moveTo>
                      <a:pt x="334" y="1"/>
                    </a:moveTo>
                    <a:cubicBezTo>
                      <a:pt x="155" y="1"/>
                      <a:pt x="1" y="132"/>
                      <a:pt x="1" y="298"/>
                    </a:cubicBezTo>
                    <a:cubicBezTo>
                      <a:pt x="1" y="477"/>
                      <a:pt x="144" y="608"/>
                      <a:pt x="298" y="620"/>
                    </a:cubicBezTo>
                    <a:cubicBezTo>
                      <a:pt x="477" y="620"/>
                      <a:pt x="620" y="489"/>
                      <a:pt x="632" y="322"/>
                    </a:cubicBezTo>
                    <a:cubicBezTo>
                      <a:pt x="632" y="143"/>
                      <a:pt x="501" y="12"/>
                      <a:pt x="334"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79" name="Google Shape;5979;p46"/>
              <p:cNvSpPr/>
              <p:nvPr/>
            </p:nvSpPr>
            <p:spPr>
              <a:xfrm>
                <a:off x="3018225" y="2422125"/>
                <a:ext cx="33050" cy="32225"/>
              </a:xfrm>
              <a:custGeom>
                <a:avLst/>
                <a:gdLst/>
                <a:ahLst/>
                <a:cxnLst/>
                <a:rect l="l" t="t" r="r" b="b"/>
                <a:pathLst>
                  <a:path w="1322" h="1289" extrusionOk="0">
                    <a:moveTo>
                      <a:pt x="649" y="0"/>
                    </a:moveTo>
                    <a:cubicBezTo>
                      <a:pt x="311" y="0"/>
                      <a:pt x="35" y="278"/>
                      <a:pt x="12" y="621"/>
                    </a:cubicBezTo>
                    <a:cubicBezTo>
                      <a:pt x="0" y="978"/>
                      <a:pt x="286" y="1276"/>
                      <a:pt x="643" y="1288"/>
                    </a:cubicBezTo>
                    <a:cubicBezTo>
                      <a:pt x="657" y="1288"/>
                      <a:pt x="671" y="1289"/>
                      <a:pt x="685" y="1289"/>
                    </a:cubicBezTo>
                    <a:cubicBezTo>
                      <a:pt x="1023" y="1289"/>
                      <a:pt x="1299" y="1012"/>
                      <a:pt x="1310" y="668"/>
                    </a:cubicBezTo>
                    <a:cubicBezTo>
                      <a:pt x="1322" y="311"/>
                      <a:pt x="1048" y="14"/>
                      <a:pt x="691" y="2"/>
                    </a:cubicBezTo>
                    <a:cubicBezTo>
                      <a:pt x="677" y="1"/>
                      <a:pt x="663" y="0"/>
                      <a:pt x="649"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80" name="Google Shape;5980;p46"/>
              <p:cNvSpPr/>
              <p:nvPr/>
            </p:nvSpPr>
            <p:spPr>
              <a:xfrm>
                <a:off x="2925350" y="2551925"/>
                <a:ext cx="25325" cy="24475"/>
              </a:xfrm>
              <a:custGeom>
                <a:avLst/>
                <a:gdLst/>
                <a:ahLst/>
                <a:cxnLst/>
                <a:rect l="l" t="t" r="r" b="b"/>
                <a:pathLst>
                  <a:path w="1013" h="979" extrusionOk="0">
                    <a:moveTo>
                      <a:pt x="492" y="0"/>
                    </a:moveTo>
                    <a:cubicBezTo>
                      <a:pt x="238" y="0"/>
                      <a:pt x="13" y="210"/>
                      <a:pt x="13" y="477"/>
                    </a:cubicBezTo>
                    <a:cubicBezTo>
                      <a:pt x="1" y="739"/>
                      <a:pt x="215" y="977"/>
                      <a:pt x="489" y="977"/>
                    </a:cubicBezTo>
                    <a:cubicBezTo>
                      <a:pt x="502" y="978"/>
                      <a:pt x="514" y="979"/>
                      <a:pt x="527" y="979"/>
                    </a:cubicBezTo>
                    <a:cubicBezTo>
                      <a:pt x="773" y="979"/>
                      <a:pt x="989" y="761"/>
                      <a:pt x="989" y="501"/>
                    </a:cubicBezTo>
                    <a:cubicBezTo>
                      <a:pt x="1013" y="239"/>
                      <a:pt x="786" y="1"/>
                      <a:pt x="513" y="1"/>
                    </a:cubicBezTo>
                    <a:cubicBezTo>
                      <a:pt x="506" y="0"/>
                      <a:pt x="499" y="0"/>
                      <a:pt x="492"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81" name="Google Shape;5981;p46"/>
              <p:cNvSpPr/>
              <p:nvPr/>
            </p:nvSpPr>
            <p:spPr>
              <a:xfrm>
                <a:off x="3241475" y="2422150"/>
                <a:ext cx="20250" cy="19975"/>
              </a:xfrm>
              <a:custGeom>
                <a:avLst/>
                <a:gdLst/>
                <a:ahLst/>
                <a:cxnLst/>
                <a:rect l="l" t="t" r="r" b="b"/>
                <a:pathLst>
                  <a:path w="810" h="799" extrusionOk="0">
                    <a:moveTo>
                      <a:pt x="417" y="1"/>
                    </a:moveTo>
                    <a:cubicBezTo>
                      <a:pt x="191" y="1"/>
                      <a:pt x="12" y="155"/>
                      <a:pt x="0" y="382"/>
                    </a:cubicBezTo>
                    <a:cubicBezTo>
                      <a:pt x="0" y="608"/>
                      <a:pt x="167" y="786"/>
                      <a:pt x="393" y="798"/>
                    </a:cubicBezTo>
                    <a:cubicBezTo>
                      <a:pt x="607" y="798"/>
                      <a:pt x="786" y="620"/>
                      <a:pt x="810" y="417"/>
                    </a:cubicBezTo>
                    <a:cubicBezTo>
                      <a:pt x="810" y="191"/>
                      <a:pt x="643" y="13"/>
                      <a:pt x="417"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82" name="Google Shape;5982;p46"/>
              <p:cNvSpPr/>
              <p:nvPr/>
            </p:nvSpPr>
            <p:spPr>
              <a:xfrm>
                <a:off x="2828625" y="2812075"/>
                <a:ext cx="13400" cy="13450"/>
              </a:xfrm>
              <a:custGeom>
                <a:avLst/>
                <a:gdLst/>
                <a:ahLst/>
                <a:cxnLst/>
                <a:rect l="l" t="t" r="r" b="b"/>
                <a:pathLst>
                  <a:path w="536" h="538" extrusionOk="0">
                    <a:moveTo>
                      <a:pt x="274" y="1"/>
                    </a:moveTo>
                    <a:cubicBezTo>
                      <a:pt x="131" y="1"/>
                      <a:pt x="12" y="96"/>
                      <a:pt x="0" y="251"/>
                    </a:cubicBezTo>
                    <a:cubicBezTo>
                      <a:pt x="0" y="394"/>
                      <a:pt x="95" y="513"/>
                      <a:pt x="250" y="537"/>
                    </a:cubicBezTo>
                    <a:cubicBezTo>
                      <a:pt x="257" y="537"/>
                      <a:pt x="263" y="537"/>
                      <a:pt x="270" y="537"/>
                    </a:cubicBezTo>
                    <a:cubicBezTo>
                      <a:pt x="404" y="537"/>
                      <a:pt x="513" y="422"/>
                      <a:pt x="536" y="275"/>
                    </a:cubicBezTo>
                    <a:cubicBezTo>
                      <a:pt x="536" y="132"/>
                      <a:pt x="429" y="13"/>
                      <a:pt x="274"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83" name="Google Shape;5983;p46"/>
              <p:cNvSpPr/>
              <p:nvPr/>
            </p:nvSpPr>
            <p:spPr>
              <a:xfrm>
                <a:off x="2557150" y="3089475"/>
                <a:ext cx="26225" cy="25350"/>
              </a:xfrm>
              <a:custGeom>
                <a:avLst/>
                <a:gdLst/>
                <a:ahLst/>
                <a:cxnLst/>
                <a:rect l="l" t="t" r="r" b="b"/>
                <a:pathLst>
                  <a:path w="1049" h="1014" extrusionOk="0">
                    <a:moveTo>
                      <a:pt x="515" y="1"/>
                    </a:moveTo>
                    <a:cubicBezTo>
                      <a:pt x="251" y="1"/>
                      <a:pt x="36" y="211"/>
                      <a:pt x="24" y="490"/>
                    </a:cubicBezTo>
                    <a:cubicBezTo>
                      <a:pt x="1" y="775"/>
                      <a:pt x="227" y="1002"/>
                      <a:pt x="513" y="1013"/>
                    </a:cubicBezTo>
                    <a:cubicBezTo>
                      <a:pt x="775" y="1013"/>
                      <a:pt x="1013" y="811"/>
                      <a:pt x="1036" y="525"/>
                    </a:cubicBezTo>
                    <a:cubicBezTo>
                      <a:pt x="1048" y="240"/>
                      <a:pt x="822" y="13"/>
                      <a:pt x="536" y="1"/>
                    </a:cubicBezTo>
                    <a:cubicBezTo>
                      <a:pt x="529" y="1"/>
                      <a:pt x="522" y="1"/>
                      <a:pt x="515"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84" name="Google Shape;5984;p46"/>
              <p:cNvSpPr/>
              <p:nvPr/>
            </p:nvSpPr>
            <p:spPr>
              <a:xfrm>
                <a:off x="2861650" y="2259325"/>
                <a:ext cx="6575" cy="6575"/>
              </a:xfrm>
              <a:custGeom>
                <a:avLst/>
                <a:gdLst/>
                <a:ahLst/>
                <a:cxnLst/>
                <a:rect l="l" t="t" r="r" b="b"/>
                <a:pathLst>
                  <a:path w="263" h="263" extrusionOk="0">
                    <a:moveTo>
                      <a:pt x="144" y="1"/>
                    </a:moveTo>
                    <a:cubicBezTo>
                      <a:pt x="72" y="1"/>
                      <a:pt x="13" y="60"/>
                      <a:pt x="13" y="120"/>
                    </a:cubicBezTo>
                    <a:cubicBezTo>
                      <a:pt x="1" y="203"/>
                      <a:pt x="60" y="263"/>
                      <a:pt x="132" y="263"/>
                    </a:cubicBezTo>
                    <a:cubicBezTo>
                      <a:pt x="203" y="263"/>
                      <a:pt x="263" y="203"/>
                      <a:pt x="263" y="144"/>
                    </a:cubicBezTo>
                    <a:cubicBezTo>
                      <a:pt x="263" y="60"/>
                      <a:pt x="203" y="1"/>
                      <a:pt x="144"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85" name="Google Shape;5985;p46"/>
              <p:cNvSpPr/>
              <p:nvPr/>
            </p:nvSpPr>
            <p:spPr>
              <a:xfrm>
                <a:off x="1902300" y="2058425"/>
                <a:ext cx="31275" cy="30675"/>
              </a:xfrm>
              <a:custGeom>
                <a:avLst/>
                <a:gdLst/>
                <a:ahLst/>
                <a:cxnLst/>
                <a:rect l="l" t="t" r="r" b="b"/>
                <a:pathLst>
                  <a:path w="1251" h="1227" extrusionOk="0">
                    <a:moveTo>
                      <a:pt x="644" y="0"/>
                    </a:moveTo>
                    <a:cubicBezTo>
                      <a:pt x="525" y="0"/>
                      <a:pt x="406" y="36"/>
                      <a:pt x="322" y="95"/>
                    </a:cubicBezTo>
                    <a:cubicBezTo>
                      <a:pt x="144" y="203"/>
                      <a:pt x="25" y="381"/>
                      <a:pt x="25" y="596"/>
                    </a:cubicBezTo>
                    <a:cubicBezTo>
                      <a:pt x="1" y="941"/>
                      <a:pt x="275" y="1227"/>
                      <a:pt x="620" y="1227"/>
                    </a:cubicBezTo>
                    <a:cubicBezTo>
                      <a:pt x="627" y="1227"/>
                      <a:pt x="635" y="1227"/>
                      <a:pt x="642" y="1227"/>
                    </a:cubicBezTo>
                    <a:cubicBezTo>
                      <a:pt x="966" y="1227"/>
                      <a:pt x="1239" y="969"/>
                      <a:pt x="1239" y="631"/>
                    </a:cubicBezTo>
                    <a:cubicBezTo>
                      <a:pt x="1251" y="357"/>
                      <a:pt x="1072" y="119"/>
                      <a:pt x="822" y="36"/>
                    </a:cubicBezTo>
                    <a:cubicBezTo>
                      <a:pt x="763" y="12"/>
                      <a:pt x="703" y="0"/>
                      <a:pt x="644"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86" name="Google Shape;5986;p46"/>
              <p:cNvSpPr/>
              <p:nvPr/>
            </p:nvSpPr>
            <p:spPr>
              <a:xfrm>
                <a:off x="1863325" y="2508775"/>
                <a:ext cx="13100" cy="12525"/>
              </a:xfrm>
              <a:custGeom>
                <a:avLst/>
                <a:gdLst/>
                <a:ahLst/>
                <a:cxnLst/>
                <a:rect l="l" t="t" r="r" b="b"/>
                <a:pathLst>
                  <a:path w="524" h="501" extrusionOk="0">
                    <a:moveTo>
                      <a:pt x="286" y="0"/>
                    </a:moveTo>
                    <a:cubicBezTo>
                      <a:pt x="155" y="0"/>
                      <a:pt x="36" y="108"/>
                      <a:pt x="12" y="238"/>
                    </a:cubicBezTo>
                    <a:cubicBezTo>
                      <a:pt x="0" y="381"/>
                      <a:pt x="119" y="500"/>
                      <a:pt x="250" y="500"/>
                    </a:cubicBezTo>
                    <a:cubicBezTo>
                      <a:pt x="393" y="500"/>
                      <a:pt x="512" y="405"/>
                      <a:pt x="524" y="262"/>
                    </a:cubicBezTo>
                    <a:cubicBezTo>
                      <a:pt x="524" y="131"/>
                      <a:pt x="417" y="12"/>
                      <a:pt x="286"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87" name="Google Shape;5987;p46"/>
              <p:cNvSpPr/>
              <p:nvPr/>
            </p:nvSpPr>
            <p:spPr>
              <a:xfrm>
                <a:off x="2144300" y="2753125"/>
                <a:ext cx="30975" cy="30150"/>
              </a:xfrm>
              <a:custGeom>
                <a:avLst/>
                <a:gdLst/>
                <a:ahLst/>
                <a:cxnLst/>
                <a:rect l="l" t="t" r="r" b="b"/>
                <a:pathLst>
                  <a:path w="1239" h="1206" extrusionOk="0">
                    <a:moveTo>
                      <a:pt x="622" y="1"/>
                    </a:moveTo>
                    <a:cubicBezTo>
                      <a:pt x="298" y="1"/>
                      <a:pt x="24" y="259"/>
                      <a:pt x="13" y="585"/>
                    </a:cubicBezTo>
                    <a:cubicBezTo>
                      <a:pt x="1" y="930"/>
                      <a:pt x="251" y="1192"/>
                      <a:pt x="596" y="1204"/>
                    </a:cubicBezTo>
                    <a:cubicBezTo>
                      <a:pt x="609" y="1205"/>
                      <a:pt x="622" y="1205"/>
                      <a:pt x="635" y="1205"/>
                    </a:cubicBezTo>
                    <a:cubicBezTo>
                      <a:pt x="940" y="1205"/>
                      <a:pt x="1204" y="941"/>
                      <a:pt x="1215" y="632"/>
                    </a:cubicBezTo>
                    <a:cubicBezTo>
                      <a:pt x="1239" y="299"/>
                      <a:pt x="965" y="13"/>
                      <a:pt x="644" y="1"/>
                    </a:cubicBezTo>
                    <a:cubicBezTo>
                      <a:pt x="636" y="1"/>
                      <a:pt x="629" y="1"/>
                      <a:pt x="622"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88" name="Google Shape;5988;p46"/>
              <p:cNvSpPr/>
              <p:nvPr/>
            </p:nvSpPr>
            <p:spPr>
              <a:xfrm>
                <a:off x="2116625" y="2828750"/>
                <a:ext cx="25925" cy="25050"/>
              </a:xfrm>
              <a:custGeom>
                <a:avLst/>
                <a:gdLst/>
                <a:ahLst/>
                <a:cxnLst/>
                <a:rect l="l" t="t" r="r" b="b"/>
                <a:pathLst>
                  <a:path w="1037" h="1002" extrusionOk="0">
                    <a:moveTo>
                      <a:pt x="514" y="0"/>
                    </a:moveTo>
                    <a:cubicBezTo>
                      <a:pt x="250" y="0"/>
                      <a:pt x="36" y="210"/>
                      <a:pt x="24" y="477"/>
                    </a:cubicBezTo>
                    <a:cubicBezTo>
                      <a:pt x="0" y="763"/>
                      <a:pt x="227" y="977"/>
                      <a:pt x="500" y="1001"/>
                    </a:cubicBezTo>
                    <a:cubicBezTo>
                      <a:pt x="507" y="1001"/>
                      <a:pt x="514" y="1001"/>
                      <a:pt x="520" y="1001"/>
                    </a:cubicBezTo>
                    <a:cubicBezTo>
                      <a:pt x="774" y="1001"/>
                      <a:pt x="1001" y="780"/>
                      <a:pt x="1012" y="524"/>
                    </a:cubicBezTo>
                    <a:cubicBezTo>
                      <a:pt x="1036" y="239"/>
                      <a:pt x="810" y="12"/>
                      <a:pt x="536" y="1"/>
                    </a:cubicBezTo>
                    <a:cubicBezTo>
                      <a:pt x="529" y="0"/>
                      <a:pt x="522" y="0"/>
                      <a:pt x="514"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89" name="Google Shape;5989;p46"/>
              <p:cNvSpPr/>
              <p:nvPr/>
            </p:nvSpPr>
            <p:spPr>
              <a:xfrm>
                <a:off x="1708525" y="2659375"/>
                <a:ext cx="38125" cy="37300"/>
              </a:xfrm>
              <a:custGeom>
                <a:avLst/>
                <a:gdLst/>
                <a:ahLst/>
                <a:cxnLst/>
                <a:rect l="l" t="t" r="r" b="b"/>
                <a:pathLst>
                  <a:path w="1525" h="1492" extrusionOk="0">
                    <a:moveTo>
                      <a:pt x="764" y="1"/>
                    </a:moveTo>
                    <a:cubicBezTo>
                      <a:pt x="358" y="1"/>
                      <a:pt x="36" y="318"/>
                      <a:pt x="13" y="715"/>
                    </a:cubicBezTo>
                    <a:cubicBezTo>
                      <a:pt x="1" y="1132"/>
                      <a:pt x="334" y="1477"/>
                      <a:pt x="727" y="1489"/>
                    </a:cubicBezTo>
                    <a:cubicBezTo>
                      <a:pt x="748" y="1491"/>
                      <a:pt x="768" y="1492"/>
                      <a:pt x="788" y="1492"/>
                    </a:cubicBezTo>
                    <a:cubicBezTo>
                      <a:pt x="1177" y="1492"/>
                      <a:pt x="1490" y="1171"/>
                      <a:pt x="1501" y="775"/>
                    </a:cubicBezTo>
                    <a:cubicBezTo>
                      <a:pt x="1525" y="358"/>
                      <a:pt x="1192" y="13"/>
                      <a:pt x="787" y="1"/>
                    </a:cubicBezTo>
                    <a:cubicBezTo>
                      <a:pt x="779" y="1"/>
                      <a:pt x="772" y="1"/>
                      <a:pt x="764"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90" name="Google Shape;5990;p46"/>
              <p:cNvSpPr/>
              <p:nvPr/>
            </p:nvSpPr>
            <p:spPr>
              <a:xfrm>
                <a:off x="1716275" y="3341300"/>
                <a:ext cx="29200" cy="28350"/>
              </a:xfrm>
              <a:custGeom>
                <a:avLst/>
                <a:gdLst/>
                <a:ahLst/>
                <a:cxnLst/>
                <a:rect l="l" t="t" r="r" b="b"/>
                <a:pathLst>
                  <a:path w="1168" h="1134" extrusionOk="0">
                    <a:moveTo>
                      <a:pt x="575" y="1"/>
                    </a:moveTo>
                    <a:cubicBezTo>
                      <a:pt x="274" y="1"/>
                      <a:pt x="24" y="247"/>
                      <a:pt x="24" y="561"/>
                    </a:cubicBezTo>
                    <a:cubicBezTo>
                      <a:pt x="0" y="870"/>
                      <a:pt x="262" y="1132"/>
                      <a:pt x="572" y="1132"/>
                    </a:cubicBezTo>
                    <a:cubicBezTo>
                      <a:pt x="585" y="1133"/>
                      <a:pt x="597" y="1134"/>
                      <a:pt x="610" y="1134"/>
                    </a:cubicBezTo>
                    <a:cubicBezTo>
                      <a:pt x="891" y="1134"/>
                      <a:pt x="1133" y="881"/>
                      <a:pt x="1155" y="584"/>
                    </a:cubicBezTo>
                    <a:cubicBezTo>
                      <a:pt x="1167" y="275"/>
                      <a:pt x="917" y="1"/>
                      <a:pt x="596" y="1"/>
                    </a:cubicBezTo>
                    <a:cubicBezTo>
                      <a:pt x="589" y="1"/>
                      <a:pt x="582" y="1"/>
                      <a:pt x="575"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91" name="Google Shape;5991;p46"/>
              <p:cNvSpPr/>
              <p:nvPr/>
            </p:nvSpPr>
            <p:spPr>
              <a:xfrm>
                <a:off x="1758850" y="3327325"/>
                <a:ext cx="33050" cy="32475"/>
              </a:xfrm>
              <a:custGeom>
                <a:avLst/>
                <a:gdLst/>
                <a:ahLst/>
                <a:cxnLst/>
                <a:rect l="l" t="t" r="r" b="b"/>
                <a:pathLst>
                  <a:path w="1322" h="1299" extrusionOk="0">
                    <a:moveTo>
                      <a:pt x="656" y="0"/>
                    </a:moveTo>
                    <a:cubicBezTo>
                      <a:pt x="309" y="0"/>
                      <a:pt x="24" y="270"/>
                      <a:pt x="12" y="620"/>
                    </a:cubicBezTo>
                    <a:cubicBezTo>
                      <a:pt x="0" y="977"/>
                      <a:pt x="286" y="1274"/>
                      <a:pt x="643" y="1298"/>
                    </a:cubicBezTo>
                    <a:cubicBezTo>
                      <a:pt x="650" y="1299"/>
                      <a:pt x="657" y="1299"/>
                      <a:pt x="664" y="1299"/>
                    </a:cubicBezTo>
                    <a:cubicBezTo>
                      <a:pt x="1012" y="1299"/>
                      <a:pt x="1298" y="1017"/>
                      <a:pt x="1310" y="667"/>
                    </a:cubicBezTo>
                    <a:cubicBezTo>
                      <a:pt x="1322" y="310"/>
                      <a:pt x="1036" y="12"/>
                      <a:pt x="679" y="0"/>
                    </a:cubicBezTo>
                    <a:cubicBezTo>
                      <a:pt x="671" y="0"/>
                      <a:pt x="664" y="0"/>
                      <a:pt x="656"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92" name="Google Shape;5992;p46"/>
              <p:cNvSpPr/>
              <p:nvPr/>
            </p:nvSpPr>
            <p:spPr>
              <a:xfrm>
                <a:off x="1803200" y="3396950"/>
                <a:ext cx="35125" cy="34575"/>
              </a:xfrm>
              <a:custGeom>
                <a:avLst/>
                <a:gdLst/>
                <a:ahLst/>
                <a:cxnLst/>
                <a:rect l="l" t="t" r="r" b="b"/>
                <a:pathLst>
                  <a:path w="1405" h="1383" extrusionOk="0">
                    <a:moveTo>
                      <a:pt x="685" y="0"/>
                    </a:moveTo>
                    <a:cubicBezTo>
                      <a:pt x="333" y="0"/>
                      <a:pt x="23" y="290"/>
                      <a:pt x="12" y="668"/>
                    </a:cubicBezTo>
                    <a:cubicBezTo>
                      <a:pt x="0" y="1037"/>
                      <a:pt x="298" y="1371"/>
                      <a:pt x="679" y="1383"/>
                    </a:cubicBezTo>
                    <a:cubicBezTo>
                      <a:pt x="1072" y="1383"/>
                      <a:pt x="1381" y="1085"/>
                      <a:pt x="1393" y="716"/>
                    </a:cubicBezTo>
                    <a:cubicBezTo>
                      <a:pt x="1405" y="335"/>
                      <a:pt x="1107" y="13"/>
                      <a:pt x="726" y="2"/>
                    </a:cubicBezTo>
                    <a:cubicBezTo>
                      <a:pt x="712" y="1"/>
                      <a:pt x="699" y="0"/>
                      <a:pt x="685"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93" name="Google Shape;5993;p46"/>
              <p:cNvSpPr/>
              <p:nvPr/>
            </p:nvSpPr>
            <p:spPr>
              <a:xfrm>
                <a:off x="3114375" y="2120325"/>
                <a:ext cx="320000" cy="156350"/>
              </a:xfrm>
              <a:custGeom>
                <a:avLst/>
                <a:gdLst/>
                <a:ahLst/>
                <a:cxnLst/>
                <a:rect l="l" t="t" r="r" b="b"/>
                <a:pathLst>
                  <a:path w="12800" h="6254" extrusionOk="0">
                    <a:moveTo>
                      <a:pt x="4407" y="4941"/>
                    </a:moveTo>
                    <a:cubicBezTo>
                      <a:pt x="4414" y="4941"/>
                      <a:pt x="4422" y="4941"/>
                      <a:pt x="4429" y="4942"/>
                    </a:cubicBezTo>
                    <a:cubicBezTo>
                      <a:pt x="4608" y="4954"/>
                      <a:pt x="4763" y="5120"/>
                      <a:pt x="4763" y="5299"/>
                    </a:cubicBezTo>
                    <a:cubicBezTo>
                      <a:pt x="4763" y="5476"/>
                      <a:pt x="4618" y="5623"/>
                      <a:pt x="4444" y="5623"/>
                    </a:cubicBezTo>
                    <a:cubicBezTo>
                      <a:pt x="4431" y="5623"/>
                      <a:pt x="4418" y="5622"/>
                      <a:pt x="4405" y="5620"/>
                    </a:cubicBezTo>
                    <a:cubicBezTo>
                      <a:pt x="4203" y="5620"/>
                      <a:pt x="4060" y="5454"/>
                      <a:pt x="4072" y="5263"/>
                    </a:cubicBezTo>
                    <a:cubicBezTo>
                      <a:pt x="4072" y="5080"/>
                      <a:pt x="4226" y="4941"/>
                      <a:pt x="4407" y="4941"/>
                    </a:cubicBezTo>
                    <a:close/>
                    <a:moveTo>
                      <a:pt x="9462" y="0"/>
                    </a:moveTo>
                    <a:cubicBezTo>
                      <a:pt x="8555" y="0"/>
                      <a:pt x="7496" y="160"/>
                      <a:pt x="6382" y="620"/>
                    </a:cubicBezTo>
                    <a:cubicBezTo>
                      <a:pt x="2834" y="2096"/>
                      <a:pt x="0" y="6061"/>
                      <a:pt x="0" y="6061"/>
                    </a:cubicBezTo>
                    <a:cubicBezTo>
                      <a:pt x="0" y="6061"/>
                      <a:pt x="1235" y="6253"/>
                      <a:pt x="2911" y="6253"/>
                    </a:cubicBezTo>
                    <a:cubicBezTo>
                      <a:pt x="4548" y="6253"/>
                      <a:pt x="6605" y="6070"/>
                      <a:pt x="8346" y="5347"/>
                    </a:cubicBezTo>
                    <a:cubicBezTo>
                      <a:pt x="8727" y="5180"/>
                      <a:pt x="9085" y="5001"/>
                      <a:pt x="9418" y="4811"/>
                    </a:cubicBezTo>
                    <a:cubicBezTo>
                      <a:pt x="12061" y="3215"/>
                      <a:pt x="12799" y="727"/>
                      <a:pt x="12799" y="727"/>
                    </a:cubicBezTo>
                    <a:cubicBezTo>
                      <a:pt x="12799" y="727"/>
                      <a:pt x="11490" y="13"/>
                      <a:pt x="9561" y="1"/>
                    </a:cubicBezTo>
                    <a:cubicBezTo>
                      <a:pt x="9528" y="0"/>
                      <a:pt x="9495" y="0"/>
                      <a:pt x="9462"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94" name="Google Shape;5994;p46"/>
              <p:cNvSpPr/>
              <p:nvPr/>
            </p:nvSpPr>
            <p:spPr>
              <a:xfrm>
                <a:off x="4422275" y="1809575"/>
                <a:ext cx="279525" cy="208875"/>
              </a:xfrm>
              <a:custGeom>
                <a:avLst/>
                <a:gdLst/>
                <a:ahLst/>
                <a:cxnLst/>
                <a:rect l="l" t="t" r="r" b="b"/>
                <a:pathLst>
                  <a:path w="11181" h="8355" extrusionOk="0">
                    <a:moveTo>
                      <a:pt x="0" y="1"/>
                    </a:moveTo>
                    <a:cubicBezTo>
                      <a:pt x="0" y="1"/>
                      <a:pt x="1036" y="2513"/>
                      <a:pt x="2834" y="4739"/>
                    </a:cubicBezTo>
                    <a:cubicBezTo>
                      <a:pt x="3441" y="5489"/>
                      <a:pt x="4144" y="6204"/>
                      <a:pt x="4929" y="6775"/>
                    </a:cubicBezTo>
                    <a:cubicBezTo>
                      <a:pt x="6712" y="8078"/>
                      <a:pt x="8514" y="8354"/>
                      <a:pt x="9722" y="8354"/>
                    </a:cubicBezTo>
                    <a:cubicBezTo>
                      <a:pt x="10612" y="8354"/>
                      <a:pt x="11180" y="8204"/>
                      <a:pt x="11180" y="8204"/>
                    </a:cubicBezTo>
                    <a:cubicBezTo>
                      <a:pt x="11180" y="8204"/>
                      <a:pt x="11109" y="6668"/>
                      <a:pt x="10085" y="4977"/>
                    </a:cubicBezTo>
                    <a:cubicBezTo>
                      <a:pt x="9609" y="4204"/>
                      <a:pt x="8918" y="3382"/>
                      <a:pt x="7954" y="2668"/>
                    </a:cubicBezTo>
                    <a:cubicBezTo>
                      <a:pt x="4858" y="406"/>
                      <a:pt x="1" y="1"/>
                      <a:pt x="0"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95" name="Google Shape;5995;p46"/>
              <p:cNvSpPr/>
              <p:nvPr/>
            </p:nvSpPr>
            <p:spPr>
              <a:xfrm>
                <a:off x="3108700" y="3162725"/>
                <a:ext cx="295900" cy="189625"/>
              </a:xfrm>
              <a:custGeom>
                <a:avLst/>
                <a:gdLst/>
                <a:ahLst/>
                <a:cxnLst/>
                <a:rect l="l" t="t" r="r" b="b"/>
                <a:pathLst>
                  <a:path w="11836" h="7585" extrusionOk="0">
                    <a:moveTo>
                      <a:pt x="11836" y="0"/>
                    </a:moveTo>
                    <a:cubicBezTo>
                      <a:pt x="11836" y="0"/>
                      <a:pt x="10300" y="0"/>
                      <a:pt x="8407" y="358"/>
                    </a:cubicBezTo>
                    <a:cubicBezTo>
                      <a:pt x="6895" y="643"/>
                      <a:pt x="5121" y="1131"/>
                      <a:pt x="3680" y="2024"/>
                    </a:cubicBezTo>
                    <a:cubicBezTo>
                      <a:pt x="418" y="4037"/>
                      <a:pt x="1" y="7287"/>
                      <a:pt x="1" y="7287"/>
                    </a:cubicBezTo>
                    <a:cubicBezTo>
                      <a:pt x="1" y="7287"/>
                      <a:pt x="839" y="7585"/>
                      <a:pt x="2105" y="7585"/>
                    </a:cubicBezTo>
                    <a:cubicBezTo>
                      <a:pt x="3267" y="7585"/>
                      <a:pt x="4791" y="7333"/>
                      <a:pt x="6359" y="6370"/>
                    </a:cubicBezTo>
                    <a:cubicBezTo>
                      <a:pt x="7037" y="5942"/>
                      <a:pt x="7692" y="5418"/>
                      <a:pt x="8276" y="4846"/>
                    </a:cubicBezTo>
                    <a:cubicBezTo>
                      <a:pt x="10443" y="2715"/>
                      <a:pt x="11836" y="0"/>
                      <a:pt x="11836"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96" name="Google Shape;5996;p46"/>
              <p:cNvSpPr/>
              <p:nvPr/>
            </p:nvSpPr>
            <p:spPr>
              <a:xfrm>
                <a:off x="4751475" y="3217200"/>
                <a:ext cx="295300" cy="189075"/>
              </a:xfrm>
              <a:custGeom>
                <a:avLst/>
                <a:gdLst/>
                <a:ahLst/>
                <a:cxnLst/>
                <a:rect l="l" t="t" r="r" b="b"/>
                <a:pathLst>
                  <a:path w="11812" h="7563" extrusionOk="0">
                    <a:moveTo>
                      <a:pt x="11811" y="0"/>
                    </a:moveTo>
                    <a:cubicBezTo>
                      <a:pt x="11811" y="0"/>
                      <a:pt x="10311" y="0"/>
                      <a:pt x="8406" y="345"/>
                    </a:cubicBezTo>
                    <a:cubicBezTo>
                      <a:pt x="6882" y="619"/>
                      <a:pt x="5120" y="1119"/>
                      <a:pt x="3668" y="2012"/>
                    </a:cubicBezTo>
                    <a:cubicBezTo>
                      <a:pt x="417" y="4013"/>
                      <a:pt x="0" y="7263"/>
                      <a:pt x="0" y="7263"/>
                    </a:cubicBezTo>
                    <a:cubicBezTo>
                      <a:pt x="0" y="7263"/>
                      <a:pt x="840" y="7562"/>
                      <a:pt x="2109" y="7562"/>
                    </a:cubicBezTo>
                    <a:cubicBezTo>
                      <a:pt x="3267" y="7562"/>
                      <a:pt x="4784" y="7313"/>
                      <a:pt x="6347" y="6358"/>
                    </a:cubicBezTo>
                    <a:cubicBezTo>
                      <a:pt x="7025" y="5941"/>
                      <a:pt x="7656" y="5406"/>
                      <a:pt x="8252" y="4834"/>
                    </a:cubicBezTo>
                    <a:cubicBezTo>
                      <a:pt x="10430" y="2703"/>
                      <a:pt x="11811" y="0"/>
                      <a:pt x="11811"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97" name="Google Shape;5997;p46"/>
              <p:cNvSpPr/>
              <p:nvPr/>
            </p:nvSpPr>
            <p:spPr>
              <a:xfrm>
                <a:off x="3565900" y="3071925"/>
                <a:ext cx="313775" cy="164525"/>
              </a:xfrm>
              <a:custGeom>
                <a:avLst/>
                <a:gdLst/>
                <a:ahLst/>
                <a:cxnLst/>
                <a:rect l="l" t="t" r="r" b="b"/>
                <a:pathLst>
                  <a:path w="12551" h="6581" extrusionOk="0">
                    <a:moveTo>
                      <a:pt x="1902" y="0"/>
                    </a:moveTo>
                    <a:cubicBezTo>
                      <a:pt x="764" y="0"/>
                      <a:pt x="1" y="84"/>
                      <a:pt x="1" y="84"/>
                    </a:cubicBezTo>
                    <a:cubicBezTo>
                      <a:pt x="1" y="84"/>
                      <a:pt x="2668" y="4156"/>
                      <a:pt x="6133" y="5799"/>
                    </a:cubicBezTo>
                    <a:cubicBezTo>
                      <a:pt x="7392" y="6392"/>
                      <a:pt x="8583" y="6581"/>
                      <a:pt x="9590" y="6581"/>
                    </a:cubicBezTo>
                    <a:cubicBezTo>
                      <a:pt x="11353" y="6581"/>
                      <a:pt x="12550" y="6002"/>
                      <a:pt x="12550" y="6002"/>
                    </a:cubicBezTo>
                    <a:cubicBezTo>
                      <a:pt x="12550" y="6002"/>
                      <a:pt x="11776" y="2823"/>
                      <a:pt x="8323" y="1180"/>
                    </a:cubicBezTo>
                    <a:cubicBezTo>
                      <a:pt x="6232" y="195"/>
                      <a:pt x="3634" y="0"/>
                      <a:pt x="1902"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98" name="Google Shape;5998;p46"/>
              <p:cNvSpPr/>
              <p:nvPr/>
            </p:nvSpPr>
            <p:spPr>
              <a:xfrm>
                <a:off x="4200525" y="2949600"/>
                <a:ext cx="192900" cy="304825"/>
              </a:xfrm>
              <a:custGeom>
                <a:avLst/>
                <a:gdLst/>
                <a:ahLst/>
                <a:cxnLst/>
                <a:rect l="l" t="t" r="r" b="b"/>
                <a:pathLst>
                  <a:path w="7716" h="12193" extrusionOk="0">
                    <a:moveTo>
                      <a:pt x="857" y="0"/>
                    </a:moveTo>
                    <a:cubicBezTo>
                      <a:pt x="857" y="0"/>
                      <a:pt x="0" y="2048"/>
                      <a:pt x="714" y="4656"/>
                    </a:cubicBezTo>
                    <a:cubicBezTo>
                      <a:pt x="783" y="4616"/>
                      <a:pt x="852" y="4593"/>
                      <a:pt x="928" y="4593"/>
                    </a:cubicBezTo>
                    <a:cubicBezTo>
                      <a:pt x="944" y="4593"/>
                      <a:pt x="960" y="4594"/>
                      <a:pt x="976" y="4596"/>
                    </a:cubicBezTo>
                    <a:cubicBezTo>
                      <a:pt x="1274" y="4608"/>
                      <a:pt x="1488" y="4846"/>
                      <a:pt x="1488" y="5144"/>
                    </a:cubicBezTo>
                    <a:cubicBezTo>
                      <a:pt x="1476" y="5406"/>
                      <a:pt x="1298" y="5596"/>
                      <a:pt x="1060" y="5644"/>
                    </a:cubicBezTo>
                    <a:cubicBezTo>
                      <a:pt x="1167" y="5894"/>
                      <a:pt x="1286" y="6132"/>
                      <a:pt x="1417" y="6382"/>
                    </a:cubicBezTo>
                    <a:cubicBezTo>
                      <a:pt x="3250" y="9752"/>
                      <a:pt x="7477" y="12192"/>
                      <a:pt x="7477" y="12192"/>
                    </a:cubicBezTo>
                    <a:cubicBezTo>
                      <a:pt x="7477" y="12192"/>
                      <a:pt x="7715" y="7323"/>
                      <a:pt x="5894" y="3953"/>
                    </a:cubicBezTo>
                    <a:cubicBezTo>
                      <a:pt x="4072" y="596"/>
                      <a:pt x="857" y="0"/>
                      <a:pt x="85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99" name="Google Shape;5999;p46"/>
              <p:cNvSpPr/>
              <p:nvPr/>
            </p:nvSpPr>
            <p:spPr>
              <a:xfrm>
                <a:off x="3937375" y="2146250"/>
                <a:ext cx="382525" cy="128800"/>
              </a:xfrm>
              <a:custGeom>
                <a:avLst/>
                <a:gdLst/>
                <a:ahLst/>
                <a:cxnLst/>
                <a:rect l="l" t="t" r="r" b="b"/>
                <a:pathLst>
                  <a:path w="15301" h="5152" extrusionOk="0">
                    <a:moveTo>
                      <a:pt x="7930" y="1"/>
                    </a:moveTo>
                    <a:cubicBezTo>
                      <a:pt x="7655" y="1"/>
                      <a:pt x="7381" y="12"/>
                      <a:pt x="7109" y="35"/>
                    </a:cubicBezTo>
                    <a:cubicBezTo>
                      <a:pt x="3608" y="345"/>
                      <a:pt x="1799" y="2655"/>
                      <a:pt x="1513" y="3024"/>
                    </a:cubicBezTo>
                    <a:cubicBezTo>
                      <a:pt x="1501" y="2643"/>
                      <a:pt x="1192" y="2321"/>
                      <a:pt x="799" y="2309"/>
                    </a:cubicBezTo>
                    <a:cubicBezTo>
                      <a:pt x="791" y="2309"/>
                      <a:pt x="784" y="2309"/>
                      <a:pt x="776" y="2309"/>
                    </a:cubicBezTo>
                    <a:cubicBezTo>
                      <a:pt x="370" y="2309"/>
                      <a:pt x="36" y="2626"/>
                      <a:pt x="25" y="3036"/>
                    </a:cubicBezTo>
                    <a:cubicBezTo>
                      <a:pt x="1" y="3476"/>
                      <a:pt x="322" y="3810"/>
                      <a:pt x="739" y="3833"/>
                    </a:cubicBezTo>
                    <a:cubicBezTo>
                      <a:pt x="747" y="3834"/>
                      <a:pt x="755" y="3834"/>
                      <a:pt x="762" y="3834"/>
                    </a:cubicBezTo>
                    <a:cubicBezTo>
                      <a:pt x="1156" y="3834"/>
                      <a:pt x="1466" y="3540"/>
                      <a:pt x="1513" y="3143"/>
                    </a:cubicBezTo>
                    <a:cubicBezTo>
                      <a:pt x="1800" y="3419"/>
                      <a:pt x="3719" y="5152"/>
                      <a:pt x="6820" y="5152"/>
                    </a:cubicBezTo>
                    <a:cubicBezTo>
                      <a:pt x="7060" y="5152"/>
                      <a:pt x="7307" y="5141"/>
                      <a:pt x="7561" y="5119"/>
                    </a:cubicBezTo>
                    <a:cubicBezTo>
                      <a:pt x="11359" y="4786"/>
                      <a:pt x="15300" y="1881"/>
                      <a:pt x="15300" y="1881"/>
                    </a:cubicBezTo>
                    <a:cubicBezTo>
                      <a:pt x="15300" y="1881"/>
                      <a:pt x="11530" y="1"/>
                      <a:pt x="7930"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00" name="Google Shape;6000;p46"/>
              <p:cNvSpPr/>
              <p:nvPr/>
            </p:nvSpPr>
            <p:spPr>
              <a:xfrm>
                <a:off x="3454000" y="2567250"/>
                <a:ext cx="317625" cy="159175"/>
              </a:xfrm>
              <a:custGeom>
                <a:avLst/>
                <a:gdLst/>
                <a:ahLst/>
                <a:cxnLst/>
                <a:rect l="l" t="t" r="r" b="b"/>
                <a:pathLst>
                  <a:path w="12705" h="6367" extrusionOk="0">
                    <a:moveTo>
                      <a:pt x="10149" y="0"/>
                    </a:moveTo>
                    <a:cubicBezTo>
                      <a:pt x="8462" y="0"/>
                      <a:pt x="6228" y="192"/>
                      <a:pt x="4370" y="1007"/>
                    </a:cubicBezTo>
                    <a:cubicBezTo>
                      <a:pt x="857" y="2543"/>
                      <a:pt x="0" y="5698"/>
                      <a:pt x="0" y="5698"/>
                    </a:cubicBezTo>
                    <a:cubicBezTo>
                      <a:pt x="0" y="5698"/>
                      <a:pt x="1285" y="6367"/>
                      <a:pt x="3178" y="6367"/>
                    </a:cubicBezTo>
                    <a:cubicBezTo>
                      <a:pt x="4132" y="6367"/>
                      <a:pt x="5241" y="6197"/>
                      <a:pt x="6418" y="5686"/>
                    </a:cubicBezTo>
                    <a:cubicBezTo>
                      <a:pt x="9930" y="4150"/>
                      <a:pt x="12704" y="150"/>
                      <a:pt x="12704" y="150"/>
                    </a:cubicBezTo>
                    <a:cubicBezTo>
                      <a:pt x="12704" y="150"/>
                      <a:pt x="11640" y="0"/>
                      <a:pt x="10149"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01" name="Google Shape;6001;p46"/>
              <p:cNvSpPr/>
              <p:nvPr/>
            </p:nvSpPr>
            <p:spPr>
              <a:xfrm>
                <a:off x="4494900" y="2633500"/>
                <a:ext cx="294700" cy="190325"/>
              </a:xfrm>
              <a:custGeom>
                <a:avLst/>
                <a:gdLst/>
                <a:ahLst/>
                <a:cxnLst/>
                <a:rect l="l" t="t" r="r" b="b"/>
                <a:pathLst>
                  <a:path w="11788" h="7613" extrusionOk="0">
                    <a:moveTo>
                      <a:pt x="11787" y="0"/>
                    </a:moveTo>
                    <a:cubicBezTo>
                      <a:pt x="11787" y="0"/>
                      <a:pt x="6906" y="24"/>
                      <a:pt x="3644" y="2048"/>
                    </a:cubicBezTo>
                    <a:cubicBezTo>
                      <a:pt x="393" y="4072"/>
                      <a:pt x="0" y="7322"/>
                      <a:pt x="0" y="7322"/>
                    </a:cubicBezTo>
                    <a:cubicBezTo>
                      <a:pt x="0" y="7322"/>
                      <a:pt x="828" y="7612"/>
                      <a:pt x="2077" y="7612"/>
                    </a:cubicBezTo>
                    <a:cubicBezTo>
                      <a:pt x="3243" y="7612"/>
                      <a:pt x="4777" y="7359"/>
                      <a:pt x="6346" y="6382"/>
                    </a:cubicBezTo>
                    <a:cubicBezTo>
                      <a:pt x="9597" y="4358"/>
                      <a:pt x="11787" y="0"/>
                      <a:pt x="1178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02" name="Google Shape;6002;p46"/>
              <p:cNvSpPr/>
              <p:nvPr/>
            </p:nvSpPr>
            <p:spPr>
              <a:xfrm>
                <a:off x="4425550" y="3292725"/>
                <a:ext cx="12225" cy="12300"/>
              </a:xfrm>
              <a:custGeom>
                <a:avLst/>
                <a:gdLst/>
                <a:ahLst/>
                <a:cxnLst/>
                <a:rect l="l" t="t" r="r" b="b"/>
                <a:pathLst>
                  <a:path w="489" h="492" extrusionOk="0">
                    <a:moveTo>
                      <a:pt x="217" y="0"/>
                    </a:moveTo>
                    <a:cubicBezTo>
                      <a:pt x="99" y="0"/>
                      <a:pt x="0" y="111"/>
                      <a:pt x="0" y="241"/>
                    </a:cubicBezTo>
                    <a:cubicBezTo>
                      <a:pt x="0" y="372"/>
                      <a:pt x="95" y="492"/>
                      <a:pt x="238" y="492"/>
                    </a:cubicBezTo>
                    <a:cubicBezTo>
                      <a:pt x="369" y="492"/>
                      <a:pt x="488" y="384"/>
                      <a:pt x="488" y="253"/>
                    </a:cubicBezTo>
                    <a:cubicBezTo>
                      <a:pt x="488" y="122"/>
                      <a:pt x="381" y="3"/>
                      <a:pt x="250" y="3"/>
                    </a:cubicBezTo>
                    <a:cubicBezTo>
                      <a:pt x="239" y="1"/>
                      <a:pt x="228" y="0"/>
                      <a:pt x="21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03" name="Google Shape;6003;p46"/>
              <p:cNvSpPr/>
              <p:nvPr/>
            </p:nvSpPr>
            <p:spPr>
              <a:xfrm>
                <a:off x="4554125" y="3482375"/>
                <a:ext cx="14325" cy="14350"/>
              </a:xfrm>
              <a:custGeom>
                <a:avLst/>
                <a:gdLst/>
                <a:ahLst/>
                <a:cxnLst/>
                <a:rect l="l" t="t" r="r" b="b"/>
                <a:pathLst>
                  <a:path w="573" h="574" extrusionOk="0">
                    <a:moveTo>
                      <a:pt x="275" y="1"/>
                    </a:moveTo>
                    <a:cubicBezTo>
                      <a:pt x="120" y="1"/>
                      <a:pt x="1" y="116"/>
                      <a:pt x="1" y="275"/>
                    </a:cubicBezTo>
                    <a:cubicBezTo>
                      <a:pt x="1" y="430"/>
                      <a:pt x="120" y="549"/>
                      <a:pt x="274" y="573"/>
                    </a:cubicBezTo>
                    <a:cubicBezTo>
                      <a:pt x="429" y="573"/>
                      <a:pt x="548" y="454"/>
                      <a:pt x="572" y="299"/>
                    </a:cubicBezTo>
                    <a:cubicBezTo>
                      <a:pt x="572" y="133"/>
                      <a:pt x="453" y="14"/>
                      <a:pt x="298" y="2"/>
                    </a:cubicBezTo>
                    <a:cubicBezTo>
                      <a:pt x="291" y="1"/>
                      <a:pt x="283" y="1"/>
                      <a:pt x="275"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04" name="Google Shape;6004;p46"/>
              <p:cNvSpPr/>
              <p:nvPr/>
            </p:nvSpPr>
            <p:spPr>
              <a:xfrm>
                <a:off x="4723800" y="3429100"/>
                <a:ext cx="13700" cy="14025"/>
              </a:xfrm>
              <a:custGeom>
                <a:avLst/>
                <a:gdLst/>
                <a:ahLst/>
                <a:cxnLst/>
                <a:rect l="l" t="t" r="r" b="b"/>
                <a:pathLst>
                  <a:path w="548" h="561" extrusionOk="0">
                    <a:moveTo>
                      <a:pt x="265" y="1"/>
                    </a:moveTo>
                    <a:cubicBezTo>
                      <a:pt x="120" y="1"/>
                      <a:pt x="12" y="116"/>
                      <a:pt x="0" y="275"/>
                    </a:cubicBezTo>
                    <a:cubicBezTo>
                      <a:pt x="0" y="418"/>
                      <a:pt x="119" y="561"/>
                      <a:pt x="262" y="561"/>
                    </a:cubicBezTo>
                    <a:cubicBezTo>
                      <a:pt x="417" y="561"/>
                      <a:pt x="548" y="442"/>
                      <a:pt x="548" y="287"/>
                    </a:cubicBezTo>
                    <a:cubicBezTo>
                      <a:pt x="548" y="144"/>
                      <a:pt x="429" y="1"/>
                      <a:pt x="286" y="1"/>
                    </a:cubicBezTo>
                    <a:cubicBezTo>
                      <a:pt x="279" y="1"/>
                      <a:pt x="272" y="1"/>
                      <a:pt x="265"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05" name="Google Shape;6005;p46"/>
              <p:cNvSpPr/>
              <p:nvPr/>
            </p:nvSpPr>
            <p:spPr>
              <a:xfrm>
                <a:off x="4744625" y="3332075"/>
                <a:ext cx="23850" cy="23275"/>
              </a:xfrm>
              <a:custGeom>
                <a:avLst/>
                <a:gdLst/>
                <a:ahLst/>
                <a:cxnLst/>
                <a:rect l="l" t="t" r="r" b="b"/>
                <a:pathLst>
                  <a:path w="954" h="931" extrusionOk="0">
                    <a:moveTo>
                      <a:pt x="468" y="0"/>
                    </a:moveTo>
                    <a:cubicBezTo>
                      <a:pt x="226" y="0"/>
                      <a:pt x="13" y="199"/>
                      <a:pt x="13" y="453"/>
                    </a:cubicBezTo>
                    <a:cubicBezTo>
                      <a:pt x="1" y="703"/>
                      <a:pt x="203" y="930"/>
                      <a:pt x="465" y="930"/>
                    </a:cubicBezTo>
                    <a:cubicBezTo>
                      <a:pt x="472" y="930"/>
                      <a:pt x="478" y="930"/>
                      <a:pt x="485" y="930"/>
                    </a:cubicBezTo>
                    <a:cubicBezTo>
                      <a:pt x="726" y="930"/>
                      <a:pt x="930" y="721"/>
                      <a:pt x="941" y="477"/>
                    </a:cubicBezTo>
                    <a:cubicBezTo>
                      <a:pt x="953" y="227"/>
                      <a:pt x="751" y="1"/>
                      <a:pt x="489" y="1"/>
                    </a:cubicBezTo>
                    <a:cubicBezTo>
                      <a:pt x="482" y="1"/>
                      <a:pt x="475" y="0"/>
                      <a:pt x="468"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06" name="Google Shape;6006;p46"/>
              <p:cNvSpPr/>
              <p:nvPr/>
            </p:nvSpPr>
            <p:spPr>
              <a:xfrm>
                <a:off x="4957150" y="2870700"/>
                <a:ext cx="26525" cy="26525"/>
              </a:xfrm>
              <a:custGeom>
                <a:avLst/>
                <a:gdLst/>
                <a:ahLst/>
                <a:cxnLst/>
                <a:rect l="l" t="t" r="r" b="b"/>
                <a:pathLst>
                  <a:path w="1061" h="1061" extrusionOk="0">
                    <a:moveTo>
                      <a:pt x="515" y="1"/>
                    </a:moveTo>
                    <a:cubicBezTo>
                      <a:pt x="238" y="1"/>
                      <a:pt x="1" y="223"/>
                      <a:pt x="1" y="513"/>
                    </a:cubicBezTo>
                    <a:cubicBezTo>
                      <a:pt x="1" y="704"/>
                      <a:pt x="108" y="859"/>
                      <a:pt x="251" y="966"/>
                    </a:cubicBezTo>
                    <a:cubicBezTo>
                      <a:pt x="322" y="1013"/>
                      <a:pt x="417" y="1061"/>
                      <a:pt x="501" y="1061"/>
                    </a:cubicBezTo>
                    <a:cubicBezTo>
                      <a:pt x="536" y="1061"/>
                      <a:pt x="584" y="1049"/>
                      <a:pt x="608" y="1049"/>
                    </a:cubicBezTo>
                    <a:cubicBezTo>
                      <a:pt x="846" y="1001"/>
                      <a:pt x="1037" y="811"/>
                      <a:pt x="1037" y="549"/>
                    </a:cubicBezTo>
                    <a:cubicBezTo>
                      <a:pt x="1060" y="311"/>
                      <a:pt x="906" y="120"/>
                      <a:pt x="703" y="49"/>
                    </a:cubicBezTo>
                    <a:cubicBezTo>
                      <a:pt x="679" y="49"/>
                      <a:pt x="656" y="37"/>
                      <a:pt x="644" y="37"/>
                    </a:cubicBezTo>
                    <a:cubicBezTo>
                      <a:pt x="608" y="13"/>
                      <a:pt x="584" y="1"/>
                      <a:pt x="536" y="1"/>
                    </a:cubicBezTo>
                    <a:cubicBezTo>
                      <a:pt x="529" y="1"/>
                      <a:pt x="522" y="1"/>
                      <a:pt x="515"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07" name="Google Shape;6007;p46"/>
              <p:cNvSpPr/>
              <p:nvPr/>
            </p:nvSpPr>
            <p:spPr>
              <a:xfrm>
                <a:off x="3314400" y="2816500"/>
                <a:ext cx="26500" cy="26275"/>
              </a:xfrm>
              <a:custGeom>
                <a:avLst/>
                <a:gdLst/>
                <a:ahLst/>
                <a:cxnLst/>
                <a:rect l="l" t="t" r="r" b="b"/>
                <a:pathLst>
                  <a:path w="1060" h="1051" extrusionOk="0">
                    <a:moveTo>
                      <a:pt x="496" y="1"/>
                    </a:moveTo>
                    <a:cubicBezTo>
                      <a:pt x="228" y="1"/>
                      <a:pt x="0" y="230"/>
                      <a:pt x="0" y="502"/>
                    </a:cubicBezTo>
                    <a:cubicBezTo>
                      <a:pt x="0" y="693"/>
                      <a:pt x="107" y="860"/>
                      <a:pt x="250" y="967"/>
                    </a:cubicBezTo>
                    <a:cubicBezTo>
                      <a:pt x="333" y="1003"/>
                      <a:pt x="417" y="1050"/>
                      <a:pt x="512" y="1050"/>
                    </a:cubicBezTo>
                    <a:cubicBezTo>
                      <a:pt x="536" y="1050"/>
                      <a:pt x="584" y="1038"/>
                      <a:pt x="607" y="1038"/>
                    </a:cubicBezTo>
                    <a:cubicBezTo>
                      <a:pt x="845" y="991"/>
                      <a:pt x="1048" y="800"/>
                      <a:pt x="1048" y="550"/>
                    </a:cubicBezTo>
                    <a:cubicBezTo>
                      <a:pt x="1060" y="312"/>
                      <a:pt x="905" y="121"/>
                      <a:pt x="703" y="38"/>
                    </a:cubicBezTo>
                    <a:cubicBezTo>
                      <a:pt x="691" y="38"/>
                      <a:pt x="655" y="26"/>
                      <a:pt x="643" y="26"/>
                    </a:cubicBezTo>
                    <a:cubicBezTo>
                      <a:pt x="607" y="14"/>
                      <a:pt x="584" y="2"/>
                      <a:pt x="536" y="2"/>
                    </a:cubicBezTo>
                    <a:cubicBezTo>
                      <a:pt x="523" y="1"/>
                      <a:pt x="509" y="1"/>
                      <a:pt x="49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08" name="Google Shape;6008;p46"/>
              <p:cNvSpPr/>
              <p:nvPr/>
            </p:nvSpPr>
            <p:spPr>
              <a:xfrm>
                <a:off x="4790475" y="2664700"/>
                <a:ext cx="22350" cy="21500"/>
              </a:xfrm>
              <a:custGeom>
                <a:avLst/>
                <a:gdLst/>
                <a:ahLst/>
                <a:cxnLst/>
                <a:rect l="l" t="t" r="r" b="b"/>
                <a:pathLst>
                  <a:path w="894" h="860" extrusionOk="0">
                    <a:moveTo>
                      <a:pt x="412" y="0"/>
                    </a:moveTo>
                    <a:cubicBezTo>
                      <a:pt x="203" y="0"/>
                      <a:pt x="23" y="173"/>
                      <a:pt x="12" y="419"/>
                    </a:cubicBezTo>
                    <a:cubicBezTo>
                      <a:pt x="0" y="657"/>
                      <a:pt x="191" y="859"/>
                      <a:pt x="429" y="859"/>
                    </a:cubicBezTo>
                    <a:cubicBezTo>
                      <a:pt x="436" y="860"/>
                      <a:pt x="443" y="860"/>
                      <a:pt x="450" y="860"/>
                    </a:cubicBezTo>
                    <a:cubicBezTo>
                      <a:pt x="679" y="860"/>
                      <a:pt x="869" y="674"/>
                      <a:pt x="869" y="443"/>
                    </a:cubicBezTo>
                    <a:cubicBezTo>
                      <a:pt x="893" y="205"/>
                      <a:pt x="691" y="2"/>
                      <a:pt x="453" y="2"/>
                    </a:cubicBezTo>
                    <a:cubicBezTo>
                      <a:pt x="439" y="1"/>
                      <a:pt x="426" y="0"/>
                      <a:pt x="412"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09" name="Google Shape;6009;p46"/>
              <p:cNvSpPr/>
              <p:nvPr/>
            </p:nvSpPr>
            <p:spPr>
              <a:xfrm>
                <a:off x="4406800" y="2463225"/>
                <a:ext cx="60725" cy="48875"/>
              </a:xfrm>
              <a:custGeom>
                <a:avLst/>
                <a:gdLst/>
                <a:ahLst/>
                <a:cxnLst/>
                <a:rect l="l" t="t" r="r" b="b"/>
                <a:pathLst>
                  <a:path w="2429" h="1955" extrusionOk="0">
                    <a:moveTo>
                      <a:pt x="1567" y="0"/>
                    </a:moveTo>
                    <a:cubicBezTo>
                      <a:pt x="1221" y="0"/>
                      <a:pt x="913" y="211"/>
                      <a:pt x="786" y="513"/>
                    </a:cubicBezTo>
                    <a:lnTo>
                      <a:pt x="762" y="513"/>
                    </a:lnTo>
                    <a:cubicBezTo>
                      <a:pt x="748" y="512"/>
                      <a:pt x="734" y="511"/>
                      <a:pt x="720" y="511"/>
                    </a:cubicBezTo>
                    <a:cubicBezTo>
                      <a:pt x="334" y="511"/>
                      <a:pt x="23" y="824"/>
                      <a:pt x="12" y="1215"/>
                    </a:cubicBezTo>
                    <a:cubicBezTo>
                      <a:pt x="0" y="1608"/>
                      <a:pt x="310" y="1941"/>
                      <a:pt x="714" y="1953"/>
                    </a:cubicBezTo>
                    <a:cubicBezTo>
                      <a:pt x="726" y="1954"/>
                      <a:pt x="737" y="1954"/>
                      <a:pt x="749" y="1954"/>
                    </a:cubicBezTo>
                    <a:cubicBezTo>
                      <a:pt x="985" y="1954"/>
                      <a:pt x="1197" y="1837"/>
                      <a:pt x="1322" y="1656"/>
                    </a:cubicBezTo>
                    <a:cubicBezTo>
                      <a:pt x="1393" y="1668"/>
                      <a:pt x="1453" y="1679"/>
                      <a:pt x="1536" y="1679"/>
                    </a:cubicBezTo>
                    <a:cubicBezTo>
                      <a:pt x="1561" y="1682"/>
                      <a:pt x="1585" y="1683"/>
                      <a:pt x="1609" y="1683"/>
                    </a:cubicBezTo>
                    <a:cubicBezTo>
                      <a:pt x="1815" y="1683"/>
                      <a:pt x="1992" y="1593"/>
                      <a:pt x="2131" y="1465"/>
                    </a:cubicBezTo>
                    <a:cubicBezTo>
                      <a:pt x="2286" y="1310"/>
                      <a:pt x="2393" y="1108"/>
                      <a:pt x="2393" y="870"/>
                    </a:cubicBezTo>
                    <a:cubicBezTo>
                      <a:pt x="2429" y="632"/>
                      <a:pt x="2310" y="382"/>
                      <a:pt x="2107" y="215"/>
                    </a:cubicBezTo>
                    <a:cubicBezTo>
                      <a:pt x="1976" y="96"/>
                      <a:pt x="1798" y="25"/>
                      <a:pt x="1595" y="1"/>
                    </a:cubicBezTo>
                    <a:cubicBezTo>
                      <a:pt x="1586" y="0"/>
                      <a:pt x="1577" y="0"/>
                      <a:pt x="156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10" name="Google Shape;6010;p46"/>
              <p:cNvSpPr/>
              <p:nvPr/>
            </p:nvSpPr>
            <p:spPr>
              <a:xfrm>
                <a:off x="4488350" y="2279850"/>
                <a:ext cx="15500" cy="15825"/>
              </a:xfrm>
              <a:custGeom>
                <a:avLst/>
                <a:gdLst/>
                <a:ahLst/>
                <a:cxnLst/>
                <a:rect l="l" t="t" r="r" b="b"/>
                <a:pathLst>
                  <a:path w="620" h="633" extrusionOk="0">
                    <a:moveTo>
                      <a:pt x="302" y="1"/>
                    </a:moveTo>
                    <a:cubicBezTo>
                      <a:pt x="154" y="1"/>
                      <a:pt x="12" y="128"/>
                      <a:pt x="0" y="299"/>
                    </a:cubicBezTo>
                    <a:cubicBezTo>
                      <a:pt x="0" y="478"/>
                      <a:pt x="131" y="609"/>
                      <a:pt x="298" y="633"/>
                    </a:cubicBezTo>
                    <a:cubicBezTo>
                      <a:pt x="477" y="633"/>
                      <a:pt x="608" y="490"/>
                      <a:pt x="619" y="335"/>
                    </a:cubicBezTo>
                    <a:cubicBezTo>
                      <a:pt x="619" y="156"/>
                      <a:pt x="489" y="13"/>
                      <a:pt x="322" y="1"/>
                    </a:cubicBezTo>
                    <a:cubicBezTo>
                      <a:pt x="315" y="1"/>
                      <a:pt x="309" y="1"/>
                      <a:pt x="302"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11" name="Google Shape;6011;p46"/>
              <p:cNvSpPr/>
              <p:nvPr/>
            </p:nvSpPr>
            <p:spPr>
              <a:xfrm>
                <a:off x="4660975" y="2476325"/>
                <a:ext cx="33075" cy="32475"/>
              </a:xfrm>
              <a:custGeom>
                <a:avLst/>
                <a:gdLst/>
                <a:ahLst/>
                <a:cxnLst/>
                <a:rect l="l" t="t" r="r" b="b"/>
                <a:pathLst>
                  <a:path w="1323" h="1299" extrusionOk="0">
                    <a:moveTo>
                      <a:pt x="658" y="0"/>
                    </a:moveTo>
                    <a:cubicBezTo>
                      <a:pt x="311" y="0"/>
                      <a:pt x="25" y="282"/>
                      <a:pt x="13" y="632"/>
                    </a:cubicBezTo>
                    <a:cubicBezTo>
                      <a:pt x="1" y="989"/>
                      <a:pt x="275" y="1286"/>
                      <a:pt x="644" y="1298"/>
                    </a:cubicBezTo>
                    <a:cubicBezTo>
                      <a:pt x="651" y="1299"/>
                      <a:pt x="658" y="1299"/>
                      <a:pt x="665" y="1299"/>
                    </a:cubicBezTo>
                    <a:cubicBezTo>
                      <a:pt x="1013" y="1299"/>
                      <a:pt x="1299" y="1017"/>
                      <a:pt x="1311" y="667"/>
                    </a:cubicBezTo>
                    <a:cubicBezTo>
                      <a:pt x="1323" y="310"/>
                      <a:pt x="1037" y="12"/>
                      <a:pt x="680" y="1"/>
                    </a:cubicBezTo>
                    <a:cubicBezTo>
                      <a:pt x="672" y="0"/>
                      <a:pt x="665" y="0"/>
                      <a:pt x="658"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12" name="Google Shape;6012;p46"/>
              <p:cNvSpPr/>
              <p:nvPr/>
            </p:nvSpPr>
            <p:spPr>
              <a:xfrm>
                <a:off x="4567825" y="2606100"/>
                <a:ext cx="25325" cy="24725"/>
              </a:xfrm>
              <a:custGeom>
                <a:avLst/>
                <a:gdLst/>
                <a:ahLst/>
                <a:cxnLst/>
                <a:rect l="l" t="t" r="r" b="b"/>
                <a:pathLst>
                  <a:path w="1013" h="989" extrusionOk="0">
                    <a:moveTo>
                      <a:pt x="504" y="0"/>
                    </a:moveTo>
                    <a:cubicBezTo>
                      <a:pt x="250" y="0"/>
                      <a:pt x="24" y="222"/>
                      <a:pt x="24" y="477"/>
                    </a:cubicBezTo>
                    <a:cubicBezTo>
                      <a:pt x="0" y="751"/>
                      <a:pt x="227" y="989"/>
                      <a:pt x="500" y="989"/>
                    </a:cubicBezTo>
                    <a:cubicBezTo>
                      <a:pt x="762" y="989"/>
                      <a:pt x="1000" y="775"/>
                      <a:pt x="1000" y="513"/>
                    </a:cubicBezTo>
                    <a:cubicBezTo>
                      <a:pt x="1012" y="239"/>
                      <a:pt x="798" y="1"/>
                      <a:pt x="524" y="1"/>
                    </a:cubicBezTo>
                    <a:cubicBezTo>
                      <a:pt x="518" y="0"/>
                      <a:pt x="511" y="0"/>
                      <a:pt x="504"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13" name="Google Shape;6013;p46"/>
              <p:cNvSpPr/>
              <p:nvPr/>
            </p:nvSpPr>
            <p:spPr>
              <a:xfrm>
                <a:off x="4884225" y="2476325"/>
                <a:ext cx="19975" cy="20275"/>
              </a:xfrm>
              <a:custGeom>
                <a:avLst/>
                <a:gdLst/>
                <a:ahLst/>
                <a:cxnLst/>
                <a:rect l="l" t="t" r="r" b="b"/>
                <a:pathLst>
                  <a:path w="799" h="811" extrusionOk="0">
                    <a:moveTo>
                      <a:pt x="396" y="0"/>
                    </a:moveTo>
                    <a:cubicBezTo>
                      <a:pt x="180" y="0"/>
                      <a:pt x="12" y="174"/>
                      <a:pt x="1" y="393"/>
                    </a:cubicBezTo>
                    <a:cubicBezTo>
                      <a:pt x="1" y="608"/>
                      <a:pt x="167" y="786"/>
                      <a:pt x="382" y="810"/>
                    </a:cubicBezTo>
                    <a:cubicBezTo>
                      <a:pt x="608" y="810"/>
                      <a:pt x="786" y="644"/>
                      <a:pt x="798" y="417"/>
                    </a:cubicBezTo>
                    <a:cubicBezTo>
                      <a:pt x="798" y="191"/>
                      <a:pt x="644" y="12"/>
                      <a:pt x="417" y="1"/>
                    </a:cubicBezTo>
                    <a:cubicBezTo>
                      <a:pt x="410" y="0"/>
                      <a:pt x="403" y="0"/>
                      <a:pt x="396"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14" name="Google Shape;6014;p46"/>
              <p:cNvSpPr/>
              <p:nvPr/>
            </p:nvSpPr>
            <p:spPr>
              <a:xfrm>
                <a:off x="4471075" y="2866525"/>
                <a:ext cx="13425" cy="13450"/>
              </a:xfrm>
              <a:custGeom>
                <a:avLst/>
                <a:gdLst/>
                <a:ahLst/>
                <a:cxnLst/>
                <a:rect l="l" t="t" r="r" b="b"/>
                <a:pathLst>
                  <a:path w="537" h="538" extrusionOk="0">
                    <a:moveTo>
                      <a:pt x="264" y="1"/>
                    </a:moveTo>
                    <a:cubicBezTo>
                      <a:pt x="109" y="1"/>
                      <a:pt x="1" y="116"/>
                      <a:pt x="1" y="264"/>
                    </a:cubicBezTo>
                    <a:cubicBezTo>
                      <a:pt x="1" y="406"/>
                      <a:pt x="108" y="526"/>
                      <a:pt x="263" y="537"/>
                    </a:cubicBezTo>
                    <a:cubicBezTo>
                      <a:pt x="406" y="537"/>
                      <a:pt x="525" y="430"/>
                      <a:pt x="537" y="287"/>
                    </a:cubicBezTo>
                    <a:cubicBezTo>
                      <a:pt x="537" y="133"/>
                      <a:pt x="441" y="25"/>
                      <a:pt x="287" y="2"/>
                    </a:cubicBezTo>
                    <a:cubicBezTo>
                      <a:pt x="279" y="1"/>
                      <a:pt x="271" y="1"/>
                      <a:pt x="264"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15" name="Google Shape;6015;p46"/>
              <p:cNvSpPr/>
              <p:nvPr/>
            </p:nvSpPr>
            <p:spPr>
              <a:xfrm>
                <a:off x="4199925" y="3143375"/>
                <a:ext cx="26200" cy="25375"/>
              </a:xfrm>
              <a:custGeom>
                <a:avLst/>
                <a:gdLst/>
                <a:ahLst/>
                <a:cxnLst/>
                <a:rect l="l" t="t" r="r" b="b"/>
                <a:pathLst>
                  <a:path w="1048" h="1015" extrusionOk="0">
                    <a:moveTo>
                      <a:pt x="536" y="0"/>
                    </a:moveTo>
                    <a:cubicBezTo>
                      <a:pt x="250" y="0"/>
                      <a:pt x="12" y="227"/>
                      <a:pt x="12" y="500"/>
                    </a:cubicBezTo>
                    <a:cubicBezTo>
                      <a:pt x="0" y="774"/>
                      <a:pt x="226" y="1001"/>
                      <a:pt x="512" y="1012"/>
                    </a:cubicBezTo>
                    <a:cubicBezTo>
                      <a:pt x="525" y="1014"/>
                      <a:pt x="539" y="1014"/>
                      <a:pt x="552" y="1014"/>
                    </a:cubicBezTo>
                    <a:cubicBezTo>
                      <a:pt x="807" y="1014"/>
                      <a:pt x="1013" y="796"/>
                      <a:pt x="1024" y="524"/>
                    </a:cubicBezTo>
                    <a:cubicBezTo>
                      <a:pt x="1048" y="239"/>
                      <a:pt x="822" y="24"/>
                      <a:pt x="536"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16" name="Google Shape;6016;p46"/>
              <p:cNvSpPr/>
              <p:nvPr/>
            </p:nvSpPr>
            <p:spPr>
              <a:xfrm>
                <a:off x="4504125" y="2313800"/>
                <a:ext cx="6875" cy="6275"/>
              </a:xfrm>
              <a:custGeom>
                <a:avLst/>
                <a:gdLst/>
                <a:ahLst/>
                <a:cxnLst/>
                <a:rect l="l" t="t" r="r" b="b"/>
                <a:pathLst>
                  <a:path w="275" h="251" extrusionOk="0">
                    <a:moveTo>
                      <a:pt x="155" y="1"/>
                    </a:moveTo>
                    <a:cubicBezTo>
                      <a:pt x="84" y="1"/>
                      <a:pt x="24" y="60"/>
                      <a:pt x="24" y="120"/>
                    </a:cubicBezTo>
                    <a:cubicBezTo>
                      <a:pt x="0" y="179"/>
                      <a:pt x="72" y="239"/>
                      <a:pt x="143" y="251"/>
                    </a:cubicBezTo>
                    <a:cubicBezTo>
                      <a:pt x="215" y="251"/>
                      <a:pt x="274" y="191"/>
                      <a:pt x="274" y="132"/>
                    </a:cubicBezTo>
                    <a:cubicBezTo>
                      <a:pt x="274" y="60"/>
                      <a:pt x="215" y="1"/>
                      <a:pt x="155"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17" name="Google Shape;6017;p46"/>
              <p:cNvSpPr/>
              <p:nvPr/>
            </p:nvSpPr>
            <p:spPr>
              <a:xfrm>
                <a:off x="3545075" y="2112900"/>
                <a:ext cx="31275" cy="30375"/>
              </a:xfrm>
              <a:custGeom>
                <a:avLst/>
                <a:gdLst/>
                <a:ahLst/>
                <a:cxnLst/>
                <a:rect l="l" t="t" r="r" b="b"/>
                <a:pathLst>
                  <a:path w="1251" h="1215" extrusionOk="0">
                    <a:moveTo>
                      <a:pt x="643" y="0"/>
                    </a:moveTo>
                    <a:cubicBezTo>
                      <a:pt x="524" y="0"/>
                      <a:pt x="405" y="24"/>
                      <a:pt x="310" y="83"/>
                    </a:cubicBezTo>
                    <a:cubicBezTo>
                      <a:pt x="131" y="191"/>
                      <a:pt x="12" y="369"/>
                      <a:pt x="12" y="595"/>
                    </a:cubicBezTo>
                    <a:cubicBezTo>
                      <a:pt x="0" y="941"/>
                      <a:pt x="274" y="1215"/>
                      <a:pt x="608" y="1215"/>
                    </a:cubicBezTo>
                    <a:cubicBezTo>
                      <a:pt x="953" y="1215"/>
                      <a:pt x="1227" y="964"/>
                      <a:pt x="1239" y="619"/>
                    </a:cubicBezTo>
                    <a:cubicBezTo>
                      <a:pt x="1251" y="357"/>
                      <a:pt x="1072" y="119"/>
                      <a:pt x="822" y="24"/>
                    </a:cubicBezTo>
                    <a:cubicBezTo>
                      <a:pt x="762" y="12"/>
                      <a:pt x="703" y="0"/>
                      <a:pt x="643"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18" name="Google Shape;6018;p46"/>
              <p:cNvSpPr/>
              <p:nvPr/>
            </p:nvSpPr>
            <p:spPr>
              <a:xfrm>
                <a:off x="3506075" y="2562950"/>
                <a:ext cx="13125" cy="12825"/>
              </a:xfrm>
              <a:custGeom>
                <a:avLst/>
                <a:gdLst/>
                <a:ahLst/>
                <a:cxnLst/>
                <a:rect l="l" t="t" r="r" b="b"/>
                <a:pathLst>
                  <a:path w="525" h="513" extrusionOk="0">
                    <a:moveTo>
                      <a:pt x="286" y="0"/>
                    </a:moveTo>
                    <a:cubicBezTo>
                      <a:pt x="144" y="0"/>
                      <a:pt x="25" y="107"/>
                      <a:pt x="13" y="238"/>
                    </a:cubicBezTo>
                    <a:cubicBezTo>
                      <a:pt x="1" y="381"/>
                      <a:pt x="108" y="500"/>
                      <a:pt x="251" y="512"/>
                    </a:cubicBezTo>
                    <a:cubicBezTo>
                      <a:pt x="382" y="512"/>
                      <a:pt x="501" y="405"/>
                      <a:pt x="525" y="274"/>
                    </a:cubicBezTo>
                    <a:cubicBezTo>
                      <a:pt x="525" y="143"/>
                      <a:pt x="417" y="24"/>
                      <a:pt x="286"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19" name="Google Shape;6019;p46"/>
              <p:cNvSpPr/>
              <p:nvPr/>
            </p:nvSpPr>
            <p:spPr>
              <a:xfrm>
                <a:off x="3786475" y="2807575"/>
                <a:ext cx="30975" cy="30150"/>
              </a:xfrm>
              <a:custGeom>
                <a:avLst/>
                <a:gdLst/>
                <a:ahLst/>
                <a:cxnLst/>
                <a:rect l="l" t="t" r="r" b="b"/>
                <a:pathLst>
                  <a:path w="1239" h="1206" extrusionOk="0">
                    <a:moveTo>
                      <a:pt x="604" y="1"/>
                    </a:moveTo>
                    <a:cubicBezTo>
                      <a:pt x="299" y="1"/>
                      <a:pt x="36" y="265"/>
                      <a:pt x="24" y="574"/>
                    </a:cubicBezTo>
                    <a:cubicBezTo>
                      <a:pt x="0" y="907"/>
                      <a:pt x="274" y="1193"/>
                      <a:pt x="596" y="1205"/>
                    </a:cubicBezTo>
                    <a:cubicBezTo>
                      <a:pt x="603" y="1205"/>
                      <a:pt x="610" y="1205"/>
                      <a:pt x="618" y="1205"/>
                    </a:cubicBezTo>
                    <a:cubicBezTo>
                      <a:pt x="941" y="1205"/>
                      <a:pt x="1215" y="947"/>
                      <a:pt x="1227" y="621"/>
                    </a:cubicBezTo>
                    <a:cubicBezTo>
                      <a:pt x="1239" y="276"/>
                      <a:pt x="977" y="14"/>
                      <a:pt x="643" y="2"/>
                    </a:cubicBezTo>
                    <a:cubicBezTo>
                      <a:pt x="630" y="1"/>
                      <a:pt x="617" y="1"/>
                      <a:pt x="604"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20" name="Google Shape;6020;p46"/>
              <p:cNvSpPr/>
              <p:nvPr/>
            </p:nvSpPr>
            <p:spPr>
              <a:xfrm>
                <a:off x="3759100" y="2882625"/>
                <a:ext cx="25600" cy="25050"/>
              </a:xfrm>
              <a:custGeom>
                <a:avLst/>
                <a:gdLst/>
                <a:ahLst/>
                <a:cxnLst/>
                <a:rect l="l" t="t" r="r" b="b"/>
                <a:pathLst>
                  <a:path w="1024" h="1002" extrusionOk="0">
                    <a:moveTo>
                      <a:pt x="514" y="0"/>
                    </a:moveTo>
                    <a:cubicBezTo>
                      <a:pt x="239" y="0"/>
                      <a:pt x="24" y="222"/>
                      <a:pt x="12" y="477"/>
                    </a:cubicBezTo>
                    <a:cubicBezTo>
                      <a:pt x="0" y="763"/>
                      <a:pt x="226" y="989"/>
                      <a:pt x="488" y="1001"/>
                    </a:cubicBezTo>
                    <a:cubicBezTo>
                      <a:pt x="496" y="1001"/>
                      <a:pt x="504" y="1001"/>
                      <a:pt x="512" y="1001"/>
                    </a:cubicBezTo>
                    <a:cubicBezTo>
                      <a:pt x="787" y="1001"/>
                      <a:pt x="1012" y="802"/>
                      <a:pt x="1012" y="524"/>
                    </a:cubicBezTo>
                    <a:cubicBezTo>
                      <a:pt x="1024" y="239"/>
                      <a:pt x="798" y="12"/>
                      <a:pt x="536" y="1"/>
                    </a:cubicBezTo>
                    <a:cubicBezTo>
                      <a:pt x="529" y="0"/>
                      <a:pt x="521" y="0"/>
                      <a:pt x="514"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21" name="Google Shape;6021;p46"/>
              <p:cNvSpPr/>
              <p:nvPr/>
            </p:nvSpPr>
            <p:spPr>
              <a:xfrm>
                <a:off x="3350700" y="2713825"/>
                <a:ext cx="38125" cy="37275"/>
              </a:xfrm>
              <a:custGeom>
                <a:avLst/>
                <a:gdLst/>
                <a:ahLst/>
                <a:cxnLst/>
                <a:rect l="l" t="t" r="r" b="b"/>
                <a:pathLst>
                  <a:path w="1525" h="1491" extrusionOk="0">
                    <a:moveTo>
                      <a:pt x="756" y="1"/>
                    </a:moveTo>
                    <a:cubicBezTo>
                      <a:pt x="359" y="1"/>
                      <a:pt x="36" y="325"/>
                      <a:pt x="24" y="716"/>
                    </a:cubicBezTo>
                    <a:cubicBezTo>
                      <a:pt x="1" y="1133"/>
                      <a:pt x="334" y="1466"/>
                      <a:pt x="739" y="1490"/>
                    </a:cubicBezTo>
                    <a:cubicBezTo>
                      <a:pt x="746" y="1490"/>
                      <a:pt x="753" y="1490"/>
                      <a:pt x="760" y="1490"/>
                    </a:cubicBezTo>
                    <a:cubicBezTo>
                      <a:pt x="1167" y="1490"/>
                      <a:pt x="1489" y="1162"/>
                      <a:pt x="1513" y="776"/>
                    </a:cubicBezTo>
                    <a:cubicBezTo>
                      <a:pt x="1525" y="359"/>
                      <a:pt x="1215" y="14"/>
                      <a:pt x="798" y="2"/>
                    </a:cubicBezTo>
                    <a:cubicBezTo>
                      <a:pt x="784" y="1"/>
                      <a:pt x="770" y="1"/>
                      <a:pt x="75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22" name="Google Shape;6022;p46"/>
              <p:cNvSpPr/>
              <p:nvPr/>
            </p:nvSpPr>
            <p:spPr>
              <a:xfrm>
                <a:off x="3358750" y="3395500"/>
                <a:ext cx="28900" cy="28300"/>
              </a:xfrm>
              <a:custGeom>
                <a:avLst/>
                <a:gdLst/>
                <a:ahLst/>
                <a:cxnLst/>
                <a:rect l="l" t="t" r="r" b="b"/>
                <a:pathLst>
                  <a:path w="1156" h="1132" extrusionOk="0">
                    <a:moveTo>
                      <a:pt x="595" y="0"/>
                    </a:moveTo>
                    <a:cubicBezTo>
                      <a:pt x="298" y="0"/>
                      <a:pt x="24" y="238"/>
                      <a:pt x="12" y="548"/>
                    </a:cubicBezTo>
                    <a:cubicBezTo>
                      <a:pt x="0" y="857"/>
                      <a:pt x="250" y="1131"/>
                      <a:pt x="560" y="1131"/>
                    </a:cubicBezTo>
                    <a:cubicBezTo>
                      <a:pt x="567" y="1131"/>
                      <a:pt x="574" y="1132"/>
                      <a:pt x="582" y="1132"/>
                    </a:cubicBezTo>
                    <a:cubicBezTo>
                      <a:pt x="893" y="1132"/>
                      <a:pt x="1143" y="886"/>
                      <a:pt x="1143" y="572"/>
                    </a:cubicBezTo>
                    <a:cubicBezTo>
                      <a:pt x="1155" y="262"/>
                      <a:pt x="905" y="0"/>
                      <a:pt x="595"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23" name="Google Shape;6023;p46"/>
              <p:cNvSpPr/>
              <p:nvPr/>
            </p:nvSpPr>
            <p:spPr>
              <a:xfrm>
                <a:off x="3401600" y="3381200"/>
                <a:ext cx="33075" cy="32475"/>
              </a:xfrm>
              <a:custGeom>
                <a:avLst/>
                <a:gdLst/>
                <a:ahLst/>
                <a:cxnLst/>
                <a:rect l="l" t="t" r="r" b="b"/>
                <a:pathLst>
                  <a:path w="1323" h="1299" extrusionOk="0">
                    <a:moveTo>
                      <a:pt x="657" y="0"/>
                    </a:moveTo>
                    <a:cubicBezTo>
                      <a:pt x="310" y="0"/>
                      <a:pt x="24" y="270"/>
                      <a:pt x="13" y="632"/>
                    </a:cubicBezTo>
                    <a:cubicBezTo>
                      <a:pt x="1" y="989"/>
                      <a:pt x="274" y="1298"/>
                      <a:pt x="632" y="1298"/>
                    </a:cubicBezTo>
                    <a:cubicBezTo>
                      <a:pt x="639" y="1299"/>
                      <a:pt x="646" y="1299"/>
                      <a:pt x="653" y="1299"/>
                    </a:cubicBezTo>
                    <a:cubicBezTo>
                      <a:pt x="1001" y="1299"/>
                      <a:pt x="1287" y="1017"/>
                      <a:pt x="1310" y="667"/>
                    </a:cubicBezTo>
                    <a:cubicBezTo>
                      <a:pt x="1322" y="310"/>
                      <a:pt x="1036" y="12"/>
                      <a:pt x="679" y="1"/>
                    </a:cubicBezTo>
                    <a:cubicBezTo>
                      <a:pt x="672" y="0"/>
                      <a:pt x="664" y="0"/>
                      <a:pt x="65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24" name="Google Shape;6024;p46"/>
              <p:cNvSpPr/>
              <p:nvPr/>
            </p:nvSpPr>
            <p:spPr>
              <a:xfrm>
                <a:off x="3445650" y="3451150"/>
                <a:ext cx="35450" cy="34550"/>
              </a:xfrm>
              <a:custGeom>
                <a:avLst/>
                <a:gdLst/>
                <a:ahLst/>
                <a:cxnLst/>
                <a:rect l="l" t="t" r="r" b="b"/>
                <a:pathLst>
                  <a:path w="1418" h="1382" extrusionOk="0">
                    <a:moveTo>
                      <a:pt x="717" y="0"/>
                    </a:moveTo>
                    <a:cubicBezTo>
                      <a:pt x="346" y="0"/>
                      <a:pt x="36" y="294"/>
                      <a:pt x="25" y="667"/>
                    </a:cubicBezTo>
                    <a:cubicBezTo>
                      <a:pt x="1" y="1048"/>
                      <a:pt x="298" y="1370"/>
                      <a:pt x="691" y="1382"/>
                    </a:cubicBezTo>
                    <a:cubicBezTo>
                      <a:pt x="1072" y="1382"/>
                      <a:pt x="1394" y="1084"/>
                      <a:pt x="1406" y="715"/>
                    </a:cubicBezTo>
                    <a:cubicBezTo>
                      <a:pt x="1418" y="346"/>
                      <a:pt x="1120" y="12"/>
                      <a:pt x="739" y="0"/>
                    </a:cubicBezTo>
                    <a:cubicBezTo>
                      <a:pt x="732" y="0"/>
                      <a:pt x="724" y="0"/>
                      <a:pt x="71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25" name="Google Shape;6025;p46"/>
              <p:cNvSpPr/>
              <p:nvPr/>
            </p:nvSpPr>
            <p:spPr>
              <a:xfrm>
                <a:off x="4756825" y="2174500"/>
                <a:ext cx="320000" cy="156450"/>
              </a:xfrm>
              <a:custGeom>
                <a:avLst/>
                <a:gdLst/>
                <a:ahLst/>
                <a:cxnLst/>
                <a:rect l="l" t="t" r="r" b="b"/>
                <a:pathLst>
                  <a:path w="12800" h="6258" extrusionOk="0">
                    <a:moveTo>
                      <a:pt x="4408" y="4941"/>
                    </a:moveTo>
                    <a:cubicBezTo>
                      <a:pt x="4415" y="4941"/>
                      <a:pt x="4423" y="4941"/>
                      <a:pt x="4430" y="4942"/>
                    </a:cubicBezTo>
                    <a:cubicBezTo>
                      <a:pt x="4620" y="4966"/>
                      <a:pt x="4763" y="5108"/>
                      <a:pt x="4751" y="5299"/>
                    </a:cubicBezTo>
                    <a:cubicBezTo>
                      <a:pt x="4751" y="5493"/>
                      <a:pt x="4597" y="5633"/>
                      <a:pt x="4416" y="5633"/>
                    </a:cubicBezTo>
                    <a:cubicBezTo>
                      <a:pt x="4409" y="5633"/>
                      <a:pt x="4402" y="5633"/>
                      <a:pt x="4394" y="5632"/>
                    </a:cubicBezTo>
                    <a:cubicBezTo>
                      <a:pt x="4204" y="5632"/>
                      <a:pt x="4049" y="5466"/>
                      <a:pt x="4073" y="5275"/>
                    </a:cubicBezTo>
                    <a:cubicBezTo>
                      <a:pt x="4073" y="5092"/>
                      <a:pt x="4216" y="4941"/>
                      <a:pt x="4408" y="4941"/>
                    </a:cubicBezTo>
                    <a:close/>
                    <a:moveTo>
                      <a:pt x="9480" y="0"/>
                    </a:moveTo>
                    <a:cubicBezTo>
                      <a:pt x="8561" y="0"/>
                      <a:pt x="7511" y="171"/>
                      <a:pt x="6383" y="632"/>
                    </a:cubicBezTo>
                    <a:cubicBezTo>
                      <a:pt x="2846" y="2096"/>
                      <a:pt x="1" y="6061"/>
                      <a:pt x="1" y="6061"/>
                    </a:cubicBezTo>
                    <a:cubicBezTo>
                      <a:pt x="1" y="6061"/>
                      <a:pt x="1245" y="6258"/>
                      <a:pt x="2931" y="6258"/>
                    </a:cubicBezTo>
                    <a:cubicBezTo>
                      <a:pt x="4565" y="6258"/>
                      <a:pt x="6613" y="6073"/>
                      <a:pt x="8347" y="5347"/>
                    </a:cubicBezTo>
                    <a:cubicBezTo>
                      <a:pt x="8740" y="5180"/>
                      <a:pt x="9097" y="5001"/>
                      <a:pt x="9419" y="4811"/>
                    </a:cubicBezTo>
                    <a:cubicBezTo>
                      <a:pt x="12062" y="3203"/>
                      <a:pt x="12800" y="715"/>
                      <a:pt x="12800" y="715"/>
                    </a:cubicBezTo>
                    <a:cubicBezTo>
                      <a:pt x="12800" y="715"/>
                      <a:pt x="11514" y="24"/>
                      <a:pt x="9573" y="1"/>
                    </a:cubicBezTo>
                    <a:cubicBezTo>
                      <a:pt x="9542" y="0"/>
                      <a:pt x="9511" y="0"/>
                      <a:pt x="9480"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26" name="Google Shape;6026;p46"/>
              <p:cNvSpPr/>
              <p:nvPr/>
            </p:nvSpPr>
            <p:spPr>
              <a:xfrm>
                <a:off x="6399300" y="2229200"/>
                <a:ext cx="320000" cy="156100"/>
              </a:xfrm>
              <a:custGeom>
                <a:avLst/>
                <a:gdLst/>
                <a:ahLst/>
                <a:cxnLst/>
                <a:rect l="l" t="t" r="r" b="b"/>
                <a:pathLst>
                  <a:path w="12800" h="6244" extrusionOk="0">
                    <a:moveTo>
                      <a:pt x="4407" y="4932"/>
                    </a:moveTo>
                    <a:cubicBezTo>
                      <a:pt x="4415" y="4932"/>
                      <a:pt x="4422" y="4932"/>
                      <a:pt x="4430" y="4933"/>
                    </a:cubicBezTo>
                    <a:cubicBezTo>
                      <a:pt x="4632" y="4945"/>
                      <a:pt x="4775" y="5099"/>
                      <a:pt x="4763" y="5290"/>
                    </a:cubicBezTo>
                    <a:cubicBezTo>
                      <a:pt x="4763" y="5467"/>
                      <a:pt x="4618" y="5614"/>
                      <a:pt x="4445" y="5614"/>
                    </a:cubicBezTo>
                    <a:cubicBezTo>
                      <a:pt x="4432" y="5614"/>
                      <a:pt x="4419" y="5613"/>
                      <a:pt x="4406" y="5611"/>
                    </a:cubicBezTo>
                    <a:cubicBezTo>
                      <a:pt x="4215" y="5611"/>
                      <a:pt x="4061" y="5456"/>
                      <a:pt x="4072" y="5254"/>
                    </a:cubicBezTo>
                    <a:cubicBezTo>
                      <a:pt x="4072" y="5071"/>
                      <a:pt x="4226" y="4932"/>
                      <a:pt x="4407" y="4932"/>
                    </a:cubicBezTo>
                    <a:close/>
                    <a:moveTo>
                      <a:pt x="9367" y="1"/>
                    </a:moveTo>
                    <a:cubicBezTo>
                      <a:pt x="8483" y="1"/>
                      <a:pt x="7469" y="156"/>
                      <a:pt x="6382" y="611"/>
                    </a:cubicBezTo>
                    <a:cubicBezTo>
                      <a:pt x="2846" y="2087"/>
                      <a:pt x="0" y="6052"/>
                      <a:pt x="0" y="6052"/>
                    </a:cubicBezTo>
                    <a:cubicBezTo>
                      <a:pt x="0" y="6052"/>
                      <a:pt x="1235" y="6244"/>
                      <a:pt x="2912" y="6244"/>
                    </a:cubicBezTo>
                    <a:cubicBezTo>
                      <a:pt x="4548" y="6244"/>
                      <a:pt x="6606" y="6061"/>
                      <a:pt x="8347" y="5337"/>
                    </a:cubicBezTo>
                    <a:cubicBezTo>
                      <a:pt x="8728" y="5171"/>
                      <a:pt x="9085" y="4992"/>
                      <a:pt x="9418" y="4790"/>
                    </a:cubicBezTo>
                    <a:cubicBezTo>
                      <a:pt x="12062" y="3206"/>
                      <a:pt x="12800" y="718"/>
                      <a:pt x="12800" y="718"/>
                    </a:cubicBezTo>
                    <a:cubicBezTo>
                      <a:pt x="12800" y="718"/>
                      <a:pt x="11502" y="15"/>
                      <a:pt x="9561" y="3"/>
                    </a:cubicBezTo>
                    <a:cubicBezTo>
                      <a:pt x="9497" y="2"/>
                      <a:pt x="9433" y="1"/>
                      <a:pt x="9367"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27" name="Google Shape;6027;p46"/>
              <p:cNvSpPr/>
              <p:nvPr/>
            </p:nvSpPr>
            <p:spPr>
              <a:xfrm>
                <a:off x="6010850" y="3506525"/>
                <a:ext cx="279525" cy="208850"/>
              </a:xfrm>
              <a:custGeom>
                <a:avLst/>
                <a:gdLst/>
                <a:ahLst/>
                <a:cxnLst/>
                <a:rect l="l" t="t" r="r" b="b"/>
                <a:pathLst>
                  <a:path w="11181" h="8354" extrusionOk="0">
                    <a:moveTo>
                      <a:pt x="1" y="0"/>
                    </a:moveTo>
                    <a:cubicBezTo>
                      <a:pt x="1" y="0"/>
                      <a:pt x="1025" y="2524"/>
                      <a:pt x="2823" y="4739"/>
                    </a:cubicBezTo>
                    <a:cubicBezTo>
                      <a:pt x="3442" y="5501"/>
                      <a:pt x="4132" y="6203"/>
                      <a:pt x="4930" y="6775"/>
                    </a:cubicBezTo>
                    <a:cubicBezTo>
                      <a:pt x="6712" y="8077"/>
                      <a:pt x="8514" y="8353"/>
                      <a:pt x="9723" y="8353"/>
                    </a:cubicBezTo>
                    <a:cubicBezTo>
                      <a:pt x="10613" y="8353"/>
                      <a:pt x="11181" y="8203"/>
                      <a:pt x="11181" y="8203"/>
                    </a:cubicBezTo>
                    <a:cubicBezTo>
                      <a:pt x="11181" y="8203"/>
                      <a:pt x="11097" y="6668"/>
                      <a:pt x="10074" y="4977"/>
                    </a:cubicBezTo>
                    <a:cubicBezTo>
                      <a:pt x="9597" y="4203"/>
                      <a:pt x="8919" y="3381"/>
                      <a:pt x="7942" y="2667"/>
                    </a:cubicBezTo>
                    <a:cubicBezTo>
                      <a:pt x="4847" y="405"/>
                      <a:pt x="1" y="0"/>
                      <a:pt x="1"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28" name="Google Shape;6028;p46"/>
              <p:cNvSpPr/>
              <p:nvPr/>
            </p:nvSpPr>
            <p:spPr>
              <a:xfrm>
                <a:off x="5208675" y="3125800"/>
                <a:ext cx="313750" cy="164525"/>
              </a:xfrm>
              <a:custGeom>
                <a:avLst/>
                <a:gdLst/>
                <a:ahLst/>
                <a:cxnLst/>
                <a:rect l="l" t="t" r="r" b="b"/>
                <a:pathLst>
                  <a:path w="12550" h="6581" extrusionOk="0">
                    <a:moveTo>
                      <a:pt x="1898" y="0"/>
                    </a:moveTo>
                    <a:cubicBezTo>
                      <a:pt x="762" y="0"/>
                      <a:pt x="0" y="84"/>
                      <a:pt x="0" y="84"/>
                    </a:cubicBezTo>
                    <a:cubicBezTo>
                      <a:pt x="0" y="84"/>
                      <a:pt x="2667" y="4156"/>
                      <a:pt x="6132" y="5799"/>
                    </a:cubicBezTo>
                    <a:cubicBezTo>
                      <a:pt x="7391" y="6392"/>
                      <a:pt x="8583" y="6581"/>
                      <a:pt x="9589" y="6581"/>
                    </a:cubicBezTo>
                    <a:cubicBezTo>
                      <a:pt x="11353" y="6581"/>
                      <a:pt x="12550" y="6002"/>
                      <a:pt x="12550" y="6002"/>
                    </a:cubicBezTo>
                    <a:cubicBezTo>
                      <a:pt x="12550" y="6002"/>
                      <a:pt x="11776" y="2823"/>
                      <a:pt x="8323" y="1180"/>
                    </a:cubicBezTo>
                    <a:cubicBezTo>
                      <a:pt x="6225" y="195"/>
                      <a:pt x="3628" y="0"/>
                      <a:pt x="1898"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29" name="Google Shape;6029;p46"/>
              <p:cNvSpPr/>
              <p:nvPr/>
            </p:nvSpPr>
            <p:spPr>
              <a:xfrm>
                <a:off x="5842975" y="3003775"/>
                <a:ext cx="193200" cy="304825"/>
              </a:xfrm>
              <a:custGeom>
                <a:avLst/>
                <a:gdLst/>
                <a:ahLst/>
                <a:cxnLst/>
                <a:rect l="l" t="t" r="r" b="b"/>
                <a:pathLst>
                  <a:path w="7728" h="12193" extrusionOk="0">
                    <a:moveTo>
                      <a:pt x="846" y="0"/>
                    </a:moveTo>
                    <a:cubicBezTo>
                      <a:pt x="846" y="0"/>
                      <a:pt x="1" y="2060"/>
                      <a:pt x="715" y="4668"/>
                    </a:cubicBezTo>
                    <a:cubicBezTo>
                      <a:pt x="771" y="4630"/>
                      <a:pt x="841" y="4601"/>
                      <a:pt x="909" y="4601"/>
                    </a:cubicBezTo>
                    <a:cubicBezTo>
                      <a:pt x="928" y="4601"/>
                      <a:pt x="947" y="4603"/>
                      <a:pt x="965" y="4608"/>
                    </a:cubicBezTo>
                    <a:cubicBezTo>
                      <a:pt x="1263" y="4620"/>
                      <a:pt x="1489" y="4858"/>
                      <a:pt x="1489" y="5156"/>
                    </a:cubicBezTo>
                    <a:cubicBezTo>
                      <a:pt x="1477" y="5406"/>
                      <a:pt x="1298" y="5608"/>
                      <a:pt x="1060" y="5644"/>
                    </a:cubicBezTo>
                    <a:cubicBezTo>
                      <a:pt x="1156" y="5906"/>
                      <a:pt x="1275" y="6132"/>
                      <a:pt x="1418" y="6394"/>
                    </a:cubicBezTo>
                    <a:cubicBezTo>
                      <a:pt x="3239" y="9752"/>
                      <a:pt x="7478" y="12192"/>
                      <a:pt x="7478" y="12192"/>
                    </a:cubicBezTo>
                    <a:cubicBezTo>
                      <a:pt x="7478" y="12192"/>
                      <a:pt x="7728" y="7323"/>
                      <a:pt x="5894" y="3965"/>
                    </a:cubicBezTo>
                    <a:cubicBezTo>
                      <a:pt x="4085" y="584"/>
                      <a:pt x="846" y="0"/>
                      <a:pt x="846"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30" name="Google Shape;6030;p46"/>
              <p:cNvSpPr/>
              <p:nvPr/>
            </p:nvSpPr>
            <p:spPr>
              <a:xfrm>
                <a:off x="5579850" y="2201025"/>
                <a:ext cx="382225" cy="128500"/>
              </a:xfrm>
              <a:custGeom>
                <a:avLst/>
                <a:gdLst/>
                <a:ahLst/>
                <a:cxnLst/>
                <a:rect l="l" t="t" r="r" b="b"/>
                <a:pathLst>
                  <a:path w="15289" h="5140" extrusionOk="0">
                    <a:moveTo>
                      <a:pt x="7930" y="0"/>
                    </a:moveTo>
                    <a:cubicBezTo>
                      <a:pt x="7655" y="0"/>
                      <a:pt x="7380" y="11"/>
                      <a:pt x="7109" y="35"/>
                    </a:cubicBezTo>
                    <a:cubicBezTo>
                      <a:pt x="3608" y="345"/>
                      <a:pt x="1787" y="2654"/>
                      <a:pt x="1513" y="3024"/>
                    </a:cubicBezTo>
                    <a:cubicBezTo>
                      <a:pt x="1489" y="2631"/>
                      <a:pt x="1179" y="2321"/>
                      <a:pt x="798" y="2309"/>
                    </a:cubicBezTo>
                    <a:cubicBezTo>
                      <a:pt x="791" y="2309"/>
                      <a:pt x="783" y="2309"/>
                      <a:pt x="776" y="2309"/>
                    </a:cubicBezTo>
                    <a:cubicBezTo>
                      <a:pt x="369" y="2309"/>
                      <a:pt x="36" y="2626"/>
                      <a:pt x="24" y="3035"/>
                    </a:cubicBezTo>
                    <a:cubicBezTo>
                      <a:pt x="1" y="3452"/>
                      <a:pt x="334" y="3797"/>
                      <a:pt x="751" y="3809"/>
                    </a:cubicBezTo>
                    <a:cubicBezTo>
                      <a:pt x="759" y="3810"/>
                      <a:pt x="766" y="3810"/>
                      <a:pt x="774" y="3810"/>
                    </a:cubicBezTo>
                    <a:cubicBezTo>
                      <a:pt x="1168" y="3810"/>
                      <a:pt x="1478" y="3516"/>
                      <a:pt x="1525" y="3131"/>
                    </a:cubicBezTo>
                    <a:cubicBezTo>
                      <a:pt x="1812" y="3407"/>
                      <a:pt x="3730" y="5140"/>
                      <a:pt x="6822" y="5140"/>
                    </a:cubicBezTo>
                    <a:cubicBezTo>
                      <a:pt x="7062" y="5140"/>
                      <a:pt x="7308" y="5129"/>
                      <a:pt x="7561" y="5107"/>
                    </a:cubicBezTo>
                    <a:cubicBezTo>
                      <a:pt x="11371" y="4774"/>
                      <a:pt x="15288" y="1881"/>
                      <a:pt x="15288" y="1881"/>
                    </a:cubicBezTo>
                    <a:cubicBezTo>
                      <a:pt x="15288" y="1881"/>
                      <a:pt x="11528" y="0"/>
                      <a:pt x="7930"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31" name="Google Shape;6031;p46"/>
              <p:cNvSpPr/>
              <p:nvPr/>
            </p:nvSpPr>
            <p:spPr>
              <a:xfrm>
                <a:off x="5096150" y="2621550"/>
                <a:ext cx="317925" cy="159175"/>
              </a:xfrm>
              <a:custGeom>
                <a:avLst/>
                <a:gdLst/>
                <a:ahLst/>
                <a:cxnLst/>
                <a:rect l="l" t="t" r="r" b="b"/>
                <a:pathLst>
                  <a:path w="12717" h="6367" extrusionOk="0">
                    <a:moveTo>
                      <a:pt x="10208" y="1"/>
                    </a:moveTo>
                    <a:cubicBezTo>
                      <a:pt x="8518" y="1"/>
                      <a:pt x="6262" y="192"/>
                      <a:pt x="4382" y="1014"/>
                    </a:cubicBezTo>
                    <a:cubicBezTo>
                      <a:pt x="870" y="2538"/>
                      <a:pt x="1" y="5693"/>
                      <a:pt x="1" y="5693"/>
                    </a:cubicBezTo>
                    <a:cubicBezTo>
                      <a:pt x="1" y="5693"/>
                      <a:pt x="1285" y="6367"/>
                      <a:pt x="3179" y="6367"/>
                    </a:cubicBezTo>
                    <a:cubicBezTo>
                      <a:pt x="4133" y="6367"/>
                      <a:pt x="5242" y="6196"/>
                      <a:pt x="6418" y="5681"/>
                    </a:cubicBezTo>
                    <a:cubicBezTo>
                      <a:pt x="9931" y="4145"/>
                      <a:pt x="12717" y="145"/>
                      <a:pt x="12717" y="145"/>
                    </a:cubicBezTo>
                    <a:cubicBezTo>
                      <a:pt x="12717" y="145"/>
                      <a:pt x="11675" y="1"/>
                      <a:pt x="10208"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32" name="Google Shape;6032;p46"/>
              <p:cNvSpPr/>
              <p:nvPr/>
            </p:nvSpPr>
            <p:spPr>
              <a:xfrm>
                <a:off x="6137650" y="2687375"/>
                <a:ext cx="294725" cy="190325"/>
              </a:xfrm>
              <a:custGeom>
                <a:avLst/>
                <a:gdLst/>
                <a:ahLst/>
                <a:cxnLst/>
                <a:rect l="l" t="t" r="r" b="b"/>
                <a:pathLst>
                  <a:path w="11789" h="7613" extrusionOk="0">
                    <a:moveTo>
                      <a:pt x="11788" y="0"/>
                    </a:moveTo>
                    <a:cubicBezTo>
                      <a:pt x="11788" y="0"/>
                      <a:pt x="6906" y="24"/>
                      <a:pt x="3644" y="2048"/>
                    </a:cubicBezTo>
                    <a:cubicBezTo>
                      <a:pt x="382" y="4072"/>
                      <a:pt x="1" y="7322"/>
                      <a:pt x="1" y="7322"/>
                    </a:cubicBezTo>
                    <a:cubicBezTo>
                      <a:pt x="1" y="7322"/>
                      <a:pt x="828" y="7612"/>
                      <a:pt x="2075" y="7612"/>
                    </a:cubicBezTo>
                    <a:cubicBezTo>
                      <a:pt x="3240" y="7612"/>
                      <a:pt x="4771" y="7359"/>
                      <a:pt x="6335" y="6382"/>
                    </a:cubicBezTo>
                    <a:cubicBezTo>
                      <a:pt x="9597" y="4358"/>
                      <a:pt x="11788" y="0"/>
                      <a:pt x="11788"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33" name="Google Shape;6033;p46"/>
              <p:cNvSpPr/>
              <p:nvPr/>
            </p:nvSpPr>
            <p:spPr>
              <a:xfrm>
                <a:off x="6068000" y="3346675"/>
                <a:ext cx="12525" cy="12225"/>
              </a:xfrm>
              <a:custGeom>
                <a:avLst/>
                <a:gdLst/>
                <a:ahLst/>
                <a:cxnLst/>
                <a:rect l="l" t="t" r="r" b="b"/>
                <a:pathLst>
                  <a:path w="501" h="489" extrusionOk="0">
                    <a:moveTo>
                      <a:pt x="263" y="0"/>
                    </a:moveTo>
                    <a:cubicBezTo>
                      <a:pt x="120" y="0"/>
                      <a:pt x="1" y="108"/>
                      <a:pt x="1" y="239"/>
                    </a:cubicBezTo>
                    <a:cubicBezTo>
                      <a:pt x="1" y="369"/>
                      <a:pt x="108" y="489"/>
                      <a:pt x="239" y="489"/>
                    </a:cubicBezTo>
                    <a:cubicBezTo>
                      <a:pt x="382" y="489"/>
                      <a:pt x="501" y="381"/>
                      <a:pt x="501" y="250"/>
                    </a:cubicBezTo>
                    <a:cubicBezTo>
                      <a:pt x="501" y="119"/>
                      <a:pt x="394" y="0"/>
                      <a:pt x="263"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34" name="Google Shape;6034;p46"/>
              <p:cNvSpPr/>
              <p:nvPr/>
            </p:nvSpPr>
            <p:spPr>
              <a:xfrm>
                <a:off x="6196900" y="3536275"/>
                <a:ext cx="14000" cy="14325"/>
              </a:xfrm>
              <a:custGeom>
                <a:avLst/>
                <a:gdLst/>
                <a:ahLst/>
                <a:cxnLst/>
                <a:rect l="l" t="t" r="r" b="b"/>
                <a:pathLst>
                  <a:path w="560" h="573" extrusionOk="0">
                    <a:moveTo>
                      <a:pt x="298" y="1"/>
                    </a:moveTo>
                    <a:cubicBezTo>
                      <a:pt x="131" y="1"/>
                      <a:pt x="0" y="120"/>
                      <a:pt x="0" y="274"/>
                    </a:cubicBezTo>
                    <a:cubicBezTo>
                      <a:pt x="0" y="441"/>
                      <a:pt x="119" y="560"/>
                      <a:pt x="262" y="572"/>
                    </a:cubicBezTo>
                    <a:cubicBezTo>
                      <a:pt x="429" y="572"/>
                      <a:pt x="548" y="453"/>
                      <a:pt x="560" y="298"/>
                    </a:cubicBezTo>
                    <a:cubicBezTo>
                      <a:pt x="560" y="144"/>
                      <a:pt x="441" y="24"/>
                      <a:pt x="298"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35" name="Google Shape;6035;p46"/>
              <p:cNvSpPr/>
              <p:nvPr/>
            </p:nvSpPr>
            <p:spPr>
              <a:xfrm>
                <a:off x="6366550" y="3483300"/>
                <a:ext cx="13725" cy="13725"/>
              </a:xfrm>
              <a:custGeom>
                <a:avLst/>
                <a:gdLst/>
                <a:ahLst/>
                <a:cxnLst/>
                <a:rect l="l" t="t" r="r" b="b"/>
                <a:pathLst>
                  <a:path w="549" h="549" extrusionOk="0">
                    <a:moveTo>
                      <a:pt x="287" y="0"/>
                    </a:moveTo>
                    <a:cubicBezTo>
                      <a:pt x="132" y="0"/>
                      <a:pt x="13" y="119"/>
                      <a:pt x="1" y="262"/>
                    </a:cubicBezTo>
                    <a:cubicBezTo>
                      <a:pt x="1" y="417"/>
                      <a:pt x="120" y="548"/>
                      <a:pt x="263" y="548"/>
                    </a:cubicBezTo>
                    <a:cubicBezTo>
                      <a:pt x="418" y="548"/>
                      <a:pt x="548" y="429"/>
                      <a:pt x="548" y="274"/>
                    </a:cubicBezTo>
                    <a:cubicBezTo>
                      <a:pt x="548" y="131"/>
                      <a:pt x="429" y="0"/>
                      <a:pt x="28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36" name="Google Shape;6036;p46"/>
              <p:cNvSpPr/>
              <p:nvPr/>
            </p:nvSpPr>
            <p:spPr>
              <a:xfrm>
                <a:off x="6387400" y="3385950"/>
                <a:ext cx="23825" cy="23275"/>
              </a:xfrm>
              <a:custGeom>
                <a:avLst/>
                <a:gdLst/>
                <a:ahLst/>
                <a:cxnLst/>
                <a:rect l="l" t="t" r="r" b="b"/>
                <a:pathLst>
                  <a:path w="953" h="931" extrusionOk="0">
                    <a:moveTo>
                      <a:pt x="468" y="1"/>
                    </a:moveTo>
                    <a:cubicBezTo>
                      <a:pt x="226" y="1"/>
                      <a:pt x="12" y="210"/>
                      <a:pt x="12" y="453"/>
                    </a:cubicBezTo>
                    <a:cubicBezTo>
                      <a:pt x="0" y="703"/>
                      <a:pt x="203" y="930"/>
                      <a:pt x="465" y="930"/>
                    </a:cubicBezTo>
                    <a:cubicBezTo>
                      <a:pt x="472" y="930"/>
                      <a:pt x="479" y="930"/>
                      <a:pt x="487" y="930"/>
                    </a:cubicBezTo>
                    <a:cubicBezTo>
                      <a:pt x="726" y="930"/>
                      <a:pt x="918" y="743"/>
                      <a:pt x="941" y="477"/>
                    </a:cubicBezTo>
                    <a:cubicBezTo>
                      <a:pt x="953" y="227"/>
                      <a:pt x="738" y="1"/>
                      <a:pt x="488" y="1"/>
                    </a:cubicBezTo>
                    <a:cubicBezTo>
                      <a:pt x="482" y="1"/>
                      <a:pt x="475" y="1"/>
                      <a:pt x="468"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37" name="Google Shape;6037;p46"/>
              <p:cNvSpPr/>
              <p:nvPr/>
            </p:nvSpPr>
            <p:spPr>
              <a:xfrm>
                <a:off x="6433225" y="2718625"/>
                <a:ext cx="22050" cy="21500"/>
              </a:xfrm>
              <a:custGeom>
                <a:avLst/>
                <a:gdLst/>
                <a:ahLst/>
                <a:cxnLst/>
                <a:rect l="l" t="t" r="r" b="b"/>
                <a:pathLst>
                  <a:path w="882" h="860" extrusionOk="0">
                    <a:moveTo>
                      <a:pt x="453" y="0"/>
                    </a:moveTo>
                    <a:cubicBezTo>
                      <a:pt x="215" y="0"/>
                      <a:pt x="25" y="179"/>
                      <a:pt x="13" y="417"/>
                    </a:cubicBezTo>
                    <a:cubicBezTo>
                      <a:pt x="1" y="655"/>
                      <a:pt x="191" y="857"/>
                      <a:pt x="429" y="857"/>
                    </a:cubicBezTo>
                    <a:cubicBezTo>
                      <a:pt x="442" y="859"/>
                      <a:pt x="455" y="859"/>
                      <a:pt x="468" y="859"/>
                    </a:cubicBezTo>
                    <a:cubicBezTo>
                      <a:pt x="689" y="859"/>
                      <a:pt x="870" y="666"/>
                      <a:pt x="870" y="441"/>
                    </a:cubicBezTo>
                    <a:cubicBezTo>
                      <a:pt x="882" y="203"/>
                      <a:pt x="691" y="0"/>
                      <a:pt x="453"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38" name="Google Shape;6038;p46"/>
              <p:cNvSpPr/>
              <p:nvPr/>
            </p:nvSpPr>
            <p:spPr>
              <a:xfrm>
                <a:off x="6049550" y="2517700"/>
                <a:ext cx="60750" cy="48850"/>
              </a:xfrm>
              <a:custGeom>
                <a:avLst/>
                <a:gdLst/>
                <a:ahLst/>
                <a:cxnLst/>
                <a:rect l="l" t="t" r="r" b="b"/>
                <a:pathLst>
                  <a:path w="2430" h="1954" extrusionOk="0">
                    <a:moveTo>
                      <a:pt x="1565" y="0"/>
                    </a:moveTo>
                    <a:cubicBezTo>
                      <a:pt x="1210" y="0"/>
                      <a:pt x="914" y="200"/>
                      <a:pt x="786" y="501"/>
                    </a:cubicBezTo>
                    <a:lnTo>
                      <a:pt x="751" y="501"/>
                    </a:lnTo>
                    <a:cubicBezTo>
                      <a:pt x="743" y="500"/>
                      <a:pt x="736" y="500"/>
                      <a:pt x="729" y="500"/>
                    </a:cubicBezTo>
                    <a:cubicBezTo>
                      <a:pt x="346" y="500"/>
                      <a:pt x="24" y="806"/>
                      <a:pt x="13" y="1203"/>
                    </a:cubicBezTo>
                    <a:cubicBezTo>
                      <a:pt x="1" y="1608"/>
                      <a:pt x="310" y="1929"/>
                      <a:pt x="715" y="1953"/>
                    </a:cubicBezTo>
                    <a:cubicBezTo>
                      <a:pt x="726" y="1954"/>
                      <a:pt x="738" y="1954"/>
                      <a:pt x="749" y="1954"/>
                    </a:cubicBezTo>
                    <a:cubicBezTo>
                      <a:pt x="986" y="1954"/>
                      <a:pt x="1197" y="1837"/>
                      <a:pt x="1322" y="1656"/>
                    </a:cubicBezTo>
                    <a:cubicBezTo>
                      <a:pt x="1394" y="1667"/>
                      <a:pt x="1453" y="1679"/>
                      <a:pt x="1525" y="1679"/>
                    </a:cubicBezTo>
                    <a:cubicBezTo>
                      <a:pt x="1540" y="1680"/>
                      <a:pt x="1555" y="1680"/>
                      <a:pt x="1569" y="1680"/>
                    </a:cubicBezTo>
                    <a:cubicBezTo>
                      <a:pt x="1789" y="1680"/>
                      <a:pt x="1986" y="1598"/>
                      <a:pt x="2120" y="1453"/>
                    </a:cubicBezTo>
                    <a:cubicBezTo>
                      <a:pt x="2287" y="1310"/>
                      <a:pt x="2394" y="1096"/>
                      <a:pt x="2394" y="858"/>
                    </a:cubicBezTo>
                    <a:cubicBezTo>
                      <a:pt x="2430" y="608"/>
                      <a:pt x="2310" y="370"/>
                      <a:pt x="2108" y="203"/>
                    </a:cubicBezTo>
                    <a:cubicBezTo>
                      <a:pt x="1977" y="84"/>
                      <a:pt x="1798" y="12"/>
                      <a:pt x="1596" y="1"/>
                    </a:cubicBezTo>
                    <a:cubicBezTo>
                      <a:pt x="1586" y="0"/>
                      <a:pt x="1575" y="0"/>
                      <a:pt x="1565"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39" name="Google Shape;6039;p46"/>
              <p:cNvSpPr/>
              <p:nvPr/>
            </p:nvSpPr>
            <p:spPr>
              <a:xfrm>
                <a:off x="6131100" y="2334275"/>
                <a:ext cx="15525" cy="15575"/>
              </a:xfrm>
              <a:custGeom>
                <a:avLst/>
                <a:gdLst/>
                <a:ahLst/>
                <a:cxnLst/>
                <a:rect l="l" t="t" r="r" b="b"/>
                <a:pathLst>
                  <a:path w="621" h="623" extrusionOk="0">
                    <a:moveTo>
                      <a:pt x="284" y="1"/>
                    </a:moveTo>
                    <a:cubicBezTo>
                      <a:pt x="125" y="1"/>
                      <a:pt x="12" y="136"/>
                      <a:pt x="1" y="301"/>
                    </a:cubicBezTo>
                    <a:cubicBezTo>
                      <a:pt x="1" y="480"/>
                      <a:pt x="132" y="611"/>
                      <a:pt x="299" y="622"/>
                    </a:cubicBezTo>
                    <a:cubicBezTo>
                      <a:pt x="477" y="622"/>
                      <a:pt x="608" y="491"/>
                      <a:pt x="620" y="325"/>
                    </a:cubicBezTo>
                    <a:cubicBezTo>
                      <a:pt x="620" y="146"/>
                      <a:pt x="489" y="15"/>
                      <a:pt x="322" y="3"/>
                    </a:cubicBezTo>
                    <a:cubicBezTo>
                      <a:pt x="309" y="2"/>
                      <a:pt x="296" y="1"/>
                      <a:pt x="284"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40" name="Google Shape;6040;p46"/>
              <p:cNvSpPr/>
              <p:nvPr/>
            </p:nvSpPr>
            <p:spPr>
              <a:xfrm>
                <a:off x="6303150" y="2530775"/>
                <a:ext cx="33375" cy="32225"/>
              </a:xfrm>
              <a:custGeom>
                <a:avLst/>
                <a:gdLst/>
                <a:ahLst/>
                <a:cxnLst/>
                <a:rect l="l" t="t" r="r" b="b"/>
                <a:pathLst>
                  <a:path w="1335" h="1289" extrusionOk="0">
                    <a:moveTo>
                      <a:pt x="650" y="0"/>
                    </a:moveTo>
                    <a:cubicBezTo>
                      <a:pt x="311" y="0"/>
                      <a:pt x="36" y="277"/>
                      <a:pt x="25" y="621"/>
                    </a:cubicBezTo>
                    <a:cubicBezTo>
                      <a:pt x="1" y="978"/>
                      <a:pt x="287" y="1275"/>
                      <a:pt x="644" y="1287"/>
                    </a:cubicBezTo>
                    <a:cubicBezTo>
                      <a:pt x="658" y="1288"/>
                      <a:pt x="671" y="1289"/>
                      <a:pt x="685" y="1289"/>
                    </a:cubicBezTo>
                    <a:cubicBezTo>
                      <a:pt x="1024" y="1289"/>
                      <a:pt x="1299" y="1011"/>
                      <a:pt x="1310" y="668"/>
                    </a:cubicBezTo>
                    <a:cubicBezTo>
                      <a:pt x="1334" y="311"/>
                      <a:pt x="1049" y="13"/>
                      <a:pt x="691" y="1"/>
                    </a:cubicBezTo>
                    <a:cubicBezTo>
                      <a:pt x="677" y="0"/>
                      <a:pt x="664" y="0"/>
                      <a:pt x="650"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41" name="Google Shape;6041;p46"/>
              <p:cNvSpPr/>
              <p:nvPr/>
            </p:nvSpPr>
            <p:spPr>
              <a:xfrm>
                <a:off x="6210575" y="2660225"/>
                <a:ext cx="25325" cy="24500"/>
              </a:xfrm>
              <a:custGeom>
                <a:avLst/>
                <a:gdLst/>
                <a:ahLst/>
                <a:cxnLst/>
                <a:rect l="l" t="t" r="r" b="b"/>
                <a:pathLst>
                  <a:path w="1013" h="980" extrusionOk="0">
                    <a:moveTo>
                      <a:pt x="485" y="1"/>
                    </a:moveTo>
                    <a:cubicBezTo>
                      <a:pt x="228" y="1"/>
                      <a:pt x="13" y="218"/>
                      <a:pt x="13" y="479"/>
                    </a:cubicBezTo>
                    <a:cubicBezTo>
                      <a:pt x="1" y="741"/>
                      <a:pt x="227" y="979"/>
                      <a:pt x="489" y="979"/>
                    </a:cubicBezTo>
                    <a:cubicBezTo>
                      <a:pt x="497" y="979"/>
                      <a:pt x="504" y="979"/>
                      <a:pt x="512" y="979"/>
                    </a:cubicBezTo>
                    <a:cubicBezTo>
                      <a:pt x="776" y="979"/>
                      <a:pt x="1001" y="780"/>
                      <a:pt x="1001" y="503"/>
                    </a:cubicBezTo>
                    <a:cubicBezTo>
                      <a:pt x="1013" y="241"/>
                      <a:pt x="787" y="3"/>
                      <a:pt x="525" y="3"/>
                    </a:cubicBezTo>
                    <a:cubicBezTo>
                      <a:pt x="511" y="1"/>
                      <a:pt x="498" y="1"/>
                      <a:pt x="485"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42" name="Google Shape;6042;p46"/>
              <p:cNvSpPr/>
              <p:nvPr/>
            </p:nvSpPr>
            <p:spPr>
              <a:xfrm>
                <a:off x="6527000" y="2530200"/>
                <a:ext cx="19950" cy="20275"/>
              </a:xfrm>
              <a:custGeom>
                <a:avLst/>
                <a:gdLst/>
                <a:ahLst/>
                <a:cxnLst/>
                <a:rect l="l" t="t" r="r" b="b"/>
                <a:pathLst>
                  <a:path w="798" h="811" extrusionOk="0">
                    <a:moveTo>
                      <a:pt x="417" y="1"/>
                    </a:moveTo>
                    <a:cubicBezTo>
                      <a:pt x="191" y="1"/>
                      <a:pt x="12" y="179"/>
                      <a:pt x="0" y="394"/>
                    </a:cubicBezTo>
                    <a:cubicBezTo>
                      <a:pt x="0" y="620"/>
                      <a:pt x="155" y="798"/>
                      <a:pt x="381" y="810"/>
                    </a:cubicBezTo>
                    <a:cubicBezTo>
                      <a:pt x="607" y="810"/>
                      <a:pt x="786" y="644"/>
                      <a:pt x="798" y="417"/>
                    </a:cubicBezTo>
                    <a:cubicBezTo>
                      <a:pt x="798" y="203"/>
                      <a:pt x="631" y="24"/>
                      <a:pt x="417"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43" name="Google Shape;6043;p46"/>
              <p:cNvSpPr/>
              <p:nvPr/>
            </p:nvSpPr>
            <p:spPr>
              <a:xfrm>
                <a:off x="6113850" y="2921000"/>
                <a:ext cx="13425" cy="13450"/>
              </a:xfrm>
              <a:custGeom>
                <a:avLst/>
                <a:gdLst/>
                <a:ahLst/>
                <a:cxnLst/>
                <a:rect l="l" t="t" r="r" b="b"/>
                <a:pathLst>
                  <a:path w="537" h="538" extrusionOk="0">
                    <a:moveTo>
                      <a:pt x="263" y="1"/>
                    </a:moveTo>
                    <a:cubicBezTo>
                      <a:pt x="109" y="1"/>
                      <a:pt x="0" y="115"/>
                      <a:pt x="0" y="252"/>
                    </a:cubicBezTo>
                    <a:cubicBezTo>
                      <a:pt x="0" y="406"/>
                      <a:pt x="108" y="525"/>
                      <a:pt x="250" y="537"/>
                    </a:cubicBezTo>
                    <a:cubicBezTo>
                      <a:pt x="405" y="537"/>
                      <a:pt x="524" y="430"/>
                      <a:pt x="536" y="287"/>
                    </a:cubicBezTo>
                    <a:cubicBezTo>
                      <a:pt x="536" y="132"/>
                      <a:pt x="429" y="13"/>
                      <a:pt x="286" y="1"/>
                    </a:cubicBezTo>
                    <a:cubicBezTo>
                      <a:pt x="278" y="1"/>
                      <a:pt x="271" y="1"/>
                      <a:pt x="263"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44" name="Google Shape;6044;p46"/>
              <p:cNvSpPr/>
              <p:nvPr/>
            </p:nvSpPr>
            <p:spPr>
              <a:xfrm>
                <a:off x="5842375" y="3197850"/>
                <a:ext cx="25925" cy="25325"/>
              </a:xfrm>
              <a:custGeom>
                <a:avLst/>
                <a:gdLst/>
                <a:ahLst/>
                <a:cxnLst/>
                <a:rect l="l" t="t" r="r" b="b"/>
                <a:pathLst>
                  <a:path w="1037" h="1013" extrusionOk="0">
                    <a:moveTo>
                      <a:pt x="537" y="0"/>
                    </a:moveTo>
                    <a:cubicBezTo>
                      <a:pt x="263" y="0"/>
                      <a:pt x="25" y="203"/>
                      <a:pt x="13" y="488"/>
                    </a:cubicBezTo>
                    <a:cubicBezTo>
                      <a:pt x="1" y="774"/>
                      <a:pt x="215" y="1000"/>
                      <a:pt x="501" y="1012"/>
                    </a:cubicBezTo>
                    <a:cubicBezTo>
                      <a:pt x="508" y="1013"/>
                      <a:pt x="515" y="1013"/>
                      <a:pt x="522" y="1013"/>
                    </a:cubicBezTo>
                    <a:cubicBezTo>
                      <a:pt x="798" y="1013"/>
                      <a:pt x="1013" y="791"/>
                      <a:pt x="1025" y="524"/>
                    </a:cubicBezTo>
                    <a:cubicBezTo>
                      <a:pt x="1037" y="238"/>
                      <a:pt x="811" y="12"/>
                      <a:pt x="53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45" name="Google Shape;6045;p46"/>
              <p:cNvSpPr/>
              <p:nvPr/>
            </p:nvSpPr>
            <p:spPr>
              <a:xfrm>
                <a:off x="6146875" y="2367675"/>
                <a:ext cx="6575" cy="6275"/>
              </a:xfrm>
              <a:custGeom>
                <a:avLst/>
                <a:gdLst/>
                <a:ahLst/>
                <a:cxnLst/>
                <a:rect l="l" t="t" r="r" b="b"/>
                <a:pathLst>
                  <a:path w="263" h="251" extrusionOk="0">
                    <a:moveTo>
                      <a:pt x="144" y="1"/>
                    </a:moveTo>
                    <a:cubicBezTo>
                      <a:pt x="84" y="1"/>
                      <a:pt x="25" y="48"/>
                      <a:pt x="1" y="120"/>
                    </a:cubicBezTo>
                    <a:cubicBezTo>
                      <a:pt x="1" y="191"/>
                      <a:pt x="61" y="251"/>
                      <a:pt x="120" y="251"/>
                    </a:cubicBezTo>
                    <a:cubicBezTo>
                      <a:pt x="203" y="251"/>
                      <a:pt x="263" y="191"/>
                      <a:pt x="263" y="132"/>
                    </a:cubicBezTo>
                    <a:cubicBezTo>
                      <a:pt x="263" y="60"/>
                      <a:pt x="203" y="1"/>
                      <a:pt x="144"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46" name="Google Shape;6046;p46"/>
              <p:cNvSpPr/>
              <p:nvPr/>
            </p:nvSpPr>
            <p:spPr>
              <a:xfrm>
                <a:off x="5187850" y="2166775"/>
                <a:ext cx="31275" cy="30675"/>
              </a:xfrm>
              <a:custGeom>
                <a:avLst/>
                <a:gdLst/>
                <a:ahLst/>
                <a:cxnLst/>
                <a:rect l="l" t="t" r="r" b="b"/>
                <a:pathLst>
                  <a:path w="1251" h="1227" extrusionOk="0">
                    <a:moveTo>
                      <a:pt x="643" y="0"/>
                    </a:moveTo>
                    <a:cubicBezTo>
                      <a:pt x="524" y="0"/>
                      <a:pt x="405" y="36"/>
                      <a:pt x="310" y="95"/>
                    </a:cubicBezTo>
                    <a:cubicBezTo>
                      <a:pt x="143" y="191"/>
                      <a:pt x="24" y="369"/>
                      <a:pt x="12" y="595"/>
                    </a:cubicBezTo>
                    <a:cubicBezTo>
                      <a:pt x="0" y="941"/>
                      <a:pt x="262" y="1226"/>
                      <a:pt x="607" y="1226"/>
                    </a:cubicBezTo>
                    <a:cubicBezTo>
                      <a:pt x="615" y="1227"/>
                      <a:pt x="622" y="1227"/>
                      <a:pt x="629" y="1227"/>
                    </a:cubicBezTo>
                    <a:cubicBezTo>
                      <a:pt x="964" y="1227"/>
                      <a:pt x="1238" y="958"/>
                      <a:pt x="1238" y="631"/>
                    </a:cubicBezTo>
                    <a:cubicBezTo>
                      <a:pt x="1250" y="357"/>
                      <a:pt x="1072" y="119"/>
                      <a:pt x="822" y="36"/>
                    </a:cubicBezTo>
                    <a:cubicBezTo>
                      <a:pt x="762" y="12"/>
                      <a:pt x="703" y="0"/>
                      <a:pt x="643"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47" name="Google Shape;6047;p46"/>
              <p:cNvSpPr/>
              <p:nvPr/>
            </p:nvSpPr>
            <p:spPr>
              <a:xfrm>
                <a:off x="5148850" y="2616825"/>
                <a:ext cx="12825" cy="12825"/>
              </a:xfrm>
              <a:custGeom>
                <a:avLst/>
                <a:gdLst/>
                <a:ahLst/>
                <a:cxnLst/>
                <a:rect l="l" t="t" r="r" b="b"/>
                <a:pathLst>
                  <a:path w="513" h="513" extrusionOk="0">
                    <a:moveTo>
                      <a:pt x="274" y="0"/>
                    </a:moveTo>
                    <a:cubicBezTo>
                      <a:pt x="143" y="0"/>
                      <a:pt x="24" y="107"/>
                      <a:pt x="12" y="250"/>
                    </a:cubicBezTo>
                    <a:cubicBezTo>
                      <a:pt x="0" y="393"/>
                      <a:pt x="96" y="512"/>
                      <a:pt x="250" y="512"/>
                    </a:cubicBezTo>
                    <a:cubicBezTo>
                      <a:pt x="381" y="512"/>
                      <a:pt x="500" y="405"/>
                      <a:pt x="512" y="274"/>
                    </a:cubicBezTo>
                    <a:cubicBezTo>
                      <a:pt x="512" y="143"/>
                      <a:pt x="417" y="24"/>
                      <a:pt x="274"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48" name="Google Shape;6048;p46"/>
              <p:cNvSpPr/>
              <p:nvPr/>
            </p:nvSpPr>
            <p:spPr>
              <a:xfrm>
                <a:off x="5429250" y="2861775"/>
                <a:ext cx="30975" cy="30150"/>
              </a:xfrm>
              <a:custGeom>
                <a:avLst/>
                <a:gdLst/>
                <a:ahLst/>
                <a:cxnLst/>
                <a:rect l="l" t="t" r="r" b="b"/>
                <a:pathLst>
                  <a:path w="1239" h="1206" extrusionOk="0">
                    <a:moveTo>
                      <a:pt x="620" y="1"/>
                    </a:moveTo>
                    <a:cubicBezTo>
                      <a:pt x="297" y="1"/>
                      <a:pt x="35" y="247"/>
                      <a:pt x="12" y="585"/>
                    </a:cubicBezTo>
                    <a:cubicBezTo>
                      <a:pt x="0" y="906"/>
                      <a:pt x="274" y="1192"/>
                      <a:pt x="595" y="1204"/>
                    </a:cubicBezTo>
                    <a:cubicBezTo>
                      <a:pt x="609" y="1205"/>
                      <a:pt x="622" y="1205"/>
                      <a:pt x="636" y="1205"/>
                    </a:cubicBezTo>
                    <a:cubicBezTo>
                      <a:pt x="951" y="1205"/>
                      <a:pt x="1204" y="941"/>
                      <a:pt x="1226" y="632"/>
                    </a:cubicBezTo>
                    <a:cubicBezTo>
                      <a:pt x="1238" y="299"/>
                      <a:pt x="964" y="13"/>
                      <a:pt x="643" y="1"/>
                    </a:cubicBezTo>
                    <a:cubicBezTo>
                      <a:pt x="635" y="1"/>
                      <a:pt x="628" y="1"/>
                      <a:pt x="620"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49" name="Google Shape;6049;p46"/>
              <p:cNvSpPr/>
              <p:nvPr/>
            </p:nvSpPr>
            <p:spPr>
              <a:xfrm>
                <a:off x="5402150" y="2937350"/>
                <a:ext cx="25625" cy="25075"/>
              </a:xfrm>
              <a:custGeom>
                <a:avLst/>
                <a:gdLst/>
                <a:ahLst/>
                <a:cxnLst/>
                <a:rect l="l" t="t" r="r" b="b"/>
                <a:pathLst>
                  <a:path w="1025" h="1003" extrusionOk="0">
                    <a:moveTo>
                      <a:pt x="495" y="1"/>
                    </a:moveTo>
                    <a:cubicBezTo>
                      <a:pt x="229" y="1"/>
                      <a:pt x="24" y="218"/>
                      <a:pt x="12" y="479"/>
                    </a:cubicBezTo>
                    <a:cubicBezTo>
                      <a:pt x="1" y="741"/>
                      <a:pt x="203" y="979"/>
                      <a:pt x="489" y="1002"/>
                    </a:cubicBezTo>
                    <a:cubicBezTo>
                      <a:pt x="496" y="1003"/>
                      <a:pt x="503" y="1003"/>
                      <a:pt x="510" y="1003"/>
                    </a:cubicBezTo>
                    <a:cubicBezTo>
                      <a:pt x="786" y="1003"/>
                      <a:pt x="1001" y="782"/>
                      <a:pt x="1013" y="526"/>
                    </a:cubicBezTo>
                    <a:cubicBezTo>
                      <a:pt x="1024" y="240"/>
                      <a:pt x="798" y="14"/>
                      <a:pt x="536" y="2"/>
                    </a:cubicBezTo>
                    <a:cubicBezTo>
                      <a:pt x="522" y="1"/>
                      <a:pt x="509" y="1"/>
                      <a:pt x="495"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50" name="Google Shape;6050;p46"/>
              <p:cNvSpPr/>
              <p:nvPr/>
            </p:nvSpPr>
            <p:spPr>
              <a:xfrm>
                <a:off x="4993475" y="2768025"/>
                <a:ext cx="38125" cy="37250"/>
              </a:xfrm>
              <a:custGeom>
                <a:avLst/>
                <a:gdLst/>
                <a:ahLst/>
                <a:cxnLst/>
                <a:rect l="l" t="t" r="r" b="b"/>
                <a:pathLst>
                  <a:path w="1525" h="1490" extrusionOk="0">
                    <a:moveTo>
                      <a:pt x="775" y="0"/>
                    </a:moveTo>
                    <a:cubicBezTo>
                      <a:pt x="357" y="0"/>
                      <a:pt x="36" y="318"/>
                      <a:pt x="24" y="715"/>
                    </a:cubicBezTo>
                    <a:cubicBezTo>
                      <a:pt x="0" y="1132"/>
                      <a:pt x="334" y="1477"/>
                      <a:pt x="738" y="1489"/>
                    </a:cubicBezTo>
                    <a:cubicBezTo>
                      <a:pt x="746" y="1489"/>
                      <a:pt x="753" y="1489"/>
                      <a:pt x="761" y="1489"/>
                    </a:cubicBezTo>
                    <a:cubicBezTo>
                      <a:pt x="1167" y="1489"/>
                      <a:pt x="1489" y="1172"/>
                      <a:pt x="1512" y="775"/>
                    </a:cubicBezTo>
                    <a:cubicBezTo>
                      <a:pt x="1524" y="358"/>
                      <a:pt x="1191" y="13"/>
                      <a:pt x="798" y="1"/>
                    </a:cubicBezTo>
                    <a:cubicBezTo>
                      <a:pt x="790" y="0"/>
                      <a:pt x="783" y="0"/>
                      <a:pt x="775"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51" name="Google Shape;6051;p46"/>
              <p:cNvSpPr/>
              <p:nvPr/>
            </p:nvSpPr>
            <p:spPr>
              <a:xfrm>
                <a:off x="5001500" y="3449950"/>
                <a:ext cx="28900" cy="28300"/>
              </a:xfrm>
              <a:custGeom>
                <a:avLst/>
                <a:gdLst/>
                <a:ahLst/>
                <a:cxnLst/>
                <a:rect l="l" t="t" r="r" b="b"/>
                <a:pathLst>
                  <a:path w="1156" h="1132" extrusionOk="0">
                    <a:moveTo>
                      <a:pt x="574" y="0"/>
                    </a:moveTo>
                    <a:cubicBezTo>
                      <a:pt x="263" y="0"/>
                      <a:pt x="13" y="246"/>
                      <a:pt x="13" y="560"/>
                    </a:cubicBezTo>
                    <a:cubicBezTo>
                      <a:pt x="1" y="870"/>
                      <a:pt x="251" y="1132"/>
                      <a:pt x="560" y="1132"/>
                    </a:cubicBezTo>
                    <a:cubicBezTo>
                      <a:pt x="870" y="1132"/>
                      <a:pt x="1144" y="894"/>
                      <a:pt x="1144" y="584"/>
                    </a:cubicBezTo>
                    <a:cubicBezTo>
                      <a:pt x="1156" y="275"/>
                      <a:pt x="906" y="1"/>
                      <a:pt x="596" y="1"/>
                    </a:cubicBezTo>
                    <a:cubicBezTo>
                      <a:pt x="589" y="1"/>
                      <a:pt x="581" y="0"/>
                      <a:pt x="574"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52" name="Google Shape;6052;p46"/>
              <p:cNvSpPr/>
              <p:nvPr/>
            </p:nvSpPr>
            <p:spPr>
              <a:xfrm>
                <a:off x="5044075" y="3435625"/>
                <a:ext cx="33050" cy="32250"/>
              </a:xfrm>
              <a:custGeom>
                <a:avLst/>
                <a:gdLst/>
                <a:ahLst/>
                <a:cxnLst/>
                <a:rect l="l" t="t" r="r" b="b"/>
                <a:pathLst>
                  <a:path w="1322" h="1290" extrusionOk="0">
                    <a:moveTo>
                      <a:pt x="649" y="1"/>
                    </a:moveTo>
                    <a:cubicBezTo>
                      <a:pt x="311" y="1"/>
                      <a:pt x="36" y="278"/>
                      <a:pt x="24" y="621"/>
                    </a:cubicBezTo>
                    <a:cubicBezTo>
                      <a:pt x="0" y="979"/>
                      <a:pt x="286" y="1276"/>
                      <a:pt x="643" y="1288"/>
                    </a:cubicBezTo>
                    <a:cubicBezTo>
                      <a:pt x="657" y="1289"/>
                      <a:pt x="671" y="1290"/>
                      <a:pt x="685" y="1290"/>
                    </a:cubicBezTo>
                    <a:cubicBezTo>
                      <a:pt x="1023" y="1290"/>
                      <a:pt x="1299" y="1012"/>
                      <a:pt x="1310" y="669"/>
                    </a:cubicBezTo>
                    <a:cubicBezTo>
                      <a:pt x="1322" y="312"/>
                      <a:pt x="1048" y="14"/>
                      <a:pt x="691" y="2"/>
                    </a:cubicBezTo>
                    <a:cubicBezTo>
                      <a:pt x="677" y="1"/>
                      <a:pt x="663" y="1"/>
                      <a:pt x="649"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53" name="Google Shape;6053;p46"/>
              <p:cNvSpPr/>
              <p:nvPr/>
            </p:nvSpPr>
            <p:spPr>
              <a:xfrm>
                <a:off x="5088725" y="3505025"/>
                <a:ext cx="35450" cy="34850"/>
              </a:xfrm>
              <a:custGeom>
                <a:avLst/>
                <a:gdLst/>
                <a:ahLst/>
                <a:cxnLst/>
                <a:rect l="l" t="t" r="r" b="b"/>
                <a:pathLst>
                  <a:path w="1418" h="1394" extrusionOk="0">
                    <a:moveTo>
                      <a:pt x="727" y="0"/>
                    </a:moveTo>
                    <a:cubicBezTo>
                      <a:pt x="346" y="0"/>
                      <a:pt x="24" y="298"/>
                      <a:pt x="24" y="679"/>
                    </a:cubicBezTo>
                    <a:cubicBezTo>
                      <a:pt x="0" y="1048"/>
                      <a:pt x="298" y="1370"/>
                      <a:pt x="691" y="1394"/>
                    </a:cubicBezTo>
                    <a:cubicBezTo>
                      <a:pt x="698" y="1394"/>
                      <a:pt x="705" y="1394"/>
                      <a:pt x="712" y="1394"/>
                    </a:cubicBezTo>
                    <a:cubicBezTo>
                      <a:pt x="1073" y="1394"/>
                      <a:pt x="1394" y="1100"/>
                      <a:pt x="1405" y="715"/>
                    </a:cubicBezTo>
                    <a:cubicBezTo>
                      <a:pt x="1417" y="346"/>
                      <a:pt x="1119" y="12"/>
                      <a:pt x="72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54" name="Google Shape;6054;p46"/>
              <p:cNvSpPr/>
              <p:nvPr/>
            </p:nvSpPr>
            <p:spPr>
              <a:xfrm>
                <a:off x="6393650" y="3271075"/>
                <a:ext cx="295900" cy="189475"/>
              </a:xfrm>
              <a:custGeom>
                <a:avLst/>
                <a:gdLst/>
                <a:ahLst/>
                <a:cxnLst/>
                <a:rect l="l" t="t" r="r" b="b"/>
                <a:pathLst>
                  <a:path w="11836" h="7579" extrusionOk="0">
                    <a:moveTo>
                      <a:pt x="11835" y="0"/>
                    </a:moveTo>
                    <a:cubicBezTo>
                      <a:pt x="11835" y="0"/>
                      <a:pt x="10311" y="12"/>
                      <a:pt x="8406" y="357"/>
                    </a:cubicBezTo>
                    <a:cubicBezTo>
                      <a:pt x="6894" y="643"/>
                      <a:pt x="5120" y="1131"/>
                      <a:pt x="3679" y="2024"/>
                    </a:cubicBezTo>
                    <a:cubicBezTo>
                      <a:pt x="417" y="4036"/>
                      <a:pt x="0" y="7275"/>
                      <a:pt x="0" y="7275"/>
                    </a:cubicBezTo>
                    <a:cubicBezTo>
                      <a:pt x="0" y="7275"/>
                      <a:pt x="847" y="7579"/>
                      <a:pt x="2124" y="7579"/>
                    </a:cubicBezTo>
                    <a:cubicBezTo>
                      <a:pt x="3284" y="7579"/>
                      <a:pt x="4799" y="7328"/>
                      <a:pt x="6358" y="6370"/>
                    </a:cubicBezTo>
                    <a:cubicBezTo>
                      <a:pt x="7037" y="5941"/>
                      <a:pt x="7692" y="5418"/>
                      <a:pt x="8275" y="4834"/>
                    </a:cubicBezTo>
                    <a:cubicBezTo>
                      <a:pt x="10454" y="2715"/>
                      <a:pt x="11835" y="0"/>
                      <a:pt x="11835"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55" name="Google Shape;6055;p46"/>
              <p:cNvSpPr/>
              <p:nvPr/>
            </p:nvSpPr>
            <p:spPr>
              <a:xfrm>
                <a:off x="6599925" y="2924575"/>
                <a:ext cx="26225" cy="26550"/>
              </a:xfrm>
              <a:custGeom>
                <a:avLst/>
                <a:gdLst/>
                <a:ahLst/>
                <a:cxnLst/>
                <a:rect l="l" t="t" r="r" b="b"/>
                <a:pathLst>
                  <a:path w="1049" h="1062" extrusionOk="0">
                    <a:moveTo>
                      <a:pt x="516" y="1"/>
                    </a:moveTo>
                    <a:cubicBezTo>
                      <a:pt x="238" y="1"/>
                      <a:pt x="0" y="234"/>
                      <a:pt x="0" y="513"/>
                    </a:cubicBezTo>
                    <a:cubicBezTo>
                      <a:pt x="0" y="704"/>
                      <a:pt x="96" y="871"/>
                      <a:pt x="250" y="966"/>
                    </a:cubicBezTo>
                    <a:cubicBezTo>
                      <a:pt x="322" y="1013"/>
                      <a:pt x="417" y="1061"/>
                      <a:pt x="500" y="1061"/>
                    </a:cubicBezTo>
                    <a:cubicBezTo>
                      <a:pt x="536" y="1061"/>
                      <a:pt x="572" y="1049"/>
                      <a:pt x="608" y="1049"/>
                    </a:cubicBezTo>
                    <a:cubicBezTo>
                      <a:pt x="846" y="1001"/>
                      <a:pt x="1036" y="811"/>
                      <a:pt x="1036" y="549"/>
                    </a:cubicBezTo>
                    <a:cubicBezTo>
                      <a:pt x="1048" y="323"/>
                      <a:pt x="905" y="120"/>
                      <a:pt x="691" y="49"/>
                    </a:cubicBezTo>
                    <a:cubicBezTo>
                      <a:pt x="679" y="49"/>
                      <a:pt x="655" y="37"/>
                      <a:pt x="631" y="37"/>
                    </a:cubicBezTo>
                    <a:cubicBezTo>
                      <a:pt x="608" y="13"/>
                      <a:pt x="572" y="1"/>
                      <a:pt x="536" y="1"/>
                    </a:cubicBezTo>
                    <a:cubicBezTo>
                      <a:pt x="529" y="1"/>
                      <a:pt x="522" y="1"/>
                      <a:pt x="51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56" name="Google Shape;6056;p46"/>
              <p:cNvSpPr/>
              <p:nvPr/>
            </p:nvSpPr>
            <p:spPr>
              <a:xfrm>
                <a:off x="6830600" y="2221225"/>
                <a:ext cx="31275" cy="30400"/>
              </a:xfrm>
              <a:custGeom>
                <a:avLst/>
                <a:gdLst/>
                <a:ahLst/>
                <a:cxnLst/>
                <a:rect l="l" t="t" r="r" b="b"/>
                <a:pathLst>
                  <a:path w="1251" h="1216" extrusionOk="0">
                    <a:moveTo>
                      <a:pt x="632" y="1"/>
                    </a:moveTo>
                    <a:cubicBezTo>
                      <a:pt x="513" y="1"/>
                      <a:pt x="417" y="25"/>
                      <a:pt x="310" y="84"/>
                    </a:cubicBezTo>
                    <a:cubicBezTo>
                      <a:pt x="132" y="191"/>
                      <a:pt x="13" y="370"/>
                      <a:pt x="13" y="596"/>
                    </a:cubicBezTo>
                    <a:cubicBezTo>
                      <a:pt x="1" y="930"/>
                      <a:pt x="263" y="1215"/>
                      <a:pt x="608" y="1215"/>
                    </a:cubicBezTo>
                    <a:cubicBezTo>
                      <a:pt x="615" y="1216"/>
                      <a:pt x="623" y="1216"/>
                      <a:pt x="630" y="1216"/>
                    </a:cubicBezTo>
                    <a:cubicBezTo>
                      <a:pt x="965" y="1216"/>
                      <a:pt x="1227" y="958"/>
                      <a:pt x="1227" y="620"/>
                    </a:cubicBezTo>
                    <a:cubicBezTo>
                      <a:pt x="1251" y="346"/>
                      <a:pt x="1072" y="120"/>
                      <a:pt x="810" y="25"/>
                    </a:cubicBezTo>
                    <a:cubicBezTo>
                      <a:pt x="751" y="13"/>
                      <a:pt x="691" y="1"/>
                      <a:pt x="632"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57" name="Google Shape;6057;p46"/>
              <p:cNvSpPr/>
              <p:nvPr/>
            </p:nvSpPr>
            <p:spPr>
              <a:xfrm>
                <a:off x="6791325" y="2671300"/>
                <a:ext cx="13100" cy="12825"/>
              </a:xfrm>
              <a:custGeom>
                <a:avLst/>
                <a:gdLst/>
                <a:ahLst/>
                <a:cxnLst/>
                <a:rect l="l" t="t" r="r" b="b"/>
                <a:pathLst>
                  <a:path w="524" h="513" extrusionOk="0">
                    <a:moveTo>
                      <a:pt x="286" y="0"/>
                    </a:moveTo>
                    <a:cubicBezTo>
                      <a:pt x="155" y="0"/>
                      <a:pt x="36" y="107"/>
                      <a:pt x="24" y="238"/>
                    </a:cubicBezTo>
                    <a:cubicBezTo>
                      <a:pt x="0" y="393"/>
                      <a:pt x="107" y="512"/>
                      <a:pt x="262" y="512"/>
                    </a:cubicBezTo>
                    <a:cubicBezTo>
                      <a:pt x="393" y="512"/>
                      <a:pt x="512" y="405"/>
                      <a:pt x="524" y="274"/>
                    </a:cubicBezTo>
                    <a:cubicBezTo>
                      <a:pt x="524" y="131"/>
                      <a:pt x="417" y="12"/>
                      <a:pt x="286"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58" name="Google Shape;6058;p46"/>
              <p:cNvSpPr/>
              <p:nvPr/>
            </p:nvSpPr>
            <p:spPr>
              <a:xfrm>
                <a:off x="6636225" y="2822475"/>
                <a:ext cx="38125" cy="37275"/>
              </a:xfrm>
              <a:custGeom>
                <a:avLst/>
                <a:gdLst/>
                <a:ahLst/>
                <a:cxnLst/>
                <a:rect l="l" t="t" r="r" b="b"/>
                <a:pathLst>
                  <a:path w="1525" h="1491" extrusionOk="0">
                    <a:moveTo>
                      <a:pt x="743" y="0"/>
                    </a:moveTo>
                    <a:cubicBezTo>
                      <a:pt x="347" y="0"/>
                      <a:pt x="36" y="313"/>
                      <a:pt x="13" y="704"/>
                    </a:cubicBezTo>
                    <a:cubicBezTo>
                      <a:pt x="1" y="1121"/>
                      <a:pt x="334" y="1466"/>
                      <a:pt x="727" y="1490"/>
                    </a:cubicBezTo>
                    <a:cubicBezTo>
                      <a:pt x="734" y="1490"/>
                      <a:pt x="742" y="1490"/>
                      <a:pt x="749" y="1490"/>
                    </a:cubicBezTo>
                    <a:cubicBezTo>
                      <a:pt x="1156" y="1490"/>
                      <a:pt x="1489" y="1162"/>
                      <a:pt x="1501" y="775"/>
                    </a:cubicBezTo>
                    <a:cubicBezTo>
                      <a:pt x="1525" y="359"/>
                      <a:pt x="1191" y="13"/>
                      <a:pt x="787" y="2"/>
                    </a:cubicBezTo>
                    <a:cubicBezTo>
                      <a:pt x="772" y="1"/>
                      <a:pt x="758" y="0"/>
                      <a:pt x="743"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59" name="Google Shape;6059;p46"/>
              <p:cNvSpPr/>
              <p:nvPr/>
            </p:nvSpPr>
            <p:spPr>
              <a:xfrm>
                <a:off x="6643975" y="3504100"/>
                <a:ext cx="29200" cy="28350"/>
              </a:xfrm>
              <a:custGeom>
                <a:avLst/>
                <a:gdLst/>
                <a:ahLst/>
                <a:cxnLst/>
                <a:rect l="l" t="t" r="r" b="b"/>
                <a:pathLst>
                  <a:path w="1168" h="1134" extrusionOk="0">
                    <a:moveTo>
                      <a:pt x="557" y="0"/>
                    </a:moveTo>
                    <a:cubicBezTo>
                      <a:pt x="264" y="0"/>
                      <a:pt x="24" y="253"/>
                      <a:pt x="24" y="549"/>
                    </a:cubicBezTo>
                    <a:cubicBezTo>
                      <a:pt x="0" y="859"/>
                      <a:pt x="262" y="1133"/>
                      <a:pt x="572" y="1133"/>
                    </a:cubicBezTo>
                    <a:cubicBezTo>
                      <a:pt x="579" y="1133"/>
                      <a:pt x="586" y="1133"/>
                      <a:pt x="593" y="1133"/>
                    </a:cubicBezTo>
                    <a:cubicBezTo>
                      <a:pt x="894" y="1133"/>
                      <a:pt x="1155" y="887"/>
                      <a:pt x="1155" y="573"/>
                    </a:cubicBezTo>
                    <a:cubicBezTo>
                      <a:pt x="1167" y="264"/>
                      <a:pt x="917" y="14"/>
                      <a:pt x="596" y="2"/>
                    </a:cubicBezTo>
                    <a:cubicBezTo>
                      <a:pt x="583" y="1"/>
                      <a:pt x="570" y="0"/>
                      <a:pt x="55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60" name="Google Shape;6060;p46"/>
              <p:cNvSpPr/>
              <p:nvPr/>
            </p:nvSpPr>
            <p:spPr>
              <a:xfrm>
                <a:off x="6686550" y="3489825"/>
                <a:ext cx="33050" cy="32500"/>
              </a:xfrm>
              <a:custGeom>
                <a:avLst/>
                <a:gdLst/>
                <a:ahLst/>
                <a:cxnLst/>
                <a:rect l="l" t="t" r="r" b="b"/>
                <a:pathLst>
                  <a:path w="1322" h="1300" extrusionOk="0">
                    <a:moveTo>
                      <a:pt x="657" y="1"/>
                    </a:moveTo>
                    <a:cubicBezTo>
                      <a:pt x="310" y="1"/>
                      <a:pt x="24" y="282"/>
                      <a:pt x="12" y="632"/>
                    </a:cubicBezTo>
                    <a:cubicBezTo>
                      <a:pt x="0" y="989"/>
                      <a:pt x="286" y="1287"/>
                      <a:pt x="643" y="1299"/>
                    </a:cubicBezTo>
                    <a:cubicBezTo>
                      <a:pt x="650" y="1299"/>
                      <a:pt x="657" y="1299"/>
                      <a:pt x="664" y="1299"/>
                    </a:cubicBezTo>
                    <a:cubicBezTo>
                      <a:pt x="1012" y="1299"/>
                      <a:pt x="1298" y="1018"/>
                      <a:pt x="1310" y="668"/>
                    </a:cubicBezTo>
                    <a:cubicBezTo>
                      <a:pt x="1322" y="311"/>
                      <a:pt x="1036" y="13"/>
                      <a:pt x="679" y="1"/>
                    </a:cubicBezTo>
                    <a:cubicBezTo>
                      <a:pt x="671" y="1"/>
                      <a:pt x="664" y="1"/>
                      <a:pt x="657"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61" name="Google Shape;6061;p46"/>
              <p:cNvSpPr/>
              <p:nvPr/>
            </p:nvSpPr>
            <p:spPr>
              <a:xfrm>
                <a:off x="6731175" y="3559500"/>
                <a:ext cx="35450" cy="34550"/>
              </a:xfrm>
              <a:custGeom>
                <a:avLst/>
                <a:gdLst/>
                <a:ahLst/>
                <a:cxnLst/>
                <a:rect l="l" t="t" r="r" b="b"/>
                <a:pathLst>
                  <a:path w="1418" h="1382" extrusionOk="0">
                    <a:moveTo>
                      <a:pt x="727" y="0"/>
                    </a:moveTo>
                    <a:cubicBezTo>
                      <a:pt x="358" y="0"/>
                      <a:pt x="25" y="286"/>
                      <a:pt x="13" y="667"/>
                    </a:cubicBezTo>
                    <a:cubicBezTo>
                      <a:pt x="1" y="1036"/>
                      <a:pt x="299" y="1370"/>
                      <a:pt x="680" y="1381"/>
                    </a:cubicBezTo>
                    <a:cubicBezTo>
                      <a:pt x="687" y="1382"/>
                      <a:pt x="694" y="1382"/>
                      <a:pt x="702" y="1382"/>
                    </a:cubicBezTo>
                    <a:cubicBezTo>
                      <a:pt x="1073" y="1382"/>
                      <a:pt x="1382" y="1088"/>
                      <a:pt x="1394" y="715"/>
                    </a:cubicBezTo>
                    <a:cubicBezTo>
                      <a:pt x="1418" y="346"/>
                      <a:pt x="1120" y="12"/>
                      <a:pt x="72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62" name="Google Shape;6062;p46"/>
              <p:cNvSpPr/>
              <p:nvPr/>
            </p:nvSpPr>
            <p:spPr>
              <a:xfrm>
                <a:off x="1417125" y="3708900"/>
                <a:ext cx="320000" cy="156325"/>
              </a:xfrm>
              <a:custGeom>
                <a:avLst/>
                <a:gdLst/>
                <a:ahLst/>
                <a:cxnLst/>
                <a:rect l="l" t="t" r="r" b="b"/>
                <a:pathLst>
                  <a:path w="12800" h="6253" extrusionOk="0">
                    <a:moveTo>
                      <a:pt x="4421" y="4942"/>
                    </a:moveTo>
                    <a:cubicBezTo>
                      <a:pt x="4428" y="4942"/>
                      <a:pt x="4435" y="4942"/>
                      <a:pt x="4442" y="4942"/>
                    </a:cubicBezTo>
                    <a:cubicBezTo>
                      <a:pt x="4632" y="4942"/>
                      <a:pt x="4787" y="5109"/>
                      <a:pt x="4763" y="5300"/>
                    </a:cubicBezTo>
                    <a:cubicBezTo>
                      <a:pt x="4763" y="5494"/>
                      <a:pt x="4609" y="5634"/>
                      <a:pt x="4428" y="5634"/>
                    </a:cubicBezTo>
                    <a:cubicBezTo>
                      <a:pt x="4421" y="5634"/>
                      <a:pt x="4413" y="5633"/>
                      <a:pt x="4406" y="5633"/>
                    </a:cubicBezTo>
                    <a:cubicBezTo>
                      <a:pt x="4227" y="5621"/>
                      <a:pt x="4085" y="5466"/>
                      <a:pt x="4085" y="5276"/>
                    </a:cubicBezTo>
                    <a:cubicBezTo>
                      <a:pt x="4085" y="5092"/>
                      <a:pt x="4239" y="4942"/>
                      <a:pt x="4421" y="4942"/>
                    </a:cubicBezTo>
                    <a:close/>
                    <a:moveTo>
                      <a:pt x="9480" y="1"/>
                    </a:moveTo>
                    <a:cubicBezTo>
                      <a:pt x="8561" y="1"/>
                      <a:pt x="7511" y="172"/>
                      <a:pt x="6394" y="632"/>
                    </a:cubicBezTo>
                    <a:cubicBezTo>
                      <a:pt x="2846" y="2109"/>
                      <a:pt x="1" y="6062"/>
                      <a:pt x="1" y="6062"/>
                    </a:cubicBezTo>
                    <a:cubicBezTo>
                      <a:pt x="1" y="6062"/>
                      <a:pt x="1223" y="6252"/>
                      <a:pt x="2889" y="6252"/>
                    </a:cubicBezTo>
                    <a:cubicBezTo>
                      <a:pt x="4529" y="6252"/>
                      <a:pt x="6599" y="6068"/>
                      <a:pt x="8359" y="5335"/>
                    </a:cubicBezTo>
                    <a:cubicBezTo>
                      <a:pt x="8740" y="5169"/>
                      <a:pt x="9097" y="4990"/>
                      <a:pt x="9430" y="4799"/>
                    </a:cubicBezTo>
                    <a:cubicBezTo>
                      <a:pt x="12074" y="3204"/>
                      <a:pt x="12800" y="716"/>
                      <a:pt x="12800" y="716"/>
                    </a:cubicBezTo>
                    <a:cubicBezTo>
                      <a:pt x="12800" y="716"/>
                      <a:pt x="11514" y="25"/>
                      <a:pt x="9573" y="1"/>
                    </a:cubicBezTo>
                    <a:cubicBezTo>
                      <a:pt x="9542" y="1"/>
                      <a:pt x="9511" y="1"/>
                      <a:pt x="9480"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63" name="Google Shape;6063;p46"/>
              <p:cNvSpPr/>
              <p:nvPr/>
            </p:nvSpPr>
            <p:spPr>
              <a:xfrm>
                <a:off x="1082575" y="3344000"/>
                <a:ext cx="279500" cy="208850"/>
              </a:xfrm>
              <a:custGeom>
                <a:avLst/>
                <a:gdLst/>
                <a:ahLst/>
                <a:cxnLst/>
                <a:rect l="l" t="t" r="r" b="b"/>
                <a:pathLst>
                  <a:path w="11180" h="8354" extrusionOk="0">
                    <a:moveTo>
                      <a:pt x="0" y="0"/>
                    </a:moveTo>
                    <a:cubicBezTo>
                      <a:pt x="0" y="0"/>
                      <a:pt x="1036" y="2512"/>
                      <a:pt x="2834" y="4739"/>
                    </a:cubicBezTo>
                    <a:cubicBezTo>
                      <a:pt x="3441" y="5489"/>
                      <a:pt x="4143" y="6203"/>
                      <a:pt x="4929" y="6775"/>
                    </a:cubicBezTo>
                    <a:cubicBezTo>
                      <a:pt x="6712" y="8077"/>
                      <a:pt x="8514" y="8354"/>
                      <a:pt x="9722" y="8354"/>
                    </a:cubicBezTo>
                    <a:cubicBezTo>
                      <a:pt x="10612" y="8354"/>
                      <a:pt x="11180" y="8204"/>
                      <a:pt x="11180" y="8204"/>
                    </a:cubicBezTo>
                    <a:cubicBezTo>
                      <a:pt x="11180" y="8204"/>
                      <a:pt x="11120" y="6668"/>
                      <a:pt x="10085" y="4977"/>
                    </a:cubicBezTo>
                    <a:cubicBezTo>
                      <a:pt x="9608" y="4203"/>
                      <a:pt x="8918" y="3382"/>
                      <a:pt x="7953" y="2667"/>
                    </a:cubicBezTo>
                    <a:cubicBezTo>
                      <a:pt x="4858" y="405"/>
                      <a:pt x="0" y="0"/>
                      <a:pt x="0"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64" name="Google Shape;6064;p46"/>
              <p:cNvSpPr/>
              <p:nvPr/>
            </p:nvSpPr>
            <p:spPr>
              <a:xfrm>
                <a:off x="597975" y="3680675"/>
                <a:ext cx="382225" cy="128850"/>
              </a:xfrm>
              <a:custGeom>
                <a:avLst/>
                <a:gdLst/>
                <a:ahLst/>
                <a:cxnLst/>
                <a:rect l="l" t="t" r="r" b="b"/>
                <a:pathLst>
                  <a:path w="15289" h="5154" extrusionOk="0">
                    <a:moveTo>
                      <a:pt x="7918" y="0"/>
                    </a:moveTo>
                    <a:cubicBezTo>
                      <a:pt x="7643" y="0"/>
                      <a:pt x="7368" y="11"/>
                      <a:pt x="7097" y="35"/>
                    </a:cubicBezTo>
                    <a:cubicBezTo>
                      <a:pt x="3596" y="344"/>
                      <a:pt x="1787" y="2654"/>
                      <a:pt x="1501" y="3023"/>
                    </a:cubicBezTo>
                    <a:cubicBezTo>
                      <a:pt x="1489" y="2642"/>
                      <a:pt x="1179" y="2321"/>
                      <a:pt x="786" y="2309"/>
                    </a:cubicBezTo>
                    <a:cubicBezTo>
                      <a:pt x="779" y="2309"/>
                      <a:pt x="772" y="2309"/>
                      <a:pt x="764" y="2309"/>
                    </a:cubicBezTo>
                    <a:cubicBezTo>
                      <a:pt x="357" y="2309"/>
                      <a:pt x="24" y="2626"/>
                      <a:pt x="13" y="3035"/>
                    </a:cubicBezTo>
                    <a:cubicBezTo>
                      <a:pt x="1" y="3452"/>
                      <a:pt x="322" y="3797"/>
                      <a:pt x="739" y="3809"/>
                    </a:cubicBezTo>
                    <a:cubicBezTo>
                      <a:pt x="754" y="3810"/>
                      <a:pt x="769" y="3810"/>
                      <a:pt x="784" y="3810"/>
                    </a:cubicBezTo>
                    <a:cubicBezTo>
                      <a:pt x="1168" y="3810"/>
                      <a:pt x="1478" y="3520"/>
                      <a:pt x="1513" y="3131"/>
                    </a:cubicBezTo>
                    <a:cubicBezTo>
                      <a:pt x="1788" y="3417"/>
                      <a:pt x="3698" y="5154"/>
                      <a:pt x="6787" y="5154"/>
                    </a:cubicBezTo>
                    <a:cubicBezTo>
                      <a:pt x="7033" y="5154"/>
                      <a:pt x="7288" y="5143"/>
                      <a:pt x="7549" y="5119"/>
                    </a:cubicBezTo>
                    <a:cubicBezTo>
                      <a:pt x="11359" y="4785"/>
                      <a:pt x="15288" y="1880"/>
                      <a:pt x="15288" y="1880"/>
                    </a:cubicBezTo>
                    <a:cubicBezTo>
                      <a:pt x="15288" y="1880"/>
                      <a:pt x="11518" y="0"/>
                      <a:pt x="7918"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65" name="Google Shape;6065;p46"/>
              <p:cNvSpPr/>
              <p:nvPr/>
            </p:nvSpPr>
            <p:spPr>
              <a:xfrm>
                <a:off x="1155500" y="4167300"/>
                <a:ext cx="294400" cy="190375"/>
              </a:xfrm>
              <a:custGeom>
                <a:avLst/>
                <a:gdLst/>
                <a:ahLst/>
                <a:cxnLst/>
                <a:rect l="l" t="t" r="r" b="b"/>
                <a:pathLst>
                  <a:path w="11776" h="7615" extrusionOk="0">
                    <a:moveTo>
                      <a:pt x="11775" y="1"/>
                    </a:moveTo>
                    <a:cubicBezTo>
                      <a:pt x="11775" y="1"/>
                      <a:pt x="6894" y="37"/>
                      <a:pt x="3655" y="2061"/>
                    </a:cubicBezTo>
                    <a:cubicBezTo>
                      <a:pt x="393" y="4085"/>
                      <a:pt x="0" y="7323"/>
                      <a:pt x="0" y="7323"/>
                    </a:cubicBezTo>
                    <a:cubicBezTo>
                      <a:pt x="0" y="7323"/>
                      <a:pt x="832" y="7614"/>
                      <a:pt x="2087" y="7614"/>
                    </a:cubicBezTo>
                    <a:cubicBezTo>
                      <a:pt x="3252" y="7614"/>
                      <a:pt x="4781" y="7363"/>
                      <a:pt x="6346" y="6394"/>
                    </a:cubicBezTo>
                    <a:cubicBezTo>
                      <a:pt x="9596" y="4370"/>
                      <a:pt x="11775" y="1"/>
                      <a:pt x="11775"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66" name="Google Shape;6066;p46"/>
              <p:cNvSpPr/>
              <p:nvPr/>
            </p:nvSpPr>
            <p:spPr>
              <a:xfrm>
                <a:off x="1451050" y="4198550"/>
                <a:ext cx="22350" cy="21775"/>
              </a:xfrm>
              <a:custGeom>
                <a:avLst/>
                <a:gdLst/>
                <a:ahLst/>
                <a:cxnLst/>
                <a:rect l="l" t="t" r="r" b="b"/>
                <a:pathLst>
                  <a:path w="894" h="871" extrusionOk="0">
                    <a:moveTo>
                      <a:pt x="444" y="0"/>
                    </a:moveTo>
                    <a:cubicBezTo>
                      <a:pt x="215" y="0"/>
                      <a:pt x="13" y="187"/>
                      <a:pt x="13" y="418"/>
                    </a:cubicBezTo>
                    <a:cubicBezTo>
                      <a:pt x="1" y="656"/>
                      <a:pt x="191" y="870"/>
                      <a:pt x="430" y="870"/>
                    </a:cubicBezTo>
                    <a:cubicBezTo>
                      <a:pt x="437" y="871"/>
                      <a:pt x="444" y="871"/>
                      <a:pt x="451" y="871"/>
                    </a:cubicBezTo>
                    <a:cubicBezTo>
                      <a:pt x="680" y="871"/>
                      <a:pt x="882" y="684"/>
                      <a:pt x="882" y="453"/>
                    </a:cubicBezTo>
                    <a:cubicBezTo>
                      <a:pt x="894" y="215"/>
                      <a:pt x="703" y="1"/>
                      <a:pt x="465" y="1"/>
                    </a:cubicBezTo>
                    <a:cubicBezTo>
                      <a:pt x="458" y="1"/>
                      <a:pt x="451" y="0"/>
                      <a:pt x="444"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67" name="Google Shape;6067;p46"/>
              <p:cNvSpPr/>
              <p:nvPr/>
            </p:nvSpPr>
            <p:spPr>
              <a:xfrm>
                <a:off x="1067075" y="3997625"/>
                <a:ext cx="60750" cy="48875"/>
              </a:xfrm>
              <a:custGeom>
                <a:avLst/>
                <a:gdLst/>
                <a:ahLst/>
                <a:cxnLst/>
                <a:rect l="l" t="t" r="r" b="b"/>
                <a:pathLst>
                  <a:path w="2430" h="1955" extrusionOk="0">
                    <a:moveTo>
                      <a:pt x="1568" y="1"/>
                    </a:moveTo>
                    <a:cubicBezTo>
                      <a:pt x="1223" y="1"/>
                      <a:pt x="926" y="212"/>
                      <a:pt x="787" y="513"/>
                    </a:cubicBezTo>
                    <a:lnTo>
                      <a:pt x="763" y="513"/>
                    </a:lnTo>
                    <a:cubicBezTo>
                      <a:pt x="755" y="513"/>
                      <a:pt x="748" y="513"/>
                      <a:pt x="740" y="513"/>
                    </a:cubicBezTo>
                    <a:cubicBezTo>
                      <a:pt x="346" y="513"/>
                      <a:pt x="36" y="818"/>
                      <a:pt x="13" y="1216"/>
                    </a:cubicBezTo>
                    <a:cubicBezTo>
                      <a:pt x="1" y="1609"/>
                      <a:pt x="310" y="1942"/>
                      <a:pt x="715" y="1954"/>
                    </a:cubicBezTo>
                    <a:cubicBezTo>
                      <a:pt x="728" y="1954"/>
                      <a:pt x="740" y="1955"/>
                      <a:pt x="753" y="1955"/>
                    </a:cubicBezTo>
                    <a:cubicBezTo>
                      <a:pt x="1009" y="1955"/>
                      <a:pt x="1210" y="1839"/>
                      <a:pt x="1346" y="1668"/>
                    </a:cubicBezTo>
                    <a:cubicBezTo>
                      <a:pt x="1418" y="1692"/>
                      <a:pt x="1477" y="1704"/>
                      <a:pt x="1549" y="1704"/>
                    </a:cubicBezTo>
                    <a:cubicBezTo>
                      <a:pt x="1564" y="1705"/>
                      <a:pt x="1579" y="1705"/>
                      <a:pt x="1593" y="1705"/>
                    </a:cubicBezTo>
                    <a:cubicBezTo>
                      <a:pt x="1814" y="1705"/>
                      <a:pt x="2010" y="1623"/>
                      <a:pt x="2144" y="1478"/>
                    </a:cubicBezTo>
                    <a:cubicBezTo>
                      <a:pt x="2311" y="1335"/>
                      <a:pt x="2418" y="1120"/>
                      <a:pt x="2418" y="882"/>
                    </a:cubicBezTo>
                    <a:cubicBezTo>
                      <a:pt x="2430" y="620"/>
                      <a:pt x="2311" y="382"/>
                      <a:pt x="2120" y="216"/>
                    </a:cubicBezTo>
                    <a:cubicBezTo>
                      <a:pt x="1977" y="97"/>
                      <a:pt x="1799" y="25"/>
                      <a:pt x="1596" y="1"/>
                    </a:cubicBezTo>
                    <a:cubicBezTo>
                      <a:pt x="1587" y="1"/>
                      <a:pt x="1577" y="1"/>
                      <a:pt x="1568"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68" name="Google Shape;6068;p46"/>
              <p:cNvSpPr/>
              <p:nvPr/>
            </p:nvSpPr>
            <p:spPr>
              <a:xfrm>
                <a:off x="1148950" y="3814000"/>
                <a:ext cx="15800" cy="15500"/>
              </a:xfrm>
              <a:custGeom>
                <a:avLst/>
                <a:gdLst/>
                <a:ahLst/>
                <a:cxnLst/>
                <a:rect l="l" t="t" r="r" b="b"/>
                <a:pathLst>
                  <a:path w="632" h="620" extrusionOk="0">
                    <a:moveTo>
                      <a:pt x="334" y="0"/>
                    </a:moveTo>
                    <a:cubicBezTo>
                      <a:pt x="155" y="0"/>
                      <a:pt x="0" y="131"/>
                      <a:pt x="0" y="298"/>
                    </a:cubicBezTo>
                    <a:cubicBezTo>
                      <a:pt x="0" y="476"/>
                      <a:pt x="131" y="607"/>
                      <a:pt x="298" y="619"/>
                    </a:cubicBezTo>
                    <a:cubicBezTo>
                      <a:pt x="476" y="619"/>
                      <a:pt x="607" y="488"/>
                      <a:pt x="631" y="322"/>
                    </a:cubicBezTo>
                    <a:cubicBezTo>
                      <a:pt x="631" y="143"/>
                      <a:pt x="488" y="12"/>
                      <a:pt x="334"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69" name="Google Shape;6069;p46"/>
              <p:cNvSpPr/>
              <p:nvPr/>
            </p:nvSpPr>
            <p:spPr>
              <a:xfrm>
                <a:off x="1321275" y="4010725"/>
                <a:ext cx="33075" cy="32500"/>
              </a:xfrm>
              <a:custGeom>
                <a:avLst/>
                <a:gdLst/>
                <a:ahLst/>
                <a:cxnLst/>
                <a:rect l="l" t="t" r="r" b="b"/>
                <a:pathLst>
                  <a:path w="1323" h="1300" extrusionOk="0">
                    <a:moveTo>
                      <a:pt x="658" y="1"/>
                    </a:moveTo>
                    <a:cubicBezTo>
                      <a:pt x="310" y="1"/>
                      <a:pt x="24" y="282"/>
                      <a:pt x="13" y="632"/>
                    </a:cubicBezTo>
                    <a:cubicBezTo>
                      <a:pt x="1" y="989"/>
                      <a:pt x="287" y="1287"/>
                      <a:pt x="632" y="1299"/>
                    </a:cubicBezTo>
                    <a:cubicBezTo>
                      <a:pt x="639" y="1299"/>
                      <a:pt x="646" y="1299"/>
                      <a:pt x="653" y="1299"/>
                    </a:cubicBezTo>
                    <a:cubicBezTo>
                      <a:pt x="1001" y="1299"/>
                      <a:pt x="1287" y="1018"/>
                      <a:pt x="1311" y="668"/>
                    </a:cubicBezTo>
                    <a:cubicBezTo>
                      <a:pt x="1322" y="311"/>
                      <a:pt x="1037" y="13"/>
                      <a:pt x="680" y="1"/>
                    </a:cubicBezTo>
                    <a:cubicBezTo>
                      <a:pt x="672" y="1"/>
                      <a:pt x="665" y="1"/>
                      <a:pt x="658"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70" name="Google Shape;6070;p46"/>
              <p:cNvSpPr/>
              <p:nvPr/>
            </p:nvSpPr>
            <p:spPr>
              <a:xfrm>
                <a:off x="1228725" y="4140200"/>
                <a:ext cx="25325" cy="24775"/>
              </a:xfrm>
              <a:custGeom>
                <a:avLst/>
                <a:gdLst/>
                <a:ahLst/>
                <a:cxnLst/>
                <a:rect l="l" t="t" r="r" b="b"/>
                <a:pathLst>
                  <a:path w="1013" h="991" extrusionOk="0">
                    <a:moveTo>
                      <a:pt x="492" y="1"/>
                    </a:moveTo>
                    <a:cubicBezTo>
                      <a:pt x="238" y="1"/>
                      <a:pt x="12" y="222"/>
                      <a:pt x="12" y="478"/>
                    </a:cubicBezTo>
                    <a:cubicBezTo>
                      <a:pt x="0" y="751"/>
                      <a:pt x="214" y="990"/>
                      <a:pt x="488" y="990"/>
                    </a:cubicBezTo>
                    <a:cubicBezTo>
                      <a:pt x="495" y="990"/>
                      <a:pt x="501" y="990"/>
                      <a:pt x="508" y="990"/>
                    </a:cubicBezTo>
                    <a:cubicBezTo>
                      <a:pt x="761" y="990"/>
                      <a:pt x="977" y="769"/>
                      <a:pt x="988" y="513"/>
                    </a:cubicBezTo>
                    <a:cubicBezTo>
                      <a:pt x="1012" y="240"/>
                      <a:pt x="786" y="1"/>
                      <a:pt x="512" y="1"/>
                    </a:cubicBezTo>
                    <a:cubicBezTo>
                      <a:pt x="505" y="1"/>
                      <a:pt x="499" y="1"/>
                      <a:pt x="492"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71" name="Google Shape;6071;p46"/>
              <p:cNvSpPr/>
              <p:nvPr/>
            </p:nvSpPr>
            <p:spPr>
              <a:xfrm>
                <a:off x="1544525" y="4010450"/>
                <a:ext cx="19975" cy="19950"/>
              </a:xfrm>
              <a:custGeom>
                <a:avLst/>
                <a:gdLst/>
                <a:ahLst/>
                <a:cxnLst/>
                <a:rect l="l" t="t" r="r" b="b"/>
                <a:pathLst>
                  <a:path w="799" h="798" extrusionOk="0">
                    <a:moveTo>
                      <a:pt x="417" y="0"/>
                    </a:moveTo>
                    <a:cubicBezTo>
                      <a:pt x="191" y="0"/>
                      <a:pt x="12" y="167"/>
                      <a:pt x="1" y="381"/>
                    </a:cubicBezTo>
                    <a:cubicBezTo>
                      <a:pt x="1" y="607"/>
                      <a:pt x="167" y="786"/>
                      <a:pt x="382" y="798"/>
                    </a:cubicBezTo>
                    <a:cubicBezTo>
                      <a:pt x="608" y="798"/>
                      <a:pt x="798" y="643"/>
                      <a:pt x="798" y="417"/>
                    </a:cubicBezTo>
                    <a:cubicBezTo>
                      <a:pt x="798" y="191"/>
                      <a:pt x="643" y="12"/>
                      <a:pt x="41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72" name="Google Shape;6072;p46"/>
              <p:cNvSpPr/>
              <p:nvPr/>
            </p:nvSpPr>
            <p:spPr>
              <a:xfrm>
                <a:off x="1131375" y="4400675"/>
                <a:ext cx="13425" cy="13425"/>
              </a:xfrm>
              <a:custGeom>
                <a:avLst/>
                <a:gdLst/>
                <a:ahLst/>
                <a:cxnLst/>
                <a:rect l="l" t="t" r="r" b="b"/>
                <a:pathLst>
                  <a:path w="537" h="537" extrusionOk="0">
                    <a:moveTo>
                      <a:pt x="286" y="0"/>
                    </a:moveTo>
                    <a:cubicBezTo>
                      <a:pt x="144" y="0"/>
                      <a:pt x="24" y="107"/>
                      <a:pt x="1" y="250"/>
                    </a:cubicBezTo>
                    <a:cubicBezTo>
                      <a:pt x="1" y="405"/>
                      <a:pt x="108" y="524"/>
                      <a:pt x="263" y="536"/>
                    </a:cubicBezTo>
                    <a:cubicBezTo>
                      <a:pt x="417" y="536"/>
                      <a:pt x="536" y="417"/>
                      <a:pt x="536" y="286"/>
                    </a:cubicBezTo>
                    <a:cubicBezTo>
                      <a:pt x="536" y="131"/>
                      <a:pt x="441" y="12"/>
                      <a:pt x="286"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73" name="Google Shape;6073;p46"/>
              <p:cNvSpPr/>
              <p:nvPr/>
            </p:nvSpPr>
            <p:spPr>
              <a:xfrm>
                <a:off x="1165025" y="3847925"/>
                <a:ext cx="6550" cy="6275"/>
              </a:xfrm>
              <a:custGeom>
                <a:avLst/>
                <a:gdLst/>
                <a:ahLst/>
                <a:cxnLst/>
                <a:rect l="l" t="t" r="r" b="b"/>
                <a:pathLst>
                  <a:path w="262" h="251" extrusionOk="0">
                    <a:moveTo>
                      <a:pt x="143" y="0"/>
                    </a:moveTo>
                    <a:cubicBezTo>
                      <a:pt x="72" y="0"/>
                      <a:pt x="12" y="60"/>
                      <a:pt x="12" y="120"/>
                    </a:cubicBezTo>
                    <a:cubicBezTo>
                      <a:pt x="0" y="191"/>
                      <a:pt x="60" y="251"/>
                      <a:pt x="131" y="251"/>
                    </a:cubicBezTo>
                    <a:cubicBezTo>
                      <a:pt x="202" y="251"/>
                      <a:pt x="262" y="191"/>
                      <a:pt x="262" y="131"/>
                    </a:cubicBezTo>
                    <a:cubicBezTo>
                      <a:pt x="262" y="60"/>
                      <a:pt x="202" y="0"/>
                      <a:pt x="143"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74" name="Google Shape;6074;p46"/>
              <p:cNvSpPr/>
              <p:nvPr/>
            </p:nvSpPr>
            <p:spPr>
              <a:xfrm>
                <a:off x="2725925" y="3398475"/>
                <a:ext cx="279225" cy="208550"/>
              </a:xfrm>
              <a:custGeom>
                <a:avLst/>
                <a:gdLst/>
                <a:ahLst/>
                <a:cxnLst/>
                <a:rect l="l" t="t" r="r" b="b"/>
                <a:pathLst>
                  <a:path w="11169" h="8342" extrusionOk="0">
                    <a:moveTo>
                      <a:pt x="0" y="0"/>
                    </a:moveTo>
                    <a:cubicBezTo>
                      <a:pt x="0" y="0"/>
                      <a:pt x="1024" y="2512"/>
                      <a:pt x="2822" y="4727"/>
                    </a:cubicBezTo>
                    <a:cubicBezTo>
                      <a:pt x="3429" y="5489"/>
                      <a:pt x="4132" y="6203"/>
                      <a:pt x="4918" y="6763"/>
                    </a:cubicBezTo>
                    <a:cubicBezTo>
                      <a:pt x="6693" y="8065"/>
                      <a:pt x="8496" y="8342"/>
                      <a:pt x="9707" y="8342"/>
                    </a:cubicBezTo>
                    <a:cubicBezTo>
                      <a:pt x="10598" y="8342"/>
                      <a:pt x="11169" y="8192"/>
                      <a:pt x="11169" y="8192"/>
                    </a:cubicBezTo>
                    <a:cubicBezTo>
                      <a:pt x="11169" y="8192"/>
                      <a:pt x="11097" y="6668"/>
                      <a:pt x="10073" y="4965"/>
                    </a:cubicBezTo>
                    <a:cubicBezTo>
                      <a:pt x="9597" y="4191"/>
                      <a:pt x="8906" y="3370"/>
                      <a:pt x="7942" y="2655"/>
                    </a:cubicBezTo>
                    <a:cubicBezTo>
                      <a:pt x="4846" y="393"/>
                      <a:pt x="1" y="0"/>
                      <a:pt x="0"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75" name="Google Shape;6075;p46"/>
              <p:cNvSpPr/>
              <p:nvPr/>
            </p:nvSpPr>
            <p:spPr>
              <a:xfrm>
                <a:off x="2240750" y="3734600"/>
                <a:ext cx="381900" cy="128800"/>
              </a:xfrm>
              <a:custGeom>
                <a:avLst/>
                <a:gdLst/>
                <a:ahLst/>
                <a:cxnLst/>
                <a:rect l="l" t="t" r="r" b="b"/>
                <a:pathLst>
                  <a:path w="15276" h="5152" extrusionOk="0">
                    <a:moveTo>
                      <a:pt x="7894" y="0"/>
                    </a:moveTo>
                    <a:cubicBezTo>
                      <a:pt x="7627" y="0"/>
                      <a:pt x="7360" y="11"/>
                      <a:pt x="7096" y="33"/>
                    </a:cubicBezTo>
                    <a:cubicBezTo>
                      <a:pt x="3596" y="342"/>
                      <a:pt x="1786" y="2652"/>
                      <a:pt x="1500" y="3021"/>
                    </a:cubicBezTo>
                    <a:cubicBezTo>
                      <a:pt x="1489" y="2640"/>
                      <a:pt x="1167" y="2331"/>
                      <a:pt x="786" y="2307"/>
                    </a:cubicBezTo>
                    <a:cubicBezTo>
                      <a:pt x="779" y="2307"/>
                      <a:pt x="772" y="2307"/>
                      <a:pt x="764" y="2307"/>
                    </a:cubicBezTo>
                    <a:cubicBezTo>
                      <a:pt x="357" y="2307"/>
                      <a:pt x="24" y="2636"/>
                      <a:pt x="12" y="3045"/>
                    </a:cubicBezTo>
                    <a:cubicBezTo>
                      <a:pt x="0" y="3474"/>
                      <a:pt x="322" y="3819"/>
                      <a:pt x="727" y="3831"/>
                    </a:cubicBezTo>
                    <a:cubicBezTo>
                      <a:pt x="734" y="3831"/>
                      <a:pt x="742" y="3831"/>
                      <a:pt x="750" y="3831"/>
                    </a:cubicBezTo>
                    <a:cubicBezTo>
                      <a:pt x="1144" y="3831"/>
                      <a:pt x="1454" y="3537"/>
                      <a:pt x="1500" y="3140"/>
                    </a:cubicBezTo>
                    <a:cubicBezTo>
                      <a:pt x="1787" y="3416"/>
                      <a:pt x="3697" y="5152"/>
                      <a:pt x="6777" y="5152"/>
                    </a:cubicBezTo>
                    <a:cubicBezTo>
                      <a:pt x="7023" y="5152"/>
                      <a:pt x="7276" y="5141"/>
                      <a:pt x="7537" y="5117"/>
                    </a:cubicBezTo>
                    <a:cubicBezTo>
                      <a:pt x="11347" y="4784"/>
                      <a:pt x="15276" y="1878"/>
                      <a:pt x="15276" y="1878"/>
                    </a:cubicBezTo>
                    <a:cubicBezTo>
                      <a:pt x="15276" y="1878"/>
                      <a:pt x="11499" y="0"/>
                      <a:pt x="7894"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76" name="Google Shape;6076;p46"/>
              <p:cNvSpPr/>
              <p:nvPr/>
            </p:nvSpPr>
            <p:spPr>
              <a:xfrm>
                <a:off x="1757050" y="4155650"/>
                <a:ext cx="317625" cy="159200"/>
              </a:xfrm>
              <a:custGeom>
                <a:avLst/>
                <a:gdLst/>
                <a:ahLst/>
                <a:cxnLst/>
                <a:rect l="l" t="t" r="r" b="b"/>
                <a:pathLst>
                  <a:path w="12705" h="6368" extrusionOk="0">
                    <a:moveTo>
                      <a:pt x="10173" y="0"/>
                    </a:moveTo>
                    <a:cubicBezTo>
                      <a:pt x="8483" y="0"/>
                      <a:pt x="6237" y="190"/>
                      <a:pt x="4370" y="1003"/>
                    </a:cubicBezTo>
                    <a:cubicBezTo>
                      <a:pt x="858" y="2539"/>
                      <a:pt x="1" y="5694"/>
                      <a:pt x="1" y="5694"/>
                    </a:cubicBezTo>
                    <a:cubicBezTo>
                      <a:pt x="1" y="5694"/>
                      <a:pt x="1280" y="6367"/>
                      <a:pt x="3170" y="6367"/>
                    </a:cubicBezTo>
                    <a:cubicBezTo>
                      <a:pt x="4122" y="6367"/>
                      <a:pt x="5229" y="6196"/>
                      <a:pt x="6406" y="5682"/>
                    </a:cubicBezTo>
                    <a:cubicBezTo>
                      <a:pt x="9919" y="4146"/>
                      <a:pt x="12705" y="145"/>
                      <a:pt x="12705" y="145"/>
                    </a:cubicBezTo>
                    <a:cubicBezTo>
                      <a:pt x="12705" y="145"/>
                      <a:pt x="11652" y="0"/>
                      <a:pt x="10173"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77" name="Google Shape;6077;p46"/>
              <p:cNvSpPr/>
              <p:nvPr/>
            </p:nvSpPr>
            <p:spPr>
              <a:xfrm>
                <a:off x="2798250" y="4221775"/>
                <a:ext cx="294700" cy="190325"/>
              </a:xfrm>
              <a:custGeom>
                <a:avLst/>
                <a:gdLst/>
                <a:ahLst/>
                <a:cxnLst/>
                <a:rect l="l" t="t" r="r" b="b"/>
                <a:pathLst>
                  <a:path w="11788" h="7613" extrusionOk="0">
                    <a:moveTo>
                      <a:pt x="11788" y="1"/>
                    </a:moveTo>
                    <a:lnTo>
                      <a:pt x="11788" y="1"/>
                    </a:lnTo>
                    <a:cubicBezTo>
                      <a:pt x="11788" y="1"/>
                      <a:pt x="6894" y="25"/>
                      <a:pt x="3656" y="2049"/>
                    </a:cubicBezTo>
                    <a:cubicBezTo>
                      <a:pt x="394" y="4073"/>
                      <a:pt x="1" y="7323"/>
                      <a:pt x="1" y="7323"/>
                    </a:cubicBezTo>
                    <a:cubicBezTo>
                      <a:pt x="1" y="7323"/>
                      <a:pt x="828" y="7613"/>
                      <a:pt x="2077" y="7613"/>
                    </a:cubicBezTo>
                    <a:cubicBezTo>
                      <a:pt x="3243" y="7613"/>
                      <a:pt x="4777" y="7360"/>
                      <a:pt x="6347" y="6382"/>
                    </a:cubicBezTo>
                    <a:cubicBezTo>
                      <a:pt x="9609" y="4358"/>
                      <a:pt x="11788" y="1"/>
                      <a:pt x="11788"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78" name="Google Shape;6078;p46"/>
              <p:cNvSpPr/>
              <p:nvPr/>
            </p:nvSpPr>
            <p:spPr>
              <a:xfrm>
                <a:off x="1617750" y="4404825"/>
                <a:ext cx="26225" cy="26525"/>
              </a:xfrm>
              <a:custGeom>
                <a:avLst/>
                <a:gdLst/>
                <a:ahLst/>
                <a:cxnLst/>
                <a:rect l="l" t="t" r="r" b="b"/>
                <a:pathLst>
                  <a:path w="1049" h="1061" extrusionOk="0">
                    <a:moveTo>
                      <a:pt x="516" y="1"/>
                    </a:moveTo>
                    <a:cubicBezTo>
                      <a:pt x="239" y="1"/>
                      <a:pt x="0" y="234"/>
                      <a:pt x="0" y="501"/>
                    </a:cubicBezTo>
                    <a:cubicBezTo>
                      <a:pt x="0" y="692"/>
                      <a:pt x="108" y="858"/>
                      <a:pt x="251" y="965"/>
                    </a:cubicBezTo>
                    <a:cubicBezTo>
                      <a:pt x="334" y="1013"/>
                      <a:pt x="417" y="1061"/>
                      <a:pt x="512" y="1061"/>
                    </a:cubicBezTo>
                    <a:cubicBezTo>
                      <a:pt x="536" y="1061"/>
                      <a:pt x="584" y="1037"/>
                      <a:pt x="608" y="1037"/>
                    </a:cubicBezTo>
                    <a:cubicBezTo>
                      <a:pt x="846" y="1001"/>
                      <a:pt x="1036" y="799"/>
                      <a:pt x="1036" y="549"/>
                    </a:cubicBezTo>
                    <a:cubicBezTo>
                      <a:pt x="1048" y="311"/>
                      <a:pt x="893" y="120"/>
                      <a:pt x="703" y="49"/>
                    </a:cubicBezTo>
                    <a:cubicBezTo>
                      <a:pt x="691" y="49"/>
                      <a:pt x="655" y="25"/>
                      <a:pt x="643" y="25"/>
                    </a:cubicBezTo>
                    <a:cubicBezTo>
                      <a:pt x="608" y="13"/>
                      <a:pt x="584" y="1"/>
                      <a:pt x="536" y="1"/>
                    </a:cubicBezTo>
                    <a:cubicBezTo>
                      <a:pt x="529" y="1"/>
                      <a:pt x="523" y="1"/>
                      <a:pt x="51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79" name="Google Shape;6079;p46"/>
              <p:cNvSpPr/>
              <p:nvPr/>
            </p:nvSpPr>
            <p:spPr>
              <a:xfrm>
                <a:off x="3093825" y="4253025"/>
                <a:ext cx="22350" cy="21500"/>
              </a:xfrm>
              <a:custGeom>
                <a:avLst/>
                <a:gdLst/>
                <a:ahLst/>
                <a:cxnLst/>
                <a:rect l="l" t="t" r="r" b="b"/>
                <a:pathLst>
                  <a:path w="894" h="860" extrusionOk="0">
                    <a:moveTo>
                      <a:pt x="444" y="0"/>
                    </a:moveTo>
                    <a:cubicBezTo>
                      <a:pt x="214" y="0"/>
                      <a:pt x="12" y="187"/>
                      <a:pt x="12" y="418"/>
                    </a:cubicBezTo>
                    <a:cubicBezTo>
                      <a:pt x="1" y="656"/>
                      <a:pt x="191" y="858"/>
                      <a:pt x="429" y="858"/>
                    </a:cubicBezTo>
                    <a:cubicBezTo>
                      <a:pt x="442" y="859"/>
                      <a:pt x="455" y="860"/>
                      <a:pt x="467" y="860"/>
                    </a:cubicBezTo>
                    <a:cubicBezTo>
                      <a:pt x="690" y="860"/>
                      <a:pt x="882" y="667"/>
                      <a:pt x="882" y="441"/>
                    </a:cubicBezTo>
                    <a:cubicBezTo>
                      <a:pt x="894" y="203"/>
                      <a:pt x="703" y="1"/>
                      <a:pt x="465" y="1"/>
                    </a:cubicBezTo>
                    <a:cubicBezTo>
                      <a:pt x="458" y="0"/>
                      <a:pt x="451" y="0"/>
                      <a:pt x="444"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80" name="Google Shape;6080;p46"/>
              <p:cNvSpPr/>
              <p:nvPr/>
            </p:nvSpPr>
            <p:spPr>
              <a:xfrm>
                <a:off x="2709850" y="4052100"/>
                <a:ext cx="60750" cy="48875"/>
              </a:xfrm>
              <a:custGeom>
                <a:avLst/>
                <a:gdLst/>
                <a:ahLst/>
                <a:cxnLst/>
                <a:rect l="l" t="t" r="r" b="b"/>
                <a:pathLst>
                  <a:path w="2430" h="1955" extrusionOk="0">
                    <a:moveTo>
                      <a:pt x="1566" y="1"/>
                    </a:moveTo>
                    <a:cubicBezTo>
                      <a:pt x="1221" y="1"/>
                      <a:pt x="914" y="200"/>
                      <a:pt x="786" y="501"/>
                    </a:cubicBezTo>
                    <a:lnTo>
                      <a:pt x="763" y="501"/>
                    </a:lnTo>
                    <a:cubicBezTo>
                      <a:pt x="755" y="501"/>
                      <a:pt x="747" y="501"/>
                      <a:pt x="740" y="501"/>
                    </a:cubicBezTo>
                    <a:cubicBezTo>
                      <a:pt x="345" y="501"/>
                      <a:pt x="24" y="806"/>
                      <a:pt x="12" y="1204"/>
                    </a:cubicBezTo>
                    <a:cubicBezTo>
                      <a:pt x="1" y="1608"/>
                      <a:pt x="310" y="1930"/>
                      <a:pt x="715" y="1954"/>
                    </a:cubicBezTo>
                    <a:cubicBezTo>
                      <a:pt x="726" y="1954"/>
                      <a:pt x="738" y="1955"/>
                      <a:pt x="749" y="1955"/>
                    </a:cubicBezTo>
                    <a:cubicBezTo>
                      <a:pt x="985" y="1955"/>
                      <a:pt x="1197" y="1838"/>
                      <a:pt x="1322" y="1656"/>
                    </a:cubicBezTo>
                    <a:cubicBezTo>
                      <a:pt x="1394" y="1668"/>
                      <a:pt x="1453" y="1680"/>
                      <a:pt x="1536" y="1680"/>
                    </a:cubicBezTo>
                    <a:cubicBezTo>
                      <a:pt x="1551" y="1681"/>
                      <a:pt x="1566" y="1681"/>
                      <a:pt x="1581" y="1681"/>
                    </a:cubicBezTo>
                    <a:cubicBezTo>
                      <a:pt x="1800" y="1681"/>
                      <a:pt x="1987" y="1599"/>
                      <a:pt x="2132" y="1454"/>
                    </a:cubicBezTo>
                    <a:cubicBezTo>
                      <a:pt x="2287" y="1311"/>
                      <a:pt x="2394" y="1097"/>
                      <a:pt x="2394" y="858"/>
                    </a:cubicBezTo>
                    <a:cubicBezTo>
                      <a:pt x="2429" y="608"/>
                      <a:pt x="2310" y="370"/>
                      <a:pt x="2108" y="204"/>
                    </a:cubicBezTo>
                    <a:cubicBezTo>
                      <a:pt x="1977" y="84"/>
                      <a:pt x="1798" y="13"/>
                      <a:pt x="1596" y="1"/>
                    </a:cubicBezTo>
                    <a:cubicBezTo>
                      <a:pt x="1586" y="1"/>
                      <a:pt x="1576" y="1"/>
                      <a:pt x="156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81" name="Google Shape;6081;p46"/>
              <p:cNvSpPr/>
              <p:nvPr/>
            </p:nvSpPr>
            <p:spPr>
              <a:xfrm>
                <a:off x="2791700" y="3868175"/>
                <a:ext cx="15500" cy="15800"/>
              </a:xfrm>
              <a:custGeom>
                <a:avLst/>
                <a:gdLst/>
                <a:ahLst/>
                <a:cxnLst/>
                <a:rect l="l" t="t" r="r" b="b"/>
                <a:pathLst>
                  <a:path w="620" h="632" extrusionOk="0">
                    <a:moveTo>
                      <a:pt x="322" y="0"/>
                    </a:moveTo>
                    <a:cubicBezTo>
                      <a:pt x="144" y="0"/>
                      <a:pt x="1" y="143"/>
                      <a:pt x="1" y="298"/>
                    </a:cubicBezTo>
                    <a:cubicBezTo>
                      <a:pt x="1" y="476"/>
                      <a:pt x="132" y="619"/>
                      <a:pt x="298" y="631"/>
                    </a:cubicBezTo>
                    <a:cubicBezTo>
                      <a:pt x="477" y="631"/>
                      <a:pt x="608" y="500"/>
                      <a:pt x="620" y="333"/>
                    </a:cubicBezTo>
                    <a:cubicBezTo>
                      <a:pt x="620" y="155"/>
                      <a:pt x="489" y="24"/>
                      <a:pt x="322"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82" name="Google Shape;6082;p46"/>
              <p:cNvSpPr/>
              <p:nvPr/>
            </p:nvSpPr>
            <p:spPr>
              <a:xfrm>
                <a:off x="2963750" y="4064600"/>
                <a:ext cx="33375" cy="32500"/>
              </a:xfrm>
              <a:custGeom>
                <a:avLst/>
                <a:gdLst/>
                <a:ahLst/>
                <a:cxnLst/>
                <a:rect l="l" t="t" r="r" b="b"/>
                <a:pathLst>
                  <a:path w="1335" h="1300" extrusionOk="0">
                    <a:moveTo>
                      <a:pt x="670" y="1"/>
                    </a:moveTo>
                    <a:cubicBezTo>
                      <a:pt x="322" y="1"/>
                      <a:pt x="36" y="282"/>
                      <a:pt x="24" y="632"/>
                    </a:cubicBezTo>
                    <a:cubicBezTo>
                      <a:pt x="1" y="989"/>
                      <a:pt x="286" y="1287"/>
                      <a:pt x="643" y="1299"/>
                    </a:cubicBezTo>
                    <a:cubicBezTo>
                      <a:pt x="651" y="1299"/>
                      <a:pt x="658" y="1299"/>
                      <a:pt x="666" y="1299"/>
                    </a:cubicBezTo>
                    <a:cubicBezTo>
                      <a:pt x="1014" y="1299"/>
                      <a:pt x="1322" y="1030"/>
                      <a:pt x="1322" y="680"/>
                    </a:cubicBezTo>
                    <a:cubicBezTo>
                      <a:pt x="1334" y="323"/>
                      <a:pt x="1048" y="25"/>
                      <a:pt x="691" y="1"/>
                    </a:cubicBezTo>
                    <a:cubicBezTo>
                      <a:pt x="684" y="1"/>
                      <a:pt x="677" y="1"/>
                      <a:pt x="670"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83" name="Google Shape;6083;p46"/>
              <p:cNvSpPr/>
              <p:nvPr/>
            </p:nvSpPr>
            <p:spPr>
              <a:xfrm>
                <a:off x="2871175" y="4194650"/>
                <a:ext cx="25325" cy="24475"/>
              </a:xfrm>
              <a:custGeom>
                <a:avLst/>
                <a:gdLst/>
                <a:ahLst/>
                <a:cxnLst/>
                <a:rect l="l" t="t" r="r" b="b"/>
                <a:pathLst>
                  <a:path w="1013" h="979" extrusionOk="0">
                    <a:moveTo>
                      <a:pt x="487" y="0"/>
                    </a:moveTo>
                    <a:cubicBezTo>
                      <a:pt x="240" y="0"/>
                      <a:pt x="25" y="218"/>
                      <a:pt x="25" y="478"/>
                    </a:cubicBezTo>
                    <a:cubicBezTo>
                      <a:pt x="1" y="740"/>
                      <a:pt x="227" y="979"/>
                      <a:pt x="501" y="979"/>
                    </a:cubicBezTo>
                    <a:cubicBezTo>
                      <a:pt x="763" y="979"/>
                      <a:pt x="989" y="776"/>
                      <a:pt x="1001" y="502"/>
                    </a:cubicBezTo>
                    <a:cubicBezTo>
                      <a:pt x="1013" y="240"/>
                      <a:pt x="798" y="2"/>
                      <a:pt x="525" y="2"/>
                    </a:cubicBezTo>
                    <a:cubicBezTo>
                      <a:pt x="512" y="1"/>
                      <a:pt x="499" y="0"/>
                      <a:pt x="48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84" name="Google Shape;6084;p46"/>
              <p:cNvSpPr/>
              <p:nvPr/>
            </p:nvSpPr>
            <p:spPr>
              <a:xfrm>
                <a:off x="3187600" y="4064625"/>
                <a:ext cx="19950" cy="20250"/>
              </a:xfrm>
              <a:custGeom>
                <a:avLst/>
                <a:gdLst/>
                <a:ahLst/>
                <a:cxnLst/>
                <a:rect l="l" t="t" r="r" b="b"/>
                <a:pathLst>
                  <a:path w="798" h="810" extrusionOk="0">
                    <a:moveTo>
                      <a:pt x="417" y="0"/>
                    </a:moveTo>
                    <a:cubicBezTo>
                      <a:pt x="179" y="0"/>
                      <a:pt x="0" y="167"/>
                      <a:pt x="0" y="393"/>
                    </a:cubicBezTo>
                    <a:cubicBezTo>
                      <a:pt x="0" y="619"/>
                      <a:pt x="167" y="798"/>
                      <a:pt x="381" y="810"/>
                    </a:cubicBezTo>
                    <a:cubicBezTo>
                      <a:pt x="607" y="810"/>
                      <a:pt x="786" y="643"/>
                      <a:pt x="798" y="417"/>
                    </a:cubicBezTo>
                    <a:cubicBezTo>
                      <a:pt x="798" y="203"/>
                      <a:pt x="643" y="12"/>
                      <a:pt x="41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85" name="Google Shape;6085;p46"/>
              <p:cNvSpPr/>
              <p:nvPr/>
            </p:nvSpPr>
            <p:spPr>
              <a:xfrm>
                <a:off x="2774150" y="4455075"/>
                <a:ext cx="13425" cy="13475"/>
              </a:xfrm>
              <a:custGeom>
                <a:avLst/>
                <a:gdLst/>
                <a:ahLst/>
                <a:cxnLst/>
                <a:rect l="l" t="t" r="r" b="b"/>
                <a:pathLst>
                  <a:path w="537" h="539" extrusionOk="0">
                    <a:moveTo>
                      <a:pt x="247" y="0"/>
                    </a:moveTo>
                    <a:cubicBezTo>
                      <a:pt x="112" y="0"/>
                      <a:pt x="11" y="112"/>
                      <a:pt x="0" y="253"/>
                    </a:cubicBezTo>
                    <a:cubicBezTo>
                      <a:pt x="0" y="396"/>
                      <a:pt x="107" y="515"/>
                      <a:pt x="250" y="539"/>
                    </a:cubicBezTo>
                    <a:cubicBezTo>
                      <a:pt x="405" y="539"/>
                      <a:pt x="524" y="432"/>
                      <a:pt x="536" y="277"/>
                    </a:cubicBezTo>
                    <a:cubicBezTo>
                      <a:pt x="536" y="134"/>
                      <a:pt x="429" y="15"/>
                      <a:pt x="286" y="3"/>
                    </a:cubicBezTo>
                    <a:cubicBezTo>
                      <a:pt x="273" y="1"/>
                      <a:pt x="260" y="0"/>
                      <a:pt x="24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86" name="Google Shape;6086;p46"/>
              <p:cNvSpPr/>
              <p:nvPr/>
            </p:nvSpPr>
            <p:spPr>
              <a:xfrm>
                <a:off x="2807775" y="3902100"/>
                <a:ext cx="6275" cy="6275"/>
              </a:xfrm>
              <a:custGeom>
                <a:avLst/>
                <a:gdLst/>
                <a:ahLst/>
                <a:cxnLst/>
                <a:rect l="l" t="t" r="r" b="b"/>
                <a:pathLst>
                  <a:path w="251" h="251" extrusionOk="0">
                    <a:moveTo>
                      <a:pt x="132" y="0"/>
                    </a:moveTo>
                    <a:cubicBezTo>
                      <a:pt x="60" y="0"/>
                      <a:pt x="1" y="60"/>
                      <a:pt x="1" y="119"/>
                    </a:cubicBezTo>
                    <a:cubicBezTo>
                      <a:pt x="1" y="191"/>
                      <a:pt x="60" y="250"/>
                      <a:pt x="120" y="250"/>
                    </a:cubicBezTo>
                    <a:cubicBezTo>
                      <a:pt x="191" y="250"/>
                      <a:pt x="251" y="191"/>
                      <a:pt x="251" y="131"/>
                    </a:cubicBezTo>
                    <a:cubicBezTo>
                      <a:pt x="251" y="60"/>
                      <a:pt x="191" y="0"/>
                      <a:pt x="132"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87" name="Google Shape;6087;p46"/>
              <p:cNvSpPr/>
              <p:nvPr/>
            </p:nvSpPr>
            <p:spPr>
              <a:xfrm>
                <a:off x="1848425" y="3701175"/>
                <a:ext cx="31275" cy="30700"/>
              </a:xfrm>
              <a:custGeom>
                <a:avLst/>
                <a:gdLst/>
                <a:ahLst/>
                <a:cxnLst/>
                <a:rect l="l" t="t" r="r" b="b"/>
                <a:pathLst>
                  <a:path w="1251" h="1228" extrusionOk="0">
                    <a:moveTo>
                      <a:pt x="644" y="1"/>
                    </a:moveTo>
                    <a:cubicBezTo>
                      <a:pt x="525" y="1"/>
                      <a:pt x="406" y="36"/>
                      <a:pt x="310" y="96"/>
                    </a:cubicBezTo>
                    <a:cubicBezTo>
                      <a:pt x="132" y="191"/>
                      <a:pt x="13" y="370"/>
                      <a:pt x="13" y="596"/>
                    </a:cubicBezTo>
                    <a:cubicBezTo>
                      <a:pt x="1" y="941"/>
                      <a:pt x="275" y="1227"/>
                      <a:pt x="608" y="1227"/>
                    </a:cubicBezTo>
                    <a:cubicBezTo>
                      <a:pt x="941" y="1227"/>
                      <a:pt x="1227" y="965"/>
                      <a:pt x="1239" y="632"/>
                    </a:cubicBezTo>
                    <a:cubicBezTo>
                      <a:pt x="1251" y="358"/>
                      <a:pt x="1072" y="120"/>
                      <a:pt x="822" y="36"/>
                    </a:cubicBezTo>
                    <a:cubicBezTo>
                      <a:pt x="763" y="13"/>
                      <a:pt x="703" y="1"/>
                      <a:pt x="644"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88" name="Google Shape;6088;p46"/>
              <p:cNvSpPr/>
              <p:nvPr/>
            </p:nvSpPr>
            <p:spPr>
              <a:xfrm>
                <a:off x="1809450" y="4151525"/>
                <a:ext cx="12525" cy="12525"/>
              </a:xfrm>
              <a:custGeom>
                <a:avLst/>
                <a:gdLst/>
                <a:ahLst/>
                <a:cxnLst/>
                <a:rect l="l" t="t" r="r" b="b"/>
                <a:pathLst>
                  <a:path w="501" h="501" extrusionOk="0">
                    <a:moveTo>
                      <a:pt x="262" y="1"/>
                    </a:moveTo>
                    <a:cubicBezTo>
                      <a:pt x="131" y="1"/>
                      <a:pt x="12" y="96"/>
                      <a:pt x="0" y="239"/>
                    </a:cubicBezTo>
                    <a:cubicBezTo>
                      <a:pt x="0" y="382"/>
                      <a:pt x="107" y="489"/>
                      <a:pt x="238" y="501"/>
                    </a:cubicBezTo>
                    <a:cubicBezTo>
                      <a:pt x="369" y="501"/>
                      <a:pt x="488" y="394"/>
                      <a:pt x="500" y="263"/>
                    </a:cubicBezTo>
                    <a:cubicBezTo>
                      <a:pt x="500" y="132"/>
                      <a:pt x="405" y="13"/>
                      <a:pt x="262"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89" name="Google Shape;6089;p46"/>
              <p:cNvSpPr/>
              <p:nvPr/>
            </p:nvSpPr>
            <p:spPr>
              <a:xfrm>
                <a:off x="2089825" y="4395900"/>
                <a:ext cx="31000" cy="30100"/>
              </a:xfrm>
              <a:custGeom>
                <a:avLst/>
                <a:gdLst/>
                <a:ahLst/>
                <a:cxnLst/>
                <a:rect l="l" t="t" r="r" b="b"/>
                <a:pathLst>
                  <a:path w="1240" h="1204" extrusionOk="0">
                    <a:moveTo>
                      <a:pt x="621" y="0"/>
                    </a:moveTo>
                    <a:cubicBezTo>
                      <a:pt x="287" y="0"/>
                      <a:pt x="36" y="258"/>
                      <a:pt x="25" y="584"/>
                    </a:cubicBezTo>
                    <a:cubicBezTo>
                      <a:pt x="1" y="906"/>
                      <a:pt x="275" y="1191"/>
                      <a:pt x="596" y="1203"/>
                    </a:cubicBezTo>
                    <a:cubicBezTo>
                      <a:pt x="603" y="1204"/>
                      <a:pt x="611" y="1204"/>
                      <a:pt x="618" y="1204"/>
                    </a:cubicBezTo>
                    <a:cubicBezTo>
                      <a:pt x="942" y="1204"/>
                      <a:pt x="1215" y="946"/>
                      <a:pt x="1227" y="620"/>
                    </a:cubicBezTo>
                    <a:cubicBezTo>
                      <a:pt x="1239" y="298"/>
                      <a:pt x="977" y="13"/>
                      <a:pt x="644" y="1"/>
                    </a:cubicBezTo>
                    <a:cubicBezTo>
                      <a:pt x="636" y="1"/>
                      <a:pt x="629" y="0"/>
                      <a:pt x="621"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90" name="Google Shape;6090;p46"/>
              <p:cNvSpPr/>
              <p:nvPr/>
            </p:nvSpPr>
            <p:spPr>
              <a:xfrm>
                <a:off x="2062450" y="4471475"/>
                <a:ext cx="25625" cy="24800"/>
              </a:xfrm>
              <a:custGeom>
                <a:avLst/>
                <a:gdLst/>
                <a:ahLst/>
                <a:cxnLst/>
                <a:rect l="l" t="t" r="r" b="b"/>
                <a:pathLst>
                  <a:path w="1025" h="992" extrusionOk="0">
                    <a:moveTo>
                      <a:pt x="495" y="0"/>
                    </a:moveTo>
                    <a:cubicBezTo>
                      <a:pt x="229" y="0"/>
                      <a:pt x="24" y="218"/>
                      <a:pt x="12" y="478"/>
                    </a:cubicBezTo>
                    <a:cubicBezTo>
                      <a:pt x="0" y="752"/>
                      <a:pt x="227" y="978"/>
                      <a:pt x="489" y="990"/>
                    </a:cubicBezTo>
                    <a:cubicBezTo>
                      <a:pt x="502" y="991"/>
                      <a:pt x="516" y="992"/>
                      <a:pt x="530" y="992"/>
                    </a:cubicBezTo>
                    <a:cubicBezTo>
                      <a:pt x="796" y="992"/>
                      <a:pt x="1001" y="775"/>
                      <a:pt x="1012" y="514"/>
                    </a:cubicBezTo>
                    <a:cubicBezTo>
                      <a:pt x="1024" y="240"/>
                      <a:pt x="798" y="14"/>
                      <a:pt x="536" y="2"/>
                    </a:cubicBezTo>
                    <a:cubicBezTo>
                      <a:pt x="522" y="1"/>
                      <a:pt x="509" y="0"/>
                      <a:pt x="495"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91" name="Google Shape;6091;p46"/>
              <p:cNvSpPr/>
              <p:nvPr/>
            </p:nvSpPr>
            <p:spPr>
              <a:xfrm>
                <a:off x="1654350" y="4302425"/>
                <a:ext cx="37850" cy="37250"/>
              </a:xfrm>
              <a:custGeom>
                <a:avLst/>
                <a:gdLst/>
                <a:ahLst/>
                <a:cxnLst/>
                <a:rect l="l" t="t" r="r" b="b"/>
                <a:pathLst>
                  <a:path w="1514" h="1490" extrusionOk="0">
                    <a:moveTo>
                      <a:pt x="743" y="0"/>
                    </a:moveTo>
                    <a:cubicBezTo>
                      <a:pt x="346" y="0"/>
                      <a:pt x="24" y="313"/>
                      <a:pt x="13" y="716"/>
                    </a:cubicBezTo>
                    <a:cubicBezTo>
                      <a:pt x="1" y="1132"/>
                      <a:pt x="322" y="1478"/>
                      <a:pt x="727" y="1490"/>
                    </a:cubicBezTo>
                    <a:cubicBezTo>
                      <a:pt x="735" y="1490"/>
                      <a:pt x="742" y="1490"/>
                      <a:pt x="750" y="1490"/>
                    </a:cubicBezTo>
                    <a:cubicBezTo>
                      <a:pt x="1156" y="1490"/>
                      <a:pt x="1489" y="1173"/>
                      <a:pt x="1501" y="775"/>
                    </a:cubicBezTo>
                    <a:cubicBezTo>
                      <a:pt x="1513" y="358"/>
                      <a:pt x="1192" y="13"/>
                      <a:pt x="787" y="1"/>
                    </a:cubicBezTo>
                    <a:cubicBezTo>
                      <a:pt x="772" y="0"/>
                      <a:pt x="758" y="0"/>
                      <a:pt x="743"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92" name="Google Shape;6092;p46"/>
              <p:cNvSpPr/>
              <p:nvPr/>
            </p:nvSpPr>
            <p:spPr>
              <a:xfrm>
                <a:off x="3059900" y="3763025"/>
                <a:ext cx="320000" cy="156225"/>
              </a:xfrm>
              <a:custGeom>
                <a:avLst/>
                <a:gdLst/>
                <a:ahLst/>
                <a:cxnLst/>
                <a:rect l="l" t="t" r="r" b="b"/>
                <a:pathLst>
                  <a:path w="12800" h="6249" extrusionOk="0">
                    <a:moveTo>
                      <a:pt x="4400" y="4942"/>
                    </a:moveTo>
                    <a:cubicBezTo>
                      <a:pt x="4414" y="4942"/>
                      <a:pt x="4427" y="4943"/>
                      <a:pt x="4441" y="4944"/>
                    </a:cubicBezTo>
                    <a:cubicBezTo>
                      <a:pt x="4620" y="4956"/>
                      <a:pt x="4763" y="5123"/>
                      <a:pt x="4763" y="5301"/>
                    </a:cubicBezTo>
                    <a:cubicBezTo>
                      <a:pt x="4763" y="5485"/>
                      <a:pt x="4609" y="5624"/>
                      <a:pt x="4428" y="5624"/>
                    </a:cubicBezTo>
                    <a:cubicBezTo>
                      <a:pt x="4420" y="5624"/>
                      <a:pt x="4413" y="5623"/>
                      <a:pt x="4406" y="5623"/>
                    </a:cubicBezTo>
                    <a:cubicBezTo>
                      <a:pt x="4215" y="5623"/>
                      <a:pt x="4060" y="5456"/>
                      <a:pt x="4084" y="5266"/>
                    </a:cubicBezTo>
                    <a:cubicBezTo>
                      <a:pt x="4084" y="5088"/>
                      <a:pt x="4218" y="4942"/>
                      <a:pt x="4400" y="4942"/>
                    </a:cubicBezTo>
                    <a:close/>
                    <a:moveTo>
                      <a:pt x="9398" y="1"/>
                    </a:moveTo>
                    <a:cubicBezTo>
                      <a:pt x="8499" y="1"/>
                      <a:pt x="7477" y="175"/>
                      <a:pt x="6382" y="622"/>
                    </a:cubicBezTo>
                    <a:cubicBezTo>
                      <a:pt x="2846" y="2099"/>
                      <a:pt x="0" y="6052"/>
                      <a:pt x="0" y="6052"/>
                    </a:cubicBezTo>
                    <a:cubicBezTo>
                      <a:pt x="0" y="6052"/>
                      <a:pt x="1244" y="6248"/>
                      <a:pt x="2931" y="6248"/>
                    </a:cubicBezTo>
                    <a:cubicBezTo>
                      <a:pt x="4564" y="6248"/>
                      <a:pt x="6612" y="6064"/>
                      <a:pt x="8347" y="5337"/>
                    </a:cubicBezTo>
                    <a:cubicBezTo>
                      <a:pt x="8739" y="5182"/>
                      <a:pt x="9097" y="5004"/>
                      <a:pt x="9418" y="4801"/>
                    </a:cubicBezTo>
                    <a:cubicBezTo>
                      <a:pt x="12073" y="3218"/>
                      <a:pt x="12799" y="729"/>
                      <a:pt x="12799" y="729"/>
                    </a:cubicBezTo>
                    <a:cubicBezTo>
                      <a:pt x="12799" y="729"/>
                      <a:pt x="11502" y="15"/>
                      <a:pt x="9573" y="3"/>
                    </a:cubicBezTo>
                    <a:cubicBezTo>
                      <a:pt x="9515" y="2"/>
                      <a:pt x="9457" y="1"/>
                      <a:pt x="9398"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93" name="Google Shape;6093;p46"/>
              <p:cNvSpPr/>
              <p:nvPr/>
            </p:nvSpPr>
            <p:spPr>
              <a:xfrm>
                <a:off x="4368100" y="3452350"/>
                <a:ext cx="279525" cy="208850"/>
              </a:xfrm>
              <a:custGeom>
                <a:avLst/>
                <a:gdLst/>
                <a:ahLst/>
                <a:cxnLst/>
                <a:rect l="l" t="t" r="r" b="b"/>
                <a:pathLst>
                  <a:path w="11181" h="8354" extrusionOk="0">
                    <a:moveTo>
                      <a:pt x="0" y="0"/>
                    </a:moveTo>
                    <a:cubicBezTo>
                      <a:pt x="0" y="0"/>
                      <a:pt x="1024" y="2512"/>
                      <a:pt x="2834" y="4727"/>
                    </a:cubicBezTo>
                    <a:cubicBezTo>
                      <a:pt x="3441" y="5489"/>
                      <a:pt x="4144" y="6203"/>
                      <a:pt x="4929" y="6775"/>
                    </a:cubicBezTo>
                    <a:cubicBezTo>
                      <a:pt x="6712" y="8077"/>
                      <a:pt x="8514" y="8353"/>
                      <a:pt x="9722" y="8353"/>
                    </a:cubicBezTo>
                    <a:cubicBezTo>
                      <a:pt x="10612" y="8353"/>
                      <a:pt x="11180" y="8203"/>
                      <a:pt x="11180" y="8203"/>
                    </a:cubicBezTo>
                    <a:cubicBezTo>
                      <a:pt x="11180" y="8203"/>
                      <a:pt x="11121" y="6668"/>
                      <a:pt x="10073" y="4965"/>
                    </a:cubicBezTo>
                    <a:cubicBezTo>
                      <a:pt x="9597" y="4191"/>
                      <a:pt x="8918" y="3381"/>
                      <a:pt x="7954" y="2667"/>
                    </a:cubicBezTo>
                    <a:cubicBezTo>
                      <a:pt x="4858" y="405"/>
                      <a:pt x="1" y="0"/>
                      <a:pt x="0"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94" name="Google Shape;6094;p46"/>
              <p:cNvSpPr/>
              <p:nvPr/>
            </p:nvSpPr>
            <p:spPr>
              <a:xfrm>
                <a:off x="3883200" y="3789025"/>
                <a:ext cx="382225" cy="128800"/>
              </a:xfrm>
              <a:custGeom>
                <a:avLst/>
                <a:gdLst/>
                <a:ahLst/>
                <a:cxnLst/>
                <a:rect l="l" t="t" r="r" b="b"/>
                <a:pathLst>
                  <a:path w="15289" h="5152" extrusionOk="0">
                    <a:moveTo>
                      <a:pt x="7930" y="0"/>
                    </a:moveTo>
                    <a:cubicBezTo>
                      <a:pt x="7655" y="0"/>
                      <a:pt x="7381" y="11"/>
                      <a:pt x="7109" y="35"/>
                    </a:cubicBezTo>
                    <a:cubicBezTo>
                      <a:pt x="3609" y="344"/>
                      <a:pt x="1787" y="2654"/>
                      <a:pt x="1513" y="3023"/>
                    </a:cubicBezTo>
                    <a:cubicBezTo>
                      <a:pt x="1489" y="2630"/>
                      <a:pt x="1180" y="2321"/>
                      <a:pt x="799" y="2309"/>
                    </a:cubicBezTo>
                    <a:cubicBezTo>
                      <a:pt x="791" y="2309"/>
                      <a:pt x="784" y="2309"/>
                      <a:pt x="776" y="2309"/>
                    </a:cubicBezTo>
                    <a:cubicBezTo>
                      <a:pt x="370" y="2309"/>
                      <a:pt x="36" y="2626"/>
                      <a:pt x="25" y="3035"/>
                    </a:cubicBezTo>
                    <a:cubicBezTo>
                      <a:pt x="1" y="3464"/>
                      <a:pt x="322" y="3809"/>
                      <a:pt x="739" y="3821"/>
                    </a:cubicBezTo>
                    <a:cubicBezTo>
                      <a:pt x="754" y="3822"/>
                      <a:pt x="769" y="3822"/>
                      <a:pt x="783" y="3822"/>
                    </a:cubicBezTo>
                    <a:cubicBezTo>
                      <a:pt x="1157" y="3822"/>
                      <a:pt x="1467" y="3532"/>
                      <a:pt x="1513" y="3142"/>
                    </a:cubicBezTo>
                    <a:cubicBezTo>
                      <a:pt x="1800" y="3419"/>
                      <a:pt x="3719" y="5151"/>
                      <a:pt x="6811" y="5151"/>
                    </a:cubicBezTo>
                    <a:cubicBezTo>
                      <a:pt x="7050" y="5151"/>
                      <a:pt x="7296" y="5141"/>
                      <a:pt x="7550" y="5119"/>
                    </a:cubicBezTo>
                    <a:cubicBezTo>
                      <a:pt x="11360" y="4773"/>
                      <a:pt x="15289" y="1880"/>
                      <a:pt x="15289" y="1880"/>
                    </a:cubicBezTo>
                    <a:cubicBezTo>
                      <a:pt x="15289" y="1880"/>
                      <a:pt x="11528" y="0"/>
                      <a:pt x="7930"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95" name="Google Shape;6095;p46"/>
              <p:cNvSpPr/>
              <p:nvPr/>
            </p:nvSpPr>
            <p:spPr>
              <a:xfrm>
                <a:off x="3399525" y="4209850"/>
                <a:ext cx="317925" cy="159250"/>
              </a:xfrm>
              <a:custGeom>
                <a:avLst/>
                <a:gdLst/>
                <a:ahLst/>
                <a:cxnLst/>
                <a:rect l="l" t="t" r="r" b="b"/>
                <a:pathLst>
                  <a:path w="12717" h="6370" extrusionOk="0">
                    <a:moveTo>
                      <a:pt x="10207" y="0"/>
                    </a:moveTo>
                    <a:cubicBezTo>
                      <a:pt x="8517" y="0"/>
                      <a:pt x="6262" y="191"/>
                      <a:pt x="4382" y="1013"/>
                    </a:cubicBezTo>
                    <a:cubicBezTo>
                      <a:pt x="869" y="2549"/>
                      <a:pt x="0" y="5705"/>
                      <a:pt x="0" y="5705"/>
                    </a:cubicBezTo>
                    <a:cubicBezTo>
                      <a:pt x="0" y="5705"/>
                      <a:pt x="1278" y="6370"/>
                      <a:pt x="3163" y="6370"/>
                    </a:cubicBezTo>
                    <a:cubicBezTo>
                      <a:pt x="4121" y="6370"/>
                      <a:pt x="5235" y="6198"/>
                      <a:pt x="6418" y="5681"/>
                    </a:cubicBezTo>
                    <a:cubicBezTo>
                      <a:pt x="9930" y="4157"/>
                      <a:pt x="12716" y="144"/>
                      <a:pt x="12716" y="144"/>
                    </a:cubicBezTo>
                    <a:cubicBezTo>
                      <a:pt x="12716" y="144"/>
                      <a:pt x="11675" y="0"/>
                      <a:pt x="1020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96" name="Google Shape;6096;p46"/>
              <p:cNvSpPr/>
              <p:nvPr/>
            </p:nvSpPr>
            <p:spPr>
              <a:xfrm>
                <a:off x="4441025" y="4275950"/>
                <a:ext cx="294400" cy="190475"/>
              </a:xfrm>
              <a:custGeom>
                <a:avLst/>
                <a:gdLst/>
                <a:ahLst/>
                <a:cxnLst/>
                <a:rect l="l" t="t" r="r" b="b"/>
                <a:pathLst>
                  <a:path w="11776" h="7619" extrusionOk="0">
                    <a:moveTo>
                      <a:pt x="11776" y="1"/>
                    </a:moveTo>
                    <a:cubicBezTo>
                      <a:pt x="11775" y="1"/>
                      <a:pt x="6894" y="36"/>
                      <a:pt x="3644" y="2060"/>
                    </a:cubicBezTo>
                    <a:cubicBezTo>
                      <a:pt x="393" y="4084"/>
                      <a:pt x="0" y="7323"/>
                      <a:pt x="0" y="7323"/>
                    </a:cubicBezTo>
                    <a:cubicBezTo>
                      <a:pt x="0" y="7323"/>
                      <a:pt x="837" y="7619"/>
                      <a:pt x="2096" y="7619"/>
                    </a:cubicBezTo>
                    <a:cubicBezTo>
                      <a:pt x="3260" y="7619"/>
                      <a:pt x="4785" y="7366"/>
                      <a:pt x="6346" y="6394"/>
                    </a:cubicBezTo>
                    <a:cubicBezTo>
                      <a:pt x="9585" y="4370"/>
                      <a:pt x="11776" y="1"/>
                      <a:pt x="1177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97" name="Google Shape;6097;p46"/>
              <p:cNvSpPr/>
              <p:nvPr/>
            </p:nvSpPr>
            <p:spPr>
              <a:xfrm>
                <a:off x="3260525" y="4458700"/>
                <a:ext cx="25900" cy="26525"/>
              </a:xfrm>
              <a:custGeom>
                <a:avLst/>
                <a:gdLst/>
                <a:ahLst/>
                <a:cxnLst/>
                <a:rect l="l" t="t" r="r" b="b"/>
                <a:pathLst>
                  <a:path w="1036" h="1061" extrusionOk="0">
                    <a:moveTo>
                      <a:pt x="515" y="1"/>
                    </a:moveTo>
                    <a:cubicBezTo>
                      <a:pt x="238" y="1"/>
                      <a:pt x="0" y="234"/>
                      <a:pt x="0" y="513"/>
                    </a:cubicBezTo>
                    <a:cubicBezTo>
                      <a:pt x="0" y="704"/>
                      <a:pt x="107" y="858"/>
                      <a:pt x="250" y="965"/>
                    </a:cubicBezTo>
                    <a:cubicBezTo>
                      <a:pt x="322" y="1013"/>
                      <a:pt x="417" y="1061"/>
                      <a:pt x="500" y="1061"/>
                    </a:cubicBezTo>
                    <a:cubicBezTo>
                      <a:pt x="536" y="1061"/>
                      <a:pt x="583" y="1049"/>
                      <a:pt x="607" y="1049"/>
                    </a:cubicBezTo>
                    <a:cubicBezTo>
                      <a:pt x="845" y="1001"/>
                      <a:pt x="1036" y="811"/>
                      <a:pt x="1036" y="549"/>
                    </a:cubicBezTo>
                    <a:cubicBezTo>
                      <a:pt x="1036" y="334"/>
                      <a:pt x="893" y="132"/>
                      <a:pt x="703" y="49"/>
                    </a:cubicBezTo>
                    <a:cubicBezTo>
                      <a:pt x="679" y="49"/>
                      <a:pt x="655" y="37"/>
                      <a:pt x="643" y="37"/>
                    </a:cubicBezTo>
                    <a:cubicBezTo>
                      <a:pt x="607" y="13"/>
                      <a:pt x="583" y="1"/>
                      <a:pt x="536" y="1"/>
                    </a:cubicBezTo>
                    <a:cubicBezTo>
                      <a:pt x="529" y="1"/>
                      <a:pt x="522" y="1"/>
                      <a:pt x="515"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98" name="Google Shape;6098;p46"/>
              <p:cNvSpPr/>
              <p:nvPr/>
            </p:nvSpPr>
            <p:spPr>
              <a:xfrm>
                <a:off x="4736600" y="4306900"/>
                <a:ext cx="22050" cy="21775"/>
              </a:xfrm>
              <a:custGeom>
                <a:avLst/>
                <a:gdLst/>
                <a:ahLst/>
                <a:cxnLst/>
                <a:rect l="l" t="t" r="r" b="b"/>
                <a:pathLst>
                  <a:path w="882" h="871" extrusionOk="0">
                    <a:moveTo>
                      <a:pt x="453" y="1"/>
                    </a:moveTo>
                    <a:cubicBezTo>
                      <a:pt x="214" y="1"/>
                      <a:pt x="12" y="179"/>
                      <a:pt x="12" y="418"/>
                    </a:cubicBezTo>
                    <a:cubicBezTo>
                      <a:pt x="0" y="656"/>
                      <a:pt x="191" y="870"/>
                      <a:pt x="429" y="870"/>
                    </a:cubicBezTo>
                    <a:cubicBezTo>
                      <a:pt x="435" y="870"/>
                      <a:pt x="442" y="871"/>
                      <a:pt x="449" y="871"/>
                    </a:cubicBezTo>
                    <a:cubicBezTo>
                      <a:pt x="678" y="871"/>
                      <a:pt x="869" y="673"/>
                      <a:pt x="869" y="453"/>
                    </a:cubicBezTo>
                    <a:cubicBezTo>
                      <a:pt x="881" y="215"/>
                      <a:pt x="691" y="1"/>
                      <a:pt x="453"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99" name="Google Shape;6099;p46"/>
              <p:cNvSpPr/>
              <p:nvPr/>
            </p:nvSpPr>
            <p:spPr>
              <a:xfrm>
                <a:off x="4352625" y="4105975"/>
                <a:ext cx="60450" cy="48875"/>
              </a:xfrm>
              <a:custGeom>
                <a:avLst/>
                <a:gdLst/>
                <a:ahLst/>
                <a:cxnLst/>
                <a:rect l="l" t="t" r="r" b="b"/>
                <a:pathLst>
                  <a:path w="2418" h="1955" extrusionOk="0">
                    <a:moveTo>
                      <a:pt x="1554" y="1"/>
                    </a:moveTo>
                    <a:cubicBezTo>
                      <a:pt x="1209" y="1"/>
                      <a:pt x="913" y="201"/>
                      <a:pt x="786" y="513"/>
                    </a:cubicBezTo>
                    <a:lnTo>
                      <a:pt x="750" y="513"/>
                    </a:lnTo>
                    <a:cubicBezTo>
                      <a:pt x="736" y="512"/>
                      <a:pt x="722" y="512"/>
                      <a:pt x="708" y="512"/>
                    </a:cubicBezTo>
                    <a:cubicBezTo>
                      <a:pt x="323" y="512"/>
                      <a:pt x="23" y="825"/>
                      <a:pt x="12" y="1204"/>
                    </a:cubicBezTo>
                    <a:cubicBezTo>
                      <a:pt x="0" y="1609"/>
                      <a:pt x="310" y="1942"/>
                      <a:pt x="703" y="1954"/>
                    </a:cubicBezTo>
                    <a:cubicBezTo>
                      <a:pt x="715" y="1954"/>
                      <a:pt x="727" y="1955"/>
                      <a:pt x="738" y="1955"/>
                    </a:cubicBezTo>
                    <a:cubicBezTo>
                      <a:pt x="985" y="1955"/>
                      <a:pt x="1197" y="1838"/>
                      <a:pt x="1322" y="1656"/>
                    </a:cubicBezTo>
                    <a:cubicBezTo>
                      <a:pt x="1393" y="1668"/>
                      <a:pt x="1453" y="1680"/>
                      <a:pt x="1524" y="1680"/>
                    </a:cubicBezTo>
                    <a:cubicBezTo>
                      <a:pt x="1549" y="1682"/>
                      <a:pt x="1573" y="1684"/>
                      <a:pt x="1597" y="1684"/>
                    </a:cubicBezTo>
                    <a:cubicBezTo>
                      <a:pt x="1806" y="1684"/>
                      <a:pt x="1991" y="1594"/>
                      <a:pt x="2119" y="1466"/>
                    </a:cubicBezTo>
                    <a:cubicBezTo>
                      <a:pt x="2286" y="1311"/>
                      <a:pt x="2393" y="1108"/>
                      <a:pt x="2393" y="870"/>
                    </a:cubicBezTo>
                    <a:cubicBezTo>
                      <a:pt x="2417" y="608"/>
                      <a:pt x="2298" y="370"/>
                      <a:pt x="2108" y="215"/>
                    </a:cubicBezTo>
                    <a:cubicBezTo>
                      <a:pt x="1977" y="96"/>
                      <a:pt x="1798" y="13"/>
                      <a:pt x="1584" y="1"/>
                    </a:cubicBezTo>
                    <a:cubicBezTo>
                      <a:pt x="1574" y="1"/>
                      <a:pt x="1564" y="1"/>
                      <a:pt x="1554"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00" name="Google Shape;6100;p46"/>
              <p:cNvSpPr/>
              <p:nvPr/>
            </p:nvSpPr>
            <p:spPr>
              <a:xfrm>
                <a:off x="4434475" y="3922625"/>
                <a:ext cx="15500" cy="15525"/>
              </a:xfrm>
              <a:custGeom>
                <a:avLst/>
                <a:gdLst/>
                <a:ahLst/>
                <a:cxnLst/>
                <a:rect l="l" t="t" r="r" b="b"/>
                <a:pathLst>
                  <a:path w="620" h="621" extrusionOk="0">
                    <a:moveTo>
                      <a:pt x="299" y="0"/>
                    </a:moveTo>
                    <a:cubicBezTo>
                      <a:pt x="131" y="0"/>
                      <a:pt x="0" y="128"/>
                      <a:pt x="0" y="299"/>
                    </a:cubicBezTo>
                    <a:cubicBezTo>
                      <a:pt x="0" y="477"/>
                      <a:pt x="131" y="608"/>
                      <a:pt x="298" y="620"/>
                    </a:cubicBezTo>
                    <a:cubicBezTo>
                      <a:pt x="477" y="620"/>
                      <a:pt x="608" y="489"/>
                      <a:pt x="619" y="322"/>
                    </a:cubicBezTo>
                    <a:cubicBezTo>
                      <a:pt x="619" y="144"/>
                      <a:pt x="488" y="13"/>
                      <a:pt x="322" y="1"/>
                    </a:cubicBezTo>
                    <a:cubicBezTo>
                      <a:pt x="314" y="0"/>
                      <a:pt x="307" y="0"/>
                      <a:pt x="299"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01" name="Google Shape;6101;p46"/>
              <p:cNvSpPr/>
              <p:nvPr/>
            </p:nvSpPr>
            <p:spPr>
              <a:xfrm>
                <a:off x="4606525" y="4119075"/>
                <a:ext cx="33350" cy="32500"/>
              </a:xfrm>
              <a:custGeom>
                <a:avLst/>
                <a:gdLst/>
                <a:ahLst/>
                <a:cxnLst/>
                <a:rect l="l" t="t" r="r" b="b"/>
                <a:pathLst>
                  <a:path w="1334" h="1300" extrusionOk="0">
                    <a:moveTo>
                      <a:pt x="668" y="1"/>
                    </a:moveTo>
                    <a:cubicBezTo>
                      <a:pt x="321" y="1"/>
                      <a:pt x="36" y="270"/>
                      <a:pt x="24" y="620"/>
                    </a:cubicBezTo>
                    <a:cubicBezTo>
                      <a:pt x="0" y="977"/>
                      <a:pt x="286" y="1275"/>
                      <a:pt x="643" y="1299"/>
                    </a:cubicBezTo>
                    <a:cubicBezTo>
                      <a:pt x="650" y="1299"/>
                      <a:pt x="657" y="1299"/>
                      <a:pt x="665" y="1299"/>
                    </a:cubicBezTo>
                    <a:cubicBezTo>
                      <a:pt x="1012" y="1299"/>
                      <a:pt x="1298" y="1018"/>
                      <a:pt x="1310" y="668"/>
                    </a:cubicBezTo>
                    <a:cubicBezTo>
                      <a:pt x="1334" y="311"/>
                      <a:pt x="1048" y="13"/>
                      <a:pt x="691" y="1"/>
                    </a:cubicBezTo>
                    <a:cubicBezTo>
                      <a:pt x="683" y="1"/>
                      <a:pt x="676" y="1"/>
                      <a:pt x="668"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02" name="Google Shape;6102;p46"/>
              <p:cNvSpPr/>
              <p:nvPr/>
            </p:nvSpPr>
            <p:spPr>
              <a:xfrm>
                <a:off x="4513650" y="4248575"/>
                <a:ext cx="25325" cy="24475"/>
              </a:xfrm>
              <a:custGeom>
                <a:avLst/>
                <a:gdLst/>
                <a:ahLst/>
                <a:cxnLst/>
                <a:rect l="l" t="t" r="r" b="b"/>
                <a:pathLst>
                  <a:path w="1013" h="979" extrusionOk="0">
                    <a:moveTo>
                      <a:pt x="524" y="0"/>
                    </a:moveTo>
                    <a:cubicBezTo>
                      <a:pt x="250" y="0"/>
                      <a:pt x="24" y="203"/>
                      <a:pt x="12" y="476"/>
                    </a:cubicBezTo>
                    <a:cubicBezTo>
                      <a:pt x="0" y="738"/>
                      <a:pt x="227" y="977"/>
                      <a:pt x="489" y="977"/>
                    </a:cubicBezTo>
                    <a:cubicBezTo>
                      <a:pt x="502" y="978"/>
                      <a:pt x="515" y="978"/>
                      <a:pt x="528" y="978"/>
                    </a:cubicBezTo>
                    <a:cubicBezTo>
                      <a:pt x="785" y="978"/>
                      <a:pt x="1001" y="761"/>
                      <a:pt x="1001" y="500"/>
                    </a:cubicBezTo>
                    <a:cubicBezTo>
                      <a:pt x="1012" y="238"/>
                      <a:pt x="786" y="0"/>
                      <a:pt x="524"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03" name="Google Shape;6103;p46"/>
              <p:cNvSpPr/>
              <p:nvPr/>
            </p:nvSpPr>
            <p:spPr>
              <a:xfrm>
                <a:off x="4829750" y="4118800"/>
                <a:ext cx="20275" cy="19950"/>
              </a:xfrm>
              <a:custGeom>
                <a:avLst/>
                <a:gdLst/>
                <a:ahLst/>
                <a:cxnLst/>
                <a:rect l="l" t="t" r="r" b="b"/>
                <a:pathLst>
                  <a:path w="811" h="798" extrusionOk="0">
                    <a:moveTo>
                      <a:pt x="418" y="0"/>
                    </a:moveTo>
                    <a:cubicBezTo>
                      <a:pt x="203" y="0"/>
                      <a:pt x="25" y="179"/>
                      <a:pt x="1" y="381"/>
                    </a:cubicBezTo>
                    <a:cubicBezTo>
                      <a:pt x="1" y="607"/>
                      <a:pt x="168" y="786"/>
                      <a:pt x="394" y="798"/>
                    </a:cubicBezTo>
                    <a:cubicBezTo>
                      <a:pt x="608" y="798"/>
                      <a:pt x="787" y="631"/>
                      <a:pt x="810" y="417"/>
                    </a:cubicBezTo>
                    <a:cubicBezTo>
                      <a:pt x="810" y="191"/>
                      <a:pt x="644" y="12"/>
                      <a:pt x="418"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04" name="Google Shape;6104;p46"/>
              <p:cNvSpPr/>
              <p:nvPr/>
            </p:nvSpPr>
            <p:spPr>
              <a:xfrm>
                <a:off x="4416900" y="4509300"/>
                <a:ext cx="13425" cy="13425"/>
              </a:xfrm>
              <a:custGeom>
                <a:avLst/>
                <a:gdLst/>
                <a:ahLst/>
                <a:cxnLst/>
                <a:rect l="l" t="t" r="r" b="b"/>
                <a:pathLst>
                  <a:path w="537" h="537" extrusionOk="0">
                    <a:moveTo>
                      <a:pt x="265" y="0"/>
                    </a:moveTo>
                    <a:cubicBezTo>
                      <a:pt x="120" y="0"/>
                      <a:pt x="1" y="115"/>
                      <a:pt x="1" y="251"/>
                    </a:cubicBezTo>
                    <a:cubicBezTo>
                      <a:pt x="1" y="406"/>
                      <a:pt x="108" y="525"/>
                      <a:pt x="251" y="537"/>
                    </a:cubicBezTo>
                    <a:cubicBezTo>
                      <a:pt x="406" y="537"/>
                      <a:pt x="513" y="430"/>
                      <a:pt x="537" y="287"/>
                    </a:cubicBezTo>
                    <a:cubicBezTo>
                      <a:pt x="537" y="132"/>
                      <a:pt x="429" y="13"/>
                      <a:pt x="287" y="1"/>
                    </a:cubicBezTo>
                    <a:cubicBezTo>
                      <a:pt x="279" y="1"/>
                      <a:pt x="272" y="0"/>
                      <a:pt x="265"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05" name="Google Shape;6105;p46"/>
              <p:cNvSpPr/>
              <p:nvPr/>
            </p:nvSpPr>
            <p:spPr>
              <a:xfrm>
                <a:off x="4450250" y="3955975"/>
                <a:ext cx="6575" cy="6575"/>
              </a:xfrm>
              <a:custGeom>
                <a:avLst/>
                <a:gdLst/>
                <a:ahLst/>
                <a:cxnLst/>
                <a:rect l="l" t="t" r="r" b="b"/>
                <a:pathLst>
                  <a:path w="263" h="263" extrusionOk="0">
                    <a:moveTo>
                      <a:pt x="143" y="0"/>
                    </a:moveTo>
                    <a:cubicBezTo>
                      <a:pt x="60" y="0"/>
                      <a:pt x="0" y="60"/>
                      <a:pt x="0" y="119"/>
                    </a:cubicBezTo>
                    <a:cubicBezTo>
                      <a:pt x="0" y="203"/>
                      <a:pt x="48" y="262"/>
                      <a:pt x="119" y="262"/>
                    </a:cubicBezTo>
                    <a:cubicBezTo>
                      <a:pt x="203" y="262"/>
                      <a:pt x="262" y="203"/>
                      <a:pt x="262" y="143"/>
                    </a:cubicBezTo>
                    <a:cubicBezTo>
                      <a:pt x="262" y="60"/>
                      <a:pt x="203" y="0"/>
                      <a:pt x="143"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06" name="Google Shape;6106;p46"/>
              <p:cNvSpPr/>
              <p:nvPr/>
            </p:nvSpPr>
            <p:spPr>
              <a:xfrm>
                <a:off x="3491200" y="3755650"/>
                <a:ext cx="31275" cy="30375"/>
              </a:xfrm>
              <a:custGeom>
                <a:avLst/>
                <a:gdLst/>
                <a:ahLst/>
                <a:cxnLst/>
                <a:rect l="l" t="t" r="r" b="b"/>
                <a:pathLst>
                  <a:path w="1251" h="1215" extrusionOk="0">
                    <a:moveTo>
                      <a:pt x="643" y="1"/>
                    </a:moveTo>
                    <a:cubicBezTo>
                      <a:pt x="524" y="1"/>
                      <a:pt x="405" y="24"/>
                      <a:pt x="310" y="84"/>
                    </a:cubicBezTo>
                    <a:cubicBezTo>
                      <a:pt x="131" y="191"/>
                      <a:pt x="12" y="370"/>
                      <a:pt x="12" y="596"/>
                    </a:cubicBezTo>
                    <a:cubicBezTo>
                      <a:pt x="0" y="929"/>
                      <a:pt x="262" y="1215"/>
                      <a:pt x="608" y="1215"/>
                    </a:cubicBezTo>
                    <a:cubicBezTo>
                      <a:pt x="941" y="1215"/>
                      <a:pt x="1215" y="953"/>
                      <a:pt x="1239" y="620"/>
                    </a:cubicBezTo>
                    <a:cubicBezTo>
                      <a:pt x="1251" y="358"/>
                      <a:pt x="1072" y="120"/>
                      <a:pt x="822" y="24"/>
                    </a:cubicBezTo>
                    <a:cubicBezTo>
                      <a:pt x="762" y="12"/>
                      <a:pt x="703" y="1"/>
                      <a:pt x="643"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07" name="Google Shape;6107;p46"/>
              <p:cNvSpPr/>
              <p:nvPr/>
            </p:nvSpPr>
            <p:spPr>
              <a:xfrm>
                <a:off x="3451600" y="4205400"/>
                <a:ext cx="13125" cy="12525"/>
              </a:xfrm>
              <a:custGeom>
                <a:avLst/>
                <a:gdLst/>
                <a:ahLst/>
                <a:cxnLst/>
                <a:rect l="l" t="t" r="r" b="b"/>
                <a:pathLst>
                  <a:path w="525" h="501" extrusionOk="0">
                    <a:moveTo>
                      <a:pt x="287" y="1"/>
                    </a:moveTo>
                    <a:cubicBezTo>
                      <a:pt x="156" y="1"/>
                      <a:pt x="37" y="108"/>
                      <a:pt x="25" y="239"/>
                    </a:cubicBezTo>
                    <a:cubicBezTo>
                      <a:pt x="1" y="382"/>
                      <a:pt x="120" y="501"/>
                      <a:pt x="263" y="501"/>
                    </a:cubicBezTo>
                    <a:cubicBezTo>
                      <a:pt x="394" y="501"/>
                      <a:pt x="513" y="406"/>
                      <a:pt x="525" y="263"/>
                    </a:cubicBezTo>
                    <a:cubicBezTo>
                      <a:pt x="525" y="132"/>
                      <a:pt x="418" y="13"/>
                      <a:pt x="287"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08" name="Google Shape;6108;p46"/>
              <p:cNvSpPr/>
              <p:nvPr/>
            </p:nvSpPr>
            <p:spPr>
              <a:xfrm>
                <a:off x="3732600" y="4450075"/>
                <a:ext cx="30975" cy="30400"/>
              </a:xfrm>
              <a:custGeom>
                <a:avLst/>
                <a:gdLst/>
                <a:ahLst/>
                <a:cxnLst/>
                <a:rect l="l" t="t" r="r" b="b"/>
                <a:pathLst>
                  <a:path w="1239" h="1216" extrusionOk="0">
                    <a:moveTo>
                      <a:pt x="622" y="0"/>
                    </a:moveTo>
                    <a:cubicBezTo>
                      <a:pt x="286" y="0"/>
                      <a:pt x="12" y="269"/>
                      <a:pt x="12" y="584"/>
                    </a:cubicBezTo>
                    <a:cubicBezTo>
                      <a:pt x="0" y="918"/>
                      <a:pt x="274" y="1191"/>
                      <a:pt x="596" y="1215"/>
                    </a:cubicBezTo>
                    <a:cubicBezTo>
                      <a:pt x="603" y="1215"/>
                      <a:pt x="610" y="1216"/>
                      <a:pt x="617" y="1216"/>
                    </a:cubicBezTo>
                    <a:cubicBezTo>
                      <a:pt x="940" y="1216"/>
                      <a:pt x="1203" y="947"/>
                      <a:pt x="1227" y="632"/>
                    </a:cubicBezTo>
                    <a:cubicBezTo>
                      <a:pt x="1239" y="298"/>
                      <a:pt x="965" y="25"/>
                      <a:pt x="643" y="1"/>
                    </a:cubicBezTo>
                    <a:cubicBezTo>
                      <a:pt x="636" y="1"/>
                      <a:pt x="629" y="0"/>
                      <a:pt x="622"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09" name="Google Shape;6109;p46"/>
              <p:cNvSpPr/>
              <p:nvPr/>
            </p:nvSpPr>
            <p:spPr>
              <a:xfrm>
                <a:off x="3705225" y="4525375"/>
                <a:ext cx="25600" cy="25050"/>
              </a:xfrm>
              <a:custGeom>
                <a:avLst/>
                <a:gdLst/>
                <a:ahLst/>
                <a:cxnLst/>
                <a:rect l="l" t="t" r="r" b="b"/>
                <a:pathLst>
                  <a:path w="1024" h="1002" extrusionOk="0">
                    <a:moveTo>
                      <a:pt x="513" y="1"/>
                    </a:moveTo>
                    <a:cubicBezTo>
                      <a:pt x="238" y="1"/>
                      <a:pt x="24" y="211"/>
                      <a:pt x="12" y="477"/>
                    </a:cubicBezTo>
                    <a:cubicBezTo>
                      <a:pt x="0" y="763"/>
                      <a:pt x="214" y="977"/>
                      <a:pt x="488" y="1001"/>
                    </a:cubicBezTo>
                    <a:cubicBezTo>
                      <a:pt x="496" y="1001"/>
                      <a:pt x="503" y="1002"/>
                      <a:pt x="511" y="1002"/>
                    </a:cubicBezTo>
                    <a:cubicBezTo>
                      <a:pt x="785" y="1002"/>
                      <a:pt x="989" y="791"/>
                      <a:pt x="1012" y="525"/>
                    </a:cubicBezTo>
                    <a:cubicBezTo>
                      <a:pt x="1024" y="239"/>
                      <a:pt x="798" y="13"/>
                      <a:pt x="536" y="1"/>
                    </a:cubicBezTo>
                    <a:cubicBezTo>
                      <a:pt x="528" y="1"/>
                      <a:pt x="521" y="1"/>
                      <a:pt x="513"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10" name="Google Shape;6110;p46"/>
              <p:cNvSpPr/>
              <p:nvPr/>
            </p:nvSpPr>
            <p:spPr>
              <a:xfrm>
                <a:off x="3296825" y="4356300"/>
                <a:ext cx="38125" cy="37275"/>
              </a:xfrm>
              <a:custGeom>
                <a:avLst/>
                <a:gdLst/>
                <a:ahLst/>
                <a:cxnLst/>
                <a:rect l="l" t="t" r="r" b="b"/>
                <a:pathLst>
                  <a:path w="1525" h="1491" extrusionOk="0">
                    <a:moveTo>
                      <a:pt x="777" y="1"/>
                    </a:moveTo>
                    <a:cubicBezTo>
                      <a:pt x="370" y="1"/>
                      <a:pt x="36" y="330"/>
                      <a:pt x="24" y="716"/>
                    </a:cubicBezTo>
                    <a:cubicBezTo>
                      <a:pt x="1" y="1132"/>
                      <a:pt x="334" y="1478"/>
                      <a:pt x="739" y="1490"/>
                    </a:cubicBezTo>
                    <a:cubicBezTo>
                      <a:pt x="753" y="1490"/>
                      <a:pt x="767" y="1491"/>
                      <a:pt x="781" y="1491"/>
                    </a:cubicBezTo>
                    <a:cubicBezTo>
                      <a:pt x="1178" y="1491"/>
                      <a:pt x="1490" y="1166"/>
                      <a:pt x="1513" y="775"/>
                    </a:cubicBezTo>
                    <a:cubicBezTo>
                      <a:pt x="1525" y="358"/>
                      <a:pt x="1191" y="25"/>
                      <a:pt x="798" y="1"/>
                    </a:cubicBezTo>
                    <a:cubicBezTo>
                      <a:pt x="791" y="1"/>
                      <a:pt x="784" y="1"/>
                      <a:pt x="777"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11" name="Google Shape;6111;p46"/>
              <p:cNvSpPr/>
              <p:nvPr/>
            </p:nvSpPr>
            <p:spPr>
              <a:xfrm>
                <a:off x="4702650" y="3817250"/>
                <a:ext cx="320025" cy="156450"/>
              </a:xfrm>
              <a:custGeom>
                <a:avLst/>
                <a:gdLst/>
                <a:ahLst/>
                <a:cxnLst/>
                <a:rect l="l" t="t" r="r" b="b"/>
                <a:pathLst>
                  <a:path w="12801" h="6258" extrusionOk="0">
                    <a:moveTo>
                      <a:pt x="4408" y="4942"/>
                    </a:moveTo>
                    <a:cubicBezTo>
                      <a:pt x="4415" y="4942"/>
                      <a:pt x="4423" y="4942"/>
                      <a:pt x="4430" y="4942"/>
                    </a:cubicBezTo>
                    <a:cubicBezTo>
                      <a:pt x="4609" y="4954"/>
                      <a:pt x="4763" y="5109"/>
                      <a:pt x="4763" y="5299"/>
                    </a:cubicBezTo>
                    <a:cubicBezTo>
                      <a:pt x="4763" y="5483"/>
                      <a:pt x="4609" y="5633"/>
                      <a:pt x="4427" y="5633"/>
                    </a:cubicBezTo>
                    <a:cubicBezTo>
                      <a:pt x="4420" y="5633"/>
                      <a:pt x="4413" y="5633"/>
                      <a:pt x="4406" y="5633"/>
                    </a:cubicBezTo>
                    <a:cubicBezTo>
                      <a:pt x="4216" y="5633"/>
                      <a:pt x="4061" y="5466"/>
                      <a:pt x="4073" y="5276"/>
                    </a:cubicBezTo>
                    <a:cubicBezTo>
                      <a:pt x="4073" y="5081"/>
                      <a:pt x="4227" y="4942"/>
                      <a:pt x="4408" y="4942"/>
                    </a:cubicBezTo>
                    <a:close/>
                    <a:moveTo>
                      <a:pt x="9480" y="1"/>
                    </a:moveTo>
                    <a:cubicBezTo>
                      <a:pt x="8561" y="1"/>
                      <a:pt x="7511" y="172"/>
                      <a:pt x="6383" y="632"/>
                    </a:cubicBezTo>
                    <a:cubicBezTo>
                      <a:pt x="2846" y="2097"/>
                      <a:pt x="1" y="6061"/>
                      <a:pt x="1" y="6061"/>
                    </a:cubicBezTo>
                    <a:cubicBezTo>
                      <a:pt x="1" y="6061"/>
                      <a:pt x="1245" y="6258"/>
                      <a:pt x="2931" y="6258"/>
                    </a:cubicBezTo>
                    <a:cubicBezTo>
                      <a:pt x="4565" y="6258"/>
                      <a:pt x="6613" y="6073"/>
                      <a:pt x="8347" y="5347"/>
                    </a:cubicBezTo>
                    <a:cubicBezTo>
                      <a:pt x="8728" y="5180"/>
                      <a:pt x="9085" y="5002"/>
                      <a:pt x="9419" y="4811"/>
                    </a:cubicBezTo>
                    <a:cubicBezTo>
                      <a:pt x="12074" y="3204"/>
                      <a:pt x="12800" y="716"/>
                      <a:pt x="12800" y="716"/>
                    </a:cubicBezTo>
                    <a:cubicBezTo>
                      <a:pt x="12800" y="716"/>
                      <a:pt x="11502" y="13"/>
                      <a:pt x="9573" y="1"/>
                    </a:cubicBezTo>
                    <a:cubicBezTo>
                      <a:pt x="9542" y="1"/>
                      <a:pt x="9511" y="1"/>
                      <a:pt x="9480"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12" name="Google Shape;6112;p46"/>
              <p:cNvSpPr/>
              <p:nvPr/>
            </p:nvSpPr>
            <p:spPr>
              <a:xfrm>
                <a:off x="6345425" y="3871900"/>
                <a:ext cx="320000" cy="155975"/>
              </a:xfrm>
              <a:custGeom>
                <a:avLst/>
                <a:gdLst/>
                <a:ahLst/>
                <a:cxnLst/>
                <a:rect l="l" t="t" r="r" b="b"/>
                <a:pathLst>
                  <a:path w="12800" h="6239" extrusionOk="0">
                    <a:moveTo>
                      <a:pt x="4391" y="4933"/>
                    </a:moveTo>
                    <a:cubicBezTo>
                      <a:pt x="4404" y="4933"/>
                      <a:pt x="4417" y="4933"/>
                      <a:pt x="4430" y="4935"/>
                    </a:cubicBezTo>
                    <a:cubicBezTo>
                      <a:pt x="4608" y="4935"/>
                      <a:pt x="4763" y="5090"/>
                      <a:pt x="4763" y="5292"/>
                    </a:cubicBezTo>
                    <a:cubicBezTo>
                      <a:pt x="4763" y="5475"/>
                      <a:pt x="4609" y="5614"/>
                      <a:pt x="4428" y="5614"/>
                    </a:cubicBezTo>
                    <a:cubicBezTo>
                      <a:pt x="4421" y="5614"/>
                      <a:pt x="4413" y="5614"/>
                      <a:pt x="4406" y="5614"/>
                    </a:cubicBezTo>
                    <a:cubicBezTo>
                      <a:pt x="4203" y="5614"/>
                      <a:pt x="4060" y="5447"/>
                      <a:pt x="4072" y="5257"/>
                    </a:cubicBezTo>
                    <a:cubicBezTo>
                      <a:pt x="4072" y="5079"/>
                      <a:pt x="4217" y="4933"/>
                      <a:pt x="4391" y="4933"/>
                    </a:cubicBezTo>
                    <a:close/>
                    <a:moveTo>
                      <a:pt x="9305" y="1"/>
                    </a:moveTo>
                    <a:cubicBezTo>
                      <a:pt x="8433" y="1"/>
                      <a:pt x="7432" y="169"/>
                      <a:pt x="6382" y="613"/>
                    </a:cubicBezTo>
                    <a:cubicBezTo>
                      <a:pt x="2834" y="2089"/>
                      <a:pt x="0" y="6042"/>
                      <a:pt x="0" y="6042"/>
                    </a:cubicBezTo>
                    <a:cubicBezTo>
                      <a:pt x="0" y="6042"/>
                      <a:pt x="1245" y="6239"/>
                      <a:pt x="2931" y="6239"/>
                    </a:cubicBezTo>
                    <a:cubicBezTo>
                      <a:pt x="4564" y="6239"/>
                      <a:pt x="6613" y="6054"/>
                      <a:pt x="8347" y="5328"/>
                    </a:cubicBezTo>
                    <a:cubicBezTo>
                      <a:pt x="8728" y="5173"/>
                      <a:pt x="9085" y="4995"/>
                      <a:pt x="9418" y="4792"/>
                    </a:cubicBezTo>
                    <a:cubicBezTo>
                      <a:pt x="12061" y="3209"/>
                      <a:pt x="12800" y="720"/>
                      <a:pt x="12800" y="720"/>
                    </a:cubicBezTo>
                    <a:cubicBezTo>
                      <a:pt x="12800" y="720"/>
                      <a:pt x="11502" y="18"/>
                      <a:pt x="9561" y="6"/>
                    </a:cubicBezTo>
                    <a:cubicBezTo>
                      <a:pt x="9477" y="3"/>
                      <a:pt x="9391" y="1"/>
                      <a:pt x="9305"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13" name="Google Shape;6113;p46"/>
              <p:cNvSpPr/>
              <p:nvPr/>
            </p:nvSpPr>
            <p:spPr>
              <a:xfrm>
                <a:off x="5525975" y="3843250"/>
                <a:ext cx="382225" cy="128500"/>
              </a:xfrm>
              <a:custGeom>
                <a:avLst/>
                <a:gdLst/>
                <a:ahLst/>
                <a:cxnLst/>
                <a:rect l="l" t="t" r="r" b="b"/>
                <a:pathLst>
                  <a:path w="15289" h="5140" extrusionOk="0">
                    <a:moveTo>
                      <a:pt x="7897" y="0"/>
                    </a:moveTo>
                    <a:cubicBezTo>
                      <a:pt x="7629" y="0"/>
                      <a:pt x="7361" y="10"/>
                      <a:pt x="7097" y="33"/>
                    </a:cubicBezTo>
                    <a:cubicBezTo>
                      <a:pt x="3608" y="342"/>
                      <a:pt x="1786" y="2652"/>
                      <a:pt x="1501" y="3021"/>
                    </a:cubicBezTo>
                    <a:cubicBezTo>
                      <a:pt x="1489" y="2640"/>
                      <a:pt x="1179" y="2331"/>
                      <a:pt x="786" y="2307"/>
                    </a:cubicBezTo>
                    <a:cubicBezTo>
                      <a:pt x="779" y="2307"/>
                      <a:pt x="772" y="2306"/>
                      <a:pt x="765" y="2306"/>
                    </a:cubicBezTo>
                    <a:cubicBezTo>
                      <a:pt x="358" y="2306"/>
                      <a:pt x="36" y="2635"/>
                      <a:pt x="12" y="3045"/>
                    </a:cubicBezTo>
                    <a:cubicBezTo>
                      <a:pt x="1" y="3462"/>
                      <a:pt x="334" y="3795"/>
                      <a:pt x="751" y="3819"/>
                    </a:cubicBezTo>
                    <a:cubicBezTo>
                      <a:pt x="758" y="3819"/>
                      <a:pt x="766" y="3819"/>
                      <a:pt x="773" y="3819"/>
                    </a:cubicBezTo>
                    <a:cubicBezTo>
                      <a:pt x="1156" y="3819"/>
                      <a:pt x="1478" y="3525"/>
                      <a:pt x="1525" y="3128"/>
                    </a:cubicBezTo>
                    <a:cubicBezTo>
                      <a:pt x="1811" y="3404"/>
                      <a:pt x="3721" y="5140"/>
                      <a:pt x="6801" y="5140"/>
                    </a:cubicBezTo>
                    <a:cubicBezTo>
                      <a:pt x="7047" y="5140"/>
                      <a:pt x="7300" y="5129"/>
                      <a:pt x="7561" y="5105"/>
                    </a:cubicBezTo>
                    <a:cubicBezTo>
                      <a:pt x="11359" y="4795"/>
                      <a:pt x="15288" y="1878"/>
                      <a:pt x="15288" y="1878"/>
                    </a:cubicBezTo>
                    <a:cubicBezTo>
                      <a:pt x="15288" y="1878"/>
                      <a:pt x="11512" y="0"/>
                      <a:pt x="789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14" name="Google Shape;6114;p46"/>
              <p:cNvSpPr/>
              <p:nvPr/>
            </p:nvSpPr>
            <p:spPr>
              <a:xfrm>
                <a:off x="5042275" y="4264075"/>
                <a:ext cx="317625" cy="159425"/>
              </a:xfrm>
              <a:custGeom>
                <a:avLst/>
                <a:gdLst/>
                <a:ahLst/>
                <a:cxnLst/>
                <a:rect l="l" t="t" r="r" b="b"/>
                <a:pathLst>
                  <a:path w="12705" h="6377" extrusionOk="0">
                    <a:moveTo>
                      <a:pt x="10128" y="1"/>
                    </a:moveTo>
                    <a:cubicBezTo>
                      <a:pt x="8445" y="1"/>
                      <a:pt x="6226" y="193"/>
                      <a:pt x="4382" y="1011"/>
                    </a:cubicBezTo>
                    <a:cubicBezTo>
                      <a:pt x="870" y="2547"/>
                      <a:pt x="1" y="5702"/>
                      <a:pt x="1" y="5702"/>
                    </a:cubicBezTo>
                    <a:cubicBezTo>
                      <a:pt x="1" y="5702"/>
                      <a:pt x="1285" y="6376"/>
                      <a:pt x="3179" y="6376"/>
                    </a:cubicBezTo>
                    <a:cubicBezTo>
                      <a:pt x="4133" y="6376"/>
                      <a:pt x="5241" y="6205"/>
                      <a:pt x="6418" y="5691"/>
                    </a:cubicBezTo>
                    <a:cubicBezTo>
                      <a:pt x="9931" y="4155"/>
                      <a:pt x="12705" y="154"/>
                      <a:pt x="12705" y="154"/>
                    </a:cubicBezTo>
                    <a:cubicBezTo>
                      <a:pt x="12705" y="154"/>
                      <a:pt x="11630" y="1"/>
                      <a:pt x="10128"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15" name="Google Shape;6115;p46"/>
              <p:cNvSpPr/>
              <p:nvPr/>
            </p:nvSpPr>
            <p:spPr>
              <a:xfrm>
                <a:off x="6083475" y="4330125"/>
                <a:ext cx="294425" cy="190325"/>
              </a:xfrm>
              <a:custGeom>
                <a:avLst/>
                <a:gdLst/>
                <a:ahLst/>
                <a:cxnLst/>
                <a:rect l="l" t="t" r="r" b="b"/>
                <a:pathLst>
                  <a:path w="11777" h="7613" extrusionOk="0">
                    <a:moveTo>
                      <a:pt x="11776" y="1"/>
                    </a:moveTo>
                    <a:lnTo>
                      <a:pt x="11776" y="1"/>
                    </a:lnTo>
                    <a:cubicBezTo>
                      <a:pt x="11776" y="1"/>
                      <a:pt x="6906" y="24"/>
                      <a:pt x="3644" y="2048"/>
                    </a:cubicBezTo>
                    <a:cubicBezTo>
                      <a:pt x="382" y="4072"/>
                      <a:pt x="1" y="7323"/>
                      <a:pt x="1" y="7323"/>
                    </a:cubicBezTo>
                    <a:cubicBezTo>
                      <a:pt x="1" y="7323"/>
                      <a:pt x="829" y="7613"/>
                      <a:pt x="2076" y="7613"/>
                    </a:cubicBezTo>
                    <a:cubicBezTo>
                      <a:pt x="3240" y="7613"/>
                      <a:pt x="4771" y="7360"/>
                      <a:pt x="6335" y="6382"/>
                    </a:cubicBezTo>
                    <a:cubicBezTo>
                      <a:pt x="9597" y="4358"/>
                      <a:pt x="11776" y="1"/>
                      <a:pt x="1177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16" name="Google Shape;6116;p46"/>
              <p:cNvSpPr/>
              <p:nvPr/>
            </p:nvSpPr>
            <p:spPr>
              <a:xfrm>
                <a:off x="4902675" y="4513150"/>
                <a:ext cx="26525" cy="26250"/>
              </a:xfrm>
              <a:custGeom>
                <a:avLst/>
                <a:gdLst/>
                <a:ahLst/>
                <a:cxnLst/>
                <a:rect l="l" t="t" r="r" b="b"/>
                <a:pathLst>
                  <a:path w="1061" h="1050" extrusionOk="0">
                    <a:moveTo>
                      <a:pt x="497" y="0"/>
                    </a:moveTo>
                    <a:cubicBezTo>
                      <a:pt x="228" y="0"/>
                      <a:pt x="1" y="229"/>
                      <a:pt x="1" y="502"/>
                    </a:cubicBezTo>
                    <a:cubicBezTo>
                      <a:pt x="1" y="692"/>
                      <a:pt x="108" y="859"/>
                      <a:pt x="263" y="966"/>
                    </a:cubicBezTo>
                    <a:cubicBezTo>
                      <a:pt x="334" y="1014"/>
                      <a:pt x="418" y="1050"/>
                      <a:pt x="513" y="1050"/>
                    </a:cubicBezTo>
                    <a:cubicBezTo>
                      <a:pt x="537" y="1050"/>
                      <a:pt x="584" y="1038"/>
                      <a:pt x="620" y="1038"/>
                    </a:cubicBezTo>
                    <a:cubicBezTo>
                      <a:pt x="858" y="990"/>
                      <a:pt x="1049" y="800"/>
                      <a:pt x="1049" y="550"/>
                    </a:cubicBezTo>
                    <a:cubicBezTo>
                      <a:pt x="1061" y="311"/>
                      <a:pt x="918" y="121"/>
                      <a:pt x="703" y="38"/>
                    </a:cubicBezTo>
                    <a:cubicBezTo>
                      <a:pt x="691" y="38"/>
                      <a:pt x="656" y="26"/>
                      <a:pt x="644" y="26"/>
                    </a:cubicBezTo>
                    <a:cubicBezTo>
                      <a:pt x="620" y="14"/>
                      <a:pt x="584" y="2"/>
                      <a:pt x="537" y="2"/>
                    </a:cubicBezTo>
                    <a:cubicBezTo>
                      <a:pt x="523" y="1"/>
                      <a:pt x="510" y="0"/>
                      <a:pt x="49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17" name="Google Shape;6117;p46"/>
              <p:cNvSpPr/>
              <p:nvPr/>
            </p:nvSpPr>
            <p:spPr>
              <a:xfrm>
                <a:off x="6378750" y="4361325"/>
                <a:ext cx="22350" cy="21525"/>
              </a:xfrm>
              <a:custGeom>
                <a:avLst/>
                <a:gdLst/>
                <a:ahLst/>
                <a:cxnLst/>
                <a:rect l="l" t="t" r="r" b="b"/>
                <a:pathLst>
                  <a:path w="894" h="861" extrusionOk="0">
                    <a:moveTo>
                      <a:pt x="429" y="1"/>
                    </a:moveTo>
                    <a:cubicBezTo>
                      <a:pt x="218" y="1"/>
                      <a:pt x="35" y="194"/>
                      <a:pt x="13" y="419"/>
                    </a:cubicBezTo>
                    <a:cubicBezTo>
                      <a:pt x="1" y="658"/>
                      <a:pt x="191" y="860"/>
                      <a:pt x="430" y="860"/>
                    </a:cubicBezTo>
                    <a:cubicBezTo>
                      <a:pt x="437" y="860"/>
                      <a:pt x="444" y="860"/>
                      <a:pt x="451" y="860"/>
                    </a:cubicBezTo>
                    <a:cubicBezTo>
                      <a:pt x="680" y="860"/>
                      <a:pt x="882" y="674"/>
                      <a:pt x="882" y="443"/>
                    </a:cubicBezTo>
                    <a:cubicBezTo>
                      <a:pt x="894" y="205"/>
                      <a:pt x="703" y="3"/>
                      <a:pt x="465" y="3"/>
                    </a:cubicBezTo>
                    <a:cubicBezTo>
                      <a:pt x="453" y="1"/>
                      <a:pt x="441" y="1"/>
                      <a:pt x="429"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18" name="Google Shape;6118;p46"/>
              <p:cNvSpPr/>
              <p:nvPr/>
            </p:nvSpPr>
            <p:spPr>
              <a:xfrm>
                <a:off x="5995075" y="4160425"/>
                <a:ext cx="60750" cy="48650"/>
              </a:xfrm>
              <a:custGeom>
                <a:avLst/>
                <a:gdLst/>
                <a:ahLst/>
                <a:cxnLst/>
                <a:rect l="l" t="t" r="r" b="b"/>
                <a:pathLst>
                  <a:path w="2430" h="1946" extrusionOk="0">
                    <a:moveTo>
                      <a:pt x="1542" y="0"/>
                    </a:moveTo>
                    <a:cubicBezTo>
                      <a:pt x="1208" y="0"/>
                      <a:pt x="923" y="208"/>
                      <a:pt x="799" y="502"/>
                    </a:cubicBezTo>
                    <a:lnTo>
                      <a:pt x="763" y="502"/>
                    </a:lnTo>
                    <a:cubicBezTo>
                      <a:pt x="755" y="502"/>
                      <a:pt x="748" y="502"/>
                      <a:pt x="740" y="502"/>
                    </a:cubicBezTo>
                    <a:cubicBezTo>
                      <a:pt x="346" y="502"/>
                      <a:pt x="36" y="807"/>
                      <a:pt x="25" y="1205"/>
                    </a:cubicBezTo>
                    <a:cubicBezTo>
                      <a:pt x="1" y="1609"/>
                      <a:pt x="322" y="1931"/>
                      <a:pt x="715" y="1943"/>
                    </a:cubicBezTo>
                    <a:cubicBezTo>
                      <a:pt x="737" y="1945"/>
                      <a:pt x="759" y="1946"/>
                      <a:pt x="781" y="1946"/>
                    </a:cubicBezTo>
                    <a:cubicBezTo>
                      <a:pt x="1013" y="1946"/>
                      <a:pt x="1203" y="1830"/>
                      <a:pt x="1322" y="1645"/>
                    </a:cubicBezTo>
                    <a:cubicBezTo>
                      <a:pt x="1406" y="1669"/>
                      <a:pt x="1465" y="1681"/>
                      <a:pt x="1537" y="1681"/>
                    </a:cubicBezTo>
                    <a:cubicBezTo>
                      <a:pt x="1552" y="1682"/>
                      <a:pt x="1567" y="1682"/>
                      <a:pt x="1581" y="1682"/>
                    </a:cubicBezTo>
                    <a:cubicBezTo>
                      <a:pt x="1802" y="1682"/>
                      <a:pt x="1998" y="1600"/>
                      <a:pt x="2132" y="1455"/>
                    </a:cubicBezTo>
                    <a:cubicBezTo>
                      <a:pt x="2299" y="1312"/>
                      <a:pt x="2406" y="1097"/>
                      <a:pt x="2406" y="859"/>
                    </a:cubicBezTo>
                    <a:cubicBezTo>
                      <a:pt x="2430" y="609"/>
                      <a:pt x="2311" y="371"/>
                      <a:pt x="2120" y="204"/>
                    </a:cubicBezTo>
                    <a:cubicBezTo>
                      <a:pt x="1989" y="85"/>
                      <a:pt x="1811" y="14"/>
                      <a:pt x="1596" y="2"/>
                    </a:cubicBezTo>
                    <a:cubicBezTo>
                      <a:pt x="1578" y="1"/>
                      <a:pt x="1560" y="0"/>
                      <a:pt x="1542"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19" name="Google Shape;6119;p46"/>
              <p:cNvSpPr/>
              <p:nvPr/>
            </p:nvSpPr>
            <p:spPr>
              <a:xfrm>
                <a:off x="6076950" y="3976800"/>
                <a:ext cx="15800" cy="15800"/>
              </a:xfrm>
              <a:custGeom>
                <a:avLst/>
                <a:gdLst/>
                <a:ahLst/>
                <a:cxnLst/>
                <a:rect l="l" t="t" r="r" b="b"/>
                <a:pathLst>
                  <a:path w="632" h="632" extrusionOk="0">
                    <a:moveTo>
                      <a:pt x="311" y="0"/>
                    </a:moveTo>
                    <a:cubicBezTo>
                      <a:pt x="142" y="0"/>
                      <a:pt x="0" y="127"/>
                      <a:pt x="0" y="299"/>
                    </a:cubicBezTo>
                    <a:cubicBezTo>
                      <a:pt x="0" y="477"/>
                      <a:pt x="143" y="620"/>
                      <a:pt x="298" y="632"/>
                    </a:cubicBezTo>
                    <a:cubicBezTo>
                      <a:pt x="476" y="632"/>
                      <a:pt x="619" y="501"/>
                      <a:pt x="631" y="334"/>
                    </a:cubicBezTo>
                    <a:cubicBezTo>
                      <a:pt x="631" y="156"/>
                      <a:pt x="500" y="25"/>
                      <a:pt x="333" y="1"/>
                    </a:cubicBezTo>
                    <a:cubicBezTo>
                      <a:pt x="326" y="0"/>
                      <a:pt x="318" y="0"/>
                      <a:pt x="311"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20" name="Google Shape;6120;p46"/>
              <p:cNvSpPr/>
              <p:nvPr/>
            </p:nvSpPr>
            <p:spPr>
              <a:xfrm>
                <a:off x="6249275" y="4173250"/>
                <a:ext cx="33075" cy="32500"/>
              </a:xfrm>
              <a:custGeom>
                <a:avLst/>
                <a:gdLst/>
                <a:ahLst/>
                <a:cxnLst/>
                <a:rect l="l" t="t" r="r" b="b"/>
                <a:pathLst>
                  <a:path w="1323" h="1300" extrusionOk="0">
                    <a:moveTo>
                      <a:pt x="670" y="1"/>
                    </a:moveTo>
                    <a:cubicBezTo>
                      <a:pt x="321" y="1"/>
                      <a:pt x="13" y="282"/>
                      <a:pt x="13" y="632"/>
                    </a:cubicBezTo>
                    <a:cubicBezTo>
                      <a:pt x="1" y="989"/>
                      <a:pt x="286" y="1287"/>
                      <a:pt x="644" y="1299"/>
                    </a:cubicBezTo>
                    <a:cubicBezTo>
                      <a:pt x="651" y="1299"/>
                      <a:pt x="659" y="1299"/>
                      <a:pt x="666" y="1299"/>
                    </a:cubicBezTo>
                    <a:cubicBezTo>
                      <a:pt x="1013" y="1299"/>
                      <a:pt x="1299" y="1029"/>
                      <a:pt x="1310" y="668"/>
                    </a:cubicBezTo>
                    <a:cubicBezTo>
                      <a:pt x="1322" y="322"/>
                      <a:pt x="1048" y="25"/>
                      <a:pt x="691" y="1"/>
                    </a:cubicBezTo>
                    <a:cubicBezTo>
                      <a:pt x="684" y="1"/>
                      <a:pt x="677" y="1"/>
                      <a:pt x="670"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21" name="Google Shape;6121;p46"/>
              <p:cNvSpPr/>
              <p:nvPr/>
            </p:nvSpPr>
            <p:spPr>
              <a:xfrm>
                <a:off x="6156400" y="4302725"/>
                <a:ext cx="25325" cy="24750"/>
              </a:xfrm>
              <a:custGeom>
                <a:avLst/>
                <a:gdLst/>
                <a:ahLst/>
                <a:cxnLst/>
                <a:rect l="l" t="t" r="r" b="b"/>
                <a:pathLst>
                  <a:path w="1013" h="990" extrusionOk="0">
                    <a:moveTo>
                      <a:pt x="493" y="1"/>
                    </a:moveTo>
                    <a:cubicBezTo>
                      <a:pt x="239" y="1"/>
                      <a:pt x="13" y="222"/>
                      <a:pt x="13" y="477"/>
                    </a:cubicBezTo>
                    <a:cubicBezTo>
                      <a:pt x="1" y="751"/>
                      <a:pt x="215" y="989"/>
                      <a:pt x="489" y="989"/>
                    </a:cubicBezTo>
                    <a:cubicBezTo>
                      <a:pt x="497" y="990"/>
                      <a:pt x="505" y="990"/>
                      <a:pt x="513" y="990"/>
                    </a:cubicBezTo>
                    <a:cubicBezTo>
                      <a:pt x="787" y="990"/>
                      <a:pt x="989" y="791"/>
                      <a:pt x="989" y="513"/>
                    </a:cubicBezTo>
                    <a:cubicBezTo>
                      <a:pt x="1013" y="239"/>
                      <a:pt x="787" y="1"/>
                      <a:pt x="513" y="1"/>
                    </a:cubicBezTo>
                    <a:cubicBezTo>
                      <a:pt x="506" y="1"/>
                      <a:pt x="500" y="1"/>
                      <a:pt x="493"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22" name="Google Shape;6122;p46"/>
              <p:cNvSpPr/>
              <p:nvPr/>
            </p:nvSpPr>
            <p:spPr>
              <a:xfrm>
                <a:off x="6472525" y="4172975"/>
                <a:ext cx="19975" cy="20250"/>
              </a:xfrm>
              <a:custGeom>
                <a:avLst/>
                <a:gdLst/>
                <a:ahLst/>
                <a:cxnLst/>
                <a:rect l="l" t="t" r="r" b="b"/>
                <a:pathLst>
                  <a:path w="799" h="810" extrusionOk="0">
                    <a:moveTo>
                      <a:pt x="417" y="0"/>
                    </a:moveTo>
                    <a:cubicBezTo>
                      <a:pt x="191" y="0"/>
                      <a:pt x="12" y="167"/>
                      <a:pt x="0" y="393"/>
                    </a:cubicBezTo>
                    <a:cubicBezTo>
                      <a:pt x="0" y="607"/>
                      <a:pt x="167" y="786"/>
                      <a:pt x="381" y="810"/>
                    </a:cubicBezTo>
                    <a:cubicBezTo>
                      <a:pt x="608" y="810"/>
                      <a:pt x="786" y="643"/>
                      <a:pt x="798" y="417"/>
                    </a:cubicBezTo>
                    <a:cubicBezTo>
                      <a:pt x="798" y="191"/>
                      <a:pt x="643" y="12"/>
                      <a:pt x="41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23" name="Google Shape;6123;p46"/>
              <p:cNvSpPr/>
              <p:nvPr/>
            </p:nvSpPr>
            <p:spPr>
              <a:xfrm>
                <a:off x="6059675" y="4563200"/>
                <a:ext cx="13425" cy="13400"/>
              </a:xfrm>
              <a:custGeom>
                <a:avLst/>
                <a:gdLst/>
                <a:ahLst/>
                <a:cxnLst/>
                <a:rect l="l" t="t" r="r" b="b"/>
                <a:pathLst>
                  <a:path w="537" h="536" extrusionOk="0">
                    <a:moveTo>
                      <a:pt x="274" y="0"/>
                    </a:moveTo>
                    <a:cubicBezTo>
                      <a:pt x="131" y="0"/>
                      <a:pt x="0" y="119"/>
                      <a:pt x="0" y="262"/>
                    </a:cubicBezTo>
                    <a:cubicBezTo>
                      <a:pt x="0" y="405"/>
                      <a:pt x="96" y="524"/>
                      <a:pt x="250" y="536"/>
                    </a:cubicBezTo>
                    <a:cubicBezTo>
                      <a:pt x="393" y="536"/>
                      <a:pt x="512" y="441"/>
                      <a:pt x="536" y="286"/>
                    </a:cubicBezTo>
                    <a:cubicBezTo>
                      <a:pt x="536" y="143"/>
                      <a:pt x="429" y="24"/>
                      <a:pt x="274"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24" name="Google Shape;6124;p46"/>
              <p:cNvSpPr/>
              <p:nvPr/>
            </p:nvSpPr>
            <p:spPr>
              <a:xfrm>
                <a:off x="6093000" y="4010450"/>
                <a:ext cx="6275" cy="6275"/>
              </a:xfrm>
              <a:custGeom>
                <a:avLst/>
                <a:gdLst/>
                <a:ahLst/>
                <a:cxnLst/>
                <a:rect l="l" t="t" r="r" b="b"/>
                <a:pathLst>
                  <a:path w="251" h="251" extrusionOk="0">
                    <a:moveTo>
                      <a:pt x="132" y="0"/>
                    </a:moveTo>
                    <a:cubicBezTo>
                      <a:pt x="60" y="0"/>
                      <a:pt x="1" y="48"/>
                      <a:pt x="1" y="119"/>
                    </a:cubicBezTo>
                    <a:cubicBezTo>
                      <a:pt x="1" y="191"/>
                      <a:pt x="60" y="250"/>
                      <a:pt x="120" y="250"/>
                    </a:cubicBezTo>
                    <a:cubicBezTo>
                      <a:pt x="191" y="250"/>
                      <a:pt x="251" y="191"/>
                      <a:pt x="251" y="131"/>
                    </a:cubicBezTo>
                    <a:cubicBezTo>
                      <a:pt x="251" y="60"/>
                      <a:pt x="191" y="0"/>
                      <a:pt x="132"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25" name="Google Shape;6125;p46"/>
              <p:cNvSpPr/>
              <p:nvPr/>
            </p:nvSpPr>
            <p:spPr>
              <a:xfrm>
                <a:off x="5133975" y="3809525"/>
                <a:ext cx="31275" cy="30425"/>
              </a:xfrm>
              <a:custGeom>
                <a:avLst/>
                <a:gdLst/>
                <a:ahLst/>
                <a:cxnLst/>
                <a:rect l="l" t="t" r="r" b="b"/>
                <a:pathLst>
                  <a:path w="1251" h="1217" extrusionOk="0">
                    <a:moveTo>
                      <a:pt x="631" y="1"/>
                    </a:moveTo>
                    <a:cubicBezTo>
                      <a:pt x="512" y="1"/>
                      <a:pt x="393" y="24"/>
                      <a:pt x="310" y="84"/>
                    </a:cubicBezTo>
                    <a:cubicBezTo>
                      <a:pt x="131" y="191"/>
                      <a:pt x="12" y="370"/>
                      <a:pt x="12" y="596"/>
                    </a:cubicBezTo>
                    <a:cubicBezTo>
                      <a:pt x="0" y="929"/>
                      <a:pt x="262" y="1215"/>
                      <a:pt x="607" y="1215"/>
                    </a:cubicBezTo>
                    <a:cubicBezTo>
                      <a:pt x="621" y="1216"/>
                      <a:pt x="635" y="1216"/>
                      <a:pt x="649" y="1216"/>
                    </a:cubicBezTo>
                    <a:cubicBezTo>
                      <a:pt x="974" y="1216"/>
                      <a:pt x="1226" y="951"/>
                      <a:pt x="1226" y="620"/>
                    </a:cubicBezTo>
                    <a:cubicBezTo>
                      <a:pt x="1250" y="358"/>
                      <a:pt x="1072" y="120"/>
                      <a:pt x="810" y="24"/>
                    </a:cubicBezTo>
                    <a:cubicBezTo>
                      <a:pt x="750" y="12"/>
                      <a:pt x="691" y="1"/>
                      <a:pt x="631"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26" name="Google Shape;6126;p46"/>
              <p:cNvSpPr/>
              <p:nvPr/>
            </p:nvSpPr>
            <p:spPr>
              <a:xfrm>
                <a:off x="5094375" y="4259550"/>
                <a:ext cx="13125" cy="12850"/>
              </a:xfrm>
              <a:custGeom>
                <a:avLst/>
                <a:gdLst/>
                <a:ahLst/>
                <a:cxnLst/>
                <a:rect l="l" t="t" r="r" b="b"/>
                <a:pathLst>
                  <a:path w="525" h="514" extrusionOk="0">
                    <a:moveTo>
                      <a:pt x="268" y="1"/>
                    </a:moveTo>
                    <a:cubicBezTo>
                      <a:pt x="144" y="1"/>
                      <a:pt x="35" y="115"/>
                      <a:pt x="12" y="240"/>
                    </a:cubicBezTo>
                    <a:cubicBezTo>
                      <a:pt x="0" y="395"/>
                      <a:pt x="120" y="514"/>
                      <a:pt x="251" y="514"/>
                    </a:cubicBezTo>
                    <a:cubicBezTo>
                      <a:pt x="393" y="514"/>
                      <a:pt x="512" y="407"/>
                      <a:pt x="524" y="276"/>
                    </a:cubicBezTo>
                    <a:cubicBezTo>
                      <a:pt x="524" y="145"/>
                      <a:pt x="417" y="26"/>
                      <a:pt x="286" y="2"/>
                    </a:cubicBezTo>
                    <a:cubicBezTo>
                      <a:pt x="280" y="1"/>
                      <a:pt x="274" y="1"/>
                      <a:pt x="268"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27" name="Google Shape;6127;p46"/>
              <p:cNvSpPr/>
              <p:nvPr/>
            </p:nvSpPr>
            <p:spPr>
              <a:xfrm>
                <a:off x="5375350" y="4504550"/>
                <a:ext cx="31000" cy="30100"/>
              </a:xfrm>
              <a:custGeom>
                <a:avLst/>
                <a:gdLst/>
                <a:ahLst/>
                <a:cxnLst/>
                <a:rect l="l" t="t" r="r" b="b"/>
                <a:pathLst>
                  <a:path w="1240" h="1204" extrusionOk="0">
                    <a:moveTo>
                      <a:pt x="620" y="0"/>
                    </a:moveTo>
                    <a:cubicBezTo>
                      <a:pt x="286" y="0"/>
                      <a:pt x="13" y="247"/>
                      <a:pt x="13" y="584"/>
                    </a:cubicBezTo>
                    <a:cubicBezTo>
                      <a:pt x="1" y="905"/>
                      <a:pt x="263" y="1191"/>
                      <a:pt x="596" y="1203"/>
                    </a:cubicBezTo>
                    <a:cubicBezTo>
                      <a:pt x="603" y="1203"/>
                      <a:pt x="610" y="1204"/>
                      <a:pt x="617" y="1204"/>
                    </a:cubicBezTo>
                    <a:cubicBezTo>
                      <a:pt x="930" y="1204"/>
                      <a:pt x="1204" y="946"/>
                      <a:pt x="1215" y="620"/>
                    </a:cubicBezTo>
                    <a:cubicBezTo>
                      <a:pt x="1239" y="298"/>
                      <a:pt x="965" y="13"/>
                      <a:pt x="644" y="1"/>
                    </a:cubicBezTo>
                    <a:cubicBezTo>
                      <a:pt x="636" y="0"/>
                      <a:pt x="628" y="0"/>
                      <a:pt x="620"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28" name="Google Shape;6128;p46"/>
              <p:cNvSpPr/>
              <p:nvPr/>
            </p:nvSpPr>
            <p:spPr>
              <a:xfrm>
                <a:off x="5347675" y="4579550"/>
                <a:ext cx="25625" cy="25050"/>
              </a:xfrm>
              <a:custGeom>
                <a:avLst/>
                <a:gdLst/>
                <a:ahLst/>
                <a:cxnLst/>
                <a:rect l="l" t="t" r="r" b="b"/>
                <a:pathLst>
                  <a:path w="1025" h="1002" extrusionOk="0">
                    <a:moveTo>
                      <a:pt x="515" y="1"/>
                    </a:moveTo>
                    <a:cubicBezTo>
                      <a:pt x="240" y="1"/>
                      <a:pt x="36" y="222"/>
                      <a:pt x="25" y="477"/>
                    </a:cubicBezTo>
                    <a:cubicBezTo>
                      <a:pt x="1" y="763"/>
                      <a:pt x="227" y="989"/>
                      <a:pt x="501" y="1001"/>
                    </a:cubicBezTo>
                    <a:cubicBezTo>
                      <a:pt x="508" y="1001"/>
                      <a:pt x="515" y="1002"/>
                      <a:pt x="523" y="1002"/>
                    </a:cubicBezTo>
                    <a:cubicBezTo>
                      <a:pt x="776" y="1002"/>
                      <a:pt x="1001" y="803"/>
                      <a:pt x="1013" y="525"/>
                    </a:cubicBezTo>
                    <a:cubicBezTo>
                      <a:pt x="1025" y="239"/>
                      <a:pt x="810" y="25"/>
                      <a:pt x="536" y="1"/>
                    </a:cubicBezTo>
                    <a:cubicBezTo>
                      <a:pt x="529" y="1"/>
                      <a:pt x="522" y="1"/>
                      <a:pt x="515"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29" name="Google Shape;6129;p46"/>
              <p:cNvSpPr/>
              <p:nvPr/>
            </p:nvSpPr>
            <p:spPr>
              <a:xfrm>
                <a:off x="4939600" y="4410775"/>
                <a:ext cx="38125" cy="37250"/>
              </a:xfrm>
              <a:custGeom>
                <a:avLst/>
                <a:gdLst/>
                <a:ahLst/>
                <a:cxnLst/>
                <a:rect l="l" t="t" r="r" b="b"/>
                <a:pathLst>
                  <a:path w="1525" h="1490" extrusionOk="0">
                    <a:moveTo>
                      <a:pt x="764" y="1"/>
                    </a:moveTo>
                    <a:cubicBezTo>
                      <a:pt x="357" y="1"/>
                      <a:pt x="12" y="318"/>
                      <a:pt x="12" y="716"/>
                    </a:cubicBezTo>
                    <a:cubicBezTo>
                      <a:pt x="0" y="1132"/>
                      <a:pt x="334" y="1478"/>
                      <a:pt x="727" y="1489"/>
                    </a:cubicBezTo>
                    <a:cubicBezTo>
                      <a:pt x="734" y="1490"/>
                      <a:pt x="741" y="1490"/>
                      <a:pt x="749" y="1490"/>
                    </a:cubicBezTo>
                    <a:cubicBezTo>
                      <a:pt x="1156" y="1490"/>
                      <a:pt x="1489" y="1173"/>
                      <a:pt x="1500" y="775"/>
                    </a:cubicBezTo>
                    <a:cubicBezTo>
                      <a:pt x="1524" y="358"/>
                      <a:pt x="1191" y="13"/>
                      <a:pt x="786" y="1"/>
                    </a:cubicBezTo>
                    <a:cubicBezTo>
                      <a:pt x="779" y="1"/>
                      <a:pt x="771" y="1"/>
                      <a:pt x="764"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30" name="Google Shape;6130;p46"/>
              <p:cNvSpPr/>
              <p:nvPr/>
            </p:nvSpPr>
            <p:spPr>
              <a:xfrm>
                <a:off x="6685050" y="4318500"/>
                <a:ext cx="317625" cy="159250"/>
              </a:xfrm>
              <a:custGeom>
                <a:avLst/>
                <a:gdLst/>
                <a:ahLst/>
                <a:cxnLst/>
                <a:rect l="l" t="t" r="r" b="b"/>
                <a:pathLst>
                  <a:path w="12705" h="6370" extrusionOk="0">
                    <a:moveTo>
                      <a:pt x="10191" y="0"/>
                    </a:moveTo>
                    <a:cubicBezTo>
                      <a:pt x="8500" y="0"/>
                      <a:pt x="6244" y="191"/>
                      <a:pt x="4370" y="1013"/>
                    </a:cubicBezTo>
                    <a:cubicBezTo>
                      <a:pt x="858" y="2525"/>
                      <a:pt x="0" y="5704"/>
                      <a:pt x="0" y="5704"/>
                    </a:cubicBezTo>
                    <a:cubicBezTo>
                      <a:pt x="0" y="5704"/>
                      <a:pt x="1278" y="6369"/>
                      <a:pt x="3163" y="6369"/>
                    </a:cubicBezTo>
                    <a:cubicBezTo>
                      <a:pt x="4121" y="6369"/>
                      <a:pt x="5235" y="6198"/>
                      <a:pt x="6418" y="5680"/>
                    </a:cubicBezTo>
                    <a:cubicBezTo>
                      <a:pt x="9930" y="4156"/>
                      <a:pt x="12704" y="144"/>
                      <a:pt x="12704" y="144"/>
                    </a:cubicBezTo>
                    <a:cubicBezTo>
                      <a:pt x="12704" y="144"/>
                      <a:pt x="11660" y="0"/>
                      <a:pt x="10191"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31" name="Google Shape;6131;p46"/>
              <p:cNvSpPr/>
              <p:nvPr/>
            </p:nvSpPr>
            <p:spPr>
              <a:xfrm>
                <a:off x="6545450" y="4567350"/>
                <a:ext cx="26525" cy="26525"/>
              </a:xfrm>
              <a:custGeom>
                <a:avLst/>
                <a:gdLst/>
                <a:ahLst/>
                <a:cxnLst/>
                <a:rect l="l" t="t" r="r" b="b"/>
                <a:pathLst>
                  <a:path w="1061" h="1061" extrusionOk="0">
                    <a:moveTo>
                      <a:pt x="516" y="0"/>
                    </a:moveTo>
                    <a:cubicBezTo>
                      <a:pt x="239" y="0"/>
                      <a:pt x="0" y="234"/>
                      <a:pt x="0" y="501"/>
                    </a:cubicBezTo>
                    <a:cubicBezTo>
                      <a:pt x="0" y="703"/>
                      <a:pt x="108" y="858"/>
                      <a:pt x="250" y="965"/>
                    </a:cubicBezTo>
                    <a:cubicBezTo>
                      <a:pt x="334" y="1013"/>
                      <a:pt x="417" y="1060"/>
                      <a:pt x="512" y="1060"/>
                    </a:cubicBezTo>
                    <a:cubicBezTo>
                      <a:pt x="536" y="1060"/>
                      <a:pt x="584" y="1037"/>
                      <a:pt x="608" y="1037"/>
                    </a:cubicBezTo>
                    <a:cubicBezTo>
                      <a:pt x="846" y="1001"/>
                      <a:pt x="1048" y="799"/>
                      <a:pt x="1048" y="549"/>
                    </a:cubicBezTo>
                    <a:cubicBezTo>
                      <a:pt x="1060" y="310"/>
                      <a:pt x="905" y="120"/>
                      <a:pt x="703" y="48"/>
                    </a:cubicBezTo>
                    <a:cubicBezTo>
                      <a:pt x="691" y="48"/>
                      <a:pt x="655" y="37"/>
                      <a:pt x="643" y="37"/>
                    </a:cubicBezTo>
                    <a:cubicBezTo>
                      <a:pt x="608" y="13"/>
                      <a:pt x="584" y="1"/>
                      <a:pt x="536" y="1"/>
                    </a:cubicBezTo>
                    <a:cubicBezTo>
                      <a:pt x="529" y="1"/>
                      <a:pt x="523" y="0"/>
                      <a:pt x="516"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32" name="Google Shape;6132;p46"/>
              <p:cNvSpPr/>
              <p:nvPr/>
            </p:nvSpPr>
            <p:spPr>
              <a:xfrm>
                <a:off x="6776425" y="3863700"/>
                <a:ext cx="31275" cy="30700"/>
              </a:xfrm>
              <a:custGeom>
                <a:avLst/>
                <a:gdLst/>
                <a:ahLst/>
                <a:cxnLst/>
                <a:rect l="l" t="t" r="r" b="b"/>
                <a:pathLst>
                  <a:path w="1251" h="1228" extrusionOk="0">
                    <a:moveTo>
                      <a:pt x="644" y="0"/>
                    </a:moveTo>
                    <a:cubicBezTo>
                      <a:pt x="525" y="0"/>
                      <a:pt x="406" y="36"/>
                      <a:pt x="322" y="96"/>
                    </a:cubicBezTo>
                    <a:cubicBezTo>
                      <a:pt x="144" y="203"/>
                      <a:pt x="25" y="381"/>
                      <a:pt x="25" y="596"/>
                    </a:cubicBezTo>
                    <a:cubicBezTo>
                      <a:pt x="1" y="941"/>
                      <a:pt x="275" y="1227"/>
                      <a:pt x="620" y="1227"/>
                    </a:cubicBezTo>
                    <a:cubicBezTo>
                      <a:pt x="627" y="1227"/>
                      <a:pt x="634" y="1227"/>
                      <a:pt x="642" y="1227"/>
                    </a:cubicBezTo>
                    <a:cubicBezTo>
                      <a:pt x="966" y="1227"/>
                      <a:pt x="1239" y="969"/>
                      <a:pt x="1239" y="632"/>
                    </a:cubicBezTo>
                    <a:cubicBezTo>
                      <a:pt x="1251" y="358"/>
                      <a:pt x="1072" y="120"/>
                      <a:pt x="822" y="36"/>
                    </a:cubicBezTo>
                    <a:cubicBezTo>
                      <a:pt x="763" y="24"/>
                      <a:pt x="703" y="0"/>
                      <a:pt x="644"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33" name="Google Shape;6133;p46"/>
              <p:cNvSpPr/>
              <p:nvPr/>
            </p:nvSpPr>
            <p:spPr>
              <a:xfrm>
                <a:off x="6737150" y="4314050"/>
                <a:ext cx="13100" cy="12525"/>
              </a:xfrm>
              <a:custGeom>
                <a:avLst/>
                <a:gdLst/>
                <a:ahLst/>
                <a:cxnLst/>
                <a:rect l="l" t="t" r="r" b="b"/>
                <a:pathLst>
                  <a:path w="524" h="501" extrusionOk="0">
                    <a:moveTo>
                      <a:pt x="286" y="1"/>
                    </a:moveTo>
                    <a:cubicBezTo>
                      <a:pt x="143" y="1"/>
                      <a:pt x="24" y="108"/>
                      <a:pt x="12" y="239"/>
                    </a:cubicBezTo>
                    <a:cubicBezTo>
                      <a:pt x="0" y="382"/>
                      <a:pt x="107" y="489"/>
                      <a:pt x="250" y="501"/>
                    </a:cubicBezTo>
                    <a:cubicBezTo>
                      <a:pt x="381" y="501"/>
                      <a:pt x="500" y="394"/>
                      <a:pt x="524" y="263"/>
                    </a:cubicBezTo>
                    <a:cubicBezTo>
                      <a:pt x="524" y="132"/>
                      <a:pt x="417" y="13"/>
                      <a:pt x="28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34" name="Google Shape;6134;p46"/>
              <p:cNvSpPr/>
              <p:nvPr/>
            </p:nvSpPr>
            <p:spPr>
              <a:xfrm>
                <a:off x="6582050" y="4464950"/>
                <a:ext cx="37825" cy="37275"/>
              </a:xfrm>
              <a:custGeom>
                <a:avLst/>
                <a:gdLst/>
                <a:ahLst/>
                <a:cxnLst/>
                <a:rect l="l" t="t" r="r" b="b"/>
                <a:pathLst>
                  <a:path w="1513" h="1491" extrusionOk="0">
                    <a:moveTo>
                      <a:pt x="764" y="1"/>
                    </a:moveTo>
                    <a:cubicBezTo>
                      <a:pt x="357" y="1"/>
                      <a:pt x="25" y="306"/>
                      <a:pt x="13" y="715"/>
                    </a:cubicBezTo>
                    <a:cubicBezTo>
                      <a:pt x="1" y="1132"/>
                      <a:pt x="322" y="1477"/>
                      <a:pt x="727" y="1489"/>
                    </a:cubicBezTo>
                    <a:cubicBezTo>
                      <a:pt x="741" y="1490"/>
                      <a:pt x="754" y="1491"/>
                      <a:pt x="768" y="1491"/>
                    </a:cubicBezTo>
                    <a:cubicBezTo>
                      <a:pt x="1155" y="1491"/>
                      <a:pt x="1478" y="1166"/>
                      <a:pt x="1501" y="775"/>
                    </a:cubicBezTo>
                    <a:cubicBezTo>
                      <a:pt x="1513" y="358"/>
                      <a:pt x="1192" y="25"/>
                      <a:pt x="787" y="1"/>
                    </a:cubicBezTo>
                    <a:cubicBezTo>
                      <a:pt x="779" y="1"/>
                      <a:pt x="771" y="1"/>
                      <a:pt x="764"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35" name="Google Shape;6135;p46"/>
              <p:cNvSpPr/>
              <p:nvPr/>
            </p:nvSpPr>
            <p:spPr>
              <a:xfrm>
                <a:off x="979575" y="1313600"/>
                <a:ext cx="27700" cy="26600"/>
              </a:xfrm>
              <a:custGeom>
                <a:avLst/>
                <a:gdLst/>
                <a:ahLst/>
                <a:cxnLst/>
                <a:rect l="l" t="t" r="r" b="b"/>
                <a:pathLst>
                  <a:path w="1108" h="1064" extrusionOk="0">
                    <a:moveTo>
                      <a:pt x="524" y="1"/>
                    </a:moveTo>
                    <a:cubicBezTo>
                      <a:pt x="448" y="1"/>
                      <a:pt x="381" y="24"/>
                      <a:pt x="322" y="63"/>
                    </a:cubicBezTo>
                    <a:cubicBezTo>
                      <a:pt x="155" y="147"/>
                      <a:pt x="36" y="313"/>
                      <a:pt x="24" y="504"/>
                    </a:cubicBezTo>
                    <a:cubicBezTo>
                      <a:pt x="0" y="802"/>
                      <a:pt x="239" y="1040"/>
                      <a:pt x="536" y="1064"/>
                    </a:cubicBezTo>
                    <a:cubicBezTo>
                      <a:pt x="584" y="1064"/>
                      <a:pt x="620" y="1040"/>
                      <a:pt x="655" y="1040"/>
                    </a:cubicBezTo>
                    <a:cubicBezTo>
                      <a:pt x="893" y="992"/>
                      <a:pt x="1072" y="802"/>
                      <a:pt x="1096" y="552"/>
                    </a:cubicBezTo>
                    <a:cubicBezTo>
                      <a:pt x="1108" y="254"/>
                      <a:pt x="870" y="16"/>
                      <a:pt x="572" y="4"/>
                    </a:cubicBezTo>
                    <a:cubicBezTo>
                      <a:pt x="556" y="2"/>
                      <a:pt x="540" y="1"/>
                      <a:pt x="52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36" name="Google Shape;6136;p46"/>
              <p:cNvSpPr/>
              <p:nvPr/>
            </p:nvSpPr>
            <p:spPr>
              <a:xfrm>
                <a:off x="692925" y="1529475"/>
                <a:ext cx="44375" cy="43825"/>
              </a:xfrm>
              <a:custGeom>
                <a:avLst/>
                <a:gdLst/>
                <a:ahLst/>
                <a:cxnLst/>
                <a:rect l="l" t="t" r="r" b="b"/>
                <a:pathLst>
                  <a:path w="1775" h="1753" extrusionOk="0">
                    <a:moveTo>
                      <a:pt x="895" y="1"/>
                    </a:moveTo>
                    <a:cubicBezTo>
                      <a:pt x="428" y="1"/>
                      <a:pt x="24" y="366"/>
                      <a:pt x="13" y="846"/>
                    </a:cubicBezTo>
                    <a:cubicBezTo>
                      <a:pt x="1" y="1322"/>
                      <a:pt x="370" y="1739"/>
                      <a:pt x="858" y="1751"/>
                    </a:cubicBezTo>
                    <a:cubicBezTo>
                      <a:pt x="873" y="1752"/>
                      <a:pt x="887" y="1752"/>
                      <a:pt x="901" y="1752"/>
                    </a:cubicBezTo>
                    <a:cubicBezTo>
                      <a:pt x="1370" y="1752"/>
                      <a:pt x="1751" y="1379"/>
                      <a:pt x="1763" y="906"/>
                    </a:cubicBezTo>
                    <a:cubicBezTo>
                      <a:pt x="1775" y="430"/>
                      <a:pt x="1406" y="13"/>
                      <a:pt x="918" y="1"/>
                    </a:cubicBezTo>
                    <a:cubicBezTo>
                      <a:pt x="910" y="1"/>
                      <a:pt x="903" y="1"/>
                      <a:pt x="895"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37" name="Google Shape;6137;p46"/>
              <p:cNvSpPr/>
              <p:nvPr/>
            </p:nvSpPr>
            <p:spPr>
              <a:xfrm>
                <a:off x="543500" y="1528300"/>
                <a:ext cx="7175" cy="7175"/>
              </a:xfrm>
              <a:custGeom>
                <a:avLst/>
                <a:gdLst/>
                <a:ahLst/>
                <a:cxnLst/>
                <a:rect l="l" t="t" r="r" b="b"/>
                <a:pathLst>
                  <a:path w="287" h="287" extrusionOk="0">
                    <a:moveTo>
                      <a:pt x="156" y="0"/>
                    </a:moveTo>
                    <a:cubicBezTo>
                      <a:pt x="84" y="0"/>
                      <a:pt x="1" y="60"/>
                      <a:pt x="1" y="131"/>
                    </a:cubicBezTo>
                    <a:cubicBezTo>
                      <a:pt x="1" y="215"/>
                      <a:pt x="60" y="286"/>
                      <a:pt x="144" y="286"/>
                    </a:cubicBezTo>
                    <a:cubicBezTo>
                      <a:pt x="215" y="286"/>
                      <a:pt x="287" y="226"/>
                      <a:pt x="287" y="155"/>
                    </a:cubicBezTo>
                    <a:cubicBezTo>
                      <a:pt x="287" y="72"/>
                      <a:pt x="227" y="0"/>
                      <a:pt x="156"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38" name="Google Shape;6138;p46"/>
              <p:cNvSpPr/>
              <p:nvPr/>
            </p:nvSpPr>
            <p:spPr>
              <a:xfrm>
                <a:off x="611375" y="1533950"/>
                <a:ext cx="15500" cy="15575"/>
              </a:xfrm>
              <a:custGeom>
                <a:avLst/>
                <a:gdLst/>
                <a:ahLst/>
                <a:cxnLst/>
                <a:rect l="l" t="t" r="r" b="b"/>
                <a:pathLst>
                  <a:path w="620" h="623" extrusionOk="0">
                    <a:moveTo>
                      <a:pt x="322" y="0"/>
                    </a:moveTo>
                    <a:cubicBezTo>
                      <a:pt x="143" y="0"/>
                      <a:pt x="12" y="131"/>
                      <a:pt x="0" y="298"/>
                    </a:cubicBezTo>
                    <a:cubicBezTo>
                      <a:pt x="0" y="477"/>
                      <a:pt x="131" y="608"/>
                      <a:pt x="298" y="620"/>
                    </a:cubicBezTo>
                    <a:cubicBezTo>
                      <a:pt x="311" y="621"/>
                      <a:pt x="324" y="622"/>
                      <a:pt x="337" y="622"/>
                    </a:cubicBezTo>
                    <a:cubicBezTo>
                      <a:pt x="497" y="622"/>
                      <a:pt x="620" y="487"/>
                      <a:pt x="620" y="322"/>
                    </a:cubicBezTo>
                    <a:cubicBezTo>
                      <a:pt x="620" y="143"/>
                      <a:pt x="489" y="12"/>
                      <a:pt x="32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39" name="Google Shape;6139;p46"/>
              <p:cNvSpPr/>
              <p:nvPr/>
            </p:nvSpPr>
            <p:spPr>
              <a:xfrm>
                <a:off x="979275" y="1752725"/>
                <a:ext cx="39625" cy="38725"/>
              </a:xfrm>
              <a:custGeom>
                <a:avLst/>
                <a:gdLst/>
                <a:ahLst/>
                <a:cxnLst/>
                <a:rect l="l" t="t" r="r" b="b"/>
                <a:pathLst>
                  <a:path w="1585" h="1549" extrusionOk="0">
                    <a:moveTo>
                      <a:pt x="800" y="0"/>
                    </a:moveTo>
                    <a:cubicBezTo>
                      <a:pt x="381" y="0"/>
                      <a:pt x="36" y="329"/>
                      <a:pt x="12" y="739"/>
                    </a:cubicBezTo>
                    <a:cubicBezTo>
                      <a:pt x="1" y="1179"/>
                      <a:pt x="334" y="1536"/>
                      <a:pt x="763" y="1548"/>
                    </a:cubicBezTo>
                    <a:cubicBezTo>
                      <a:pt x="770" y="1549"/>
                      <a:pt x="777" y="1549"/>
                      <a:pt x="784" y="1549"/>
                    </a:cubicBezTo>
                    <a:cubicBezTo>
                      <a:pt x="1203" y="1549"/>
                      <a:pt x="1549" y="1208"/>
                      <a:pt x="1560" y="798"/>
                    </a:cubicBezTo>
                    <a:cubicBezTo>
                      <a:pt x="1584" y="370"/>
                      <a:pt x="1239" y="12"/>
                      <a:pt x="822" y="1"/>
                    </a:cubicBezTo>
                    <a:cubicBezTo>
                      <a:pt x="815" y="0"/>
                      <a:pt x="807" y="0"/>
                      <a:pt x="800"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40" name="Google Shape;6140;p46"/>
              <p:cNvSpPr/>
              <p:nvPr/>
            </p:nvSpPr>
            <p:spPr>
              <a:xfrm>
                <a:off x="1030775" y="1666700"/>
                <a:ext cx="40500" cy="39925"/>
              </a:xfrm>
              <a:custGeom>
                <a:avLst/>
                <a:gdLst/>
                <a:ahLst/>
                <a:cxnLst/>
                <a:rect l="l" t="t" r="r" b="b"/>
                <a:pathLst>
                  <a:path w="1620" h="1597" extrusionOk="0">
                    <a:moveTo>
                      <a:pt x="811" y="0"/>
                    </a:moveTo>
                    <a:cubicBezTo>
                      <a:pt x="369" y="0"/>
                      <a:pt x="24" y="341"/>
                      <a:pt x="12" y="775"/>
                    </a:cubicBezTo>
                    <a:cubicBezTo>
                      <a:pt x="0" y="1227"/>
                      <a:pt x="358" y="1584"/>
                      <a:pt x="786" y="1596"/>
                    </a:cubicBezTo>
                    <a:cubicBezTo>
                      <a:pt x="794" y="1596"/>
                      <a:pt x="801" y="1596"/>
                      <a:pt x="808" y="1596"/>
                    </a:cubicBezTo>
                    <a:cubicBezTo>
                      <a:pt x="1239" y="1596"/>
                      <a:pt x="1584" y="1255"/>
                      <a:pt x="1608" y="822"/>
                    </a:cubicBezTo>
                    <a:cubicBezTo>
                      <a:pt x="1620" y="370"/>
                      <a:pt x="1274" y="13"/>
                      <a:pt x="834" y="1"/>
                    </a:cubicBezTo>
                    <a:cubicBezTo>
                      <a:pt x="826" y="0"/>
                      <a:pt x="819" y="0"/>
                      <a:pt x="81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41" name="Google Shape;6141;p46"/>
              <p:cNvSpPr/>
              <p:nvPr/>
            </p:nvSpPr>
            <p:spPr>
              <a:xfrm>
                <a:off x="1391525" y="1541700"/>
                <a:ext cx="19075" cy="18775"/>
              </a:xfrm>
              <a:custGeom>
                <a:avLst/>
                <a:gdLst/>
                <a:ahLst/>
                <a:cxnLst/>
                <a:rect l="l" t="t" r="r" b="b"/>
                <a:pathLst>
                  <a:path w="763" h="751" extrusionOk="0">
                    <a:moveTo>
                      <a:pt x="394" y="0"/>
                    </a:moveTo>
                    <a:cubicBezTo>
                      <a:pt x="179" y="0"/>
                      <a:pt x="1" y="167"/>
                      <a:pt x="1" y="357"/>
                    </a:cubicBezTo>
                    <a:cubicBezTo>
                      <a:pt x="1" y="572"/>
                      <a:pt x="167" y="750"/>
                      <a:pt x="370" y="750"/>
                    </a:cubicBezTo>
                    <a:cubicBezTo>
                      <a:pt x="377" y="751"/>
                      <a:pt x="384" y="751"/>
                      <a:pt x="391" y="751"/>
                    </a:cubicBezTo>
                    <a:cubicBezTo>
                      <a:pt x="596" y="751"/>
                      <a:pt x="763" y="589"/>
                      <a:pt x="763" y="393"/>
                    </a:cubicBezTo>
                    <a:cubicBezTo>
                      <a:pt x="763" y="179"/>
                      <a:pt x="596" y="0"/>
                      <a:pt x="394"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42" name="Google Shape;6142;p46"/>
              <p:cNvSpPr/>
              <p:nvPr/>
            </p:nvSpPr>
            <p:spPr>
              <a:xfrm>
                <a:off x="1607025" y="1481550"/>
                <a:ext cx="19075" cy="18800"/>
              </a:xfrm>
              <a:custGeom>
                <a:avLst/>
                <a:gdLst/>
                <a:ahLst/>
                <a:cxnLst/>
                <a:rect l="l" t="t" r="r" b="b"/>
                <a:pathLst>
                  <a:path w="763" h="752" extrusionOk="0">
                    <a:moveTo>
                      <a:pt x="382" y="1"/>
                    </a:moveTo>
                    <a:cubicBezTo>
                      <a:pt x="179" y="1"/>
                      <a:pt x="1" y="156"/>
                      <a:pt x="1" y="370"/>
                    </a:cubicBezTo>
                    <a:cubicBezTo>
                      <a:pt x="1" y="572"/>
                      <a:pt x="168" y="751"/>
                      <a:pt x="370" y="751"/>
                    </a:cubicBezTo>
                    <a:cubicBezTo>
                      <a:pt x="572" y="751"/>
                      <a:pt x="763" y="596"/>
                      <a:pt x="763" y="382"/>
                    </a:cubicBezTo>
                    <a:cubicBezTo>
                      <a:pt x="763" y="180"/>
                      <a:pt x="596" y="1"/>
                      <a:pt x="38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43" name="Google Shape;6143;p46"/>
              <p:cNvSpPr/>
              <p:nvPr/>
            </p:nvSpPr>
            <p:spPr>
              <a:xfrm>
                <a:off x="1392425" y="1452700"/>
                <a:ext cx="15800" cy="16100"/>
              </a:xfrm>
              <a:custGeom>
                <a:avLst/>
                <a:gdLst/>
                <a:ahLst/>
                <a:cxnLst/>
                <a:rect l="l" t="t" r="r" b="b"/>
                <a:pathLst>
                  <a:path w="632" h="644" extrusionOk="0">
                    <a:moveTo>
                      <a:pt x="322" y="0"/>
                    </a:moveTo>
                    <a:cubicBezTo>
                      <a:pt x="143" y="0"/>
                      <a:pt x="0" y="143"/>
                      <a:pt x="0" y="322"/>
                    </a:cubicBezTo>
                    <a:cubicBezTo>
                      <a:pt x="0" y="500"/>
                      <a:pt x="131" y="643"/>
                      <a:pt x="310" y="643"/>
                    </a:cubicBezTo>
                    <a:cubicBezTo>
                      <a:pt x="489" y="643"/>
                      <a:pt x="620" y="512"/>
                      <a:pt x="631" y="333"/>
                    </a:cubicBezTo>
                    <a:cubicBezTo>
                      <a:pt x="631" y="155"/>
                      <a:pt x="501" y="0"/>
                      <a:pt x="32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44" name="Google Shape;6144;p46"/>
              <p:cNvSpPr/>
              <p:nvPr/>
            </p:nvSpPr>
            <p:spPr>
              <a:xfrm>
                <a:off x="1718650" y="1245225"/>
                <a:ext cx="32775" cy="32475"/>
              </a:xfrm>
              <a:custGeom>
                <a:avLst/>
                <a:gdLst/>
                <a:ahLst/>
                <a:cxnLst/>
                <a:rect l="l" t="t" r="r" b="b"/>
                <a:pathLst>
                  <a:path w="1311" h="1299" extrusionOk="0">
                    <a:moveTo>
                      <a:pt x="645" y="0"/>
                    </a:moveTo>
                    <a:cubicBezTo>
                      <a:pt x="298" y="0"/>
                      <a:pt x="13" y="270"/>
                      <a:pt x="13" y="620"/>
                    </a:cubicBezTo>
                    <a:cubicBezTo>
                      <a:pt x="1" y="977"/>
                      <a:pt x="286" y="1274"/>
                      <a:pt x="644" y="1298"/>
                    </a:cubicBezTo>
                    <a:lnTo>
                      <a:pt x="727" y="1298"/>
                    </a:lnTo>
                    <a:cubicBezTo>
                      <a:pt x="1037" y="1262"/>
                      <a:pt x="1298" y="1001"/>
                      <a:pt x="1298" y="667"/>
                    </a:cubicBezTo>
                    <a:cubicBezTo>
                      <a:pt x="1310" y="346"/>
                      <a:pt x="1072" y="72"/>
                      <a:pt x="763" y="12"/>
                    </a:cubicBezTo>
                    <a:cubicBezTo>
                      <a:pt x="727" y="12"/>
                      <a:pt x="703" y="0"/>
                      <a:pt x="667" y="0"/>
                    </a:cubicBezTo>
                    <a:cubicBezTo>
                      <a:pt x="660" y="0"/>
                      <a:pt x="652" y="0"/>
                      <a:pt x="645"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45" name="Google Shape;6145;p46"/>
              <p:cNvSpPr/>
              <p:nvPr/>
            </p:nvSpPr>
            <p:spPr>
              <a:xfrm>
                <a:off x="1525475" y="1486925"/>
                <a:ext cx="43175" cy="42600"/>
              </a:xfrm>
              <a:custGeom>
                <a:avLst/>
                <a:gdLst/>
                <a:ahLst/>
                <a:cxnLst/>
                <a:rect l="l" t="t" r="r" b="b"/>
                <a:pathLst>
                  <a:path w="1727" h="1704" extrusionOk="0">
                    <a:moveTo>
                      <a:pt x="871" y="0"/>
                    </a:moveTo>
                    <a:cubicBezTo>
                      <a:pt x="417" y="0"/>
                      <a:pt x="48" y="353"/>
                      <a:pt x="12" y="822"/>
                    </a:cubicBezTo>
                    <a:cubicBezTo>
                      <a:pt x="1" y="1286"/>
                      <a:pt x="358" y="1667"/>
                      <a:pt x="834" y="1703"/>
                    </a:cubicBezTo>
                    <a:cubicBezTo>
                      <a:pt x="842" y="1703"/>
                      <a:pt x="849" y="1703"/>
                      <a:pt x="857" y="1703"/>
                    </a:cubicBezTo>
                    <a:cubicBezTo>
                      <a:pt x="1311" y="1703"/>
                      <a:pt x="1703" y="1350"/>
                      <a:pt x="1715" y="881"/>
                    </a:cubicBezTo>
                    <a:cubicBezTo>
                      <a:pt x="1727" y="417"/>
                      <a:pt x="1370" y="36"/>
                      <a:pt x="894" y="0"/>
                    </a:cubicBezTo>
                    <a:cubicBezTo>
                      <a:pt x="886" y="0"/>
                      <a:pt x="878" y="0"/>
                      <a:pt x="87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46" name="Google Shape;6146;p46"/>
              <p:cNvSpPr/>
              <p:nvPr/>
            </p:nvSpPr>
            <p:spPr>
              <a:xfrm>
                <a:off x="3114675" y="1765825"/>
                <a:ext cx="133950" cy="237550"/>
              </a:xfrm>
              <a:custGeom>
                <a:avLst/>
                <a:gdLst/>
                <a:ahLst/>
                <a:cxnLst/>
                <a:rect l="l" t="t" r="r" b="b"/>
                <a:pathLst>
                  <a:path w="5358" h="9502" extrusionOk="0">
                    <a:moveTo>
                      <a:pt x="4167" y="0"/>
                    </a:moveTo>
                    <a:cubicBezTo>
                      <a:pt x="4167" y="0"/>
                      <a:pt x="1857" y="715"/>
                      <a:pt x="833" y="3346"/>
                    </a:cubicBezTo>
                    <a:cubicBezTo>
                      <a:pt x="667" y="3763"/>
                      <a:pt x="548" y="4215"/>
                      <a:pt x="464" y="4680"/>
                    </a:cubicBezTo>
                    <a:cubicBezTo>
                      <a:pt x="0" y="7037"/>
                      <a:pt x="429" y="9502"/>
                      <a:pt x="429" y="9502"/>
                    </a:cubicBezTo>
                    <a:cubicBezTo>
                      <a:pt x="429" y="9502"/>
                      <a:pt x="3227" y="7394"/>
                      <a:pt x="4286" y="4811"/>
                    </a:cubicBezTo>
                    <a:cubicBezTo>
                      <a:pt x="4298" y="4787"/>
                      <a:pt x="4310" y="4763"/>
                      <a:pt x="4334" y="4715"/>
                    </a:cubicBezTo>
                    <a:cubicBezTo>
                      <a:pt x="5358" y="2084"/>
                      <a:pt x="4167" y="0"/>
                      <a:pt x="4167"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47" name="Google Shape;6147;p46"/>
              <p:cNvSpPr/>
              <p:nvPr/>
            </p:nvSpPr>
            <p:spPr>
              <a:xfrm>
                <a:off x="1956475" y="1742900"/>
                <a:ext cx="170300" cy="199150"/>
              </a:xfrm>
              <a:custGeom>
                <a:avLst/>
                <a:gdLst/>
                <a:ahLst/>
                <a:cxnLst/>
                <a:rect l="l" t="t" r="r" b="b"/>
                <a:pathLst>
                  <a:path w="6812" h="7966" extrusionOk="0">
                    <a:moveTo>
                      <a:pt x="6811" y="1"/>
                    </a:moveTo>
                    <a:cubicBezTo>
                      <a:pt x="6811" y="1"/>
                      <a:pt x="3430" y="1215"/>
                      <a:pt x="1668" y="3418"/>
                    </a:cubicBezTo>
                    <a:cubicBezTo>
                      <a:pt x="1489" y="3632"/>
                      <a:pt x="1322" y="3870"/>
                      <a:pt x="1191" y="4096"/>
                    </a:cubicBezTo>
                    <a:cubicBezTo>
                      <a:pt x="1" y="6073"/>
                      <a:pt x="394" y="7966"/>
                      <a:pt x="394" y="7966"/>
                    </a:cubicBezTo>
                    <a:cubicBezTo>
                      <a:pt x="394" y="7966"/>
                      <a:pt x="2811" y="7966"/>
                      <a:pt x="4585" y="5763"/>
                    </a:cubicBezTo>
                    <a:cubicBezTo>
                      <a:pt x="4954" y="5299"/>
                      <a:pt x="5263" y="4763"/>
                      <a:pt x="5537" y="4227"/>
                    </a:cubicBezTo>
                    <a:cubicBezTo>
                      <a:pt x="6525" y="2227"/>
                      <a:pt x="6811" y="1"/>
                      <a:pt x="6811"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48" name="Google Shape;6148;p46"/>
              <p:cNvSpPr/>
              <p:nvPr/>
            </p:nvSpPr>
            <p:spPr>
              <a:xfrm>
                <a:off x="2030900" y="1190150"/>
                <a:ext cx="109250" cy="117300"/>
              </a:xfrm>
              <a:custGeom>
                <a:avLst/>
                <a:gdLst/>
                <a:ahLst/>
                <a:cxnLst/>
                <a:rect l="l" t="t" r="r" b="b"/>
                <a:pathLst>
                  <a:path w="4370" h="4692" extrusionOk="0">
                    <a:moveTo>
                      <a:pt x="774" y="1"/>
                    </a:moveTo>
                    <a:lnTo>
                      <a:pt x="774" y="1"/>
                    </a:lnTo>
                    <a:cubicBezTo>
                      <a:pt x="0" y="2703"/>
                      <a:pt x="1381" y="4692"/>
                      <a:pt x="1381" y="4692"/>
                    </a:cubicBezTo>
                    <a:cubicBezTo>
                      <a:pt x="1381" y="4692"/>
                      <a:pt x="3596" y="3751"/>
                      <a:pt x="4370" y="1037"/>
                    </a:cubicBezTo>
                    <a:lnTo>
                      <a:pt x="774"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49" name="Google Shape;6149;p46"/>
              <p:cNvSpPr/>
              <p:nvPr/>
            </p:nvSpPr>
            <p:spPr>
              <a:xfrm>
                <a:off x="2030900" y="1190150"/>
                <a:ext cx="109250" cy="117300"/>
              </a:xfrm>
              <a:custGeom>
                <a:avLst/>
                <a:gdLst/>
                <a:ahLst/>
                <a:cxnLst/>
                <a:rect l="l" t="t" r="r" b="b"/>
                <a:pathLst>
                  <a:path w="4370" h="4692" fill="none" extrusionOk="0">
                    <a:moveTo>
                      <a:pt x="774" y="1"/>
                    </a:moveTo>
                    <a:cubicBezTo>
                      <a:pt x="0" y="2703"/>
                      <a:pt x="1381" y="4692"/>
                      <a:pt x="1381" y="4692"/>
                    </a:cubicBezTo>
                    <a:cubicBezTo>
                      <a:pt x="1381" y="4692"/>
                      <a:pt x="3596" y="3751"/>
                      <a:pt x="4370" y="1037"/>
                    </a:cubicBezTo>
                  </a:path>
                </a:pathLst>
              </a:custGeom>
              <a:no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50" name="Google Shape;6150;p46"/>
              <p:cNvSpPr/>
              <p:nvPr/>
            </p:nvSpPr>
            <p:spPr>
              <a:xfrm>
                <a:off x="2622350" y="1367550"/>
                <a:ext cx="27100" cy="26525"/>
              </a:xfrm>
              <a:custGeom>
                <a:avLst/>
                <a:gdLst/>
                <a:ahLst/>
                <a:cxnLst/>
                <a:rect l="l" t="t" r="r" b="b"/>
                <a:pathLst>
                  <a:path w="1084" h="1061" extrusionOk="0">
                    <a:moveTo>
                      <a:pt x="572" y="1"/>
                    </a:moveTo>
                    <a:cubicBezTo>
                      <a:pt x="476" y="1"/>
                      <a:pt x="393" y="25"/>
                      <a:pt x="310" y="60"/>
                    </a:cubicBezTo>
                    <a:cubicBezTo>
                      <a:pt x="143" y="156"/>
                      <a:pt x="36" y="310"/>
                      <a:pt x="12" y="513"/>
                    </a:cubicBezTo>
                    <a:cubicBezTo>
                      <a:pt x="0" y="811"/>
                      <a:pt x="238" y="1049"/>
                      <a:pt x="536" y="1061"/>
                    </a:cubicBezTo>
                    <a:cubicBezTo>
                      <a:pt x="583" y="1061"/>
                      <a:pt x="607" y="1049"/>
                      <a:pt x="655" y="1049"/>
                    </a:cubicBezTo>
                    <a:cubicBezTo>
                      <a:pt x="893" y="1001"/>
                      <a:pt x="1072" y="811"/>
                      <a:pt x="1084" y="549"/>
                    </a:cubicBezTo>
                    <a:cubicBezTo>
                      <a:pt x="1084" y="251"/>
                      <a:pt x="869" y="13"/>
                      <a:pt x="57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51" name="Google Shape;6151;p46"/>
              <p:cNvSpPr/>
              <p:nvPr/>
            </p:nvSpPr>
            <p:spPr>
              <a:xfrm>
                <a:off x="2272300" y="1153250"/>
                <a:ext cx="24425" cy="23850"/>
              </a:xfrm>
              <a:custGeom>
                <a:avLst/>
                <a:gdLst/>
                <a:ahLst/>
                <a:cxnLst/>
                <a:rect l="l" t="t" r="r" b="b"/>
                <a:pathLst>
                  <a:path w="977" h="954" extrusionOk="0">
                    <a:moveTo>
                      <a:pt x="500" y="0"/>
                    </a:moveTo>
                    <a:cubicBezTo>
                      <a:pt x="238" y="0"/>
                      <a:pt x="24" y="191"/>
                      <a:pt x="12" y="465"/>
                    </a:cubicBezTo>
                    <a:cubicBezTo>
                      <a:pt x="0" y="715"/>
                      <a:pt x="203" y="941"/>
                      <a:pt x="477" y="953"/>
                    </a:cubicBezTo>
                    <a:cubicBezTo>
                      <a:pt x="484" y="953"/>
                      <a:pt x="491" y="953"/>
                      <a:pt x="498" y="953"/>
                    </a:cubicBezTo>
                    <a:cubicBezTo>
                      <a:pt x="739" y="953"/>
                      <a:pt x="953" y="755"/>
                      <a:pt x="965" y="489"/>
                    </a:cubicBezTo>
                    <a:cubicBezTo>
                      <a:pt x="977" y="239"/>
                      <a:pt x="774" y="12"/>
                      <a:pt x="500"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52" name="Google Shape;6152;p46"/>
              <p:cNvSpPr/>
              <p:nvPr/>
            </p:nvSpPr>
            <p:spPr>
              <a:xfrm>
                <a:off x="2335700" y="1583650"/>
                <a:ext cx="44375" cy="44100"/>
              </a:xfrm>
              <a:custGeom>
                <a:avLst/>
                <a:gdLst/>
                <a:ahLst/>
                <a:cxnLst/>
                <a:rect l="l" t="t" r="r" b="b"/>
                <a:pathLst>
                  <a:path w="1775" h="1764" extrusionOk="0">
                    <a:moveTo>
                      <a:pt x="895" y="1"/>
                    </a:moveTo>
                    <a:cubicBezTo>
                      <a:pt x="428" y="1"/>
                      <a:pt x="24" y="366"/>
                      <a:pt x="0" y="858"/>
                    </a:cubicBezTo>
                    <a:cubicBezTo>
                      <a:pt x="0" y="1334"/>
                      <a:pt x="381" y="1727"/>
                      <a:pt x="858" y="1763"/>
                    </a:cubicBezTo>
                    <a:cubicBezTo>
                      <a:pt x="865" y="1763"/>
                      <a:pt x="873" y="1763"/>
                      <a:pt x="880" y="1763"/>
                    </a:cubicBezTo>
                    <a:cubicBezTo>
                      <a:pt x="1347" y="1763"/>
                      <a:pt x="1751" y="1398"/>
                      <a:pt x="1762" y="918"/>
                    </a:cubicBezTo>
                    <a:cubicBezTo>
                      <a:pt x="1774" y="441"/>
                      <a:pt x="1405" y="25"/>
                      <a:pt x="917" y="1"/>
                    </a:cubicBezTo>
                    <a:cubicBezTo>
                      <a:pt x="910" y="1"/>
                      <a:pt x="902" y="1"/>
                      <a:pt x="895"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53" name="Google Shape;6153;p46"/>
              <p:cNvSpPr/>
              <p:nvPr/>
            </p:nvSpPr>
            <p:spPr>
              <a:xfrm>
                <a:off x="2049950" y="1626500"/>
                <a:ext cx="37825" cy="36950"/>
              </a:xfrm>
              <a:custGeom>
                <a:avLst/>
                <a:gdLst/>
                <a:ahLst/>
                <a:cxnLst/>
                <a:rect l="l" t="t" r="r" b="b"/>
                <a:pathLst>
                  <a:path w="1513" h="1478" extrusionOk="0">
                    <a:moveTo>
                      <a:pt x="764" y="1"/>
                    </a:moveTo>
                    <a:cubicBezTo>
                      <a:pt x="369" y="1"/>
                      <a:pt x="36" y="307"/>
                      <a:pt x="24" y="716"/>
                    </a:cubicBezTo>
                    <a:cubicBezTo>
                      <a:pt x="0" y="1120"/>
                      <a:pt x="322" y="1466"/>
                      <a:pt x="739" y="1478"/>
                    </a:cubicBezTo>
                    <a:cubicBezTo>
                      <a:pt x="1143" y="1478"/>
                      <a:pt x="1477" y="1168"/>
                      <a:pt x="1501" y="763"/>
                    </a:cubicBezTo>
                    <a:cubicBezTo>
                      <a:pt x="1512" y="358"/>
                      <a:pt x="1203" y="13"/>
                      <a:pt x="786" y="1"/>
                    </a:cubicBezTo>
                    <a:cubicBezTo>
                      <a:pt x="779" y="1"/>
                      <a:pt x="771" y="1"/>
                      <a:pt x="76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54" name="Google Shape;6154;p46"/>
              <p:cNvSpPr/>
              <p:nvPr/>
            </p:nvSpPr>
            <p:spPr>
              <a:xfrm>
                <a:off x="2186275" y="1582175"/>
                <a:ext cx="7175" cy="7200"/>
              </a:xfrm>
              <a:custGeom>
                <a:avLst/>
                <a:gdLst/>
                <a:ahLst/>
                <a:cxnLst/>
                <a:rect l="l" t="t" r="r" b="b"/>
                <a:pathLst>
                  <a:path w="287" h="288" extrusionOk="0">
                    <a:moveTo>
                      <a:pt x="155" y="0"/>
                    </a:moveTo>
                    <a:cubicBezTo>
                      <a:pt x="72" y="0"/>
                      <a:pt x="0" y="60"/>
                      <a:pt x="0" y="143"/>
                    </a:cubicBezTo>
                    <a:cubicBezTo>
                      <a:pt x="0" y="215"/>
                      <a:pt x="60" y="286"/>
                      <a:pt x="131" y="286"/>
                    </a:cubicBezTo>
                    <a:cubicBezTo>
                      <a:pt x="139" y="287"/>
                      <a:pt x="146" y="288"/>
                      <a:pt x="153" y="288"/>
                    </a:cubicBezTo>
                    <a:cubicBezTo>
                      <a:pt x="226" y="288"/>
                      <a:pt x="286" y="231"/>
                      <a:pt x="286" y="155"/>
                    </a:cubicBezTo>
                    <a:cubicBezTo>
                      <a:pt x="286" y="84"/>
                      <a:pt x="227" y="0"/>
                      <a:pt x="155"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55" name="Google Shape;6155;p46"/>
              <p:cNvSpPr/>
              <p:nvPr/>
            </p:nvSpPr>
            <p:spPr>
              <a:xfrm>
                <a:off x="2253850" y="1588125"/>
                <a:ext cx="15800" cy="15825"/>
              </a:xfrm>
              <a:custGeom>
                <a:avLst/>
                <a:gdLst/>
                <a:ahLst/>
                <a:cxnLst/>
                <a:rect l="l" t="t" r="r" b="b"/>
                <a:pathLst>
                  <a:path w="632" h="633" extrusionOk="0">
                    <a:moveTo>
                      <a:pt x="334" y="0"/>
                    </a:moveTo>
                    <a:cubicBezTo>
                      <a:pt x="155" y="0"/>
                      <a:pt x="24" y="143"/>
                      <a:pt x="0" y="298"/>
                    </a:cubicBezTo>
                    <a:cubicBezTo>
                      <a:pt x="0" y="477"/>
                      <a:pt x="143" y="620"/>
                      <a:pt x="298" y="631"/>
                    </a:cubicBezTo>
                    <a:cubicBezTo>
                      <a:pt x="305" y="632"/>
                      <a:pt x="313" y="632"/>
                      <a:pt x="320" y="632"/>
                    </a:cubicBezTo>
                    <a:cubicBezTo>
                      <a:pt x="499" y="632"/>
                      <a:pt x="631" y="494"/>
                      <a:pt x="631" y="334"/>
                    </a:cubicBezTo>
                    <a:cubicBezTo>
                      <a:pt x="631" y="155"/>
                      <a:pt x="500" y="24"/>
                      <a:pt x="334"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56" name="Google Shape;6156;p46"/>
              <p:cNvSpPr/>
              <p:nvPr/>
            </p:nvSpPr>
            <p:spPr>
              <a:xfrm>
                <a:off x="2621750" y="1806600"/>
                <a:ext cx="39600" cy="38725"/>
              </a:xfrm>
              <a:custGeom>
                <a:avLst/>
                <a:gdLst/>
                <a:ahLst/>
                <a:cxnLst/>
                <a:rect l="l" t="t" r="r" b="b"/>
                <a:pathLst>
                  <a:path w="1584" h="1549" extrusionOk="0">
                    <a:moveTo>
                      <a:pt x="800" y="0"/>
                    </a:moveTo>
                    <a:cubicBezTo>
                      <a:pt x="381" y="0"/>
                      <a:pt x="36" y="341"/>
                      <a:pt x="24" y="751"/>
                    </a:cubicBezTo>
                    <a:cubicBezTo>
                      <a:pt x="0" y="1179"/>
                      <a:pt x="334" y="1536"/>
                      <a:pt x="762" y="1548"/>
                    </a:cubicBezTo>
                    <a:cubicBezTo>
                      <a:pt x="770" y="1549"/>
                      <a:pt x="778" y="1549"/>
                      <a:pt x="785" y="1549"/>
                    </a:cubicBezTo>
                    <a:cubicBezTo>
                      <a:pt x="1215" y="1549"/>
                      <a:pt x="1560" y="1219"/>
                      <a:pt x="1572" y="798"/>
                    </a:cubicBezTo>
                    <a:cubicBezTo>
                      <a:pt x="1584" y="370"/>
                      <a:pt x="1239" y="12"/>
                      <a:pt x="822" y="1"/>
                    </a:cubicBezTo>
                    <a:cubicBezTo>
                      <a:pt x="815" y="0"/>
                      <a:pt x="807" y="0"/>
                      <a:pt x="800"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57" name="Google Shape;6157;p46"/>
              <p:cNvSpPr/>
              <p:nvPr/>
            </p:nvSpPr>
            <p:spPr>
              <a:xfrm>
                <a:off x="2673250" y="1721150"/>
                <a:ext cx="40800" cy="39675"/>
              </a:xfrm>
              <a:custGeom>
                <a:avLst/>
                <a:gdLst/>
                <a:ahLst/>
                <a:cxnLst/>
                <a:rect l="l" t="t" r="r" b="b"/>
                <a:pathLst>
                  <a:path w="1632" h="1587" extrusionOk="0">
                    <a:moveTo>
                      <a:pt x="791" y="0"/>
                    </a:moveTo>
                    <a:cubicBezTo>
                      <a:pt x="370" y="0"/>
                      <a:pt x="35" y="338"/>
                      <a:pt x="12" y="775"/>
                    </a:cubicBezTo>
                    <a:cubicBezTo>
                      <a:pt x="0" y="1216"/>
                      <a:pt x="345" y="1573"/>
                      <a:pt x="798" y="1585"/>
                    </a:cubicBezTo>
                    <a:cubicBezTo>
                      <a:pt x="812" y="1586"/>
                      <a:pt x="826" y="1586"/>
                      <a:pt x="841" y="1586"/>
                    </a:cubicBezTo>
                    <a:cubicBezTo>
                      <a:pt x="1261" y="1586"/>
                      <a:pt x="1596" y="1249"/>
                      <a:pt x="1607" y="811"/>
                    </a:cubicBezTo>
                    <a:cubicBezTo>
                      <a:pt x="1631" y="371"/>
                      <a:pt x="1286" y="13"/>
                      <a:pt x="833" y="1"/>
                    </a:cubicBezTo>
                    <a:cubicBezTo>
                      <a:pt x="819" y="1"/>
                      <a:pt x="805" y="0"/>
                      <a:pt x="79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58" name="Google Shape;6158;p46"/>
              <p:cNvSpPr/>
              <p:nvPr/>
            </p:nvSpPr>
            <p:spPr>
              <a:xfrm>
                <a:off x="3034300" y="1595575"/>
                <a:ext cx="19075" cy="18775"/>
              </a:xfrm>
              <a:custGeom>
                <a:avLst/>
                <a:gdLst/>
                <a:ahLst/>
                <a:cxnLst/>
                <a:rect l="l" t="t" r="r" b="b"/>
                <a:pathLst>
                  <a:path w="763" h="751" extrusionOk="0">
                    <a:moveTo>
                      <a:pt x="381" y="0"/>
                    </a:moveTo>
                    <a:cubicBezTo>
                      <a:pt x="179" y="0"/>
                      <a:pt x="0" y="167"/>
                      <a:pt x="0" y="357"/>
                    </a:cubicBezTo>
                    <a:cubicBezTo>
                      <a:pt x="0" y="572"/>
                      <a:pt x="167" y="750"/>
                      <a:pt x="369" y="750"/>
                    </a:cubicBezTo>
                    <a:cubicBezTo>
                      <a:pt x="377" y="751"/>
                      <a:pt x="384" y="751"/>
                      <a:pt x="391" y="751"/>
                    </a:cubicBezTo>
                    <a:cubicBezTo>
                      <a:pt x="594" y="751"/>
                      <a:pt x="739" y="589"/>
                      <a:pt x="762" y="393"/>
                    </a:cubicBezTo>
                    <a:cubicBezTo>
                      <a:pt x="762" y="179"/>
                      <a:pt x="596" y="0"/>
                      <a:pt x="38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59" name="Google Shape;6159;p46"/>
              <p:cNvSpPr/>
              <p:nvPr/>
            </p:nvSpPr>
            <p:spPr>
              <a:xfrm>
                <a:off x="3249800" y="1535725"/>
                <a:ext cx="18775" cy="19075"/>
              </a:xfrm>
              <a:custGeom>
                <a:avLst/>
                <a:gdLst/>
                <a:ahLst/>
                <a:cxnLst/>
                <a:rect l="l" t="t" r="r" b="b"/>
                <a:pathLst>
                  <a:path w="751" h="763" extrusionOk="0">
                    <a:moveTo>
                      <a:pt x="381" y="1"/>
                    </a:moveTo>
                    <a:cubicBezTo>
                      <a:pt x="179" y="1"/>
                      <a:pt x="0" y="168"/>
                      <a:pt x="0" y="370"/>
                    </a:cubicBezTo>
                    <a:cubicBezTo>
                      <a:pt x="0" y="584"/>
                      <a:pt x="155" y="763"/>
                      <a:pt x="370" y="763"/>
                    </a:cubicBezTo>
                    <a:cubicBezTo>
                      <a:pt x="572" y="763"/>
                      <a:pt x="751" y="596"/>
                      <a:pt x="751" y="394"/>
                    </a:cubicBezTo>
                    <a:cubicBezTo>
                      <a:pt x="751" y="180"/>
                      <a:pt x="596" y="1"/>
                      <a:pt x="381"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60" name="Google Shape;6160;p46"/>
              <p:cNvSpPr/>
              <p:nvPr/>
            </p:nvSpPr>
            <p:spPr>
              <a:xfrm>
                <a:off x="3034900" y="1507150"/>
                <a:ext cx="16100" cy="16100"/>
              </a:xfrm>
              <a:custGeom>
                <a:avLst/>
                <a:gdLst/>
                <a:ahLst/>
                <a:cxnLst/>
                <a:rect l="l" t="t" r="r" b="b"/>
                <a:pathLst>
                  <a:path w="644" h="644" extrusionOk="0">
                    <a:moveTo>
                      <a:pt x="334" y="1"/>
                    </a:moveTo>
                    <a:cubicBezTo>
                      <a:pt x="155" y="1"/>
                      <a:pt x="0" y="132"/>
                      <a:pt x="0" y="310"/>
                    </a:cubicBezTo>
                    <a:cubicBezTo>
                      <a:pt x="0" y="489"/>
                      <a:pt x="131" y="644"/>
                      <a:pt x="322" y="644"/>
                    </a:cubicBezTo>
                    <a:cubicBezTo>
                      <a:pt x="500" y="644"/>
                      <a:pt x="643" y="501"/>
                      <a:pt x="643" y="322"/>
                    </a:cubicBezTo>
                    <a:cubicBezTo>
                      <a:pt x="643" y="144"/>
                      <a:pt x="512" y="1"/>
                      <a:pt x="33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61" name="Google Shape;6161;p46"/>
              <p:cNvSpPr/>
              <p:nvPr/>
            </p:nvSpPr>
            <p:spPr>
              <a:xfrm>
                <a:off x="3360825" y="1299400"/>
                <a:ext cx="32775" cy="32475"/>
              </a:xfrm>
              <a:custGeom>
                <a:avLst/>
                <a:gdLst/>
                <a:ahLst/>
                <a:cxnLst/>
                <a:rect l="l" t="t" r="r" b="b"/>
                <a:pathLst>
                  <a:path w="1311" h="1299" extrusionOk="0">
                    <a:moveTo>
                      <a:pt x="658" y="0"/>
                    </a:moveTo>
                    <a:cubicBezTo>
                      <a:pt x="322" y="0"/>
                      <a:pt x="36" y="281"/>
                      <a:pt x="24" y="631"/>
                    </a:cubicBezTo>
                    <a:cubicBezTo>
                      <a:pt x="0" y="989"/>
                      <a:pt x="286" y="1286"/>
                      <a:pt x="643" y="1298"/>
                    </a:cubicBezTo>
                    <a:lnTo>
                      <a:pt x="739" y="1298"/>
                    </a:lnTo>
                    <a:cubicBezTo>
                      <a:pt x="1048" y="1274"/>
                      <a:pt x="1298" y="1000"/>
                      <a:pt x="1298" y="679"/>
                    </a:cubicBezTo>
                    <a:cubicBezTo>
                      <a:pt x="1310" y="346"/>
                      <a:pt x="1072" y="84"/>
                      <a:pt x="762" y="24"/>
                    </a:cubicBezTo>
                    <a:cubicBezTo>
                      <a:pt x="739" y="24"/>
                      <a:pt x="703" y="0"/>
                      <a:pt x="679" y="0"/>
                    </a:cubicBezTo>
                    <a:cubicBezTo>
                      <a:pt x="672" y="0"/>
                      <a:pt x="665" y="0"/>
                      <a:pt x="658"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62" name="Google Shape;6162;p46"/>
              <p:cNvSpPr/>
              <p:nvPr/>
            </p:nvSpPr>
            <p:spPr>
              <a:xfrm>
                <a:off x="3168250" y="1541400"/>
                <a:ext cx="43175" cy="42300"/>
              </a:xfrm>
              <a:custGeom>
                <a:avLst/>
                <a:gdLst/>
                <a:ahLst/>
                <a:cxnLst/>
                <a:rect l="l" t="t" r="r" b="b"/>
                <a:pathLst>
                  <a:path w="1727" h="1692" extrusionOk="0">
                    <a:moveTo>
                      <a:pt x="893" y="0"/>
                    </a:moveTo>
                    <a:cubicBezTo>
                      <a:pt x="417" y="0"/>
                      <a:pt x="24" y="357"/>
                      <a:pt x="12" y="822"/>
                    </a:cubicBezTo>
                    <a:cubicBezTo>
                      <a:pt x="0" y="1274"/>
                      <a:pt x="357" y="1667"/>
                      <a:pt x="834" y="1691"/>
                    </a:cubicBezTo>
                    <a:cubicBezTo>
                      <a:pt x="848" y="1692"/>
                      <a:pt x="863" y="1692"/>
                      <a:pt x="877" y="1692"/>
                    </a:cubicBezTo>
                    <a:cubicBezTo>
                      <a:pt x="1322" y="1692"/>
                      <a:pt x="1680" y="1342"/>
                      <a:pt x="1715" y="881"/>
                    </a:cubicBezTo>
                    <a:cubicBezTo>
                      <a:pt x="1727" y="417"/>
                      <a:pt x="1369" y="24"/>
                      <a:pt x="893"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63" name="Google Shape;6163;p46"/>
              <p:cNvSpPr/>
              <p:nvPr/>
            </p:nvSpPr>
            <p:spPr>
              <a:xfrm>
                <a:off x="4756825" y="1820000"/>
                <a:ext cx="134575" cy="238150"/>
              </a:xfrm>
              <a:custGeom>
                <a:avLst/>
                <a:gdLst/>
                <a:ahLst/>
                <a:cxnLst/>
                <a:rect l="l" t="t" r="r" b="b"/>
                <a:pathLst>
                  <a:path w="5383" h="9526" extrusionOk="0">
                    <a:moveTo>
                      <a:pt x="4192" y="0"/>
                    </a:moveTo>
                    <a:cubicBezTo>
                      <a:pt x="4192" y="0"/>
                      <a:pt x="1882" y="715"/>
                      <a:pt x="858" y="3346"/>
                    </a:cubicBezTo>
                    <a:cubicBezTo>
                      <a:pt x="691" y="3787"/>
                      <a:pt x="560" y="4239"/>
                      <a:pt x="465" y="4703"/>
                    </a:cubicBezTo>
                    <a:cubicBezTo>
                      <a:pt x="1" y="7061"/>
                      <a:pt x="441" y="9525"/>
                      <a:pt x="441" y="9525"/>
                    </a:cubicBezTo>
                    <a:cubicBezTo>
                      <a:pt x="441" y="9525"/>
                      <a:pt x="3239" y="7418"/>
                      <a:pt x="4287" y="4834"/>
                    </a:cubicBezTo>
                    <a:cubicBezTo>
                      <a:pt x="4323" y="4775"/>
                      <a:pt x="4347" y="4751"/>
                      <a:pt x="4347" y="4715"/>
                    </a:cubicBezTo>
                    <a:cubicBezTo>
                      <a:pt x="5382" y="2084"/>
                      <a:pt x="4192" y="0"/>
                      <a:pt x="419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64" name="Google Shape;6164;p46"/>
              <p:cNvSpPr/>
              <p:nvPr/>
            </p:nvSpPr>
            <p:spPr>
              <a:xfrm>
                <a:off x="3598950" y="1797375"/>
                <a:ext cx="170575" cy="199150"/>
              </a:xfrm>
              <a:custGeom>
                <a:avLst/>
                <a:gdLst/>
                <a:ahLst/>
                <a:cxnLst/>
                <a:rect l="l" t="t" r="r" b="b"/>
                <a:pathLst>
                  <a:path w="6823" h="7966" extrusionOk="0">
                    <a:moveTo>
                      <a:pt x="6823" y="0"/>
                    </a:moveTo>
                    <a:cubicBezTo>
                      <a:pt x="6822" y="1"/>
                      <a:pt x="3441" y="1203"/>
                      <a:pt x="1667" y="3406"/>
                    </a:cubicBezTo>
                    <a:cubicBezTo>
                      <a:pt x="1489" y="3632"/>
                      <a:pt x="1334" y="3870"/>
                      <a:pt x="1191" y="4096"/>
                    </a:cubicBezTo>
                    <a:cubicBezTo>
                      <a:pt x="0" y="6073"/>
                      <a:pt x="405" y="7966"/>
                      <a:pt x="405" y="7966"/>
                    </a:cubicBezTo>
                    <a:cubicBezTo>
                      <a:pt x="405" y="7966"/>
                      <a:pt x="2822" y="7966"/>
                      <a:pt x="4584" y="5763"/>
                    </a:cubicBezTo>
                    <a:cubicBezTo>
                      <a:pt x="4965" y="5299"/>
                      <a:pt x="5275" y="4763"/>
                      <a:pt x="5537" y="4227"/>
                    </a:cubicBezTo>
                    <a:cubicBezTo>
                      <a:pt x="6537" y="2215"/>
                      <a:pt x="6823" y="1"/>
                      <a:pt x="6823"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65" name="Google Shape;6165;p46"/>
              <p:cNvSpPr/>
              <p:nvPr/>
            </p:nvSpPr>
            <p:spPr>
              <a:xfrm>
                <a:off x="4264800" y="1422025"/>
                <a:ext cx="27425" cy="26225"/>
              </a:xfrm>
              <a:custGeom>
                <a:avLst/>
                <a:gdLst/>
                <a:ahLst/>
                <a:cxnLst/>
                <a:rect l="l" t="t" r="r" b="b"/>
                <a:pathLst>
                  <a:path w="1097" h="1049" extrusionOk="0">
                    <a:moveTo>
                      <a:pt x="560" y="1"/>
                    </a:moveTo>
                    <a:cubicBezTo>
                      <a:pt x="477" y="1"/>
                      <a:pt x="382" y="25"/>
                      <a:pt x="310" y="60"/>
                    </a:cubicBezTo>
                    <a:cubicBezTo>
                      <a:pt x="144" y="144"/>
                      <a:pt x="25" y="310"/>
                      <a:pt x="13" y="501"/>
                    </a:cubicBezTo>
                    <a:cubicBezTo>
                      <a:pt x="1" y="798"/>
                      <a:pt x="239" y="1037"/>
                      <a:pt x="537" y="1048"/>
                    </a:cubicBezTo>
                    <a:cubicBezTo>
                      <a:pt x="572" y="1048"/>
                      <a:pt x="608" y="1037"/>
                      <a:pt x="644" y="1037"/>
                    </a:cubicBezTo>
                    <a:cubicBezTo>
                      <a:pt x="894" y="989"/>
                      <a:pt x="1084" y="798"/>
                      <a:pt x="1084" y="548"/>
                    </a:cubicBezTo>
                    <a:cubicBezTo>
                      <a:pt x="1096" y="251"/>
                      <a:pt x="858" y="13"/>
                      <a:pt x="560"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66" name="Google Shape;6166;p46"/>
              <p:cNvSpPr/>
              <p:nvPr/>
            </p:nvSpPr>
            <p:spPr>
              <a:xfrm>
                <a:off x="3914475" y="1207675"/>
                <a:ext cx="24725" cy="23875"/>
              </a:xfrm>
              <a:custGeom>
                <a:avLst/>
                <a:gdLst/>
                <a:ahLst/>
                <a:cxnLst/>
                <a:rect l="l" t="t" r="r" b="b"/>
                <a:pathLst>
                  <a:path w="989" h="955" extrusionOk="0">
                    <a:moveTo>
                      <a:pt x="474" y="0"/>
                    </a:moveTo>
                    <a:cubicBezTo>
                      <a:pt x="240" y="0"/>
                      <a:pt x="35" y="206"/>
                      <a:pt x="24" y="455"/>
                    </a:cubicBezTo>
                    <a:cubicBezTo>
                      <a:pt x="0" y="717"/>
                      <a:pt x="214" y="931"/>
                      <a:pt x="476" y="955"/>
                    </a:cubicBezTo>
                    <a:cubicBezTo>
                      <a:pt x="750" y="955"/>
                      <a:pt x="976" y="740"/>
                      <a:pt x="976" y="490"/>
                    </a:cubicBezTo>
                    <a:cubicBezTo>
                      <a:pt x="988" y="240"/>
                      <a:pt x="774" y="14"/>
                      <a:pt x="512" y="2"/>
                    </a:cubicBezTo>
                    <a:cubicBezTo>
                      <a:pt x="499" y="1"/>
                      <a:pt x="487" y="0"/>
                      <a:pt x="474"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67" name="Google Shape;6167;p46"/>
              <p:cNvSpPr/>
              <p:nvPr/>
            </p:nvSpPr>
            <p:spPr>
              <a:xfrm>
                <a:off x="3978175" y="1637800"/>
                <a:ext cx="44650" cy="43825"/>
              </a:xfrm>
              <a:custGeom>
                <a:avLst/>
                <a:gdLst/>
                <a:ahLst/>
                <a:cxnLst/>
                <a:rect l="l" t="t" r="r" b="b"/>
                <a:pathLst>
                  <a:path w="1786" h="1753" extrusionOk="0">
                    <a:moveTo>
                      <a:pt x="886" y="1"/>
                    </a:moveTo>
                    <a:cubicBezTo>
                      <a:pt x="428" y="1"/>
                      <a:pt x="35" y="373"/>
                      <a:pt x="12" y="847"/>
                    </a:cubicBezTo>
                    <a:cubicBezTo>
                      <a:pt x="0" y="1323"/>
                      <a:pt x="369" y="1740"/>
                      <a:pt x="869" y="1752"/>
                    </a:cubicBezTo>
                    <a:cubicBezTo>
                      <a:pt x="877" y="1752"/>
                      <a:pt x="885" y="1752"/>
                      <a:pt x="892" y="1752"/>
                    </a:cubicBezTo>
                    <a:cubicBezTo>
                      <a:pt x="1370" y="1752"/>
                      <a:pt x="1762" y="1387"/>
                      <a:pt x="1774" y="907"/>
                    </a:cubicBezTo>
                    <a:cubicBezTo>
                      <a:pt x="1786" y="430"/>
                      <a:pt x="1417" y="14"/>
                      <a:pt x="929" y="2"/>
                    </a:cubicBezTo>
                    <a:cubicBezTo>
                      <a:pt x="915" y="1"/>
                      <a:pt x="900" y="1"/>
                      <a:pt x="886"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68" name="Google Shape;6168;p46"/>
              <p:cNvSpPr/>
              <p:nvPr/>
            </p:nvSpPr>
            <p:spPr>
              <a:xfrm>
                <a:off x="3692700" y="1680400"/>
                <a:ext cx="37850" cy="36950"/>
              </a:xfrm>
              <a:custGeom>
                <a:avLst/>
                <a:gdLst/>
                <a:ahLst/>
                <a:cxnLst/>
                <a:rect l="l" t="t" r="r" b="b"/>
                <a:pathLst>
                  <a:path w="1514" h="1478" extrusionOk="0">
                    <a:moveTo>
                      <a:pt x="775" y="0"/>
                    </a:moveTo>
                    <a:cubicBezTo>
                      <a:pt x="382" y="0"/>
                      <a:pt x="37" y="322"/>
                      <a:pt x="25" y="715"/>
                    </a:cubicBezTo>
                    <a:cubicBezTo>
                      <a:pt x="1" y="1120"/>
                      <a:pt x="322" y="1465"/>
                      <a:pt x="739" y="1477"/>
                    </a:cubicBezTo>
                    <a:cubicBezTo>
                      <a:pt x="746" y="1477"/>
                      <a:pt x="754" y="1477"/>
                      <a:pt x="761" y="1477"/>
                    </a:cubicBezTo>
                    <a:cubicBezTo>
                      <a:pt x="1145" y="1477"/>
                      <a:pt x="1478" y="1171"/>
                      <a:pt x="1489" y="762"/>
                    </a:cubicBezTo>
                    <a:cubicBezTo>
                      <a:pt x="1513" y="358"/>
                      <a:pt x="1192" y="24"/>
                      <a:pt x="775"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69" name="Google Shape;6169;p46"/>
              <p:cNvSpPr/>
              <p:nvPr/>
            </p:nvSpPr>
            <p:spPr>
              <a:xfrm>
                <a:off x="3828750" y="1636650"/>
                <a:ext cx="7450" cy="7150"/>
              </a:xfrm>
              <a:custGeom>
                <a:avLst/>
                <a:gdLst/>
                <a:ahLst/>
                <a:cxnLst/>
                <a:rect l="l" t="t" r="r" b="b"/>
                <a:pathLst>
                  <a:path w="298" h="286" extrusionOk="0">
                    <a:moveTo>
                      <a:pt x="155" y="0"/>
                    </a:moveTo>
                    <a:cubicBezTo>
                      <a:pt x="83" y="0"/>
                      <a:pt x="12" y="60"/>
                      <a:pt x="12" y="131"/>
                    </a:cubicBezTo>
                    <a:cubicBezTo>
                      <a:pt x="0" y="226"/>
                      <a:pt x="60" y="286"/>
                      <a:pt x="143" y="286"/>
                    </a:cubicBezTo>
                    <a:cubicBezTo>
                      <a:pt x="214" y="286"/>
                      <a:pt x="298" y="226"/>
                      <a:pt x="298" y="143"/>
                    </a:cubicBezTo>
                    <a:cubicBezTo>
                      <a:pt x="298" y="72"/>
                      <a:pt x="238" y="0"/>
                      <a:pt x="155"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70" name="Google Shape;6170;p46"/>
              <p:cNvSpPr/>
              <p:nvPr/>
            </p:nvSpPr>
            <p:spPr>
              <a:xfrm>
                <a:off x="3896600" y="1642225"/>
                <a:ext cx="15800" cy="15600"/>
              </a:xfrm>
              <a:custGeom>
                <a:avLst/>
                <a:gdLst/>
                <a:ahLst/>
                <a:cxnLst/>
                <a:rect l="l" t="t" r="r" b="b"/>
                <a:pathLst>
                  <a:path w="632" h="624" extrusionOk="0">
                    <a:moveTo>
                      <a:pt x="300" y="1"/>
                    </a:moveTo>
                    <a:cubicBezTo>
                      <a:pt x="148" y="1"/>
                      <a:pt x="23" y="146"/>
                      <a:pt x="1" y="301"/>
                    </a:cubicBezTo>
                    <a:cubicBezTo>
                      <a:pt x="1" y="480"/>
                      <a:pt x="144" y="611"/>
                      <a:pt x="298" y="622"/>
                    </a:cubicBezTo>
                    <a:cubicBezTo>
                      <a:pt x="305" y="623"/>
                      <a:pt x="312" y="623"/>
                      <a:pt x="320" y="623"/>
                    </a:cubicBezTo>
                    <a:cubicBezTo>
                      <a:pt x="479" y="623"/>
                      <a:pt x="632" y="496"/>
                      <a:pt x="632" y="325"/>
                    </a:cubicBezTo>
                    <a:cubicBezTo>
                      <a:pt x="632" y="146"/>
                      <a:pt x="501" y="15"/>
                      <a:pt x="334" y="3"/>
                    </a:cubicBezTo>
                    <a:cubicBezTo>
                      <a:pt x="323" y="2"/>
                      <a:pt x="311" y="1"/>
                      <a:pt x="300"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71" name="Google Shape;6171;p46"/>
              <p:cNvSpPr/>
              <p:nvPr/>
            </p:nvSpPr>
            <p:spPr>
              <a:xfrm>
                <a:off x="4264200" y="1861050"/>
                <a:ext cx="39625" cy="38750"/>
              </a:xfrm>
              <a:custGeom>
                <a:avLst/>
                <a:gdLst/>
                <a:ahLst/>
                <a:cxnLst/>
                <a:rect l="l" t="t" r="r" b="b"/>
                <a:pathLst>
                  <a:path w="1585" h="1550" extrusionOk="0">
                    <a:moveTo>
                      <a:pt x="781" y="0"/>
                    </a:moveTo>
                    <a:cubicBezTo>
                      <a:pt x="371" y="0"/>
                      <a:pt x="36" y="337"/>
                      <a:pt x="13" y="740"/>
                    </a:cubicBezTo>
                    <a:cubicBezTo>
                      <a:pt x="1" y="1168"/>
                      <a:pt x="346" y="1525"/>
                      <a:pt x="763" y="1549"/>
                    </a:cubicBezTo>
                    <a:cubicBezTo>
                      <a:pt x="770" y="1549"/>
                      <a:pt x="778" y="1550"/>
                      <a:pt x="785" y="1550"/>
                    </a:cubicBezTo>
                    <a:cubicBezTo>
                      <a:pt x="1204" y="1550"/>
                      <a:pt x="1549" y="1220"/>
                      <a:pt x="1561" y="799"/>
                    </a:cubicBezTo>
                    <a:cubicBezTo>
                      <a:pt x="1584" y="371"/>
                      <a:pt x="1239" y="13"/>
                      <a:pt x="822" y="1"/>
                    </a:cubicBezTo>
                    <a:cubicBezTo>
                      <a:pt x="808" y="1"/>
                      <a:pt x="795" y="0"/>
                      <a:pt x="78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72" name="Google Shape;6172;p46"/>
              <p:cNvSpPr/>
              <p:nvPr/>
            </p:nvSpPr>
            <p:spPr>
              <a:xfrm>
                <a:off x="4316000" y="1775350"/>
                <a:ext cx="40500" cy="39925"/>
              </a:xfrm>
              <a:custGeom>
                <a:avLst/>
                <a:gdLst/>
                <a:ahLst/>
                <a:cxnLst/>
                <a:rect l="l" t="t" r="r" b="b"/>
                <a:pathLst>
                  <a:path w="1620" h="1597" extrusionOk="0">
                    <a:moveTo>
                      <a:pt x="813" y="0"/>
                    </a:moveTo>
                    <a:cubicBezTo>
                      <a:pt x="393" y="0"/>
                      <a:pt x="36" y="341"/>
                      <a:pt x="13" y="774"/>
                    </a:cubicBezTo>
                    <a:cubicBezTo>
                      <a:pt x="1" y="1227"/>
                      <a:pt x="346" y="1584"/>
                      <a:pt x="786" y="1596"/>
                    </a:cubicBezTo>
                    <a:cubicBezTo>
                      <a:pt x="794" y="1596"/>
                      <a:pt x="802" y="1596"/>
                      <a:pt x="809" y="1596"/>
                    </a:cubicBezTo>
                    <a:cubicBezTo>
                      <a:pt x="1251" y="1596"/>
                      <a:pt x="1596" y="1255"/>
                      <a:pt x="1608" y="822"/>
                    </a:cubicBezTo>
                    <a:cubicBezTo>
                      <a:pt x="1620" y="370"/>
                      <a:pt x="1275" y="12"/>
                      <a:pt x="834" y="0"/>
                    </a:cubicBezTo>
                    <a:cubicBezTo>
                      <a:pt x="827" y="0"/>
                      <a:pt x="820" y="0"/>
                      <a:pt x="813"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73" name="Google Shape;6173;p46"/>
              <p:cNvSpPr/>
              <p:nvPr/>
            </p:nvSpPr>
            <p:spPr>
              <a:xfrm>
                <a:off x="4677050" y="1650025"/>
                <a:ext cx="18775" cy="18500"/>
              </a:xfrm>
              <a:custGeom>
                <a:avLst/>
                <a:gdLst/>
                <a:ahLst/>
                <a:cxnLst/>
                <a:rect l="l" t="t" r="r" b="b"/>
                <a:pathLst>
                  <a:path w="751" h="740" extrusionOk="0">
                    <a:moveTo>
                      <a:pt x="382" y="1"/>
                    </a:moveTo>
                    <a:cubicBezTo>
                      <a:pt x="180" y="1"/>
                      <a:pt x="13" y="144"/>
                      <a:pt x="1" y="358"/>
                    </a:cubicBezTo>
                    <a:cubicBezTo>
                      <a:pt x="1" y="560"/>
                      <a:pt x="156" y="739"/>
                      <a:pt x="370" y="739"/>
                    </a:cubicBezTo>
                    <a:cubicBezTo>
                      <a:pt x="572" y="739"/>
                      <a:pt x="751" y="584"/>
                      <a:pt x="751" y="382"/>
                    </a:cubicBezTo>
                    <a:cubicBezTo>
                      <a:pt x="751" y="179"/>
                      <a:pt x="596" y="1"/>
                      <a:pt x="38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74" name="Google Shape;6174;p46"/>
              <p:cNvSpPr/>
              <p:nvPr/>
            </p:nvSpPr>
            <p:spPr>
              <a:xfrm>
                <a:off x="4892275" y="1590200"/>
                <a:ext cx="19075" cy="18775"/>
              </a:xfrm>
              <a:custGeom>
                <a:avLst/>
                <a:gdLst/>
                <a:ahLst/>
                <a:cxnLst/>
                <a:rect l="l" t="t" r="r" b="b"/>
                <a:pathLst>
                  <a:path w="763" h="751" extrusionOk="0">
                    <a:moveTo>
                      <a:pt x="393" y="1"/>
                    </a:moveTo>
                    <a:cubicBezTo>
                      <a:pt x="179" y="1"/>
                      <a:pt x="0" y="156"/>
                      <a:pt x="0" y="370"/>
                    </a:cubicBezTo>
                    <a:cubicBezTo>
                      <a:pt x="0" y="572"/>
                      <a:pt x="167" y="739"/>
                      <a:pt x="381" y="751"/>
                    </a:cubicBezTo>
                    <a:cubicBezTo>
                      <a:pt x="584" y="751"/>
                      <a:pt x="762" y="596"/>
                      <a:pt x="762" y="382"/>
                    </a:cubicBezTo>
                    <a:cubicBezTo>
                      <a:pt x="762" y="179"/>
                      <a:pt x="595" y="1"/>
                      <a:pt x="393"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75" name="Google Shape;6175;p46"/>
              <p:cNvSpPr/>
              <p:nvPr/>
            </p:nvSpPr>
            <p:spPr>
              <a:xfrm>
                <a:off x="4677650" y="1561025"/>
                <a:ext cx="16100" cy="16100"/>
              </a:xfrm>
              <a:custGeom>
                <a:avLst/>
                <a:gdLst/>
                <a:ahLst/>
                <a:cxnLst/>
                <a:rect l="l" t="t" r="r" b="b"/>
                <a:pathLst>
                  <a:path w="644" h="644" extrusionOk="0">
                    <a:moveTo>
                      <a:pt x="334" y="1"/>
                    </a:moveTo>
                    <a:cubicBezTo>
                      <a:pt x="156" y="1"/>
                      <a:pt x="1" y="132"/>
                      <a:pt x="1" y="311"/>
                    </a:cubicBezTo>
                    <a:cubicBezTo>
                      <a:pt x="1" y="489"/>
                      <a:pt x="132" y="644"/>
                      <a:pt x="310" y="644"/>
                    </a:cubicBezTo>
                    <a:cubicBezTo>
                      <a:pt x="489" y="644"/>
                      <a:pt x="644" y="501"/>
                      <a:pt x="644" y="334"/>
                    </a:cubicBezTo>
                    <a:cubicBezTo>
                      <a:pt x="644" y="156"/>
                      <a:pt x="501" y="1"/>
                      <a:pt x="33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76" name="Google Shape;6176;p46"/>
              <p:cNvSpPr/>
              <p:nvPr/>
            </p:nvSpPr>
            <p:spPr>
              <a:xfrm>
                <a:off x="5003600" y="1353550"/>
                <a:ext cx="32750" cy="32200"/>
              </a:xfrm>
              <a:custGeom>
                <a:avLst/>
                <a:gdLst/>
                <a:ahLst/>
                <a:cxnLst/>
                <a:rect l="l" t="t" r="r" b="b"/>
                <a:pathLst>
                  <a:path w="1310" h="1288" extrusionOk="0">
                    <a:moveTo>
                      <a:pt x="646" y="1"/>
                    </a:moveTo>
                    <a:cubicBezTo>
                      <a:pt x="321" y="1"/>
                      <a:pt x="35" y="271"/>
                      <a:pt x="12" y="620"/>
                    </a:cubicBezTo>
                    <a:cubicBezTo>
                      <a:pt x="0" y="978"/>
                      <a:pt x="286" y="1275"/>
                      <a:pt x="643" y="1287"/>
                    </a:cubicBezTo>
                    <a:lnTo>
                      <a:pt x="726" y="1287"/>
                    </a:lnTo>
                    <a:cubicBezTo>
                      <a:pt x="1048" y="1263"/>
                      <a:pt x="1298" y="990"/>
                      <a:pt x="1298" y="668"/>
                    </a:cubicBezTo>
                    <a:cubicBezTo>
                      <a:pt x="1310" y="335"/>
                      <a:pt x="1072" y="73"/>
                      <a:pt x="762" y="13"/>
                    </a:cubicBezTo>
                    <a:cubicBezTo>
                      <a:pt x="726" y="13"/>
                      <a:pt x="703" y="1"/>
                      <a:pt x="667" y="1"/>
                    </a:cubicBezTo>
                    <a:cubicBezTo>
                      <a:pt x="660" y="1"/>
                      <a:pt x="653" y="1"/>
                      <a:pt x="646"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77" name="Google Shape;6177;p46"/>
              <p:cNvSpPr/>
              <p:nvPr/>
            </p:nvSpPr>
            <p:spPr>
              <a:xfrm>
                <a:off x="4811000" y="1595550"/>
                <a:ext cx="42900" cy="42600"/>
              </a:xfrm>
              <a:custGeom>
                <a:avLst/>
                <a:gdLst/>
                <a:ahLst/>
                <a:cxnLst/>
                <a:rect l="l" t="t" r="r" b="b"/>
                <a:pathLst>
                  <a:path w="1716" h="1704" extrusionOk="0">
                    <a:moveTo>
                      <a:pt x="871" y="1"/>
                    </a:moveTo>
                    <a:cubicBezTo>
                      <a:pt x="405" y="1"/>
                      <a:pt x="24" y="366"/>
                      <a:pt x="13" y="823"/>
                    </a:cubicBezTo>
                    <a:cubicBezTo>
                      <a:pt x="1" y="1287"/>
                      <a:pt x="346" y="1668"/>
                      <a:pt x="822" y="1704"/>
                    </a:cubicBezTo>
                    <a:cubicBezTo>
                      <a:pt x="830" y="1704"/>
                      <a:pt x="837" y="1704"/>
                      <a:pt x="845" y="1704"/>
                    </a:cubicBezTo>
                    <a:cubicBezTo>
                      <a:pt x="1299" y="1704"/>
                      <a:pt x="1680" y="1351"/>
                      <a:pt x="1703" y="882"/>
                    </a:cubicBezTo>
                    <a:cubicBezTo>
                      <a:pt x="1715" y="418"/>
                      <a:pt x="1370" y="37"/>
                      <a:pt x="894" y="1"/>
                    </a:cubicBezTo>
                    <a:cubicBezTo>
                      <a:pt x="886" y="1"/>
                      <a:pt x="879" y="1"/>
                      <a:pt x="871"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78" name="Google Shape;6178;p46"/>
              <p:cNvSpPr/>
              <p:nvPr/>
            </p:nvSpPr>
            <p:spPr>
              <a:xfrm>
                <a:off x="5974250" y="1172600"/>
                <a:ext cx="153325" cy="218800"/>
              </a:xfrm>
              <a:custGeom>
                <a:avLst/>
                <a:gdLst/>
                <a:ahLst/>
                <a:cxnLst/>
                <a:rect l="l" t="t" r="r" b="b"/>
                <a:pathLst>
                  <a:path w="6133" h="8752" extrusionOk="0">
                    <a:moveTo>
                      <a:pt x="822" y="0"/>
                    </a:moveTo>
                    <a:cubicBezTo>
                      <a:pt x="822" y="0"/>
                      <a:pt x="0" y="2263"/>
                      <a:pt x="1465" y="4691"/>
                    </a:cubicBezTo>
                    <a:cubicBezTo>
                      <a:pt x="2917" y="7096"/>
                      <a:pt x="6120" y="8751"/>
                      <a:pt x="6120" y="8751"/>
                    </a:cubicBezTo>
                    <a:cubicBezTo>
                      <a:pt x="6120" y="8751"/>
                      <a:pt x="6132" y="5168"/>
                      <a:pt x="4680" y="2739"/>
                    </a:cubicBezTo>
                    <a:cubicBezTo>
                      <a:pt x="3203" y="334"/>
                      <a:pt x="822" y="0"/>
                      <a:pt x="82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79" name="Google Shape;6179;p46"/>
              <p:cNvSpPr/>
              <p:nvPr/>
            </p:nvSpPr>
            <p:spPr>
              <a:xfrm>
                <a:off x="5746250" y="1934900"/>
                <a:ext cx="138725" cy="229200"/>
              </a:xfrm>
              <a:custGeom>
                <a:avLst/>
                <a:gdLst/>
                <a:ahLst/>
                <a:cxnLst/>
                <a:rect l="l" t="t" r="r" b="b"/>
                <a:pathLst>
                  <a:path w="5549" h="9168" extrusionOk="0">
                    <a:moveTo>
                      <a:pt x="48" y="0"/>
                    </a:moveTo>
                    <a:cubicBezTo>
                      <a:pt x="48" y="0"/>
                      <a:pt x="0" y="560"/>
                      <a:pt x="0" y="1369"/>
                    </a:cubicBezTo>
                    <a:cubicBezTo>
                      <a:pt x="12" y="2655"/>
                      <a:pt x="179" y="4572"/>
                      <a:pt x="941" y="6108"/>
                    </a:cubicBezTo>
                    <a:cubicBezTo>
                      <a:pt x="2179" y="8632"/>
                      <a:pt x="4525" y="9168"/>
                      <a:pt x="4525" y="9168"/>
                    </a:cubicBezTo>
                    <a:cubicBezTo>
                      <a:pt x="4525" y="9168"/>
                      <a:pt x="5548" y="6989"/>
                      <a:pt x="4298" y="4453"/>
                    </a:cubicBezTo>
                    <a:cubicBezTo>
                      <a:pt x="3727" y="3262"/>
                      <a:pt x="2739" y="2203"/>
                      <a:pt x="1881" y="1429"/>
                    </a:cubicBezTo>
                    <a:cubicBezTo>
                      <a:pt x="893" y="560"/>
                      <a:pt x="48" y="0"/>
                      <a:pt x="48"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80" name="Google Shape;6180;p46"/>
              <p:cNvSpPr/>
              <p:nvPr/>
            </p:nvSpPr>
            <p:spPr>
              <a:xfrm>
                <a:off x="5241425" y="1851550"/>
                <a:ext cx="170875" cy="199150"/>
              </a:xfrm>
              <a:custGeom>
                <a:avLst/>
                <a:gdLst/>
                <a:ahLst/>
                <a:cxnLst/>
                <a:rect l="l" t="t" r="r" b="b"/>
                <a:pathLst>
                  <a:path w="6835" h="7966" extrusionOk="0">
                    <a:moveTo>
                      <a:pt x="6834" y="0"/>
                    </a:moveTo>
                    <a:cubicBezTo>
                      <a:pt x="6834" y="1"/>
                      <a:pt x="3453" y="1215"/>
                      <a:pt x="1667" y="3418"/>
                    </a:cubicBezTo>
                    <a:cubicBezTo>
                      <a:pt x="1488" y="3632"/>
                      <a:pt x="1322" y="3870"/>
                      <a:pt x="1191" y="4096"/>
                    </a:cubicBezTo>
                    <a:cubicBezTo>
                      <a:pt x="0" y="6073"/>
                      <a:pt x="405" y="7966"/>
                      <a:pt x="405" y="7966"/>
                    </a:cubicBezTo>
                    <a:cubicBezTo>
                      <a:pt x="405" y="7966"/>
                      <a:pt x="2810" y="7966"/>
                      <a:pt x="4584" y="5763"/>
                    </a:cubicBezTo>
                    <a:cubicBezTo>
                      <a:pt x="4953" y="5299"/>
                      <a:pt x="5263" y="4763"/>
                      <a:pt x="5537" y="4227"/>
                    </a:cubicBezTo>
                    <a:cubicBezTo>
                      <a:pt x="6549" y="2227"/>
                      <a:pt x="6834" y="1"/>
                      <a:pt x="6834"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81" name="Google Shape;6181;p46"/>
              <p:cNvSpPr/>
              <p:nvPr/>
            </p:nvSpPr>
            <p:spPr>
              <a:xfrm>
                <a:off x="5315825" y="1169925"/>
                <a:ext cx="128625" cy="245575"/>
              </a:xfrm>
              <a:custGeom>
                <a:avLst/>
                <a:gdLst/>
                <a:ahLst/>
                <a:cxnLst/>
                <a:rect l="l" t="t" r="r" b="b"/>
                <a:pathLst>
                  <a:path w="5145" h="9823" extrusionOk="0">
                    <a:moveTo>
                      <a:pt x="4180" y="0"/>
                    </a:moveTo>
                    <a:cubicBezTo>
                      <a:pt x="4180" y="0"/>
                      <a:pt x="1549" y="2429"/>
                      <a:pt x="775" y="5144"/>
                    </a:cubicBezTo>
                    <a:cubicBezTo>
                      <a:pt x="1" y="7846"/>
                      <a:pt x="1382" y="9823"/>
                      <a:pt x="1382" y="9823"/>
                    </a:cubicBezTo>
                    <a:cubicBezTo>
                      <a:pt x="1382" y="9823"/>
                      <a:pt x="3596" y="8894"/>
                      <a:pt x="4370" y="6179"/>
                    </a:cubicBezTo>
                    <a:cubicBezTo>
                      <a:pt x="5144" y="3477"/>
                      <a:pt x="4180" y="0"/>
                      <a:pt x="4180"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82" name="Google Shape;6182;p46"/>
              <p:cNvSpPr/>
              <p:nvPr/>
            </p:nvSpPr>
            <p:spPr>
              <a:xfrm>
                <a:off x="5907275" y="1476125"/>
                <a:ext cx="27700" cy="26600"/>
              </a:xfrm>
              <a:custGeom>
                <a:avLst/>
                <a:gdLst/>
                <a:ahLst/>
                <a:cxnLst/>
                <a:rect l="l" t="t" r="r" b="b"/>
                <a:pathLst>
                  <a:path w="1108" h="1064" extrusionOk="0">
                    <a:moveTo>
                      <a:pt x="524" y="1"/>
                    </a:moveTo>
                    <a:cubicBezTo>
                      <a:pt x="448" y="1"/>
                      <a:pt x="381" y="24"/>
                      <a:pt x="322" y="63"/>
                    </a:cubicBezTo>
                    <a:cubicBezTo>
                      <a:pt x="155" y="158"/>
                      <a:pt x="36" y="313"/>
                      <a:pt x="24" y="516"/>
                    </a:cubicBezTo>
                    <a:cubicBezTo>
                      <a:pt x="0" y="813"/>
                      <a:pt x="239" y="1051"/>
                      <a:pt x="536" y="1063"/>
                    </a:cubicBezTo>
                    <a:cubicBezTo>
                      <a:pt x="584" y="1063"/>
                      <a:pt x="620" y="1051"/>
                      <a:pt x="655" y="1051"/>
                    </a:cubicBezTo>
                    <a:cubicBezTo>
                      <a:pt x="893" y="1004"/>
                      <a:pt x="1072" y="813"/>
                      <a:pt x="1096" y="551"/>
                    </a:cubicBezTo>
                    <a:cubicBezTo>
                      <a:pt x="1108" y="254"/>
                      <a:pt x="870" y="16"/>
                      <a:pt x="572" y="4"/>
                    </a:cubicBezTo>
                    <a:cubicBezTo>
                      <a:pt x="556" y="2"/>
                      <a:pt x="540" y="1"/>
                      <a:pt x="52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83" name="Google Shape;6183;p46"/>
              <p:cNvSpPr/>
              <p:nvPr/>
            </p:nvSpPr>
            <p:spPr>
              <a:xfrm>
                <a:off x="5557525" y="1261600"/>
                <a:ext cx="24725" cy="23850"/>
              </a:xfrm>
              <a:custGeom>
                <a:avLst/>
                <a:gdLst/>
                <a:ahLst/>
                <a:cxnLst/>
                <a:rect l="l" t="t" r="r" b="b"/>
                <a:pathLst>
                  <a:path w="989" h="954" extrusionOk="0">
                    <a:moveTo>
                      <a:pt x="513" y="0"/>
                    </a:moveTo>
                    <a:cubicBezTo>
                      <a:pt x="239" y="0"/>
                      <a:pt x="36" y="203"/>
                      <a:pt x="24" y="465"/>
                    </a:cubicBezTo>
                    <a:cubicBezTo>
                      <a:pt x="1" y="715"/>
                      <a:pt x="215" y="941"/>
                      <a:pt x="477" y="953"/>
                    </a:cubicBezTo>
                    <a:cubicBezTo>
                      <a:pt x="484" y="953"/>
                      <a:pt x="492" y="953"/>
                      <a:pt x="499" y="953"/>
                    </a:cubicBezTo>
                    <a:cubicBezTo>
                      <a:pt x="751" y="953"/>
                      <a:pt x="953" y="755"/>
                      <a:pt x="965" y="488"/>
                    </a:cubicBezTo>
                    <a:cubicBezTo>
                      <a:pt x="989" y="238"/>
                      <a:pt x="775" y="12"/>
                      <a:pt x="513"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84" name="Google Shape;6184;p46"/>
              <p:cNvSpPr/>
              <p:nvPr/>
            </p:nvSpPr>
            <p:spPr>
              <a:xfrm>
                <a:off x="5834050" y="1186300"/>
                <a:ext cx="12225" cy="12525"/>
              </a:xfrm>
              <a:custGeom>
                <a:avLst/>
                <a:gdLst/>
                <a:ahLst/>
                <a:cxnLst/>
                <a:rect l="l" t="t" r="r" b="b"/>
                <a:pathLst>
                  <a:path w="489" h="501" extrusionOk="0">
                    <a:moveTo>
                      <a:pt x="251" y="0"/>
                    </a:moveTo>
                    <a:cubicBezTo>
                      <a:pt x="120" y="0"/>
                      <a:pt x="1" y="107"/>
                      <a:pt x="1" y="238"/>
                    </a:cubicBezTo>
                    <a:cubicBezTo>
                      <a:pt x="1" y="393"/>
                      <a:pt x="108" y="500"/>
                      <a:pt x="239" y="500"/>
                    </a:cubicBezTo>
                    <a:cubicBezTo>
                      <a:pt x="370" y="500"/>
                      <a:pt x="489" y="393"/>
                      <a:pt x="489" y="262"/>
                    </a:cubicBezTo>
                    <a:cubicBezTo>
                      <a:pt x="489" y="119"/>
                      <a:pt x="393" y="0"/>
                      <a:pt x="25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85" name="Google Shape;6185;p46"/>
              <p:cNvSpPr/>
              <p:nvPr/>
            </p:nvSpPr>
            <p:spPr>
              <a:xfrm>
                <a:off x="5620925" y="1692000"/>
                <a:ext cx="44675" cy="44100"/>
              </a:xfrm>
              <a:custGeom>
                <a:avLst/>
                <a:gdLst/>
                <a:ahLst/>
                <a:cxnLst/>
                <a:rect l="l" t="t" r="r" b="b"/>
                <a:pathLst>
                  <a:path w="1787" h="1764" extrusionOk="0">
                    <a:moveTo>
                      <a:pt x="896" y="0"/>
                    </a:moveTo>
                    <a:cubicBezTo>
                      <a:pt x="429" y="0"/>
                      <a:pt x="24" y="377"/>
                      <a:pt x="13" y="846"/>
                    </a:cubicBezTo>
                    <a:cubicBezTo>
                      <a:pt x="1" y="1322"/>
                      <a:pt x="370" y="1739"/>
                      <a:pt x="858" y="1763"/>
                    </a:cubicBezTo>
                    <a:cubicBezTo>
                      <a:pt x="865" y="1763"/>
                      <a:pt x="873" y="1763"/>
                      <a:pt x="880" y="1763"/>
                    </a:cubicBezTo>
                    <a:cubicBezTo>
                      <a:pt x="1347" y="1763"/>
                      <a:pt x="1751" y="1398"/>
                      <a:pt x="1775" y="906"/>
                    </a:cubicBezTo>
                    <a:cubicBezTo>
                      <a:pt x="1787" y="429"/>
                      <a:pt x="1406" y="13"/>
                      <a:pt x="917" y="1"/>
                    </a:cubicBezTo>
                    <a:cubicBezTo>
                      <a:pt x="910" y="1"/>
                      <a:pt x="903" y="0"/>
                      <a:pt x="896"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86" name="Google Shape;6186;p46"/>
              <p:cNvSpPr/>
              <p:nvPr/>
            </p:nvSpPr>
            <p:spPr>
              <a:xfrm>
                <a:off x="5335475" y="1734850"/>
                <a:ext cx="37525" cy="36950"/>
              </a:xfrm>
              <a:custGeom>
                <a:avLst/>
                <a:gdLst/>
                <a:ahLst/>
                <a:cxnLst/>
                <a:rect l="l" t="t" r="r" b="b"/>
                <a:pathLst>
                  <a:path w="1501" h="1478" extrusionOk="0">
                    <a:moveTo>
                      <a:pt x="752" y="1"/>
                    </a:moveTo>
                    <a:cubicBezTo>
                      <a:pt x="346" y="1"/>
                      <a:pt x="36" y="318"/>
                      <a:pt x="12" y="716"/>
                    </a:cubicBezTo>
                    <a:cubicBezTo>
                      <a:pt x="1" y="1120"/>
                      <a:pt x="310" y="1454"/>
                      <a:pt x="727" y="1478"/>
                    </a:cubicBezTo>
                    <a:cubicBezTo>
                      <a:pt x="734" y="1478"/>
                      <a:pt x="742" y="1478"/>
                      <a:pt x="749" y="1478"/>
                    </a:cubicBezTo>
                    <a:cubicBezTo>
                      <a:pt x="1144" y="1478"/>
                      <a:pt x="1477" y="1172"/>
                      <a:pt x="1489" y="763"/>
                    </a:cubicBezTo>
                    <a:cubicBezTo>
                      <a:pt x="1501" y="358"/>
                      <a:pt x="1191" y="13"/>
                      <a:pt x="774" y="1"/>
                    </a:cubicBezTo>
                    <a:cubicBezTo>
                      <a:pt x="767" y="1"/>
                      <a:pt x="759" y="1"/>
                      <a:pt x="75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87" name="Google Shape;6187;p46"/>
              <p:cNvSpPr/>
              <p:nvPr/>
            </p:nvSpPr>
            <p:spPr>
              <a:xfrm>
                <a:off x="5471200" y="1690825"/>
                <a:ext cx="7175" cy="7150"/>
              </a:xfrm>
              <a:custGeom>
                <a:avLst/>
                <a:gdLst/>
                <a:ahLst/>
                <a:cxnLst/>
                <a:rect l="l" t="t" r="r" b="b"/>
                <a:pathLst>
                  <a:path w="287" h="286" extrusionOk="0">
                    <a:moveTo>
                      <a:pt x="156" y="0"/>
                    </a:moveTo>
                    <a:cubicBezTo>
                      <a:pt x="84" y="0"/>
                      <a:pt x="25" y="60"/>
                      <a:pt x="1" y="143"/>
                    </a:cubicBezTo>
                    <a:cubicBezTo>
                      <a:pt x="1" y="214"/>
                      <a:pt x="60" y="286"/>
                      <a:pt x="144" y="286"/>
                    </a:cubicBezTo>
                    <a:cubicBezTo>
                      <a:pt x="215" y="286"/>
                      <a:pt x="287" y="226"/>
                      <a:pt x="287" y="155"/>
                    </a:cubicBezTo>
                    <a:cubicBezTo>
                      <a:pt x="287" y="83"/>
                      <a:pt x="227" y="0"/>
                      <a:pt x="156"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88" name="Google Shape;6188;p46"/>
              <p:cNvSpPr/>
              <p:nvPr/>
            </p:nvSpPr>
            <p:spPr>
              <a:xfrm>
                <a:off x="5539075" y="1696750"/>
                <a:ext cx="15500" cy="15825"/>
              </a:xfrm>
              <a:custGeom>
                <a:avLst/>
                <a:gdLst/>
                <a:ahLst/>
                <a:cxnLst/>
                <a:rect l="l" t="t" r="r" b="b"/>
                <a:pathLst>
                  <a:path w="620" h="633" extrusionOk="0">
                    <a:moveTo>
                      <a:pt x="302" y="0"/>
                    </a:moveTo>
                    <a:cubicBezTo>
                      <a:pt x="154" y="0"/>
                      <a:pt x="12" y="128"/>
                      <a:pt x="0" y="299"/>
                    </a:cubicBezTo>
                    <a:cubicBezTo>
                      <a:pt x="0" y="477"/>
                      <a:pt x="131" y="620"/>
                      <a:pt x="298" y="632"/>
                    </a:cubicBezTo>
                    <a:cubicBezTo>
                      <a:pt x="477" y="632"/>
                      <a:pt x="608" y="501"/>
                      <a:pt x="620" y="335"/>
                    </a:cubicBezTo>
                    <a:cubicBezTo>
                      <a:pt x="620" y="156"/>
                      <a:pt x="489" y="25"/>
                      <a:pt x="322" y="1"/>
                    </a:cubicBezTo>
                    <a:cubicBezTo>
                      <a:pt x="315" y="1"/>
                      <a:pt x="309" y="0"/>
                      <a:pt x="30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89" name="Google Shape;6189;p46"/>
              <p:cNvSpPr/>
              <p:nvPr/>
            </p:nvSpPr>
            <p:spPr>
              <a:xfrm>
                <a:off x="5906975" y="1915250"/>
                <a:ext cx="39625" cy="38725"/>
              </a:xfrm>
              <a:custGeom>
                <a:avLst/>
                <a:gdLst/>
                <a:ahLst/>
                <a:cxnLst/>
                <a:rect l="l" t="t" r="r" b="b"/>
                <a:pathLst>
                  <a:path w="1585" h="1549" extrusionOk="0">
                    <a:moveTo>
                      <a:pt x="799" y="0"/>
                    </a:moveTo>
                    <a:cubicBezTo>
                      <a:pt x="381" y="0"/>
                      <a:pt x="36" y="318"/>
                      <a:pt x="12" y="750"/>
                    </a:cubicBezTo>
                    <a:cubicBezTo>
                      <a:pt x="1" y="1179"/>
                      <a:pt x="346" y="1536"/>
                      <a:pt x="763" y="1548"/>
                    </a:cubicBezTo>
                    <a:cubicBezTo>
                      <a:pt x="770" y="1548"/>
                      <a:pt x="777" y="1548"/>
                      <a:pt x="784" y="1548"/>
                    </a:cubicBezTo>
                    <a:cubicBezTo>
                      <a:pt x="1203" y="1548"/>
                      <a:pt x="1549" y="1208"/>
                      <a:pt x="1560" y="798"/>
                    </a:cubicBezTo>
                    <a:cubicBezTo>
                      <a:pt x="1584" y="369"/>
                      <a:pt x="1239" y="12"/>
                      <a:pt x="822" y="0"/>
                    </a:cubicBezTo>
                    <a:cubicBezTo>
                      <a:pt x="814" y="0"/>
                      <a:pt x="807" y="0"/>
                      <a:pt x="799"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90" name="Google Shape;6190;p46"/>
              <p:cNvSpPr/>
              <p:nvPr/>
            </p:nvSpPr>
            <p:spPr>
              <a:xfrm>
                <a:off x="5958775" y="1829225"/>
                <a:ext cx="40500" cy="39925"/>
              </a:xfrm>
              <a:custGeom>
                <a:avLst/>
                <a:gdLst/>
                <a:ahLst/>
                <a:cxnLst/>
                <a:rect l="l" t="t" r="r" b="b"/>
                <a:pathLst>
                  <a:path w="1620" h="1597" extrusionOk="0">
                    <a:moveTo>
                      <a:pt x="834" y="0"/>
                    </a:moveTo>
                    <a:cubicBezTo>
                      <a:pt x="405" y="0"/>
                      <a:pt x="24" y="346"/>
                      <a:pt x="12" y="774"/>
                    </a:cubicBezTo>
                    <a:cubicBezTo>
                      <a:pt x="0" y="1227"/>
                      <a:pt x="346" y="1584"/>
                      <a:pt x="786" y="1596"/>
                    </a:cubicBezTo>
                    <a:cubicBezTo>
                      <a:pt x="794" y="1596"/>
                      <a:pt x="802" y="1596"/>
                      <a:pt x="809" y="1596"/>
                    </a:cubicBezTo>
                    <a:cubicBezTo>
                      <a:pt x="1251" y="1596"/>
                      <a:pt x="1596" y="1267"/>
                      <a:pt x="1608" y="822"/>
                    </a:cubicBezTo>
                    <a:cubicBezTo>
                      <a:pt x="1619" y="381"/>
                      <a:pt x="1274" y="24"/>
                      <a:pt x="834"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91" name="Google Shape;6191;p46"/>
              <p:cNvSpPr/>
              <p:nvPr/>
            </p:nvSpPr>
            <p:spPr>
              <a:xfrm>
                <a:off x="6319525" y="1704200"/>
                <a:ext cx="19075" cy="18775"/>
              </a:xfrm>
              <a:custGeom>
                <a:avLst/>
                <a:gdLst/>
                <a:ahLst/>
                <a:cxnLst/>
                <a:rect l="l" t="t" r="r" b="b"/>
                <a:pathLst>
                  <a:path w="763" h="751" extrusionOk="0">
                    <a:moveTo>
                      <a:pt x="372" y="0"/>
                    </a:moveTo>
                    <a:cubicBezTo>
                      <a:pt x="167" y="0"/>
                      <a:pt x="1" y="162"/>
                      <a:pt x="1" y="358"/>
                    </a:cubicBezTo>
                    <a:cubicBezTo>
                      <a:pt x="1" y="572"/>
                      <a:pt x="167" y="751"/>
                      <a:pt x="382" y="751"/>
                    </a:cubicBezTo>
                    <a:cubicBezTo>
                      <a:pt x="584" y="751"/>
                      <a:pt x="763" y="584"/>
                      <a:pt x="763" y="394"/>
                    </a:cubicBezTo>
                    <a:cubicBezTo>
                      <a:pt x="763" y="179"/>
                      <a:pt x="596" y="1"/>
                      <a:pt x="394" y="1"/>
                    </a:cubicBezTo>
                    <a:cubicBezTo>
                      <a:pt x="386" y="0"/>
                      <a:pt x="379" y="0"/>
                      <a:pt x="37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92" name="Google Shape;6192;p46"/>
              <p:cNvSpPr/>
              <p:nvPr/>
            </p:nvSpPr>
            <p:spPr>
              <a:xfrm>
                <a:off x="6535025" y="1644075"/>
                <a:ext cx="19075" cy="19075"/>
              </a:xfrm>
              <a:custGeom>
                <a:avLst/>
                <a:gdLst/>
                <a:ahLst/>
                <a:cxnLst/>
                <a:rect l="l" t="t" r="r" b="b"/>
                <a:pathLst>
                  <a:path w="763" h="763" extrusionOk="0">
                    <a:moveTo>
                      <a:pt x="394" y="1"/>
                    </a:moveTo>
                    <a:cubicBezTo>
                      <a:pt x="179" y="1"/>
                      <a:pt x="13" y="167"/>
                      <a:pt x="1" y="370"/>
                    </a:cubicBezTo>
                    <a:cubicBezTo>
                      <a:pt x="1" y="584"/>
                      <a:pt x="167" y="763"/>
                      <a:pt x="370" y="763"/>
                    </a:cubicBezTo>
                    <a:cubicBezTo>
                      <a:pt x="584" y="763"/>
                      <a:pt x="763" y="596"/>
                      <a:pt x="763" y="382"/>
                    </a:cubicBezTo>
                    <a:cubicBezTo>
                      <a:pt x="763" y="179"/>
                      <a:pt x="596" y="1"/>
                      <a:pt x="39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93" name="Google Shape;6193;p46"/>
              <p:cNvSpPr/>
              <p:nvPr/>
            </p:nvSpPr>
            <p:spPr>
              <a:xfrm>
                <a:off x="6320125" y="1615500"/>
                <a:ext cx="15800" cy="15800"/>
              </a:xfrm>
              <a:custGeom>
                <a:avLst/>
                <a:gdLst/>
                <a:ahLst/>
                <a:cxnLst/>
                <a:rect l="l" t="t" r="r" b="b"/>
                <a:pathLst>
                  <a:path w="632" h="632" extrusionOk="0">
                    <a:moveTo>
                      <a:pt x="322" y="1"/>
                    </a:moveTo>
                    <a:cubicBezTo>
                      <a:pt x="143" y="1"/>
                      <a:pt x="0" y="132"/>
                      <a:pt x="0" y="310"/>
                    </a:cubicBezTo>
                    <a:cubicBezTo>
                      <a:pt x="0" y="489"/>
                      <a:pt x="131" y="632"/>
                      <a:pt x="310" y="632"/>
                    </a:cubicBezTo>
                    <a:cubicBezTo>
                      <a:pt x="489" y="632"/>
                      <a:pt x="631" y="501"/>
                      <a:pt x="631" y="322"/>
                    </a:cubicBezTo>
                    <a:cubicBezTo>
                      <a:pt x="631" y="144"/>
                      <a:pt x="500" y="1"/>
                      <a:pt x="32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94" name="Google Shape;6194;p46"/>
              <p:cNvSpPr/>
              <p:nvPr/>
            </p:nvSpPr>
            <p:spPr>
              <a:xfrm>
                <a:off x="6646350" y="1407725"/>
                <a:ext cx="32775" cy="32500"/>
              </a:xfrm>
              <a:custGeom>
                <a:avLst/>
                <a:gdLst/>
                <a:ahLst/>
                <a:cxnLst/>
                <a:rect l="l" t="t" r="r" b="b"/>
                <a:pathLst>
                  <a:path w="1311" h="1300" extrusionOk="0">
                    <a:moveTo>
                      <a:pt x="647" y="1"/>
                    </a:moveTo>
                    <a:cubicBezTo>
                      <a:pt x="310" y="1"/>
                      <a:pt x="24" y="282"/>
                      <a:pt x="13" y="632"/>
                    </a:cubicBezTo>
                    <a:cubicBezTo>
                      <a:pt x="1" y="989"/>
                      <a:pt x="286" y="1287"/>
                      <a:pt x="644" y="1299"/>
                    </a:cubicBezTo>
                    <a:lnTo>
                      <a:pt x="727" y="1299"/>
                    </a:lnTo>
                    <a:cubicBezTo>
                      <a:pt x="1037" y="1263"/>
                      <a:pt x="1298" y="1001"/>
                      <a:pt x="1298" y="668"/>
                    </a:cubicBezTo>
                    <a:cubicBezTo>
                      <a:pt x="1310" y="347"/>
                      <a:pt x="1072" y="73"/>
                      <a:pt x="763" y="13"/>
                    </a:cubicBezTo>
                    <a:cubicBezTo>
                      <a:pt x="727" y="13"/>
                      <a:pt x="703" y="1"/>
                      <a:pt x="667" y="1"/>
                    </a:cubicBezTo>
                    <a:cubicBezTo>
                      <a:pt x="660" y="1"/>
                      <a:pt x="654" y="1"/>
                      <a:pt x="647"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95" name="Google Shape;6195;p46"/>
              <p:cNvSpPr/>
              <p:nvPr/>
            </p:nvSpPr>
            <p:spPr>
              <a:xfrm>
                <a:off x="6453175" y="1650025"/>
                <a:ext cx="43175" cy="42325"/>
              </a:xfrm>
              <a:custGeom>
                <a:avLst/>
                <a:gdLst/>
                <a:ahLst/>
                <a:cxnLst/>
                <a:rect l="l" t="t" r="r" b="b"/>
                <a:pathLst>
                  <a:path w="1727" h="1693" extrusionOk="0">
                    <a:moveTo>
                      <a:pt x="871" y="1"/>
                    </a:moveTo>
                    <a:cubicBezTo>
                      <a:pt x="417" y="1"/>
                      <a:pt x="48" y="354"/>
                      <a:pt x="12" y="822"/>
                    </a:cubicBezTo>
                    <a:cubicBezTo>
                      <a:pt x="1" y="1275"/>
                      <a:pt x="358" y="1668"/>
                      <a:pt x="834" y="1692"/>
                    </a:cubicBezTo>
                    <a:cubicBezTo>
                      <a:pt x="849" y="1692"/>
                      <a:pt x="863" y="1693"/>
                      <a:pt x="878" y="1693"/>
                    </a:cubicBezTo>
                    <a:cubicBezTo>
                      <a:pt x="1322" y="1693"/>
                      <a:pt x="1680" y="1343"/>
                      <a:pt x="1715" y="882"/>
                    </a:cubicBezTo>
                    <a:cubicBezTo>
                      <a:pt x="1727" y="406"/>
                      <a:pt x="1370" y="13"/>
                      <a:pt x="893" y="1"/>
                    </a:cubicBezTo>
                    <a:cubicBezTo>
                      <a:pt x="886" y="1"/>
                      <a:pt x="878" y="1"/>
                      <a:pt x="871"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96" name="Google Shape;6196;p46"/>
              <p:cNvSpPr/>
              <p:nvPr/>
            </p:nvSpPr>
            <p:spPr>
              <a:xfrm>
                <a:off x="6978250" y="1789025"/>
                <a:ext cx="37525" cy="36950"/>
              </a:xfrm>
              <a:custGeom>
                <a:avLst/>
                <a:gdLst/>
                <a:ahLst/>
                <a:cxnLst/>
                <a:rect l="l" t="t" r="r" b="b"/>
                <a:pathLst>
                  <a:path w="1501" h="1478" extrusionOk="0">
                    <a:moveTo>
                      <a:pt x="751" y="1"/>
                    </a:moveTo>
                    <a:cubicBezTo>
                      <a:pt x="345" y="1"/>
                      <a:pt x="24" y="307"/>
                      <a:pt x="12" y="715"/>
                    </a:cubicBezTo>
                    <a:cubicBezTo>
                      <a:pt x="0" y="1120"/>
                      <a:pt x="310" y="1466"/>
                      <a:pt x="726" y="1477"/>
                    </a:cubicBezTo>
                    <a:cubicBezTo>
                      <a:pt x="734" y="1478"/>
                      <a:pt x="741" y="1478"/>
                      <a:pt x="749" y="1478"/>
                    </a:cubicBezTo>
                    <a:cubicBezTo>
                      <a:pt x="1144" y="1478"/>
                      <a:pt x="1477" y="1172"/>
                      <a:pt x="1488" y="763"/>
                    </a:cubicBezTo>
                    <a:cubicBezTo>
                      <a:pt x="1500" y="358"/>
                      <a:pt x="1191" y="25"/>
                      <a:pt x="774" y="1"/>
                    </a:cubicBezTo>
                    <a:cubicBezTo>
                      <a:pt x="766" y="1"/>
                      <a:pt x="759" y="1"/>
                      <a:pt x="751"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97" name="Google Shape;6197;p46"/>
              <p:cNvSpPr/>
              <p:nvPr/>
            </p:nvSpPr>
            <p:spPr>
              <a:xfrm>
                <a:off x="1602875" y="2593600"/>
                <a:ext cx="108950" cy="253025"/>
              </a:xfrm>
              <a:custGeom>
                <a:avLst/>
                <a:gdLst/>
                <a:ahLst/>
                <a:cxnLst/>
                <a:rect l="l" t="t" r="r" b="b"/>
                <a:pathLst>
                  <a:path w="4358" h="10121" extrusionOk="0">
                    <a:moveTo>
                      <a:pt x="2917" y="1"/>
                    </a:moveTo>
                    <a:cubicBezTo>
                      <a:pt x="2917" y="1"/>
                      <a:pt x="834" y="1215"/>
                      <a:pt x="417" y="4013"/>
                    </a:cubicBezTo>
                    <a:cubicBezTo>
                      <a:pt x="0" y="6811"/>
                      <a:pt x="1417" y="10121"/>
                      <a:pt x="1417" y="10121"/>
                    </a:cubicBezTo>
                    <a:cubicBezTo>
                      <a:pt x="1417" y="10121"/>
                      <a:pt x="2250" y="9109"/>
                      <a:pt x="3012" y="7704"/>
                    </a:cubicBezTo>
                    <a:cubicBezTo>
                      <a:pt x="2858" y="7621"/>
                      <a:pt x="2751" y="7442"/>
                      <a:pt x="2751" y="7240"/>
                    </a:cubicBezTo>
                    <a:cubicBezTo>
                      <a:pt x="2774" y="6972"/>
                      <a:pt x="3001" y="6739"/>
                      <a:pt x="3267" y="6739"/>
                    </a:cubicBezTo>
                    <a:cubicBezTo>
                      <a:pt x="3273" y="6739"/>
                      <a:pt x="3280" y="6739"/>
                      <a:pt x="3286" y="6740"/>
                    </a:cubicBezTo>
                    <a:cubicBezTo>
                      <a:pt x="3322" y="6740"/>
                      <a:pt x="3370" y="6751"/>
                      <a:pt x="3393" y="6775"/>
                    </a:cubicBezTo>
                    <a:cubicBezTo>
                      <a:pt x="3405" y="6775"/>
                      <a:pt x="3441" y="6775"/>
                      <a:pt x="3453" y="6787"/>
                    </a:cubicBezTo>
                    <a:cubicBezTo>
                      <a:pt x="3763" y="6085"/>
                      <a:pt x="4024" y="5323"/>
                      <a:pt x="4144" y="4573"/>
                    </a:cubicBezTo>
                    <a:cubicBezTo>
                      <a:pt x="4358" y="3049"/>
                      <a:pt x="3989" y="1846"/>
                      <a:pt x="3584" y="1036"/>
                    </a:cubicBezTo>
                    <a:cubicBezTo>
                      <a:pt x="3262" y="370"/>
                      <a:pt x="2917" y="1"/>
                      <a:pt x="2917"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98" name="Google Shape;6198;p46"/>
              <p:cNvSpPr/>
              <p:nvPr/>
            </p:nvSpPr>
            <p:spPr>
              <a:xfrm>
                <a:off x="992075" y="2652825"/>
                <a:ext cx="153625" cy="218825"/>
              </a:xfrm>
              <a:custGeom>
                <a:avLst/>
                <a:gdLst/>
                <a:ahLst/>
                <a:cxnLst/>
                <a:rect l="l" t="t" r="r" b="b"/>
                <a:pathLst>
                  <a:path w="6145" h="8753" extrusionOk="0">
                    <a:moveTo>
                      <a:pt x="810" y="1"/>
                    </a:moveTo>
                    <a:lnTo>
                      <a:pt x="810" y="1"/>
                    </a:lnTo>
                    <a:cubicBezTo>
                      <a:pt x="810" y="1"/>
                      <a:pt x="1" y="2263"/>
                      <a:pt x="1453" y="4680"/>
                    </a:cubicBezTo>
                    <a:cubicBezTo>
                      <a:pt x="2918" y="7097"/>
                      <a:pt x="6108" y="8752"/>
                      <a:pt x="6108" y="8752"/>
                    </a:cubicBezTo>
                    <a:cubicBezTo>
                      <a:pt x="6108" y="8752"/>
                      <a:pt x="6144" y="5144"/>
                      <a:pt x="4668" y="2739"/>
                    </a:cubicBezTo>
                    <a:cubicBezTo>
                      <a:pt x="3215" y="322"/>
                      <a:pt x="810" y="1"/>
                      <a:pt x="810"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99" name="Google Shape;6199;p46"/>
              <p:cNvSpPr/>
              <p:nvPr/>
            </p:nvSpPr>
            <p:spPr>
              <a:xfrm>
                <a:off x="1471900" y="1711350"/>
                <a:ext cx="134275" cy="238150"/>
              </a:xfrm>
              <a:custGeom>
                <a:avLst/>
                <a:gdLst/>
                <a:ahLst/>
                <a:cxnLst/>
                <a:rect l="l" t="t" r="r" b="b"/>
                <a:pathLst>
                  <a:path w="5371" h="9526" extrusionOk="0">
                    <a:moveTo>
                      <a:pt x="4180" y="1"/>
                    </a:moveTo>
                    <a:cubicBezTo>
                      <a:pt x="4180" y="1"/>
                      <a:pt x="1882" y="715"/>
                      <a:pt x="846" y="3346"/>
                    </a:cubicBezTo>
                    <a:cubicBezTo>
                      <a:pt x="691" y="3787"/>
                      <a:pt x="548" y="4239"/>
                      <a:pt x="465" y="4704"/>
                    </a:cubicBezTo>
                    <a:cubicBezTo>
                      <a:pt x="0" y="7061"/>
                      <a:pt x="429" y="9526"/>
                      <a:pt x="429" y="9526"/>
                    </a:cubicBezTo>
                    <a:cubicBezTo>
                      <a:pt x="429" y="9526"/>
                      <a:pt x="3227" y="7394"/>
                      <a:pt x="4299" y="4823"/>
                    </a:cubicBezTo>
                    <a:cubicBezTo>
                      <a:pt x="4322" y="4799"/>
                      <a:pt x="4334" y="4763"/>
                      <a:pt x="4346" y="4715"/>
                    </a:cubicBezTo>
                    <a:cubicBezTo>
                      <a:pt x="5370" y="2084"/>
                      <a:pt x="4180" y="1"/>
                      <a:pt x="4180"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00" name="Google Shape;6200;p46"/>
              <p:cNvSpPr/>
              <p:nvPr/>
            </p:nvSpPr>
            <p:spPr>
              <a:xfrm>
                <a:off x="1054000" y="2158475"/>
                <a:ext cx="241700" cy="108775"/>
              </a:xfrm>
              <a:custGeom>
                <a:avLst/>
                <a:gdLst/>
                <a:ahLst/>
                <a:cxnLst/>
                <a:rect l="l" t="t" r="r" b="b"/>
                <a:pathLst>
                  <a:path w="9668" h="4351" extrusionOk="0">
                    <a:moveTo>
                      <a:pt x="6276" y="522"/>
                    </a:moveTo>
                    <a:cubicBezTo>
                      <a:pt x="6283" y="522"/>
                      <a:pt x="6291" y="522"/>
                      <a:pt x="6298" y="523"/>
                    </a:cubicBezTo>
                    <a:cubicBezTo>
                      <a:pt x="6477" y="523"/>
                      <a:pt x="6608" y="677"/>
                      <a:pt x="6596" y="856"/>
                    </a:cubicBezTo>
                    <a:cubicBezTo>
                      <a:pt x="6596" y="1027"/>
                      <a:pt x="6454" y="1154"/>
                      <a:pt x="6285" y="1154"/>
                    </a:cubicBezTo>
                    <a:cubicBezTo>
                      <a:pt x="6278" y="1154"/>
                      <a:pt x="6270" y="1154"/>
                      <a:pt x="6263" y="1154"/>
                    </a:cubicBezTo>
                    <a:cubicBezTo>
                      <a:pt x="6096" y="1142"/>
                      <a:pt x="5953" y="987"/>
                      <a:pt x="5965" y="820"/>
                    </a:cubicBezTo>
                    <a:cubicBezTo>
                      <a:pt x="5965" y="649"/>
                      <a:pt x="6107" y="522"/>
                      <a:pt x="6276" y="522"/>
                    </a:cubicBezTo>
                    <a:close/>
                    <a:moveTo>
                      <a:pt x="6721" y="1866"/>
                    </a:moveTo>
                    <a:cubicBezTo>
                      <a:pt x="6727" y="1866"/>
                      <a:pt x="6733" y="1867"/>
                      <a:pt x="6739" y="1868"/>
                    </a:cubicBezTo>
                    <a:cubicBezTo>
                      <a:pt x="6822" y="1868"/>
                      <a:pt x="6882" y="1928"/>
                      <a:pt x="6858" y="1999"/>
                    </a:cubicBezTo>
                    <a:cubicBezTo>
                      <a:pt x="6858" y="2064"/>
                      <a:pt x="6818" y="2120"/>
                      <a:pt x="6748" y="2120"/>
                    </a:cubicBezTo>
                    <a:cubicBezTo>
                      <a:pt x="6741" y="2120"/>
                      <a:pt x="6734" y="2119"/>
                      <a:pt x="6727" y="2118"/>
                    </a:cubicBezTo>
                    <a:cubicBezTo>
                      <a:pt x="6656" y="2118"/>
                      <a:pt x="6608" y="2059"/>
                      <a:pt x="6608" y="1987"/>
                    </a:cubicBezTo>
                    <a:cubicBezTo>
                      <a:pt x="6608" y="1922"/>
                      <a:pt x="6658" y="1866"/>
                      <a:pt x="6721" y="1866"/>
                    </a:cubicBezTo>
                    <a:close/>
                    <a:moveTo>
                      <a:pt x="6909" y="0"/>
                    </a:moveTo>
                    <a:cubicBezTo>
                      <a:pt x="6315" y="0"/>
                      <a:pt x="5650" y="90"/>
                      <a:pt x="4941" y="332"/>
                    </a:cubicBezTo>
                    <a:cubicBezTo>
                      <a:pt x="2286" y="1261"/>
                      <a:pt x="0" y="4035"/>
                      <a:pt x="0" y="4035"/>
                    </a:cubicBezTo>
                    <a:cubicBezTo>
                      <a:pt x="0" y="4035"/>
                      <a:pt x="1385" y="4351"/>
                      <a:pt x="3080" y="4351"/>
                    </a:cubicBezTo>
                    <a:cubicBezTo>
                      <a:pt x="4079" y="4351"/>
                      <a:pt x="5186" y="4241"/>
                      <a:pt x="6179" y="3892"/>
                    </a:cubicBezTo>
                    <a:cubicBezTo>
                      <a:pt x="8846" y="2963"/>
                      <a:pt x="9668" y="689"/>
                      <a:pt x="9668" y="689"/>
                    </a:cubicBezTo>
                    <a:cubicBezTo>
                      <a:pt x="9668" y="689"/>
                      <a:pt x="8560" y="0"/>
                      <a:pt x="6909"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01" name="Google Shape;6201;p46"/>
              <p:cNvSpPr/>
              <p:nvPr/>
            </p:nvSpPr>
            <p:spPr>
              <a:xfrm>
                <a:off x="818250" y="1772375"/>
                <a:ext cx="139025" cy="229225"/>
              </a:xfrm>
              <a:custGeom>
                <a:avLst/>
                <a:gdLst/>
                <a:ahLst/>
                <a:cxnLst/>
                <a:rect l="l" t="t" r="r" b="b"/>
                <a:pathLst>
                  <a:path w="5561" h="9169" extrusionOk="0">
                    <a:moveTo>
                      <a:pt x="36" y="0"/>
                    </a:moveTo>
                    <a:cubicBezTo>
                      <a:pt x="36" y="0"/>
                      <a:pt x="0" y="548"/>
                      <a:pt x="0" y="1370"/>
                    </a:cubicBezTo>
                    <a:cubicBezTo>
                      <a:pt x="12" y="2655"/>
                      <a:pt x="179" y="4572"/>
                      <a:pt x="929" y="6108"/>
                    </a:cubicBezTo>
                    <a:cubicBezTo>
                      <a:pt x="2167" y="8632"/>
                      <a:pt x="4525" y="9168"/>
                      <a:pt x="4525" y="9168"/>
                    </a:cubicBezTo>
                    <a:cubicBezTo>
                      <a:pt x="4525" y="9168"/>
                      <a:pt x="5561" y="7001"/>
                      <a:pt x="4310" y="4465"/>
                    </a:cubicBezTo>
                    <a:cubicBezTo>
                      <a:pt x="3739" y="3275"/>
                      <a:pt x="2751" y="2215"/>
                      <a:pt x="1893" y="1441"/>
                    </a:cubicBezTo>
                    <a:cubicBezTo>
                      <a:pt x="905" y="548"/>
                      <a:pt x="36" y="0"/>
                      <a:pt x="36"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02" name="Google Shape;6202;p46"/>
              <p:cNvSpPr/>
              <p:nvPr/>
            </p:nvSpPr>
            <p:spPr>
              <a:xfrm>
                <a:off x="925400" y="2956450"/>
                <a:ext cx="27400" cy="26225"/>
              </a:xfrm>
              <a:custGeom>
                <a:avLst/>
                <a:gdLst/>
                <a:ahLst/>
                <a:cxnLst/>
                <a:rect l="l" t="t" r="r" b="b"/>
                <a:pathLst>
                  <a:path w="1096" h="1049" extrusionOk="0">
                    <a:moveTo>
                      <a:pt x="560" y="0"/>
                    </a:moveTo>
                    <a:cubicBezTo>
                      <a:pt x="477" y="0"/>
                      <a:pt x="382" y="24"/>
                      <a:pt x="310" y="60"/>
                    </a:cubicBezTo>
                    <a:cubicBezTo>
                      <a:pt x="143" y="143"/>
                      <a:pt x="24" y="310"/>
                      <a:pt x="12" y="500"/>
                    </a:cubicBezTo>
                    <a:cubicBezTo>
                      <a:pt x="1" y="798"/>
                      <a:pt x="239" y="1036"/>
                      <a:pt x="536" y="1048"/>
                    </a:cubicBezTo>
                    <a:cubicBezTo>
                      <a:pt x="584" y="1048"/>
                      <a:pt x="608" y="1036"/>
                      <a:pt x="655" y="1036"/>
                    </a:cubicBezTo>
                    <a:cubicBezTo>
                      <a:pt x="894" y="989"/>
                      <a:pt x="1072" y="798"/>
                      <a:pt x="1084" y="548"/>
                    </a:cubicBezTo>
                    <a:cubicBezTo>
                      <a:pt x="1096" y="250"/>
                      <a:pt x="858" y="12"/>
                      <a:pt x="560"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03" name="Google Shape;6203;p46"/>
              <p:cNvSpPr/>
              <p:nvPr/>
            </p:nvSpPr>
            <p:spPr>
              <a:xfrm>
                <a:off x="1092675" y="2560575"/>
                <a:ext cx="23250" cy="22925"/>
              </a:xfrm>
              <a:custGeom>
                <a:avLst/>
                <a:gdLst/>
                <a:ahLst/>
                <a:cxnLst/>
                <a:rect l="l" t="t" r="r" b="b"/>
                <a:pathLst>
                  <a:path w="930" h="917" extrusionOk="0">
                    <a:moveTo>
                      <a:pt x="501" y="0"/>
                    </a:moveTo>
                    <a:cubicBezTo>
                      <a:pt x="334" y="0"/>
                      <a:pt x="179" y="83"/>
                      <a:pt x="96" y="214"/>
                    </a:cubicBezTo>
                    <a:cubicBezTo>
                      <a:pt x="48" y="274"/>
                      <a:pt x="25" y="357"/>
                      <a:pt x="25" y="441"/>
                    </a:cubicBezTo>
                    <a:cubicBezTo>
                      <a:pt x="1" y="691"/>
                      <a:pt x="215" y="905"/>
                      <a:pt x="465" y="917"/>
                    </a:cubicBezTo>
                    <a:cubicBezTo>
                      <a:pt x="680" y="917"/>
                      <a:pt x="870" y="738"/>
                      <a:pt x="918" y="512"/>
                    </a:cubicBezTo>
                    <a:cubicBezTo>
                      <a:pt x="918" y="500"/>
                      <a:pt x="930" y="488"/>
                      <a:pt x="930" y="476"/>
                    </a:cubicBezTo>
                    <a:cubicBezTo>
                      <a:pt x="930" y="393"/>
                      <a:pt x="918" y="333"/>
                      <a:pt x="894" y="274"/>
                    </a:cubicBezTo>
                    <a:cubicBezTo>
                      <a:pt x="822" y="119"/>
                      <a:pt x="680" y="0"/>
                      <a:pt x="50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04" name="Google Shape;6204;p46"/>
              <p:cNvSpPr/>
              <p:nvPr/>
            </p:nvSpPr>
            <p:spPr>
              <a:xfrm>
                <a:off x="731925" y="2187600"/>
                <a:ext cx="26825" cy="26225"/>
              </a:xfrm>
              <a:custGeom>
                <a:avLst/>
                <a:gdLst/>
                <a:ahLst/>
                <a:cxnLst/>
                <a:rect l="l" t="t" r="r" b="b"/>
                <a:pathLst>
                  <a:path w="1073" h="1049" extrusionOk="0">
                    <a:moveTo>
                      <a:pt x="528" y="0"/>
                    </a:moveTo>
                    <a:cubicBezTo>
                      <a:pt x="251" y="0"/>
                      <a:pt x="12" y="233"/>
                      <a:pt x="12" y="501"/>
                    </a:cubicBezTo>
                    <a:cubicBezTo>
                      <a:pt x="0" y="786"/>
                      <a:pt x="239" y="1048"/>
                      <a:pt x="524" y="1048"/>
                    </a:cubicBezTo>
                    <a:cubicBezTo>
                      <a:pt x="531" y="1049"/>
                      <a:pt x="537" y="1049"/>
                      <a:pt x="544" y="1049"/>
                    </a:cubicBezTo>
                    <a:cubicBezTo>
                      <a:pt x="810" y="1049"/>
                      <a:pt x="1037" y="815"/>
                      <a:pt x="1060" y="536"/>
                    </a:cubicBezTo>
                    <a:cubicBezTo>
                      <a:pt x="1072" y="251"/>
                      <a:pt x="834" y="1"/>
                      <a:pt x="548" y="1"/>
                    </a:cubicBezTo>
                    <a:cubicBezTo>
                      <a:pt x="541" y="0"/>
                      <a:pt x="534" y="0"/>
                      <a:pt x="528"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05" name="Google Shape;6205;p46"/>
              <p:cNvSpPr/>
              <p:nvPr/>
            </p:nvSpPr>
            <p:spPr>
              <a:xfrm>
                <a:off x="1115600" y="2035800"/>
                <a:ext cx="39325" cy="38725"/>
              </a:xfrm>
              <a:custGeom>
                <a:avLst/>
                <a:gdLst/>
                <a:ahLst/>
                <a:cxnLst/>
                <a:rect l="l" t="t" r="r" b="b"/>
                <a:pathLst>
                  <a:path w="1573" h="1549" extrusionOk="0">
                    <a:moveTo>
                      <a:pt x="789" y="0"/>
                    </a:moveTo>
                    <a:cubicBezTo>
                      <a:pt x="370" y="0"/>
                      <a:pt x="24" y="341"/>
                      <a:pt x="13" y="750"/>
                    </a:cubicBezTo>
                    <a:cubicBezTo>
                      <a:pt x="1" y="1179"/>
                      <a:pt x="322" y="1536"/>
                      <a:pt x="751" y="1548"/>
                    </a:cubicBezTo>
                    <a:cubicBezTo>
                      <a:pt x="758" y="1548"/>
                      <a:pt x="766" y="1548"/>
                      <a:pt x="774" y="1548"/>
                    </a:cubicBezTo>
                    <a:cubicBezTo>
                      <a:pt x="1204" y="1548"/>
                      <a:pt x="1549" y="1219"/>
                      <a:pt x="1560" y="810"/>
                    </a:cubicBezTo>
                    <a:cubicBezTo>
                      <a:pt x="1572" y="369"/>
                      <a:pt x="1251" y="12"/>
                      <a:pt x="810" y="0"/>
                    </a:cubicBezTo>
                    <a:cubicBezTo>
                      <a:pt x="803" y="0"/>
                      <a:pt x="796" y="0"/>
                      <a:pt x="789"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06" name="Google Shape;6206;p46"/>
              <p:cNvSpPr/>
              <p:nvPr/>
            </p:nvSpPr>
            <p:spPr>
              <a:xfrm>
                <a:off x="787875" y="2259900"/>
                <a:ext cx="42900" cy="42325"/>
              </a:xfrm>
              <a:custGeom>
                <a:avLst/>
                <a:gdLst/>
                <a:ahLst/>
                <a:cxnLst/>
                <a:rect l="l" t="t" r="r" b="b"/>
                <a:pathLst>
                  <a:path w="1716" h="1693" extrusionOk="0">
                    <a:moveTo>
                      <a:pt x="853" y="1"/>
                    </a:moveTo>
                    <a:cubicBezTo>
                      <a:pt x="406" y="1"/>
                      <a:pt x="36" y="372"/>
                      <a:pt x="25" y="811"/>
                    </a:cubicBezTo>
                    <a:cubicBezTo>
                      <a:pt x="1" y="1288"/>
                      <a:pt x="382" y="1681"/>
                      <a:pt x="834" y="1692"/>
                    </a:cubicBezTo>
                    <a:cubicBezTo>
                      <a:pt x="843" y="1693"/>
                      <a:pt x="851" y="1693"/>
                      <a:pt x="860" y="1693"/>
                    </a:cubicBezTo>
                    <a:cubicBezTo>
                      <a:pt x="1289" y="1693"/>
                      <a:pt x="1633" y="1399"/>
                      <a:pt x="1703" y="1026"/>
                    </a:cubicBezTo>
                    <a:cubicBezTo>
                      <a:pt x="1715" y="978"/>
                      <a:pt x="1715" y="919"/>
                      <a:pt x="1715" y="871"/>
                    </a:cubicBezTo>
                    <a:cubicBezTo>
                      <a:pt x="1715" y="788"/>
                      <a:pt x="1703" y="692"/>
                      <a:pt x="1692" y="621"/>
                    </a:cubicBezTo>
                    <a:cubicBezTo>
                      <a:pt x="1596" y="264"/>
                      <a:pt x="1287" y="14"/>
                      <a:pt x="894" y="2"/>
                    </a:cubicBezTo>
                    <a:cubicBezTo>
                      <a:pt x="880" y="1"/>
                      <a:pt x="866" y="1"/>
                      <a:pt x="853"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07" name="Google Shape;6207;p46"/>
              <p:cNvSpPr/>
              <p:nvPr/>
            </p:nvSpPr>
            <p:spPr>
              <a:xfrm>
                <a:off x="605125" y="1825300"/>
                <a:ext cx="21450" cy="20675"/>
              </a:xfrm>
              <a:custGeom>
                <a:avLst/>
                <a:gdLst/>
                <a:ahLst/>
                <a:cxnLst/>
                <a:rect l="l" t="t" r="r" b="b"/>
                <a:pathLst>
                  <a:path w="858" h="827" extrusionOk="0">
                    <a:moveTo>
                      <a:pt x="399" y="1"/>
                    </a:moveTo>
                    <a:cubicBezTo>
                      <a:pt x="181" y="1"/>
                      <a:pt x="12" y="172"/>
                      <a:pt x="12" y="396"/>
                    </a:cubicBezTo>
                    <a:cubicBezTo>
                      <a:pt x="0" y="622"/>
                      <a:pt x="191" y="812"/>
                      <a:pt x="417" y="824"/>
                    </a:cubicBezTo>
                    <a:cubicBezTo>
                      <a:pt x="429" y="825"/>
                      <a:pt x="440" y="826"/>
                      <a:pt x="452" y="826"/>
                    </a:cubicBezTo>
                    <a:cubicBezTo>
                      <a:pt x="653" y="826"/>
                      <a:pt x="834" y="634"/>
                      <a:pt x="846" y="431"/>
                    </a:cubicBezTo>
                    <a:cubicBezTo>
                      <a:pt x="858" y="205"/>
                      <a:pt x="667" y="15"/>
                      <a:pt x="441" y="3"/>
                    </a:cubicBezTo>
                    <a:cubicBezTo>
                      <a:pt x="427" y="1"/>
                      <a:pt x="412" y="1"/>
                      <a:pt x="399"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08" name="Google Shape;6208;p46"/>
              <p:cNvSpPr/>
              <p:nvPr/>
            </p:nvSpPr>
            <p:spPr>
              <a:xfrm>
                <a:off x="1019450" y="1813450"/>
                <a:ext cx="20875" cy="8350"/>
              </a:xfrm>
              <a:custGeom>
                <a:avLst/>
                <a:gdLst/>
                <a:ahLst/>
                <a:cxnLst/>
                <a:rect l="l" t="t" r="r" b="b"/>
                <a:pathLst>
                  <a:path w="835" h="334" extrusionOk="0">
                    <a:moveTo>
                      <a:pt x="1" y="0"/>
                    </a:moveTo>
                    <a:cubicBezTo>
                      <a:pt x="49" y="191"/>
                      <a:pt x="215" y="322"/>
                      <a:pt x="406" y="334"/>
                    </a:cubicBezTo>
                    <a:cubicBezTo>
                      <a:pt x="608" y="334"/>
                      <a:pt x="787" y="203"/>
                      <a:pt x="834" y="24"/>
                    </a:cubicBezTo>
                    <a:lnTo>
                      <a:pt x="1" y="0"/>
                    </a:ln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09" name="Google Shape;6209;p46"/>
              <p:cNvSpPr/>
              <p:nvPr/>
            </p:nvSpPr>
            <p:spPr>
              <a:xfrm>
                <a:off x="554525" y="2031625"/>
                <a:ext cx="9850" cy="10150"/>
              </a:xfrm>
              <a:custGeom>
                <a:avLst/>
                <a:gdLst/>
                <a:ahLst/>
                <a:cxnLst/>
                <a:rect l="l" t="t" r="r" b="b"/>
                <a:pathLst>
                  <a:path w="394" h="406" extrusionOk="0">
                    <a:moveTo>
                      <a:pt x="203" y="1"/>
                    </a:moveTo>
                    <a:cubicBezTo>
                      <a:pt x="96" y="1"/>
                      <a:pt x="12" y="84"/>
                      <a:pt x="0" y="203"/>
                    </a:cubicBezTo>
                    <a:cubicBezTo>
                      <a:pt x="0" y="298"/>
                      <a:pt x="72" y="394"/>
                      <a:pt x="191" y="405"/>
                    </a:cubicBezTo>
                    <a:cubicBezTo>
                      <a:pt x="298" y="405"/>
                      <a:pt x="381" y="322"/>
                      <a:pt x="393" y="215"/>
                    </a:cubicBezTo>
                    <a:cubicBezTo>
                      <a:pt x="393" y="108"/>
                      <a:pt x="322" y="13"/>
                      <a:pt x="203"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10" name="Google Shape;6210;p46"/>
              <p:cNvSpPr/>
              <p:nvPr/>
            </p:nvSpPr>
            <p:spPr>
              <a:xfrm>
                <a:off x="575350" y="2741525"/>
                <a:ext cx="24450" cy="23850"/>
              </a:xfrm>
              <a:custGeom>
                <a:avLst/>
                <a:gdLst/>
                <a:ahLst/>
                <a:cxnLst/>
                <a:rect l="l" t="t" r="r" b="b"/>
                <a:pathLst>
                  <a:path w="978" h="954" extrusionOk="0">
                    <a:moveTo>
                      <a:pt x="481" y="1"/>
                    </a:moveTo>
                    <a:cubicBezTo>
                      <a:pt x="239" y="1"/>
                      <a:pt x="24" y="210"/>
                      <a:pt x="13" y="465"/>
                    </a:cubicBezTo>
                    <a:cubicBezTo>
                      <a:pt x="1" y="715"/>
                      <a:pt x="203" y="942"/>
                      <a:pt x="477" y="954"/>
                    </a:cubicBezTo>
                    <a:cubicBezTo>
                      <a:pt x="739" y="954"/>
                      <a:pt x="953" y="763"/>
                      <a:pt x="965" y="501"/>
                    </a:cubicBezTo>
                    <a:cubicBezTo>
                      <a:pt x="977" y="239"/>
                      <a:pt x="775" y="25"/>
                      <a:pt x="501" y="1"/>
                    </a:cubicBezTo>
                    <a:cubicBezTo>
                      <a:pt x="494" y="1"/>
                      <a:pt x="488" y="1"/>
                      <a:pt x="481"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11" name="Google Shape;6211;p46"/>
              <p:cNvSpPr/>
              <p:nvPr/>
            </p:nvSpPr>
            <p:spPr>
              <a:xfrm>
                <a:off x="851575" y="2666525"/>
                <a:ext cx="12525" cy="12225"/>
              </a:xfrm>
              <a:custGeom>
                <a:avLst/>
                <a:gdLst/>
                <a:ahLst/>
                <a:cxnLst/>
                <a:rect l="l" t="t" r="r" b="b"/>
                <a:pathLst>
                  <a:path w="501" h="489" extrusionOk="0">
                    <a:moveTo>
                      <a:pt x="263" y="1"/>
                    </a:moveTo>
                    <a:cubicBezTo>
                      <a:pt x="120" y="1"/>
                      <a:pt x="1" y="108"/>
                      <a:pt x="1" y="239"/>
                    </a:cubicBezTo>
                    <a:cubicBezTo>
                      <a:pt x="1" y="370"/>
                      <a:pt x="108" y="489"/>
                      <a:pt x="239" y="489"/>
                    </a:cubicBezTo>
                    <a:cubicBezTo>
                      <a:pt x="394" y="489"/>
                      <a:pt x="501" y="382"/>
                      <a:pt x="501" y="251"/>
                    </a:cubicBezTo>
                    <a:cubicBezTo>
                      <a:pt x="501" y="120"/>
                      <a:pt x="394" y="1"/>
                      <a:pt x="263"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12" name="Google Shape;6212;p46"/>
              <p:cNvSpPr/>
              <p:nvPr/>
            </p:nvSpPr>
            <p:spPr>
              <a:xfrm>
                <a:off x="638450" y="3172225"/>
                <a:ext cx="44675" cy="43800"/>
              </a:xfrm>
              <a:custGeom>
                <a:avLst/>
                <a:gdLst/>
                <a:ahLst/>
                <a:cxnLst/>
                <a:rect l="l" t="t" r="r" b="b"/>
                <a:pathLst>
                  <a:path w="1787" h="1752" extrusionOk="0">
                    <a:moveTo>
                      <a:pt x="887" y="0"/>
                    </a:moveTo>
                    <a:cubicBezTo>
                      <a:pt x="429" y="0"/>
                      <a:pt x="36" y="373"/>
                      <a:pt x="13" y="847"/>
                    </a:cubicBezTo>
                    <a:cubicBezTo>
                      <a:pt x="1" y="1323"/>
                      <a:pt x="370" y="1740"/>
                      <a:pt x="870" y="1752"/>
                    </a:cubicBezTo>
                    <a:cubicBezTo>
                      <a:pt x="878" y="1752"/>
                      <a:pt x="885" y="1752"/>
                      <a:pt x="892" y="1752"/>
                    </a:cubicBezTo>
                    <a:cubicBezTo>
                      <a:pt x="1370" y="1752"/>
                      <a:pt x="1763" y="1375"/>
                      <a:pt x="1775" y="906"/>
                    </a:cubicBezTo>
                    <a:cubicBezTo>
                      <a:pt x="1787" y="430"/>
                      <a:pt x="1418" y="13"/>
                      <a:pt x="930" y="1"/>
                    </a:cubicBezTo>
                    <a:cubicBezTo>
                      <a:pt x="915" y="1"/>
                      <a:pt x="901" y="0"/>
                      <a:pt x="887"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13" name="Google Shape;6213;p46"/>
              <p:cNvSpPr/>
              <p:nvPr/>
            </p:nvSpPr>
            <p:spPr>
              <a:xfrm>
                <a:off x="556900" y="3176425"/>
                <a:ext cx="15800" cy="15800"/>
              </a:xfrm>
              <a:custGeom>
                <a:avLst/>
                <a:gdLst/>
                <a:ahLst/>
                <a:cxnLst/>
                <a:rect l="l" t="t" r="r" b="b"/>
                <a:pathLst>
                  <a:path w="632" h="632" extrusionOk="0">
                    <a:moveTo>
                      <a:pt x="334" y="0"/>
                    </a:moveTo>
                    <a:cubicBezTo>
                      <a:pt x="155" y="0"/>
                      <a:pt x="24" y="143"/>
                      <a:pt x="1" y="298"/>
                    </a:cubicBezTo>
                    <a:cubicBezTo>
                      <a:pt x="1" y="488"/>
                      <a:pt x="143" y="619"/>
                      <a:pt x="298" y="631"/>
                    </a:cubicBezTo>
                    <a:cubicBezTo>
                      <a:pt x="306" y="632"/>
                      <a:pt x="313" y="632"/>
                      <a:pt x="321" y="632"/>
                    </a:cubicBezTo>
                    <a:cubicBezTo>
                      <a:pt x="490" y="632"/>
                      <a:pt x="632" y="504"/>
                      <a:pt x="632" y="333"/>
                    </a:cubicBezTo>
                    <a:cubicBezTo>
                      <a:pt x="632" y="155"/>
                      <a:pt x="501" y="24"/>
                      <a:pt x="334"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14" name="Google Shape;6214;p46"/>
              <p:cNvSpPr/>
              <p:nvPr/>
            </p:nvSpPr>
            <p:spPr>
              <a:xfrm>
                <a:off x="925100" y="3394875"/>
                <a:ext cx="39325" cy="38800"/>
              </a:xfrm>
              <a:custGeom>
                <a:avLst/>
                <a:gdLst/>
                <a:ahLst/>
                <a:cxnLst/>
                <a:rect l="l" t="t" r="r" b="b"/>
                <a:pathLst>
                  <a:path w="1573" h="1552" extrusionOk="0">
                    <a:moveTo>
                      <a:pt x="789" y="1"/>
                    </a:moveTo>
                    <a:cubicBezTo>
                      <a:pt x="370" y="1"/>
                      <a:pt x="24" y="342"/>
                      <a:pt x="13" y="751"/>
                    </a:cubicBezTo>
                    <a:cubicBezTo>
                      <a:pt x="1" y="1180"/>
                      <a:pt x="334" y="1537"/>
                      <a:pt x="751" y="1549"/>
                    </a:cubicBezTo>
                    <a:cubicBezTo>
                      <a:pt x="772" y="1551"/>
                      <a:pt x="793" y="1552"/>
                      <a:pt x="813" y="1552"/>
                    </a:cubicBezTo>
                    <a:cubicBezTo>
                      <a:pt x="1225" y="1552"/>
                      <a:pt x="1549" y="1219"/>
                      <a:pt x="1560" y="811"/>
                    </a:cubicBezTo>
                    <a:cubicBezTo>
                      <a:pt x="1572" y="382"/>
                      <a:pt x="1227" y="25"/>
                      <a:pt x="810" y="1"/>
                    </a:cubicBezTo>
                    <a:cubicBezTo>
                      <a:pt x="803" y="1"/>
                      <a:pt x="796" y="1"/>
                      <a:pt x="789"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15" name="Google Shape;6215;p46"/>
              <p:cNvSpPr/>
              <p:nvPr/>
            </p:nvSpPr>
            <p:spPr>
              <a:xfrm>
                <a:off x="976600" y="3309750"/>
                <a:ext cx="40800" cy="39925"/>
              </a:xfrm>
              <a:custGeom>
                <a:avLst/>
                <a:gdLst/>
                <a:ahLst/>
                <a:cxnLst/>
                <a:rect l="l" t="t" r="r" b="b"/>
                <a:pathLst>
                  <a:path w="1632" h="1597" extrusionOk="0">
                    <a:moveTo>
                      <a:pt x="812" y="1"/>
                    </a:moveTo>
                    <a:cubicBezTo>
                      <a:pt x="381" y="1"/>
                      <a:pt x="36" y="342"/>
                      <a:pt x="24" y="775"/>
                    </a:cubicBezTo>
                    <a:cubicBezTo>
                      <a:pt x="0" y="1227"/>
                      <a:pt x="346" y="1585"/>
                      <a:pt x="798" y="1596"/>
                    </a:cubicBezTo>
                    <a:cubicBezTo>
                      <a:pt x="1227" y="1596"/>
                      <a:pt x="1596" y="1251"/>
                      <a:pt x="1608" y="823"/>
                    </a:cubicBezTo>
                    <a:cubicBezTo>
                      <a:pt x="1632" y="370"/>
                      <a:pt x="1286" y="13"/>
                      <a:pt x="834" y="1"/>
                    </a:cubicBezTo>
                    <a:cubicBezTo>
                      <a:pt x="826" y="1"/>
                      <a:pt x="819" y="1"/>
                      <a:pt x="81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16" name="Google Shape;6216;p46"/>
              <p:cNvSpPr/>
              <p:nvPr/>
            </p:nvSpPr>
            <p:spPr>
              <a:xfrm>
                <a:off x="1337050" y="3184450"/>
                <a:ext cx="19075" cy="18525"/>
              </a:xfrm>
              <a:custGeom>
                <a:avLst/>
                <a:gdLst/>
                <a:ahLst/>
                <a:cxnLst/>
                <a:rect l="l" t="t" r="r" b="b"/>
                <a:pathLst>
                  <a:path w="763" h="741" extrusionOk="0">
                    <a:moveTo>
                      <a:pt x="394" y="0"/>
                    </a:moveTo>
                    <a:cubicBezTo>
                      <a:pt x="191" y="0"/>
                      <a:pt x="1" y="167"/>
                      <a:pt x="1" y="358"/>
                    </a:cubicBezTo>
                    <a:cubicBezTo>
                      <a:pt x="1" y="560"/>
                      <a:pt x="168" y="739"/>
                      <a:pt x="358" y="739"/>
                    </a:cubicBezTo>
                    <a:cubicBezTo>
                      <a:pt x="373" y="740"/>
                      <a:pt x="387" y="741"/>
                      <a:pt x="401" y="741"/>
                    </a:cubicBezTo>
                    <a:cubicBezTo>
                      <a:pt x="606" y="741"/>
                      <a:pt x="763" y="582"/>
                      <a:pt x="763" y="381"/>
                    </a:cubicBezTo>
                    <a:cubicBezTo>
                      <a:pt x="763" y="179"/>
                      <a:pt x="596" y="0"/>
                      <a:pt x="394"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17" name="Google Shape;6217;p46"/>
              <p:cNvSpPr/>
              <p:nvPr/>
            </p:nvSpPr>
            <p:spPr>
              <a:xfrm>
                <a:off x="1552575" y="3124025"/>
                <a:ext cx="19350" cy="19075"/>
              </a:xfrm>
              <a:custGeom>
                <a:avLst/>
                <a:gdLst/>
                <a:ahLst/>
                <a:cxnLst/>
                <a:rect l="l" t="t" r="r" b="b"/>
                <a:pathLst>
                  <a:path w="774" h="763" extrusionOk="0">
                    <a:moveTo>
                      <a:pt x="405" y="1"/>
                    </a:moveTo>
                    <a:cubicBezTo>
                      <a:pt x="202" y="1"/>
                      <a:pt x="24" y="167"/>
                      <a:pt x="24" y="382"/>
                    </a:cubicBezTo>
                    <a:cubicBezTo>
                      <a:pt x="0" y="584"/>
                      <a:pt x="167" y="763"/>
                      <a:pt x="393" y="763"/>
                    </a:cubicBezTo>
                    <a:cubicBezTo>
                      <a:pt x="595" y="763"/>
                      <a:pt x="774" y="596"/>
                      <a:pt x="774" y="393"/>
                    </a:cubicBezTo>
                    <a:cubicBezTo>
                      <a:pt x="774" y="179"/>
                      <a:pt x="619" y="1"/>
                      <a:pt x="405"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18" name="Google Shape;6218;p46"/>
              <p:cNvSpPr/>
              <p:nvPr/>
            </p:nvSpPr>
            <p:spPr>
              <a:xfrm>
                <a:off x="1337950" y="3095450"/>
                <a:ext cx="16100" cy="16100"/>
              </a:xfrm>
              <a:custGeom>
                <a:avLst/>
                <a:gdLst/>
                <a:ahLst/>
                <a:cxnLst/>
                <a:rect l="l" t="t" r="r" b="b"/>
                <a:pathLst>
                  <a:path w="644" h="644" extrusionOk="0">
                    <a:moveTo>
                      <a:pt x="322" y="1"/>
                    </a:moveTo>
                    <a:cubicBezTo>
                      <a:pt x="143" y="1"/>
                      <a:pt x="1" y="131"/>
                      <a:pt x="1" y="310"/>
                    </a:cubicBezTo>
                    <a:cubicBezTo>
                      <a:pt x="1" y="489"/>
                      <a:pt x="132" y="643"/>
                      <a:pt x="310" y="643"/>
                    </a:cubicBezTo>
                    <a:cubicBezTo>
                      <a:pt x="489" y="643"/>
                      <a:pt x="644" y="501"/>
                      <a:pt x="644" y="334"/>
                    </a:cubicBezTo>
                    <a:cubicBezTo>
                      <a:pt x="644" y="155"/>
                      <a:pt x="513" y="1"/>
                      <a:pt x="32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19" name="Google Shape;6219;p46"/>
              <p:cNvSpPr/>
              <p:nvPr/>
            </p:nvSpPr>
            <p:spPr>
              <a:xfrm>
                <a:off x="1664175" y="2887675"/>
                <a:ext cx="32775" cy="32475"/>
              </a:xfrm>
              <a:custGeom>
                <a:avLst/>
                <a:gdLst/>
                <a:ahLst/>
                <a:cxnLst/>
                <a:rect l="l" t="t" r="r" b="b"/>
                <a:pathLst>
                  <a:path w="1311" h="1299" extrusionOk="0">
                    <a:moveTo>
                      <a:pt x="647" y="1"/>
                    </a:moveTo>
                    <a:cubicBezTo>
                      <a:pt x="322" y="1"/>
                      <a:pt x="36" y="282"/>
                      <a:pt x="25" y="632"/>
                    </a:cubicBezTo>
                    <a:cubicBezTo>
                      <a:pt x="1" y="989"/>
                      <a:pt x="287" y="1287"/>
                      <a:pt x="644" y="1299"/>
                    </a:cubicBezTo>
                    <a:lnTo>
                      <a:pt x="739" y="1299"/>
                    </a:lnTo>
                    <a:cubicBezTo>
                      <a:pt x="1049" y="1275"/>
                      <a:pt x="1299" y="1001"/>
                      <a:pt x="1299" y="680"/>
                    </a:cubicBezTo>
                    <a:cubicBezTo>
                      <a:pt x="1311" y="346"/>
                      <a:pt x="1072" y="84"/>
                      <a:pt x="763" y="25"/>
                    </a:cubicBezTo>
                    <a:cubicBezTo>
                      <a:pt x="739" y="25"/>
                      <a:pt x="703" y="1"/>
                      <a:pt x="668" y="1"/>
                    </a:cubicBezTo>
                    <a:cubicBezTo>
                      <a:pt x="661" y="1"/>
                      <a:pt x="654" y="1"/>
                      <a:pt x="647"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20" name="Google Shape;6220;p46"/>
              <p:cNvSpPr/>
              <p:nvPr/>
            </p:nvSpPr>
            <p:spPr>
              <a:xfrm>
                <a:off x="1471300" y="3129675"/>
                <a:ext cx="43175" cy="42600"/>
              </a:xfrm>
              <a:custGeom>
                <a:avLst/>
                <a:gdLst/>
                <a:ahLst/>
                <a:cxnLst/>
                <a:rect l="l" t="t" r="r" b="b"/>
                <a:pathLst>
                  <a:path w="1727" h="1704" extrusionOk="0">
                    <a:moveTo>
                      <a:pt x="871" y="0"/>
                    </a:moveTo>
                    <a:cubicBezTo>
                      <a:pt x="417" y="0"/>
                      <a:pt x="36" y="354"/>
                      <a:pt x="13" y="822"/>
                    </a:cubicBezTo>
                    <a:cubicBezTo>
                      <a:pt x="1" y="1287"/>
                      <a:pt x="358" y="1668"/>
                      <a:pt x="834" y="1703"/>
                    </a:cubicBezTo>
                    <a:cubicBezTo>
                      <a:pt x="842" y="1704"/>
                      <a:pt x="849" y="1704"/>
                      <a:pt x="857" y="1704"/>
                    </a:cubicBezTo>
                    <a:cubicBezTo>
                      <a:pt x="1323" y="1704"/>
                      <a:pt x="1691" y="1350"/>
                      <a:pt x="1703" y="882"/>
                    </a:cubicBezTo>
                    <a:cubicBezTo>
                      <a:pt x="1727" y="417"/>
                      <a:pt x="1370" y="25"/>
                      <a:pt x="894" y="1"/>
                    </a:cubicBezTo>
                    <a:cubicBezTo>
                      <a:pt x="886" y="1"/>
                      <a:pt x="879" y="0"/>
                      <a:pt x="87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21" name="Google Shape;6221;p46"/>
              <p:cNvSpPr/>
              <p:nvPr/>
            </p:nvSpPr>
            <p:spPr>
              <a:xfrm>
                <a:off x="1378725" y="2466750"/>
                <a:ext cx="28000" cy="27175"/>
              </a:xfrm>
              <a:custGeom>
                <a:avLst/>
                <a:gdLst/>
                <a:ahLst/>
                <a:cxnLst/>
                <a:rect l="l" t="t" r="r" b="b"/>
                <a:pathLst>
                  <a:path w="1120" h="1087" extrusionOk="0">
                    <a:moveTo>
                      <a:pt x="543" y="1"/>
                    </a:moveTo>
                    <a:cubicBezTo>
                      <a:pt x="264" y="1"/>
                      <a:pt x="36" y="231"/>
                      <a:pt x="25" y="515"/>
                    </a:cubicBezTo>
                    <a:cubicBezTo>
                      <a:pt x="1" y="812"/>
                      <a:pt x="251" y="1074"/>
                      <a:pt x="548" y="1086"/>
                    </a:cubicBezTo>
                    <a:cubicBezTo>
                      <a:pt x="556" y="1086"/>
                      <a:pt x="563" y="1086"/>
                      <a:pt x="570" y="1086"/>
                    </a:cubicBezTo>
                    <a:cubicBezTo>
                      <a:pt x="858" y="1086"/>
                      <a:pt x="1096" y="853"/>
                      <a:pt x="1108" y="562"/>
                    </a:cubicBezTo>
                    <a:cubicBezTo>
                      <a:pt x="1120" y="265"/>
                      <a:pt x="882" y="14"/>
                      <a:pt x="584" y="3"/>
                    </a:cubicBezTo>
                    <a:cubicBezTo>
                      <a:pt x="570" y="1"/>
                      <a:pt x="557" y="1"/>
                      <a:pt x="543"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22" name="Google Shape;6222;p46"/>
              <p:cNvSpPr/>
              <p:nvPr/>
            </p:nvSpPr>
            <p:spPr>
              <a:xfrm>
                <a:off x="1287350" y="2218550"/>
                <a:ext cx="15200" cy="15225"/>
              </a:xfrm>
              <a:custGeom>
                <a:avLst/>
                <a:gdLst/>
                <a:ahLst/>
                <a:cxnLst/>
                <a:rect l="l" t="t" r="r" b="b"/>
                <a:pathLst>
                  <a:path w="608" h="609" extrusionOk="0">
                    <a:moveTo>
                      <a:pt x="310" y="1"/>
                    </a:moveTo>
                    <a:cubicBezTo>
                      <a:pt x="155" y="1"/>
                      <a:pt x="1" y="120"/>
                      <a:pt x="1" y="298"/>
                    </a:cubicBezTo>
                    <a:cubicBezTo>
                      <a:pt x="1" y="465"/>
                      <a:pt x="120" y="608"/>
                      <a:pt x="298" y="608"/>
                    </a:cubicBezTo>
                    <a:cubicBezTo>
                      <a:pt x="477" y="608"/>
                      <a:pt x="608" y="477"/>
                      <a:pt x="608" y="310"/>
                    </a:cubicBezTo>
                    <a:cubicBezTo>
                      <a:pt x="608" y="144"/>
                      <a:pt x="489" y="1"/>
                      <a:pt x="310"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23" name="Google Shape;6223;p46"/>
              <p:cNvSpPr/>
              <p:nvPr/>
            </p:nvSpPr>
            <p:spPr>
              <a:xfrm>
                <a:off x="1573400" y="2189975"/>
                <a:ext cx="17275" cy="17000"/>
              </a:xfrm>
              <a:custGeom>
                <a:avLst/>
                <a:gdLst/>
                <a:ahLst/>
                <a:cxnLst/>
                <a:rect l="l" t="t" r="r" b="b"/>
                <a:pathLst>
                  <a:path w="691" h="680" extrusionOk="0">
                    <a:moveTo>
                      <a:pt x="358" y="1"/>
                    </a:moveTo>
                    <a:cubicBezTo>
                      <a:pt x="167" y="1"/>
                      <a:pt x="24" y="132"/>
                      <a:pt x="0" y="322"/>
                    </a:cubicBezTo>
                    <a:cubicBezTo>
                      <a:pt x="0" y="513"/>
                      <a:pt x="143" y="668"/>
                      <a:pt x="334" y="679"/>
                    </a:cubicBezTo>
                    <a:cubicBezTo>
                      <a:pt x="524" y="679"/>
                      <a:pt x="679" y="537"/>
                      <a:pt x="691" y="358"/>
                    </a:cubicBezTo>
                    <a:cubicBezTo>
                      <a:pt x="691" y="156"/>
                      <a:pt x="560" y="13"/>
                      <a:pt x="358"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24" name="Google Shape;6224;p46"/>
              <p:cNvSpPr/>
              <p:nvPr/>
            </p:nvSpPr>
            <p:spPr>
              <a:xfrm>
                <a:off x="1552575" y="1951850"/>
                <a:ext cx="16975" cy="16700"/>
              </a:xfrm>
              <a:custGeom>
                <a:avLst/>
                <a:gdLst/>
                <a:ahLst/>
                <a:cxnLst/>
                <a:rect l="l" t="t" r="r" b="b"/>
                <a:pathLst>
                  <a:path w="679" h="668" extrusionOk="0">
                    <a:moveTo>
                      <a:pt x="345" y="1"/>
                    </a:moveTo>
                    <a:cubicBezTo>
                      <a:pt x="167" y="1"/>
                      <a:pt x="0" y="132"/>
                      <a:pt x="0" y="322"/>
                    </a:cubicBezTo>
                    <a:cubicBezTo>
                      <a:pt x="0" y="501"/>
                      <a:pt x="143" y="668"/>
                      <a:pt x="333" y="668"/>
                    </a:cubicBezTo>
                    <a:cubicBezTo>
                      <a:pt x="512" y="668"/>
                      <a:pt x="655" y="537"/>
                      <a:pt x="679" y="334"/>
                    </a:cubicBezTo>
                    <a:cubicBezTo>
                      <a:pt x="679" y="156"/>
                      <a:pt x="536" y="1"/>
                      <a:pt x="345"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25" name="Google Shape;6225;p46"/>
              <p:cNvSpPr/>
              <p:nvPr/>
            </p:nvSpPr>
            <p:spPr>
              <a:xfrm>
                <a:off x="2634550" y="2707000"/>
                <a:ext cx="153300" cy="218800"/>
              </a:xfrm>
              <a:custGeom>
                <a:avLst/>
                <a:gdLst/>
                <a:ahLst/>
                <a:cxnLst/>
                <a:rect l="l" t="t" r="r" b="b"/>
                <a:pathLst>
                  <a:path w="6132" h="8752" extrusionOk="0">
                    <a:moveTo>
                      <a:pt x="822" y="1"/>
                    </a:moveTo>
                    <a:cubicBezTo>
                      <a:pt x="822" y="1"/>
                      <a:pt x="0" y="2263"/>
                      <a:pt x="1465" y="4692"/>
                    </a:cubicBezTo>
                    <a:cubicBezTo>
                      <a:pt x="2917" y="7097"/>
                      <a:pt x="6120" y="8752"/>
                      <a:pt x="6120" y="8752"/>
                    </a:cubicBezTo>
                    <a:cubicBezTo>
                      <a:pt x="6120" y="8752"/>
                      <a:pt x="6132" y="5168"/>
                      <a:pt x="4679" y="2739"/>
                    </a:cubicBezTo>
                    <a:cubicBezTo>
                      <a:pt x="3215" y="311"/>
                      <a:pt x="822" y="1"/>
                      <a:pt x="82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26" name="Google Shape;6226;p46"/>
              <p:cNvSpPr/>
              <p:nvPr/>
            </p:nvSpPr>
            <p:spPr>
              <a:xfrm>
                <a:off x="2139850" y="2353225"/>
                <a:ext cx="245275" cy="104350"/>
              </a:xfrm>
              <a:custGeom>
                <a:avLst/>
                <a:gdLst/>
                <a:ahLst/>
                <a:cxnLst/>
                <a:rect l="l" t="t" r="r" b="b"/>
                <a:pathLst>
                  <a:path w="9811" h="4174" extrusionOk="0">
                    <a:moveTo>
                      <a:pt x="6165" y="0"/>
                    </a:moveTo>
                    <a:cubicBezTo>
                      <a:pt x="5328" y="0"/>
                      <a:pt x="4445" y="85"/>
                      <a:pt x="3631" y="329"/>
                    </a:cubicBezTo>
                    <a:cubicBezTo>
                      <a:pt x="917" y="1126"/>
                      <a:pt x="0" y="3353"/>
                      <a:pt x="0" y="3353"/>
                    </a:cubicBezTo>
                    <a:cubicBezTo>
                      <a:pt x="0" y="3353"/>
                      <a:pt x="286" y="3567"/>
                      <a:pt x="822" y="3770"/>
                    </a:cubicBezTo>
                    <a:cubicBezTo>
                      <a:pt x="798" y="3793"/>
                      <a:pt x="798" y="3829"/>
                      <a:pt x="798" y="3853"/>
                    </a:cubicBezTo>
                    <a:cubicBezTo>
                      <a:pt x="798" y="3984"/>
                      <a:pt x="893" y="4091"/>
                      <a:pt x="1024" y="4091"/>
                    </a:cubicBezTo>
                    <a:cubicBezTo>
                      <a:pt x="1131" y="4091"/>
                      <a:pt x="1214" y="4020"/>
                      <a:pt x="1250" y="3913"/>
                    </a:cubicBezTo>
                    <a:cubicBezTo>
                      <a:pt x="1723" y="4055"/>
                      <a:pt x="2316" y="4173"/>
                      <a:pt x="2996" y="4173"/>
                    </a:cubicBezTo>
                    <a:cubicBezTo>
                      <a:pt x="3515" y="4173"/>
                      <a:pt x="4084" y="4105"/>
                      <a:pt x="4691" y="3924"/>
                    </a:cubicBezTo>
                    <a:cubicBezTo>
                      <a:pt x="7394" y="3127"/>
                      <a:pt x="9811" y="460"/>
                      <a:pt x="9811" y="460"/>
                    </a:cubicBezTo>
                    <a:cubicBezTo>
                      <a:pt x="9811" y="460"/>
                      <a:pt x="8112" y="0"/>
                      <a:pt x="6165"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27" name="Google Shape;6227;p46"/>
              <p:cNvSpPr/>
              <p:nvPr/>
            </p:nvSpPr>
            <p:spPr>
              <a:xfrm>
                <a:off x="1845450" y="2125100"/>
                <a:ext cx="117000" cy="251825"/>
              </a:xfrm>
              <a:custGeom>
                <a:avLst/>
                <a:gdLst/>
                <a:ahLst/>
                <a:cxnLst/>
                <a:rect l="l" t="t" r="r" b="b"/>
                <a:pathLst>
                  <a:path w="4680" h="10073" extrusionOk="0">
                    <a:moveTo>
                      <a:pt x="1596" y="0"/>
                    </a:moveTo>
                    <a:cubicBezTo>
                      <a:pt x="1596" y="0"/>
                      <a:pt x="1" y="1810"/>
                      <a:pt x="477" y="4596"/>
                    </a:cubicBezTo>
                    <a:cubicBezTo>
                      <a:pt x="953" y="7382"/>
                      <a:pt x="3335" y="10073"/>
                      <a:pt x="3335" y="10073"/>
                    </a:cubicBezTo>
                    <a:cubicBezTo>
                      <a:pt x="3335" y="10073"/>
                      <a:pt x="4680" y="6739"/>
                      <a:pt x="4180" y="3965"/>
                    </a:cubicBezTo>
                    <a:cubicBezTo>
                      <a:pt x="3704" y="1179"/>
                      <a:pt x="1596" y="0"/>
                      <a:pt x="1596"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28" name="Google Shape;6228;p46"/>
              <p:cNvSpPr/>
              <p:nvPr/>
            </p:nvSpPr>
            <p:spPr>
              <a:xfrm>
                <a:off x="3060200" y="3408275"/>
                <a:ext cx="133950" cy="237875"/>
              </a:xfrm>
              <a:custGeom>
                <a:avLst/>
                <a:gdLst/>
                <a:ahLst/>
                <a:cxnLst/>
                <a:rect l="l" t="t" r="r" b="b"/>
                <a:pathLst>
                  <a:path w="5358" h="9515" extrusionOk="0">
                    <a:moveTo>
                      <a:pt x="4167" y="1"/>
                    </a:moveTo>
                    <a:cubicBezTo>
                      <a:pt x="4167" y="1"/>
                      <a:pt x="1858" y="715"/>
                      <a:pt x="834" y="3347"/>
                    </a:cubicBezTo>
                    <a:cubicBezTo>
                      <a:pt x="679" y="3775"/>
                      <a:pt x="560" y="4228"/>
                      <a:pt x="465" y="4692"/>
                    </a:cubicBezTo>
                    <a:cubicBezTo>
                      <a:pt x="0" y="7049"/>
                      <a:pt x="441" y="9514"/>
                      <a:pt x="441" y="9514"/>
                    </a:cubicBezTo>
                    <a:cubicBezTo>
                      <a:pt x="441" y="9514"/>
                      <a:pt x="3239" y="7407"/>
                      <a:pt x="4286" y="4823"/>
                    </a:cubicBezTo>
                    <a:cubicBezTo>
                      <a:pt x="4310" y="4799"/>
                      <a:pt x="4322" y="4763"/>
                      <a:pt x="4334" y="4728"/>
                    </a:cubicBezTo>
                    <a:cubicBezTo>
                      <a:pt x="5358" y="2085"/>
                      <a:pt x="4167" y="1"/>
                      <a:pt x="4167"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29" name="Google Shape;6229;p46"/>
              <p:cNvSpPr/>
              <p:nvPr/>
            </p:nvSpPr>
            <p:spPr>
              <a:xfrm>
                <a:off x="2696450" y="2212825"/>
                <a:ext cx="241425" cy="108575"/>
              </a:xfrm>
              <a:custGeom>
                <a:avLst/>
                <a:gdLst/>
                <a:ahLst/>
                <a:cxnLst/>
                <a:rect l="l" t="t" r="r" b="b"/>
                <a:pathLst>
                  <a:path w="9657" h="4343" extrusionOk="0">
                    <a:moveTo>
                      <a:pt x="6299" y="516"/>
                    </a:moveTo>
                    <a:cubicBezTo>
                      <a:pt x="6478" y="516"/>
                      <a:pt x="6609" y="658"/>
                      <a:pt x="6597" y="837"/>
                    </a:cubicBezTo>
                    <a:cubicBezTo>
                      <a:pt x="6597" y="1008"/>
                      <a:pt x="6455" y="1135"/>
                      <a:pt x="6286" y="1135"/>
                    </a:cubicBezTo>
                    <a:cubicBezTo>
                      <a:pt x="6278" y="1135"/>
                      <a:pt x="6271" y="1135"/>
                      <a:pt x="6263" y="1135"/>
                    </a:cubicBezTo>
                    <a:cubicBezTo>
                      <a:pt x="6085" y="1135"/>
                      <a:pt x="5954" y="992"/>
                      <a:pt x="5966" y="813"/>
                    </a:cubicBezTo>
                    <a:cubicBezTo>
                      <a:pt x="5978" y="647"/>
                      <a:pt x="6132" y="516"/>
                      <a:pt x="6299" y="516"/>
                    </a:cubicBezTo>
                    <a:close/>
                    <a:moveTo>
                      <a:pt x="6733" y="1848"/>
                    </a:moveTo>
                    <a:cubicBezTo>
                      <a:pt x="6739" y="1848"/>
                      <a:pt x="6745" y="1848"/>
                      <a:pt x="6752" y="1849"/>
                    </a:cubicBezTo>
                    <a:cubicBezTo>
                      <a:pt x="6811" y="1861"/>
                      <a:pt x="6871" y="1920"/>
                      <a:pt x="6871" y="1980"/>
                    </a:cubicBezTo>
                    <a:cubicBezTo>
                      <a:pt x="6871" y="2051"/>
                      <a:pt x="6828" y="2104"/>
                      <a:pt x="6771" y="2104"/>
                    </a:cubicBezTo>
                    <a:cubicBezTo>
                      <a:pt x="6761" y="2104"/>
                      <a:pt x="6750" y="2103"/>
                      <a:pt x="6740" y="2099"/>
                    </a:cubicBezTo>
                    <a:cubicBezTo>
                      <a:pt x="6668" y="2099"/>
                      <a:pt x="6609" y="2040"/>
                      <a:pt x="6621" y="1968"/>
                    </a:cubicBezTo>
                    <a:cubicBezTo>
                      <a:pt x="6621" y="1903"/>
                      <a:pt x="6670" y="1848"/>
                      <a:pt x="6733" y="1848"/>
                    </a:cubicBezTo>
                    <a:close/>
                    <a:moveTo>
                      <a:pt x="6912" y="0"/>
                    </a:moveTo>
                    <a:cubicBezTo>
                      <a:pt x="6318" y="0"/>
                      <a:pt x="5653" y="91"/>
                      <a:pt x="4942" y="337"/>
                    </a:cubicBezTo>
                    <a:cubicBezTo>
                      <a:pt x="2275" y="1266"/>
                      <a:pt x="1" y="4040"/>
                      <a:pt x="1" y="4040"/>
                    </a:cubicBezTo>
                    <a:cubicBezTo>
                      <a:pt x="1" y="4040"/>
                      <a:pt x="1373" y="4342"/>
                      <a:pt x="3053" y="4342"/>
                    </a:cubicBezTo>
                    <a:cubicBezTo>
                      <a:pt x="4061" y="4342"/>
                      <a:pt x="5180" y="4233"/>
                      <a:pt x="6180" y="3885"/>
                    </a:cubicBezTo>
                    <a:cubicBezTo>
                      <a:pt x="8835" y="2968"/>
                      <a:pt x="9657" y="694"/>
                      <a:pt x="9657" y="694"/>
                    </a:cubicBezTo>
                    <a:cubicBezTo>
                      <a:pt x="9657" y="694"/>
                      <a:pt x="8558" y="0"/>
                      <a:pt x="691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30" name="Google Shape;6230;p46"/>
              <p:cNvSpPr/>
              <p:nvPr/>
            </p:nvSpPr>
            <p:spPr>
              <a:xfrm>
                <a:off x="2461000" y="1826850"/>
                <a:ext cx="139050" cy="229500"/>
              </a:xfrm>
              <a:custGeom>
                <a:avLst/>
                <a:gdLst/>
                <a:ahLst/>
                <a:cxnLst/>
                <a:rect l="l" t="t" r="r" b="b"/>
                <a:pathLst>
                  <a:path w="5562" h="9180" extrusionOk="0">
                    <a:moveTo>
                      <a:pt x="37" y="0"/>
                    </a:moveTo>
                    <a:cubicBezTo>
                      <a:pt x="37" y="0"/>
                      <a:pt x="1" y="548"/>
                      <a:pt x="1" y="1369"/>
                    </a:cubicBezTo>
                    <a:cubicBezTo>
                      <a:pt x="13" y="2643"/>
                      <a:pt x="179" y="4560"/>
                      <a:pt x="930" y="6096"/>
                    </a:cubicBezTo>
                    <a:cubicBezTo>
                      <a:pt x="2180" y="8644"/>
                      <a:pt x="4537" y="9180"/>
                      <a:pt x="4537" y="9180"/>
                    </a:cubicBezTo>
                    <a:cubicBezTo>
                      <a:pt x="4537" y="9180"/>
                      <a:pt x="5561" y="6989"/>
                      <a:pt x="4311" y="4465"/>
                    </a:cubicBezTo>
                    <a:cubicBezTo>
                      <a:pt x="3728" y="3274"/>
                      <a:pt x="2751" y="2215"/>
                      <a:pt x="1882" y="1441"/>
                    </a:cubicBezTo>
                    <a:cubicBezTo>
                      <a:pt x="906" y="548"/>
                      <a:pt x="37" y="0"/>
                      <a:pt x="37"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31" name="Google Shape;6231;p46"/>
              <p:cNvSpPr/>
              <p:nvPr/>
            </p:nvSpPr>
            <p:spPr>
              <a:xfrm>
                <a:off x="1902000" y="3385675"/>
                <a:ext cx="170600" cy="199150"/>
              </a:xfrm>
              <a:custGeom>
                <a:avLst/>
                <a:gdLst/>
                <a:ahLst/>
                <a:cxnLst/>
                <a:rect l="l" t="t" r="r" b="b"/>
                <a:pathLst>
                  <a:path w="6824" h="7966" extrusionOk="0">
                    <a:moveTo>
                      <a:pt x="6823" y="0"/>
                    </a:moveTo>
                    <a:cubicBezTo>
                      <a:pt x="6823" y="0"/>
                      <a:pt x="3454" y="1203"/>
                      <a:pt x="1668" y="3405"/>
                    </a:cubicBezTo>
                    <a:cubicBezTo>
                      <a:pt x="1489" y="3632"/>
                      <a:pt x="1323" y="3870"/>
                      <a:pt x="1192" y="4096"/>
                    </a:cubicBezTo>
                    <a:cubicBezTo>
                      <a:pt x="1" y="6072"/>
                      <a:pt x="406" y="7965"/>
                      <a:pt x="406" y="7965"/>
                    </a:cubicBezTo>
                    <a:cubicBezTo>
                      <a:pt x="406" y="7965"/>
                      <a:pt x="2811" y="7965"/>
                      <a:pt x="4585" y="5763"/>
                    </a:cubicBezTo>
                    <a:cubicBezTo>
                      <a:pt x="4954" y="5298"/>
                      <a:pt x="5275" y="4763"/>
                      <a:pt x="5537" y="4227"/>
                    </a:cubicBezTo>
                    <a:cubicBezTo>
                      <a:pt x="6537" y="2215"/>
                      <a:pt x="6823" y="0"/>
                      <a:pt x="6823"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32" name="Google Shape;6232;p46"/>
              <p:cNvSpPr/>
              <p:nvPr/>
            </p:nvSpPr>
            <p:spPr>
              <a:xfrm>
                <a:off x="1976425" y="2704325"/>
                <a:ext cx="128900" cy="245600"/>
              </a:xfrm>
              <a:custGeom>
                <a:avLst/>
                <a:gdLst/>
                <a:ahLst/>
                <a:cxnLst/>
                <a:rect l="l" t="t" r="r" b="b"/>
                <a:pathLst>
                  <a:path w="5156" h="9824" extrusionOk="0">
                    <a:moveTo>
                      <a:pt x="4180" y="1"/>
                    </a:moveTo>
                    <a:cubicBezTo>
                      <a:pt x="4180" y="1"/>
                      <a:pt x="1548" y="2418"/>
                      <a:pt x="774" y="5132"/>
                    </a:cubicBezTo>
                    <a:cubicBezTo>
                      <a:pt x="1" y="7847"/>
                      <a:pt x="1382" y="9823"/>
                      <a:pt x="1382" y="9823"/>
                    </a:cubicBezTo>
                    <a:cubicBezTo>
                      <a:pt x="1382" y="9823"/>
                      <a:pt x="3608" y="8895"/>
                      <a:pt x="4382" y="6180"/>
                    </a:cubicBezTo>
                    <a:cubicBezTo>
                      <a:pt x="5156" y="3465"/>
                      <a:pt x="4180" y="1"/>
                      <a:pt x="4180"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33" name="Google Shape;6233;p46"/>
              <p:cNvSpPr/>
              <p:nvPr/>
            </p:nvSpPr>
            <p:spPr>
              <a:xfrm>
                <a:off x="2567875" y="3010325"/>
                <a:ext cx="27400" cy="26500"/>
              </a:xfrm>
              <a:custGeom>
                <a:avLst/>
                <a:gdLst/>
                <a:ahLst/>
                <a:cxnLst/>
                <a:rect l="l" t="t" r="r" b="b"/>
                <a:pathLst>
                  <a:path w="1096" h="1060" extrusionOk="0">
                    <a:moveTo>
                      <a:pt x="572" y="0"/>
                    </a:moveTo>
                    <a:cubicBezTo>
                      <a:pt x="488" y="0"/>
                      <a:pt x="393" y="24"/>
                      <a:pt x="322" y="60"/>
                    </a:cubicBezTo>
                    <a:cubicBezTo>
                      <a:pt x="155" y="143"/>
                      <a:pt x="36" y="310"/>
                      <a:pt x="24" y="500"/>
                    </a:cubicBezTo>
                    <a:cubicBezTo>
                      <a:pt x="0" y="798"/>
                      <a:pt x="238" y="1036"/>
                      <a:pt x="536" y="1060"/>
                    </a:cubicBezTo>
                    <a:cubicBezTo>
                      <a:pt x="584" y="1060"/>
                      <a:pt x="619" y="1036"/>
                      <a:pt x="655" y="1036"/>
                    </a:cubicBezTo>
                    <a:cubicBezTo>
                      <a:pt x="893" y="1000"/>
                      <a:pt x="1072" y="798"/>
                      <a:pt x="1096" y="548"/>
                    </a:cubicBezTo>
                    <a:cubicBezTo>
                      <a:pt x="1096" y="250"/>
                      <a:pt x="869" y="12"/>
                      <a:pt x="57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34" name="Google Shape;6234;p46"/>
              <p:cNvSpPr/>
              <p:nvPr/>
            </p:nvSpPr>
            <p:spPr>
              <a:xfrm>
                <a:off x="2734850" y="2614450"/>
                <a:ext cx="23250" cy="22975"/>
              </a:xfrm>
              <a:custGeom>
                <a:avLst/>
                <a:gdLst/>
                <a:ahLst/>
                <a:cxnLst/>
                <a:rect l="l" t="t" r="r" b="b"/>
                <a:pathLst>
                  <a:path w="930" h="919" extrusionOk="0">
                    <a:moveTo>
                      <a:pt x="501" y="0"/>
                    </a:moveTo>
                    <a:cubicBezTo>
                      <a:pt x="334" y="0"/>
                      <a:pt x="191" y="83"/>
                      <a:pt x="96" y="226"/>
                    </a:cubicBezTo>
                    <a:cubicBezTo>
                      <a:pt x="60" y="298"/>
                      <a:pt x="13" y="369"/>
                      <a:pt x="13" y="441"/>
                    </a:cubicBezTo>
                    <a:cubicBezTo>
                      <a:pt x="1" y="703"/>
                      <a:pt x="203" y="905"/>
                      <a:pt x="453" y="917"/>
                    </a:cubicBezTo>
                    <a:cubicBezTo>
                      <a:pt x="467" y="918"/>
                      <a:pt x="482" y="919"/>
                      <a:pt x="496" y="919"/>
                    </a:cubicBezTo>
                    <a:cubicBezTo>
                      <a:pt x="715" y="919"/>
                      <a:pt x="895" y="748"/>
                      <a:pt x="917" y="524"/>
                    </a:cubicBezTo>
                    <a:cubicBezTo>
                      <a:pt x="917" y="500"/>
                      <a:pt x="929" y="488"/>
                      <a:pt x="929" y="476"/>
                    </a:cubicBezTo>
                    <a:cubicBezTo>
                      <a:pt x="929" y="405"/>
                      <a:pt x="917" y="345"/>
                      <a:pt x="906" y="286"/>
                    </a:cubicBezTo>
                    <a:cubicBezTo>
                      <a:pt x="834" y="119"/>
                      <a:pt x="679" y="0"/>
                      <a:pt x="50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35" name="Google Shape;6235;p46"/>
              <p:cNvSpPr/>
              <p:nvPr/>
            </p:nvSpPr>
            <p:spPr>
              <a:xfrm>
                <a:off x="2374700" y="2242025"/>
                <a:ext cx="26800" cy="25975"/>
              </a:xfrm>
              <a:custGeom>
                <a:avLst/>
                <a:gdLst/>
                <a:ahLst/>
                <a:cxnLst/>
                <a:rect l="l" t="t" r="r" b="b"/>
                <a:pathLst>
                  <a:path w="1072" h="1039" extrusionOk="0">
                    <a:moveTo>
                      <a:pt x="508" y="1"/>
                    </a:moveTo>
                    <a:cubicBezTo>
                      <a:pt x="239" y="1"/>
                      <a:pt x="12" y="230"/>
                      <a:pt x="12" y="502"/>
                    </a:cubicBezTo>
                    <a:cubicBezTo>
                      <a:pt x="0" y="788"/>
                      <a:pt x="214" y="1026"/>
                      <a:pt x="512" y="1038"/>
                    </a:cubicBezTo>
                    <a:cubicBezTo>
                      <a:pt x="519" y="1039"/>
                      <a:pt x="526" y="1039"/>
                      <a:pt x="533" y="1039"/>
                    </a:cubicBezTo>
                    <a:cubicBezTo>
                      <a:pt x="810" y="1039"/>
                      <a:pt x="1048" y="805"/>
                      <a:pt x="1048" y="538"/>
                    </a:cubicBezTo>
                    <a:cubicBezTo>
                      <a:pt x="1072" y="252"/>
                      <a:pt x="834" y="2"/>
                      <a:pt x="548" y="2"/>
                    </a:cubicBezTo>
                    <a:cubicBezTo>
                      <a:pt x="535" y="1"/>
                      <a:pt x="521" y="1"/>
                      <a:pt x="508"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36" name="Google Shape;6236;p46"/>
              <p:cNvSpPr/>
              <p:nvPr/>
            </p:nvSpPr>
            <p:spPr>
              <a:xfrm>
                <a:off x="2758675" y="2090250"/>
                <a:ext cx="39300" cy="38750"/>
              </a:xfrm>
              <a:custGeom>
                <a:avLst/>
                <a:gdLst/>
                <a:ahLst/>
                <a:cxnLst/>
                <a:rect l="l" t="t" r="r" b="b"/>
                <a:pathLst>
                  <a:path w="1572" h="1550" extrusionOk="0">
                    <a:moveTo>
                      <a:pt x="767" y="0"/>
                    </a:moveTo>
                    <a:cubicBezTo>
                      <a:pt x="357" y="0"/>
                      <a:pt x="24" y="325"/>
                      <a:pt x="12" y="739"/>
                    </a:cubicBezTo>
                    <a:cubicBezTo>
                      <a:pt x="0" y="1168"/>
                      <a:pt x="322" y="1525"/>
                      <a:pt x="750" y="1549"/>
                    </a:cubicBezTo>
                    <a:cubicBezTo>
                      <a:pt x="758" y="1549"/>
                      <a:pt x="765" y="1549"/>
                      <a:pt x="773" y="1549"/>
                    </a:cubicBezTo>
                    <a:cubicBezTo>
                      <a:pt x="1203" y="1549"/>
                      <a:pt x="1548" y="1220"/>
                      <a:pt x="1560" y="799"/>
                    </a:cubicBezTo>
                    <a:cubicBezTo>
                      <a:pt x="1572" y="370"/>
                      <a:pt x="1250" y="13"/>
                      <a:pt x="810" y="1"/>
                    </a:cubicBezTo>
                    <a:cubicBezTo>
                      <a:pt x="795" y="0"/>
                      <a:pt x="781" y="0"/>
                      <a:pt x="767"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37" name="Google Shape;6237;p46"/>
              <p:cNvSpPr/>
              <p:nvPr/>
            </p:nvSpPr>
            <p:spPr>
              <a:xfrm>
                <a:off x="2430650" y="2314075"/>
                <a:ext cx="42875" cy="42350"/>
              </a:xfrm>
              <a:custGeom>
                <a:avLst/>
                <a:gdLst/>
                <a:ahLst/>
                <a:cxnLst/>
                <a:rect l="l" t="t" r="r" b="b"/>
                <a:pathLst>
                  <a:path w="1715" h="1694" extrusionOk="0">
                    <a:moveTo>
                      <a:pt x="852" y="1"/>
                    </a:moveTo>
                    <a:cubicBezTo>
                      <a:pt x="417" y="1"/>
                      <a:pt x="36" y="362"/>
                      <a:pt x="24" y="823"/>
                    </a:cubicBezTo>
                    <a:cubicBezTo>
                      <a:pt x="0" y="1299"/>
                      <a:pt x="370" y="1680"/>
                      <a:pt x="834" y="1692"/>
                    </a:cubicBezTo>
                    <a:cubicBezTo>
                      <a:pt x="850" y="1693"/>
                      <a:pt x="865" y="1694"/>
                      <a:pt x="881" y="1694"/>
                    </a:cubicBezTo>
                    <a:cubicBezTo>
                      <a:pt x="1277" y="1694"/>
                      <a:pt x="1611" y="1404"/>
                      <a:pt x="1703" y="1026"/>
                    </a:cubicBezTo>
                    <a:cubicBezTo>
                      <a:pt x="1715" y="978"/>
                      <a:pt x="1715" y="930"/>
                      <a:pt x="1715" y="883"/>
                    </a:cubicBezTo>
                    <a:cubicBezTo>
                      <a:pt x="1715" y="788"/>
                      <a:pt x="1703" y="704"/>
                      <a:pt x="1679" y="633"/>
                    </a:cubicBezTo>
                    <a:cubicBezTo>
                      <a:pt x="1596" y="276"/>
                      <a:pt x="1286" y="14"/>
                      <a:pt x="893" y="2"/>
                    </a:cubicBezTo>
                    <a:cubicBezTo>
                      <a:pt x="880" y="1"/>
                      <a:pt x="866" y="1"/>
                      <a:pt x="85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38" name="Google Shape;6238;p46"/>
              <p:cNvSpPr/>
              <p:nvPr/>
            </p:nvSpPr>
            <p:spPr>
              <a:xfrm>
                <a:off x="2247600" y="1879175"/>
                <a:ext cx="21750" cy="20925"/>
              </a:xfrm>
              <a:custGeom>
                <a:avLst/>
                <a:gdLst/>
                <a:ahLst/>
                <a:cxnLst/>
                <a:rect l="l" t="t" r="r" b="b"/>
                <a:pathLst>
                  <a:path w="870" h="837" extrusionOk="0">
                    <a:moveTo>
                      <a:pt x="416" y="1"/>
                    </a:moveTo>
                    <a:cubicBezTo>
                      <a:pt x="206" y="1"/>
                      <a:pt x="35" y="193"/>
                      <a:pt x="12" y="408"/>
                    </a:cubicBezTo>
                    <a:cubicBezTo>
                      <a:pt x="0" y="622"/>
                      <a:pt x="203" y="824"/>
                      <a:pt x="417" y="836"/>
                    </a:cubicBezTo>
                    <a:cubicBezTo>
                      <a:pt x="424" y="837"/>
                      <a:pt x="431" y="837"/>
                      <a:pt x="438" y="837"/>
                    </a:cubicBezTo>
                    <a:cubicBezTo>
                      <a:pt x="655" y="837"/>
                      <a:pt x="834" y="662"/>
                      <a:pt x="845" y="431"/>
                    </a:cubicBezTo>
                    <a:cubicBezTo>
                      <a:pt x="869" y="205"/>
                      <a:pt x="667" y="15"/>
                      <a:pt x="453" y="3"/>
                    </a:cubicBezTo>
                    <a:cubicBezTo>
                      <a:pt x="440" y="1"/>
                      <a:pt x="428" y="1"/>
                      <a:pt x="416"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39" name="Google Shape;6239;p46"/>
              <p:cNvSpPr/>
              <p:nvPr/>
            </p:nvSpPr>
            <p:spPr>
              <a:xfrm>
                <a:off x="2662525" y="1867625"/>
                <a:ext cx="20850" cy="8650"/>
              </a:xfrm>
              <a:custGeom>
                <a:avLst/>
                <a:gdLst/>
                <a:ahLst/>
                <a:cxnLst/>
                <a:rect l="l" t="t" r="r" b="b"/>
                <a:pathLst>
                  <a:path w="834" h="346" extrusionOk="0">
                    <a:moveTo>
                      <a:pt x="0" y="0"/>
                    </a:moveTo>
                    <a:cubicBezTo>
                      <a:pt x="24" y="179"/>
                      <a:pt x="191" y="334"/>
                      <a:pt x="405" y="346"/>
                    </a:cubicBezTo>
                    <a:cubicBezTo>
                      <a:pt x="608" y="346"/>
                      <a:pt x="774" y="215"/>
                      <a:pt x="834" y="24"/>
                    </a:cubicBezTo>
                    <a:lnTo>
                      <a:pt x="0" y="0"/>
                    </a:ln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40" name="Google Shape;6240;p46"/>
              <p:cNvSpPr/>
              <p:nvPr/>
            </p:nvSpPr>
            <p:spPr>
              <a:xfrm>
                <a:off x="2197000" y="2085800"/>
                <a:ext cx="10125" cy="9850"/>
              </a:xfrm>
              <a:custGeom>
                <a:avLst/>
                <a:gdLst/>
                <a:ahLst/>
                <a:cxnLst/>
                <a:rect l="l" t="t" r="r" b="b"/>
                <a:pathLst>
                  <a:path w="405" h="394" extrusionOk="0">
                    <a:moveTo>
                      <a:pt x="214" y="1"/>
                    </a:moveTo>
                    <a:cubicBezTo>
                      <a:pt x="107" y="1"/>
                      <a:pt x="24" y="72"/>
                      <a:pt x="0" y="191"/>
                    </a:cubicBezTo>
                    <a:cubicBezTo>
                      <a:pt x="0" y="310"/>
                      <a:pt x="95" y="394"/>
                      <a:pt x="191" y="394"/>
                    </a:cubicBezTo>
                    <a:cubicBezTo>
                      <a:pt x="298" y="394"/>
                      <a:pt x="393" y="322"/>
                      <a:pt x="405" y="203"/>
                    </a:cubicBezTo>
                    <a:cubicBezTo>
                      <a:pt x="405" y="96"/>
                      <a:pt x="333" y="13"/>
                      <a:pt x="21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41" name="Google Shape;6241;p46"/>
              <p:cNvSpPr/>
              <p:nvPr/>
            </p:nvSpPr>
            <p:spPr>
              <a:xfrm>
                <a:off x="2130900" y="2189975"/>
                <a:ext cx="18500" cy="18475"/>
              </a:xfrm>
              <a:custGeom>
                <a:avLst/>
                <a:gdLst/>
                <a:ahLst/>
                <a:cxnLst/>
                <a:rect l="l" t="t" r="r" b="b"/>
                <a:pathLst>
                  <a:path w="740" h="739" extrusionOk="0">
                    <a:moveTo>
                      <a:pt x="382" y="1"/>
                    </a:moveTo>
                    <a:cubicBezTo>
                      <a:pt x="179" y="1"/>
                      <a:pt x="1" y="156"/>
                      <a:pt x="1" y="358"/>
                    </a:cubicBezTo>
                    <a:cubicBezTo>
                      <a:pt x="1" y="560"/>
                      <a:pt x="144" y="727"/>
                      <a:pt x="358" y="739"/>
                    </a:cubicBezTo>
                    <a:cubicBezTo>
                      <a:pt x="560" y="739"/>
                      <a:pt x="727" y="596"/>
                      <a:pt x="739" y="382"/>
                    </a:cubicBezTo>
                    <a:cubicBezTo>
                      <a:pt x="739" y="179"/>
                      <a:pt x="596" y="13"/>
                      <a:pt x="38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42" name="Google Shape;6242;p46"/>
              <p:cNvSpPr/>
              <p:nvPr/>
            </p:nvSpPr>
            <p:spPr>
              <a:xfrm>
                <a:off x="1956775" y="2355775"/>
                <a:ext cx="22950" cy="22350"/>
              </a:xfrm>
              <a:custGeom>
                <a:avLst/>
                <a:gdLst/>
                <a:ahLst/>
                <a:cxnLst/>
                <a:rect l="l" t="t" r="r" b="b"/>
                <a:pathLst>
                  <a:path w="918" h="894" extrusionOk="0">
                    <a:moveTo>
                      <a:pt x="456" y="0"/>
                    </a:moveTo>
                    <a:cubicBezTo>
                      <a:pt x="215" y="0"/>
                      <a:pt x="13" y="198"/>
                      <a:pt x="13" y="429"/>
                    </a:cubicBezTo>
                    <a:cubicBezTo>
                      <a:pt x="1" y="679"/>
                      <a:pt x="191" y="894"/>
                      <a:pt x="441" y="894"/>
                    </a:cubicBezTo>
                    <a:cubicBezTo>
                      <a:pt x="679" y="894"/>
                      <a:pt x="894" y="703"/>
                      <a:pt x="906" y="465"/>
                    </a:cubicBezTo>
                    <a:cubicBezTo>
                      <a:pt x="917" y="215"/>
                      <a:pt x="715" y="1"/>
                      <a:pt x="477" y="1"/>
                    </a:cubicBezTo>
                    <a:cubicBezTo>
                      <a:pt x="470" y="0"/>
                      <a:pt x="463" y="0"/>
                      <a:pt x="456"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43" name="Google Shape;6243;p46"/>
              <p:cNvSpPr/>
              <p:nvPr/>
            </p:nvSpPr>
            <p:spPr>
              <a:xfrm>
                <a:off x="1998750" y="2303400"/>
                <a:ext cx="40200" cy="39325"/>
              </a:xfrm>
              <a:custGeom>
                <a:avLst/>
                <a:gdLst/>
                <a:ahLst/>
                <a:cxnLst/>
                <a:rect l="l" t="t" r="r" b="b"/>
                <a:pathLst>
                  <a:path w="1608" h="1573" extrusionOk="0">
                    <a:moveTo>
                      <a:pt x="834" y="0"/>
                    </a:moveTo>
                    <a:cubicBezTo>
                      <a:pt x="786" y="0"/>
                      <a:pt x="727" y="0"/>
                      <a:pt x="679" y="12"/>
                    </a:cubicBezTo>
                    <a:cubicBezTo>
                      <a:pt x="310" y="72"/>
                      <a:pt x="36" y="381"/>
                      <a:pt x="12" y="762"/>
                    </a:cubicBezTo>
                    <a:cubicBezTo>
                      <a:pt x="0" y="1095"/>
                      <a:pt x="227" y="1393"/>
                      <a:pt x="524" y="1512"/>
                    </a:cubicBezTo>
                    <a:cubicBezTo>
                      <a:pt x="596" y="1548"/>
                      <a:pt x="679" y="1560"/>
                      <a:pt x="774" y="1572"/>
                    </a:cubicBezTo>
                    <a:cubicBezTo>
                      <a:pt x="789" y="1572"/>
                      <a:pt x="804" y="1573"/>
                      <a:pt x="818" y="1573"/>
                    </a:cubicBezTo>
                    <a:cubicBezTo>
                      <a:pt x="1250" y="1573"/>
                      <a:pt x="1584" y="1236"/>
                      <a:pt x="1596" y="822"/>
                    </a:cubicBezTo>
                    <a:cubicBezTo>
                      <a:pt x="1608" y="381"/>
                      <a:pt x="1263" y="12"/>
                      <a:pt x="834"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44" name="Google Shape;6244;p46"/>
              <p:cNvSpPr/>
              <p:nvPr/>
            </p:nvSpPr>
            <p:spPr>
              <a:xfrm>
                <a:off x="2218125" y="2796000"/>
                <a:ext cx="24725" cy="23850"/>
              </a:xfrm>
              <a:custGeom>
                <a:avLst/>
                <a:gdLst/>
                <a:ahLst/>
                <a:cxnLst/>
                <a:rect l="l" t="t" r="r" b="b"/>
                <a:pathLst>
                  <a:path w="989" h="954" extrusionOk="0">
                    <a:moveTo>
                      <a:pt x="512" y="1"/>
                    </a:moveTo>
                    <a:cubicBezTo>
                      <a:pt x="239" y="1"/>
                      <a:pt x="24" y="191"/>
                      <a:pt x="24" y="465"/>
                    </a:cubicBezTo>
                    <a:cubicBezTo>
                      <a:pt x="0" y="715"/>
                      <a:pt x="215" y="941"/>
                      <a:pt x="489" y="953"/>
                    </a:cubicBezTo>
                    <a:cubicBezTo>
                      <a:pt x="496" y="954"/>
                      <a:pt x="503" y="954"/>
                      <a:pt x="510" y="954"/>
                    </a:cubicBezTo>
                    <a:cubicBezTo>
                      <a:pt x="751" y="954"/>
                      <a:pt x="965" y="755"/>
                      <a:pt x="977" y="489"/>
                    </a:cubicBezTo>
                    <a:cubicBezTo>
                      <a:pt x="989" y="239"/>
                      <a:pt x="786" y="13"/>
                      <a:pt x="51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45" name="Google Shape;6245;p46"/>
              <p:cNvSpPr/>
              <p:nvPr/>
            </p:nvSpPr>
            <p:spPr>
              <a:xfrm>
                <a:off x="2494650" y="2720700"/>
                <a:ext cx="12525" cy="12525"/>
              </a:xfrm>
              <a:custGeom>
                <a:avLst/>
                <a:gdLst/>
                <a:ahLst/>
                <a:cxnLst/>
                <a:rect l="l" t="t" r="r" b="b"/>
                <a:pathLst>
                  <a:path w="501" h="501" extrusionOk="0">
                    <a:moveTo>
                      <a:pt x="262" y="1"/>
                    </a:moveTo>
                    <a:cubicBezTo>
                      <a:pt x="119" y="1"/>
                      <a:pt x="0" y="108"/>
                      <a:pt x="0" y="239"/>
                    </a:cubicBezTo>
                    <a:cubicBezTo>
                      <a:pt x="0" y="382"/>
                      <a:pt x="107" y="501"/>
                      <a:pt x="238" y="501"/>
                    </a:cubicBezTo>
                    <a:cubicBezTo>
                      <a:pt x="381" y="501"/>
                      <a:pt x="500" y="393"/>
                      <a:pt x="500" y="263"/>
                    </a:cubicBezTo>
                    <a:cubicBezTo>
                      <a:pt x="488" y="120"/>
                      <a:pt x="393" y="24"/>
                      <a:pt x="26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46" name="Google Shape;6246;p46"/>
              <p:cNvSpPr/>
              <p:nvPr/>
            </p:nvSpPr>
            <p:spPr>
              <a:xfrm>
                <a:off x="2281525" y="3226100"/>
                <a:ext cx="44675" cy="43825"/>
              </a:xfrm>
              <a:custGeom>
                <a:avLst/>
                <a:gdLst/>
                <a:ahLst/>
                <a:cxnLst/>
                <a:rect l="l" t="t" r="r" b="b"/>
                <a:pathLst>
                  <a:path w="1787" h="1753" extrusionOk="0">
                    <a:moveTo>
                      <a:pt x="886" y="0"/>
                    </a:moveTo>
                    <a:cubicBezTo>
                      <a:pt x="417" y="0"/>
                      <a:pt x="35" y="373"/>
                      <a:pt x="12" y="847"/>
                    </a:cubicBezTo>
                    <a:cubicBezTo>
                      <a:pt x="0" y="1335"/>
                      <a:pt x="370" y="1740"/>
                      <a:pt x="870" y="1752"/>
                    </a:cubicBezTo>
                    <a:cubicBezTo>
                      <a:pt x="884" y="1752"/>
                      <a:pt x="898" y="1753"/>
                      <a:pt x="912" y="1753"/>
                    </a:cubicBezTo>
                    <a:cubicBezTo>
                      <a:pt x="1370" y="1753"/>
                      <a:pt x="1763" y="1380"/>
                      <a:pt x="1774" y="906"/>
                    </a:cubicBezTo>
                    <a:cubicBezTo>
                      <a:pt x="1786" y="430"/>
                      <a:pt x="1417" y="13"/>
                      <a:pt x="929" y="1"/>
                    </a:cubicBezTo>
                    <a:cubicBezTo>
                      <a:pt x="915" y="1"/>
                      <a:pt x="900" y="0"/>
                      <a:pt x="886"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47" name="Google Shape;6247;p46"/>
              <p:cNvSpPr/>
              <p:nvPr/>
            </p:nvSpPr>
            <p:spPr>
              <a:xfrm>
                <a:off x="1995775" y="3269275"/>
                <a:ext cx="37525" cy="36950"/>
              </a:xfrm>
              <a:custGeom>
                <a:avLst/>
                <a:gdLst/>
                <a:ahLst/>
                <a:cxnLst/>
                <a:rect l="l" t="t" r="r" b="b"/>
                <a:pathLst>
                  <a:path w="1501" h="1478" extrusionOk="0">
                    <a:moveTo>
                      <a:pt x="752" y="0"/>
                    </a:moveTo>
                    <a:cubicBezTo>
                      <a:pt x="357" y="0"/>
                      <a:pt x="36" y="306"/>
                      <a:pt x="12" y="715"/>
                    </a:cubicBezTo>
                    <a:cubicBezTo>
                      <a:pt x="0" y="1120"/>
                      <a:pt x="310" y="1453"/>
                      <a:pt x="727" y="1477"/>
                    </a:cubicBezTo>
                    <a:cubicBezTo>
                      <a:pt x="1132" y="1477"/>
                      <a:pt x="1477" y="1156"/>
                      <a:pt x="1489" y="763"/>
                    </a:cubicBezTo>
                    <a:cubicBezTo>
                      <a:pt x="1501" y="358"/>
                      <a:pt x="1191" y="13"/>
                      <a:pt x="774" y="1"/>
                    </a:cubicBezTo>
                    <a:cubicBezTo>
                      <a:pt x="767" y="1"/>
                      <a:pt x="759" y="0"/>
                      <a:pt x="75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48" name="Google Shape;6248;p46"/>
              <p:cNvSpPr/>
              <p:nvPr/>
            </p:nvSpPr>
            <p:spPr>
              <a:xfrm>
                <a:off x="2132100" y="3224925"/>
                <a:ext cx="6875" cy="7200"/>
              </a:xfrm>
              <a:custGeom>
                <a:avLst/>
                <a:gdLst/>
                <a:ahLst/>
                <a:cxnLst/>
                <a:rect l="l" t="t" r="r" b="b"/>
                <a:pathLst>
                  <a:path w="275" h="288" extrusionOk="0">
                    <a:moveTo>
                      <a:pt x="143" y="1"/>
                    </a:moveTo>
                    <a:cubicBezTo>
                      <a:pt x="72" y="1"/>
                      <a:pt x="0" y="60"/>
                      <a:pt x="0" y="132"/>
                    </a:cubicBezTo>
                    <a:cubicBezTo>
                      <a:pt x="0" y="215"/>
                      <a:pt x="60" y="286"/>
                      <a:pt x="131" y="286"/>
                    </a:cubicBezTo>
                    <a:cubicBezTo>
                      <a:pt x="139" y="288"/>
                      <a:pt x="146" y="288"/>
                      <a:pt x="152" y="288"/>
                    </a:cubicBezTo>
                    <a:cubicBezTo>
                      <a:pt x="225" y="288"/>
                      <a:pt x="274" y="232"/>
                      <a:pt x="274" y="156"/>
                    </a:cubicBezTo>
                    <a:cubicBezTo>
                      <a:pt x="274" y="72"/>
                      <a:pt x="215" y="1"/>
                      <a:pt x="143"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49" name="Google Shape;6249;p46"/>
              <p:cNvSpPr/>
              <p:nvPr/>
            </p:nvSpPr>
            <p:spPr>
              <a:xfrm>
                <a:off x="2199675" y="3230875"/>
                <a:ext cx="15800" cy="15800"/>
              </a:xfrm>
              <a:custGeom>
                <a:avLst/>
                <a:gdLst/>
                <a:ahLst/>
                <a:cxnLst/>
                <a:rect l="l" t="t" r="r" b="b"/>
                <a:pathLst>
                  <a:path w="632" h="632" extrusionOk="0">
                    <a:moveTo>
                      <a:pt x="314" y="0"/>
                    </a:moveTo>
                    <a:cubicBezTo>
                      <a:pt x="155" y="0"/>
                      <a:pt x="12" y="138"/>
                      <a:pt x="0" y="299"/>
                    </a:cubicBezTo>
                    <a:cubicBezTo>
                      <a:pt x="0" y="477"/>
                      <a:pt x="131" y="632"/>
                      <a:pt x="298" y="632"/>
                    </a:cubicBezTo>
                    <a:cubicBezTo>
                      <a:pt x="476" y="632"/>
                      <a:pt x="607" y="489"/>
                      <a:pt x="631" y="334"/>
                    </a:cubicBezTo>
                    <a:cubicBezTo>
                      <a:pt x="631" y="144"/>
                      <a:pt x="488" y="13"/>
                      <a:pt x="334" y="1"/>
                    </a:cubicBezTo>
                    <a:cubicBezTo>
                      <a:pt x="327" y="0"/>
                      <a:pt x="321" y="0"/>
                      <a:pt x="314"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50" name="Google Shape;6250;p46"/>
              <p:cNvSpPr/>
              <p:nvPr/>
            </p:nvSpPr>
            <p:spPr>
              <a:xfrm>
                <a:off x="2567575" y="3449350"/>
                <a:ext cx="39600" cy="38750"/>
              </a:xfrm>
              <a:custGeom>
                <a:avLst/>
                <a:gdLst/>
                <a:ahLst/>
                <a:cxnLst/>
                <a:rect l="l" t="t" r="r" b="b"/>
                <a:pathLst>
                  <a:path w="1584" h="1550" extrusionOk="0">
                    <a:moveTo>
                      <a:pt x="800" y="1"/>
                    </a:moveTo>
                    <a:cubicBezTo>
                      <a:pt x="381" y="1"/>
                      <a:pt x="36" y="330"/>
                      <a:pt x="24" y="739"/>
                    </a:cubicBezTo>
                    <a:cubicBezTo>
                      <a:pt x="0" y="1180"/>
                      <a:pt x="334" y="1537"/>
                      <a:pt x="762" y="1549"/>
                    </a:cubicBezTo>
                    <a:cubicBezTo>
                      <a:pt x="770" y="1549"/>
                      <a:pt x="777" y="1549"/>
                      <a:pt x="784" y="1549"/>
                    </a:cubicBezTo>
                    <a:cubicBezTo>
                      <a:pt x="1203" y="1549"/>
                      <a:pt x="1549" y="1208"/>
                      <a:pt x="1572" y="799"/>
                    </a:cubicBezTo>
                    <a:cubicBezTo>
                      <a:pt x="1584" y="370"/>
                      <a:pt x="1239" y="13"/>
                      <a:pt x="822" y="1"/>
                    </a:cubicBezTo>
                    <a:cubicBezTo>
                      <a:pt x="814" y="1"/>
                      <a:pt x="807" y="1"/>
                      <a:pt x="800"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51" name="Google Shape;6251;p46"/>
              <p:cNvSpPr/>
              <p:nvPr/>
            </p:nvSpPr>
            <p:spPr>
              <a:xfrm>
                <a:off x="2619375" y="3363625"/>
                <a:ext cx="40500" cy="39925"/>
              </a:xfrm>
              <a:custGeom>
                <a:avLst/>
                <a:gdLst/>
                <a:ahLst/>
                <a:cxnLst/>
                <a:rect l="l" t="t" r="r" b="b"/>
                <a:pathLst>
                  <a:path w="1620" h="1597" extrusionOk="0">
                    <a:moveTo>
                      <a:pt x="811" y="1"/>
                    </a:moveTo>
                    <a:cubicBezTo>
                      <a:pt x="369" y="1"/>
                      <a:pt x="24" y="342"/>
                      <a:pt x="12" y="775"/>
                    </a:cubicBezTo>
                    <a:cubicBezTo>
                      <a:pt x="0" y="1227"/>
                      <a:pt x="345" y="1585"/>
                      <a:pt x="786" y="1596"/>
                    </a:cubicBezTo>
                    <a:cubicBezTo>
                      <a:pt x="793" y="1597"/>
                      <a:pt x="801" y="1597"/>
                      <a:pt x="809" y="1597"/>
                    </a:cubicBezTo>
                    <a:cubicBezTo>
                      <a:pt x="1239" y="1597"/>
                      <a:pt x="1596" y="1267"/>
                      <a:pt x="1607" y="823"/>
                    </a:cubicBezTo>
                    <a:cubicBezTo>
                      <a:pt x="1619" y="382"/>
                      <a:pt x="1274" y="25"/>
                      <a:pt x="833" y="1"/>
                    </a:cubicBezTo>
                    <a:cubicBezTo>
                      <a:pt x="826" y="1"/>
                      <a:pt x="818" y="1"/>
                      <a:pt x="811"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52" name="Google Shape;6252;p46"/>
              <p:cNvSpPr/>
              <p:nvPr/>
            </p:nvSpPr>
            <p:spPr>
              <a:xfrm>
                <a:off x="2979825" y="3238325"/>
                <a:ext cx="19075" cy="19075"/>
              </a:xfrm>
              <a:custGeom>
                <a:avLst/>
                <a:gdLst/>
                <a:ahLst/>
                <a:cxnLst/>
                <a:rect l="l" t="t" r="r" b="b"/>
                <a:pathLst>
                  <a:path w="763" h="763" extrusionOk="0">
                    <a:moveTo>
                      <a:pt x="393" y="1"/>
                    </a:moveTo>
                    <a:cubicBezTo>
                      <a:pt x="179" y="1"/>
                      <a:pt x="0" y="167"/>
                      <a:pt x="0" y="370"/>
                    </a:cubicBezTo>
                    <a:cubicBezTo>
                      <a:pt x="0" y="584"/>
                      <a:pt x="155" y="763"/>
                      <a:pt x="358" y="763"/>
                    </a:cubicBezTo>
                    <a:cubicBezTo>
                      <a:pt x="584" y="763"/>
                      <a:pt x="762" y="596"/>
                      <a:pt x="762" y="393"/>
                    </a:cubicBezTo>
                    <a:cubicBezTo>
                      <a:pt x="762" y="179"/>
                      <a:pt x="596" y="1"/>
                      <a:pt x="393"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53" name="Google Shape;6253;p46"/>
              <p:cNvSpPr/>
              <p:nvPr/>
            </p:nvSpPr>
            <p:spPr>
              <a:xfrm>
                <a:off x="3195325" y="3178500"/>
                <a:ext cx="19075" cy="18775"/>
              </a:xfrm>
              <a:custGeom>
                <a:avLst/>
                <a:gdLst/>
                <a:ahLst/>
                <a:cxnLst/>
                <a:rect l="l" t="t" r="r" b="b"/>
                <a:pathLst>
                  <a:path w="763" h="751" extrusionOk="0">
                    <a:moveTo>
                      <a:pt x="394" y="0"/>
                    </a:moveTo>
                    <a:cubicBezTo>
                      <a:pt x="179" y="0"/>
                      <a:pt x="1" y="155"/>
                      <a:pt x="1" y="369"/>
                    </a:cubicBezTo>
                    <a:cubicBezTo>
                      <a:pt x="1" y="584"/>
                      <a:pt x="167" y="750"/>
                      <a:pt x="370" y="750"/>
                    </a:cubicBezTo>
                    <a:cubicBezTo>
                      <a:pt x="584" y="750"/>
                      <a:pt x="763" y="596"/>
                      <a:pt x="763" y="381"/>
                    </a:cubicBezTo>
                    <a:cubicBezTo>
                      <a:pt x="763" y="179"/>
                      <a:pt x="596" y="0"/>
                      <a:pt x="394"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54" name="Google Shape;6254;p46"/>
              <p:cNvSpPr/>
              <p:nvPr/>
            </p:nvSpPr>
            <p:spPr>
              <a:xfrm>
                <a:off x="2980725" y="3149925"/>
                <a:ext cx="16100" cy="15800"/>
              </a:xfrm>
              <a:custGeom>
                <a:avLst/>
                <a:gdLst/>
                <a:ahLst/>
                <a:cxnLst/>
                <a:rect l="l" t="t" r="r" b="b"/>
                <a:pathLst>
                  <a:path w="644" h="632" extrusionOk="0">
                    <a:moveTo>
                      <a:pt x="322" y="0"/>
                    </a:moveTo>
                    <a:cubicBezTo>
                      <a:pt x="143" y="0"/>
                      <a:pt x="0" y="131"/>
                      <a:pt x="0" y="310"/>
                    </a:cubicBezTo>
                    <a:cubicBezTo>
                      <a:pt x="0" y="489"/>
                      <a:pt x="131" y="631"/>
                      <a:pt x="310" y="631"/>
                    </a:cubicBezTo>
                    <a:cubicBezTo>
                      <a:pt x="488" y="631"/>
                      <a:pt x="643" y="500"/>
                      <a:pt x="643" y="322"/>
                    </a:cubicBezTo>
                    <a:cubicBezTo>
                      <a:pt x="643" y="143"/>
                      <a:pt x="500" y="0"/>
                      <a:pt x="32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55" name="Google Shape;6255;p46"/>
              <p:cNvSpPr/>
              <p:nvPr/>
            </p:nvSpPr>
            <p:spPr>
              <a:xfrm>
                <a:off x="3306950" y="2942150"/>
                <a:ext cx="32775" cy="32475"/>
              </a:xfrm>
              <a:custGeom>
                <a:avLst/>
                <a:gdLst/>
                <a:ahLst/>
                <a:cxnLst/>
                <a:rect l="l" t="t" r="r" b="b"/>
                <a:pathLst>
                  <a:path w="1311" h="1299" extrusionOk="0">
                    <a:moveTo>
                      <a:pt x="647" y="0"/>
                    </a:moveTo>
                    <a:cubicBezTo>
                      <a:pt x="321" y="0"/>
                      <a:pt x="12" y="282"/>
                      <a:pt x="12" y="632"/>
                    </a:cubicBezTo>
                    <a:cubicBezTo>
                      <a:pt x="0" y="977"/>
                      <a:pt x="286" y="1275"/>
                      <a:pt x="643" y="1299"/>
                    </a:cubicBezTo>
                    <a:lnTo>
                      <a:pt x="727" y="1299"/>
                    </a:lnTo>
                    <a:cubicBezTo>
                      <a:pt x="1048" y="1263"/>
                      <a:pt x="1298" y="1001"/>
                      <a:pt x="1298" y="668"/>
                    </a:cubicBezTo>
                    <a:cubicBezTo>
                      <a:pt x="1310" y="346"/>
                      <a:pt x="1072" y="72"/>
                      <a:pt x="762" y="13"/>
                    </a:cubicBezTo>
                    <a:cubicBezTo>
                      <a:pt x="727" y="13"/>
                      <a:pt x="703" y="1"/>
                      <a:pt x="667" y="1"/>
                    </a:cubicBezTo>
                    <a:cubicBezTo>
                      <a:pt x="660" y="1"/>
                      <a:pt x="654" y="0"/>
                      <a:pt x="647"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56" name="Google Shape;6256;p46"/>
              <p:cNvSpPr/>
              <p:nvPr/>
            </p:nvSpPr>
            <p:spPr>
              <a:xfrm>
                <a:off x="3114375" y="3184125"/>
                <a:ext cx="43175" cy="42325"/>
              </a:xfrm>
              <a:custGeom>
                <a:avLst/>
                <a:gdLst/>
                <a:ahLst/>
                <a:cxnLst/>
                <a:rect l="l" t="t" r="r" b="b"/>
                <a:pathLst>
                  <a:path w="1727" h="1693" extrusionOk="0">
                    <a:moveTo>
                      <a:pt x="851" y="1"/>
                    </a:moveTo>
                    <a:cubicBezTo>
                      <a:pt x="394" y="1"/>
                      <a:pt x="24" y="372"/>
                      <a:pt x="12" y="811"/>
                    </a:cubicBezTo>
                    <a:cubicBezTo>
                      <a:pt x="0" y="1276"/>
                      <a:pt x="357" y="1668"/>
                      <a:pt x="834" y="1692"/>
                    </a:cubicBezTo>
                    <a:cubicBezTo>
                      <a:pt x="841" y="1692"/>
                      <a:pt x="848" y="1693"/>
                      <a:pt x="855" y="1693"/>
                    </a:cubicBezTo>
                    <a:cubicBezTo>
                      <a:pt x="1299" y="1693"/>
                      <a:pt x="1679" y="1339"/>
                      <a:pt x="1703" y="871"/>
                    </a:cubicBezTo>
                    <a:cubicBezTo>
                      <a:pt x="1727" y="418"/>
                      <a:pt x="1369" y="25"/>
                      <a:pt x="893" y="2"/>
                    </a:cubicBezTo>
                    <a:cubicBezTo>
                      <a:pt x="879" y="1"/>
                      <a:pt x="865" y="1"/>
                      <a:pt x="851"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57" name="Google Shape;6257;p46"/>
              <p:cNvSpPr/>
              <p:nvPr/>
            </p:nvSpPr>
            <p:spPr>
              <a:xfrm>
                <a:off x="3021500" y="2521250"/>
                <a:ext cx="27700" cy="27450"/>
              </a:xfrm>
              <a:custGeom>
                <a:avLst/>
                <a:gdLst/>
                <a:ahLst/>
                <a:cxnLst/>
                <a:rect l="l" t="t" r="r" b="b"/>
                <a:pathLst>
                  <a:path w="1108" h="1098" extrusionOk="0">
                    <a:moveTo>
                      <a:pt x="549" y="1"/>
                    </a:moveTo>
                    <a:cubicBezTo>
                      <a:pt x="262" y="1"/>
                      <a:pt x="36" y="224"/>
                      <a:pt x="24" y="525"/>
                    </a:cubicBezTo>
                    <a:cubicBezTo>
                      <a:pt x="0" y="823"/>
                      <a:pt x="238" y="1073"/>
                      <a:pt x="536" y="1097"/>
                    </a:cubicBezTo>
                    <a:cubicBezTo>
                      <a:pt x="543" y="1097"/>
                      <a:pt x="550" y="1097"/>
                      <a:pt x="558" y="1097"/>
                    </a:cubicBezTo>
                    <a:cubicBezTo>
                      <a:pt x="846" y="1097"/>
                      <a:pt x="1096" y="863"/>
                      <a:pt x="1096" y="573"/>
                    </a:cubicBezTo>
                    <a:cubicBezTo>
                      <a:pt x="1108" y="275"/>
                      <a:pt x="870" y="25"/>
                      <a:pt x="572" y="1"/>
                    </a:cubicBezTo>
                    <a:cubicBezTo>
                      <a:pt x="564" y="1"/>
                      <a:pt x="557" y="1"/>
                      <a:pt x="549"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58" name="Google Shape;6258;p46"/>
              <p:cNvSpPr/>
              <p:nvPr/>
            </p:nvSpPr>
            <p:spPr>
              <a:xfrm>
                <a:off x="2930425" y="2272425"/>
                <a:ext cx="15200" cy="15225"/>
              </a:xfrm>
              <a:custGeom>
                <a:avLst/>
                <a:gdLst/>
                <a:ahLst/>
                <a:cxnLst/>
                <a:rect l="l" t="t" r="r" b="b"/>
                <a:pathLst>
                  <a:path w="608" h="609" extrusionOk="0">
                    <a:moveTo>
                      <a:pt x="310" y="1"/>
                    </a:moveTo>
                    <a:cubicBezTo>
                      <a:pt x="131" y="1"/>
                      <a:pt x="0" y="132"/>
                      <a:pt x="0" y="298"/>
                    </a:cubicBezTo>
                    <a:cubicBezTo>
                      <a:pt x="0" y="465"/>
                      <a:pt x="119" y="608"/>
                      <a:pt x="298" y="608"/>
                    </a:cubicBezTo>
                    <a:cubicBezTo>
                      <a:pt x="476" y="608"/>
                      <a:pt x="607" y="489"/>
                      <a:pt x="607" y="310"/>
                    </a:cubicBezTo>
                    <a:cubicBezTo>
                      <a:pt x="607" y="156"/>
                      <a:pt x="488" y="1"/>
                      <a:pt x="310"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59" name="Google Shape;6259;p46"/>
              <p:cNvSpPr/>
              <p:nvPr/>
            </p:nvSpPr>
            <p:spPr>
              <a:xfrm>
                <a:off x="3216175" y="2243850"/>
                <a:ext cx="17275" cy="17050"/>
              </a:xfrm>
              <a:custGeom>
                <a:avLst/>
                <a:gdLst/>
                <a:ahLst/>
                <a:cxnLst/>
                <a:rect l="l" t="t" r="r" b="b"/>
                <a:pathLst>
                  <a:path w="691" h="682" extrusionOk="0">
                    <a:moveTo>
                      <a:pt x="357" y="1"/>
                    </a:moveTo>
                    <a:cubicBezTo>
                      <a:pt x="167" y="1"/>
                      <a:pt x="12" y="132"/>
                      <a:pt x="0" y="322"/>
                    </a:cubicBezTo>
                    <a:cubicBezTo>
                      <a:pt x="0" y="525"/>
                      <a:pt x="131" y="668"/>
                      <a:pt x="333" y="679"/>
                    </a:cubicBezTo>
                    <a:cubicBezTo>
                      <a:pt x="346" y="681"/>
                      <a:pt x="359" y="682"/>
                      <a:pt x="372" y="682"/>
                    </a:cubicBezTo>
                    <a:cubicBezTo>
                      <a:pt x="543" y="682"/>
                      <a:pt x="668" y="535"/>
                      <a:pt x="691" y="358"/>
                    </a:cubicBezTo>
                    <a:cubicBezTo>
                      <a:pt x="691" y="168"/>
                      <a:pt x="548" y="13"/>
                      <a:pt x="357"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60" name="Google Shape;6260;p46"/>
              <p:cNvSpPr/>
              <p:nvPr/>
            </p:nvSpPr>
            <p:spPr>
              <a:xfrm>
                <a:off x="3195325" y="2006025"/>
                <a:ext cx="16700" cy="16700"/>
              </a:xfrm>
              <a:custGeom>
                <a:avLst/>
                <a:gdLst/>
                <a:ahLst/>
                <a:cxnLst/>
                <a:rect l="l" t="t" r="r" b="b"/>
                <a:pathLst>
                  <a:path w="668" h="668" extrusionOk="0">
                    <a:moveTo>
                      <a:pt x="346" y="1"/>
                    </a:moveTo>
                    <a:cubicBezTo>
                      <a:pt x="167" y="1"/>
                      <a:pt x="1" y="132"/>
                      <a:pt x="1" y="322"/>
                    </a:cubicBezTo>
                    <a:cubicBezTo>
                      <a:pt x="1" y="501"/>
                      <a:pt x="132" y="667"/>
                      <a:pt x="334" y="667"/>
                    </a:cubicBezTo>
                    <a:cubicBezTo>
                      <a:pt x="513" y="667"/>
                      <a:pt x="655" y="525"/>
                      <a:pt x="667" y="346"/>
                    </a:cubicBezTo>
                    <a:cubicBezTo>
                      <a:pt x="667" y="167"/>
                      <a:pt x="536" y="1"/>
                      <a:pt x="346"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61" name="Google Shape;6261;p46"/>
              <p:cNvSpPr/>
              <p:nvPr/>
            </p:nvSpPr>
            <p:spPr>
              <a:xfrm>
                <a:off x="3245625" y="2647775"/>
                <a:ext cx="108975" cy="253025"/>
              </a:xfrm>
              <a:custGeom>
                <a:avLst/>
                <a:gdLst/>
                <a:ahLst/>
                <a:cxnLst/>
                <a:rect l="l" t="t" r="r" b="b"/>
                <a:pathLst>
                  <a:path w="4359" h="10121" extrusionOk="0">
                    <a:moveTo>
                      <a:pt x="2918" y="1"/>
                    </a:moveTo>
                    <a:cubicBezTo>
                      <a:pt x="2918" y="1"/>
                      <a:pt x="834" y="1227"/>
                      <a:pt x="417" y="4025"/>
                    </a:cubicBezTo>
                    <a:cubicBezTo>
                      <a:pt x="1" y="6823"/>
                      <a:pt x="1418" y="10121"/>
                      <a:pt x="1418" y="10121"/>
                    </a:cubicBezTo>
                    <a:cubicBezTo>
                      <a:pt x="1418" y="10121"/>
                      <a:pt x="2251" y="9133"/>
                      <a:pt x="3001" y="7728"/>
                    </a:cubicBezTo>
                    <a:cubicBezTo>
                      <a:pt x="2858" y="7644"/>
                      <a:pt x="2751" y="7466"/>
                      <a:pt x="2751" y="7263"/>
                    </a:cubicBezTo>
                    <a:cubicBezTo>
                      <a:pt x="2763" y="6996"/>
                      <a:pt x="2990" y="6763"/>
                      <a:pt x="3266" y="6763"/>
                    </a:cubicBezTo>
                    <a:cubicBezTo>
                      <a:pt x="3273" y="6763"/>
                      <a:pt x="3280" y="6763"/>
                      <a:pt x="3287" y="6763"/>
                    </a:cubicBezTo>
                    <a:cubicBezTo>
                      <a:pt x="3323" y="6763"/>
                      <a:pt x="3358" y="6775"/>
                      <a:pt x="3394" y="6787"/>
                    </a:cubicBezTo>
                    <a:cubicBezTo>
                      <a:pt x="3400" y="6781"/>
                      <a:pt x="3412" y="6778"/>
                      <a:pt x="3424" y="6778"/>
                    </a:cubicBezTo>
                    <a:cubicBezTo>
                      <a:pt x="3436" y="6778"/>
                      <a:pt x="3448" y="6781"/>
                      <a:pt x="3454" y="6787"/>
                    </a:cubicBezTo>
                    <a:cubicBezTo>
                      <a:pt x="3763" y="6097"/>
                      <a:pt x="4013" y="5335"/>
                      <a:pt x="4132" y="4573"/>
                    </a:cubicBezTo>
                    <a:cubicBezTo>
                      <a:pt x="4358" y="3060"/>
                      <a:pt x="3989" y="1846"/>
                      <a:pt x="3585" y="1048"/>
                    </a:cubicBezTo>
                    <a:cubicBezTo>
                      <a:pt x="3263" y="382"/>
                      <a:pt x="2918" y="1"/>
                      <a:pt x="2918"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62" name="Google Shape;6262;p46"/>
              <p:cNvSpPr/>
              <p:nvPr/>
            </p:nvSpPr>
            <p:spPr>
              <a:xfrm>
                <a:off x="4277300" y="2761475"/>
                <a:ext cx="153325" cy="218800"/>
              </a:xfrm>
              <a:custGeom>
                <a:avLst/>
                <a:gdLst/>
                <a:ahLst/>
                <a:cxnLst/>
                <a:rect l="l" t="t" r="r" b="b"/>
                <a:pathLst>
                  <a:path w="6133" h="8752" extrusionOk="0">
                    <a:moveTo>
                      <a:pt x="822" y="1"/>
                    </a:moveTo>
                    <a:lnTo>
                      <a:pt x="822" y="1"/>
                    </a:lnTo>
                    <a:cubicBezTo>
                      <a:pt x="822" y="1"/>
                      <a:pt x="1" y="2263"/>
                      <a:pt x="1453" y="4680"/>
                    </a:cubicBezTo>
                    <a:cubicBezTo>
                      <a:pt x="2918" y="7097"/>
                      <a:pt x="6121" y="8752"/>
                      <a:pt x="6121" y="8752"/>
                    </a:cubicBezTo>
                    <a:cubicBezTo>
                      <a:pt x="6121" y="8752"/>
                      <a:pt x="6133" y="5156"/>
                      <a:pt x="4668" y="2739"/>
                    </a:cubicBezTo>
                    <a:cubicBezTo>
                      <a:pt x="3216" y="310"/>
                      <a:pt x="823" y="1"/>
                      <a:pt x="82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63" name="Google Shape;6263;p46"/>
              <p:cNvSpPr/>
              <p:nvPr/>
            </p:nvSpPr>
            <p:spPr>
              <a:xfrm>
                <a:off x="3782000" y="2407575"/>
                <a:ext cx="245300" cy="104475"/>
              </a:xfrm>
              <a:custGeom>
                <a:avLst/>
                <a:gdLst/>
                <a:ahLst/>
                <a:cxnLst/>
                <a:rect l="l" t="t" r="r" b="b"/>
                <a:pathLst>
                  <a:path w="9812" h="4179" extrusionOk="0">
                    <a:moveTo>
                      <a:pt x="6146" y="1"/>
                    </a:moveTo>
                    <a:cubicBezTo>
                      <a:pt x="5315" y="1"/>
                      <a:pt x="4441" y="84"/>
                      <a:pt x="3632" y="322"/>
                    </a:cubicBezTo>
                    <a:cubicBezTo>
                      <a:pt x="930" y="1131"/>
                      <a:pt x="1" y="3346"/>
                      <a:pt x="1" y="3346"/>
                    </a:cubicBezTo>
                    <a:cubicBezTo>
                      <a:pt x="1" y="3346"/>
                      <a:pt x="298" y="3560"/>
                      <a:pt x="822" y="3763"/>
                    </a:cubicBezTo>
                    <a:cubicBezTo>
                      <a:pt x="810" y="3798"/>
                      <a:pt x="810" y="3822"/>
                      <a:pt x="810" y="3858"/>
                    </a:cubicBezTo>
                    <a:cubicBezTo>
                      <a:pt x="810" y="3989"/>
                      <a:pt x="894" y="4096"/>
                      <a:pt x="1037" y="4096"/>
                    </a:cubicBezTo>
                    <a:cubicBezTo>
                      <a:pt x="1132" y="4096"/>
                      <a:pt x="1227" y="4013"/>
                      <a:pt x="1251" y="3917"/>
                    </a:cubicBezTo>
                    <a:cubicBezTo>
                      <a:pt x="1724" y="4059"/>
                      <a:pt x="2320" y="4178"/>
                      <a:pt x="3002" y="4178"/>
                    </a:cubicBezTo>
                    <a:cubicBezTo>
                      <a:pt x="3521" y="4178"/>
                      <a:pt x="4090" y="4109"/>
                      <a:pt x="4692" y="3929"/>
                    </a:cubicBezTo>
                    <a:cubicBezTo>
                      <a:pt x="7407" y="3120"/>
                      <a:pt x="9812" y="465"/>
                      <a:pt x="9812" y="465"/>
                    </a:cubicBezTo>
                    <a:cubicBezTo>
                      <a:pt x="9812" y="465"/>
                      <a:pt x="8103" y="1"/>
                      <a:pt x="6146"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64" name="Google Shape;6264;p46"/>
              <p:cNvSpPr/>
              <p:nvPr/>
            </p:nvSpPr>
            <p:spPr>
              <a:xfrm>
                <a:off x="3488225" y="2179575"/>
                <a:ext cx="116700" cy="251825"/>
              </a:xfrm>
              <a:custGeom>
                <a:avLst/>
                <a:gdLst/>
                <a:ahLst/>
                <a:cxnLst/>
                <a:rect l="l" t="t" r="r" b="b"/>
                <a:pathLst>
                  <a:path w="4668" h="10073" extrusionOk="0">
                    <a:moveTo>
                      <a:pt x="1596" y="0"/>
                    </a:moveTo>
                    <a:cubicBezTo>
                      <a:pt x="1596" y="0"/>
                      <a:pt x="0" y="1810"/>
                      <a:pt x="477" y="4596"/>
                    </a:cubicBezTo>
                    <a:cubicBezTo>
                      <a:pt x="953" y="7370"/>
                      <a:pt x="3334" y="10073"/>
                      <a:pt x="3334" y="10073"/>
                    </a:cubicBezTo>
                    <a:cubicBezTo>
                      <a:pt x="3334" y="10073"/>
                      <a:pt x="4668" y="6739"/>
                      <a:pt x="4179" y="3953"/>
                    </a:cubicBezTo>
                    <a:cubicBezTo>
                      <a:pt x="3703" y="1167"/>
                      <a:pt x="1596" y="0"/>
                      <a:pt x="1596"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65" name="Google Shape;6265;p46"/>
              <p:cNvSpPr/>
              <p:nvPr/>
            </p:nvSpPr>
            <p:spPr>
              <a:xfrm>
                <a:off x="4702950" y="3462450"/>
                <a:ext cx="134275" cy="238150"/>
              </a:xfrm>
              <a:custGeom>
                <a:avLst/>
                <a:gdLst/>
                <a:ahLst/>
                <a:cxnLst/>
                <a:rect l="l" t="t" r="r" b="b"/>
                <a:pathLst>
                  <a:path w="5371" h="9526" extrusionOk="0">
                    <a:moveTo>
                      <a:pt x="4180" y="1"/>
                    </a:moveTo>
                    <a:cubicBezTo>
                      <a:pt x="4180" y="1"/>
                      <a:pt x="1882" y="715"/>
                      <a:pt x="846" y="3347"/>
                    </a:cubicBezTo>
                    <a:cubicBezTo>
                      <a:pt x="691" y="3775"/>
                      <a:pt x="548" y="4240"/>
                      <a:pt x="465" y="4704"/>
                    </a:cubicBezTo>
                    <a:cubicBezTo>
                      <a:pt x="1" y="7049"/>
                      <a:pt x="429" y="9526"/>
                      <a:pt x="429" y="9526"/>
                    </a:cubicBezTo>
                    <a:cubicBezTo>
                      <a:pt x="429" y="9526"/>
                      <a:pt x="3227" y="7407"/>
                      <a:pt x="4287" y="4835"/>
                    </a:cubicBezTo>
                    <a:cubicBezTo>
                      <a:pt x="4323" y="4787"/>
                      <a:pt x="4335" y="4763"/>
                      <a:pt x="4347" y="4716"/>
                    </a:cubicBezTo>
                    <a:cubicBezTo>
                      <a:pt x="5370" y="2084"/>
                      <a:pt x="4180" y="1"/>
                      <a:pt x="4180"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66" name="Google Shape;6266;p46"/>
              <p:cNvSpPr/>
              <p:nvPr/>
            </p:nvSpPr>
            <p:spPr>
              <a:xfrm>
                <a:off x="4338925" y="2266975"/>
                <a:ext cx="241725" cy="108650"/>
              </a:xfrm>
              <a:custGeom>
                <a:avLst/>
                <a:gdLst/>
                <a:ahLst/>
                <a:cxnLst/>
                <a:rect l="l" t="t" r="r" b="b"/>
                <a:pathLst>
                  <a:path w="9669" h="4346" extrusionOk="0">
                    <a:moveTo>
                      <a:pt x="6276" y="516"/>
                    </a:moveTo>
                    <a:cubicBezTo>
                      <a:pt x="6284" y="516"/>
                      <a:pt x="6291" y="516"/>
                      <a:pt x="6299" y="516"/>
                    </a:cubicBezTo>
                    <a:cubicBezTo>
                      <a:pt x="6477" y="516"/>
                      <a:pt x="6608" y="671"/>
                      <a:pt x="6596" y="850"/>
                    </a:cubicBezTo>
                    <a:cubicBezTo>
                      <a:pt x="6596" y="1021"/>
                      <a:pt x="6465" y="1148"/>
                      <a:pt x="6297" y="1148"/>
                    </a:cubicBezTo>
                    <a:cubicBezTo>
                      <a:pt x="6290" y="1148"/>
                      <a:pt x="6283" y="1148"/>
                      <a:pt x="6275" y="1148"/>
                    </a:cubicBezTo>
                    <a:cubicBezTo>
                      <a:pt x="6108" y="1124"/>
                      <a:pt x="5977" y="993"/>
                      <a:pt x="5977" y="814"/>
                    </a:cubicBezTo>
                    <a:cubicBezTo>
                      <a:pt x="5977" y="643"/>
                      <a:pt x="6108" y="516"/>
                      <a:pt x="6276" y="516"/>
                    </a:cubicBezTo>
                    <a:close/>
                    <a:moveTo>
                      <a:pt x="6745" y="1872"/>
                    </a:moveTo>
                    <a:cubicBezTo>
                      <a:pt x="6751" y="1872"/>
                      <a:pt x="6757" y="1873"/>
                      <a:pt x="6763" y="1874"/>
                    </a:cubicBezTo>
                    <a:cubicBezTo>
                      <a:pt x="6835" y="1874"/>
                      <a:pt x="6894" y="1933"/>
                      <a:pt x="6882" y="2005"/>
                    </a:cubicBezTo>
                    <a:cubicBezTo>
                      <a:pt x="6882" y="2070"/>
                      <a:pt x="6833" y="2125"/>
                      <a:pt x="6769" y="2125"/>
                    </a:cubicBezTo>
                    <a:cubicBezTo>
                      <a:pt x="6764" y="2125"/>
                      <a:pt x="6757" y="2125"/>
                      <a:pt x="6751" y="2124"/>
                    </a:cubicBezTo>
                    <a:cubicBezTo>
                      <a:pt x="6680" y="2112"/>
                      <a:pt x="6608" y="2052"/>
                      <a:pt x="6632" y="1993"/>
                    </a:cubicBezTo>
                    <a:cubicBezTo>
                      <a:pt x="6632" y="1928"/>
                      <a:pt x="6682" y="1872"/>
                      <a:pt x="6745" y="1872"/>
                    </a:cubicBezTo>
                    <a:close/>
                    <a:moveTo>
                      <a:pt x="6914" y="1"/>
                    </a:moveTo>
                    <a:cubicBezTo>
                      <a:pt x="6319" y="1"/>
                      <a:pt x="5652" y="91"/>
                      <a:pt x="4942" y="338"/>
                    </a:cubicBezTo>
                    <a:cubicBezTo>
                      <a:pt x="2286" y="1267"/>
                      <a:pt x="0" y="4041"/>
                      <a:pt x="0" y="4041"/>
                    </a:cubicBezTo>
                    <a:cubicBezTo>
                      <a:pt x="0" y="4041"/>
                      <a:pt x="1386" y="4346"/>
                      <a:pt x="3077" y="4346"/>
                    </a:cubicBezTo>
                    <a:cubicBezTo>
                      <a:pt x="4079" y="4346"/>
                      <a:pt x="5188" y="4239"/>
                      <a:pt x="6180" y="3898"/>
                    </a:cubicBezTo>
                    <a:cubicBezTo>
                      <a:pt x="8847" y="2969"/>
                      <a:pt x="9668" y="695"/>
                      <a:pt x="9668" y="695"/>
                    </a:cubicBezTo>
                    <a:cubicBezTo>
                      <a:pt x="9668" y="695"/>
                      <a:pt x="8563" y="1"/>
                      <a:pt x="691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67" name="Google Shape;6267;p46"/>
              <p:cNvSpPr/>
              <p:nvPr/>
            </p:nvSpPr>
            <p:spPr>
              <a:xfrm>
                <a:off x="4103475" y="1880725"/>
                <a:ext cx="138725" cy="229225"/>
              </a:xfrm>
              <a:custGeom>
                <a:avLst/>
                <a:gdLst/>
                <a:ahLst/>
                <a:cxnLst/>
                <a:rect l="l" t="t" r="r" b="b"/>
                <a:pathLst>
                  <a:path w="5549" h="9169" extrusionOk="0">
                    <a:moveTo>
                      <a:pt x="48" y="0"/>
                    </a:moveTo>
                    <a:cubicBezTo>
                      <a:pt x="48" y="0"/>
                      <a:pt x="1" y="548"/>
                      <a:pt x="1" y="1369"/>
                    </a:cubicBezTo>
                    <a:cubicBezTo>
                      <a:pt x="12" y="2643"/>
                      <a:pt x="179" y="4572"/>
                      <a:pt x="941" y="6096"/>
                    </a:cubicBezTo>
                    <a:cubicBezTo>
                      <a:pt x="2179" y="8632"/>
                      <a:pt x="4525" y="9168"/>
                      <a:pt x="4525" y="9168"/>
                    </a:cubicBezTo>
                    <a:cubicBezTo>
                      <a:pt x="4525" y="9168"/>
                      <a:pt x="5549" y="6977"/>
                      <a:pt x="4299" y="4453"/>
                    </a:cubicBezTo>
                    <a:cubicBezTo>
                      <a:pt x="3739" y="3274"/>
                      <a:pt x="2775" y="2227"/>
                      <a:pt x="1894" y="1441"/>
                    </a:cubicBezTo>
                    <a:cubicBezTo>
                      <a:pt x="917" y="548"/>
                      <a:pt x="48" y="0"/>
                      <a:pt x="48"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68" name="Google Shape;6268;p46"/>
              <p:cNvSpPr/>
              <p:nvPr/>
            </p:nvSpPr>
            <p:spPr>
              <a:xfrm>
                <a:off x="3544775" y="3439550"/>
                <a:ext cx="170275" cy="199150"/>
              </a:xfrm>
              <a:custGeom>
                <a:avLst/>
                <a:gdLst/>
                <a:ahLst/>
                <a:cxnLst/>
                <a:rect l="l" t="t" r="r" b="b"/>
                <a:pathLst>
                  <a:path w="6811" h="7966" extrusionOk="0">
                    <a:moveTo>
                      <a:pt x="6811" y="0"/>
                    </a:moveTo>
                    <a:lnTo>
                      <a:pt x="6811" y="0"/>
                    </a:lnTo>
                    <a:cubicBezTo>
                      <a:pt x="6811" y="0"/>
                      <a:pt x="3441" y="1227"/>
                      <a:pt x="1667" y="3417"/>
                    </a:cubicBezTo>
                    <a:cubicBezTo>
                      <a:pt x="1489" y="3632"/>
                      <a:pt x="1322" y="3870"/>
                      <a:pt x="1191" y="4096"/>
                    </a:cubicBezTo>
                    <a:cubicBezTo>
                      <a:pt x="1" y="6072"/>
                      <a:pt x="405" y="7965"/>
                      <a:pt x="405" y="7965"/>
                    </a:cubicBezTo>
                    <a:cubicBezTo>
                      <a:pt x="405" y="7965"/>
                      <a:pt x="2810" y="7965"/>
                      <a:pt x="4584" y="5763"/>
                    </a:cubicBezTo>
                    <a:cubicBezTo>
                      <a:pt x="4954" y="5298"/>
                      <a:pt x="5263" y="4763"/>
                      <a:pt x="5537" y="4227"/>
                    </a:cubicBezTo>
                    <a:cubicBezTo>
                      <a:pt x="6537" y="2227"/>
                      <a:pt x="6811" y="0"/>
                      <a:pt x="681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69" name="Google Shape;6269;p46"/>
              <p:cNvSpPr/>
              <p:nvPr/>
            </p:nvSpPr>
            <p:spPr>
              <a:xfrm>
                <a:off x="3619200" y="2758200"/>
                <a:ext cx="128600" cy="245600"/>
              </a:xfrm>
              <a:custGeom>
                <a:avLst/>
                <a:gdLst/>
                <a:ahLst/>
                <a:cxnLst/>
                <a:rect l="l" t="t" r="r" b="b"/>
                <a:pathLst>
                  <a:path w="5144" h="9824" extrusionOk="0">
                    <a:moveTo>
                      <a:pt x="4179" y="1"/>
                    </a:moveTo>
                    <a:cubicBezTo>
                      <a:pt x="4179" y="1"/>
                      <a:pt x="1548" y="2430"/>
                      <a:pt x="774" y="5144"/>
                    </a:cubicBezTo>
                    <a:cubicBezTo>
                      <a:pt x="0" y="7847"/>
                      <a:pt x="1381" y="9823"/>
                      <a:pt x="1381" y="9823"/>
                    </a:cubicBezTo>
                    <a:cubicBezTo>
                      <a:pt x="1381" y="9823"/>
                      <a:pt x="3596" y="8895"/>
                      <a:pt x="4370" y="6180"/>
                    </a:cubicBezTo>
                    <a:cubicBezTo>
                      <a:pt x="5144" y="3477"/>
                      <a:pt x="4179" y="1"/>
                      <a:pt x="4179"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70" name="Google Shape;6270;p46"/>
              <p:cNvSpPr/>
              <p:nvPr/>
            </p:nvSpPr>
            <p:spPr>
              <a:xfrm>
                <a:off x="4210325" y="3064500"/>
                <a:ext cx="27725" cy="26500"/>
              </a:xfrm>
              <a:custGeom>
                <a:avLst/>
                <a:gdLst/>
                <a:ahLst/>
                <a:cxnLst/>
                <a:rect l="l" t="t" r="r" b="b"/>
                <a:pathLst>
                  <a:path w="1109" h="1060" extrusionOk="0">
                    <a:moveTo>
                      <a:pt x="572" y="0"/>
                    </a:moveTo>
                    <a:cubicBezTo>
                      <a:pt x="477" y="0"/>
                      <a:pt x="394" y="36"/>
                      <a:pt x="310" y="60"/>
                    </a:cubicBezTo>
                    <a:cubicBezTo>
                      <a:pt x="156" y="155"/>
                      <a:pt x="37" y="310"/>
                      <a:pt x="13" y="512"/>
                    </a:cubicBezTo>
                    <a:cubicBezTo>
                      <a:pt x="1" y="810"/>
                      <a:pt x="239" y="1048"/>
                      <a:pt x="537" y="1060"/>
                    </a:cubicBezTo>
                    <a:cubicBezTo>
                      <a:pt x="584" y="1060"/>
                      <a:pt x="608" y="1048"/>
                      <a:pt x="656" y="1048"/>
                    </a:cubicBezTo>
                    <a:cubicBezTo>
                      <a:pt x="894" y="1000"/>
                      <a:pt x="1084" y="810"/>
                      <a:pt x="1084" y="548"/>
                    </a:cubicBezTo>
                    <a:cubicBezTo>
                      <a:pt x="1108" y="250"/>
                      <a:pt x="870" y="12"/>
                      <a:pt x="57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71" name="Google Shape;6271;p46"/>
              <p:cNvSpPr/>
              <p:nvPr/>
            </p:nvSpPr>
            <p:spPr>
              <a:xfrm>
                <a:off x="4377625" y="2668625"/>
                <a:ext cx="23225" cy="23250"/>
              </a:xfrm>
              <a:custGeom>
                <a:avLst/>
                <a:gdLst/>
                <a:ahLst/>
                <a:cxnLst/>
                <a:rect l="l" t="t" r="r" b="b"/>
                <a:pathLst>
                  <a:path w="929" h="930" extrusionOk="0">
                    <a:moveTo>
                      <a:pt x="500" y="0"/>
                    </a:moveTo>
                    <a:cubicBezTo>
                      <a:pt x="334" y="0"/>
                      <a:pt x="179" y="95"/>
                      <a:pt x="95" y="226"/>
                    </a:cubicBezTo>
                    <a:cubicBezTo>
                      <a:pt x="48" y="286"/>
                      <a:pt x="24" y="357"/>
                      <a:pt x="24" y="452"/>
                    </a:cubicBezTo>
                    <a:cubicBezTo>
                      <a:pt x="0" y="702"/>
                      <a:pt x="203" y="929"/>
                      <a:pt x="453" y="929"/>
                    </a:cubicBezTo>
                    <a:cubicBezTo>
                      <a:pt x="460" y="929"/>
                      <a:pt x="468" y="929"/>
                      <a:pt x="475" y="929"/>
                    </a:cubicBezTo>
                    <a:cubicBezTo>
                      <a:pt x="703" y="929"/>
                      <a:pt x="882" y="754"/>
                      <a:pt x="917" y="524"/>
                    </a:cubicBezTo>
                    <a:cubicBezTo>
                      <a:pt x="917" y="512"/>
                      <a:pt x="929" y="500"/>
                      <a:pt x="929" y="476"/>
                    </a:cubicBezTo>
                    <a:cubicBezTo>
                      <a:pt x="929" y="405"/>
                      <a:pt x="917" y="345"/>
                      <a:pt x="893" y="286"/>
                    </a:cubicBezTo>
                    <a:cubicBezTo>
                      <a:pt x="822" y="119"/>
                      <a:pt x="679" y="0"/>
                      <a:pt x="500"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72" name="Google Shape;6272;p46"/>
              <p:cNvSpPr/>
              <p:nvPr/>
            </p:nvSpPr>
            <p:spPr>
              <a:xfrm>
                <a:off x="4017150" y="2295925"/>
                <a:ext cx="26825" cy="25975"/>
              </a:xfrm>
              <a:custGeom>
                <a:avLst/>
                <a:gdLst/>
                <a:ahLst/>
                <a:cxnLst/>
                <a:rect l="l" t="t" r="r" b="b"/>
                <a:pathLst>
                  <a:path w="1073" h="1039" extrusionOk="0">
                    <a:moveTo>
                      <a:pt x="540" y="1"/>
                    </a:moveTo>
                    <a:cubicBezTo>
                      <a:pt x="263" y="1"/>
                      <a:pt x="25" y="234"/>
                      <a:pt x="25" y="501"/>
                    </a:cubicBezTo>
                    <a:cubicBezTo>
                      <a:pt x="1" y="787"/>
                      <a:pt x="239" y="1037"/>
                      <a:pt x="525" y="1037"/>
                    </a:cubicBezTo>
                    <a:cubicBezTo>
                      <a:pt x="538" y="1038"/>
                      <a:pt x="552" y="1039"/>
                      <a:pt x="566" y="1039"/>
                    </a:cubicBezTo>
                    <a:cubicBezTo>
                      <a:pt x="833" y="1039"/>
                      <a:pt x="1049" y="820"/>
                      <a:pt x="1060" y="537"/>
                    </a:cubicBezTo>
                    <a:cubicBezTo>
                      <a:pt x="1072" y="251"/>
                      <a:pt x="834" y="1"/>
                      <a:pt x="560" y="1"/>
                    </a:cubicBezTo>
                    <a:cubicBezTo>
                      <a:pt x="553" y="1"/>
                      <a:pt x="547" y="1"/>
                      <a:pt x="540"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73" name="Google Shape;6273;p46"/>
              <p:cNvSpPr/>
              <p:nvPr/>
            </p:nvSpPr>
            <p:spPr>
              <a:xfrm>
                <a:off x="4400825" y="2144425"/>
                <a:ext cx="39625" cy="38750"/>
              </a:xfrm>
              <a:custGeom>
                <a:avLst/>
                <a:gdLst/>
                <a:ahLst/>
                <a:cxnLst/>
                <a:rect l="l" t="t" r="r" b="b"/>
                <a:pathLst>
                  <a:path w="1585" h="1550" extrusionOk="0">
                    <a:moveTo>
                      <a:pt x="799" y="1"/>
                    </a:moveTo>
                    <a:cubicBezTo>
                      <a:pt x="381" y="1"/>
                      <a:pt x="36" y="319"/>
                      <a:pt x="13" y="751"/>
                    </a:cubicBezTo>
                    <a:cubicBezTo>
                      <a:pt x="1" y="1180"/>
                      <a:pt x="334" y="1537"/>
                      <a:pt x="763" y="1549"/>
                    </a:cubicBezTo>
                    <a:cubicBezTo>
                      <a:pt x="771" y="1549"/>
                      <a:pt x="778" y="1549"/>
                      <a:pt x="786" y="1549"/>
                    </a:cubicBezTo>
                    <a:cubicBezTo>
                      <a:pt x="1204" y="1549"/>
                      <a:pt x="1549" y="1232"/>
                      <a:pt x="1561" y="811"/>
                    </a:cubicBezTo>
                    <a:cubicBezTo>
                      <a:pt x="1584" y="370"/>
                      <a:pt x="1251" y="13"/>
                      <a:pt x="822" y="1"/>
                    </a:cubicBezTo>
                    <a:cubicBezTo>
                      <a:pt x="815" y="1"/>
                      <a:pt x="807" y="1"/>
                      <a:pt x="799"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74" name="Google Shape;6274;p46"/>
              <p:cNvSpPr/>
              <p:nvPr/>
            </p:nvSpPr>
            <p:spPr>
              <a:xfrm>
                <a:off x="4073425" y="2367975"/>
                <a:ext cx="42875" cy="42600"/>
              </a:xfrm>
              <a:custGeom>
                <a:avLst/>
                <a:gdLst/>
                <a:ahLst/>
                <a:cxnLst/>
                <a:rect l="l" t="t" r="r" b="b"/>
                <a:pathLst>
                  <a:path w="1715" h="1704" extrusionOk="0">
                    <a:moveTo>
                      <a:pt x="871" y="0"/>
                    </a:moveTo>
                    <a:cubicBezTo>
                      <a:pt x="405" y="0"/>
                      <a:pt x="35" y="365"/>
                      <a:pt x="12" y="822"/>
                    </a:cubicBezTo>
                    <a:cubicBezTo>
                      <a:pt x="0" y="1298"/>
                      <a:pt x="369" y="1691"/>
                      <a:pt x="833" y="1703"/>
                    </a:cubicBezTo>
                    <a:cubicBezTo>
                      <a:pt x="842" y="1704"/>
                      <a:pt x="850" y="1704"/>
                      <a:pt x="858" y="1704"/>
                    </a:cubicBezTo>
                    <a:cubicBezTo>
                      <a:pt x="1264" y="1704"/>
                      <a:pt x="1609" y="1410"/>
                      <a:pt x="1691" y="1025"/>
                    </a:cubicBezTo>
                    <a:cubicBezTo>
                      <a:pt x="1715" y="989"/>
                      <a:pt x="1715" y="929"/>
                      <a:pt x="1715" y="882"/>
                    </a:cubicBezTo>
                    <a:cubicBezTo>
                      <a:pt x="1715" y="787"/>
                      <a:pt x="1691" y="703"/>
                      <a:pt x="1679" y="632"/>
                    </a:cubicBezTo>
                    <a:cubicBezTo>
                      <a:pt x="1595" y="286"/>
                      <a:pt x="1286" y="25"/>
                      <a:pt x="893" y="1"/>
                    </a:cubicBezTo>
                    <a:cubicBezTo>
                      <a:pt x="886" y="1"/>
                      <a:pt x="878" y="0"/>
                      <a:pt x="87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75" name="Google Shape;6275;p46"/>
              <p:cNvSpPr/>
              <p:nvPr/>
            </p:nvSpPr>
            <p:spPr>
              <a:xfrm>
                <a:off x="3890350" y="1933400"/>
                <a:ext cx="21750" cy="20900"/>
              </a:xfrm>
              <a:custGeom>
                <a:avLst/>
                <a:gdLst/>
                <a:ahLst/>
                <a:cxnLst/>
                <a:rect l="l" t="t" r="r" b="b"/>
                <a:pathLst>
                  <a:path w="870" h="836" extrusionOk="0">
                    <a:moveTo>
                      <a:pt x="431" y="0"/>
                    </a:moveTo>
                    <a:cubicBezTo>
                      <a:pt x="202" y="0"/>
                      <a:pt x="13" y="175"/>
                      <a:pt x="13" y="405"/>
                    </a:cubicBezTo>
                    <a:cubicBezTo>
                      <a:pt x="1" y="632"/>
                      <a:pt x="191" y="822"/>
                      <a:pt x="417" y="834"/>
                    </a:cubicBezTo>
                    <a:cubicBezTo>
                      <a:pt x="430" y="835"/>
                      <a:pt x="442" y="836"/>
                      <a:pt x="454" y="836"/>
                    </a:cubicBezTo>
                    <a:cubicBezTo>
                      <a:pt x="664" y="836"/>
                      <a:pt x="835" y="644"/>
                      <a:pt x="846" y="441"/>
                    </a:cubicBezTo>
                    <a:cubicBezTo>
                      <a:pt x="870" y="215"/>
                      <a:pt x="667" y="24"/>
                      <a:pt x="453" y="1"/>
                    </a:cubicBezTo>
                    <a:cubicBezTo>
                      <a:pt x="446" y="0"/>
                      <a:pt x="438" y="0"/>
                      <a:pt x="43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76" name="Google Shape;6276;p46"/>
              <p:cNvSpPr/>
              <p:nvPr/>
            </p:nvSpPr>
            <p:spPr>
              <a:xfrm>
                <a:off x="4305000" y="1921500"/>
                <a:ext cx="20850" cy="8650"/>
              </a:xfrm>
              <a:custGeom>
                <a:avLst/>
                <a:gdLst/>
                <a:ahLst/>
                <a:cxnLst/>
                <a:rect l="l" t="t" r="r" b="b"/>
                <a:pathLst>
                  <a:path w="834" h="346" extrusionOk="0">
                    <a:moveTo>
                      <a:pt x="0" y="0"/>
                    </a:moveTo>
                    <a:cubicBezTo>
                      <a:pt x="36" y="203"/>
                      <a:pt x="203" y="346"/>
                      <a:pt x="393" y="346"/>
                    </a:cubicBezTo>
                    <a:cubicBezTo>
                      <a:pt x="607" y="346"/>
                      <a:pt x="774" y="215"/>
                      <a:pt x="834" y="36"/>
                    </a:cubicBezTo>
                    <a:lnTo>
                      <a:pt x="0" y="0"/>
                    </a:ln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77" name="Google Shape;6277;p46"/>
              <p:cNvSpPr/>
              <p:nvPr/>
            </p:nvSpPr>
            <p:spPr>
              <a:xfrm>
                <a:off x="3839750" y="2140275"/>
                <a:ext cx="10150" cy="10150"/>
              </a:xfrm>
              <a:custGeom>
                <a:avLst/>
                <a:gdLst/>
                <a:ahLst/>
                <a:cxnLst/>
                <a:rect l="l" t="t" r="r" b="b"/>
                <a:pathLst>
                  <a:path w="406" h="406" extrusionOk="0">
                    <a:moveTo>
                      <a:pt x="215" y="0"/>
                    </a:moveTo>
                    <a:cubicBezTo>
                      <a:pt x="96" y="0"/>
                      <a:pt x="1" y="84"/>
                      <a:pt x="1" y="203"/>
                    </a:cubicBezTo>
                    <a:cubicBezTo>
                      <a:pt x="1" y="298"/>
                      <a:pt x="72" y="393"/>
                      <a:pt x="191" y="405"/>
                    </a:cubicBezTo>
                    <a:cubicBezTo>
                      <a:pt x="298" y="405"/>
                      <a:pt x="382" y="334"/>
                      <a:pt x="405" y="215"/>
                    </a:cubicBezTo>
                    <a:cubicBezTo>
                      <a:pt x="405" y="108"/>
                      <a:pt x="334" y="12"/>
                      <a:pt x="215"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78" name="Google Shape;6278;p46"/>
              <p:cNvSpPr/>
              <p:nvPr/>
            </p:nvSpPr>
            <p:spPr>
              <a:xfrm>
                <a:off x="3773675" y="2244150"/>
                <a:ext cx="18475" cy="18775"/>
              </a:xfrm>
              <a:custGeom>
                <a:avLst/>
                <a:gdLst/>
                <a:ahLst/>
                <a:cxnLst/>
                <a:rect l="l" t="t" r="r" b="b"/>
                <a:pathLst>
                  <a:path w="739" h="751" extrusionOk="0">
                    <a:moveTo>
                      <a:pt x="361" y="0"/>
                    </a:moveTo>
                    <a:cubicBezTo>
                      <a:pt x="167" y="0"/>
                      <a:pt x="0" y="162"/>
                      <a:pt x="0" y="358"/>
                    </a:cubicBezTo>
                    <a:cubicBezTo>
                      <a:pt x="0" y="572"/>
                      <a:pt x="143" y="727"/>
                      <a:pt x="358" y="751"/>
                    </a:cubicBezTo>
                    <a:cubicBezTo>
                      <a:pt x="560" y="751"/>
                      <a:pt x="727" y="596"/>
                      <a:pt x="739" y="394"/>
                    </a:cubicBezTo>
                    <a:cubicBezTo>
                      <a:pt x="739" y="179"/>
                      <a:pt x="596" y="13"/>
                      <a:pt x="381" y="1"/>
                    </a:cubicBezTo>
                    <a:cubicBezTo>
                      <a:pt x="375" y="0"/>
                      <a:pt x="368" y="0"/>
                      <a:pt x="36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79" name="Google Shape;6279;p46"/>
              <p:cNvSpPr/>
              <p:nvPr/>
            </p:nvSpPr>
            <p:spPr>
              <a:xfrm>
                <a:off x="3599550" y="2409650"/>
                <a:ext cx="22950" cy="22400"/>
              </a:xfrm>
              <a:custGeom>
                <a:avLst/>
                <a:gdLst/>
                <a:ahLst/>
                <a:cxnLst/>
                <a:rect l="l" t="t" r="r" b="b"/>
                <a:pathLst>
                  <a:path w="918" h="896" extrusionOk="0">
                    <a:moveTo>
                      <a:pt x="453" y="0"/>
                    </a:moveTo>
                    <a:cubicBezTo>
                      <a:pt x="203" y="0"/>
                      <a:pt x="12" y="187"/>
                      <a:pt x="12" y="429"/>
                    </a:cubicBezTo>
                    <a:cubicBezTo>
                      <a:pt x="0" y="691"/>
                      <a:pt x="191" y="894"/>
                      <a:pt x="441" y="894"/>
                    </a:cubicBezTo>
                    <a:cubicBezTo>
                      <a:pt x="454" y="895"/>
                      <a:pt x="466" y="895"/>
                      <a:pt x="479" y="895"/>
                    </a:cubicBezTo>
                    <a:cubicBezTo>
                      <a:pt x="701" y="895"/>
                      <a:pt x="894" y="702"/>
                      <a:pt x="905" y="465"/>
                    </a:cubicBezTo>
                    <a:cubicBezTo>
                      <a:pt x="917" y="215"/>
                      <a:pt x="715" y="1"/>
                      <a:pt x="477" y="1"/>
                    </a:cubicBezTo>
                    <a:cubicBezTo>
                      <a:pt x="469" y="0"/>
                      <a:pt x="461" y="0"/>
                      <a:pt x="453"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80" name="Google Shape;6280;p46"/>
              <p:cNvSpPr/>
              <p:nvPr/>
            </p:nvSpPr>
            <p:spPr>
              <a:xfrm>
                <a:off x="3641525" y="2357550"/>
                <a:ext cx="40200" cy="39625"/>
              </a:xfrm>
              <a:custGeom>
                <a:avLst/>
                <a:gdLst/>
                <a:ahLst/>
                <a:cxnLst/>
                <a:rect l="l" t="t" r="r" b="b"/>
                <a:pathLst>
                  <a:path w="1608" h="1585" extrusionOk="0">
                    <a:moveTo>
                      <a:pt x="834" y="1"/>
                    </a:moveTo>
                    <a:cubicBezTo>
                      <a:pt x="786" y="1"/>
                      <a:pt x="726" y="1"/>
                      <a:pt x="679" y="25"/>
                    </a:cubicBezTo>
                    <a:cubicBezTo>
                      <a:pt x="310" y="84"/>
                      <a:pt x="24" y="394"/>
                      <a:pt x="12" y="763"/>
                    </a:cubicBezTo>
                    <a:cubicBezTo>
                      <a:pt x="0" y="1108"/>
                      <a:pt x="226" y="1406"/>
                      <a:pt x="524" y="1525"/>
                    </a:cubicBezTo>
                    <a:cubicBezTo>
                      <a:pt x="595" y="1549"/>
                      <a:pt x="679" y="1573"/>
                      <a:pt x="774" y="1585"/>
                    </a:cubicBezTo>
                    <a:cubicBezTo>
                      <a:pt x="781" y="1585"/>
                      <a:pt x="789" y="1585"/>
                      <a:pt x="796" y="1585"/>
                    </a:cubicBezTo>
                    <a:cubicBezTo>
                      <a:pt x="1226" y="1585"/>
                      <a:pt x="1572" y="1244"/>
                      <a:pt x="1596" y="823"/>
                    </a:cubicBezTo>
                    <a:cubicBezTo>
                      <a:pt x="1607" y="394"/>
                      <a:pt x="1262" y="25"/>
                      <a:pt x="83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81" name="Google Shape;6281;p46"/>
              <p:cNvSpPr/>
              <p:nvPr/>
            </p:nvSpPr>
            <p:spPr>
              <a:xfrm>
                <a:off x="3860600" y="2850175"/>
                <a:ext cx="24725" cy="23850"/>
              </a:xfrm>
              <a:custGeom>
                <a:avLst/>
                <a:gdLst/>
                <a:ahLst/>
                <a:cxnLst/>
                <a:rect l="l" t="t" r="r" b="b"/>
                <a:pathLst>
                  <a:path w="989" h="954" extrusionOk="0">
                    <a:moveTo>
                      <a:pt x="490" y="0"/>
                    </a:moveTo>
                    <a:cubicBezTo>
                      <a:pt x="238" y="0"/>
                      <a:pt x="35" y="199"/>
                      <a:pt x="12" y="465"/>
                    </a:cubicBezTo>
                    <a:cubicBezTo>
                      <a:pt x="0" y="715"/>
                      <a:pt x="214" y="941"/>
                      <a:pt x="476" y="953"/>
                    </a:cubicBezTo>
                    <a:cubicBezTo>
                      <a:pt x="726" y="953"/>
                      <a:pt x="953" y="751"/>
                      <a:pt x="964" y="489"/>
                    </a:cubicBezTo>
                    <a:cubicBezTo>
                      <a:pt x="988" y="239"/>
                      <a:pt x="774" y="13"/>
                      <a:pt x="512" y="1"/>
                    </a:cubicBezTo>
                    <a:cubicBezTo>
                      <a:pt x="505" y="0"/>
                      <a:pt x="497" y="0"/>
                      <a:pt x="490"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82" name="Google Shape;6282;p46"/>
              <p:cNvSpPr/>
              <p:nvPr/>
            </p:nvSpPr>
            <p:spPr>
              <a:xfrm>
                <a:off x="4137100" y="2775175"/>
                <a:ext cx="12250" cy="12225"/>
              </a:xfrm>
              <a:custGeom>
                <a:avLst/>
                <a:gdLst/>
                <a:ahLst/>
                <a:cxnLst/>
                <a:rect l="l" t="t" r="r" b="b"/>
                <a:pathLst>
                  <a:path w="490" h="489" extrusionOk="0">
                    <a:moveTo>
                      <a:pt x="251" y="0"/>
                    </a:moveTo>
                    <a:cubicBezTo>
                      <a:pt x="120" y="0"/>
                      <a:pt x="1" y="108"/>
                      <a:pt x="1" y="239"/>
                    </a:cubicBezTo>
                    <a:cubicBezTo>
                      <a:pt x="1" y="370"/>
                      <a:pt x="96" y="477"/>
                      <a:pt x="239" y="489"/>
                    </a:cubicBezTo>
                    <a:cubicBezTo>
                      <a:pt x="370" y="489"/>
                      <a:pt x="489" y="381"/>
                      <a:pt x="489" y="250"/>
                    </a:cubicBezTo>
                    <a:cubicBezTo>
                      <a:pt x="489" y="119"/>
                      <a:pt x="382" y="0"/>
                      <a:pt x="25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83" name="Google Shape;6283;p46"/>
              <p:cNvSpPr/>
              <p:nvPr/>
            </p:nvSpPr>
            <p:spPr>
              <a:xfrm>
                <a:off x="3923700" y="3280300"/>
                <a:ext cx="44975" cy="44075"/>
              </a:xfrm>
              <a:custGeom>
                <a:avLst/>
                <a:gdLst/>
                <a:ahLst/>
                <a:cxnLst/>
                <a:rect l="l" t="t" r="r" b="b"/>
                <a:pathLst>
                  <a:path w="1799" h="1763" extrusionOk="0">
                    <a:moveTo>
                      <a:pt x="906" y="0"/>
                    </a:moveTo>
                    <a:cubicBezTo>
                      <a:pt x="440" y="0"/>
                      <a:pt x="36" y="365"/>
                      <a:pt x="24" y="858"/>
                    </a:cubicBezTo>
                    <a:cubicBezTo>
                      <a:pt x="0" y="1334"/>
                      <a:pt x="381" y="1751"/>
                      <a:pt x="869" y="1762"/>
                    </a:cubicBezTo>
                    <a:cubicBezTo>
                      <a:pt x="877" y="1763"/>
                      <a:pt x="885" y="1763"/>
                      <a:pt x="892" y="1763"/>
                    </a:cubicBezTo>
                    <a:cubicBezTo>
                      <a:pt x="1370" y="1763"/>
                      <a:pt x="1763" y="1398"/>
                      <a:pt x="1774" y="917"/>
                    </a:cubicBezTo>
                    <a:cubicBezTo>
                      <a:pt x="1798" y="441"/>
                      <a:pt x="1417" y="24"/>
                      <a:pt x="929" y="0"/>
                    </a:cubicBezTo>
                    <a:cubicBezTo>
                      <a:pt x="921" y="0"/>
                      <a:pt x="914" y="0"/>
                      <a:pt x="906"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84" name="Google Shape;6284;p46"/>
              <p:cNvSpPr/>
              <p:nvPr/>
            </p:nvSpPr>
            <p:spPr>
              <a:xfrm>
                <a:off x="3638550" y="3323150"/>
                <a:ext cx="37525" cy="36950"/>
              </a:xfrm>
              <a:custGeom>
                <a:avLst/>
                <a:gdLst/>
                <a:ahLst/>
                <a:cxnLst/>
                <a:rect l="l" t="t" r="r" b="b"/>
                <a:pathLst>
                  <a:path w="1501" h="1478" extrusionOk="0">
                    <a:moveTo>
                      <a:pt x="774" y="1"/>
                    </a:moveTo>
                    <a:cubicBezTo>
                      <a:pt x="369" y="1"/>
                      <a:pt x="24" y="310"/>
                      <a:pt x="12" y="715"/>
                    </a:cubicBezTo>
                    <a:cubicBezTo>
                      <a:pt x="0" y="1120"/>
                      <a:pt x="310" y="1465"/>
                      <a:pt x="726" y="1477"/>
                    </a:cubicBezTo>
                    <a:cubicBezTo>
                      <a:pt x="734" y="1477"/>
                      <a:pt x="741" y="1478"/>
                      <a:pt x="749" y="1478"/>
                    </a:cubicBezTo>
                    <a:cubicBezTo>
                      <a:pt x="1144" y="1478"/>
                      <a:pt x="1477" y="1172"/>
                      <a:pt x="1488" y="763"/>
                    </a:cubicBezTo>
                    <a:cubicBezTo>
                      <a:pt x="1500" y="358"/>
                      <a:pt x="1191" y="13"/>
                      <a:pt x="77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85" name="Google Shape;6285;p46"/>
              <p:cNvSpPr/>
              <p:nvPr/>
            </p:nvSpPr>
            <p:spPr>
              <a:xfrm>
                <a:off x="3774575" y="3279400"/>
                <a:ext cx="7150" cy="6875"/>
              </a:xfrm>
              <a:custGeom>
                <a:avLst/>
                <a:gdLst/>
                <a:ahLst/>
                <a:cxnLst/>
                <a:rect l="l" t="t" r="r" b="b"/>
                <a:pathLst>
                  <a:path w="286" h="275" extrusionOk="0">
                    <a:moveTo>
                      <a:pt x="155" y="1"/>
                    </a:moveTo>
                    <a:cubicBezTo>
                      <a:pt x="84" y="1"/>
                      <a:pt x="0" y="60"/>
                      <a:pt x="0" y="132"/>
                    </a:cubicBezTo>
                    <a:cubicBezTo>
                      <a:pt x="0" y="215"/>
                      <a:pt x="60" y="274"/>
                      <a:pt x="143" y="274"/>
                    </a:cubicBezTo>
                    <a:cubicBezTo>
                      <a:pt x="214" y="274"/>
                      <a:pt x="286" y="215"/>
                      <a:pt x="286" y="143"/>
                    </a:cubicBezTo>
                    <a:cubicBezTo>
                      <a:pt x="286" y="72"/>
                      <a:pt x="226" y="1"/>
                      <a:pt x="155"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86" name="Google Shape;6286;p46"/>
              <p:cNvSpPr/>
              <p:nvPr/>
            </p:nvSpPr>
            <p:spPr>
              <a:xfrm>
                <a:off x="3842425" y="3284750"/>
                <a:ext cx="15500" cy="15825"/>
              </a:xfrm>
              <a:custGeom>
                <a:avLst/>
                <a:gdLst/>
                <a:ahLst/>
                <a:cxnLst/>
                <a:rect l="l" t="t" r="r" b="b"/>
                <a:pathLst>
                  <a:path w="620" h="633" extrusionOk="0">
                    <a:moveTo>
                      <a:pt x="305" y="0"/>
                    </a:moveTo>
                    <a:cubicBezTo>
                      <a:pt x="156" y="0"/>
                      <a:pt x="12" y="149"/>
                      <a:pt x="1" y="299"/>
                    </a:cubicBezTo>
                    <a:cubicBezTo>
                      <a:pt x="1" y="477"/>
                      <a:pt x="132" y="620"/>
                      <a:pt x="298" y="632"/>
                    </a:cubicBezTo>
                    <a:cubicBezTo>
                      <a:pt x="306" y="632"/>
                      <a:pt x="313" y="633"/>
                      <a:pt x="321" y="633"/>
                    </a:cubicBezTo>
                    <a:cubicBezTo>
                      <a:pt x="489" y="633"/>
                      <a:pt x="620" y="505"/>
                      <a:pt x="620" y="334"/>
                    </a:cubicBezTo>
                    <a:cubicBezTo>
                      <a:pt x="620" y="156"/>
                      <a:pt x="489" y="25"/>
                      <a:pt x="322" y="1"/>
                    </a:cubicBezTo>
                    <a:cubicBezTo>
                      <a:pt x="317" y="0"/>
                      <a:pt x="311" y="0"/>
                      <a:pt x="305"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87" name="Google Shape;6287;p46"/>
              <p:cNvSpPr/>
              <p:nvPr/>
            </p:nvSpPr>
            <p:spPr>
              <a:xfrm>
                <a:off x="4210325" y="3503525"/>
                <a:ext cx="39625" cy="38750"/>
              </a:xfrm>
              <a:custGeom>
                <a:avLst/>
                <a:gdLst/>
                <a:ahLst/>
                <a:cxnLst/>
                <a:rect l="l" t="t" r="r" b="b"/>
                <a:pathLst>
                  <a:path w="1585" h="1550" extrusionOk="0">
                    <a:moveTo>
                      <a:pt x="801" y="1"/>
                    </a:moveTo>
                    <a:cubicBezTo>
                      <a:pt x="382" y="1"/>
                      <a:pt x="36" y="341"/>
                      <a:pt x="13" y="751"/>
                    </a:cubicBezTo>
                    <a:cubicBezTo>
                      <a:pt x="1" y="1180"/>
                      <a:pt x="334" y="1537"/>
                      <a:pt x="763" y="1549"/>
                    </a:cubicBezTo>
                    <a:cubicBezTo>
                      <a:pt x="777" y="1550"/>
                      <a:pt x="791" y="1550"/>
                      <a:pt x="805" y="1550"/>
                    </a:cubicBezTo>
                    <a:cubicBezTo>
                      <a:pt x="1215" y="1550"/>
                      <a:pt x="1549" y="1214"/>
                      <a:pt x="1561" y="811"/>
                    </a:cubicBezTo>
                    <a:cubicBezTo>
                      <a:pt x="1584" y="382"/>
                      <a:pt x="1239" y="25"/>
                      <a:pt x="822" y="1"/>
                    </a:cubicBezTo>
                    <a:cubicBezTo>
                      <a:pt x="815" y="1"/>
                      <a:pt x="808" y="1"/>
                      <a:pt x="801"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88" name="Google Shape;6288;p46"/>
              <p:cNvSpPr/>
              <p:nvPr/>
            </p:nvSpPr>
            <p:spPr>
              <a:xfrm>
                <a:off x="4261825" y="3417800"/>
                <a:ext cx="40500" cy="39650"/>
              </a:xfrm>
              <a:custGeom>
                <a:avLst/>
                <a:gdLst/>
                <a:ahLst/>
                <a:cxnLst/>
                <a:rect l="l" t="t" r="r" b="b"/>
                <a:pathLst>
                  <a:path w="1620" h="1586" extrusionOk="0">
                    <a:moveTo>
                      <a:pt x="834" y="1"/>
                    </a:moveTo>
                    <a:cubicBezTo>
                      <a:pt x="394" y="1"/>
                      <a:pt x="25" y="334"/>
                      <a:pt x="13" y="775"/>
                    </a:cubicBezTo>
                    <a:cubicBezTo>
                      <a:pt x="1" y="1215"/>
                      <a:pt x="334" y="1573"/>
                      <a:pt x="787" y="1585"/>
                    </a:cubicBezTo>
                    <a:cubicBezTo>
                      <a:pt x="801" y="1585"/>
                      <a:pt x="815" y="1586"/>
                      <a:pt x="829" y="1586"/>
                    </a:cubicBezTo>
                    <a:cubicBezTo>
                      <a:pt x="1250" y="1586"/>
                      <a:pt x="1585" y="1248"/>
                      <a:pt x="1608" y="811"/>
                    </a:cubicBezTo>
                    <a:cubicBezTo>
                      <a:pt x="1620" y="370"/>
                      <a:pt x="1275" y="13"/>
                      <a:pt x="83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89" name="Google Shape;6289;p46"/>
              <p:cNvSpPr/>
              <p:nvPr/>
            </p:nvSpPr>
            <p:spPr>
              <a:xfrm>
                <a:off x="4622600" y="3292750"/>
                <a:ext cx="18775" cy="18525"/>
              </a:xfrm>
              <a:custGeom>
                <a:avLst/>
                <a:gdLst/>
                <a:ahLst/>
                <a:cxnLst/>
                <a:rect l="l" t="t" r="r" b="b"/>
                <a:pathLst>
                  <a:path w="751" h="741" extrusionOk="0">
                    <a:moveTo>
                      <a:pt x="335" y="0"/>
                    </a:moveTo>
                    <a:cubicBezTo>
                      <a:pt x="168" y="0"/>
                      <a:pt x="11" y="159"/>
                      <a:pt x="0" y="360"/>
                    </a:cubicBezTo>
                    <a:cubicBezTo>
                      <a:pt x="0" y="562"/>
                      <a:pt x="167" y="741"/>
                      <a:pt x="357" y="741"/>
                    </a:cubicBezTo>
                    <a:cubicBezTo>
                      <a:pt x="572" y="741"/>
                      <a:pt x="750" y="574"/>
                      <a:pt x="750" y="383"/>
                    </a:cubicBezTo>
                    <a:cubicBezTo>
                      <a:pt x="750" y="181"/>
                      <a:pt x="583" y="2"/>
                      <a:pt x="369" y="2"/>
                    </a:cubicBezTo>
                    <a:cubicBezTo>
                      <a:pt x="358" y="1"/>
                      <a:pt x="346" y="0"/>
                      <a:pt x="335"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90" name="Google Shape;6290;p46"/>
              <p:cNvSpPr/>
              <p:nvPr/>
            </p:nvSpPr>
            <p:spPr>
              <a:xfrm>
                <a:off x="4838100" y="3232675"/>
                <a:ext cx="18775" cy="19075"/>
              </a:xfrm>
              <a:custGeom>
                <a:avLst/>
                <a:gdLst/>
                <a:ahLst/>
                <a:cxnLst/>
                <a:rect l="l" t="t" r="r" b="b"/>
                <a:pathLst>
                  <a:path w="751" h="763" extrusionOk="0">
                    <a:moveTo>
                      <a:pt x="381" y="0"/>
                    </a:moveTo>
                    <a:cubicBezTo>
                      <a:pt x="179" y="0"/>
                      <a:pt x="0" y="167"/>
                      <a:pt x="0" y="369"/>
                    </a:cubicBezTo>
                    <a:cubicBezTo>
                      <a:pt x="0" y="572"/>
                      <a:pt x="167" y="750"/>
                      <a:pt x="369" y="762"/>
                    </a:cubicBezTo>
                    <a:cubicBezTo>
                      <a:pt x="584" y="762"/>
                      <a:pt x="750" y="596"/>
                      <a:pt x="750" y="393"/>
                    </a:cubicBezTo>
                    <a:cubicBezTo>
                      <a:pt x="750" y="179"/>
                      <a:pt x="596" y="0"/>
                      <a:pt x="38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91" name="Google Shape;6291;p46"/>
              <p:cNvSpPr/>
              <p:nvPr/>
            </p:nvSpPr>
            <p:spPr>
              <a:xfrm>
                <a:off x="4623175" y="3203800"/>
                <a:ext cx="16100" cy="16100"/>
              </a:xfrm>
              <a:custGeom>
                <a:avLst/>
                <a:gdLst/>
                <a:ahLst/>
                <a:cxnLst/>
                <a:rect l="l" t="t" r="r" b="b"/>
                <a:pathLst>
                  <a:path w="644" h="644" extrusionOk="0">
                    <a:moveTo>
                      <a:pt x="334" y="0"/>
                    </a:moveTo>
                    <a:cubicBezTo>
                      <a:pt x="168" y="0"/>
                      <a:pt x="25" y="131"/>
                      <a:pt x="1" y="310"/>
                    </a:cubicBezTo>
                    <a:cubicBezTo>
                      <a:pt x="1" y="489"/>
                      <a:pt x="144" y="643"/>
                      <a:pt x="322" y="643"/>
                    </a:cubicBezTo>
                    <a:cubicBezTo>
                      <a:pt x="501" y="643"/>
                      <a:pt x="644" y="500"/>
                      <a:pt x="644" y="322"/>
                    </a:cubicBezTo>
                    <a:cubicBezTo>
                      <a:pt x="644" y="143"/>
                      <a:pt x="513" y="0"/>
                      <a:pt x="334"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92" name="Google Shape;6292;p46"/>
              <p:cNvSpPr/>
              <p:nvPr/>
            </p:nvSpPr>
            <p:spPr>
              <a:xfrm>
                <a:off x="4756525" y="3238325"/>
                <a:ext cx="43200" cy="42325"/>
              </a:xfrm>
              <a:custGeom>
                <a:avLst/>
                <a:gdLst/>
                <a:ahLst/>
                <a:cxnLst/>
                <a:rect l="l" t="t" r="r" b="b"/>
                <a:pathLst>
                  <a:path w="1728" h="1693" extrusionOk="0">
                    <a:moveTo>
                      <a:pt x="872" y="0"/>
                    </a:moveTo>
                    <a:cubicBezTo>
                      <a:pt x="417" y="0"/>
                      <a:pt x="25" y="365"/>
                      <a:pt x="13" y="822"/>
                    </a:cubicBezTo>
                    <a:cubicBezTo>
                      <a:pt x="1" y="1286"/>
                      <a:pt x="358" y="1667"/>
                      <a:pt x="834" y="1691"/>
                    </a:cubicBezTo>
                    <a:cubicBezTo>
                      <a:pt x="849" y="1692"/>
                      <a:pt x="864" y="1692"/>
                      <a:pt x="878" y="1692"/>
                    </a:cubicBezTo>
                    <a:cubicBezTo>
                      <a:pt x="1322" y="1692"/>
                      <a:pt x="1681" y="1343"/>
                      <a:pt x="1715" y="882"/>
                    </a:cubicBezTo>
                    <a:cubicBezTo>
                      <a:pt x="1727" y="417"/>
                      <a:pt x="1370" y="24"/>
                      <a:pt x="894" y="1"/>
                    </a:cubicBezTo>
                    <a:cubicBezTo>
                      <a:pt x="887" y="0"/>
                      <a:pt x="879" y="0"/>
                      <a:pt x="87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93" name="Google Shape;6293;p46"/>
              <p:cNvSpPr/>
              <p:nvPr/>
            </p:nvSpPr>
            <p:spPr>
              <a:xfrm>
                <a:off x="4664250" y="2575400"/>
                <a:ext cx="28025" cy="27175"/>
              </a:xfrm>
              <a:custGeom>
                <a:avLst/>
                <a:gdLst/>
                <a:ahLst/>
                <a:cxnLst/>
                <a:rect l="l" t="t" r="r" b="b"/>
                <a:pathLst>
                  <a:path w="1121" h="1087" extrusionOk="0">
                    <a:moveTo>
                      <a:pt x="542" y="1"/>
                    </a:moveTo>
                    <a:cubicBezTo>
                      <a:pt x="251" y="1"/>
                      <a:pt x="13" y="230"/>
                      <a:pt x="13" y="514"/>
                    </a:cubicBezTo>
                    <a:cubicBezTo>
                      <a:pt x="1" y="812"/>
                      <a:pt x="239" y="1074"/>
                      <a:pt x="537" y="1086"/>
                    </a:cubicBezTo>
                    <a:cubicBezTo>
                      <a:pt x="544" y="1086"/>
                      <a:pt x="551" y="1086"/>
                      <a:pt x="558" y="1086"/>
                    </a:cubicBezTo>
                    <a:cubicBezTo>
                      <a:pt x="846" y="1086"/>
                      <a:pt x="1085" y="852"/>
                      <a:pt x="1108" y="562"/>
                    </a:cubicBezTo>
                    <a:cubicBezTo>
                      <a:pt x="1120" y="264"/>
                      <a:pt x="882" y="14"/>
                      <a:pt x="584" y="2"/>
                    </a:cubicBezTo>
                    <a:cubicBezTo>
                      <a:pt x="570" y="1"/>
                      <a:pt x="556" y="1"/>
                      <a:pt x="54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94" name="Google Shape;6294;p46"/>
              <p:cNvSpPr/>
              <p:nvPr/>
            </p:nvSpPr>
            <p:spPr>
              <a:xfrm>
                <a:off x="4572875" y="2326900"/>
                <a:ext cx="15200" cy="15200"/>
              </a:xfrm>
              <a:custGeom>
                <a:avLst/>
                <a:gdLst/>
                <a:ahLst/>
                <a:cxnLst/>
                <a:rect l="l" t="t" r="r" b="b"/>
                <a:pathLst>
                  <a:path w="608" h="608" extrusionOk="0">
                    <a:moveTo>
                      <a:pt x="310" y="1"/>
                    </a:moveTo>
                    <a:cubicBezTo>
                      <a:pt x="144" y="1"/>
                      <a:pt x="13" y="132"/>
                      <a:pt x="1" y="298"/>
                    </a:cubicBezTo>
                    <a:cubicBezTo>
                      <a:pt x="1" y="453"/>
                      <a:pt x="120" y="608"/>
                      <a:pt x="298" y="608"/>
                    </a:cubicBezTo>
                    <a:cubicBezTo>
                      <a:pt x="453" y="608"/>
                      <a:pt x="608" y="489"/>
                      <a:pt x="608" y="310"/>
                    </a:cubicBezTo>
                    <a:cubicBezTo>
                      <a:pt x="608" y="144"/>
                      <a:pt x="489" y="1"/>
                      <a:pt x="310"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95" name="Google Shape;6295;p46"/>
              <p:cNvSpPr/>
              <p:nvPr/>
            </p:nvSpPr>
            <p:spPr>
              <a:xfrm>
                <a:off x="4858925" y="2298575"/>
                <a:ext cx="17000" cy="17050"/>
              </a:xfrm>
              <a:custGeom>
                <a:avLst/>
                <a:gdLst/>
                <a:ahLst/>
                <a:cxnLst/>
                <a:rect l="l" t="t" r="r" b="b"/>
                <a:pathLst>
                  <a:path w="680" h="682" extrusionOk="0">
                    <a:moveTo>
                      <a:pt x="319" y="0"/>
                    </a:moveTo>
                    <a:cubicBezTo>
                      <a:pt x="145" y="0"/>
                      <a:pt x="1" y="147"/>
                      <a:pt x="1" y="324"/>
                    </a:cubicBezTo>
                    <a:cubicBezTo>
                      <a:pt x="1" y="515"/>
                      <a:pt x="132" y="669"/>
                      <a:pt x="322" y="681"/>
                    </a:cubicBezTo>
                    <a:cubicBezTo>
                      <a:pt x="525" y="681"/>
                      <a:pt x="667" y="550"/>
                      <a:pt x="679" y="360"/>
                    </a:cubicBezTo>
                    <a:cubicBezTo>
                      <a:pt x="679" y="157"/>
                      <a:pt x="548" y="14"/>
                      <a:pt x="358" y="3"/>
                    </a:cubicBezTo>
                    <a:cubicBezTo>
                      <a:pt x="345" y="1"/>
                      <a:pt x="332" y="0"/>
                      <a:pt x="319"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96" name="Google Shape;6296;p46"/>
              <p:cNvSpPr/>
              <p:nvPr/>
            </p:nvSpPr>
            <p:spPr>
              <a:xfrm>
                <a:off x="4838100" y="2060500"/>
                <a:ext cx="16675" cy="16700"/>
              </a:xfrm>
              <a:custGeom>
                <a:avLst/>
                <a:gdLst/>
                <a:ahLst/>
                <a:cxnLst/>
                <a:rect l="l" t="t" r="r" b="b"/>
                <a:pathLst>
                  <a:path w="667" h="668" extrusionOk="0">
                    <a:moveTo>
                      <a:pt x="334" y="1"/>
                    </a:moveTo>
                    <a:cubicBezTo>
                      <a:pt x="155" y="1"/>
                      <a:pt x="0" y="132"/>
                      <a:pt x="0" y="322"/>
                    </a:cubicBezTo>
                    <a:cubicBezTo>
                      <a:pt x="0" y="501"/>
                      <a:pt x="131" y="667"/>
                      <a:pt x="322" y="667"/>
                    </a:cubicBezTo>
                    <a:cubicBezTo>
                      <a:pt x="500" y="667"/>
                      <a:pt x="655" y="513"/>
                      <a:pt x="667" y="334"/>
                    </a:cubicBezTo>
                    <a:cubicBezTo>
                      <a:pt x="667" y="155"/>
                      <a:pt x="536" y="1"/>
                      <a:pt x="33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97" name="Google Shape;6297;p46"/>
              <p:cNvSpPr/>
              <p:nvPr/>
            </p:nvSpPr>
            <p:spPr>
              <a:xfrm>
                <a:off x="4888400" y="2701950"/>
                <a:ext cx="108975" cy="253025"/>
              </a:xfrm>
              <a:custGeom>
                <a:avLst/>
                <a:gdLst/>
                <a:ahLst/>
                <a:cxnLst/>
                <a:rect l="l" t="t" r="r" b="b"/>
                <a:pathLst>
                  <a:path w="4359" h="10121" extrusionOk="0">
                    <a:moveTo>
                      <a:pt x="2905" y="1"/>
                    </a:moveTo>
                    <a:cubicBezTo>
                      <a:pt x="2905" y="1"/>
                      <a:pt x="822" y="1215"/>
                      <a:pt x="405" y="4013"/>
                    </a:cubicBezTo>
                    <a:cubicBezTo>
                      <a:pt x="0" y="6811"/>
                      <a:pt x="1405" y="10121"/>
                      <a:pt x="1405" y="10121"/>
                    </a:cubicBezTo>
                    <a:cubicBezTo>
                      <a:pt x="1405" y="10121"/>
                      <a:pt x="2239" y="9121"/>
                      <a:pt x="3001" y="7716"/>
                    </a:cubicBezTo>
                    <a:cubicBezTo>
                      <a:pt x="2858" y="7632"/>
                      <a:pt x="2751" y="7454"/>
                      <a:pt x="2751" y="7263"/>
                    </a:cubicBezTo>
                    <a:cubicBezTo>
                      <a:pt x="2762" y="6984"/>
                      <a:pt x="2989" y="6751"/>
                      <a:pt x="3266" y="6751"/>
                    </a:cubicBezTo>
                    <a:cubicBezTo>
                      <a:pt x="3273" y="6751"/>
                      <a:pt x="3280" y="6751"/>
                      <a:pt x="3286" y="6751"/>
                    </a:cubicBezTo>
                    <a:cubicBezTo>
                      <a:pt x="3310" y="6751"/>
                      <a:pt x="3358" y="6763"/>
                      <a:pt x="3382" y="6787"/>
                    </a:cubicBezTo>
                    <a:lnTo>
                      <a:pt x="3453" y="6787"/>
                    </a:lnTo>
                    <a:cubicBezTo>
                      <a:pt x="3763" y="6085"/>
                      <a:pt x="4013" y="5323"/>
                      <a:pt x="4132" y="4561"/>
                    </a:cubicBezTo>
                    <a:cubicBezTo>
                      <a:pt x="4358" y="3048"/>
                      <a:pt x="3977" y="1846"/>
                      <a:pt x="3584" y="1036"/>
                    </a:cubicBezTo>
                    <a:cubicBezTo>
                      <a:pt x="3251" y="370"/>
                      <a:pt x="2905" y="1"/>
                      <a:pt x="2905"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98" name="Google Shape;6298;p46"/>
              <p:cNvSpPr/>
              <p:nvPr/>
            </p:nvSpPr>
            <p:spPr>
              <a:xfrm>
                <a:off x="6530875" y="2756425"/>
                <a:ext cx="109250" cy="252725"/>
              </a:xfrm>
              <a:custGeom>
                <a:avLst/>
                <a:gdLst/>
                <a:ahLst/>
                <a:cxnLst/>
                <a:rect l="l" t="t" r="r" b="b"/>
                <a:pathLst>
                  <a:path w="4370" h="10109" extrusionOk="0">
                    <a:moveTo>
                      <a:pt x="2917" y="0"/>
                    </a:moveTo>
                    <a:cubicBezTo>
                      <a:pt x="2917" y="0"/>
                      <a:pt x="833" y="1215"/>
                      <a:pt x="417" y="4013"/>
                    </a:cubicBezTo>
                    <a:cubicBezTo>
                      <a:pt x="0" y="6811"/>
                      <a:pt x="1417" y="10109"/>
                      <a:pt x="1417" y="10109"/>
                    </a:cubicBezTo>
                    <a:cubicBezTo>
                      <a:pt x="1417" y="10109"/>
                      <a:pt x="2250" y="9109"/>
                      <a:pt x="3012" y="7716"/>
                    </a:cubicBezTo>
                    <a:cubicBezTo>
                      <a:pt x="2858" y="7620"/>
                      <a:pt x="2762" y="7442"/>
                      <a:pt x="2762" y="7251"/>
                    </a:cubicBezTo>
                    <a:cubicBezTo>
                      <a:pt x="2774" y="6979"/>
                      <a:pt x="2991" y="6750"/>
                      <a:pt x="3259" y="6750"/>
                    </a:cubicBezTo>
                    <a:cubicBezTo>
                      <a:pt x="3272" y="6750"/>
                      <a:pt x="3285" y="6750"/>
                      <a:pt x="3298" y="6751"/>
                    </a:cubicBezTo>
                    <a:cubicBezTo>
                      <a:pt x="3322" y="6751"/>
                      <a:pt x="3370" y="6763"/>
                      <a:pt x="3393" y="6775"/>
                    </a:cubicBezTo>
                    <a:cubicBezTo>
                      <a:pt x="3405" y="6775"/>
                      <a:pt x="3441" y="6775"/>
                      <a:pt x="3453" y="6787"/>
                    </a:cubicBezTo>
                    <a:cubicBezTo>
                      <a:pt x="3774" y="6096"/>
                      <a:pt x="4024" y="5334"/>
                      <a:pt x="4143" y="4572"/>
                    </a:cubicBezTo>
                    <a:cubicBezTo>
                      <a:pt x="4370" y="3060"/>
                      <a:pt x="3989" y="1846"/>
                      <a:pt x="3596" y="1048"/>
                    </a:cubicBezTo>
                    <a:cubicBezTo>
                      <a:pt x="3262" y="381"/>
                      <a:pt x="2917" y="0"/>
                      <a:pt x="2917"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99" name="Google Shape;6299;p46"/>
              <p:cNvSpPr/>
              <p:nvPr/>
            </p:nvSpPr>
            <p:spPr>
              <a:xfrm>
                <a:off x="5920075" y="2815350"/>
                <a:ext cx="153325" cy="218800"/>
              </a:xfrm>
              <a:custGeom>
                <a:avLst/>
                <a:gdLst/>
                <a:ahLst/>
                <a:cxnLst/>
                <a:rect l="l" t="t" r="r" b="b"/>
                <a:pathLst>
                  <a:path w="6133" h="8752" extrusionOk="0">
                    <a:moveTo>
                      <a:pt x="822" y="1"/>
                    </a:moveTo>
                    <a:cubicBezTo>
                      <a:pt x="822" y="1"/>
                      <a:pt x="0" y="2263"/>
                      <a:pt x="1453" y="4692"/>
                    </a:cubicBezTo>
                    <a:cubicBezTo>
                      <a:pt x="2917" y="7097"/>
                      <a:pt x="6108" y="8752"/>
                      <a:pt x="6108" y="8752"/>
                    </a:cubicBezTo>
                    <a:cubicBezTo>
                      <a:pt x="6108" y="8752"/>
                      <a:pt x="6132" y="5156"/>
                      <a:pt x="4668" y="2739"/>
                    </a:cubicBezTo>
                    <a:cubicBezTo>
                      <a:pt x="3215" y="322"/>
                      <a:pt x="822" y="1"/>
                      <a:pt x="82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00" name="Google Shape;6300;p46"/>
              <p:cNvSpPr/>
              <p:nvPr/>
            </p:nvSpPr>
            <p:spPr>
              <a:xfrm>
                <a:off x="5424775" y="2461850"/>
                <a:ext cx="245300" cy="104375"/>
              </a:xfrm>
              <a:custGeom>
                <a:avLst/>
                <a:gdLst/>
                <a:ahLst/>
                <a:cxnLst/>
                <a:rect l="l" t="t" r="r" b="b"/>
                <a:pathLst>
                  <a:path w="9812" h="4175" extrusionOk="0">
                    <a:moveTo>
                      <a:pt x="6171" y="1"/>
                    </a:moveTo>
                    <a:cubicBezTo>
                      <a:pt x="5333" y="1"/>
                      <a:pt x="4449" y="86"/>
                      <a:pt x="3632" y="330"/>
                    </a:cubicBezTo>
                    <a:cubicBezTo>
                      <a:pt x="929" y="1115"/>
                      <a:pt x="0" y="3354"/>
                      <a:pt x="0" y="3354"/>
                    </a:cubicBezTo>
                    <a:cubicBezTo>
                      <a:pt x="0" y="3354"/>
                      <a:pt x="298" y="3556"/>
                      <a:pt x="822" y="3770"/>
                    </a:cubicBezTo>
                    <a:cubicBezTo>
                      <a:pt x="810" y="3794"/>
                      <a:pt x="810" y="3830"/>
                      <a:pt x="810" y="3854"/>
                    </a:cubicBezTo>
                    <a:cubicBezTo>
                      <a:pt x="810" y="3985"/>
                      <a:pt x="893" y="4092"/>
                      <a:pt x="1024" y="4092"/>
                    </a:cubicBezTo>
                    <a:cubicBezTo>
                      <a:pt x="1132" y="4092"/>
                      <a:pt x="1227" y="4020"/>
                      <a:pt x="1251" y="3913"/>
                    </a:cubicBezTo>
                    <a:cubicBezTo>
                      <a:pt x="1724" y="4055"/>
                      <a:pt x="2316" y="4174"/>
                      <a:pt x="2997" y="4174"/>
                    </a:cubicBezTo>
                    <a:cubicBezTo>
                      <a:pt x="3515" y="4174"/>
                      <a:pt x="4084" y="4105"/>
                      <a:pt x="4691" y="3925"/>
                    </a:cubicBezTo>
                    <a:cubicBezTo>
                      <a:pt x="7394" y="3128"/>
                      <a:pt x="9811" y="461"/>
                      <a:pt x="9811" y="461"/>
                    </a:cubicBezTo>
                    <a:cubicBezTo>
                      <a:pt x="9811" y="461"/>
                      <a:pt x="8118" y="1"/>
                      <a:pt x="6171"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01" name="Google Shape;6301;p46"/>
              <p:cNvSpPr/>
              <p:nvPr/>
            </p:nvSpPr>
            <p:spPr>
              <a:xfrm>
                <a:off x="5130975" y="2233450"/>
                <a:ext cx="116725" cy="251825"/>
              </a:xfrm>
              <a:custGeom>
                <a:avLst/>
                <a:gdLst/>
                <a:ahLst/>
                <a:cxnLst/>
                <a:rect l="l" t="t" r="r" b="b"/>
                <a:pathLst>
                  <a:path w="4669" h="10073" extrusionOk="0">
                    <a:moveTo>
                      <a:pt x="1584" y="0"/>
                    </a:moveTo>
                    <a:cubicBezTo>
                      <a:pt x="1584" y="0"/>
                      <a:pt x="1" y="1834"/>
                      <a:pt x="477" y="4596"/>
                    </a:cubicBezTo>
                    <a:cubicBezTo>
                      <a:pt x="953" y="7382"/>
                      <a:pt x="3335" y="10073"/>
                      <a:pt x="3335" y="10073"/>
                    </a:cubicBezTo>
                    <a:cubicBezTo>
                      <a:pt x="3335" y="10073"/>
                      <a:pt x="4668" y="6739"/>
                      <a:pt x="4180" y="3953"/>
                    </a:cubicBezTo>
                    <a:cubicBezTo>
                      <a:pt x="3704" y="1179"/>
                      <a:pt x="1584" y="0"/>
                      <a:pt x="1584"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02" name="Google Shape;6302;p46"/>
              <p:cNvSpPr/>
              <p:nvPr/>
            </p:nvSpPr>
            <p:spPr>
              <a:xfrm>
                <a:off x="6399600" y="1873875"/>
                <a:ext cx="134275" cy="238150"/>
              </a:xfrm>
              <a:custGeom>
                <a:avLst/>
                <a:gdLst/>
                <a:ahLst/>
                <a:cxnLst/>
                <a:rect l="l" t="t" r="r" b="b"/>
                <a:pathLst>
                  <a:path w="5371" h="9526" extrusionOk="0">
                    <a:moveTo>
                      <a:pt x="4179" y="0"/>
                    </a:moveTo>
                    <a:cubicBezTo>
                      <a:pt x="4179" y="0"/>
                      <a:pt x="1882" y="715"/>
                      <a:pt x="846" y="3358"/>
                    </a:cubicBezTo>
                    <a:cubicBezTo>
                      <a:pt x="691" y="3787"/>
                      <a:pt x="548" y="4251"/>
                      <a:pt x="465" y="4703"/>
                    </a:cubicBezTo>
                    <a:cubicBezTo>
                      <a:pt x="0" y="7061"/>
                      <a:pt x="429" y="9525"/>
                      <a:pt x="429" y="9525"/>
                    </a:cubicBezTo>
                    <a:cubicBezTo>
                      <a:pt x="429" y="9525"/>
                      <a:pt x="3251" y="7406"/>
                      <a:pt x="4299" y="4822"/>
                    </a:cubicBezTo>
                    <a:cubicBezTo>
                      <a:pt x="4322" y="4799"/>
                      <a:pt x="4334" y="4763"/>
                      <a:pt x="4346" y="4727"/>
                    </a:cubicBezTo>
                    <a:cubicBezTo>
                      <a:pt x="5370" y="2084"/>
                      <a:pt x="4179" y="0"/>
                      <a:pt x="4179"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03" name="Google Shape;6303;p46"/>
              <p:cNvSpPr/>
              <p:nvPr/>
            </p:nvSpPr>
            <p:spPr>
              <a:xfrm>
                <a:off x="5981700" y="2321450"/>
                <a:ext cx="241700" cy="108575"/>
              </a:xfrm>
              <a:custGeom>
                <a:avLst/>
                <a:gdLst/>
                <a:ahLst/>
                <a:cxnLst/>
                <a:rect l="l" t="t" r="r" b="b"/>
                <a:pathLst>
                  <a:path w="9668" h="4343" extrusionOk="0">
                    <a:moveTo>
                      <a:pt x="6260" y="514"/>
                    </a:moveTo>
                    <a:cubicBezTo>
                      <a:pt x="6272" y="514"/>
                      <a:pt x="6285" y="515"/>
                      <a:pt x="6298" y="516"/>
                    </a:cubicBezTo>
                    <a:cubicBezTo>
                      <a:pt x="6477" y="516"/>
                      <a:pt x="6608" y="659"/>
                      <a:pt x="6596" y="838"/>
                    </a:cubicBezTo>
                    <a:cubicBezTo>
                      <a:pt x="6596" y="1009"/>
                      <a:pt x="6465" y="1136"/>
                      <a:pt x="6297" y="1136"/>
                    </a:cubicBezTo>
                    <a:cubicBezTo>
                      <a:pt x="6290" y="1136"/>
                      <a:pt x="6282" y="1136"/>
                      <a:pt x="6275" y="1135"/>
                    </a:cubicBezTo>
                    <a:cubicBezTo>
                      <a:pt x="6108" y="1124"/>
                      <a:pt x="5977" y="969"/>
                      <a:pt x="5977" y="814"/>
                    </a:cubicBezTo>
                    <a:cubicBezTo>
                      <a:pt x="5977" y="649"/>
                      <a:pt x="6100" y="514"/>
                      <a:pt x="6260" y="514"/>
                    </a:cubicBezTo>
                    <a:close/>
                    <a:moveTo>
                      <a:pt x="6730" y="1848"/>
                    </a:moveTo>
                    <a:cubicBezTo>
                      <a:pt x="6737" y="1848"/>
                      <a:pt x="6744" y="1849"/>
                      <a:pt x="6751" y="1850"/>
                    </a:cubicBezTo>
                    <a:cubicBezTo>
                      <a:pt x="6822" y="1850"/>
                      <a:pt x="6882" y="1909"/>
                      <a:pt x="6870" y="1981"/>
                    </a:cubicBezTo>
                    <a:cubicBezTo>
                      <a:pt x="6870" y="2052"/>
                      <a:pt x="6827" y="2105"/>
                      <a:pt x="6763" y="2105"/>
                    </a:cubicBezTo>
                    <a:cubicBezTo>
                      <a:pt x="6752" y="2105"/>
                      <a:pt x="6740" y="2103"/>
                      <a:pt x="6727" y="2100"/>
                    </a:cubicBezTo>
                    <a:cubicBezTo>
                      <a:pt x="6668" y="2100"/>
                      <a:pt x="6608" y="2040"/>
                      <a:pt x="6608" y="1969"/>
                    </a:cubicBezTo>
                    <a:cubicBezTo>
                      <a:pt x="6608" y="1904"/>
                      <a:pt x="6658" y="1848"/>
                      <a:pt x="6730" y="1848"/>
                    </a:cubicBezTo>
                    <a:close/>
                    <a:moveTo>
                      <a:pt x="6914" y="1"/>
                    </a:moveTo>
                    <a:cubicBezTo>
                      <a:pt x="6318" y="1"/>
                      <a:pt x="5652" y="91"/>
                      <a:pt x="4941" y="338"/>
                    </a:cubicBezTo>
                    <a:cubicBezTo>
                      <a:pt x="2274" y="1255"/>
                      <a:pt x="0" y="4041"/>
                      <a:pt x="0" y="4041"/>
                    </a:cubicBezTo>
                    <a:cubicBezTo>
                      <a:pt x="0" y="4041"/>
                      <a:pt x="1372" y="4343"/>
                      <a:pt x="3052" y="4343"/>
                    </a:cubicBezTo>
                    <a:cubicBezTo>
                      <a:pt x="4060" y="4343"/>
                      <a:pt x="5179" y="4234"/>
                      <a:pt x="6179" y="3886"/>
                    </a:cubicBezTo>
                    <a:cubicBezTo>
                      <a:pt x="8846" y="2957"/>
                      <a:pt x="9668" y="695"/>
                      <a:pt x="9668" y="695"/>
                    </a:cubicBezTo>
                    <a:cubicBezTo>
                      <a:pt x="9668" y="695"/>
                      <a:pt x="8562" y="1"/>
                      <a:pt x="691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04" name="Google Shape;6304;p46"/>
              <p:cNvSpPr/>
              <p:nvPr/>
            </p:nvSpPr>
            <p:spPr>
              <a:xfrm>
                <a:off x="5692075" y="3577650"/>
                <a:ext cx="138725" cy="229225"/>
              </a:xfrm>
              <a:custGeom>
                <a:avLst/>
                <a:gdLst/>
                <a:ahLst/>
                <a:cxnLst/>
                <a:rect l="l" t="t" r="r" b="b"/>
                <a:pathLst>
                  <a:path w="5549" h="9169" extrusionOk="0">
                    <a:moveTo>
                      <a:pt x="36" y="1"/>
                    </a:moveTo>
                    <a:cubicBezTo>
                      <a:pt x="36" y="1"/>
                      <a:pt x="0" y="548"/>
                      <a:pt x="0" y="1370"/>
                    </a:cubicBezTo>
                    <a:cubicBezTo>
                      <a:pt x="12" y="2656"/>
                      <a:pt x="179" y="4573"/>
                      <a:pt x="929" y="6109"/>
                    </a:cubicBezTo>
                    <a:cubicBezTo>
                      <a:pt x="2167" y="8633"/>
                      <a:pt x="4513" y="9168"/>
                      <a:pt x="4513" y="9168"/>
                    </a:cubicBezTo>
                    <a:cubicBezTo>
                      <a:pt x="4513" y="9168"/>
                      <a:pt x="5549" y="6978"/>
                      <a:pt x="4298" y="4454"/>
                    </a:cubicBezTo>
                    <a:cubicBezTo>
                      <a:pt x="3715" y="3263"/>
                      <a:pt x="2727" y="2203"/>
                      <a:pt x="1870" y="1429"/>
                    </a:cubicBezTo>
                    <a:cubicBezTo>
                      <a:pt x="905" y="548"/>
                      <a:pt x="36" y="1"/>
                      <a:pt x="36"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05" name="Google Shape;6305;p46"/>
              <p:cNvSpPr/>
              <p:nvPr/>
            </p:nvSpPr>
            <p:spPr>
              <a:xfrm>
                <a:off x="5187250" y="3494300"/>
                <a:ext cx="170875" cy="199175"/>
              </a:xfrm>
              <a:custGeom>
                <a:avLst/>
                <a:gdLst/>
                <a:ahLst/>
                <a:cxnLst/>
                <a:rect l="l" t="t" r="r" b="b"/>
                <a:pathLst>
                  <a:path w="6835" h="7967" extrusionOk="0">
                    <a:moveTo>
                      <a:pt x="6834" y="1"/>
                    </a:moveTo>
                    <a:cubicBezTo>
                      <a:pt x="6834" y="1"/>
                      <a:pt x="3441" y="1204"/>
                      <a:pt x="1679" y="3406"/>
                    </a:cubicBezTo>
                    <a:cubicBezTo>
                      <a:pt x="1489" y="3632"/>
                      <a:pt x="1334" y="3870"/>
                      <a:pt x="1191" y="4097"/>
                    </a:cubicBezTo>
                    <a:cubicBezTo>
                      <a:pt x="0" y="6073"/>
                      <a:pt x="405" y="7966"/>
                      <a:pt x="405" y="7966"/>
                    </a:cubicBezTo>
                    <a:cubicBezTo>
                      <a:pt x="405" y="7966"/>
                      <a:pt x="2822" y="7966"/>
                      <a:pt x="4584" y="5763"/>
                    </a:cubicBezTo>
                    <a:cubicBezTo>
                      <a:pt x="4965" y="5299"/>
                      <a:pt x="5275" y="4763"/>
                      <a:pt x="5549" y="4228"/>
                    </a:cubicBezTo>
                    <a:cubicBezTo>
                      <a:pt x="6537" y="2204"/>
                      <a:pt x="6834" y="1"/>
                      <a:pt x="683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06" name="Google Shape;6306;p46"/>
              <p:cNvSpPr/>
              <p:nvPr/>
            </p:nvSpPr>
            <p:spPr>
              <a:xfrm>
                <a:off x="5261950" y="2812675"/>
                <a:ext cx="128625" cy="245600"/>
              </a:xfrm>
              <a:custGeom>
                <a:avLst/>
                <a:gdLst/>
                <a:ahLst/>
                <a:cxnLst/>
                <a:rect l="l" t="t" r="r" b="b"/>
                <a:pathLst>
                  <a:path w="5145" h="9824" extrusionOk="0">
                    <a:moveTo>
                      <a:pt x="4180" y="1"/>
                    </a:moveTo>
                    <a:cubicBezTo>
                      <a:pt x="4180" y="1"/>
                      <a:pt x="1549" y="2429"/>
                      <a:pt x="775" y="5132"/>
                    </a:cubicBezTo>
                    <a:cubicBezTo>
                      <a:pt x="1" y="7847"/>
                      <a:pt x="1382" y="9823"/>
                      <a:pt x="1382" y="9823"/>
                    </a:cubicBezTo>
                    <a:cubicBezTo>
                      <a:pt x="1382" y="9823"/>
                      <a:pt x="3596" y="8883"/>
                      <a:pt x="4370" y="6180"/>
                    </a:cubicBezTo>
                    <a:cubicBezTo>
                      <a:pt x="5144" y="3465"/>
                      <a:pt x="4180" y="1"/>
                      <a:pt x="4180"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07" name="Google Shape;6307;p46"/>
              <p:cNvSpPr/>
              <p:nvPr/>
            </p:nvSpPr>
            <p:spPr>
              <a:xfrm>
                <a:off x="5853100" y="3118900"/>
                <a:ext cx="27400" cy="26575"/>
              </a:xfrm>
              <a:custGeom>
                <a:avLst/>
                <a:gdLst/>
                <a:ahLst/>
                <a:cxnLst/>
                <a:rect l="l" t="t" r="r" b="b"/>
                <a:pathLst>
                  <a:path w="1096" h="1063" extrusionOk="0">
                    <a:moveTo>
                      <a:pt x="518" y="0"/>
                    </a:moveTo>
                    <a:cubicBezTo>
                      <a:pt x="452" y="0"/>
                      <a:pt x="389" y="23"/>
                      <a:pt x="310" y="63"/>
                    </a:cubicBezTo>
                    <a:cubicBezTo>
                      <a:pt x="143" y="146"/>
                      <a:pt x="24" y="313"/>
                      <a:pt x="12" y="503"/>
                    </a:cubicBezTo>
                    <a:cubicBezTo>
                      <a:pt x="1" y="801"/>
                      <a:pt x="239" y="1039"/>
                      <a:pt x="536" y="1063"/>
                    </a:cubicBezTo>
                    <a:cubicBezTo>
                      <a:pt x="584" y="1063"/>
                      <a:pt x="608" y="1039"/>
                      <a:pt x="655" y="1039"/>
                    </a:cubicBezTo>
                    <a:cubicBezTo>
                      <a:pt x="893" y="1003"/>
                      <a:pt x="1072" y="801"/>
                      <a:pt x="1084" y="551"/>
                    </a:cubicBezTo>
                    <a:cubicBezTo>
                      <a:pt x="1096" y="253"/>
                      <a:pt x="858" y="15"/>
                      <a:pt x="560" y="3"/>
                    </a:cubicBezTo>
                    <a:cubicBezTo>
                      <a:pt x="546" y="1"/>
                      <a:pt x="532" y="0"/>
                      <a:pt x="518"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08" name="Google Shape;6308;p46"/>
              <p:cNvSpPr/>
              <p:nvPr/>
            </p:nvSpPr>
            <p:spPr>
              <a:xfrm>
                <a:off x="6020375" y="2723075"/>
                <a:ext cx="23250" cy="22950"/>
              </a:xfrm>
              <a:custGeom>
                <a:avLst/>
                <a:gdLst/>
                <a:ahLst/>
                <a:cxnLst/>
                <a:rect l="l" t="t" r="r" b="b"/>
                <a:pathLst>
                  <a:path w="930" h="918" extrusionOk="0">
                    <a:moveTo>
                      <a:pt x="501" y="1"/>
                    </a:moveTo>
                    <a:cubicBezTo>
                      <a:pt x="334" y="1"/>
                      <a:pt x="179" y="84"/>
                      <a:pt x="96" y="227"/>
                    </a:cubicBezTo>
                    <a:cubicBezTo>
                      <a:pt x="48" y="287"/>
                      <a:pt x="13" y="358"/>
                      <a:pt x="13" y="441"/>
                    </a:cubicBezTo>
                    <a:cubicBezTo>
                      <a:pt x="1" y="703"/>
                      <a:pt x="215" y="906"/>
                      <a:pt x="465" y="918"/>
                    </a:cubicBezTo>
                    <a:cubicBezTo>
                      <a:pt x="691" y="918"/>
                      <a:pt x="882" y="739"/>
                      <a:pt x="918" y="525"/>
                    </a:cubicBezTo>
                    <a:cubicBezTo>
                      <a:pt x="918" y="501"/>
                      <a:pt x="930" y="489"/>
                      <a:pt x="930" y="477"/>
                    </a:cubicBezTo>
                    <a:cubicBezTo>
                      <a:pt x="930" y="406"/>
                      <a:pt x="918" y="346"/>
                      <a:pt x="894" y="287"/>
                    </a:cubicBezTo>
                    <a:cubicBezTo>
                      <a:pt x="822" y="120"/>
                      <a:pt x="679" y="1"/>
                      <a:pt x="501"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09" name="Google Shape;6309;p46"/>
              <p:cNvSpPr/>
              <p:nvPr/>
            </p:nvSpPr>
            <p:spPr>
              <a:xfrm>
                <a:off x="5659925" y="2350100"/>
                <a:ext cx="26800" cy="26250"/>
              </a:xfrm>
              <a:custGeom>
                <a:avLst/>
                <a:gdLst/>
                <a:ahLst/>
                <a:cxnLst/>
                <a:rect l="l" t="t" r="r" b="b"/>
                <a:pathLst>
                  <a:path w="1072" h="1050" extrusionOk="0">
                    <a:moveTo>
                      <a:pt x="527" y="1"/>
                    </a:moveTo>
                    <a:cubicBezTo>
                      <a:pt x="250" y="1"/>
                      <a:pt x="12" y="234"/>
                      <a:pt x="12" y="513"/>
                    </a:cubicBezTo>
                    <a:cubicBezTo>
                      <a:pt x="0" y="787"/>
                      <a:pt x="238" y="1049"/>
                      <a:pt x="524" y="1049"/>
                    </a:cubicBezTo>
                    <a:cubicBezTo>
                      <a:pt x="531" y="1049"/>
                      <a:pt x="539" y="1050"/>
                      <a:pt x="546" y="1050"/>
                    </a:cubicBezTo>
                    <a:cubicBezTo>
                      <a:pt x="822" y="1050"/>
                      <a:pt x="1048" y="827"/>
                      <a:pt x="1060" y="537"/>
                    </a:cubicBezTo>
                    <a:cubicBezTo>
                      <a:pt x="1072" y="263"/>
                      <a:pt x="834" y="1"/>
                      <a:pt x="548" y="1"/>
                    </a:cubicBezTo>
                    <a:cubicBezTo>
                      <a:pt x="541" y="1"/>
                      <a:pt x="534" y="1"/>
                      <a:pt x="527"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10" name="Google Shape;6310;p46"/>
              <p:cNvSpPr/>
              <p:nvPr/>
            </p:nvSpPr>
            <p:spPr>
              <a:xfrm>
                <a:off x="6043600" y="2198300"/>
                <a:ext cx="39325" cy="38775"/>
              </a:xfrm>
              <a:custGeom>
                <a:avLst/>
                <a:gdLst/>
                <a:ahLst/>
                <a:cxnLst/>
                <a:rect l="l" t="t" r="r" b="b"/>
                <a:pathLst>
                  <a:path w="1573" h="1551" extrusionOk="0">
                    <a:moveTo>
                      <a:pt x="800" y="1"/>
                    </a:moveTo>
                    <a:cubicBezTo>
                      <a:pt x="370" y="1"/>
                      <a:pt x="24" y="342"/>
                      <a:pt x="12" y="751"/>
                    </a:cubicBezTo>
                    <a:cubicBezTo>
                      <a:pt x="1" y="1180"/>
                      <a:pt x="322" y="1537"/>
                      <a:pt x="763" y="1549"/>
                    </a:cubicBezTo>
                    <a:cubicBezTo>
                      <a:pt x="777" y="1550"/>
                      <a:pt x="790" y="1550"/>
                      <a:pt x="804" y="1550"/>
                    </a:cubicBezTo>
                    <a:cubicBezTo>
                      <a:pt x="1214" y="1550"/>
                      <a:pt x="1549" y="1214"/>
                      <a:pt x="1560" y="811"/>
                    </a:cubicBezTo>
                    <a:cubicBezTo>
                      <a:pt x="1572" y="382"/>
                      <a:pt x="1251" y="25"/>
                      <a:pt x="822" y="1"/>
                    </a:cubicBezTo>
                    <a:cubicBezTo>
                      <a:pt x="815" y="1"/>
                      <a:pt x="807" y="1"/>
                      <a:pt x="800"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11" name="Google Shape;6311;p46"/>
              <p:cNvSpPr/>
              <p:nvPr/>
            </p:nvSpPr>
            <p:spPr>
              <a:xfrm>
                <a:off x="5716175" y="2422450"/>
                <a:ext cx="42900" cy="42325"/>
              </a:xfrm>
              <a:custGeom>
                <a:avLst/>
                <a:gdLst/>
                <a:ahLst/>
                <a:cxnLst/>
                <a:rect l="l" t="t" r="r" b="b"/>
                <a:pathLst>
                  <a:path w="1716" h="1693" extrusionOk="0">
                    <a:moveTo>
                      <a:pt x="870" y="0"/>
                    </a:moveTo>
                    <a:cubicBezTo>
                      <a:pt x="405" y="0"/>
                      <a:pt x="24" y="354"/>
                      <a:pt x="13" y="822"/>
                    </a:cubicBezTo>
                    <a:cubicBezTo>
                      <a:pt x="1" y="1298"/>
                      <a:pt x="370" y="1679"/>
                      <a:pt x="834" y="1691"/>
                    </a:cubicBezTo>
                    <a:cubicBezTo>
                      <a:pt x="850" y="1692"/>
                      <a:pt x="865" y="1693"/>
                      <a:pt x="881" y="1693"/>
                    </a:cubicBezTo>
                    <a:cubicBezTo>
                      <a:pt x="1277" y="1693"/>
                      <a:pt x="1611" y="1403"/>
                      <a:pt x="1691" y="1024"/>
                    </a:cubicBezTo>
                    <a:cubicBezTo>
                      <a:pt x="1715" y="977"/>
                      <a:pt x="1715" y="917"/>
                      <a:pt x="1715" y="882"/>
                    </a:cubicBezTo>
                    <a:cubicBezTo>
                      <a:pt x="1715" y="786"/>
                      <a:pt x="1691" y="703"/>
                      <a:pt x="1679" y="620"/>
                    </a:cubicBezTo>
                    <a:cubicBezTo>
                      <a:pt x="1596" y="262"/>
                      <a:pt x="1275" y="12"/>
                      <a:pt x="894" y="1"/>
                    </a:cubicBezTo>
                    <a:cubicBezTo>
                      <a:pt x="886" y="0"/>
                      <a:pt x="878" y="0"/>
                      <a:pt x="870"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12" name="Google Shape;6312;p46"/>
              <p:cNvSpPr/>
              <p:nvPr/>
            </p:nvSpPr>
            <p:spPr>
              <a:xfrm>
                <a:off x="5533125" y="1987850"/>
                <a:ext cx="21450" cy="20900"/>
              </a:xfrm>
              <a:custGeom>
                <a:avLst/>
                <a:gdLst/>
                <a:ahLst/>
                <a:cxnLst/>
                <a:rect l="l" t="t" r="r" b="b"/>
                <a:pathLst>
                  <a:path w="858" h="836" extrusionOk="0">
                    <a:moveTo>
                      <a:pt x="418" y="1"/>
                    </a:moveTo>
                    <a:cubicBezTo>
                      <a:pt x="191" y="1"/>
                      <a:pt x="12" y="175"/>
                      <a:pt x="12" y="394"/>
                    </a:cubicBezTo>
                    <a:cubicBezTo>
                      <a:pt x="0" y="621"/>
                      <a:pt x="191" y="823"/>
                      <a:pt x="417" y="835"/>
                    </a:cubicBezTo>
                    <a:cubicBezTo>
                      <a:pt x="424" y="835"/>
                      <a:pt x="430" y="835"/>
                      <a:pt x="437" y="835"/>
                    </a:cubicBezTo>
                    <a:cubicBezTo>
                      <a:pt x="654" y="835"/>
                      <a:pt x="834" y="650"/>
                      <a:pt x="846" y="430"/>
                    </a:cubicBezTo>
                    <a:cubicBezTo>
                      <a:pt x="858" y="204"/>
                      <a:pt x="667" y="13"/>
                      <a:pt x="441" y="1"/>
                    </a:cubicBezTo>
                    <a:cubicBezTo>
                      <a:pt x="433" y="1"/>
                      <a:pt x="426" y="1"/>
                      <a:pt x="418"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13" name="Google Shape;6313;p46"/>
              <p:cNvSpPr/>
              <p:nvPr/>
            </p:nvSpPr>
            <p:spPr>
              <a:xfrm>
                <a:off x="5947450" y="1975975"/>
                <a:ext cx="20875" cy="8650"/>
              </a:xfrm>
              <a:custGeom>
                <a:avLst/>
                <a:gdLst/>
                <a:ahLst/>
                <a:cxnLst/>
                <a:rect l="l" t="t" r="r" b="b"/>
                <a:pathLst>
                  <a:path w="835" h="346" extrusionOk="0">
                    <a:moveTo>
                      <a:pt x="1" y="0"/>
                    </a:moveTo>
                    <a:lnTo>
                      <a:pt x="1" y="0"/>
                    </a:lnTo>
                    <a:cubicBezTo>
                      <a:pt x="48" y="191"/>
                      <a:pt x="215" y="322"/>
                      <a:pt x="406" y="346"/>
                    </a:cubicBezTo>
                    <a:cubicBezTo>
                      <a:pt x="620" y="346"/>
                      <a:pt x="775" y="203"/>
                      <a:pt x="834" y="24"/>
                    </a:cubicBezTo>
                    <a:lnTo>
                      <a:pt x="1" y="0"/>
                    </a:ln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14" name="Google Shape;6314;p46"/>
              <p:cNvSpPr/>
              <p:nvPr/>
            </p:nvSpPr>
            <p:spPr>
              <a:xfrm>
                <a:off x="5482225" y="2194450"/>
                <a:ext cx="9850" cy="9850"/>
              </a:xfrm>
              <a:custGeom>
                <a:avLst/>
                <a:gdLst/>
                <a:ahLst/>
                <a:cxnLst/>
                <a:rect l="l" t="t" r="r" b="b"/>
                <a:pathLst>
                  <a:path w="394" h="394" extrusionOk="0">
                    <a:moveTo>
                      <a:pt x="203" y="0"/>
                    </a:moveTo>
                    <a:cubicBezTo>
                      <a:pt x="96" y="0"/>
                      <a:pt x="12" y="72"/>
                      <a:pt x="0" y="191"/>
                    </a:cubicBezTo>
                    <a:cubicBezTo>
                      <a:pt x="0" y="298"/>
                      <a:pt x="72" y="381"/>
                      <a:pt x="191" y="393"/>
                    </a:cubicBezTo>
                    <a:cubicBezTo>
                      <a:pt x="310" y="393"/>
                      <a:pt x="393" y="310"/>
                      <a:pt x="393" y="203"/>
                    </a:cubicBezTo>
                    <a:cubicBezTo>
                      <a:pt x="393" y="96"/>
                      <a:pt x="322" y="12"/>
                      <a:pt x="203"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15" name="Google Shape;6315;p46"/>
              <p:cNvSpPr/>
              <p:nvPr/>
            </p:nvSpPr>
            <p:spPr>
              <a:xfrm>
                <a:off x="5416150" y="2298575"/>
                <a:ext cx="18775" cy="18525"/>
              </a:xfrm>
              <a:custGeom>
                <a:avLst/>
                <a:gdLst/>
                <a:ahLst/>
                <a:cxnLst/>
                <a:rect l="l" t="t" r="r" b="b"/>
                <a:pathLst>
                  <a:path w="751" h="741" extrusionOk="0">
                    <a:moveTo>
                      <a:pt x="352" y="0"/>
                    </a:moveTo>
                    <a:cubicBezTo>
                      <a:pt x="157" y="0"/>
                      <a:pt x="0" y="159"/>
                      <a:pt x="0" y="360"/>
                    </a:cubicBezTo>
                    <a:cubicBezTo>
                      <a:pt x="0" y="562"/>
                      <a:pt x="155" y="729"/>
                      <a:pt x="357" y="741"/>
                    </a:cubicBezTo>
                    <a:cubicBezTo>
                      <a:pt x="572" y="741"/>
                      <a:pt x="738" y="598"/>
                      <a:pt x="750" y="384"/>
                    </a:cubicBezTo>
                    <a:cubicBezTo>
                      <a:pt x="750" y="181"/>
                      <a:pt x="595" y="14"/>
                      <a:pt x="393" y="3"/>
                    </a:cubicBezTo>
                    <a:cubicBezTo>
                      <a:pt x="379" y="1"/>
                      <a:pt x="366" y="0"/>
                      <a:pt x="35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16" name="Google Shape;6316;p46"/>
              <p:cNvSpPr/>
              <p:nvPr/>
            </p:nvSpPr>
            <p:spPr>
              <a:xfrm>
                <a:off x="5241725" y="2464100"/>
                <a:ext cx="23225" cy="22375"/>
              </a:xfrm>
              <a:custGeom>
                <a:avLst/>
                <a:gdLst/>
                <a:ahLst/>
                <a:cxnLst/>
                <a:rect l="l" t="t" r="r" b="b"/>
                <a:pathLst>
                  <a:path w="929" h="895" extrusionOk="0">
                    <a:moveTo>
                      <a:pt x="455" y="1"/>
                    </a:moveTo>
                    <a:cubicBezTo>
                      <a:pt x="226" y="1"/>
                      <a:pt x="35" y="187"/>
                      <a:pt x="12" y="430"/>
                    </a:cubicBezTo>
                    <a:cubicBezTo>
                      <a:pt x="0" y="680"/>
                      <a:pt x="191" y="894"/>
                      <a:pt x="453" y="894"/>
                    </a:cubicBezTo>
                    <a:cubicBezTo>
                      <a:pt x="460" y="895"/>
                      <a:pt x="467" y="895"/>
                      <a:pt x="475" y="895"/>
                    </a:cubicBezTo>
                    <a:cubicBezTo>
                      <a:pt x="714" y="895"/>
                      <a:pt x="905" y="708"/>
                      <a:pt x="905" y="466"/>
                    </a:cubicBezTo>
                    <a:cubicBezTo>
                      <a:pt x="929" y="204"/>
                      <a:pt x="714" y="1"/>
                      <a:pt x="476" y="1"/>
                    </a:cubicBezTo>
                    <a:cubicBezTo>
                      <a:pt x="469" y="1"/>
                      <a:pt x="462" y="1"/>
                      <a:pt x="455"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17" name="Google Shape;6317;p46"/>
              <p:cNvSpPr/>
              <p:nvPr/>
            </p:nvSpPr>
            <p:spPr>
              <a:xfrm>
                <a:off x="5284275" y="2412025"/>
                <a:ext cx="40200" cy="39350"/>
              </a:xfrm>
              <a:custGeom>
                <a:avLst/>
                <a:gdLst/>
                <a:ahLst/>
                <a:cxnLst/>
                <a:rect l="l" t="t" r="r" b="b"/>
                <a:pathLst>
                  <a:path w="1608" h="1574" extrusionOk="0">
                    <a:moveTo>
                      <a:pt x="834" y="1"/>
                    </a:moveTo>
                    <a:cubicBezTo>
                      <a:pt x="786" y="1"/>
                      <a:pt x="727" y="1"/>
                      <a:pt x="679" y="13"/>
                    </a:cubicBezTo>
                    <a:cubicBezTo>
                      <a:pt x="310" y="72"/>
                      <a:pt x="24" y="370"/>
                      <a:pt x="13" y="763"/>
                    </a:cubicBezTo>
                    <a:cubicBezTo>
                      <a:pt x="1" y="1096"/>
                      <a:pt x="215" y="1394"/>
                      <a:pt x="513" y="1513"/>
                    </a:cubicBezTo>
                    <a:cubicBezTo>
                      <a:pt x="596" y="1549"/>
                      <a:pt x="679" y="1561"/>
                      <a:pt x="775" y="1572"/>
                    </a:cubicBezTo>
                    <a:cubicBezTo>
                      <a:pt x="789" y="1573"/>
                      <a:pt x="803" y="1574"/>
                      <a:pt x="816" y="1574"/>
                    </a:cubicBezTo>
                    <a:cubicBezTo>
                      <a:pt x="1227" y="1574"/>
                      <a:pt x="1573" y="1237"/>
                      <a:pt x="1584" y="822"/>
                    </a:cubicBezTo>
                    <a:cubicBezTo>
                      <a:pt x="1608" y="382"/>
                      <a:pt x="1263" y="13"/>
                      <a:pt x="83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18" name="Google Shape;6318;p46"/>
              <p:cNvSpPr/>
              <p:nvPr/>
            </p:nvSpPr>
            <p:spPr>
              <a:xfrm>
                <a:off x="5503350" y="2904350"/>
                <a:ext cx="24425" cy="23850"/>
              </a:xfrm>
              <a:custGeom>
                <a:avLst/>
                <a:gdLst/>
                <a:ahLst/>
                <a:cxnLst/>
                <a:rect l="l" t="t" r="r" b="b"/>
                <a:pathLst>
                  <a:path w="977" h="954" extrusionOk="0">
                    <a:moveTo>
                      <a:pt x="501" y="1"/>
                    </a:moveTo>
                    <a:cubicBezTo>
                      <a:pt x="239" y="1"/>
                      <a:pt x="24" y="203"/>
                      <a:pt x="13" y="453"/>
                    </a:cubicBezTo>
                    <a:cubicBezTo>
                      <a:pt x="1" y="715"/>
                      <a:pt x="203" y="929"/>
                      <a:pt x="477" y="953"/>
                    </a:cubicBezTo>
                    <a:cubicBezTo>
                      <a:pt x="484" y="954"/>
                      <a:pt x="490" y="954"/>
                      <a:pt x="497" y="954"/>
                    </a:cubicBezTo>
                    <a:cubicBezTo>
                      <a:pt x="739" y="954"/>
                      <a:pt x="953" y="744"/>
                      <a:pt x="965" y="489"/>
                    </a:cubicBezTo>
                    <a:cubicBezTo>
                      <a:pt x="977" y="227"/>
                      <a:pt x="775" y="13"/>
                      <a:pt x="501"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19" name="Google Shape;6319;p46"/>
              <p:cNvSpPr/>
              <p:nvPr/>
            </p:nvSpPr>
            <p:spPr>
              <a:xfrm>
                <a:off x="5779875" y="2829050"/>
                <a:ext cx="12225" cy="12225"/>
              </a:xfrm>
              <a:custGeom>
                <a:avLst/>
                <a:gdLst/>
                <a:ahLst/>
                <a:cxnLst/>
                <a:rect l="l" t="t" r="r" b="b"/>
                <a:pathLst>
                  <a:path w="489" h="489" extrusionOk="0">
                    <a:moveTo>
                      <a:pt x="251" y="0"/>
                    </a:moveTo>
                    <a:cubicBezTo>
                      <a:pt x="120" y="0"/>
                      <a:pt x="1" y="108"/>
                      <a:pt x="1" y="239"/>
                    </a:cubicBezTo>
                    <a:cubicBezTo>
                      <a:pt x="1" y="370"/>
                      <a:pt x="96" y="489"/>
                      <a:pt x="239" y="489"/>
                    </a:cubicBezTo>
                    <a:cubicBezTo>
                      <a:pt x="370" y="489"/>
                      <a:pt x="489" y="393"/>
                      <a:pt x="489" y="250"/>
                    </a:cubicBezTo>
                    <a:cubicBezTo>
                      <a:pt x="489" y="120"/>
                      <a:pt x="382" y="0"/>
                      <a:pt x="25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20" name="Google Shape;6320;p46"/>
              <p:cNvSpPr/>
              <p:nvPr/>
            </p:nvSpPr>
            <p:spPr>
              <a:xfrm>
                <a:off x="5567050" y="3334750"/>
                <a:ext cx="44375" cy="43825"/>
              </a:xfrm>
              <a:custGeom>
                <a:avLst/>
                <a:gdLst/>
                <a:ahLst/>
                <a:cxnLst/>
                <a:rect l="l" t="t" r="r" b="b"/>
                <a:pathLst>
                  <a:path w="1775" h="1753" extrusionOk="0">
                    <a:moveTo>
                      <a:pt x="895" y="1"/>
                    </a:moveTo>
                    <a:cubicBezTo>
                      <a:pt x="417" y="1"/>
                      <a:pt x="24" y="377"/>
                      <a:pt x="13" y="846"/>
                    </a:cubicBezTo>
                    <a:cubicBezTo>
                      <a:pt x="1" y="1323"/>
                      <a:pt x="370" y="1739"/>
                      <a:pt x="858" y="1751"/>
                    </a:cubicBezTo>
                    <a:cubicBezTo>
                      <a:pt x="872" y="1752"/>
                      <a:pt x="886" y="1752"/>
                      <a:pt x="900" y="1752"/>
                    </a:cubicBezTo>
                    <a:cubicBezTo>
                      <a:pt x="1359" y="1752"/>
                      <a:pt x="1751" y="1380"/>
                      <a:pt x="1763" y="906"/>
                    </a:cubicBezTo>
                    <a:cubicBezTo>
                      <a:pt x="1775" y="430"/>
                      <a:pt x="1406" y="13"/>
                      <a:pt x="917" y="1"/>
                    </a:cubicBezTo>
                    <a:cubicBezTo>
                      <a:pt x="910" y="1"/>
                      <a:pt x="903" y="1"/>
                      <a:pt x="895"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21" name="Google Shape;6321;p46"/>
              <p:cNvSpPr/>
              <p:nvPr/>
            </p:nvSpPr>
            <p:spPr>
              <a:xfrm>
                <a:off x="5281300" y="3377600"/>
                <a:ext cx="37525" cy="36700"/>
              </a:xfrm>
              <a:custGeom>
                <a:avLst/>
                <a:gdLst/>
                <a:ahLst/>
                <a:cxnLst/>
                <a:rect l="l" t="t" r="r" b="b"/>
                <a:pathLst>
                  <a:path w="1501" h="1468" extrusionOk="0">
                    <a:moveTo>
                      <a:pt x="734" y="0"/>
                    </a:moveTo>
                    <a:cubicBezTo>
                      <a:pt x="347" y="0"/>
                      <a:pt x="24" y="325"/>
                      <a:pt x="13" y="716"/>
                    </a:cubicBezTo>
                    <a:cubicBezTo>
                      <a:pt x="1" y="1109"/>
                      <a:pt x="310" y="1454"/>
                      <a:pt x="727" y="1466"/>
                    </a:cubicBezTo>
                    <a:cubicBezTo>
                      <a:pt x="741" y="1467"/>
                      <a:pt x="756" y="1467"/>
                      <a:pt x="770" y="1467"/>
                    </a:cubicBezTo>
                    <a:cubicBezTo>
                      <a:pt x="1166" y="1467"/>
                      <a:pt x="1466" y="1154"/>
                      <a:pt x="1489" y="752"/>
                    </a:cubicBezTo>
                    <a:cubicBezTo>
                      <a:pt x="1501" y="359"/>
                      <a:pt x="1191" y="14"/>
                      <a:pt x="775" y="2"/>
                    </a:cubicBezTo>
                    <a:cubicBezTo>
                      <a:pt x="761" y="1"/>
                      <a:pt x="747" y="0"/>
                      <a:pt x="734"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22" name="Google Shape;6322;p46"/>
              <p:cNvSpPr/>
              <p:nvPr/>
            </p:nvSpPr>
            <p:spPr>
              <a:xfrm>
                <a:off x="5417325" y="3333575"/>
                <a:ext cx="7175" cy="7175"/>
              </a:xfrm>
              <a:custGeom>
                <a:avLst/>
                <a:gdLst/>
                <a:ahLst/>
                <a:cxnLst/>
                <a:rect l="l" t="t" r="r" b="b"/>
                <a:pathLst>
                  <a:path w="287" h="287" extrusionOk="0">
                    <a:moveTo>
                      <a:pt x="156" y="1"/>
                    </a:moveTo>
                    <a:cubicBezTo>
                      <a:pt x="60" y="1"/>
                      <a:pt x="1" y="60"/>
                      <a:pt x="1" y="131"/>
                    </a:cubicBezTo>
                    <a:cubicBezTo>
                      <a:pt x="1" y="215"/>
                      <a:pt x="60" y="286"/>
                      <a:pt x="132" y="286"/>
                    </a:cubicBezTo>
                    <a:cubicBezTo>
                      <a:pt x="215" y="286"/>
                      <a:pt x="287" y="227"/>
                      <a:pt x="287" y="155"/>
                    </a:cubicBezTo>
                    <a:cubicBezTo>
                      <a:pt x="287" y="72"/>
                      <a:pt x="227" y="1"/>
                      <a:pt x="156"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23" name="Google Shape;6323;p46"/>
              <p:cNvSpPr/>
              <p:nvPr/>
            </p:nvSpPr>
            <p:spPr>
              <a:xfrm>
                <a:off x="5485200" y="3339500"/>
                <a:ext cx="15500" cy="15850"/>
              </a:xfrm>
              <a:custGeom>
                <a:avLst/>
                <a:gdLst/>
                <a:ahLst/>
                <a:cxnLst/>
                <a:rect l="l" t="t" r="r" b="b"/>
                <a:pathLst>
                  <a:path w="620" h="634" extrusionOk="0">
                    <a:moveTo>
                      <a:pt x="299" y="1"/>
                    </a:moveTo>
                    <a:cubicBezTo>
                      <a:pt x="131" y="1"/>
                      <a:pt x="0" y="128"/>
                      <a:pt x="0" y="299"/>
                    </a:cubicBezTo>
                    <a:cubicBezTo>
                      <a:pt x="0" y="478"/>
                      <a:pt x="131" y="609"/>
                      <a:pt x="298" y="633"/>
                    </a:cubicBezTo>
                    <a:cubicBezTo>
                      <a:pt x="304" y="633"/>
                      <a:pt x="309" y="633"/>
                      <a:pt x="315" y="633"/>
                    </a:cubicBezTo>
                    <a:cubicBezTo>
                      <a:pt x="464" y="633"/>
                      <a:pt x="608" y="484"/>
                      <a:pt x="620" y="335"/>
                    </a:cubicBezTo>
                    <a:cubicBezTo>
                      <a:pt x="620" y="156"/>
                      <a:pt x="489" y="14"/>
                      <a:pt x="322" y="2"/>
                    </a:cubicBezTo>
                    <a:cubicBezTo>
                      <a:pt x="314" y="1"/>
                      <a:pt x="307" y="1"/>
                      <a:pt x="299"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24" name="Google Shape;6324;p46"/>
              <p:cNvSpPr/>
              <p:nvPr/>
            </p:nvSpPr>
            <p:spPr>
              <a:xfrm>
                <a:off x="5852800" y="3557950"/>
                <a:ext cx="39325" cy="38775"/>
              </a:xfrm>
              <a:custGeom>
                <a:avLst/>
                <a:gdLst/>
                <a:ahLst/>
                <a:cxnLst/>
                <a:rect l="l" t="t" r="r" b="b"/>
                <a:pathLst>
                  <a:path w="1573" h="1551" extrusionOk="0">
                    <a:moveTo>
                      <a:pt x="749" y="0"/>
                    </a:moveTo>
                    <a:cubicBezTo>
                      <a:pt x="348" y="0"/>
                      <a:pt x="24" y="333"/>
                      <a:pt x="13" y="741"/>
                    </a:cubicBezTo>
                    <a:cubicBezTo>
                      <a:pt x="1" y="1182"/>
                      <a:pt x="334" y="1539"/>
                      <a:pt x="751" y="1551"/>
                    </a:cubicBezTo>
                    <a:cubicBezTo>
                      <a:pt x="758" y="1551"/>
                      <a:pt x="765" y="1551"/>
                      <a:pt x="773" y="1551"/>
                    </a:cubicBezTo>
                    <a:cubicBezTo>
                      <a:pt x="1203" y="1551"/>
                      <a:pt x="1549" y="1210"/>
                      <a:pt x="1560" y="801"/>
                    </a:cubicBezTo>
                    <a:cubicBezTo>
                      <a:pt x="1572" y="372"/>
                      <a:pt x="1227" y="15"/>
                      <a:pt x="810" y="3"/>
                    </a:cubicBezTo>
                    <a:cubicBezTo>
                      <a:pt x="790" y="1"/>
                      <a:pt x="769" y="0"/>
                      <a:pt x="749"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25" name="Google Shape;6325;p46"/>
              <p:cNvSpPr/>
              <p:nvPr/>
            </p:nvSpPr>
            <p:spPr>
              <a:xfrm>
                <a:off x="5904300" y="3471975"/>
                <a:ext cx="40800" cy="39925"/>
              </a:xfrm>
              <a:custGeom>
                <a:avLst/>
                <a:gdLst/>
                <a:ahLst/>
                <a:cxnLst/>
                <a:rect l="l" t="t" r="r" b="b"/>
                <a:pathLst>
                  <a:path w="1632" h="1597" extrusionOk="0">
                    <a:moveTo>
                      <a:pt x="813" y="1"/>
                    </a:moveTo>
                    <a:cubicBezTo>
                      <a:pt x="393" y="1"/>
                      <a:pt x="36" y="353"/>
                      <a:pt x="24" y="775"/>
                    </a:cubicBezTo>
                    <a:cubicBezTo>
                      <a:pt x="0" y="1227"/>
                      <a:pt x="346" y="1584"/>
                      <a:pt x="798" y="1596"/>
                    </a:cubicBezTo>
                    <a:cubicBezTo>
                      <a:pt x="805" y="1597"/>
                      <a:pt x="813" y="1597"/>
                      <a:pt x="820" y="1597"/>
                    </a:cubicBezTo>
                    <a:cubicBezTo>
                      <a:pt x="1251" y="1597"/>
                      <a:pt x="1596" y="1256"/>
                      <a:pt x="1608" y="822"/>
                    </a:cubicBezTo>
                    <a:cubicBezTo>
                      <a:pt x="1632" y="370"/>
                      <a:pt x="1286" y="13"/>
                      <a:pt x="834" y="1"/>
                    </a:cubicBezTo>
                    <a:cubicBezTo>
                      <a:pt x="827" y="1"/>
                      <a:pt x="820" y="1"/>
                      <a:pt x="813"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26" name="Google Shape;6326;p46"/>
              <p:cNvSpPr/>
              <p:nvPr/>
            </p:nvSpPr>
            <p:spPr>
              <a:xfrm>
                <a:off x="6265350" y="3346675"/>
                <a:ext cx="19075" cy="19075"/>
              </a:xfrm>
              <a:custGeom>
                <a:avLst/>
                <a:gdLst/>
                <a:ahLst/>
                <a:cxnLst/>
                <a:rect l="l" t="t" r="r" b="b"/>
                <a:pathLst>
                  <a:path w="763" h="763" extrusionOk="0">
                    <a:moveTo>
                      <a:pt x="382" y="0"/>
                    </a:moveTo>
                    <a:cubicBezTo>
                      <a:pt x="179" y="0"/>
                      <a:pt x="13" y="167"/>
                      <a:pt x="1" y="369"/>
                    </a:cubicBezTo>
                    <a:cubicBezTo>
                      <a:pt x="1" y="584"/>
                      <a:pt x="167" y="762"/>
                      <a:pt x="370" y="762"/>
                    </a:cubicBezTo>
                    <a:cubicBezTo>
                      <a:pt x="584" y="762"/>
                      <a:pt x="763" y="596"/>
                      <a:pt x="763" y="381"/>
                    </a:cubicBezTo>
                    <a:cubicBezTo>
                      <a:pt x="763" y="179"/>
                      <a:pt x="596" y="0"/>
                      <a:pt x="38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27" name="Google Shape;6327;p46"/>
              <p:cNvSpPr/>
              <p:nvPr/>
            </p:nvSpPr>
            <p:spPr>
              <a:xfrm>
                <a:off x="6481150" y="3286850"/>
                <a:ext cx="19075" cy="18775"/>
              </a:xfrm>
              <a:custGeom>
                <a:avLst/>
                <a:gdLst/>
                <a:ahLst/>
                <a:cxnLst/>
                <a:rect l="l" t="t" r="r" b="b"/>
                <a:pathLst>
                  <a:path w="763" h="751" extrusionOk="0">
                    <a:moveTo>
                      <a:pt x="382" y="0"/>
                    </a:moveTo>
                    <a:cubicBezTo>
                      <a:pt x="179" y="0"/>
                      <a:pt x="1" y="155"/>
                      <a:pt x="1" y="369"/>
                    </a:cubicBezTo>
                    <a:cubicBezTo>
                      <a:pt x="1" y="572"/>
                      <a:pt x="167" y="750"/>
                      <a:pt x="370" y="750"/>
                    </a:cubicBezTo>
                    <a:cubicBezTo>
                      <a:pt x="584" y="750"/>
                      <a:pt x="763" y="596"/>
                      <a:pt x="763" y="381"/>
                    </a:cubicBezTo>
                    <a:cubicBezTo>
                      <a:pt x="763" y="191"/>
                      <a:pt x="596" y="12"/>
                      <a:pt x="38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28" name="Google Shape;6328;p46"/>
              <p:cNvSpPr/>
              <p:nvPr/>
            </p:nvSpPr>
            <p:spPr>
              <a:xfrm>
                <a:off x="6265950" y="3257975"/>
                <a:ext cx="16100" cy="16100"/>
              </a:xfrm>
              <a:custGeom>
                <a:avLst/>
                <a:gdLst/>
                <a:ahLst/>
                <a:cxnLst/>
                <a:rect l="l" t="t" r="r" b="b"/>
                <a:pathLst>
                  <a:path w="644" h="644" extrusionOk="0">
                    <a:moveTo>
                      <a:pt x="334" y="0"/>
                    </a:moveTo>
                    <a:cubicBezTo>
                      <a:pt x="155" y="0"/>
                      <a:pt x="24" y="143"/>
                      <a:pt x="0" y="322"/>
                    </a:cubicBezTo>
                    <a:cubicBezTo>
                      <a:pt x="0" y="500"/>
                      <a:pt x="143" y="643"/>
                      <a:pt x="310" y="643"/>
                    </a:cubicBezTo>
                    <a:cubicBezTo>
                      <a:pt x="501" y="643"/>
                      <a:pt x="643" y="512"/>
                      <a:pt x="643" y="334"/>
                    </a:cubicBezTo>
                    <a:cubicBezTo>
                      <a:pt x="643" y="155"/>
                      <a:pt x="512" y="0"/>
                      <a:pt x="334"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29" name="Google Shape;6329;p46"/>
              <p:cNvSpPr/>
              <p:nvPr/>
            </p:nvSpPr>
            <p:spPr>
              <a:xfrm>
                <a:off x="6591875" y="3050500"/>
                <a:ext cx="32475" cy="32475"/>
              </a:xfrm>
              <a:custGeom>
                <a:avLst/>
                <a:gdLst/>
                <a:ahLst/>
                <a:cxnLst/>
                <a:rect l="l" t="t" r="r" b="b"/>
                <a:pathLst>
                  <a:path w="1299" h="1299" extrusionOk="0">
                    <a:moveTo>
                      <a:pt x="658" y="0"/>
                    </a:moveTo>
                    <a:cubicBezTo>
                      <a:pt x="322" y="0"/>
                      <a:pt x="36" y="270"/>
                      <a:pt x="25" y="620"/>
                    </a:cubicBezTo>
                    <a:cubicBezTo>
                      <a:pt x="1" y="977"/>
                      <a:pt x="287" y="1275"/>
                      <a:pt x="644" y="1298"/>
                    </a:cubicBezTo>
                    <a:lnTo>
                      <a:pt x="739" y="1298"/>
                    </a:lnTo>
                    <a:cubicBezTo>
                      <a:pt x="1049" y="1263"/>
                      <a:pt x="1299" y="1001"/>
                      <a:pt x="1299" y="667"/>
                    </a:cubicBezTo>
                    <a:cubicBezTo>
                      <a:pt x="1299" y="334"/>
                      <a:pt x="1072" y="72"/>
                      <a:pt x="763" y="13"/>
                    </a:cubicBezTo>
                    <a:cubicBezTo>
                      <a:pt x="739" y="13"/>
                      <a:pt x="703" y="1"/>
                      <a:pt x="679" y="1"/>
                    </a:cubicBezTo>
                    <a:cubicBezTo>
                      <a:pt x="672" y="0"/>
                      <a:pt x="665" y="0"/>
                      <a:pt x="658"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30" name="Google Shape;6330;p46"/>
              <p:cNvSpPr/>
              <p:nvPr/>
            </p:nvSpPr>
            <p:spPr>
              <a:xfrm>
                <a:off x="4949725" y="2996025"/>
                <a:ext cx="32450" cy="32475"/>
              </a:xfrm>
              <a:custGeom>
                <a:avLst/>
                <a:gdLst/>
                <a:ahLst/>
                <a:cxnLst/>
                <a:rect l="l" t="t" r="r" b="b"/>
                <a:pathLst>
                  <a:path w="1298" h="1299" extrusionOk="0">
                    <a:moveTo>
                      <a:pt x="657" y="0"/>
                    </a:moveTo>
                    <a:cubicBezTo>
                      <a:pt x="310" y="0"/>
                      <a:pt x="24" y="282"/>
                      <a:pt x="12" y="632"/>
                    </a:cubicBezTo>
                    <a:cubicBezTo>
                      <a:pt x="0" y="989"/>
                      <a:pt x="286" y="1287"/>
                      <a:pt x="643" y="1299"/>
                    </a:cubicBezTo>
                    <a:lnTo>
                      <a:pt x="726" y="1299"/>
                    </a:lnTo>
                    <a:cubicBezTo>
                      <a:pt x="1036" y="1263"/>
                      <a:pt x="1298" y="1001"/>
                      <a:pt x="1298" y="668"/>
                    </a:cubicBezTo>
                    <a:cubicBezTo>
                      <a:pt x="1298" y="346"/>
                      <a:pt x="1084" y="84"/>
                      <a:pt x="774" y="13"/>
                    </a:cubicBezTo>
                    <a:cubicBezTo>
                      <a:pt x="738" y="13"/>
                      <a:pt x="714" y="1"/>
                      <a:pt x="679" y="1"/>
                    </a:cubicBezTo>
                    <a:cubicBezTo>
                      <a:pt x="671" y="1"/>
                      <a:pt x="664" y="0"/>
                      <a:pt x="657"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31" name="Google Shape;6331;p46"/>
              <p:cNvSpPr/>
              <p:nvPr/>
            </p:nvSpPr>
            <p:spPr>
              <a:xfrm>
                <a:off x="6399300" y="3292775"/>
                <a:ext cx="43175" cy="42325"/>
              </a:xfrm>
              <a:custGeom>
                <a:avLst/>
                <a:gdLst/>
                <a:ahLst/>
                <a:cxnLst/>
                <a:rect l="l" t="t" r="r" b="b"/>
                <a:pathLst>
                  <a:path w="1727" h="1693" extrusionOk="0">
                    <a:moveTo>
                      <a:pt x="850" y="0"/>
                    </a:moveTo>
                    <a:cubicBezTo>
                      <a:pt x="405" y="0"/>
                      <a:pt x="47" y="350"/>
                      <a:pt x="12" y="811"/>
                    </a:cubicBezTo>
                    <a:cubicBezTo>
                      <a:pt x="0" y="1275"/>
                      <a:pt x="358" y="1668"/>
                      <a:pt x="834" y="1692"/>
                    </a:cubicBezTo>
                    <a:cubicBezTo>
                      <a:pt x="841" y="1692"/>
                      <a:pt x="849" y="1692"/>
                      <a:pt x="856" y="1692"/>
                    </a:cubicBezTo>
                    <a:cubicBezTo>
                      <a:pt x="1311" y="1692"/>
                      <a:pt x="1680" y="1339"/>
                      <a:pt x="1715" y="871"/>
                    </a:cubicBezTo>
                    <a:cubicBezTo>
                      <a:pt x="1727" y="394"/>
                      <a:pt x="1358" y="13"/>
                      <a:pt x="893" y="1"/>
                    </a:cubicBezTo>
                    <a:cubicBezTo>
                      <a:pt x="879" y="1"/>
                      <a:pt x="864" y="0"/>
                      <a:pt x="850"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32" name="Google Shape;6332;p46"/>
              <p:cNvSpPr/>
              <p:nvPr/>
            </p:nvSpPr>
            <p:spPr>
              <a:xfrm>
                <a:off x="6307025" y="2629600"/>
                <a:ext cx="28000" cy="27175"/>
              </a:xfrm>
              <a:custGeom>
                <a:avLst/>
                <a:gdLst/>
                <a:ahLst/>
                <a:cxnLst/>
                <a:rect l="l" t="t" r="r" b="b"/>
                <a:pathLst>
                  <a:path w="1120" h="1087" extrusionOk="0">
                    <a:moveTo>
                      <a:pt x="561" y="1"/>
                    </a:moveTo>
                    <a:cubicBezTo>
                      <a:pt x="251" y="1"/>
                      <a:pt x="12" y="235"/>
                      <a:pt x="12" y="525"/>
                    </a:cubicBezTo>
                    <a:cubicBezTo>
                      <a:pt x="1" y="823"/>
                      <a:pt x="239" y="1073"/>
                      <a:pt x="536" y="1085"/>
                    </a:cubicBezTo>
                    <a:cubicBezTo>
                      <a:pt x="550" y="1086"/>
                      <a:pt x="564" y="1086"/>
                      <a:pt x="577" y="1086"/>
                    </a:cubicBezTo>
                    <a:cubicBezTo>
                      <a:pt x="857" y="1086"/>
                      <a:pt x="1085" y="857"/>
                      <a:pt x="1096" y="573"/>
                    </a:cubicBezTo>
                    <a:cubicBezTo>
                      <a:pt x="1120" y="275"/>
                      <a:pt x="882" y="13"/>
                      <a:pt x="584" y="1"/>
                    </a:cubicBezTo>
                    <a:cubicBezTo>
                      <a:pt x="576" y="1"/>
                      <a:pt x="569" y="1"/>
                      <a:pt x="561"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33" name="Google Shape;6333;p46"/>
              <p:cNvSpPr/>
              <p:nvPr/>
            </p:nvSpPr>
            <p:spPr>
              <a:xfrm>
                <a:off x="6215350" y="2381075"/>
                <a:ext cx="15500" cy="15200"/>
              </a:xfrm>
              <a:custGeom>
                <a:avLst/>
                <a:gdLst/>
                <a:ahLst/>
                <a:cxnLst/>
                <a:rect l="l" t="t" r="r" b="b"/>
                <a:pathLst>
                  <a:path w="620" h="608" extrusionOk="0">
                    <a:moveTo>
                      <a:pt x="322" y="1"/>
                    </a:moveTo>
                    <a:cubicBezTo>
                      <a:pt x="155" y="1"/>
                      <a:pt x="24" y="120"/>
                      <a:pt x="0" y="298"/>
                    </a:cubicBezTo>
                    <a:cubicBezTo>
                      <a:pt x="0" y="465"/>
                      <a:pt x="119" y="608"/>
                      <a:pt x="298" y="608"/>
                    </a:cubicBezTo>
                    <a:cubicBezTo>
                      <a:pt x="465" y="608"/>
                      <a:pt x="620" y="489"/>
                      <a:pt x="620" y="310"/>
                    </a:cubicBezTo>
                    <a:cubicBezTo>
                      <a:pt x="620" y="155"/>
                      <a:pt x="500" y="1"/>
                      <a:pt x="32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34" name="Google Shape;6334;p46"/>
              <p:cNvSpPr/>
              <p:nvPr/>
            </p:nvSpPr>
            <p:spPr>
              <a:xfrm>
                <a:off x="6501700" y="2352500"/>
                <a:ext cx="16975" cy="17000"/>
              </a:xfrm>
              <a:custGeom>
                <a:avLst/>
                <a:gdLst/>
                <a:ahLst/>
                <a:cxnLst/>
                <a:rect l="l" t="t" r="r" b="b"/>
                <a:pathLst>
                  <a:path w="679" h="680" extrusionOk="0">
                    <a:moveTo>
                      <a:pt x="357" y="1"/>
                    </a:moveTo>
                    <a:cubicBezTo>
                      <a:pt x="155" y="1"/>
                      <a:pt x="0" y="143"/>
                      <a:pt x="0" y="322"/>
                    </a:cubicBezTo>
                    <a:cubicBezTo>
                      <a:pt x="0" y="524"/>
                      <a:pt x="131" y="667"/>
                      <a:pt x="322" y="679"/>
                    </a:cubicBezTo>
                    <a:cubicBezTo>
                      <a:pt x="512" y="679"/>
                      <a:pt x="667" y="548"/>
                      <a:pt x="679" y="358"/>
                    </a:cubicBezTo>
                    <a:cubicBezTo>
                      <a:pt x="679" y="155"/>
                      <a:pt x="548" y="13"/>
                      <a:pt x="357"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35" name="Google Shape;6335;p46"/>
              <p:cNvSpPr/>
              <p:nvPr/>
            </p:nvSpPr>
            <p:spPr>
              <a:xfrm>
                <a:off x="6480850" y="2114375"/>
                <a:ext cx="16700" cy="16700"/>
              </a:xfrm>
              <a:custGeom>
                <a:avLst/>
                <a:gdLst/>
                <a:ahLst/>
                <a:cxnLst/>
                <a:rect l="l" t="t" r="r" b="b"/>
                <a:pathLst>
                  <a:path w="668" h="668" extrusionOk="0">
                    <a:moveTo>
                      <a:pt x="334" y="1"/>
                    </a:moveTo>
                    <a:cubicBezTo>
                      <a:pt x="156" y="1"/>
                      <a:pt x="1" y="143"/>
                      <a:pt x="1" y="322"/>
                    </a:cubicBezTo>
                    <a:cubicBezTo>
                      <a:pt x="1" y="501"/>
                      <a:pt x="132" y="667"/>
                      <a:pt x="322" y="667"/>
                    </a:cubicBezTo>
                    <a:cubicBezTo>
                      <a:pt x="501" y="667"/>
                      <a:pt x="668" y="536"/>
                      <a:pt x="668" y="346"/>
                    </a:cubicBezTo>
                    <a:cubicBezTo>
                      <a:pt x="668" y="167"/>
                      <a:pt x="537" y="1"/>
                      <a:pt x="33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36" name="Google Shape;6336;p46"/>
              <p:cNvSpPr/>
              <p:nvPr/>
            </p:nvSpPr>
            <p:spPr>
              <a:xfrm>
                <a:off x="6773450" y="2287625"/>
                <a:ext cx="117000" cy="252125"/>
              </a:xfrm>
              <a:custGeom>
                <a:avLst/>
                <a:gdLst/>
                <a:ahLst/>
                <a:cxnLst/>
                <a:rect l="l" t="t" r="r" b="b"/>
                <a:pathLst>
                  <a:path w="4680" h="10085" extrusionOk="0">
                    <a:moveTo>
                      <a:pt x="1596" y="0"/>
                    </a:moveTo>
                    <a:cubicBezTo>
                      <a:pt x="1596" y="0"/>
                      <a:pt x="1" y="1822"/>
                      <a:pt x="477" y="4608"/>
                    </a:cubicBezTo>
                    <a:cubicBezTo>
                      <a:pt x="953" y="7382"/>
                      <a:pt x="3334" y="10085"/>
                      <a:pt x="3334" y="10085"/>
                    </a:cubicBezTo>
                    <a:cubicBezTo>
                      <a:pt x="3334" y="10085"/>
                      <a:pt x="4680" y="6751"/>
                      <a:pt x="4192" y="3965"/>
                    </a:cubicBezTo>
                    <a:cubicBezTo>
                      <a:pt x="3715" y="1179"/>
                      <a:pt x="1596" y="0"/>
                      <a:pt x="1596"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37" name="Google Shape;6337;p46"/>
              <p:cNvSpPr/>
              <p:nvPr/>
            </p:nvSpPr>
            <p:spPr>
              <a:xfrm>
                <a:off x="6830000" y="3548175"/>
                <a:ext cx="170600" cy="199175"/>
              </a:xfrm>
              <a:custGeom>
                <a:avLst/>
                <a:gdLst/>
                <a:ahLst/>
                <a:cxnLst/>
                <a:rect l="l" t="t" r="r" b="b"/>
                <a:pathLst>
                  <a:path w="6824" h="7967" extrusionOk="0">
                    <a:moveTo>
                      <a:pt x="6823" y="1"/>
                    </a:moveTo>
                    <a:lnTo>
                      <a:pt x="6823" y="1"/>
                    </a:lnTo>
                    <a:cubicBezTo>
                      <a:pt x="6823" y="1"/>
                      <a:pt x="3442" y="1215"/>
                      <a:pt x="1668" y="3418"/>
                    </a:cubicBezTo>
                    <a:cubicBezTo>
                      <a:pt x="1489" y="3632"/>
                      <a:pt x="1334" y="3870"/>
                      <a:pt x="1191" y="4097"/>
                    </a:cubicBezTo>
                    <a:cubicBezTo>
                      <a:pt x="1" y="6073"/>
                      <a:pt x="406" y="7966"/>
                      <a:pt x="406" y="7966"/>
                    </a:cubicBezTo>
                    <a:cubicBezTo>
                      <a:pt x="406" y="7966"/>
                      <a:pt x="2823" y="7966"/>
                      <a:pt x="4585" y="5764"/>
                    </a:cubicBezTo>
                    <a:cubicBezTo>
                      <a:pt x="4966" y="5299"/>
                      <a:pt x="5275" y="4763"/>
                      <a:pt x="5537" y="4228"/>
                    </a:cubicBezTo>
                    <a:cubicBezTo>
                      <a:pt x="6537" y="2227"/>
                      <a:pt x="6823" y="1"/>
                      <a:pt x="6823"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38" name="Google Shape;6338;p46"/>
              <p:cNvSpPr/>
              <p:nvPr/>
            </p:nvSpPr>
            <p:spPr>
              <a:xfrm>
                <a:off x="6904125" y="2866550"/>
                <a:ext cx="129200" cy="245600"/>
              </a:xfrm>
              <a:custGeom>
                <a:avLst/>
                <a:gdLst/>
                <a:ahLst/>
                <a:cxnLst/>
                <a:rect l="l" t="t" r="r" b="b"/>
                <a:pathLst>
                  <a:path w="5168" h="9824" extrusionOk="0">
                    <a:moveTo>
                      <a:pt x="4203" y="1"/>
                    </a:moveTo>
                    <a:cubicBezTo>
                      <a:pt x="4203" y="1"/>
                      <a:pt x="1548" y="2430"/>
                      <a:pt x="774" y="5156"/>
                    </a:cubicBezTo>
                    <a:cubicBezTo>
                      <a:pt x="0" y="7859"/>
                      <a:pt x="1405" y="9823"/>
                      <a:pt x="1405" y="9823"/>
                    </a:cubicBezTo>
                    <a:cubicBezTo>
                      <a:pt x="1405" y="9823"/>
                      <a:pt x="3620" y="8895"/>
                      <a:pt x="4394" y="6180"/>
                    </a:cubicBezTo>
                    <a:cubicBezTo>
                      <a:pt x="5168" y="3465"/>
                      <a:pt x="4203" y="1"/>
                      <a:pt x="4203"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39" name="Google Shape;6339;p46"/>
              <p:cNvSpPr/>
              <p:nvPr/>
            </p:nvSpPr>
            <p:spPr>
              <a:xfrm>
                <a:off x="6884475" y="2518275"/>
                <a:ext cx="22950" cy="22425"/>
              </a:xfrm>
              <a:custGeom>
                <a:avLst/>
                <a:gdLst/>
                <a:ahLst/>
                <a:cxnLst/>
                <a:rect l="l" t="t" r="r" b="b"/>
                <a:pathLst>
                  <a:path w="918" h="897" extrusionOk="0">
                    <a:moveTo>
                      <a:pt x="456" y="1"/>
                    </a:moveTo>
                    <a:cubicBezTo>
                      <a:pt x="226" y="1"/>
                      <a:pt x="24" y="188"/>
                      <a:pt x="13" y="442"/>
                    </a:cubicBezTo>
                    <a:cubicBezTo>
                      <a:pt x="1" y="692"/>
                      <a:pt x="191" y="894"/>
                      <a:pt x="441" y="894"/>
                    </a:cubicBezTo>
                    <a:cubicBezTo>
                      <a:pt x="455" y="896"/>
                      <a:pt x="469" y="896"/>
                      <a:pt x="483" y="896"/>
                    </a:cubicBezTo>
                    <a:cubicBezTo>
                      <a:pt x="724" y="896"/>
                      <a:pt x="906" y="702"/>
                      <a:pt x="906" y="466"/>
                    </a:cubicBezTo>
                    <a:cubicBezTo>
                      <a:pt x="917" y="216"/>
                      <a:pt x="715" y="1"/>
                      <a:pt x="477" y="1"/>
                    </a:cubicBezTo>
                    <a:cubicBezTo>
                      <a:pt x="470" y="1"/>
                      <a:pt x="463" y="1"/>
                      <a:pt x="456"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40" name="Google Shape;6340;p46"/>
              <p:cNvSpPr/>
              <p:nvPr/>
            </p:nvSpPr>
            <p:spPr>
              <a:xfrm>
                <a:off x="6926750" y="2465900"/>
                <a:ext cx="40200" cy="39625"/>
              </a:xfrm>
              <a:custGeom>
                <a:avLst/>
                <a:gdLst/>
                <a:ahLst/>
                <a:cxnLst/>
                <a:rect l="l" t="t" r="r" b="b"/>
                <a:pathLst>
                  <a:path w="1608" h="1585" extrusionOk="0">
                    <a:moveTo>
                      <a:pt x="834" y="1"/>
                    </a:moveTo>
                    <a:cubicBezTo>
                      <a:pt x="774" y="13"/>
                      <a:pt x="739" y="13"/>
                      <a:pt x="691" y="13"/>
                    </a:cubicBezTo>
                    <a:cubicBezTo>
                      <a:pt x="322" y="72"/>
                      <a:pt x="36" y="394"/>
                      <a:pt x="24" y="763"/>
                    </a:cubicBezTo>
                    <a:cubicBezTo>
                      <a:pt x="0" y="1108"/>
                      <a:pt x="227" y="1406"/>
                      <a:pt x="524" y="1525"/>
                    </a:cubicBezTo>
                    <a:cubicBezTo>
                      <a:pt x="596" y="1549"/>
                      <a:pt x="691" y="1561"/>
                      <a:pt x="774" y="1584"/>
                    </a:cubicBezTo>
                    <a:cubicBezTo>
                      <a:pt x="782" y="1585"/>
                      <a:pt x="789" y="1585"/>
                      <a:pt x="796" y="1585"/>
                    </a:cubicBezTo>
                    <a:cubicBezTo>
                      <a:pt x="1227" y="1585"/>
                      <a:pt x="1584" y="1244"/>
                      <a:pt x="1596" y="822"/>
                    </a:cubicBezTo>
                    <a:cubicBezTo>
                      <a:pt x="1608" y="394"/>
                      <a:pt x="1274" y="13"/>
                      <a:pt x="83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41" name="Google Shape;6341;p46"/>
              <p:cNvSpPr/>
              <p:nvPr/>
            </p:nvSpPr>
            <p:spPr>
              <a:xfrm>
                <a:off x="6923775" y="3431800"/>
                <a:ext cx="37525" cy="36950"/>
              </a:xfrm>
              <a:custGeom>
                <a:avLst/>
                <a:gdLst/>
                <a:ahLst/>
                <a:cxnLst/>
                <a:rect l="l" t="t" r="r" b="b"/>
                <a:pathLst>
                  <a:path w="1501" h="1478" extrusionOk="0">
                    <a:moveTo>
                      <a:pt x="752" y="0"/>
                    </a:moveTo>
                    <a:cubicBezTo>
                      <a:pt x="369" y="0"/>
                      <a:pt x="36" y="306"/>
                      <a:pt x="24" y="715"/>
                    </a:cubicBezTo>
                    <a:cubicBezTo>
                      <a:pt x="0" y="1120"/>
                      <a:pt x="322" y="1465"/>
                      <a:pt x="738" y="1477"/>
                    </a:cubicBezTo>
                    <a:cubicBezTo>
                      <a:pt x="746" y="1477"/>
                      <a:pt x="753" y="1477"/>
                      <a:pt x="760" y="1477"/>
                    </a:cubicBezTo>
                    <a:cubicBezTo>
                      <a:pt x="1144" y="1477"/>
                      <a:pt x="1477" y="1172"/>
                      <a:pt x="1489" y="763"/>
                    </a:cubicBezTo>
                    <a:cubicBezTo>
                      <a:pt x="1500" y="358"/>
                      <a:pt x="1191" y="12"/>
                      <a:pt x="774" y="1"/>
                    </a:cubicBezTo>
                    <a:cubicBezTo>
                      <a:pt x="767" y="0"/>
                      <a:pt x="760" y="0"/>
                      <a:pt x="75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42" name="Google Shape;6342;p46"/>
              <p:cNvSpPr/>
              <p:nvPr/>
            </p:nvSpPr>
            <p:spPr>
              <a:xfrm>
                <a:off x="1548700" y="4236375"/>
                <a:ext cx="108950" cy="253025"/>
              </a:xfrm>
              <a:custGeom>
                <a:avLst/>
                <a:gdLst/>
                <a:ahLst/>
                <a:cxnLst/>
                <a:rect l="l" t="t" r="r" b="b"/>
                <a:pathLst>
                  <a:path w="4358" h="10121" extrusionOk="0">
                    <a:moveTo>
                      <a:pt x="2917" y="0"/>
                    </a:moveTo>
                    <a:cubicBezTo>
                      <a:pt x="2917" y="0"/>
                      <a:pt x="834" y="1215"/>
                      <a:pt x="417" y="4012"/>
                    </a:cubicBezTo>
                    <a:cubicBezTo>
                      <a:pt x="0" y="6810"/>
                      <a:pt x="1405" y="10120"/>
                      <a:pt x="1405" y="10120"/>
                    </a:cubicBezTo>
                    <a:cubicBezTo>
                      <a:pt x="1405" y="10120"/>
                      <a:pt x="2239" y="9108"/>
                      <a:pt x="3001" y="7703"/>
                    </a:cubicBezTo>
                    <a:cubicBezTo>
                      <a:pt x="2858" y="7620"/>
                      <a:pt x="2751" y="7441"/>
                      <a:pt x="2751" y="7239"/>
                    </a:cubicBezTo>
                    <a:cubicBezTo>
                      <a:pt x="2762" y="6972"/>
                      <a:pt x="2989" y="6739"/>
                      <a:pt x="3266" y="6739"/>
                    </a:cubicBezTo>
                    <a:cubicBezTo>
                      <a:pt x="3273" y="6739"/>
                      <a:pt x="3279" y="6739"/>
                      <a:pt x="3286" y="6739"/>
                    </a:cubicBezTo>
                    <a:cubicBezTo>
                      <a:pt x="3310" y="6739"/>
                      <a:pt x="3358" y="6751"/>
                      <a:pt x="3394" y="6763"/>
                    </a:cubicBezTo>
                    <a:cubicBezTo>
                      <a:pt x="3405" y="6763"/>
                      <a:pt x="3429" y="6763"/>
                      <a:pt x="3453" y="6787"/>
                    </a:cubicBezTo>
                    <a:cubicBezTo>
                      <a:pt x="3763" y="6084"/>
                      <a:pt x="4013" y="5322"/>
                      <a:pt x="4132" y="4560"/>
                    </a:cubicBezTo>
                    <a:cubicBezTo>
                      <a:pt x="4358" y="3048"/>
                      <a:pt x="3989" y="1846"/>
                      <a:pt x="3584" y="1036"/>
                    </a:cubicBezTo>
                    <a:cubicBezTo>
                      <a:pt x="3251" y="369"/>
                      <a:pt x="2917" y="0"/>
                      <a:pt x="2917"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43" name="Google Shape;6343;p46"/>
              <p:cNvSpPr/>
              <p:nvPr/>
            </p:nvSpPr>
            <p:spPr>
              <a:xfrm>
                <a:off x="937900" y="4295300"/>
                <a:ext cx="153325" cy="218800"/>
              </a:xfrm>
              <a:custGeom>
                <a:avLst/>
                <a:gdLst/>
                <a:ahLst/>
                <a:cxnLst/>
                <a:rect l="l" t="t" r="r" b="b"/>
                <a:pathLst>
                  <a:path w="6133" h="8752" extrusionOk="0">
                    <a:moveTo>
                      <a:pt x="822" y="1"/>
                    </a:moveTo>
                    <a:lnTo>
                      <a:pt x="822" y="1"/>
                    </a:lnTo>
                    <a:cubicBezTo>
                      <a:pt x="822" y="1"/>
                      <a:pt x="1" y="2263"/>
                      <a:pt x="1465" y="4692"/>
                    </a:cubicBezTo>
                    <a:cubicBezTo>
                      <a:pt x="2918" y="7109"/>
                      <a:pt x="6120" y="8752"/>
                      <a:pt x="6120" y="8752"/>
                    </a:cubicBezTo>
                    <a:cubicBezTo>
                      <a:pt x="6120" y="8752"/>
                      <a:pt x="6132" y="5168"/>
                      <a:pt x="4680" y="2739"/>
                    </a:cubicBezTo>
                    <a:cubicBezTo>
                      <a:pt x="3203" y="334"/>
                      <a:pt x="822" y="1"/>
                      <a:pt x="82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44" name="Google Shape;6344;p46"/>
              <p:cNvSpPr/>
              <p:nvPr/>
            </p:nvSpPr>
            <p:spPr>
              <a:xfrm>
                <a:off x="1417425" y="3354125"/>
                <a:ext cx="134575" cy="238150"/>
              </a:xfrm>
              <a:custGeom>
                <a:avLst/>
                <a:gdLst/>
                <a:ahLst/>
                <a:cxnLst/>
                <a:rect l="l" t="t" r="r" b="b"/>
                <a:pathLst>
                  <a:path w="5383" h="9526" extrusionOk="0">
                    <a:moveTo>
                      <a:pt x="4192" y="0"/>
                    </a:moveTo>
                    <a:cubicBezTo>
                      <a:pt x="4192" y="0"/>
                      <a:pt x="1882" y="714"/>
                      <a:pt x="858" y="3346"/>
                    </a:cubicBezTo>
                    <a:cubicBezTo>
                      <a:pt x="691" y="3774"/>
                      <a:pt x="560" y="4239"/>
                      <a:pt x="465" y="4703"/>
                    </a:cubicBezTo>
                    <a:cubicBezTo>
                      <a:pt x="1" y="7049"/>
                      <a:pt x="441" y="9525"/>
                      <a:pt x="441" y="9525"/>
                    </a:cubicBezTo>
                    <a:cubicBezTo>
                      <a:pt x="441" y="9525"/>
                      <a:pt x="3251" y="7394"/>
                      <a:pt x="4311" y="4822"/>
                    </a:cubicBezTo>
                    <a:cubicBezTo>
                      <a:pt x="4323" y="4786"/>
                      <a:pt x="4334" y="4763"/>
                      <a:pt x="4358" y="4715"/>
                    </a:cubicBezTo>
                    <a:cubicBezTo>
                      <a:pt x="5382" y="2084"/>
                      <a:pt x="4192" y="0"/>
                      <a:pt x="419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45" name="Google Shape;6345;p46"/>
              <p:cNvSpPr/>
              <p:nvPr/>
            </p:nvSpPr>
            <p:spPr>
              <a:xfrm>
                <a:off x="999825" y="3801100"/>
                <a:ext cx="241425" cy="108650"/>
              </a:xfrm>
              <a:custGeom>
                <a:avLst/>
                <a:gdLst/>
                <a:ahLst/>
                <a:cxnLst/>
                <a:rect l="l" t="t" r="r" b="b"/>
                <a:pathLst>
                  <a:path w="9657" h="4346" extrusionOk="0">
                    <a:moveTo>
                      <a:pt x="6276" y="515"/>
                    </a:moveTo>
                    <a:cubicBezTo>
                      <a:pt x="6283" y="515"/>
                      <a:pt x="6291" y="516"/>
                      <a:pt x="6299" y="516"/>
                    </a:cubicBezTo>
                    <a:cubicBezTo>
                      <a:pt x="6477" y="516"/>
                      <a:pt x="6608" y="659"/>
                      <a:pt x="6596" y="838"/>
                    </a:cubicBezTo>
                    <a:cubicBezTo>
                      <a:pt x="6596" y="1003"/>
                      <a:pt x="6463" y="1138"/>
                      <a:pt x="6302" y="1138"/>
                    </a:cubicBezTo>
                    <a:cubicBezTo>
                      <a:pt x="6289" y="1138"/>
                      <a:pt x="6276" y="1137"/>
                      <a:pt x="6263" y="1135"/>
                    </a:cubicBezTo>
                    <a:cubicBezTo>
                      <a:pt x="6096" y="1135"/>
                      <a:pt x="5965" y="992"/>
                      <a:pt x="5965" y="814"/>
                    </a:cubicBezTo>
                    <a:cubicBezTo>
                      <a:pt x="5965" y="643"/>
                      <a:pt x="6107" y="515"/>
                      <a:pt x="6276" y="515"/>
                    </a:cubicBezTo>
                    <a:close/>
                    <a:moveTo>
                      <a:pt x="6708" y="1868"/>
                    </a:moveTo>
                    <a:cubicBezTo>
                      <a:pt x="6718" y="1868"/>
                      <a:pt x="6728" y="1870"/>
                      <a:pt x="6739" y="1873"/>
                    </a:cubicBezTo>
                    <a:cubicBezTo>
                      <a:pt x="6810" y="1873"/>
                      <a:pt x="6870" y="1933"/>
                      <a:pt x="6858" y="2004"/>
                    </a:cubicBezTo>
                    <a:cubicBezTo>
                      <a:pt x="6858" y="2070"/>
                      <a:pt x="6808" y="2125"/>
                      <a:pt x="6745" y="2125"/>
                    </a:cubicBezTo>
                    <a:cubicBezTo>
                      <a:pt x="6739" y="2125"/>
                      <a:pt x="6733" y="2125"/>
                      <a:pt x="6727" y="2124"/>
                    </a:cubicBezTo>
                    <a:cubicBezTo>
                      <a:pt x="6668" y="2124"/>
                      <a:pt x="6608" y="2064"/>
                      <a:pt x="6608" y="1993"/>
                    </a:cubicBezTo>
                    <a:cubicBezTo>
                      <a:pt x="6608" y="1922"/>
                      <a:pt x="6651" y="1868"/>
                      <a:pt x="6708" y="1868"/>
                    </a:cubicBezTo>
                    <a:close/>
                    <a:moveTo>
                      <a:pt x="6912" y="1"/>
                    </a:moveTo>
                    <a:cubicBezTo>
                      <a:pt x="6317" y="1"/>
                      <a:pt x="5652" y="91"/>
                      <a:pt x="4941" y="338"/>
                    </a:cubicBezTo>
                    <a:cubicBezTo>
                      <a:pt x="2274" y="1254"/>
                      <a:pt x="0" y="4040"/>
                      <a:pt x="0" y="4040"/>
                    </a:cubicBezTo>
                    <a:cubicBezTo>
                      <a:pt x="0" y="4040"/>
                      <a:pt x="1385" y="4346"/>
                      <a:pt x="3077" y="4346"/>
                    </a:cubicBezTo>
                    <a:cubicBezTo>
                      <a:pt x="4078" y="4346"/>
                      <a:pt x="5187" y="4239"/>
                      <a:pt x="6179" y="3898"/>
                    </a:cubicBezTo>
                    <a:cubicBezTo>
                      <a:pt x="8835" y="2969"/>
                      <a:pt x="9656" y="695"/>
                      <a:pt x="9656" y="695"/>
                    </a:cubicBezTo>
                    <a:cubicBezTo>
                      <a:pt x="9656" y="695"/>
                      <a:pt x="8557" y="1"/>
                      <a:pt x="691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46" name="Google Shape;6346;p46"/>
              <p:cNvSpPr/>
              <p:nvPr/>
            </p:nvSpPr>
            <p:spPr>
              <a:xfrm>
                <a:off x="764075" y="3415125"/>
                <a:ext cx="139025" cy="229225"/>
              </a:xfrm>
              <a:custGeom>
                <a:avLst/>
                <a:gdLst/>
                <a:ahLst/>
                <a:cxnLst/>
                <a:rect l="l" t="t" r="r" b="b"/>
                <a:pathLst>
                  <a:path w="5561" h="9169" extrusionOk="0">
                    <a:moveTo>
                      <a:pt x="48" y="1"/>
                    </a:moveTo>
                    <a:cubicBezTo>
                      <a:pt x="48" y="1"/>
                      <a:pt x="0" y="549"/>
                      <a:pt x="0" y="1370"/>
                    </a:cubicBezTo>
                    <a:cubicBezTo>
                      <a:pt x="24" y="2644"/>
                      <a:pt x="179" y="4573"/>
                      <a:pt x="941" y="6097"/>
                    </a:cubicBezTo>
                    <a:cubicBezTo>
                      <a:pt x="2179" y="8633"/>
                      <a:pt x="4537" y="9169"/>
                      <a:pt x="4537" y="9169"/>
                    </a:cubicBezTo>
                    <a:cubicBezTo>
                      <a:pt x="4537" y="9169"/>
                      <a:pt x="5561" y="6990"/>
                      <a:pt x="4322" y="4466"/>
                    </a:cubicBezTo>
                    <a:cubicBezTo>
                      <a:pt x="3739" y="3275"/>
                      <a:pt x="2763" y="2215"/>
                      <a:pt x="1893" y="1441"/>
                    </a:cubicBezTo>
                    <a:cubicBezTo>
                      <a:pt x="917" y="549"/>
                      <a:pt x="48" y="1"/>
                      <a:pt x="48"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47" name="Google Shape;6347;p46"/>
              <p:cNvSpPr/>
              <p:nvPr/>
            </p:nvSpPr>
            <p:spPr>
              <a:xfrm>
                <a:off x="870925" y="4598850"/>
                <a:ext cx="27700" cy="26575"/>
              </a:xfrm>
              <a:custGeom>
                <a:avLst/>
                <a:gdLst/>
                <a:ahLst/>
                <a:cxnLst/>
                <a:rect l="l" t="t" r="r" b="b"/>
                <a:pathLst>
                  <a:path w="1108" h="1063" extrusionOk="0">
                    <a:moveTo>
                      <a:pt x="535" y="1"/>
                    </a:moveTo>
                    <a:cubicBezTo>
                      <a:pt x="455" y="1"/>
                      <a:pt x="384" y="31"/>
                      <a:pt x="322" y="62"/>
                    </a:cubicBezTo>
                    <a:cubicBezTo>
                      <a:pt x="155" y="158"/>
                      <a:pt x="36" y="324"/>
                      <a:pt x="25" y="515"/>
                    </a:cubicBezTo>
                    <a:cubicBezTo>
                      <a:pt x="1" y="812"/>
                      <a:pt x="239" y="1051"/>
                      <a:pt x="536" y="1063"/>
                    </a:cubicBezTo>
                    <a:cubicBezTo>
                      <a:pt x="584" y="1063"/>
                      <a:pt x="620" y="1051"/>
                      <a:pt x="656" y="1051"/>
                    </a:cubicBezTo>
                    <a:cubicBezTo>
                      <a:pt x="894" y="1003"/>
                      <a:pt x="1072" y="812"/>
                      <a:pt x="1096" y="562"/>
                    </a:cubicBezTo>
                    <a:cubicBezTo>
                      <a:pt x="1108" y="265"/>
                      <a:pt x="870" y="27"/>
                      <a:pt x="572" y="3"/>
                    </a:cubicBezTo>
                    <a:cubicBezTo>
                      <a:pt x="559" y="1"/>
                      <a:pt x="547" y="1"/>
                      <a:pt x="535"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48" name="Google Shape;6348;p46"/>
              <p:cNvSpPr/>
              <p:nvPr/>
            </p:nvSpPr>
            <p:spPr>
              <a:xfrm>
                <a:off x="1038500" y="4203025"/>
                <a:ext cx="22950" cy="23250"/>
              </a:xfrm>
              <a:custGeom>
                <a:avLst/>
                <a:gdLst/>
                <a:ahLst/>
                <a:cxnLst/>
                <a:rect l="l" t="t" r="r" b="b"/>
                <a:pathLst>
                  <a:path w="918" h="930" extrusionOk="0">
                    <a:moveTo>
                      <a:pt x="489" y="1"/>
                    </a:moveTo>
                    <a:cubicBezTo>
                      <a:pt x="322" y="1"/>
                      <a:pt x="180" y="96"/>
                      <a:pt x="84" y="227"/>
                    </a:cubicBezTo>
                    <a:cubicBezTo>
                      <a:pt x="49" y="286"/>
                      <a:pt x="13" y="358"/>
                      <a:pt x="13" y="453"/>
                    </a:cubicBezTo>
                    <a:cubicBezTo>
                      <a:pt x="1" y="703"/>
                      <a:pt x="203" y="917"/>
                      <a:pt x="465" y="929"/>
                    </a:cubicBezTo>
                    <a:cubicBezTo>
                      <a:pt x="680" y="929"/>
                      <a:pt x="882" y="751"/>
                      <a:pt x="906" y="524"/>
                    </a:cubicBezTo>
                    <a:cubicBezTo>
                      <a:pt x="906" y="513"/>
                      <a:pt x="918" y="501"/>
                      <a:pt x="918" y="477"/>
                    </a:cubicBezTo>
                    <a:cubicBezTo>
                      <a:pt x="918" y="405"/>
                      <a:pt x="906" y="346"/>
                      <a:pt x="894" y="286"/>
                    </a:cubicBezTo>
                    <a:cubicBezTo>
                      <a:pt x="822" y="120"/>
                      <a:pt x="668" y="1"/>
                      <a:pt x="489"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49" name="Google Shape;6349;p46"/>
              <p:cNvSpPr/>
              <p:nvPr/>
            </p:nvSpPr>
            <p:spPr>
              <a:xfrm>
                <a:off x="677450" y="3830350"/>
                <a:ext cx="26825" cy="25925"/>
              </a:xfrm>
              <a:custGeom>
                <a:avLst/>
                <a:gdLst/>
                <a:ahLst/>
                <a:cxnLst/>
                <a:rect l="l" t="t" r="r" b="b"/>
                <a:pathLst>
                  <a:path w="1073" h="1037" extrusionOk="0">
                    <a:moveTo>
                      <a:pt x="540" y="1"/>
                    </a:moveTo>
                    <a:cubicBezTo>
                      <a:pt x="263" y="1"/>
                      <a:pt x="24" y="234"/>
                      <a:pt x="24" y="501"/>
                    </a:cubicBezTo>
                    <a:cubicBezTo>
                      <a:pt x="1" y="787"/>
                      <a:pt x="239" y="1037"/>
                      <a:pt x="525" y="1037"/>
                    </a:cubicBezTo>
                    <a:cubicBezTo>
                      <a:pt x="810" y="1037"/>
                      <a:pt x="1060" y="823"/>
                      <a:pt x="1060" y="537"/>
                    </a:cubicBezTo>
                    <a:cubicBezTo>
                      <a:pt x="1072" y="251"/>
                      <a:pt x="834" y="1"/>
                      <a:pt x="560" y="1"/>
                    </a:cubicBezTo>
                    <a:cubicBezTo>
                      <a:pt x="553" y="1"/>
                      <a:pt x="546" y="1"/>
                      <a:pt x="540"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50" name="Google Shape;6350;p46"/>
              <p:cNvSpPr/>
              <p:nvPr/>
            </p:nvSpPr>
            <p:spPr>
              <a:xfrm>
                <a:off x="1061425" y="3678550"/>
                <a:ext cx="39625" cy="38725"/>
              </a:xfrm>
              <a:custGeom>
                <a:avLst/>
                <a:gdLst/>
                <a:ahLst/>
                <a:cxnLst/>
                <a:rect l="l" t="t" r="r" b="b"/>
                <a:pathLst>
                  <a:path w="1585" h="1549" extrusionOk="0">
                    <a:moveTo>
                      <a:pt x="799" y="1"/>
                    </a:moveTo>
                    <a:cubicBezTo>
                      <a:pt x="381" y="1"/>
                      <a:pt x="36" y="318"/>
                      <a:pt x="25" y="739"/>
                    </a:cubicBezTo>
                    <a:cubicBezTo>
                      <a:pt x="1" y="1180"/>
                      <a:pt x="334" y="1537"/>
                      <a:pt x="763" y="1549"/>
                    </a:cubicBezTo>
                    <a:cubicBezTo>
                      <a:pt x="770" y="1549"/>
                      <a:pt x="777" y="1549"/>
                      <a:pt x="784" y="1549"/>
                    </a:cubicBezTo>
                    <a:cubicBezTo>
                      <a:pt x="1203" y="1549"/>
                      <a:pt x="1549" y="1208"/>
                      <a:pt x="1572" y="799"/>
                    </a:cubicBezTo>
                    <a:cubicBezTo>
                      <a:pt x="1584" y="370"/>
                      <a:pt x="1251" y="13"/>
                      <a:pt x="822" y="1"/>
                    </a:cubicBezTo>
                    <a:cubicBezTo>
                      <a:pt x="815" y="1"/>
                      <a:pt x="807" y="1"/>
                      <a:pt x="799"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51" name="Google Shape;6351;p46"/>
              <p:cNvSpPr/>
              <p:nvPr/>
            </p:nvSpPr>
            <p:spPr>
              <a:xfrm>
                <a:off x="734000" y="3902400"/>
                <a:ext cx="42900" cy="42600"/>
              </a:xfrm>
              <a:custGeom>
                <a:avLst/>
                <a:gdLst/>
                <a:ahLst/>
                <a:cxnLst/>
                <a:rect l="l" t="t" r="r" b="b"/>
                <a:pathLst>
                  <a:path w="1716" h="1704" extrusionOk="0">
                    <a:moveTo>
                      <a:pt x="871" y="0"/>
                    </a:moveTo>
                    <a:cubicBezTo>
                      <a:pt x="406" y="0"/>
                      <a:pt x="36" y="365"/>
                      <a:pt x="13" y="822"/>
                    </a:cubicBezTo>
                    <a:cubicBezTo>
                      <a:pt x="1" y="1298"/>
                      <a:pt x="370" y="1679"/>
                      <a:pt x="834" y="1703"/>
                    </a:cubicBezTo>
                    <a:cubicBezTo>
                      <a:pt x="842" y="1703"/>
                      <a:pt x="850" y="1703"/>
                      <a:pt x="858" y="1703"/>
                    </a:cubicBezTo>
                    <a:cubicBezTo>
                      <a:pt x="1265" y="1703"/>
                      <a:pt x="1610" y="1410"/>
                      <a:pt x="1703" y="1036"/>
                    </a:cubicBezTo>
                    <a:cubicBezTo>
                      <a:pt x="1715" y="989"/>
                      <a:pt x="1715" y="929"/>
                      <a:pt x="1715" y="881"/>
                    </a:cubicBezTo>
                    <a:cubicBezTo>
                      <a:pt x="1715" y="798"/>
                      <a:pt x="1703" y="703"/>
                      <a:pt x="1692" y="631"/>
                    </a:cubicBezTo>
                    <a:cubicBezTo>
                      <a:pt x="1596" y="274"/>
                      <a:pt x="1287" y="24"/>
                      <a:pt x="894" y="0"/>
                    </a:cubicBezTo>
                    <a:cubicBezTo>
                      <a:pt x="886" y="0"/>
                      <a:pt x="879" y="0"/>
                      <a:pt x="87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52" name="Google Shape;6352;p46"/>
              <p:cNvSpPr/>
              <p:nvPr/>
            </p:nvSpPr>
            <p:spPr>
              <a:xfrm>
                <a:off x="550650" y="3467500"/>
                <a:ext cx="21750" cy="20900"/>
              </a:xfrm>
              <a:custGeom>
                <a:avLst/>
                <a:gdLst/>
                <a:ahLst/>
                <a:cxnLst/>
                <a:rect l="l" t="t" r="r" b="b"/>
                <a:pathLst>
                  <a:path w="870" h="836" extrusionOk="0">
                    <a:moveTo>
                      <a:pt x="433" y="1"/>
                    </a:moveTo>
                    <a:cubicBezTo>
                      <a:pt x="216" y="1"/>
                      <a:pt x="36" y="187"/>
                      <a:pt x="12" y="406"/>
                    </a:cubicBezTo>
                    <a:cubicBezTo>
                      <a:pt x="1" y="632"/>
                      <a:pt x="191" y="823"/>
                      <a:pt x="417" y="835"/>
                    </a:cubicBezTo>
                    <a:cubicBezTo>
                      <a:pt x="425" y="835"/>
                      <a:pt x="432" y="835"/>
                      <a:pt x="440" y="835"/>
                    </a:cubicBezTo>
                    <a:cubicBezTo>
                      <a:pt x="667" y="835"/>
                      <a:pt x="846" y="661"/>
                      <a:pt x="846" y="430"/>
                    </a:cubicBezTo>
                    <a:cubicBezTo>
                      <a:pt x="870" y="216"/>
                      <a:pt x="667" y="13"/>
                      <a:pt x="453" y="1"/>
                    </a:cubicBezTo>
                    <a:cubicBezTo>
                      <a:pt x="446" y="1"/>
                      <a:pt x="440" y="1"/>
                      <a:pt x="433"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53" name="Google Shape;6353;p46"/>
              <p:cNvSpPr/>
              <p:nvPr/>
            </p:nvSpPr>
            <p:spPr>
              <a:xfrm>
                <a:off x="965575" y="3455900"/>
                <a:ext cx="20875" cy="8675"/>
              </a:xfrm>
              <a:custGeom>
                <a:avLst/>
                <a:gdLst/>
                <a:ahLst/>
                <a:cxnLst/>
                <a:rect l="l" t="t" r="r" b="b"/>
                <a:pathLst>
                  <a:path w="835" h="347" extrusionOk="0">
                    <a:moveTo>
                      <a:pt x="1" y="1"/>
                    </a:moveTo>
                    <a:lnTo>
                      <a:pt x="1" y="1"/>
                    </a:lnTo>
                    <a:cubicBezTo>
                      <a:pt x="49" y="203"/>
                      <a:pt x="191" y="334"/>
                      <a:pt x="406" y="346"/>
                    </a:cubicBezTo>
                    <a:cubicBezTo>
                      <a:pt x="608" y="346"/>
                      <a:pt x="775" y="215"/>
                      <a:pt x="834" y="37"/>
                    </a:cubicBezTo>
                    <a:lnTo>
                      <a:pt x="1" y="1"/>
                    </a:ln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54" name="Google Shape;6354;p46"/>
              <p:cNvSpPr/>
              <p:nvPr/>
            </p:nvSpPr>
            <p:spPr>
              <a:xfrm>
                <a:off x="520875" y="4384275"/>
                <a:ext cx="24750" cy="23850"/>
              </a:xfrm>
              <a:custGeom>
                <a:avLst/>
                <a:gdLst/>
                <a:ahLst/>
                <a:cxnLst/>
                <a:rect l="l" t="t" r="r" b="b"/>
                <a:pathLst>
                  <a:path w="990" h="954" extrusionOk="0">
                    <a:moveTo>
                      <a:pt x="491" y="1"/>
                    </a:moveTo>
                    <a:cubicBezTo>
                      <a:pt x="239" y="1"/>
                      <a:pt x="36" y="200"/>
                      <a:pt x="13" y="466"/>
                    </a:cubicBezTo>
                    <a:cubicBezTo>
                      <a:pt x="1" y="716"/>
                      <a:pt x="215" y="942"/>
                      <a:pt x="477" y="954"/>
                    </a:cubicBezTo>
                    <a:cubicBezTo>
                      <a:pt x="751" y="954"/>
                      <a:pt x="965" y="763"/>
                      <a:pt x="965" y="490"/>
                    </a:cubicBezTo>
                    <a:cubicBezTo>
                      <a:pt x="989" y="240"/>
                      <a:pt x="775" y="13"/>
                      <a:pt x="513" y="1"/>
                    </a:cubicBezTo>
                    <a:cubicBezTo>
                      <a:pt x="506" y="1"/>
                      <a:pt x="498" y="1"/>
                      <a:pt x="491"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55" name="Google Shape;6355;p46"/>
              <p:cNvSpPr/>
              <p:nvPr/>
            </p:nvSpPr>
            <p:spPr>
              <a:xfrm>
                <a:off x="797700" y="4309000"/>
                <a:ext cx="12225" cy="12525"/>
              </a:xfrm>
              <a:custGeom>
                <a:avLst/>
                <a:gdLst/>
                <a:ahLst/>
                <a:cxnLst/>
                <a:rect l="l" t="t" r="r" b="b"/>
                <a:pathLst>
                  <a:path w="489" h="501" extrusionOk="0">
                    <a:moveTo>
                      <a:pt x="251" y="0"/>
                    </a:moveTo>
                    <a:cubicBezTo>
                      <a:pt x="120" y="0"/>
                      <a:pt x="1" y="107"/>
                      <a:pt x="1" y="250"/>
                    </a:cubicBezTo>
                    <a:cubicBezTo>
                      <a:pt x="1" y="381"/>
                      <a:pt x="108" y="500"/>
                      <a:pt x="239" y="500"/>
                    </a:cubicBezTo>
                    <a:cubicBezTo>
                      <a:pt x="370" y="500"/>
                      <a:pt x="477" y="393"/>
                      <a:pt x="489" y="262"/>
                    </a:cubicBezTo>
                    <a:cubicBezTo>
                      <a:pt x="489" y="131"/>
                      <a:pt x="394" y="0"/>
                      <a:pt x="25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56" name="Google Shape;6356;p46"/>
              <p:cNvSpPr/>
              <p:nvPr/>
            </p:nvSpPr>
            <p:spPr>
              <a:xfrm>
                <a:off x="1610000" y="4530450"/>
                <a:ext cx="32475" cy="32475"/>
              </a:xfrm>
              <a:custGeom>
                <a:avLst/>
                <a:gdLst/>
                <a:ahLst/>
                <a:cxnLst/>
                <a:rect l="l" t="t" r="r" b="b"/>
                <a:pathLst>
                  <a:path w="1299" h="1299" extrusionOk="0">
                    <a:moveTo>
                      <a:pt x="647" y="0"/>
                    </a:moveTo>
                    <a:cubicBezTo>
                      <a:pt x="310" y="0"/>
                      <a:pt x="24" y="281"/>
                      <a:pt x="13" y="631"/>
                    </a:cubicBezTo>
                    <a:cubicBezTo>
                      <a:pt x="1" y="989"/>
                      <a:pt x="287" y="1286"/>
                      <a:pt x="644" y="1298"/>
                    </a:cubicBezTo>
                    <a:lnTo>
                      <a:pt x="727" y="1298"/>
                    </a:lnTo>
                    <a:cubicBezTo>
                      <a:pt x="1037" y="1263"/>
                      <a:pt x="1299" y="1001"/>
                      <a:pt x="1299" y="667"/>
                    </a:cubicBezTo>
                    <a:cubicBezTo>
                      <a:pt x="1299" y="346"/>
                      <a:pt x="1072" y="72"/>
                      <a:pt x="763" y="24"/>
                    </a:cubicBezTo>
                    <a:cubicBezTo>
                      <a:pt x="727" y="24"/>
                      <a:pt x="703" y="0"/>
                      <a:pt x="668" y="0"/>
                    </a:cubicBezTo>
                    <a:cubicBezTo>
                      <a:pt x="661" y="0"/>
                      <a:pt x="654" y="0"/>
                      <a:pt x="647"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57" name="Google Shape;6357;p46"/>
              <p:cNvSpPr/>
              <p:nvPr/>
            </p:nvSpPr>
            <p:spPr>
              <a:xfrm>
                <a:off x="1324550" y="4109825"/>
                <a:ext cx="28000" cy="27150"/>
              </a:xfrm>
              <a:custGeom>
                <a:avLst/>
                <a:gdLst/>
                <a:ahLst/>
                <a:cxnLst/>
                <a:rect l="l" t="t" r="r" b="b"/>
                <a:pathLst>
                  <a:path w="1120" h="1086" extrusionOk="0">
                    <a:moveTo>
                      <a:pt x="543" y="0"/>
                    </a:moveTo>
                    <a:cubicBezTo>
                      <a:pt x="264" y="0"/>
                      <a:pt x="35" y="230"/>
                      <a:pt x="13" y="514"/>
                    </a:cubicBezTo>
                    <a:cubicBezTo>
                      <a:pt x="1" y="812"/>
                      <a:pt x="239" y="1074"/>
                      <a:pt x="537" y="1085"/>
                    </a:cubicBezTo>
                    <a:cubicBezTo>
                      <a:pt x="544" y="1086"/>
                      <a:pt x="551" y="1086"/>
                      <a:pt x="558" y="1086"/>
                    </a:cubicBezTo>
                    <a:cubicBezTo>
                      <a:pt x="846" y="1086"/>
                      <a:pt x="1085" y="852"/>
                      <a:pt x="1108" y="562"/>
                    </a:cubicBezTo>
                    <a:cubicBezTo>
                      <a:pt x="1120" y="264"/>
                      <a:pt x="882" y="14"/>
                      <a:pt x="584" y="2"/>
                    </a:cubicBezTo>
                    <a:cubicBezTo>
                      <a:pt x="570" y="1"/>
                      <a:pt x="557" y="0"/>
                      <a:pt x="543"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58" name="Google Shape;6358;p46"/>
              <p:cNvSpPr/>
              <p:nvPr/>
            </p:nvSpPr>
            <p:spPr>
              <a:xfrm>
                <a:off x="1233475" y="3861325"/>
                <a:ext cx="15200" cy="15200"/>
              </a:xfrm>
              <a:custGeom>
                <a:avLst/>
                <a:gdLst/>
                <a:ahLst/>
                <a:cxnLst/>
                <a:rect l="l" t="t" r="r" b="b"/>
                <a:pathLst>
                  <a:path w="608" h="608" extrusionOk="0">
                    <a:moveTo>
                      <a:pt x="310" y="0"/>
                    </a:moveTo>
                    <a:cubicBezTo>
                      <a:pt x="143" y="0"/>
                      <a:pt x="1" y="107"/>
                      <a:pt x="1" y="298"/>
                    </a:cubicBezTo>
                    <a:cubicBezTo>
                      <a:pt x="1" y="453"/>
                      <a:pt x="120" y="607"/>
                      <a:pt x="298" y="607"/>
                    </a:cubicBezTo>
                    <a:cubicBezTo>
                      <a:pt x="465" y="607"/>
                      <a:pt x="596" y="476"/>
                      <a:pt x="608" y="310"/>
                    </a:cubicBezTo>
                    <a:cubicBezTo>
                      <a:pt x="608" y="143"/>
                      <a:pt x="489" y="0"/>
                      <a:pt x="310"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59" name="Google Shape;6359;p46"/>
              <p:cNvSpPr/>
              <p:nvPr/>
            </p:nvSpPr>
            <p:spPr>
              <a:xfrm>
                <a:off x="1519225" y="3832450"/>
                <a:ext cx="17000" cy="17275"/>
              </a:xfrm>
              <a:custGeom>
                <a:avLst/>
                <a:gdLst/>
                <a:ahLst/>
                <a:cxnLst/>
                <a:rect l="l" t="t" r="r" b="b"/>
                <a:pathLst>
                  <a:path w="680" h="691" extrusionOk="0">
                    <a:moveTo>
                      <a:pt x="358" y="0"/>
                    </a:moveTo>
                    <a:cubicBezTo>
                      <a:pt x="167" y="0"/>
                      <a:pt x="12" y="143"/>
                      <a:pt x="1" y="334"/>
                    </a:cubicBezTo>
                    <a:cubicBezTo>
                      <a:pt x="1" y="524"/>
                      <a:pt x="131" y="679"/>
                      <a:pt x="322" y="691"/>
                    </a:cubicBezTo>
                    <a:cubicBezTo>
                      <a:pt x="524" y="691"/>
                      <a:pt x="679" y="536"/>
                      <a:pt x="679" y="358"/>
                    </a:cubicBezTo>
                    <a:cubicBezTo>
                      <a:pt x="679" y="167"/>
                      <a:pt x="548" y="24"/>
                      <a:pt x="358"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60" name="Google Shape;6360;p46"/>
              <p:cNvSpPr/>
              <p:nvPr/>
            </p:nvSpPr>
            <p:spPr>
              <a:xfrm>
                <a:off x="1498400" y="3594325"/>
                <a:ext cx="16675" cy="17000"/>
              </a:xfrm>
              <a:custGeom>
                <a:avLst/>
                <a:gdLst/>
                <a:ahLst/>
                <a:cxnLst/>
                <a:rect l="l" t="t" r="r" b="b"/>
                <a:pathLst>
                  <a:path w="667" h="680" extrusionOk="0">
                    <a:moveTo>
                      <a:pt x="345" y="0"/>
                    </a:moveTo>
                    <a:cubicBezTo>
                      <a:pt x="167" y="0"/>
                      <a:pt x="0" y="143"/>
                      <a:pt x="0" y="334"/>
                    </a:cubicBezTo>
                    <a:cubicBezTo>
                      <a:pt x="0" y="512"/>
                      <a:pt x="131" y="679"/>
                      <a:pt x="322" y="679"/>
                    </a:cubicBezTo>
                    <a:cubicBezTo>
                      <a:pt x="500" y="679"/>
                      <a:pt x="667" y="536"/>
                      <a:pt x="667" y="346"/>
                    </a:cubicBezTo>
                    <a:cubicBezTo>
                      <a:pt x="667" y="167"/>
                      <a:pt x="536" y="0"/>
                      <a:pt x="345"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61" name="Google Shape;6361;p46"/>
              <p:cNvSpPr/>
              <p:nvPr/>
            </p:nvSpPr>
            <p:spPr>
              <a:xfrm>
                <a:off x="2580375" y="4349775"/>
                <a:ext cx="153300" cy="218800"/>
              </a:xfrm>
              <a:custGeom>
                <a:avLst/>
                <a:gdLst/>
                <a:ahLst/>
                <a:cxnLst/>
                <a:rect l="l" t="t" r="r" b="b"/>
                <a:pathLst>
                  <a:path w="6132" h="8752" extrusionOk="0">
                    <a:moveTo>
                      <a:pt x="822" y="0"/>
                    </a:moveTo>
                    <a:lnTo>
                      <a:pt x="822" y="0"/>
                    </a:lnTo>
                    <a:cubicBezTo>
                      <a:pt x="822" y="0"/>
                      <a:pt x="0" y="2263"/>
                      <a:pt x="1453" y="4691"/>
                    </a:cubicBezTo>
                    <a:cubicBezTo>
                      <a:pt x="2917" y="7096"/>
                      <a:pt x="6108" y="8751"/>
                      <a:pt x="6108" y="8751"/>
                    </a:cubicBezTo>
                    <a:cubicBezTo>
                      <a:pt x="6108" y="8751"/>
                      <a:pt x="6132" y="5168"/>
                      <a:pt x="4668" y="2739"/>
                    </a:cubicBezTo>
                    <a:cubicBezTo>
                      <a:pt x="3215" y="310"/>
                      <a:pt x="822" y="0"/>
                      <a:pt x="82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62" name="Google Shape;6362;p46"/>
              <p:cNvSpPr/>
              <p:nvPr/>
            </p:nvSpPr>
            <p:spPr>
              <a:xfrm>
                <a:off x="2085375" y="3996275"/>
                <a:ext cx="245275" cy="104350"/>
              </a:xfrm>
              <a:custGeom>
                <a:avLst/>
                <a:gdLst/>
                <a:ahLst/>
                <a:cxnLst/>
                <a:rect l="l" t="t" r="r" b="b"/>
                <a:pathLst>
                  <a:path w="9811" h="4174" extrusionOk="0">
                    <a:moveTo>
                      <a:pt x="6171" y="0"/>
                    </a:moveTo>
                    <a:cubicBezTo>
                      <a:pt x="5333" y="0"/>
                      <a:pt x="4448" y="86"/>
                      <a:pt x="3632" y="329"/>
                    </a:cubicBezTo>
                    <a:cubicBezTo>
                      <a:pt x="929" y="1127"/>
                      <a:pt x="0" y="3353"/>
                      <a:pt x="0" y="3353"/>
                    </a:cubicBezTo>
                    <a:cubicBezTo>
                      <a:pt x="0" y="3353"/>
                      <a:pt x="298" y="3556"/>
                      <a:pt x="822" y="3770"/>
                    </a:cubicBezTo>
                    <a:cubicBezTo>
                      <a:pt x="810" y="3794"/>
                      <a:pt x="810" y="3830"/>
                      <a:pt x="810" y="3853"/>
                    </a:cubicBezTo>
                    <a:cubicBezTo>
                      <a:pt x="810" y="3984"/>
                      <a:pt x="893" y="4092"/>
                      <a:pt x="1036" y="4092"/>
                    </a:cubicBezTo>
                    <a:cubicBezTo>
                      <a:pt x="1131" y="4092"/>
                      <a:pt x="1227" y="4020"/>
                      <a:pt x="1250" y="3913"/>
                    </a:cubicBezTo>
                    <a:cubicBezTo>
                      <a:pt x="1724" y="4055"/>
                      <a:pt x="2320" y="4174"/>
                      <a:pt x="3002" y="4174"/>
                    </a:cubicBezTo>
                    <a:cubicBezTo>
                      <a:pt x="3521" y="4174"/>
                      <a:pt x="4089" y="4105"/>
                      <a:pt x="4691" y="3925"/>
                    </a:cubicBezTo>
                    <a:cubicBezTo>
                      <a:pt x="7406" y="3127"/>
                      <a:pt x="9811" y="460"/>
                      <a:pt x="9811" y="460"/>
                    </a:cubicBezTo>
                    <a:cubicBezTo>
                      <a:pt x="9811" y="460"/>
                      <a:pt x="8118" y="0"/>
                      <a:pt x="617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63" name="Google Shape;6363;p46"/>
              <p:cNvSpPr/>
              <p:nvPr/>
            </p:nvSpPr>
            <p:spPr>
              <a:xfrm>
                <a:off x="1791275" y="3767850"/>
                <a:ext cx="116725" cy="251850"/>
              </a:xfrm>
              <a:custGeom>
                <a:avLst/>
                <a:gdLst/>
                <a:ahLst/>
                <a:cxnLst/>
                <a:rect l="l" t="t" r="r" b="b"/>
                <a:pathLst>
                  <a:path w="4669" h="10074" extrusionOk="0">
                    <a:moveTo>
                      <a:pt x="1584" y="1"/>
                    </a:moveTo>
                    <a:cubicBezTo>
                      <a:pt x="1584" y="1"/>
                      <a:pt x="1" y="1810"/>
                      <a:pt x="477" y="4596"/>
                    </a:cubicBezTo>
                    <a:cubicBezTo>
                      <a:pt x="965" y="7383"/>
                      <a:pt x="3335" y="10073"/>
                      <a:pt x="3335" y="10073"/>
                    </a:cubicBezTo>
                    <a:cubicBezTo>
                      <a:pt x="3335" y="10073"/>
                      <a:pt x="4668" y="6740"/>
                      <a:pt x="4180" y="3954"/>
                    </a:cubicBezTo>
                    <a:cubicBezTo>
                      <a:pt x="3704" y="1168"/>
                      <a:pt x="1584" y="1"/>
                      <a:pt x="158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64" name="Google Shape;6364;p46"/>
              <p:cNvSpPr/>
              <p:nvPr/>
            </p:nvSpPr>
            <p:spPr>
              <a:xfrm>
                <a:off x="2642575" y="3855400"/>
                <a:ext cx="241425" cy="108750"/>
              </a:xfrm>
              <a:custGeom>
                <a:avLst/>
                <a:gdLst/>
                <a:ahLst/>
                <a:cxnLst/>
                <a:rect l="l" t="t" r="r" b="b"/>
                <a:pathLst>
                  <a:path w="9657" h="4350" extrusionOk="0">
                    <a:moveTo>
                      <a:pt x="6287" y="511"/>
                    </a:moveTo>
                    <a:cubicBezTo>
                      <a:pt x="6466" y="511"/>
                      <a:pt x="6609" y="666"/>
                      <a:pt x="6585" y="844"/>
                    </a:cubicBezTo>
                    <a:cubicBezTo>
                      <a:pt x="6585" y="1016"/>
                      <a:pt x="6454" y="1143"/>
                      <a:pt x="6286" y="1143"/>
                    </a:cubicBezTo>
                    <a:cubicBezTo>
                      <a:pt x="6278" y="1143"/>
                      <a:pt x="6271" y="1143"/>
                      <a:pt x="6263" y="1142"/>
                    </a:cubicBezTo>
                    <a:cubicBezTo>
                      <a:pt x="6085" y="1142"/>
                      <a:pt x="5954" y="987"/>
                      <a:pt x="5966" y="809"/>
                    </a:cubicBezTo>
                    <a:cubicBezTo>
                      <a:pt x="5966" y="654"/>
                      <a:pt x="6109" y="511"/>
                      <a:pt x="6287" y="511"/>
                    </a:cubicBezTo>
                    <a:close/>
                    <a:moveTo>
                      <a:pt x="6721" y="1855"/>
                    </a:moveTo>
                    <a:cubicBezTo>
                      <a:pt x="6727" y="1855"/>
                      <a:pt x="6733" y="1855"/>
                      <a:pt x="6740" y="1856"/>
                    </a:cubicBezTo>
                    <a:cubicBezTo>
                      <a:pt x="6811" y="1856"/>
                      <a:pt x="6871" y="1916"/>
                      <a:pt x="6859" y="1987"/>
                    </a:cubicBezTo>
                    <a:cubicBezTo>
                      <a:pt x="6859" y="2053"/>
                      <a:pt x="6809" y="2108"/>
                      <a:pt x="6746" y="2108"/>
                    </a:cubicBezTo>
                    <a:cubicBezTo>
                      <a:pt x="6740" y="2108"/>
                      <a:pt x="6734" y="2108"/>
                      <a:pt x="6728" y="2107"/>
                    </a:cubicBezTo>
                    <a:cubicBezTo>
                      <a:pt x="6644" y="2107"/>
                      <a:pt x="6585" y="2047"/>
                      <a:pt x="6609" y="1976"/>
                    </a:cubicBezTo>
                    <a:cubicBezTo>
                      <a:pt x="6609" y="1910"/>
                      <a:pt x="6658" y="1855"/>
                      <a:pt x="6721" y="1855"/>
                    </a:cubicBezTo>
                    <a:close/>
                    <a:moveTo>
                      <a:pt x="6907" y="1"/>
                    </a:moveTo>
                    <a:cubicBezTo>
                      <a:pt x="6314" y="1"/>
                      <a:pt x="5651" y="90"/>
                      <a:pt x="4942" y="332"/>
                    </a:cubicBezTo>
                    <a:cubicBezTo>
                      <a:pt x="2275" y="1273"/>
                      <a:pt x="1" y="4047"/>
                      <a:pt x="1" y="4047"/>
                    </a:cubicBezTo>
                    <a:cubicBezTo>
                      <a:pt x="1" y="4047"/>
                      <a:pt x="1373" y="4350"/>
                      <a:pt x="3050" y="4350"/>
                    </a:cubicBezTo>
                    <a:cubicBezTo>
                      <a:pt x="4056" y="4350"/>
                      <a:pt x="5172" y="4241"/>
                      <a:pt x="6168" y="3892"/>
                    </a:cubicBezTo>
                    <a:cubicBezTo>
                      <a:pt x="8835" y="2964"/>
                      <a:pt x="9657" y="690"/>
                      <a:pt x="9657" y="690"/>
                    </a:cubicBezTo>
                    <a:cubicBezTo>
                      <a:pt x="9657" y="690"/>
                      <a:pt x="8556" y="1"/>
                      <a:pt x="6907"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65" name="Google Shape;6365;p46"/>
              <p:cNvSpPr/>
              <p:nvPr/>
            </p:nvSpPr>
            <p:spPr>
              <a:xfrm>
                <a:off x="2406550" y="3469300"/>
                <a:ext cx="139025" cy="229825"/>
              </a:xfrm>
              <a:custGeom>
                <a:avLst/>
                <a:gdLst/>
                <a:ahLst/>
                <a:cxnLst/>
                <a:rect l="l" t="t" r="r" b="b"/>
                <a:pathLst>
                  <a:path w="5561" h="9193" extrusionOk="0">
                    <a:moveTo>
                      <a:pt x="48" y="1"/>
                    </a:moveTo>
                    <a:cubicBezTo>
                      <a:pt x="48" y="1"/>
                      <a:pt x="0" y="560"/>
                      <a:pt x="0" y="1370"/>
                    </a:cubicBezTo>
                    <a:cubicBezTo>
                      <a:pt x="12" y="2656"/>
                      <a:pt x="179" y="4573"/>
                      <a:pt x="941" y="6109"/>
                    </a:cubicBezTo>
                    <a:cubicBezTo>
                      <a:pt x="2191" y="8657"/>
                      <a:pt x="4536" y="9192"/>
                      <a:pt x="4536" y="9192"/>
                    </a:cubicBezTo>
                    <a:cubicBezTo>
                      <a:pt x="4536" y="9192"/>
                      <a:pt x="5560" y="7002"/>
                      <a:pt x="4310" y="4466"/>
                    </a:cubicBezTo>
                    <a:cubicBezTo>
                      <a:pt x="3739" y="3275"/>
                      <a:pt x="2750" y="2227"/>
                      <a:pt x="1893" y="1453"/>
                    </a:cubicBezTo>
                    <a:cubicBezTo>
                      <a:pt x="905" y="560"/>
                      <a:pt x="48" y="1"/>
                      <a:pt x="48"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66" name="Google Shape;6366;p46"/>
              <p:cNvSpPr/>
              <p:nvPr/>
            </p:nvSpPr>
            <p:spPr>
              <a:xfrm>
                <a:off x="1922250" y="4346800"/>
                <a:ext cx="128625" cy="245575"/>
              </a:xfrm>
              <a:custGeom>
                <a:avLst/>
                <a:gdLst/>
                <a:ahLst/>
                <a:cxnLst/>
                <a:rect l="l" t="t" r="r" b="b"/>
                <a:pathLst>
                  <a:path w="5145" h="9823" extrusionOk="0">
                    <a:moveTo>
                      <a:pt x="4180" y="0"/>
                    </a:moveTo>
                    <a:cubicBezTo>
                      <a:pt x="4180" y="0"/>
                      <a:pt x="1548" y="2429"/>
                      <a:pt x="774" y="5132"/>
                    </a:cubicBezTo>
                    <a:cubicBezTo>
                      <a:pt x="1" y="7847"/>
                      <a:pt x="1382" y="9823"/>
                      <a:pt x="1382" y="9823"/>
                    </a:cubicBezTo>
                    <a:cubicBezTo>
                      <a:pt x="1382" y="9823"/>
                      <a:pt x="3596" y="8882"/>
                      <a:pt x="4370" y="6180"/>
                    </a:cubicBezTo>
                    <a:cubicBezTo>
                      <a:pt x="5144" y="3465"/>
                      <a:pt x="4180" y="0"/>
                      <a:pt x="4180"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67" name="Google Shape;6367;p46"/>
              <p:cNvSpPr/>
              <p:nvPr/>
            </p:nvSpPr>
            <p:spPr>
              <a:xfrm>
                <a:off x="2680675" y="4257200"/>
                <a:ext cx="23550" cy="22950"/>
              </a:xfrm>
              <a:custGeom>
                <a:avLst/>
                <a:gdLst/>
                <a:ahLst/>
                <a:cxnLst/>
                <a:rect l="l" t="t" r="r" b="b"/>
                <a:pathLst>
                  <a:path w="942" h="918" extrusionOk="0">
                    <a:moveTo>
                      <a:pt x="513" y="1"/>
                    </a:moveTo>
                    <a:cubicBezTo>
                      <a:pt x="346" y="1"/>
                      <a:pt x="203" y="84"/>
                      <a:pt x="108" y="215"/>
                    </a:cubicBezTo>
                    <a:cubicBezTo>
                      <a:pt x="48" y="298"/>
                      <a:pt x="25" y="370"/>
                      <a:pt x="25" y="441"/>
                    </a:cubicBezTo>
                    <a:cubicBezTo>
                      <a:pt x="1" y="691"/>
                      <a:pt x="215" y="905"/>
                      <a:pt x="465" y="917"/>
                    </a:cubicBezTo>
                    <a:cubicBezTo>
                      <a:pt x="473" y="918"/>
                      <a:pt x="480" y="918"/>
                      <a:pt x="487" y="918"/>
                    </a:cubicBezTo>
                    <a:cubicBezTo>
                      <a:pt x="715" y="918"/>
                      <a:pt x="895" y="743"/>
                      <a:pt x="929" y="512"/>
                    </a:cubicBezTo>
                    <a:cubicBezTo>
                      <a:pt x="929" y="501"/>
                      <a:pt x="941" y="489"/>
                      <a:pt x="941" y="477"/>
                    </a:cubicBezTo>
                    <a:cubicBezTo>
                      <a:pt x="941" y="393"/>
                      <a:pt x="929" y="334"/>
                      <a:pt x="917" y="274"/>
                    </a:cubicBezTo>
                    <a:cubicBezTo>
                      <a:pt x="834" y="120"/>
                      <a:pt x="691" y="1"/>
                      <a:pt x="513"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68" name="Google Shape;6368;p46"/>
              <p:cNvSpPr/>
              <p:nvPr/>
            </p:nvSpPr>
            <p:spPr>
              <a:xfrm>
                <a:off x="2320225" y="3884525"/>
                <a:ext cx="26800" cy="26250"/>
              </a:xfrm>
              <a:custGeom>
                <a:avLst/>
                <a:gdLst/>
                <a:ahLst/>
                <a:cxnLst/>
                <a:rect l="l" t="t" r="r" b="b"/>
                <a:pathLst>
                  <a:path w="1072" h="1050" extrusionOk="0">
                    <a:moveTo>
                      <a:pt x="528" y="1"/>
                    </a:moveTo>
                    <a:cubicBezTo>
                      <a:pt x="262" y="1"/>
                      <a:pt x="12" y="234"/>
                      <a:pt x="12" y="513"/>
                    </a:cubicBezTo>
                    <a:cubicBezTo>
                      <a:pt x="0" y="799"/>
                      <a:pt x="226" y="1037"/>
                      <a:pt x="524" y="1049"/>
                    </a:cubicBezTo>
                    <a:cubicBezTo>
                      <a:pt x="531" y="1049"/>
                      <a:pt x="538" y="1049"/>
                      <a:pt x="545" y="1049"/>
                    </a:cubicBezTo>
                    <a:cubicBezTo>
                      <a:pt x="822" y="1049"/>
                      <a:pt x="1060" y="816"/>
                      <a:pt x="1060" y="537"/>
                    </a:cubicBezTo>
                    <a:cubicBezTo>
                      <a:pt x="1072" y="263"/>
                      <a:pt x="834" y="1"/>
                      <a:pt x="548" y="1"/>
                    </a:cubicBezTo>
                    <a:cubicBezTo>
                      <a:pt x="541" y="1"/>
                      <a:pt x="535" y="1"/>
                      <a:pt x="528"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69" name="Google Shape;6369;p46"/>
              <p:cNvSpPr/>
              <p:nvPr/>
            </p:nvSpPr>
            <p:spPr>
              <a:xfrm>
                <a:off x="2704200" y="3732725"/>
                <a:ext cx="39600" cy="38750"/>
              </a:xfrm>
              <a:custGeom>
                <a:avLst/>
                <a:gdLst/>
                <a:ahLst/>
                <a:cxnLst/>
                <a:rect l="l" t="t" r="r" b="b"/>
                <a:pathLst>
                  <a:path w="1584" h="1550" extrusionOk="0">
                    <a:moveTo>
                      <a:pt x="800" y="0"/>
                    </a:moveTo>
                    <a:cubicBezTo>
                      <a:pt x="381" y="0"/>
                      <a:pt x="36" y="330"/>
                      <a:pt x="12" y="751"/>
                    </a:cubicBezTo>
                    <a:cubicBezTo>
                      <a:pt x="0" y="1179"/>
                      <a:pt x="334" y="1537"/>
                      <a:pt x="762" y="1549"/>
                    </a:cubicBezTo>
                    <a:cubicBezTo>
                      <a:pt x="777" y="1549"/>
                      <a:pt x="791" y="1550"/>
                      <a:pt x="805" y="1550"/>
                    </a:cubicBezTo>
                    <a:cubicBezTo>
                      <a:pt x="1215" y="1550"/>
                      <a:pt x="1548" y="1225"/>
                      <a:pt x="1560" y="810"/>
                    </a:cubicBezTo>
                    <a:cubicBezTo>
                      <a:pt x="1584" y="382"/>
                      <a:pt x="1250" y="25"/>
                      <a:pt x="822" y="1"/>
                    </a:cubicBezTo>
                    <a:cubicBezTo>
                      <a:pt x="814" y="1"/>
                      <a:pt x="807" y="0"/>
                      <a:pt x="800"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70" name="Google Shape;6370;p46"/>
              <p:cNvSpPr/>
              <p:nvPr/>
            </p:nvSpPr>
            <p:spPr>
              <a:xfrm>
                <a:off x="2376475" y="3956275"/>
                <a:ext cx="42600" cy="42600"/>
              </a:xfrm>
              <a:custGeom>
                <a:avLst/>
                <a:gdLst/>
                <a:ahLst/>
                <a:cxnLst/>
                <a:rect l="l" t="t" r="r" b="b"/>
                <a:pathLst>
                  <a:path w="1704" h="1704" extrusionOk="0">
                    <a:moveTo>
                      <a:pt x="872" y="0"/>
                    </a:moveTo>
                    <a:cubicBezTo>
                      <a:pt x="417" y="0"/>
                      <a:pt x="24" y="376"/>
                      <a:pt x="12" y="822"/>
                    </a:cubicBezTo>
                    <a:cubicBezTo>
                      <a:pt x="1" y="1298"/>
                      <a:pt x="370" y="1691"/>
                      <a:pt x="834" y="1703"/>
                    </a:cubicBezTo>
                    <a:cubicBezTo>
                      <a:pt x="842" y="1703"/>
                      <a:pt x="850" y="1703"/>
                      <a:pt x="858" y="1703"/>
                    </a:cubicBezTo>
                    <a:cubicBezTo>
                      <a:pt x="1264" y="1703"/>
                      <a:pt x="1609" y="1410"/>
                      <a:pt x="1691" y="1036"/>
                    </a:cubicBezTo>
                    <a:cubicBezTo>
                      <a:pt x="1703" y="989"/>
                      <a:pt x="1703" y="929"/>
                      <a:pt x="1703" y="881"/>
                    </a:cubicBezTo>
                    <a:cubicBezTo>
                      <a:pt x="1703" y="798"/>
                      <a:pt x="1691" y="703"/>
                      <a:pt x="1679" y="631"/>
                    </a:cubicBezTo>
                    <a:cubicBezTo>
                      <a:pt x="1584" y="274"/>
                      <a:pt x="1274" y="24"/>
                      <a:pt x="893" y="0"/>
                    </a:cubicBezTo>
                    <a:cubicBezTo>
                      <a:pt x="886" y="0"/>
                      <a:pt x="879" y="0"/>
                      <a:pt x="87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71" name="Google Shape;6371;p46"/>
              <p:cNvSpPr/>
              <p:nvPr/>
            </p:nvSpPr>
            <p:spPr>
              <a:xfrm>
                <a:off x="2193425" y="3521950"/>
                <a:ext cx="21450" cy="20925"/>
              </a:xfrm>
              <a:custGeom>
                <a:avLst/>
                <a:gdLst/>
                <a:ahLst/>
                <a:cxnLst/>
                <a:rect l="l" t="t" r="r" b="b"/>
                <a:pathLst>
                  <a:path w="858" h="837" extrusionOk="0">
                    <a:moveTo>
                      <a:pt x="406" y="0"/>
                    </a:moveTo>
                    <a:cubicBezTo>
                      <a:pt x="205" y="0"/>
                      <a:pt x="23" y="192"/>
                      <a:pt x="12" y="395"/>
                    </a:cubicBezTo>
                    <a:cubicBezTo>
                      <a:pt x="0" y="621"/>
                      <a:pt x="191" y="812"/>
                      <a:pt x="417" y="836"/>
                    </a:cubicBezTo>
                    <a:cubicBezTo>
                      <a:pt x="424" y="836"/>
                      <a:pt x="431" y="836"/>
                      <a:pt x="438" y="836"/>
                    </a:cubicBezTo>
                    <a:cubicBezTo>
                      <a:pt x="666" y="836"/>
                      <a:pt x="846" y="650"/>
                      <a:pt x="846" y="431"/>
                    </a:cubicBezTo>
                    <a:cubicBezTo>
                      <a:pt x="857" y="205"/>
                      <a:pt x="667" y="14"/>
                      <a:pt x="441" y="2"/>
                    </a:cubicBezTo>
                    <a:cubicBezTo>
                      <a:pt x="429" y="1"/>
                      <a:pt x="418" y="0"/>
                      <a:pt x="406"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72" name="Google Shape;6372;p46"/>
              <p:cNvSpPr/>
              <p:nvPr/>
            </p:nvSpPr>
            <p:spPr>
              <a:xfrm>
                <a:off x="2608350" y="3510075"/>
                <a:ext cx="20850" cy="8375"/>
              </a:xfrm>
              <a:custGeom>
                <a:avLst/>
                <a:gdLst/>
                <a:ahLst/>
                <a:cxnLst/>
                <a:rect l="l" t="t" r="r" b="b"/>
                <a:pathLst>
                  <a:path w="834" h="335" extrusionOk="0">
                    <a:moveTo>
                      <a:pt x="0" y="1"/>
                    </a:moveTo>
                    <a:cubicBezTo>
                      <a:pt x="36" y="191"/>
                      <a:pt x="191" y="334"/>
                      <a:pt x="393" y="334"/>
                    </a:cubicBezTo>
                    <a:cubicBezTo>
                      <a:pt x="608" y="334"/>
                      <a:pt x="774" y="203"/>
                      <a:pt x="834" y="25"/>
                    </a:cubicBezTo>
                    <a:lnTo>
                      <a:pt x="0" y="1"/>
                    </a:ln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73" name="Google Shape;6373;p46"/>
              <p:cNvSpPr/>
              <p:nvPr/>
            </p:nvSpPr>
            <p:spPr>
              <a:xfrm>
                <a:off x="2142825" y="3728275"/>
                <a:ext cx="10125" cy="10125"/>
              </a:xfrm>
              <a:custGeom>
                <a:avLst/>
                <a:gdLst/>
                <a:ahLst/>
                <a:cxnLst/>
                <a:rect l="l" t="t" r="r" b="b"/>
                <a:pathLst>
                  <a:path w="405" h="405" extrusionOk="0">
                    <a:moveTo>
                      <a:pt x="203" y="0"/>
                    </a:moveTo>
                    <a:cubicBezTo>
                      <a:pt x="107" y="0"/>
                      <a:pt x="12" y="84"/>
                      <a:pt x="0" y="203"/>
                    </a:cubicBezTo>
                    <a:cubicBezTo>
                      <a:pt x="0" y="322"/>
                      <a:pt x="83" y="405"/>
                      <a:pt x="191" y="405"/>
                    </a:cubicBezTo>
                    <a:cubicBezTo>
                      <a:pt x="298" y="405"/>
                      <a:pt x="381" y="334"/>
                      <a:pt x="405" y="214"/>
                    </a:cubicBezTo>
                    <a:cubicBezTo>
                      <a:pt x="405" y="107"/>
                      <a:pt x="322" y="24"/>
                      <a:pt x="203"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74" name="Google Shape;6374;p46"/>
              <p:cNvSpPr/>
              <p:nvPr/>
            </p:nvSpPr>
            <p:spPr>
              <a:xfrm>
                <a:off x="2076450" y="3832450"/>
                <a:ext cx="18775" cy="18775"/>
              </a:xfrm>
              <a:custGeom>
                <a:avLst/>
                <a:gdLst/>
                <a:ahLst/>
                <a:cxnLst/>
                <a:rect l="l" t="t" r="r" b="b"/>
                <a:pathLst>
                  <a:path w="751" h="751" extrusionOk="0">
                    <a:moveTo>
                      <a:pt x="393" y="0"/>
                    </a:moveTo>
                    <a:cubicBezTo>
                      <a:pt x="179" y="0"/>
                      <a:pt x="24" y="155"/>
                      <a:pt x="0" y="358"/>
                    </a:cubicBezTo>
                    <a:cubicBezTo>
                      <a:pt x="0" y="572"/>
                      <a:pt x="155" y="739"/>
                      <a:pt x="357" y="750"/>
                    </a:cubicBezTo>
                    <a:cubicBezTo>
                      <a:pt x="572" y="750"/>
                      <a:pt x="738" y="596"/>
                      <a:pt x="750" y="393"/>
                    </a:cubicBezTo>
                    <a:cubicBezTo>
                      <a:pt x="750" y="179"/>
                      <a:pt x="595" y="24"/>
                      <a:pt x="393"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75" name="Google Shape;6375;p46"/>
              <p:cNvSpPr/>
              <p:nvPr/>
            </p:nvSpPr>
            <p:spPr>
              <a:xfrm>
                <a:off x="1902300" y="3998525"/>
                <a:ext cx="23250" cy="22350"/>
              </a:xfrm>
              <a:custGeom>
                <a:avLst/>
                <a:gdLst/>
                <a:ahLst/>
                <a:cxnLst/>
                <a:rect l="l" t="t" r="r" b="b"/>
                <a:pathLst>
                  <a:path w="930" h="894" extrusionOk="0">
                    <a:moveTo>
                      <a:pt x="456" y="1"/>
                    </a:moveTo>
                    <a:cubicBezTo>
                      <a:pt x="216" y="1"/>
                      <a:pt x="25" y="198"/>
                      <a:pt x="25" y="430"/>
                    </a:cubicBezTo>
                    <a:cubicBezTo>
                      <a:pt x="1" y="680"/>
                      <a:pt x="203" y="894"/>
                      <a:pt x="453" y="894"/>
                    </a:cubicBezTo>
                    <a:cubicBezTo>
                      <a:pt x="703" y="894"/>
                      <a:pt x="918" y="703"/>
                      <a:pt x="918" y="465"/>
                    </a:cubicBezTo>
                    <a:cubicBezTo>
                      <a:pt x="930" y="203"/>
                      <a:pt x="715" y="1"/>
                      <a:pt x="477" y="1"/>
                    </a:cubicBezTo>
                    <a:cubicBezTo>
                      <a:pt x="470" y="1"/>
                      <a:pt x="463" y="1"/>
                      <a:pt x="456"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76" name="Google Shape;6376;p46"/>
              <p:cNvSpPr/>
              <p:nvPr/>
            </p:nvSpPr>
            <p:spPr>
              <a:xfrm>
                <a:off x="1944875" y="3946150"/>
                <a:ext cx="40200" cy="39325"/>
              </a:xfrm>
              <a:custGeom>
                <a:avLst/>
                <a:gdLst/>
                <a:ahLst/>
                <a:cxnLst/>
                <a:rect l="l" t="t" r="r" b="b"/>
                <a:pathLst>
                  <a:path w="1608" h="1573" extrusionOk="0">
                    <a:moveTo>
                      <a:pt x="834" y="1"/>
                    </a:moveTo>
                    <a:cubicBezTo>
                      <a:pt x="786" y="1"/>
                      <a:pt x="727" y="1"/>
                      <a:pt x="679" y="12"/>
                    </a:cubicBezTo>
                    <a:cubicBezTo>
                      <a:pt x="310" y="72"/>
                      <a:pt x="24" y="382"/>
                      <a:pt x="12" y="751"/>
                    </a:cubicBezTo>
                    <a:cubicBezTo>
                      <a:pt x="0" y="1096"/>
                      <a:pt x="215" y="1394"/>
                      <a:pt x="512" y="1513"/>
                    </a:cubicBezTo>
                    <a:cubicBezTo>
                      <a:pt x="596" y="1548"/>
                      <a:pt x="679" y="1560"/>
                      <a:pt x="774" y="1572"/>
                    </a:cubicBezTo>
                    <a:cubicBezTo>
                      <a:pt x="782" y="1572"/>
                      <a:pt x="789" y="1572"/>
                      <a:pt x="797" y="1572"/>
                    </a:cubicBezTo>
                    <a:cubicBezTo>
                      <a:pt x="1216" y="1572"/>
                      <a:pt x="1572" y="1243"/>
                      <a:pt x="1596" y="810"/>
                    </a:cubicBezTo>
                    <a:cubicBezTo>
                      <a:pt x="1608" y="382"/>
                      <a:pt x="1263" y="12"/>
                      <a:pt x="83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77" name="Google Shape;6377;p46"/>
              <p:cNvSpPr/>
              <p:nvPr/>
            </p:nvSpPr>
            <p:spPr>
              <a:xfrm>
                <a:off x="2163950" y="4438775"/>
                <a:ext cx="24725" cy="23850"/>
              </a:xfrm>
              <a:custGeom>
                <a:avLst/>
                <a:gdLst/>
                <a:ahLst/>
                <a:cxnLst/>
                <a:rect l="l" t="t" r="r" b="b"/>
                <a:pathLst>
                  <a:path w="989" h="954" extrusionOk="0">
                    <a:moveTo>
                      <a:pt x="512" y="0"/>
                    </a:moveTo>
                    <a:cubicBezTo>
                      <a:pt x="239" y="0"/>
                      <a:pt x="12" y="191"/>
                      <a:pt x="12" y="453"/>
                    </a:cubicBezTo>
                    <a:cubicBezTo>
                      <a:pt x="0" y="715"/>
                      <a:pt x="215" y="929"/>
                      <a:pt x="477" y="953"/>
                    </a:cubicBezTo>
                    <a:cubicBezTo>
                      <a:pt x="483" y="953"/>
                      <a:pt x="490" y="953"/>
                      <a:pt x="497" y="953"/>
                    </a:cubicBezTo>
                    <a:cubicBezTo>
                      <a:pt x="739" y="953"/>
                      <a:pt x="953" y="743"/>
                      <a:pt x="965" y="488"/>
                    </a:cubicBezTo>
                    <a:cubicBezTo>
                      <a:pt x="989" y="227"/>
                      <a:pt x="774" y="12"/>
                      <a:pt x="51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78" name="Google Shape;6378;p46"/>
              <p:cNvSpPr/>
              <p:nvPr/>
            </p:nvSpPr>
            <p:spPr>
              <a:xfrm>
                <a:off x="2440475" y="4363475"/>
                <a:ext cx="12225" cy="12225"/>
              </a:xfrm>
              <a:custGeom>
                <a:avLst/>
                <a:gdLst/>
                <a:ahLst/>
                <a:cxnLst/>
                <a:rect l="l" t="t" r="r" b="b"/>
                <a:pathLst>
                  <a:path w="489" h="489" extrusionOk="0">
                    <a:moveTo>
                      <a:pt x="250" y="0"/>
                    </a:moveTo>
                    <a:cubicBezTo>
                      <a:pt x="119" y="0"/>
                      <a:pt x="0" y="107"/>
                      <a:pt x="0" y="238"/>
                    </a:cubicBezTo>
                    <a:cubicBezTo>
                      <a:pt x="0" y="369"/>
                      <a:pt x="108" y="476"/>
                      <a:pt x="238" y="488"/>
                    </a:cubicBezTo>
                    <a:cubicBezTo>
                      <a:pt x="369" y="488"/>
                      <a:pt x="489" y="393"/>
                      <a:pt x="489" y="250"/>
                    </a:cubicBezTo>
                    <a:cubicBezTo>
                      <a:pt x="489" y="119"/>
                      <a:pt x="381" y="0"/>
                      <a:pt x="250"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79" name="Google Shape;6379;p46"/>
              <p:cNvSpPr/>
              <p:nvPr/>
            </p:nvSpPr>
            <p:spPr>
              <a:xfrm>
                <a:off x="3252775" y="4584325"/>
                <a:ext cx="32775" cy="32475"/>
              </a:xfrm>
              <a:custGeom>
                <a:avLst/>
                <a:gdLst/>
                <a:ahLst/>
                <a:cxnLst/>
                <a:rect l="l" t="t" r="r" b="b"/>
                <a:pathLst>
                  <a:path w="1311" h="1299" extrusionOk="0">
                    <a:moveTo>
                      <a:pt x="667" y="0"/>
                    </a:moveTo>
                    <a:cubicBezTo>
                      <a:pt x="322" y="12"/>
                      <a:pt x="24" y="274"/>
                      <a:pt x="12" y="631"/>
                    </a:cubicBezTo>
                    <a:cubicBezTo>
                      <a:pt x="1" y="989"/>
                      <a:pt x="274" y="1286"/>
                      <a:pt x="632" y="1298"/>
                    </a:cubicBezTo>
                    <a:lnTo>
                      <a:pt x="727" y="1298"/>
                    </a:lnTo>
                    <a:cubicBezTo>
                      <a:pt x="1036" y="1274"/>
                      <a:pt x="1286" y="1001"/>
                      <a:pt x="1286" y="679"/>
                    </a:cubicBezTo>
                    <a:cubicBezTo>
                      <a:pt x="1310" y="346"/>
                      <a:pt x="1072" y="84"/>
                      <a:pt x="751" y="24"/>
                    </a:cubicBezTo>
                    <a:cubicBezTo>
                      <a:pt x="727" y="24"/>
                      <a:pt x="691" y="0"/>
                      <a:pt x="667"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80" name="Google Shape;6380;p46"/>
              <p:cNvSpPr/>
              <p:nvPr/>
            </p:nvSpPr>
            <p:spPr>
              <a:xfrm>
                <a:off x="2967325" y="4164025"/>
                <a:ext cx="28000" cy="27125"/>
              </a:xfrm>
              <a:custGeom>
                <a:avLst/>
                <a:gdLst/>
                <a:ahLst/>
                <a:cxnLst/>
                <a:rect l="l" t="t" r="r" b="b"/>
                <a:pathLst>
                  <a:path w="1120" h="1085" extrusionOk="0">
                    <a:moveTo>
                      <a:pt x="562" y="0"/>
                    </a:moveTo>
                    <a:cubicBezTo>
                      <a:pt x="274" y="0"/>
                      <a:pt x="24" y="234"/>
                      <a:pt x="12" y="525"/>
                    </a:cubicBezTo>
                    <a:cubicBezTo>
                      <a:pt x="0" y="822"/>
                      <a:pt x="239" y="1072"/>
                      <a:pt x="536" y="1084"/>
                    </a:cubicBezTo>
                    <a:cubicBezTo>
                      <a:pt x="834" y="1084"/>
                      <a:pt x="1084" y="846"/>
                      <a:pt x="1096" y="549"/>
                    </a:cubicBezTo>
                    <a:cubicBezTo>
                      <a:pt x="1120" y="251"/>
                      <a:pt x="881" y="1"/>
                      <a:pt x="584" y="1"/>
                    </a:cubicBezTo>
                    <a:cubicBezTo>
                      <a:pt x="577" y="1"/>
                      <a:pt x="570" y="0"/>
                      <a:pt x="56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81" name="Google Shape;6381;p46"/>
              <p:cNvSpPr/>
              <p:nvPr/>
            </p:nvSpPr>
            <p:spPr>
              <a:xfrm>
                <a:off x="2876250" y="3915200"/>
                <a:ext cx="15200" cy="15200"/>
              </a:xfrm>
              <a:custGeom>
                <a:avLst/>
                <a:gdLst/>
                <a:ahLst/>
                <a:cxnLst/>
                <a:rect l="l" t="t" r="r" b="b"/>
                <a:pathLst>
                  <a:path w="608" h="608" extrusionOk="0">
                    <a:moveTo>
                      <a:pt x="310" y="0"/>
                    </a:moveTo>
                    <a:cubicBezTo>
                      <a:pt x="143" y="0"/>
                      <a:pt x="0" y="131"/>
                      <a:pt x="0" y="298"/>
                    </a:cubicBezTo>
                    <a:cubicBezTo>
                      <a:pt x="0" y="465"/>
                      <a:pt x="119" y="607"/>
                      <a:pt x="298" y="607"/>
                    </a:cubicBezTo>
                    <a:cubicBezTo>
                      <a:pt x="453" y="607"/>
                      <a:pt x="607" y="488"/>
                      <a:pt x="607" y="310"/>
                    </a:cubicBezTo>
                    <a:cubicBezTo>
                      <a:pt x="607" y="143"/>
                      <a:pt x="488" y="0"/>
                      <a:pt x="310"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82" name="Google Shape;6382;p46"/>
              <p:cNvSpPr/>
              <p:nvPr/>
            </p:nvSpPr>
            <p:spPr>
              <a:xfrm>
                <a:off x="3162000" y="3886625"/>
                <a:ext cx="16975" cy="17000"/>
              </a:xfrm>
              <a:custGeom>
                <a:avLst/>
                <a:gdLst/>
                <a:ahLst/>
                <a:cxnLst/>
                <a:rect l="l" t="t" r="r" b="b"/>
                <a:pathLst>
                  <a:path w="679" h="680" extrusionOk="0">
                    <a:moveTo>
                      <a:pt x="357" y="0"/>
                    </a:moveTo>
                    <a:cubicBezTo>
                      <a:pt x="155" y="0"/>
                      <a:pt x="12" y="131"/>
                      <a:pt x="0" y="322"/>
                    </a:cubicBezTo>
                    <a:cubicBezTo>
                      <a:pt x="0" y="512"/>
                      <a:pt x="131" y="667"/>
                      <a:pt x="322" y="679"/>
                    </a:cubicBezTo>
                    <a:cubicBezTo>
                      <a:pt x="329" y="679"/>
                      <a:pt x="336" y="680"/>
                      <a:pt x="344" y="680"/>
                    </a:cubicBezTo>
                    <a:cubicBezTo>
                      <a:pt x="525" y="680"/>
                      <a:pt x="679" y="541"/>
                      <a:pt x="679" y="357"/>
                    </a:cubicBezTo>
                    <a:cubicBezTo>
                      <a:pt x="679" y="155"/>
                      <a:pt x="548" y="12"/>
                      <a:pt x="357"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83" name="Google Shape;6383;p46"/>
              <p:cNvSpPr/>
              <p:nvPr/>
            </p:nvSpPr>
            <p:spPr>
              <a:xfrm>
                <a:off x="3141150" y="3648800"/>
                <a:ext cx="16700" cy="16675"/>
              </a:xfrm>
              <a:custGeom>
                <a:avLst/>
                <a:gdLst/>
                <a:ahLst/>
                <a:cxnLst/>
                <a:rect l="l" t="t" r="r" b="b"/>
                <a:pathLst>
                  <a:path w="668" h="667" extrusionOk="0">
                    <a:moveTo>
                      <a:pt x="334" y="0"/>
                    </a:moveTo>
                    <a:cubicBezTo>
                      <a:pt x="155" y="0"/>
                      <a:pt x="1" y="131"/>
                      <a:pt x="1" y="322"/>
                    </a:cubicBezTo>
                    <a:cubicBezTo>
                      <a:pt x="1" y="500"/>
                      <a:pt x="132" y="667"/>
                      <a:pt x="322" y="667"/>
                    </a:cubicBezTo>
                    <a:cubicBezTo>
                      <a:pt x="501" y="667"/>
                      <a:pt x="667" y="524"/>
                      <a:pt x="667" y="345"/>
                    </a:cubicBezTo>
                    <a:cubicBezTo>
                      <a:pt x="667" y="167"/>
                      <a:pt x="536" y="0"/>
                      <a:pt x="334"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84" name="Google Shape;6384;p46"/>
              <p:cNvSpPr/>
              <p:nvPr/>
            </p:nvSpPr>
            <p:spPr>
              <a:xfrm>
                <a:off x="3191750" y="4290250"/>
                <a:ext cx="108975" cy="253025"/>
              </a:xfrm>
              <a:custGeom>
                <a:avLst/>
                <a:gdLst/>
                <a:ahLst/>
                <a:cxnLst/>
                <a:rect l="l" t="t" r="r" b="b"/>
                <a:pathLst>
                  <a:path w="4359" h="10121" extrusionOk="0">
                    <a:moveTo>
                      <a:pt x="2918" y="0"/>
                    </a:moveTo>
                    <a:cubicBezTo>
                      <a:pt x="2918" y="0"/>
                      <a:pt x="834" y="1215"/>
                      <a:pt x="417" y="4013"/>
                    </a:cubicBezTo>
                    <a:cubicBezTo>
                      <a:pt x="1" y="6810"/>
                      <a:pt x="1406" y="10120"/>
                      <a:pt x="1406" y="10120"/>
                    </a:cubicBezTo>
                    <a:cubicBezTo>
                      <a:pt x="1406" y="10120"/>
                      <a:pt x="2239" y="9120"/>
                      <a:pt x="3001" y="7727"/>
                    </a:cubicBezTo>
                    <a:cubicBezTo>
                      <a:pt x="2858" y="7632"/>
                      <a:pt x="2751" y="7453"/>
                      <a:pt x="2751" y="7263"/>
                    </a:cubicBezTo>
                    <a:cubicBezTo>
                      <a:pt x="2763" y="6984"/>
                      <a:pt x="2990" y="6751"/>
                      <a:pt x="3266" y="6751"/>
                    </a:cubicBezTo>
                    <a:cubicBezTo>
                      <a:pt x="3273" y="6751"/>
                      <a:pt x="3280" y="6751"/>
                      <a:pt x="3287" y="6751"/>
                    </a:cubicBezTo>
                    <a:cubicBezTo>
                      <a:pt x="3311" y="6751"/>
                      <a:pt x="3358" y="6775"/>
                      <a:pt x="3394" y="6787"/>
                    </a:cubicBezTo>
                    <a:lnTo>
                      <a:pt x="3454" y="6787"/>
                    </a:lnTo>
                    <a:cubicBezTo>
                      <a:pt x="3763" y="6084"/>
                      <a:pt x="4013" y="5322"/>
                      <a:pt x="4132" y="4572"/>
                    </a:cubicBezTo>
                    <a:cubicBezTo>
                      <a:pt x="4358" y="3048"/>
                      <a:pt x="3989" y="1846"/>
                      <a:pt x="3585" y="1036"/>
                    </a:cubicBezTo>
                    <a:cubicBezTo>
                      <a:pt x="3251" y="369"/>
                      <a:pt x="2918" y="0"/>
                      <a:pt x="2918"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85" name="Google Shape;6385;p46"/>
              <p:cNvSpPr/>
              <p:nvPr/>
            </p:nvSpPr>
            <p:spPr>
              <a:xfrm>
                <a:off x="4223125" y="4403950"/>
                <a:ext cx="153025" cy="218800"/>
              </a:xfrm>
              <a:custGeom>
                <a:avLst/>
                <a:gdLst/>
                <a:ahLst/>
                <a:cxnLst/>
                <a:rect l="l" t="t" r="r" b="b"/>
                <a:pathLst>
                  <a:path w="6121" h="8752" extrusionOk="0">
                    <a:moveTo>
                      <a:pt x="811" y="0"/>
                    </a:moveTo>
                    <a:cubicBezTo>
                      <a:pt x="810" y="0"/>
                      <a:pt x="1" y="2263"/>
                      <a:pt x="1453" y="4691"/>
                    </a:cubicBezTo>
                    <a:cubicBezTo>
                      <a:pt x="2906" y="7108"/>
                      <a:pt x="6109" y="8751"/>
                      <a:pt x="6109" y="8751"/>
                    </a:cubicBezTo>
                    <a:cubicBezTo>
                      <a:pt x="6109" y="8751"/>
                      <a:pt x="6121" y="5168"/>
                      <a:pt x="4668" y="2739"/>
                    </a:cubicBezTo>
                    <a:cubicBezTo>
                      <a:pt x="3204" y="322"/>
                      <a:pt x="811" y="0"/>
                      <a:pt x="81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86" name="Google Shape;6386;p46"/>
              <p:cNvSpPr/>
              <p:nvPr/>
            </p:nvSpPr>
            <p:spPr>
              <a:xfrm>
                <a:off x="3727825" y="4050275"/>
                <a:ext cx="245300" cy="104500"/>
              </a:xfrm>
              <a:custGeom>
                <a:avLst/>
                <a:gdLst/>
                <a:ahLst/>
                <a:cxnLst/>
                <a:rect l="l" t="t" r="r" b="b"/>
                <a:pathLst>
                  <a:path w="9812" h="4180" extrusionOk="0">
                    <a:moveTo>
                      <a:pt x="6163" y="1"/>
                    </a:moveTo>
                    <a:cubicBezTo>
                      <a:pt x="5326" y="1"/>
                      <a:pt x="4444" y="84"/>
                      <a:pt x="3632" y="324"/>
                    </a:cubicBezTo>
                    <a:cubicBezTo>
                      <a:pt x="918" y="1134"/>
                      <a:pt x="1" y="3348"/>
                      <a:pt x="1" y="3348"/>
                    </a:cubicBezTo>
                    <a:cubicBezTo>
                      <a:pt x="1" y="3348"/>
                      <a:pt x="299" y="3551"/>
                      <a:pt x="822" y="3765"/>
                    </a:cubicBezTo>
                    <a:cubicBezTo>
                      <a:pt x="799" y="3789"/>
                      <a:pt x="799" y="3825"/>
                      <a:pt x="799" y="3848"/>
                    </a:cubicBezTo>
                    <a:cubicBezTo>
                      <a:pt x="799" y="3991"/>
                      <a:pt x="894" y="4087"/>
                      <a:pt x="1025" y="4087"/>
                    </a:cubicBezTo>
                    <a:cubicBezTo>
                      <a:pt x="1132" y="4087"/>
                      <a:pt x="1215" y="4015"/>
                      <a:pt x="1251" y="3908"/>
                    </a:cubicBezTo>
                    <a:cubicBezTo>
                      <a:pt x="1727" y="4057"/>
                      <a:pt x="2323" y="4180"/>
                      <a:pt x="3008" y="4180"/>
                    </a:cubicBezTo>
                    <a:cubicBezTo>
                      <a:pt x="3523" y="4180"/>
                      <a:pt x="4089" y="4111"/>
                      <a:pt x="4692" y="3932"/>
                    </a:cubicBezTo>
                    <a:cubicBezTo>
                      <a:pt x="7395" y="3122"/>
                      <a:pt x="9812" y="455"/>
                      <a:pt x="9812" y="455"/>
                    </a:cubicBezTo>
                    <a:cubicBezTo>
                      <a:pt x="9812" y="455"/>
                      <a:pt x="8110" y="1"/>
                      <a:pt x="6163"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87" name="Google Shape;6387;p46"/>
              <p:cNvSpPr/>
              <p:nvPr/>
            </p:nvSpPr>
            <p:spPr>
              <a:xfrm>
                <a:off x="3433750" y="3822025"/>
                <a:ext cx="117000" cy="252150"/>
              </a:xfrm>
              <a:custGeom>
                <a:avLst/>
                <a:gdLst/>
                <a:ahLst/>
                <a:cxnLst/>
                <a:rect l="l" t="t" r="r" b="b"/>
                <a:pathLst>
                  <a:path w="4680" h="10086" extrusionOk="0">
                    <a:moveTo>
                      <a:pt x="1596" y="1"/>
                    </a:moveTo>
                    <a:cubicBezTo>
                      <a:pt x="1596" y="1"/>
                      <a:pt x="1" y="1822"/>
                      <a:pt x="477" y="4608"/>
                    </a:cubicBezTo>
                    <a:cubicBezTo>
                      <a:pt x="953" y="7382"/>
                      <a:pt x="3334" y="10085"/>
                      <a:pt x="3334" y="10085"/>
                    </a:cubicBezTo>
                    <a:cubicBezTo>
                      <a:pt x="3334" y="10085"/>
                      <a:pt x="4680" y="6751"/>
                      <a:pt x="4192" y="3965"/>
                    </a:cubicBezTo>
                    <a:cubicBezTo>
                      <a:pt x="3715" y="1179"/>
                      <a:pt x="1596" y="1"/>
                      <a:pt x="1596"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88" name="Google Shape;6388;p46"/>
              <p:cNvSpPr/>
              <p:nvPr/>
            </p:nvSpPr>
            <p:spPr>
              <a:xfrm>
                <a:off x="4284750" y="3909750"/>
                <a:ext cx="241425" cy="108650"/>
              </a:xfrm>
              <a:custGeom>
                <a:avLst/>
                <a:gdLst/>
                <a:ahLst/>
                <a:cxnLst/>
                <a:rect l="l" t="t" r="r" b="b"/>
                <a:pathLst>
                  <a:path w="9657" h="4346" extrusionOk="0">
                    <a:moveTo>
                      <a:pt x="6288" y="515"/>
                    </a:moveTo>
                    <a:cubicBezTo>
                      <a:pt x="6296" y="515"/>
                      <a:pt x="6303" y="515"/>
                      <a:pt x="6311" y="516"/>
                    </a:cubicBezTo>
                    <a:cubicBezTo>
                      <a:pt x="6489" y="516"/>
                      <a:pt x="6620" y="659"/>
                      <a:pt x="6608" y="837"/>
                    </a:cubicBezTo>
                    <a:cubicBezTo>
                      <a:pt x="6608" y="1003"/>
                      <a:pt x="6486" y="1138"/>
                      <a:pt x="6326" y="1138"/>
                    </a:cubicBezTo>
                    <a:cubicBezTo>
                      <a:pt x="6313" y="1138"/>
                      <a:pt x="6300" y="1137"/>
                      <a:pt x="6287" y="1135"/>
                    </a:cubicBezTo>
                    <a:cubicBezTo>
                      <a:pt x="6096" y="1123"/>
                      <a:pt x="5966" y="980"/>
                      <a:pt x="5989" y="814"/>
                    </a:cubicBezTo>
                    <a:cubicBezTo>
                      <a:pt x="5989" y="643"/>
                      <a:pt x="6120" y="515"/>
                      <a:pt x="6288" y="515"/>
                    </a:cubicBezTo>
                    <a:close/>
                    <a:moveTo>
                      <a:pt x="6742" y="1848"/>
                    </a:moveTo>
                    <a:cubicBezTo>
                      <a:pt x="6749" y="1848"/>
                      <a:pt x="6756" y="1848"/>
                      <a:pt x="6763" y="1849"/>
                    </a:cubicBezTo>
                    <a:cubicBezTo>
                      <a:pt x="6835" y="1849"/>
                      <a:pt x="6894" y="1909"/>
                      <a:pt x="6882" y="1992"/>
                    </a:cubicBezTo>
                    <a:cubicBezTo>
                      <a:pt x="6882" y="2058"/>
                      <a:pt x="6823" y="2113"/>
                      <a:pt x="6758" y="2113"/>
                    </a:cubicBezTo>
                    <a:cubicBezTo>
                      <a:pt x="6752" y="2113"/>
                      <a:pt x="6746" y="2112"/>
                      <a:pt x="6739" y="2111"/>
                    </a:cubicBezTo>
                    <a:cubicBezTo>
                      <a:pt x="6668" y="2111"/>
                      <a:pt x="6620" y="2052"/>
                      <a:pt x="6620" y="1968"/>
                    </a:cubicBezTo>
                    <a:cubicBezTo>
                      <a:pt x="6620" y="1903"/>
                      <a:pt x="6670" y="1848"/>
                      <a:pt x="6742" y="1848"/>
                    </a:cubicBezTo>
                    <a:close/>
                    <a:moveTo>
                      <a:pt x="6912" y="0"/>
                    </a:moveTo>
                    <a:cubicBezTo>
                      <a:pt x="6318" y="0"/>
                      <a:pt x="5652" y="91"/>
                      <a:pt x="4942" y="337"/>
                    </a:cubicBezTo>
                    <a:cubicBezTo>
                      <a:pt x="2275" y="1254"/>
                      <a:pt x="0" y="4040"/>
                      <a:pt x="0" y="4040"/>
                    </a:cubicBezTo>
                    <a:cubicBezTo>
                      <a:pt x="0" y="4040"/>
                      <a:pt x="1386" y="4345"/>
                      <a:pt x="3077" y="4345"/>
                    </a:cubicBezTo>
                    <a:cubicBezTo>
                      <a:pt x="4079" y="4345"/>
                      <a:pt x="5188" y="4238"/>
                      <a:pt x="6180" y="3897"/>
                    </a:cubicBezTo>
                    <a:cubicBezTo>
                      <a:pt x="8859" y="2957"/>
                      <a:pt x="9656" y="695"/>
                      <a:pt x="9656" y="695"/>
                    </a:cubicBezTo>
                    <a:cubicBezTo>
                      <a:pt x="9656" y="695"/>
                      <a:pt x="8557" y="0"/>
                      <a:pt x="691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89" name="Google Shape;6389;p46"/>
              <p:cNvSpPr/>
              <p:nvPr/>
            </p:nvSpPr>
            <p:spPr>
              <a:xfrm>
                <a:off x="4049300" y="3523475"/>
                <a:ext cx="138725" cy="229225"/>
              </a:xfrm>
              <a:custGeom>
                <a:avLst/>
                <a:gdLst/>
                <a:ahLst/>
                <a:cxnLst/>
                <a:rect l="l" t="t" r="r" b="b"/>
                <a:pathLst>
                  <a:path w="5549" h="9169" extrusionOk="0">
                    <a:moveTo>
                      <a:pt x="36" y="1"/>
                    </a:moveTo>
                    <a:cubicBezTo>
                      <a:pt x="36" y="1"/>
                      <a:pt x="1" y="548"/>
                      <a:pt x="1" y="1370"/>
                    </a:cubicBezTo>
                    <a:cubicBezTo>
                      <a:pt x="13" y="2644"/>
                      <a:pt x="179" y="4561"/>
                      <a:pt x="929" y="6097"/>
                    </a:cubicBezTo>
                    <a:cubicBezTo>
                      <a:pt x="2168" y="8633"/>
                      <a:pt x="4525" y="9168"/>
                      <a:pt x="4525" y="9168"/>
                    </a:cubicBezTo>
                    <a:cubicBezTo>
                      <a:pt x="4525" y="9168"/>
                      <a:pt x="5549" y="6978"/>
                      <a:pt x="4299" y="4442"/>
                    </a:cubicBezTo>
                    <a:cubicBezTo>
                      <a:pt x="3739" y="3275"/>
                      <a:pt x="2763" y="2227"/>
                      <a:pt x="1894" y="1441"/>
                    </a:cubicBezTo>
                    <a:cubicBezTo>
                      <a:pt x="906" y="548"/>
                      <a:pt x="36" y="1"/>
                      <a:pt x="36"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90" name="Google Shape;6390;p46"/>
              <p:cNvSpPr/>
              <p:nvPr/>
            </p:nvSpPr>
            <p:spPr>
              <a:xfrm>
                <a:off x="3564725" y="4400975"/>
                <a:ext cx="128900" cy="245575"/>
              </a:xfrm>
              <a:custGeom>
                <a:avLst/>
                <a:gdLst/>
                <a:ahLst/>
                <a:cxnLst/>
                <a:rect l="l" t="t" r="r" b="b"/>
                <a:pathLst>
                  <a:path w="5156" h="9823" extrusionOk="0">
                    <a:moveTo>
                      <a:pt x="4191" y="0"/>
                    </a:moveTo>
                    <a:cubicBezTo>
                      <a:pt x="4191" y="0"/>
                      <a:pt x="1548" y="2429"/>
                      <a:pt x="774" y="5144"/>
                    </a:cubicBezTo>
                    <a:cubicBezTo>
                      <a:pt x="0" y="7846"/>
                      <a:pt x="1393" y="9823"/>
                      <a:pt x="1393" y="9823"/>
                    </a:cubicBezTo>
                    <a:cubicBezTo>
                      <a:pt x="1393" y="9823"/>
                      <a:pt x="3608" y="8894"/>
                      <a:pt x="4382" y="6180"/>
                    </a:cubicBezTo>
                    <a:cubicBezTo>
                      <a:pt x="5156" y="3465"/>
                      <a:pt x="4191" y="0"/>
                      <a:pt x="419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91" name="Google Shape;6391;p46"/>
              <p:cNvSpPr/>
              <p:nvPr/>
            </p:nvSpPr>
            <p:spPr>
              <a:xfrm>
                <a:off x="4323450" y="4311375"/>
                <a:ext cx="22950" cy="23250"/>
              </a:xfrm>
              <a:custGeom>
                <a:avLst/>
                <a:gdLst/>
                <a:ahLst/>
                <a:cxnLst/>
                <a:rect l="l" t="t" r="r" b="b"/>
                <a:pathLst>
                  <a:path w="918" h="930" extrusionOk="0">
                    <a:moveTo>
                      <a:pt x="488" y="0"/>
                    </a:moveTo>
                    <a:cubicBezTo>
                      <a:pt x="322" y="0"/>
                      <a:pt x="179" y="96"/>
                      <a:pt x="84" y="227"/>
                    </a:cubicBezTo>
                    <a:cubicBezTo>
                      <a:pt x="48" y="286"/>
                      <a:pt x="12" y="358"/>
                      <a:pt x="12" y="453"/>
                    </a:cubicBezTo>
                    <a:cubicBezTo>
                      <a:pt x="0" y="703"/>
                      <a:pt x="191" y="905"/>
                      <a:pt x="453" y="929"/>
                    </a:cubicBezTo>
                    <a:cubicBezTo>
                      <a:pt x="460" y="930"/>
                      <a:pt x="467" y="930"/>
                      <a:pt x="474" y="930"/>
                    </a:cubicBezTo>
                    <a:cubicBezTo>
                      <a:pt x="692" y="930"/>
                      <a:pt x="882" y="755"/>
                      <a:pt x="905" y="524"/>
                    </a:cubicBezTo>
                    <a:cubicBezTo>
                      <a:pt x="905" y="501"/>
                      <a:pt x="917" y="489"/>
                      <a:pt x="917" y="477"/>
                    </a:cubicBezTo>
                    <a:cubicBezTo>
                      <a:pt x="917" y="405"/>
                      <a:pt x="905" y="346"/>
                      <a:pt x="893" y="286"/>
                    </a:cubicBezTo>
                    <a:cubicBezTo>
                      <a:pt x="822" y="120"/>
                      <a:pt x="667" y="0"/>
                      <a:pt x="488"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92" name="Google Shape;6392;p46"/>
              <p:cNvSpPr/>
              <p:nvPr/>
            </p:nvSpPr>
            <p:spPr>
              <a:xfrm>
                <a:off x="3962975" y="3938675"/>
                <a:ext cx="26825" cy="25975"/>
              </a:xfrm>
              <a:custGeom>
                <a:avLst/>
                <a:gdLst/>
                <a:ahLst/>
                <a:cxnLst/>
                <a:rect l="l" t="t" r="r" b="b"/>
                <a:pathLst>
                  <a:path w="1073" h="1039" extrusionOk="0">
                    <a:moveTo>
                      <a:pt x="509" y="0"/>
                    </a:moveTo>
                    <a:cubicBezTo>
                      <a:pt x="240" y="0"/>
                      <a:pt x="13" y="229"/>
                      <a:pt x="13" y="502"/>
                    </a:cubicBezTo>
                    <a:cubicBezTo>
                      <a:pt x="1" y="788"/>
                      <a:pt x="239" y="1038"/>
                      <a:pt x="525" y="1038"/>
                    </a:cubicBezTo>
                    <a:cubicBezTo>
                      <a:pt x="532" y="1038"/>
                      <a:pt x="539" y="1038"/>
                      <a:pt x="546" y="1038"/>
                    </a:cubicBezTo>
                    <a:cubicBezTo>
                      <a:pt x="811" y="1038"/>
                      <a:pt x="1037" y="827"/>
                      <a:pt x="1060" y="538"/>
                    </a:cubicBezTo>
                    <a:cubicBezTo>
                      <a:pt x="1072" y="252"/>
                      <a:pt x="834" y="2"/>
                      <a:pt x="549" y="2"/>
                    </a:cubicBezTo>
                    <a:cubicBezTo>
                      <a:pt x="535" y="1"/>
                      <a:pt x="522" y="0"/>
                      <a:pt x="509"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93" name="Google Shape;6393;p46"/>
              <p:cNvSpPr/>
              <p:nvPr/>
            </p:nvSpPr>
            <p:spPr>
              <a:xfrm>
                <a:off x="4346950" y="3786875"/>
                <a:ext cx="39325" cy="38750"/>
              </a:xfrm>
              <a:custGeom>
                <a:avLst/>
                <a:gdLst/>
                <a:ahLst/>
                <a:cxnLst/>
                <a:rect l="l" t="t" r="r" b="b"/>
                <a:pathLst>
                  <a:path w="1573" h="1550" extrusionOk="0">
                    <a:moveTo>
                      <a:pt x="779" y="1"/>
                    </a:moveTo>
                    <a:cubicBezTo>
                      <a:pt x="359" y="1"/>
                      <a:pt x="24" y="337"/>
                      <a:pt x="13" y="740"/>
                    </a:cubicBezTo>
                    <a:cubicBezTo>
                      <a:pt x="1" y="1169"/>
                      <a:pt x="322" y="1526"/>
                      <a:pt x="763" y="1550"/>
                    </a:cubicBezTo>
                    <a:cubicBezTo>
                      <a:pt x="770" y="1550"/>
                      <a:pt x="778" y="1550"/>
                      <a:pt x="785" y="1550"/>
                    </a:cubicBezTo>
                    <a:cubicBezTo>
                      <a:pt x="1204" y="1550"/>
                      <a:pt x="1549" y="1221"/>
                      <a:pt x="1561" y="799"/>
                    </a:cubicBezTo>
                    <a:cubicBezTo>
                      <a:pt x="1573" y="371"/>
                      <a:pt x="1251" y="14"/>
                      <a:pt x="822" y="2"/>
                    </a:cubicBezTo>
                    <a:cubicBezTo>
                      <a:pt x="808" y="1"/>
                      <a:pt x="794" y="1"/>
                      <a:pt x="779"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94" name="Google Shape;6394;p46"/>
              <p:cNvSpPr/>
              <p:nvPr/>
            </p:nvSpPr>
            <p:spPr>
              <a:xfrm>
                <a:off x="4019250" y="4010725"/>
                <a:ext cx="42575" cy="42625"/>
              </a:xfrm>
              <a:custGeom>
                <a:avLst/>
                <a:gdLst/>
                <a:ahLst/>
                <a:cxnLst/>
                <a:rect l="l" t="t" r="r" b="b"/>
                <a:pathLst>
                  <a:path w="1703" h="1705" extrusionOk="0">
                    <a:moveTo>
                      <a:pt x="871" y="1"/>
                    </a:moveTo>
                    <a:cubicBezTo>
                      <a:pt x="405" y="1"/>
                      <a:pt x="24" y="366"/>
                      <a:pt x="12" y="823"/>
                    </a:cubicBezTo>
                    <a:cubicBezTo>
                      <a:pt x="0" y="1299"/>
                      <a:pt x="369" y="1680"/>
                      <a:pt x="834" y="1704"/>
                    </a:cubicBezTo>
                    <a:cubicBezTo>
                      <a:pt x="842" y="1704"/>
                      <a:pt x="850" y="1704"/>
                      <a:pt x="858" y="1704"/>
                    </a:cubicBezTo>
                    <a:cubicBezTo>
                      <a:pt x="1264" y="1704"/>
                      <a:pt x="1609" y="1410"/>
                      <a:pt x="1691" y="1025"/>
                    </a:cubicBezTo>
                    <a:cubicBezTo>
                      <a:pt x="1703" y="989"/>
                      <a:pt x="1703" y="918"/>
                      <a:pt x="1703" y="882"/>
                    </a:cubicBezTo>
                    <a:cubicBezTo>
                      <a:pt x="1703" y="787"/>
                      <a:pt x="1691" y="704"/>
                      <a:pt x="1679" y="620"/>
                    </a:cubicBezTo>
                    <a:cubicBezTo>
                      <a:pt x="1584" y="275"/>
                      <a:pt x="1274" y="13"/>
                      <a:pt x="893" y="1"/>
                    </a:cubicBezTo>
                    <a:cubicBezTo>
                      <a:pt x="886" y="1"/>
                      <a:pt x="878" y="1"/>
                      <a:pt x="871"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95" name="Google Shape;6395;p46"/>
              <p:cNvSpPr/>
              <p:nvPr/>
            </p:nvSpPr>
            <p:spPr>
              <a:xfrm>
                <a:off x="3836175" y="3576150"/>
                <a:ext cx="21450" cy="20875"/>
              </a:xfrm>
              <a:custGeom>
                <a:avLst/>
                <a:gdLst/>
                <a:ahLst/>
                <a:cxnLst/>
                <a:rect l="l" t="t" r="r" b="b"/>
                <a:pathLst>
                  <a:path w="858" h="835" extrusionOk="0">
                    <a:moveTo>
                      <a:pt x="421" y="1"/>
                    </a:moveTo>
                    <a:cubicBezTo>
                      <a:pt x="204" y="1"/>
                      <a:pt x="24" y="186"/>
                      <a:pt x="13" y="406"/>
                    </a:cubicBezTo>
                    <a:cubicBezTo>
                      <a:pt x="1" y="632"/>
                      <a:pt x="191" y="823"/>
                      <a:pt x="417" y="835"/>
                    </a:cubicBezTo>
                    <a:cubicBezTo>
                      <a:pt x="656" y="835"/>
                      <a:pt x="834" y="656"/>
                      <a:pt x="846" y="430"/>
                    </a:cubicBezTo>
                    <a:cubicBezTo>
                      <a:pt x="858" y="215"/>
                      <a:pt x="668" y="13"/>
                      <a:pt x="441" y="1"/>
                    </a:cubicBezTo>
                    <a:cubicBezTo>
                      <a:pt x="435" y="1"/>
                      <a:pt x="428" y="1"/>
                      <a:pt x="421"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96" name="Google Shape;6396;p46"/>
              <p:cNvSpPr/>
              <p:nvPr/>
            </p:nvSpPr>
            <p:spPr>
              <a:xfrm>
                <a:off x="4250825" y="3564250"/>
                <a:ext cx="20850" cy="8675"/>
              </a:xfrm>
              <a:custGeom>
                <a:avLst/>
                <a:gdLst/>
                <a:ahLst/>
                <a:cxnLst/>
                <a:rect l="l" t="t" r="r" b="b"/>
                <a:pathLst>
                  <a:path w="834" h="347" extrusionOk="0">
                    <a:moveTo>
                      <a:pt x="0" y="1"/>
                    </a:moveTo>
                    <a:lnTo>
                      <a:pt x="0" y="1"/>
                    </a:lnTo>
                    <a:cubicBezTo>
                      <a:pt x="36" y="191"/>
                      <a:pt x="203" y="346"/>
                      <a:pt x="405" y="346"/>
                    </a:cubicBezTo>
                    <a:cubicBezTo>
                      <a:pt x="619" y="346"/>
                      <a:pt x="774" y="215"/>
                      <a:pt x="834" y="37"/>
                    </a:cubicBezTo>
                    <a:lnTo>
                      <a:pt x="0" y="1"/>
                    </a:ln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97" name="Google Shape;6397;p46"/>
              <p:cNvSpPr/>
              <p:nvPr/>
            </p:nvSpPr>
            <p:spPr>
              <a:xfrm>
                <a:off x="3785575" y="3782750"/>
                <a:ext cx="9850" cy="10125"/>
              </a:xfrm>
              <a:custGeom>
                <a:avLst/>
                <a:gdLst/>
                <a:ahLst/>
                <a:cxnLst/>
                <a:rect l="l" t="t" r="r" b="b"/>
                <a:pathLst>
                  <a:path w="394" h="405" extrusionOk="0">
                    <a:moveTo>
                      <a:pt x="203" y="0"/>
                    </a:moveTo>
                    <a:cubicBezTo>
                      <a:pt x="96" y="0"/>
                      <a:pt x="13" y="83"/>
                      <a:pt x="1" y="191"/>
                    </a:cubicBezTo>
                    <a:cubicBezTo>
                      <a:pt x="1" y="298"/>
                      <a:pt x="72" y="381"/>
                      <a:pt x="191" y="405"/>
                    </a:cubicBezTo>
                    <a:cubicBezTo>
                      <a:pt x="298" y="405"/>
                      <a:pt x="382" y="321"/>
                      <a:pt x="394" y="202"/>
                    </a:cubicBezTo>
                    <a:cubicBezTo>
                      <a:pt x="394" y="107"/>
                      <a:pt x="322" y="12"/>
                      <a:pt x="203"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98" name="Google Shape;6398;p46"/>
              <p:cNvSpPr/>
              <p:nvPr/>
            </p:nvSpPr>
            <p:spPr>
              <a:xfrm>
                <a:off x="3719200" y="3886900"/>
                <a:ext cx="18775" cy="18500"/>
              </a:xfrm>
              <a:custGeom>
                <a:avLst/>
                <a:gdLst/>
                <a:ahLst/>
                <a:cxnLst/>
                <a:rect l="l" t="t" r="r" b="b"/>
                <a:pathLst>
                  <a:path w="751" h="740" extrusionOk="0">
                    <a:moveTo>
                      <a:pt x="370" y="1"/>
                    </a:moveTo>
                    <a:cubicBezTo>
                      <a:pt x="167" y="1"/>
                      <a:pt x="1" y="152"/>
                      <a:pt x="1" y="358"/>
                    </a:cubicBezTo>
                    <a:cubicBezTo>
                      <a:pt x="1" y="561"/>
                      <a:pt x="155" y="727"/>
                      <a:pt x="358" y="739"/>
                    </a:cubicBezTo>
                    <a:cubicBezTo>
                      <a:pt x="572" y="739"/>
                      <a:pt x="727" y="596"/>
                      <a:pt x="751" y="382"/>
                    </a:cubicBezTo>
                    <a:cubicBezTo>
                      <a:pt x="751" y="180"/>
                      <a:pt x="596" y="13"/>
                      <a:pt x="394" y="1"/>
                    </a:cubicBezTo>
                    <a:cubicBezTo>
                      <a:pt x="386" y="1"/>
                      <a:pt x="378" y="1"/>
                      <a:pt x="370"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99" name="Google Shape;6399;p46"/>
              <p:cNvSpPr/>
              <p:nvPr/>
            </p:nvSpPr>
            <p:spPr>
              <a:xfrm>
                <a:off x="3545075" y="4052400"/>
                <a:ext cx="23250" cy="22375"/>
              </a:xfrm>
              <a:custGeom>
                <a:avLst/>
                <a:gdLst/>
                <a:ahLst/>
                <a:cxnLst/>
                <a:rect l="l" t="t" r="r" b="b"/>
                <a:pathLst>
                  <a:path w="930" h="895" extrusionOk="0">
                    <a:moveTo>
                      <a:pt x="454" y="1"/>
                    </a:moveTo>
                    <a:cubicBezTo>
                      <a:pt x="214" y="1"/>
                      <a:pt x="12" y="187"/>
                      <a:pt x="12" y="430"/>
                    </a:cubicBezTo>
                    <a:cubicBezTo>
                      <a:pt x="0" y="692"/>
                      <a:pt x="191" y="894"/>
                      <a:pt x="453" y="894"/>
                    </a:cubicBezTo>
                    <a:cubicBezTo>
                      <a:pt x="460" y="894"/>
                      <a:pt x="467" y="895"/>
                      <a:pt x="474" y="895"/>
                    </a:cubicBezTo>
                    <a:cubicBezTo>
                      <a:pt x="703" y="895"/>
                      <a:pt x="894" y="708"/>
                      <a:pt x="905" y="465"/>
                    </a:cubicBezTo>
                    <a:cubicBezTo>
                      <a:pt x="929" y="215"/>
                      <a:pt x="715" y="1"/>
                      <a:pt x="477" y="1"/>
                    </a:cubicBezTo>
                    <a:cubicBezTo>
                      <a:pt x="469" y="1"/>
                      <a:pt x="462" y="1"/>
                      <a:pt x="45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00" name="Google Shape;6400;p46"/>
              <p:cNvSpPr/>
              <p:nvPr/>
            </p:nvSpPr>
            <p:spPr>
              <a:xfrm>
                <a:off x="3587650" y="4000325"/>
                <a:ext cx="40200" cy="39625"/>
              </a:xfrm>
              <a:custGeom>
                <a:avLst/>
                <a:gdLst/>
                <a:ahLst/>
                <a:cxnLst/>
                <a:rect l="l" t="t" r="r" b="b"/>
                <a:pathLst>
                  <a:path w="1608" h="1585" extrusionOk="0">
                    <a:moveTo>
                      <a:pt x="833" y="0"/>
                    </a:moveTo>
                    <a:cubicBezTo>
                      <a:pt x="786" y="0"/>
                      <a:pt x="726" y="0"/>
                      <a:pt x="679" y="12"/>
                    </a:cubicBezTo>
                    <a:cubicBezTo>
                      <a:pt x="310" y="72"/>
                      <a:pt x="24" y="393"/>
                      <a:pt x="12" y="762"/>
                    </a:cubicBezTo>
                    <a:cubicBezTo>
                      <a:pt x="0" y="1108"/>
                      <a:pt x="214" y="1405"/>
                      <a:pt x="512" y="1524"/>
                    </a:cubicBezTo>
                    <a:cubicBezTo>
                      <a:pt x="595" y="1548"/>
                      <a:pt x="679" y="1560"/>
                      <a:pt x="774" y="1584"/>
                    </a:cubicBezTo>
                    <a:cubicBezTo>
                      <a:pt x="781" y="1584"/>
                      <a:pt x="788" y="1584"/>
                      <a:pt x="795" y="1584"/>
                    </a:cubicBezTo>
                    <a:cubicBezTo>
                      <a:pt x="1215" y="1584"/>
                      <a:pt x="1572" y="1243"/>
                      <a:pt x="1584" y="822"/>
                    </a:cubicBezTo>
                    <a:cubicBezTo>
                      <a:pt x="1607" y="393"/>
                      <a:pt x="1262" y="12"/>
                      <a:pt x="833"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01" name="Google Shape;6401;p46"/>
              <p:cNvSpPr/>
              <p:nvPr/>
            </p:nvSpPr>
            <p:spPr>
              <a:xfrm>
                <a:off x="3806725" y="4492650"/>
                <a:ext cx="24425" cy="23850"/>
              </a:xfrm>
              <a:custGeom>
                <a:avLst/>
                <a:gdLst/>
                <a:ahLst/>
                <a:cxnLst/>
                <a:rect l="l" t="t" r="r" b="b"/>
                <a:pathLst>
                  <a:path w="977" h="954" extrusionOk="0">
                    <a:moveTo>
                      <a:pt x="500" y="0"/>
                    </a:moveTo>
                    <a:cubicBezTo>
                      <a:pt x="238" y="0"/>
                      <a:pt x="12" y="203"/>
                      <a:pt x="12" y="465"/>
                    </a:cubicBezTo>
                    <a:cubicBezTo>
                      <a:pt x="0" y="715"/>
                      <a:pt x="202" y="941"/>
                      <a:pt x="476" y="953"/>
                    </a:cubicBezTo>
                    <a:cubicBezTo>
                      <a:pt x="483" y="953"/>
                      <a:pt x="490" y="953"/>
                      <a:pt x="497" y="953"/>
                    </a:cubicBezTo>
                    <a:cubicBezTo>
                      <a:pt x="739" y="953"/>
                      <a:pt x="953" y="755"/>
                      <a:pt x="964" y="489"/>
                    </a:cubicBezTo>
                    <a:cubicBezTo>
                      <a:pt x="976" y="238"/>
                      <a:pt x="774" y="12"/>
                      <a:pt x="500"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02" name="Google Shape;6402;p46"/>
              <p:cNvSpPr/>
              <p:nvPr/>
            </p:nvSpPr>
            <p:spPr>
              <a:xfrm>
                <a:off x="4083225" y="4417350"/>
                <a:ext cx="12250" cy="12525"/>
              </a:xfrm>
              <a:custGeom>
                <a:avLst/>
                <a:gdLst/>
                <a:ahLst/>
                <a:cxnLst/>
                <a:rect l="l" t="t" r="r" b="b"/>
                <a:pathLst>
                  <a:path w="490" h="501" extrusionOk="0">
                    <a:moveTo>
                      <a:pt x="251" y="0"/>
                    </a:moveTo>
                    <a:cubicBezTo>
                      <a:pt x="120" y="0"/>
                      <a:pt x="1" y="107"/>
                      <a:pt x="1" y="238"/>
                    </a:cubicBezTo>
                    <a:cubicBezTo>
                      <a:pt x="1" y="393"/>
                      <a:pt x="96" y="500"/>
                      <a:pt x="239" y="500"/>
                    </a:cubicBezTo>
                    <a:cubicBezTo>
                      <a:pt x="370" y="500"/>
                      <a:pt x="489" y="393"/>
                      <a:pt x="489" y="262"/>
                    </a:cubicBezTo>
                    <a:cubicBezTo>
                      <a:pt x="489" y="119"/>
                      <a:pt x="382" y="0"/>
                      <a:pt x="25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03" name="Google Shape;6403;p46"/>
              <p:cNvSpPr/>
              <p:nvPr/>
            </p:nvSpPr>
            <p:spPr>
              <a:xfrm>
                <a:off x="4895250" y="4638775"/>
                <a:ext cx="32750" cy="32500"/>
              </a:xfrm>
              <a:custGeom>
                <a:avLst/>
                <a:gdLst/>
                <a:ahLst/>
                <a:cxnLst/>
                <a:rect l="l" t="t" r="r" b="b"/>
                <a:pathLst>
                  <a:path w="1310" h="1300" extrusionOk="0">
                    <a:moveTo>
                      <a:pt x="658" y="1"/>
                    </a:moveTo>
                    <a:cubicBezTo>
                      <a:pt x="322" y="1"/>
                      <a:pt x="36" y="282"/>
                      <a:pt x="24" y="632"/>
                    </a:cubicBezTo>
                    <a:cubicBezTo>
                      <a:pt x="0" y="990"/>
                      <a:pt x="286" y="1287"/>
                      <a:pt x="643" y="1299"/>
                    </a:cubicBezTo>
                    <a:lnTo>
                      <a:pt x="726" y="1299"/>
                    </a:lnTo>
                    <a:cubicBezTo>
                      <a:pt x="1048" y="1263"/>
                      <a:pt x="1298" y="1001"/>
                      <a:pt x="1298" y="668"/>
                    </a:cubicBezTo>
                    <a:cubicBezTo>
                      <a:pt x="1310" y="347"/>
                      <a:pt x="1072" y="73"/>
                      <a:pt x="762" y="13"/>
                    </a:cubicBezTo>
                    <a:cubicBezTo>
                      <a:pt x="726" y="13"/>
                      <a:pt x="703" y="1"/>
                      <a:pt x="679" y="1"/>
                    </a:cubicBezTo>
                    <a:cubicBezTo>
                      <a:pt x="672" y="1"/>
                      <a:pt x="665" y="1"/>
                      <a:pt x="658"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04" name="Google Shape;6404;p46"/>
              <p:cNvSpPr/>
              <p:nvPr/>
            </p:nvSpPr>
            <p:spPr>
              <a:xfrm>
                <a:off x="4610100" y="4218425"/>
                <a:ext cx="27700" cy="26900"/>
              </a:xfrm>
              <a:custGeom>
                <a:avLst/>
                <a:gdLst/>
                <a:ahLst/>
                <a:cxnLst/>
                <a:rect l="l" t="t" r="r" b="b"/>
                <a:pathLst>
                  <a:path w="1108" h="1076" extrusionOk="0">
                    <a:moveTo>
                      <a:pt x="510" y="0"/>
                    </a:moveTo>
                    <a:cubicBezTo>
                      <a:pt x="231" y="0"/>
                      <a:pt x="23" y="226"/>
                      <a:pt x="12" y="504"/>
                    </a:cubicBezTo>
                    <a:cubicBezTo>
                      <a:pt x="0" y="801"/>
                      <a:pt x="226" y="1051"/>
                      <a:pt x="524" y="1075"/>
                    </a:cubicBezTo>
                    <a:cubicBezTo>
                      <a:pt x="531" y="1076"/>
                      <a:pt x="538" y="1076"/>
                      <a:pt x="545" y="1076"/>
                    </a:cubicBezTo>
                    <a:cubicBezTo>
                      <a:pt x="834" y="1076"/>
                      <a:pt x="1084" y="842"/>
                      <a:pt x="1095" y="551"/>
                    </a:cubicBezTo>
                    <a:cubicBezTo>
                      <a:pt x="1107" y="254"/>
                      <a:pt x="869" y="4"/>
                      <a:pt x="572" y="4"/>
                    </a:cubicBezTo>
                    <a:cubicBezTo>
                      <a:pt x="551" y="1"/>
                      <a:pt x="530" y="0"/>
                      <a:pt x="510"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05" name="Google Shape;6405;p46"/>
              <p:cNvSpPr/>
              <p:nvPr/>
            </p:nvSpPr>
            <p:spPr>
              <a:xfrm>
                <a:off x="4518700" y="3969375"/>
                <a:ext cx="15200" cy="15500"/>
              </a:xfrm>
              <a:custGeom>
                <a:avLst/>
                <a:gdLst/>
                <a:ahLst/>
                <a:cxnLst/>
                <a:rect l="l" t="t" r="r" b="b"/>
                <a:pathLst>
                  <a:path w="608" h="620" extrusionOk="0">
                    <a:moveTo>
                      <a:pt x="310" y="0"/>
                    </a:moveTo>
                    <a:cubicBezTo>
                      <a:pt x="156" y="0"/>
                      <a:pt x="1" y="143"/>
                      <a:pt x="1" y="298"/>
                    </a:cubicBezTo>
                    <a:cubicBezTo>
                      <a:pt x="1" y="465"/>
                      <a:pt x="120" y="619"/>
                      <a:pt x="298" y="619"/>
                    </a:cubicBezTo>
                    <a:cubicBezTo>
                      <a:pt x="465" y="619"/>
                      <a:pt x="608" y="500"/>
                      <a:pt x="608" y="322"/>
                    </a:cubicBezTo>
                    <a:cubicBezTo>
                      <a:pt x="608" y="155"/>
                      <a:pt x="501" y="0"/>
                      <a:pt x="310"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06" name="Google Shape;6406;p46"/>
              <p:cNvSpPr/>
              <p:nvPr/>
            </p:nvSpPr>
            <p:spPr>
              <a:xfrm>
                <a:off x="4804450" y="3940800"/>
                <a:ext cx="17300" cy="17275"/>
              </a:xfrm>
              <a:custGeom>
                <a:avLst/>
                <a:gdLst/>
                <a:ahLst/>
                <a:cxnLst/>
                <a:rect l="l" t="t" r="r" b="b"/>
                <a:pathLst>
                  <a:path w="692" h="691" extrusionOk="0">
                    <a:moveTo>
                      <a:pt x="358" y="0"/>
                    </a:moveTo>
                    <a:cubicBezTo>
                      <a:pt x="167" y="0"/>
                      <a:pt x="1" y="155"/>
                      <a:pt x="1" y="334"/>
                    </a:cubicBezTo>
                    <a:cubicBezTo>
                      <a:pt x="1" y="524"/>
                      <a:pt x="144" y="667"/>
                      <a:pt x="334" y="691"/>
                    </a:cubicBezTo>
                    <a:cubicBezTo>
                      <a:pt x="525" y="691"/>
                      <a:pt x="679" y="548"/>
                      <a:pt x="691" y="357"/>
                    </a:cubicBezTo>
                    <a:cubicBezTo>
                      <a:pt x="691" y="167"/>
                      <a:pt x="560" y="12"/>
                      <a:pt x="358"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07" name="Google Shape;6407;p46"/>
              <p:cNvSpPr/>
              <p:nvPr/>
            </p:nvSpPr>
            <p:spPr>
              <a:xfrm>
                <a:off x="4783625" y="3702975"/>
                <a:ext cx="16975" cy="16975"/>
              </a:xfrm>
              <a:custGeom>
                <a:avLst/>
                <a:gdLst/>
                <a:ahLst/>
                <a:cxnLst/>
                <a:rect l="l" t="t" r="r" b="b"/>
                <a:pathLst>
                  <a:path w="679" h="679" extrusionOk="0">
                    <a:moveTo>
                      <a:pt x="346" y="0"/>
                    </a:moveTo>
                    <a:cubicBezTo>
                      <a:pt x="167" y="0"/>
                      <a:pt x="0" y="143"/>
                      <a:pt x="0" y="334"/>
                    </a:cubicBezTo>
                    <a:cubicBezTo>
                      <a:pt x="0" y="512"/>
                      <a:pt x="143" y="679"/>
                      <a:pt x="334" y="679"/>
                    </a:cubicBezTo>
                    <a:cubicBezTo>
                      <a:pt x="512" y="679"/>
                      <a:pt x="655" y="524"/>
                      <a:pt x="679" y="345"/>
                    </a:cubicBezTo>
                    <a:cubicBezTo>
                      <a:pt x="679" y="167"/>
                      <a:pt x="536" y="0"/>
                      <a:pt x="346"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08" name="Google Shape;6408;p46"/>
              <p:cNvSpPr/>
              <p:nvPr/>
            </p:nvSpPr>
            <p:spPr>
              <a:xfrm>
                <a:off x="4833925" y="4344425"/>
                <a:ext cx="108975" cy="253025"/>
              </a:xfrm>
              <a:custGeom>
                <a:avLst/>
                <a:gdLst/>
                <a:ahLst/>
                <a:cxnLst/>
                <a:rect l="l" t="t" r="r" b="b"/>
                <a:pathLst>
                  <a:path w="4359" h="10121" extrusionOk="0">
                    <a:moveTo>
                      <a:pt x="2918" y="0"/>
                    </a:moveTo>
                    <a:cubicBezTo>
                      <a:pt x="2918" y="0"/>
                      <a:pt x="834" y="1226"/>
                      <a:pt x="417" y="4024"/>
                    </a:cubicBezTo>
                    <a:cubicBezTo>
                      <a:pt x="1" y="6822"/>
                      <a:pt x="1417" y="10120"/>
                      <a:pt x="1417" y="10120"/>
                    </a:cubicBezTo>
                    <a:cubicBezTo>
                      <a:pt x="1417" y="10120"/>
                      <a:pt x="2251" y="9132"/>
                      <a:pt x="3013" y="7727"/>
                    </a:cubicBezTo>
                    <a:cubicBezTo>
                      <a:pt x="2858" y="7644"/>
                      <a:pt x="2751" y="7465"/>
                      <a:pt x="2751" y="7263"/>
                    </a:cubicBezTo>
                    <a:cubicBezTo>
                      <a:pt x="2774" y="6996"/>
                      <a:pt x="3001" y="6762"/>
                      <a:pt x="3267" y="6762"/>
                    </a:cubicBezTo>
                    <a:cubicBezTo>
                      <a:pt x="3273" y="6762"/>
                      <a:pt x="3280" y="6763"/>
                      <a:pt x="3287" y="6763"/>
                    </a:cubicBezTo>
                    <a:cubicBezTo>
                      <a:pt x="3322" y="6763"/>
                      <a:pt x="3370" y="6775"/>
                      <a:pt x="3394" y="6787"/>
                    </a:cubicBezTo>
                    <a:cubicBezTo>
                      <a:pt x="3406" y="6783"/>
                      <a:pt x="3415" y="6781"/>
                      <a:pt x="3422" y="6781"/>
                    </a:cubicBezTo>
                    <a:cubicBezTo>
                      <a:pt x="3437" y="6781"/>
                      <a:pt x="3445" y="6787"/>
                      <a:pt x="3453" y="6787"/>
                    </a:cubicBezTo>
                    <a:cubicBezTo>
                      <a:pt x="3763" y="6096"/>
                      <a:pt x="4025" y="5334"/>
                      <a:pt x="4144" y="4572"/>
                    </a:cubicBezTo>
                    <a:cubicBezTo>
                      <a:pt x="4358" y="3060"/>
                      <a:pt x="3989" y="1846"/>
                      <a:pt x="3584" y="1048"/>
                    </a:cubicBezTo>
                    <a:cubicBezTo>
                      <a:pt x="3263" y="381"/>
                      <a:pt x="2918" y="0"/>
                      <a:pt x="2918"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09" name="Google Shape;6409;p46"/>
              <p:cNvSpPr/>
              <p:nvPr/>
            </p:nvSpPr>
            <p:spPr>
              <a:xfrm>
                <a:off x="6476700" y="4399175"/>
                <a:ext cx="108950" cy="252750"/>
              </a:xfrm>
              <a:custGeom>
                <a:avLst/>
                <a:gdLst/>
                <a:ahLst/>
                <a:cxnLst/>
                <a:rect l="l" t="t" r="r" b="b"/>
                <a:pathLst>
                  <a:path w="4358" h="10110" extrusionOk="0">
                    <a:moveTo>
                      <a:pt x="2917" y="1"/>
                    </a:moveTo>
                    <a:cubicBezTo>
                      <a:pt x="2917" y="1"/>
                      <a:pt x="834" y="1203"/>
                      <a:pt x="417" y="4001"/>
                    </a:cubicBezTo>
                    <a:cubicBezTo>
                      <a:pt x="0" y="6799"/>
                      <a:pt x="1417" y="10109"/>
                      <a:pt x="1417" y="10109"/>
                    </a:cubicBezTo>
                    <a:cubicBezTo>
                      <a:pt x="1417" y="10109"/>
                      <a:pt x="2250" y="9109"/>
                      <a:pt x="3000" y="7716"/>
                    </a:cubicBezTo>
                    <a:cubicBezTo>
                      <a:pt x="2858" y="7621"/>
                      <a:pt x="2750" y="7442"/>
                      <a:pt x="2750" y="7252"/>
                    </a:cubicBezTo>
                    <a:cubicBezTo>
                      <a:pt x="2762" y="6973"/>
                      <a:pt x="2989" y="6739"/>
                      <a:pt x="3266" y="6739"/>
                    </a:cubicBezTo>
                    <a:cubicBezTo>
                      <a:pt x="3273" y="6739"/>
                      <a:pt x="3279" y="6739"/>
                      <a:pt x="3286" y="6740"/>
                    </a:cubicBezTo>
                    <a:cubicBezTo>
                      <a:pt x="3322" y="6740"/>
                      <a:pt x="3358" y="6764"/>
                      <a:pt x="3393" y="6775"/>
                    </a:cubicBezTo>
                    <a:cubicBezTo>
                      <a:pt x="3405" y="6775"/>
                      <a:pt x="3441" y="6775"/>
                      <a:pt x="3453" y="6787"/>
                    </a:cubicBezTo>
                    <a:cubicBezTo>
                      <a:pt x="3762" y="6085"/>
                      <a:pt x="4013" y="5335"/>
                      <a:pt x="4132" y="4573"/>
                    </a:cubicBezTo>
                    <a:cubicBezTo>
                      <a:pt x="4358" y="3049"/>
                      <a:pt x="3989" y="1846"/>
                      <a:pt x="3584" y="1049"/>
                    </a:cubicBezTo>
                    <a:cubicBezTo>
                      <a:pt x="3262" y="370"/>
                      <a:pt x="2917" y="1"/>
                      <a:pt x="2917"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10" name="Google Shape;6410;p46"/>
              <p:cNvSpPr/>
              <p:nvPr/>
            </p:nvSpPr>
            <p:spPr>
              <a:xfrm>
                <a:off x="5865600" y="4458125"/>
                <a:ext cx="153325" cy="218800"/>
              </a:xfrm>
              <a:custGeom>
                <a:avLst/>
                <a:gdLst/>
                <a:ahLst/>
                <a:cxnLst/>
                <a:rect l="l" t="t" r="r" b="b"/>
                <a:pathLst>
                  <a:path w="6133" h="8752" extrusionOk="0">
                    <a:moveTo>
                      <a:pt x="822" y="0"/>
                    </a:moveTo>
                    <a:cubicBezTo>
                      <a:pt x="822" y="0"/>
                      <a:pt x="1" y="2262"/>
                      <a:pt x="1465" y="4679"/>
                    </a:cubicBezTo>
                    <a:cubicBezTo>
                      <a:pt x="2918" y="7096"/>
                      <a:pt x="6120" y="8751"/>
                      <a:pt x="6120" y="8751"/>
                    </a:cubicBezTo>
                    <a:cubicBezTo>
                      <a:pt x="6120" y="8751"/>
                      <a:pt x="6132" y="5156"/>
                      <a:pt x="4680" y="2739"/>
                    </a:cubicBezTo>
                    <a:cubicBezTo>
                      <a:pt x="3215" y="322"/>
                      <a:pt x="822" y="0"/>
                      <a:pt x="82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11" name="Google Shape;6411;p46"/>
              <p:cNvSpPr/>
              <p:nvPr/>
            </p:nvSpPr>
            <p:spPr>
              <a:xfrm>
                <a:off x="5370600" y="4104625"/>
                <a:ext cx="245000" cy="104350"/>
              </a:xfrm>
              <a:custGeom>
                <a:avLst/>
                <a:gdLst/>
                <a:ahLst/>
                <a:cxnLst/>
                <a:rect l="l" t="t" r="r" b="b"/>
                <a:pathLst>
                  <a:path w="9800" h="4174" extrusionOk="0">
                    <a:moveTo>
                      <a:pt x="6163" y="0"/>
                    </a:moveTo>
                    <a:cubicBezTo>
                      <a:pt x="5327" y="0"/>
                      <a:pt x="4445" y="85"/>
                      <a:pt x="3632" y="329"/>
                    </a:cubicBezTo>
                    <a:cubicBezTo>
                      <a:pt x="917" y="1115"/>
                      <a:pt x="0" y="3341"/>
                      <a:pt x="0" y="3341"/>
                    </a:cubicBezTo>
                    <a:cubicBezTo>
                      <a:pt x="0" y="3341"/>
                      <a:pt x="298" y="3556"/>
                      <a:pt x="810" y="3758"/>
                    </a:cubicBezTo>
                    <a:cubicBezTo>
                      <a:pt x="798" y="3794"/>
                      <a:pt x="798" y="3818"/>
                      <a:pt x="798" y="3853"/>
                    </a:cubicBezTo>
                    <a:cubicBezTo>
                      <a:pt x="798" y="3984"/>
                      <a:pt x="893" y="4091"/>
                      <a:pt x="1024" y="4091"/>
                    </a:cubicBezTo>
                    <a:cubicBezTo>
                      <a:pt x="1132" y="4091"/>
                      <a:pt x="1215" y="4020"/>
                      <a:pt x="1251" y="3913"/>
                    </a:cubicBezTo>
                    <a:cubicBezTo>
                      <a:pt x="1724" y="4055"/>
                      <a:pt x="2316" y="4174"/>
                      <a:pt x="2995" y="4174"/>
                    </a:cubicBezTo>
                    <a:cubicBezTo>
                      <a:pt x="3511" y="4174"/>
                      <a:pt x="4078" y="4105"/>
                      <a:pt x="4680" y="3925"/>
                    </a:cubicBezTo>
                    <a:cubicBezTo>
                      <a:pt x="7394" y="3127"/>
                      <a:pt x="9799" y="460"/>
                      <a:pt x="9799" y="460"/>
                    </a:cubicBezTo>
                    <a:cubicBezTo>
                      <a:pt x="9799" y="460"/>
                      <a:pt x="8106" y="0"/>
                      <a:pt x="6163"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12" name="Google Shape;6412;p46"/>
              <p:cNvSpPr/>
              <p:nvPr/>
            </p:nvSpPr>
            <p:spPr>
              <a:xfrm>
                <a:off x="5076525" y="3876200"/>
                <a:ext cx="117000" cy="251850"/>
              </a:xfrm>
              <a:custGeom>
                <a:avLst/>
                <a:gdLst/>
                <a:ahLst/>
                <a:cxnLst/>
                <a:rect l="l" t="t" r="r" b="b"/>
                <a:pathLst>
                  <a:path w="4680" h="10074" extrusionOk="0">
                    <a:moveTo>
                      <a:pt x="1596" y="1"/>
                    </a:moveTo>
                    <a:cubicBezTo>
                      <a:pt x="1596" y="1"/>
                      <a:pt x="0" y="1810"/>
                      <a:pt x="476" y="4596"/>
                    </a:cubicBezTo>
                    <a:cubicBezTo>
                      <a:pt x="953" y="7382"/>
                      <a:pt x="3334" y="10073"/>
                      <a:pt x="3334" y="10073"/>
                    </a:cubicBezTo>
                    <a:cubicBezTo>
                      <a:pt x="3334" y="10073"/>
                      <a:pt x="4679" y="6739"/>
                      <a:pt x="4179" y="3953"/>
                    </a:cubicBezTo>
                    <a:cubicBezTo>
                      <a:pt x="3703" y="1167"/>
                      <a:pt x="1596" y="1"/>
                      <a:pt x="1596"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13" name="Google Shape;6413;p46"/>
              <p:cNvSpPr/>
              <p:nvPr/>
            </p:nvSpPr>
            <p:spPr>
              <a:xfrm>
                <a:off x="6345725" y="3516625"/>
                <a:ext cx="134275" cy="238150"/>
              </a:xfrm>
              <a:custGeom>
                <a:avLst/>
                <a:gdLst/>
                <a:ahLst/>
                <a:cxnLst/>
                <a:rect l="l" t="t" r="r" b="b"/>
                <a:pathLst>
                  <a:path w="5371" h="9526" extrusionOk="0">
                    <a:moveTo>
                      <a:pt x="4179" y="1"/>
                    </a:moveTo>
                    <a:cubicBezTo>
                      <a:pt x="4179" y="1"/>
                      <a:pt x="1870" y="715"/>
                      <a:pt x="846" y="3346"/>
                    </a:cubicBezTo>
                    <a:cubicBezTo>
                      <a:pt x="679" y="3775"/>
                      <a:pt x="548" y="4239"/>
                      <a:pt x="465" y="4704"/>
                    </a:cubicBezTo>
                    <a:cubicBezTo>
                      <a:pt x="0" y="7049"/>
                      <a:pt x="429" y="9526"/>
                      <a:pt x="429" y="9526"/>
                    </a:cubicBezTo>
                    <a:cubicBezTo>
                      <a:pt x="429" y="9526"/>
                      <a:pt x="3227" y="7395"/>
                      <a:pt x="4299" y="4823"/>
                    </a:cubicBezTo>
                    <a:cubicBezTo>
                      <a:pt x="4310" y="4799"/>
                      <a:pt x="4334" y="4763"/>
                      <a:pt x="4346" y="4716"/>
                    </a:cubicBezTo>
                    <a:cubicBezTo>
                      <a:pt x="5370" y="2084"/>
                      <a:pt x="4179" y="1"/>
                      <a:pt x="4179"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14" name="Google Shape;6414;p46"/>
              <p:cNvSpPr/>
              <p:nvPr/>
            </p:nvSpPr>
            <p:spPr>
              <a:xfrm>
                <a:off x="5927525" y="3963750"/>
                <a:ext cx="241425" cy="108525"/>
              </a:xfrm>
              <a:custGeom>
                <a:avLst/>
                <a:gdLst/>
                <a:ahLst/>
                <a:cxnLst/>
                <a:rect l="l" t="t" r="r" b="b"/>
                <a:pathLst>
                  <a:path w="9657" h="4341" extrusionOk="0">
                    <a:moveTo>
                      <a:pt x="6288" y="522"/>
                    </a:moveTo>
                    <a:cubicBezTo>
                      <a:pt x="6295" y="522"/>
                      <a:pt x="6303" y="522"/>
                      <a:pt x="6310" y="523"/>
                    </a:cubicBezTo>
                    <a:cubicBezTo>
                      <a:pt x="6489" y="523"/>
                      <a:pt x="6620" y="678"/>
                      <a:pt x="6608" y="856"/>
                    </a:cubicBezTo>
                    <a:cubicBezTo>
                      <a:pt x="6608" y="1027"/>
                      <a:pt x="6466" y="1155"/>
                      <a:pt x="6297" y="1155"/>
                    </a:cubicBezTo>
                    <a:cubicBezTo>
                      <a:pt x="6290" y="1155"/>
                      <a:pt x="6282" y="1154"/>
                      <a:pt x="6275" y="1154"/>
                    </a:cubicBezTo>
                    <a:cubicBezTo>
                      <a:pt x="6096" y="1142"/>
                      <a:pt x="5965" y="987"/>
                      <a:pt x="5977" y="821"/>
                    </a:cubicBezTo>
                    <a:cubicBezTo>
                      <a:pt x="5977" y="649"/>
                      <a:pt x="6119" y="522"/>
                      <a:pt x="6288" y="522"/>
                    </a:cubicBezTo>
                    <a:close/>
                    <a:moveTo>
                      <a:pt x="6733" y="1867"/>
                    </a:moveTo>
                    <a:cubicBezTo>
                      <a:pt x="6739" y="1867"/>
                      <a:pt x="6745" y="1867"/>
                      <a:pt x="6751" y="1868"/>
                    </a:cubicBezTo>
                    <a:cubicBezTo>
                      <a:pt x="6834" y="1868"/>
                      <a:pt x="6894" y="1928"/>
                      <a:pt x="6870" y="1999"/>
                    </a:cubicBezTo>
                    <a:cubicBezTo>
                      <a:pt x="6870" y="2064"/>
                      <a:pt x="6820" y="2120"/>
                      <a:pt x="6757" y="2120"/>
                    </a:cubicBezTo>
                    <a:cubicBezTo>
                      <a:pt x="6751" y="2120"/>
                      <a:pt x="6745" y="2119"/>
                      <a:pt x="6739" y="2118"/>
                    </a:cubicBezTo>
                    <a:cubicBezTo>
                      <a:pt x="6668" y="2118"/>
                      <a:pt x="6620" y="2059"/>
                      <a:pt x="6620" y="1987"/>
                    </a:cubicBezTo>
                    <a:cubicBezTo>
                      <a:pt x="6620" y="1922"/>
                      <a:pt x="6670" y="1867"/>
                      <a:pt x="6733" y="1867"/>
                    </a:cubicBezTo>
                    <a:close/>
                    <a:moveTo>
                      <a:pt x="6907" y="1"/>
                    </a:moveTo>
                    <a:cubicBezTo>
                      <a:pt x="6314" y="1"/>
                      <a:pt x="5650" y="90"/>
                      <a:pt x="4941" y="332"/>
                    </a:cubicBezTo>
                    <a:cubicBezTo>
                      <a:pt x="2274" y="1261"/>
                      <a:pt x="0" y="4035"/>
                      <a:pt x="0" y="4035"/>
                    </a:cubicBezTo>
                    <a:cubicBezTo>
                      <a:pt x="0" y="4035"/>
                      <a:pt x="1385" y="4340"/>
                      <a:pt x="3077" y="4340"/>
                    </a:cubicBezTo>
                    <a:cubicBezTo>
                      <a:pt x="4078" y="4340"/>
                      <a:pt x="5187" y="4233"/>
                      <a:pt x="6179" y="3892"/>
                    </a:cubicBezTo>
                    <a:cubicBezTo>
                      <a:pt x="8858" y="2964"/>
                      <a:pt x="9656" y="690"/>
                      <a:pt x="9656" y="690"/>
                    </a:cubicBezTo>
                    <a:cubicBezTo>
                      <a:pt x="9656" y="690"/>
                      <a:pt x="8555" y="1"/>
                      <a:pt x="6907"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15" name="Google Shape;6415;p46"/>
              <p:cNvSpPr/>
              <p:nvPr/>
            </p:nvSpPr>
            <p:spPr>
              <a:xfrm>
                <a:off x="5966200" y="4365850"/>
                <a:ext cx="22950" cy="22950"/>
              </a:xfrm>
              <a:custGeom>
                <a:avLst/>
                <a:gdLst/>
                <a:ahLst/>
                <a:cxnLst/>
                <a:rect l="l" t="t" r="r" b="b"/>
                <a:pathLst>
                  <a:path w="918" h="918" extrusionOk="0">
                    <a:moveTo>
                      <a:pt x="489" y="0"/>
                    </a:moveTo>
                    <a:cubicBezTo>
                      <a:pt x="322" y="0"/>
                      <a:pt x="179" y="84"/>
                      <a:pt x="84" y="215"/>
                    </a:cubicBezTo>
                    <a:cubicBezTo>
                      <a:pt x="37" y="274"/>
                      <a:pt x="13" y="357"/>
                      <a:pt x="13" y="441"/>
                    </a:cubicBezTo>
                    <a:cubicBezTo>
                      <a:pt x="1" y="691"/>
                      <a:pt x="203" y="905"/>
                      <a:pt x="453" y="917"/>
                    </a:cubicBezTo>
                    <a:cubicBezTo>
                      <a:pt x="680" y="917"/>
                      <a:pt x="882" y="738"/>
                      <a:pt x="906" y="512"/>
                    </a:cubicBezTo>
                    <a:cubicBezTo>
                      <a:pt x="906" y="500"/>
                      <a:pt x="918" y="488"/>
                      <a:pt x="918" y="477"/>
                    </a:cubicBezTo>
                    <a:cubicBezTo>
                      <a:pt x="918" y="393"/>
                      <a:pt x="906" y="334"/>
                      <a:pt x="894" y="274"/>
                    </a:cubicBezTo>
                    <a:cubicBezTo>
                      <a:pt x="811" y="119"/>
                      <a:pt x="668" y="0"/>
                      <a:pt x="489"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16" name="Google Shape;6416;p46"/>
              <p:cNvSpPr/>
              <p:nvPr/>
            </p:nvSpPr>
            <p:spPr>
              <a:xfrm>
                <a:off x="5605750" y="3992875"/>
                <a:ext cx="26800" cy="26225"/>
              </a:xfrm>
              <a:custGeom>
                <a:avLst/>
                <a:gdLst/>
                <a:ahLst/>
                <a:cxnLst/>
                <a:rect l="l" t="t" r="r" b="b"/>
                <a:pathLst>
                  <a:path w="1072" h="1049" extrusionOk="0">
                    <a:moveTo>
                      <a:pt x="528" y="0"/>
                    </a:moveTo>
                    <a:cubicBezTo>
                      <a:pt x="250" y="0"/>
                      <a:pt x="12" y="234"/>
                      <a:pt x="12" y="513"/>
                    </a:cubicBezTo>
                    <a:cubicBezTo>
                      <a:pt x="0" y="787"/>
                      <a:pt x="239" y="1049"/>
                      <a:pt x="512" y="1049"/>
                    </a:cubicBezTo>
                    <a:cubicBezTo>
                      <a:pt x="519" y="1049"/>
                      <a:pt x="526" y="1049"/>
                      <a:pt x="533" y="1049"/>
                    </a:cubicBezTo>
                    <a:cubicBezTo>
                      <a:pt x="809" y="1049"/>
                      <a:pt x="1037" y="815"/>
                      <a:pt x="1048" y="537"/>
                    </a:cubicBezTo>
                    <a:cubicBezTo>
                      <a:pt x="1072" y="251"/>
                      <a:pt x="834" y="1"/>
                      <a:pt x="548" y="1"/>
                    </a:cubicBezTo>
                    <a:cubicBezTo>
                      <a:pt x="541" y="1"/>
                      <a:pt x="534" y="0"/>
                      <a:pt x="528"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17" name="Google Shape;6417;p46"/>
              <p:cNvSpPr/>
              <p:nvPr/>
            </p:nvSpPr>
            <p:spPr>
              <a:xfrm>
                <a:off x="5989125" y="3841075"/>
                <a:ext cx="39625" cy="38725"/>
              </a:xfrm>
              <a:custGeom>
                <a:avLst/>
                <a:gdLst/>
                <a:ahLst/>
                <a:cxnLst/>
                <a:rect l="l" t="t" r="r" b="b"/>
                <a:pathLst>
                  <a:path w="1585" h="1549" extrusionOk="0">
                    <a:moveTo>
                      <a:pt x="801" y="0"/>
                    </a:moveTo>
                    <a:cubicBezTo>
                      <a:pt x="382" y="0"/>
                      <a:pt x="36" y="341"/>
                      <a:pt x="24" y="751"/>
                    </a:cubicBezTo>
                    <a:cubicBezTo>
                      <a:pt x="1" y="1179"/>
                      <a:pt x="334" y="1537"/>
                      <a:pt x="763" y="1548"/>
                    </a:cubicBezTo>
                    <a:cubicBezTo>
                      <a:pt x="770" y="1549"/>
                      <a:pt x="778" y="1549"/>
                      <a:pt x="785" y="1549"/>
                    </a:cubicBezTo>
                    <a:cubicBezTo>
                      <a:pt x="1204" y="1549"/>
                      <a:pt x="1549" y="1220"/>
                      <a:pt x="1572" y="810"/>
                    </a:cubicBezTo>
                    <a:cubicBezTo>
                      <a:pt x="1584" y="370"/>
                      <a:pt x="1251" y="13"/>
                      <a:pt x="822" y="1"/>
                    </a:cubicBezTo>
                    <a:cubicBezTo>
                      <a:pt x="815" y="0"/>
                      <a:pt x="808" y="0"/>
                      <a:pt x="80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18" name="Google Shape;6418;p46"/>
              <p:cNvSpPr/>
              <p:nvPr/>
            </p:nvSpPr>
            <p:spPr>
              <a:xfrm>
                <a:off x="5661700" y="4064900"/>
                <a:ext cx="42900" cy="42625"/>
              </a:xfrm>
              <a:custGeom>
                <a:avLst/>
                <a:gdLst/>
                <a:ahLst/>
                <a:cxnLst/>
                <a:rect l="l" t="t" r="r" b="b"/>
                <a:pathLst>
                  <a:path w="1716" h="1705" extrusionOk="0">
                    <a:moveTo>
                      <a:pt x="852" y="0"/>
                    </a:moveTo>
                    <a:cubicBezTo>
                      <a:pt x="417" y="0"/>
                      <a:pt x="36" y="361"/>
                      <a:pt x="25" y="823"/>
                    </a:cubicBezTo>
                    <a:cubicBezTo>
                      <a:pt x="1" y="1299"/>
                      <a:pt x="382" y="1692"/>
                      <a:pt x="834" y="1704"/>
                    </a:cubicBezTo>
                    <a:cubicBezTo>
                      <a:pt x="842" y="1704"/>
                      <a:pt x="850" y="1704"/>
                      <a:pt x="858" y="1704"/>
                    </a:cubicBezTo>
                    <a:cubicBezTo>
                      <a:pt x="1265" y="1704"/>
                      <a:pt x="1610" y="1411"/>
                      <a:pt x="1703" y="1037"/>
                    </a:cubicBezTo>
                    <a:cubicBezTo>
                      <a:pt x="1715" y="989"/>
                      <a:pt x="1715" y="930"/>
                      <a:pt x="1715" y="882"/>
                    </a:cubicBezTo>
                    <a:cubicBezTo>
                      <a:pt x="1715" y="799"/>
                      <a:pt x="1703" y="704"/>
                      <a:pt x="1680" y="632"/>
                    </a:cubicBezTo>
                    <a:cubicBezTo>
                      <a:pt x="1596" y="275"/>
                      <a:pt x="1287" y="25"/>
                      <a:pt x="894" y="1"/>
                    </a:cubicBezTo>
                    <a:cubicBezTo>
                      <a:pt x="880" y="0"/>
                      <a:pt x="866" y="0"/>
                      <a:pt x="85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19" name="Google Shape;6419;p46"/>
              <p:cNvSpPr/>
              <p:nvPr/>
            </p:nvSpPr>
            <p:spPr>
              <a:xfrm>
                <a:off x="5478650" y="3630050"/>
                <a:ext cx="21750" cy="20900"/>
              </a:xfrm>
              <a:custGeom>
                <a:avLst/>
                <a:gdLst/>
                <a:ahLst/>
                <a:cxnLst/>
                <a:rect l="l" t="t" r="r" b="b"/>
                <a:pathLst>
                  <a:path w="870" h="836" extrusionOk="0">
                    <a:moveTo>
                      <a:pt x="453" y="0"/>
                    </a:moveTo>
                    <a:cubicBezTo>
                      <a:pt x="215" y="0"/>
                      <a:pt x="24" y="179"/>
                      <a:pt x="24" y="405"/>
                    </a:cubicBezTo>
                    <a:cubicBezTo>
                      <a:pt x="0" y="631"/>
                      <a:pt x="203" y="822"/>
                      <a:pt x="417" y="834"/>
                    </a:cubicBezTo>
                    <a:cubicBezTo>
                      <a:pt x="429" y="835"/>
                      <a:pt x="441" y="835"/>
                      <a:pt x="453" y="835"/>
                    </a:cubicBezTo>
                    <a:cubicBezTo>
                      <a:pt x="663" y="835"/>
                      <a:pt x="835" y="643"/>
                      <a:pt x="858" y="429"/>
                    </a:cubicBezTo>
                    <a:cubicBezTo>
                      <a:pt x="870" y="214"/>
                      <a:pt x="679" y="24"/>
                      <a:pt x="453"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20" name="Google Shape;6420;p46"/>
              <p:cNvSpPr/>
              <p:nvPr/>
            </p:nvSpPr>
            <p:spPr>
              <a:xfrm>
                <a:off x="5893275" y="3618725"/>
                <a:ext cx="20875" cy="8375"/>
              </a:xfrm>
              <a:custGeom>
                <a:avLst/>
                <a:gdLst/>
                <a:ahLst/>
                <a:cxnLst/>
                <a:rect l="l" t="t" r="r" b="b"/>
                <a:pathLst>
                  <a:path w="835" h="335" extrusionOk="0">
                    <a:moveTo>
                      <a:pt x="1" y="1"/>
                    </a:moveTo>
                    <a:lnTo>
                      <a:pt x="1" y="1"/>
                    </a:lnTo>
                    <a:cubicBezTo>
                      <a:pt x="48" y="191"/>
                      <a:pt x="203" y="322"/>
                      <a:pt x="406" y="334"/>
                    </a:cubicBezTo>
                    <a:cubicBezTo>
                      <a:pt x="608" y="334"/>
                      <a:pt x="775" y="203"/>
                      <a:pt x="834" y="24"/>
                    </a:cubicBezTo>
                    <a:lnTo>
                      <a:pt x="1" y="1"/>
                    </a:ln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21" name="Google Shape;6421;p46"/>
              <p:cNvSpPr/>
              <p:nvPr/>
            </p:nvSpPr>
            <p:spPr>
              <a:xfrm>
                <a:off x="5428050" y="3836900"/>
                <a:ext cx="10150" cy="10150"/>
              </a:xfrm>
              <a:custGeom>
                <a:avLst/>
                <a:gdLst/>
                <a:ahLst/>
                <a:cxnLst/>
                <a:rect l="l" t="t" r="r" b="b"/>
                <a:pathLst>
                  <a:path w="406" h="406" extrusionOk="0">
                    <a:moveTo>
                      <a:pt x="215" y="1"/>
                    </a:moveTo>
                    <a:cubicBezTo>
                      <a:pt x="108" y="1"/>
                      <a:pt x="24" y="84"/>
                      <a:pt x="0" y="203"/>
                    </a:cubicBezTo>
                    <a:cubicBezTo>
                      <a:pt x="0" y="299"/>
                      <a:pt x="84" y="394"/>
                      <a:pt x="191" y="406"/>
                    </a:cubicBezTo>
                    <a:cubicBezTo>
                      <a:pt x="298" y="406"/>
                      <a:pt x="393" y="322"/>
                      <a:pt x="405" y="215"/>
                    </a:cubicBezTo>
                    <a:cubicBezTo>
                      <a:pt x="405" y="108"/>
                      <a:pt x="334" y="25"/>
                      <a:pt x="215"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22" name="Google Shape;6422;p46"/>
              <p:cNvSpPr/>
              <p:nvPr/>
            </p:nvSpPr>
            <p:spPr>
              <a:xfrm>
                <a:off x="5361975" y="3941075"/>
                <a:ext cx="18475" cy="18800"/>
              </a:xfrm>
              <a:custGeom>
                <a:avLst/>
                <a:gdLst/>
                <a:ahLst/>
                <a:cxnLst/>
                <a:rect l="l" t="t" r="r" b="b"/>
                <a:pathLst>
                  <a:path w="739" h="752" extrusionOk="0">
                    <a:moveTo>
                      <a:pt x="361" y="1"/>
                    </a:moveTo>
                    <a:cubicBezTo>
                      <a:pt x="167" y="1"/>
                      <a:pt x="0" y="163"/>
                      <a:pt x="0" y="358"/>
                    </a:cubicBezTo>
                    <a:cubicBezTo>
                      <a:pt x="0" y="573"/>
                      <a:pt x="143" y="739"/>
                      <a:pt x="357" y="751"/>
                    </a:cubicBezTo>
                    <a:cubicBezTo>
                      <a:pt x="560" y="751"/>
                      <a:pt x="726" y="596"/>
                      <a:pt x="738" y="394"/>
                    </a:cubicBezTo>
                    <a:cubicBezTo>
                      <a:pt x="738" y="180"/>
                      <a:pt x="596" y="25"/>
                      <a:pt x="381" y="1"/>
                    </a:cubicBezTo>
                    <a:cubicBezTo>
                      <a:pt x="374" y="1"/>
                      <a:pt x="368" y="1"/>
                      <a:pt x="361"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23" name="Google Shape;6423;p46"/>
              <p:cNvSpPr/>
              <p:nvPr/>
            </p:nvSpPr>
            <p:spPr>
              <a:xfrm>
                <a:off x="5187850" y="4106825"/>
                <a:ext cx="22925" cy="22425"/>
              </a:xfrm>
              <a:custGeom>
                <a:avLst/>
                <a:gdLst/>
                <a:ahLst/>
                <a:cxnLst/>
                <a:rect l="l" t="t" r="r" b="b"/>
                <a:pathLst>
                  <a:path w="917" h="897" extrusionOk="0">
                    <a:moveTo>
                      <a:pt x="436" y="1"/>
                    </a:moveTo>
                    <a:cubicBezTo>
                      <a:pt x="204" y="1"/>
                      <a:pt x="12" y="195"/>
                      <a:pt x="12" y="432"/>
                    </a:cubicBezTo>
                    <a:cubicBezTo>
                      <a:pt x="0" y="682"/>
                      <a:pt x="191" y="896"/>
                      <a:pt x="441" y="896"/>
                    </a:cubicBezTo>
                    <a:cubicBezTo>
                      <a:pt x="448" y="896"/>
                      <a:pt x="456" y="896"/>
                      <a:pt x="464" y="896"/>
                    </a:cubicBezTo>
                    <a:cubicBezTo>
                      <a:pt x="714" y="896"/>
                      <a:pt x="905" y="709"/>
                      <a:pt x="905" y="455"/>
                    </a:cubicBezTo>
                    <a:cubicBezTo>
                      <a:pt x="917" y="205"/>
                      <a:pt x="726" y="3"/>
                      <a:pt x="476" y="3"/>
                    </a:cubicBezTo>
                    <a:cubicBezTo>
                      <a:pt x="463" y="2"/>
                      <a:pt x="450" y="1"/>
                      <a:pt x="436"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24" name="Google Shape;6424;p46"/>
              <p:cNvSpPr/>
              <p:nvPr/>
            </p:nvSpPr>
            <p:spPr>
              <a:xfrm>
                <a:off x="5230100" y="4054800"/>
                <a:ext cx="40225" cy="39325"/>
              </a:xfrm>
              <a:custGeom>
                <a:avLst/>
                <a:gdLst/>
                <a:ahLst/>
                <a:cxnLst/>
                <a:rect l="l" t="t" r="r" b="b"/>
                <a:pathLst>
                  <a:path w="1609" h="1573" extrusionOk="0">
                    <a:moveTo>
                      <a:pt x="834" y="0"/>
                    </a:moveTo>
                    <a:cubicBezTo>
                      <a:pt x="798" y="0"/>
                      <a:pt x="739" y="0"/>
                      <a:pt x="691" y="12"/>
                    </a:cubicBezTo>
                    <a:cubicBezTo>
                      <a:pt x="322" y="60"/>
                      <a:pt x="36" y="369"/>
                      <a:pt x="25" y="750"/>
                    </a:cubicBezTo>
                    <a:cubicBezTo>
                      <a:pt x="1" y="1096"/>
                      <a:pt x="227" y="1393"/>
                      <a:pt x="525" y="1512"/>
                    </a:cubicBezTo>
                    <a:cubicBezTo>
                      <a:pt x="596" y="1548"/>
                      <a:pt x="691" y="1560"/>
                      <a:pt x="775" y="1572"/>
                    </a:cubicBezTo>
                    <a:cubicBezTo>
                      <a:pt x="782" y="1572"/>
                      <a:pt x="789" y="1572"/>
                      <a:pt x="797" y="1572"/>
                    </a:cubicBezTo>
                    <a:cubicBezTo>
                      <a:pt x="1227" y="1572"/>
                      <a:pt x="1584" y="1231"/>
                      <a:pt x="1596" y="810"/>
                    </a:cubicBezTo>
                    <a:cubicBezTo>
                      <a:pt x="1608" y="381"/>
                      <a:pt x="1275" y="12"/>
                      <a:pt x="834"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25" name="Google Shape;6425;p46"/>
              <p:cNvSpPr/>
              <p:nvPr/>
            </p:nvSpPr>
            <p:spPr>
              <a:xfrm>
                <a:off x="5449475" y="4546825"/>
                <a:ext cx="24425" cy="23875"/>
              </a:xfrm>
              <a:custGeom>
                <a:avLst/>
                <a:gdLst/>
                <a:ahLst/>
                <a:cxnLst/>
                <a:rect l="l" t="t" r="r" b="b"/>
                <a:pathLst>
                  <a:path w="977" h="955" extrusionOk="0">
                    <a:moveTo>
                      <a:pt x="501" y="0"/>
                    </a:moveTo>
                    <a:cubicBezTo>
                      <a:pt x="239" y="0"/>
                      <a:pt x="13" y="215"/>
                      <a:pt x="13" y="465"/>
                    </a:cubicBezTo>
                    <a:cubicBezTo>
                      <a:pt x="1" y="715"/>
                      <a:pt x="203" y="941"/>
                      <a:pt x="477" y="953"/>
                    </a:cubicBezTo>
                    <a:cubicBezTo>
                      <a:pt x="490" y="954"/>
                      <a:pt x="502" y="955"/>
                      <a:pt x="515" y="955"/>
                    </a:cubicBezTo>
                    <a:cubicBezTo>
                      <a:pt x="749" y="955"/>
                      <a:pt x="954" y="749"/>
                      <a:pt x="965" y="500"/>
                    </a:cubicBezTo>
                    <a:cubicBezTo>
                      <a:pt x="977" y="238"/>
                      <a:pt x="775" y="12"/>
                      <a:pt x="50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26" name="Google Shape;6426;p46"/>
              <p:cNvSpPr/>
              <p:nvPr/>
            </p:nvSpPr>
            <p:spPr>
              <a:xfrm>
                <a:off x="5725400" y="4471800"/>
                <a:ext cx="12825" cy="12250"/>
              </a:xfrm>
              <a:custGeom>
                <a:avLst/>
                <a:gdLst/>
                <a:ahLst/>
                <a:cxnLst/>
                <a:rect l="l" t="t" r="r" b="b"/>
                <a:pathLst>
                  <a:path w="513" h="490" extrusionOk="0">
                    <a:moveTo>
                      <a:pt x="275" y="1"/>
                    </a:moveTo>
                    <a:cubicBezTo>
                      <a:pt x="132" y="1"/>
                      <a:pt x="13" y="108"/>
                      <a:pt x="13" y="239"/>
                    </a:cubicBezTo>
                    <a:cubicBezTo>
                      <a:pt x="1" y="370"/>
                      <a:pt x="120" y="489"/>
                      <a:pt x="251" y="489"/>
                    </a:cubicBezTo>
                    <a:cubicBezTo>
                      <a:pt x="394" y="489"/>
                      <a:pt x="513" y="382"/>
                      <a:pt x="513" y="251"/>
                    </a:cubicBezTo>
                    <a:cubicBezTo>
                      <a:pt x="513" y="120"/>
                      <a:pt x="406" y="1"/>
                      <a:pt x="275"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27" name="Google Shape;6427;p46"/>
              <p:cNvSpPr/>
              <p:nvPr/>
            </p:nvSpPr>
            <p:spPr>
              <a:xfrm>
                <a:off x="6252550" y="4272650"/>
                <a:ext cx="28000" cy="26850"/>
              </a:xfrm>
              <a:custGeom>
                <a:avLst/>
                <a:gdLst/>
                <a:ahLst/>
                <a:cxnLst/>
                <a:rect l="l" t="t" r="r" b="b"/>
                <a:pathLst>
                  <a:path w="1120" h="1074" extrusionOk="0">
                    <a:moveTo>
                      <a:pt x="542" y="0"/>
                    </a:moveTo>
                    <a:cubicBezTo>
                      <a:pt x="253" y="0"/>
                      <a:pt x="36" y="230"/>
                      <a:pt x="25" y="514"/>
                    </a:cubicBezTo>
                    <a:cubicBezTo>
                      <a:pt x="1" y="811"/>
                      <a:pt x="239" y="1061"/>
                      <a:pt x="536" y="1073"/>
                    </a:cubicBezTo>
                    <a:cubicBezTo>
                      <a:pt x="544" y="1073"/>
                      <a:pt x="551" y="1074"/>
                      <a:pt x="558" y="1074"/>
                    </a:cubicBezTo>
                    <a:cubicBezTo>
                      <a:pt x="847" y="1074"/>
                      <a:pt x="1096" y="840"/>
                      <a:pt x="1108" y="549"/>
                    </a:cubicBezTo>
                    <a:cubicBezTo>
                      <a:pt x="1120" y="252"/>
                      <a:pt x="882" y="2"/>
                      <a:pt x="584" y="2"/>
                    </a:cubicBezTo>
                    <a:cubicBezTo>
                      <a:pt x="570" y="1"/>
                      <a:pt x="556" y="0"/>
                      <a:pt x="54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28" name="Google Shape;6428;p46"/>
              <p:cNvSpPr/>
              <p:nvPr/>
            </p:nvSpPr>
            <p:spPr>
              <a:xfrm>
                <a:off x="6161475" y="4023550"/>
                <a:ext cx="15200" cy="15200"/>
              </a:xfrm>
              <a:custGeom>
                <a:avLst/>
                <a:gdLst/>
                <a:ahLst/>
                <a:cxnLst/>
                <a:rect l="l" t="t" r="r" b="b"/>
                <a:pathLst>
                  <a:path w="608" h="608" extrusionOk="0">
                    <a:moveTo>
                      <a:pt x="310" y="0"/>
                    </a:moveTo>
                    <a:cubicBezTo>
                      <a:pt x="131" y="0"/>
                      <a:pt x="0" y="131"/>
                      <a:pt x="0" y="298"/>
                    </a:cubicBezTo>
                    <a:cubicBezTo>
                      <a:pt x="0" y="453"/>
                      <a:pt x="119" y="607"/>
                      <a:pt x="298" y="607"/>
                    </a:cubicBezTo>
                    <a:cubicBezTo>
                      <a:pt x="477" y="607"/>
                      <a:pt x="608" y="488"/>
                      <a:pt x="608" y="310"/>
                    </a:cubicBezTo>
                    <a:cubicBezTo>
                      <a:pt x="608" y="143"/>
                      <a:pt x="489" y="0"/>
                      <a:pt x="310"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29" name="Google Shape;6429;p46"/>
              <p:cNvSpPr/>
              <p:nvPr/>
            </p:nvSpPr>
            <p:spPr>
              <a:xfrm>
                <a:off x="6447225" y="3995275"/>
                <a:ext cx="17275" cy="16975"/>
              </a:xfrm>
              <a:custGeom>
                <a:avLst/>
                <a:gdLst/>
                <a:ahLst/>
                <a:cxnLst/>
                <a:rect l="l" t="t" r="r" b="b"/>
                <a:pathLst>
                  <a:path w="691" h="679" extrusionOk="0">
                    <a:moveTo>
                      <a:pt x="358" y="0"/>
                    </a:moveTo>
                    <a:cubicBezTo>
                      <a:pt x="167" y="0"/>
                      <a:pt x="0" y="143"/>
                      <a:pt x="0" y="322"/>
                    </a:cubicBezTo>
                    <a:cubicBezTo>
                      <a:pt x="0" y="512"/>
                      <a:pt x="131" y="667"/>
                      <a:pt x="334" y="679"/>
                    </a:cubicBezTo>
                    <a:cubicBezTo>
                      <a:pt x="524" y="679"/>
                      <a:pt x="667" y="548"/>
                      <a:pt x="691" y="345"/>
                    </a:cubicBezTo>
                    <a:cubicBezTo>
                      <a:pt x="691" y="155"/>
                      <a:pt x="548" y="12"/>
                      <a:pt x="358"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0" name="Google Shape;6430;p46"/>
              <p:cNvSpPr/>
              <p:nvPr/>
            </p:nvSpPr>
            <p:spPr>
              <a:xfrm>
                <a:off x="6426375" y="3757150"/>
                <a:ext cx="16700" cy="16675"/>
              </a:xfrm>
              <a:custGeom>
                <a:avLst/>
                <a:gdLst/>
                <a:ahLst/>
                <a:cxnLst/>
                <a:rect l="l" t="t" r="r" b="b"/>
                <a:pathLst>
                  <a:path w="668" h="667" extrusionOk="0">
                    <a:moveTo>
                      <a:pt x="346" y="0"/>
                    </a:moveTo>
                    <a:cubicBezTo>
                      <a:pt x="156" y="0"/>
                      <a:pt x="13" y="143"/>
                      <a:pt x="1" y="322"/>
                    </a:cubicBezTo>
                    <a:cubicBezTo>
                      <a:pt x="1" y="500"/>
                      <a:pt x="132" y="667"/>
                      <a:pt x="334" y="667"/>
                    </a:cubicBezTo>
                    <a:cubicBezTo>
                      <a:pt x="513" y="667"/>
                      <a:pt x="668" y="536"/>
                      <a:pt x="668" y="333"/>
                    </a:cubicBezTo>
                    <a:cubicBezTo>
                      <a:pt x="668" y="155"/>
                      <a:pt x="537" y="0"/>
                      <a:pt x="346"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1" name="Google Shape;6431;p46"/>
              <p:cNvSpPr/>
              <p:nvPr/>
            </p:nvSpPr>
            <p:spPr>
              <a:xfrm>
                <a:off x="6719275" y="3930375"/>
                <a:ext cx="116700" cy="251850"/>
              </a:xfrm>
              <a:custGeom>
                <a:avLst/>
                <a:gdLst/>
                <a:ahLst/>
                <a:cxnLst/>
                <a:rect l="l" t="t" r="r" b="b"/>
                <a:pathLst>
                  <a:path w="4668" h="10074" extrusionOk="0">
                    <a:moveTo>
                      <a:pt x="1596" y="0"/>
                    </a:moveTo>
                    <a:cubicBezTo>
                      <a:pt x="1596" y="0"/>
                      <a:pt x="1" y="1822"/>
                      <a:pt x="477" y="4596"/>
                    </a:cubicBezTo>
                    <a:cubicBezTo>
                      <a:pt x="953" y="7382"/>
                      <a:pt x="3334" y="10073"/>
                      <a:pt x="3334" y="10073"/>
                    </a:cubicBezTo>
                    <a:cubicBezTo>
                      <a:pt x="3334" y="10073"/>
                      <a:pt x="4668" y="6739"/>
                      <a:pt x="4180" y="3965"/>
                    </a:cubicBezTo>
                    <a:cubicBezTo>
                      <a:pt x="3704" y="1179"/>
                      <a:pt x="1596" y="0"/>
                      <a:pt x="1596"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2" name="Google Shape;6432;p46"/>
              <p:cNvSpPr/>
              <p:nvPr/>
            </p:nvSpPr>
            <p:spPr>
              <a:xfrm>
                <a:off x="7004725" y="3995275"/>
                <a:ext cx="18775" cy="18475"/>
              </a:xfrm>
              <a:custGeom>
                <a:avLst/>
                <a:gdLst/>
                <a:ahLst/>
                <a:cxnLst/>
                <a:rect l="l" t="t" r="r" b="b"/>
                <a:pathLst>
                  <a:path w="751" h="739" extrusionOk="0">
                    <a:moveTo>
                      <a:pt x="382" y="0"/>
                    </a:moveTo>
                    <a:cubicBezTo>
                      <a:pt x="179" y="0"/>
                      <a:pt x="1" y="143"/>
                      <a:pt x="1" y="357"/>
                    </a:cubicBezTo>
                    <a:cubicBezTo>
                      <a:pt x="1" y="560"/>
                      <a:pt x="144" y="726"/>
                      <a:pt x="358" y="738"/>
                    </a:cubicBezTo>
                    <a:cubicBezTo>
                      <a:pt x="560" y="738"/>
                      <a:pt x="727" y="595"/>
                      <a:pt x="739" y="381"/>
                    </a:cubicBezTo>
                    <a:cubicBezTo>
                      <a:pt x="751" y="179"/>
                      <a:pt x="596" y="12"/>
                      <a:pt x="38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3" name="Google Shape;6433;p46"/>
              <p:cNvSpPr/>
              <p:nvPr/>
            </p:nvSpPr>
            <p:spPr>
              <a:xfrm>
                <a:off x="6830600" y="4161050"/>
                <a:ext cx="22950" cy="22350"/>
              </a:xfrm>
              <a:custGeom>
                <a:avLst/>
                <a:gdLst/>
                <a:ahLst/>
                <a:cxnLst/>
                <a:rect l="l" t="t" r="r" b="b"/>
                <a:pathLst>
                  <a:path w="918" h="894" extrusionOk="0">
                    <a:moveTo>
                      <a:pt x="454" y="0"/>
                    </a:moveTo>
                    <a:cubicBezTo>
                      <a:pt x="203" y="0"/>
                      <a:pt x="13" y="187"/>
                      <a:pt x="13" y="429"/>
                    </a:cubicBezTo>
                    <a:cubicBezTo>
                      <a:pt x="1" y="691"/>
                      <a:pt x="191" y="894"/>
                      <a:pt x="441" y="894"/>
                    </a:cubicBezTo>
                    <a:cubicBezTo>
                      <a:pt x="679" y="894"/>
                      <a:pt x="894" y="703"/>
                      <a:pt x="906" y="465"/>
                    </a:cubicBezTo>
                    <a:cubicBezTo>
                      <a:pt x="917" y="215"/>
                      <a:pt x="715" y="1"/>
                      <a:pt x="477" y="1"/>
                    </a:cubicBezTo>
                    <a:cubicBezTo>
                      <a:pt x="469" y="0"/>
                      <a:pt x="461" y="0"/>
                      <a:pt x="454"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4" name="Google Shape;6434;p46"/>
              <p:cNvSpPr/>
              <p:nvPr/>
            </p:nvSpPr>
            <p:spPr>
              <a:xfrm>
                <a:off x="6872575" y="4108675"/>
                <a:ext cx="40200" cy="39350"/>
              </a:xfrm>
              <a:custGeom>
                <a:avLst/>
                <a:gdLst/>
                <a:ahLst/>
                <a:cxnLst/>
                <a:rect l="l" t="t" r="r" b="b"/>
                <a:pathLst>
                  <a:path w="1608" h="1574" extrusionOk="0">
                    <a:moveTo>
                      <a:pt x="834" y="0"/>
                    </a:moveTo>
                    <a:cubicBezTo>
                      <a:pt x="786" y="12"/>
                      <a:pt x="727" y="12"/>
                      <a:pt x="679" y="12"/>
                    </a:cubicBezTo>
                    <a:cubicBezTo>
                      <a:pt x="310" y="72"/>
                      <a:pt x="24" y="381"/>
                      <a:pt x="12" y="762"/>
                    </a:cubicBezTo>
                    <a:cubicBezTo>
                      <a:pt x="0" y="1096"/>
                      <a:pt x="227" y="1393"/>
                      <a:pt x="524" y="1512"/>
                    </a:cubicBezTo>
                    <a:cubicBezTo>
                      <a:pt x="596" y="1548"/>
                      <a:pt x="679" y="1560"/>
                      <a:pt x="774" y="1572"/>
                    </a:cubicBezTo>
                    <a:cubicBezTo>
                      <a:pt x="788" y="1573"/>
                      <a:pt x="802" y="1573"/>
                      <a:pt x="816" y="1573"/>
                    </a:cubicBezTo>
                    <a:cubicBezTo>
                      <a:pt x="1227" y="1573"/>
                      <a:pt x="1573" y="1236"/>
                      <a:pt x="1596" y="822"/>
                    </a:cubicBezTo>
                    <a:cubicBezTo>
                      <a:pt x="1608" y="381"/>
                      <a:pt x="1262" y="12"/>
                      <a:pt x="834"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5" name="Google Shape;6435;p46"/>
              <p:cNvSpPr/>
              <p:nvPr/>
            </p:nvSpPr>
            <p:spPr>
              <a:xfrm>
                <a:off x="516125" y="4041400"/>
                <a:ext cx="625" cy="139925"/>
              </a:xfrm>
              <a:custGeom>
                <a:avLst/>
                <a:gdLst/>
                <a:ahLst/>
                <a:cxnLst/>
                <a:rect l="l" t="t" r="r" b="b"/>
                <a:pathLst>
                  <a:path w="25" h="5597" extrusionOk="0">
                    <a:moveTo>
                      <a:pt x="0" y="1"/>
                    </a:moveTo>
                    <a:lnTo>
                      <a:pt x="0" y="5596"/>
                    </a:lnTo>
                    <a:cubicBezTo>
                      <a:pt x="12" y="5561"/>
                      <a:pt x="12" y="5549"/>
                      <a:pt x="24" y="5537"/>
                    </a:cubicBezTo>
                    <a:lnTo>
                      <a:pt x="24" y="1"/>
                    </a:ln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6" name="Google Shape;6436;p46"/>
              <p:cNvSpPr/>
              <p:nvPr/>
            </p:nvSpPr>
            <p:spPr>
              <a:xfrm>
                <a:off x="516125" y="4431325"/>
                <a:ext cx="5075" cy="189050"/>
              </a:xfrm>
              <a:custGeom>
                <a:avLst/>
                <a:gdLst/>
                <a:ahLst/>
                <a:cxnLst/>
                <a:rect l="l" t="t" r="r" b="b"/>
                <a:pathLst>
                  <a:path w="203" h="7562" extrusionOk="0">
                    <a:moveTo>
                      <a:pt x="24" y="1"/>
                    </a:moveTo>
                    <a:cubicBezTo>
                      <a:pt x="12" y="1"/>
                      <a:pt x="12" y="13"/>
                      <a:pt x="0" y="24"/>
                    </a:cubicBezTo>
                    <a:lnTo>
                      <a:pt x="0" y="6442"/>
                    </a:lnTo>
                    <a:cubicBezTo>
                      <a:pt x="0" y="6823"/>
                      <a:pt x="72" y="7204"/>
                      <a:pt x="203" y="7561"/>
                    </a:cubicBezTo>
                    <a:cubicBezTo>
                      <a:pt x="84" y="7228"/>
                      <a:pt x="24" y="6882"/>
                      <a:pt x="24" y="6513"/>
                    </a:cubicBezTo>
                    <a:lnTo>
                      <a:pt x="24" y="1"/>
                    </a:ln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7" name="Google Shape;6437;p46"/>
              <p:cNvSpPr/>
              <p:nvPr/>
            </p:nvSpPr>
            <p:spPr>
              <a:xfrm>
                <a:off x="3926075" y="1212475"/>
                <a:ext cx="12825" cy="18525"/>
              </a:xfrm>
              <a:custGeom>
                <a:avLst/>
                <a:gdLst/>
                <a:ahLst/>
                <a:cxnLst/>
                <a:rect l="l" t="t" r="r" b="b"/>
                <a:pathLst>
                  <a:path w="513" h="741" extrusionOk="0">
                    <a:moveTo>
                      <a:pt x="417" y="1"/>
                    </a:moveTo>
                    <a:lnTo>
                      <a:pt x="0" y="739"/>
                    </a:lnTo>
                    <a:lnTo>
                      <a:pt x="36" y="739"/>
                    </a:lnTo>
                    <a:cubicBezTo>
                      <a:pt x="49" y="740"/>
                      <a:pt x="62" y="741"/>
                      <a:pt x="74" y="741"/>
                    </a:cubicBezTo>
                    <a:cubicBezTo>
                      <a:pt x="309" y="741"/>
                      <a:pt x="512" y="536"/>
                      <a:pt x="512" y="298"/>
                    </a:cubicBezTo>
                    <a:cubicBezTo>
                      <a:pt x="512" y="191"/>
                      <a:pt x="477" y="84"/>
                      <a:pt x="417"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8" name="Google Shape;6438;p46"/>
              <p:cNvSpPr/>
              <p:nvPr/>
            </p:nvSpPr>
            <p:spPr>
              <a:xfrm>
                <a:off x="516125" y="1989350"/>
                <a:ext cx="108675" cy="284900"/>
              </a:xfrm>
              <a:custGeom>
                <a:avLst/>
                <a:gdLst/>
                <a:ahLst/>
                <a:cxnLst/>
                <a:rect l="l" t="t" r="r" b="b"/>
                <a:pathLst>
                  <a:path w="4347" h="11396" extrusionOk="0">
                    <a:moveTo>
                      <a:pt x="1739" y="1704"/>
                    </a:moveTo>
                    <a:cubicBezTo>
                      <a:pt x="1846" y="1704"/>
                      <a:pt x="1929" y="1799"/>
                      <a:pt x="1929" y="1906"/>
                    </a:cubicBezTo>
                    <a:cubicBezTo>
                      <a:pt x="1917" y="2013"/>
                      <a:pt x="1834" y="2096"/>
                      <a:pt x="1727" y="2096"/>
                    </a:cubicBezTo>
                    <a:cubicBezTo>
                      <a:pt x="1620" y="2096"/>
                      <a:pt x="1536" y="2001"/>
                      <a:pt x="1536" y="1906"/>
                    </a:cubicBezTo>
                    <a:cubicBezTo>
                      <a:pt x="1536" y="1799"/>
                      <a:pt x="1620" y="1704"/>
                      <a:pt x="1739" y="1704"/>
                    </a:cubicBezTo>
                    <a:close/>
                    <a:moveTo>
                      <a:pt x="4346" y="1"/>
                    </a:moveTo>
                    <a:cubicBezTo>
                      <a:pt x="4346" y="1"/>
                      <a:pt x="4096" y="132"/>
                      <a:pt x="3703" y="322"/>
                    </a:cubicBezTo>
                    <a:lnTo>
                      <a:pt x="3525" y="418"/>
                    </a:lnTo>
                    <a:cubicBezTo>
                      <a:pt x="3215" y="561"/>
                      <a:pt x="2846" y="763"/>
                      <a:pt x="2417" y="1001"/>
                    </a:cubicBezTo>
                    <a:cubicBezTo>
                      <a:pt x="2382" y="1025"/>
                      <a:pt x="2334" y="1061"/>
                      <a:pt x="2275" y="1073"/>
                    </a:cubicBezTo>
                    <a:cubicBezTo>
                      <a:pt x="2191" y="1132"/>
                      <a:pt x="2084" y="1180"/>
                      <a:pt x="1977" y="1239"/>
                    </a:cubicBezTo>
                    <a:cubicBezTo>
                      <a:pt x="1917" y="1263"/>
                      <a:pt x="1870" y="1299"/>
                      <a:pt x="1822" y="1323"/>
                    </a:cubicBezTo>
                    <a:cubicBezTo>
                      <a:pt x="1274" y="1656"/>
                      <a:pt x="655" y="2037"/>
                      <a:pt x="24" y="2489"/>
                    </a:cubicBezTo>
                    <a:lnTo>
                      <a:pt x="24" y="2728"/>
                    </a:lnTo>
                    <a:cubicBezTo>
                      <a:pt x="12" y="2728"/>
                      <a:pt x="12" y="2739"/>
                      <a:pt x="0" y="2739"/>
                    </a:cubicBezTo>
                    <a:lnTo>
                      <a:pt x="0" y="11145"/>
                    </a:lnTo>
                    <a:lnTo>
                      <a:pt x="12" y="11133"/>
                    </a:lnTo>
                    <a:lnTo>
                      <a:pt x="24" y="11121"/>
                    </a:lnTo>
                    <a:lnTo>
                      <a:pt x="24" y="11395"/>
                    </a:lnTo>
                    <a:lnTo>
                      <a:pt x="155" y="11264"/>
                    </a:lnTo>
                    <a:cubicBezTo>
                      <a:pt x="512" y="10895"/>
                      <a:pt x="870" y="10478"/>
                      <a:pt x="1203" y="10002"/>
                    </a:cubicBezTo>
                    <a:cubicBezTo>
                      <a:pt x="3953" y="6085"/>
                      <a:pt x="4346" y="1"/>
                      <a:pt x="4346"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9" name="Google Shape;6439;p46"/>
              <p:cNvSpPr/>
              <p:nvPr/>
            </p:nvSpPr>
            <p:spPr>
              <a:xfrm>
                <a:off x="516725" y="1796775"/>
                <a:ext cx="199150" cy="129800"/>
              </a:xfrm>
              <a:custGeom>
                <a:avLst/>
                <a:gdLst/>
                <a:ahLst/>
                <a:cxnLst/>
                <a:rect l="l" t="t" r="r" b="b"/>
                <a:pathLst>
                  <a:path w="7966" h="5192" extrusionOk="0">
                    <a:moveTo>
                      <a:pt x="3977" y="1120"/>
                    </a:moveTo>
                    <a:cubicBezTo>
                      <a:pt x="4203" y="1144"/>
                      <a:pt x="4394" y="1322"/>
                      <a:pt x="4382" y="1548"/>
                    </a:cubicBezTo>
                    <a:cubicBezTo>
                      <a:pt x="4370" y="1768"/>
                      <a:pt x="4202" y="1954"/>
                      <a:pt x="3974" y="1954"/>
                    </a:cubicBezTo>
                    <a:cubicBezTo>
                      <a:pt x="3967" y="1954"/>
                      <a:pt x="3960" y="1954"/>
                      <a:pt x="3953" y="1953"/>
                    </a:cubicBezTo>
                    <a:cubicBezTo>
                      <a:pt x="3727" y="1941"/>
                      <a:pt x="3536" y="1763"/>
                      <a:pt x="3548" y="1525"/>
                    </a:cubicBezTo>
                    <a:cubicBezTo>
                      <a:pt x="3548" y="1298"/>
                      <a:pt x="3739" y="1120"/>
                      <a:pt x="3977" y="1120"/>
                    </a:cubicBezTo>
                    <a:close/>
                    <a:moveTo>
                      <a:pt x="381" y="1"/>
                    </a:moveTo>
                    <a:cubicBezTo>
                      <a:pt x="238" y="263"/>
                      <a:pt x="119" y="513"/>
                      <a:pt x="0" y="763"/>
                    </a:cubicBezTo>
                    <a:lnTo>
                      <a:pt x="0" y="1239"/>
                    </a:lnTo>
                    <a:lnTo>
                      <a:pt x="0" y="4977"/>
                    </a:lnTo>
                    <a:lnTo>
                      <a:pt x="0" y="5192"/>
                    </a:lnTo>
                    <a:cubicBezTo>
                      <a:pt x="2012" y="4466"/>
                      <a:pt x="5299" y="3049"/>
                      <a:pt x="7489" y="798"/>
                    </a:cubicBezTo>
                    <a:cubicBezTo>
                      <a:pt x="7668" y="620"/>
                      <a:pt x="7823" y="441"/>
                      <a:pt x="7966" y="263"/>
                    </a:cubicBezTo>
                    <a:lnTo>
                      <a:pt x="381" y="1"/>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0" name="Google Shape;6440;p46"/>
              <p:cNvSpPr/>
              <p:nvPr/>
            </p:nvSpPr>
            <p:spPr>
              <a:xfrm>
                <a:off x="526250" y="1628900"/>
                <a:ext cx="259575" cy="174450"/>
              </a:xfrm>
              <a:custGeom>
                <a:avLst/>
                <a:gdLst/>
                <a:ahLst/>
                <a:cxnLst/>
                <a:rect l="l" t="t" r="r" b="b"/>
                <a:pathLst>
                  <a:path w="10383" h="6978" extrusionOk="0">
                    <a:moveTo>
                      <a:pt x="9584" y="1"/>
                    </a:moveTo>
                    <a:cubicBezTo>
                      <a:pt x="8519" y="1"/>
                      <a:pt x="5268" y="251"/>
                      <a:pt x="2524" y="3072"/>
                    </a:cubicBezTo>
                    <a:cubicBezTo>
                      <a:pt x="1500" y="4132"/>
                      <a:pt x="667" y="5442"/>
                      <a:pt x="0" y="6728"/>
                    </a:cubicBezTo>
                    <a:lnTo>
                      <a:pt x="7585" y="6978"/>
                    </a:lnTo>
                    <a:cubicBezTo>
                      <a:pt x="10383" y="3668"/>
                      <a:pt x="9942" y="12"/>
                      <a:pt x="9942" y="12"/>
                    </a:cubicBezTo>
                    <a:cubicBezTo>
                      <a:pt x="9942" y="12"/>
                      <a:pt x="9814" y="1"/>
                      <a:pt x="9584"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1" name="Google Shape;6441;p46"/>
              <p:cNvSpPr/>
              <p:nvPr/>
            </p:nvSpPr>
            <p:spPr>
              <a:xfrm>
                <a:off x="6938650" y="2299825"/>
                <a:ext cx="108375" cy="262250"/>
              </a:xfrm>
              <a:custGeom>
                <a:avLst/>
                <a:gdLst/>
                <a:ahLst/>
                <a:cxnLst/>
                <a:rect l="l" t="t" r="r" b="b"/>
                <a:pathLst>
                  <a:path w="4335" h="10490" extrusionOk="0">
                    <a:moveTo>
                      <a:pt x="4334" y="0"/>
                    </a:moveTo>
                    <a:cubicBezTo>
                      <a:pt x="3870" y="393"/>
                      <a:pt x="3442" y="810"/>
                      <a:pt x="3025" y="1238"/>
                    </a:cubicBezTo>
                    <a:cubicBezTo>
                      <a:pt x="2918" y="1346"/>
                      <a:pt x="2822" y="1465"/>
                      <a:pt x="2727" y="1572"/>
                    </a:cubicBezTo>
                    <a:cubicBezTo>
                      <a:pt x="2680" y="1631"/>
                      <a:pt x="2620" y="1691"/>
                      <a:pt x="2584" y="1739"/>
                    </a:cubicBezTo>
                    <a:cubicBezTo>
                      <a:pt x="2537" y="1798"/>
                      <a:pt x="2489" y="1858"/>
                      <a:pt x="2429" y="1917"/>
                    </a:cubicBezTo>
                    <a:cubicBezTo>
                      <a:pt x="2239" y="2131"/>
                      <a:pt x="2060" y="2370"/>
                      <a:pt x="1894" y="2631"/>
                    </a:cubicBezTo>
                    <a:cubicBezTo>
                      <a:pt x="917" y="4036"/>
                      <a:pt x="417" y="5441"/>
                      <a:pt x="215" y="6680"/>
                    </a:cubicBezTo>
                    <a:cubicBezTo>
                      <a:pt x="263" y="6656"/>
                      <a:pt x="322" y="6656"/>
                      <a:pt x="358" y="6656"/>
                    </a:cubicBezTo>
                    <a:cubicBezTo>
                      <a:pt x="798" y="6680"/>
                      <a:pt x="1132" y="7049"/>
                      <a:pt x="1120" y="7477"/>
                    </a:cubicBezTo>
                    <a:cubicBezTo>
                      <a:pt x="1108" y="7899"/>
                      <a:pt x="763" y="8240"/>
                      <a:pt x="321" y="8240"/>
                    </a:cubicBezTo>
                    <a:cubicBezTo>
                      <a:pt x="313" y="8240"/>
                      <a:pt x="306" y="8239"/>
                      <a:pt x="298" y="8239"/>
                    </a:cubicBezTo>
                    <a:cubicBezTo>
                      <a:pt x="215" y="8239"/>
                      <a:pt x="120" y="8204"/>
                      <a:pt x="48" y="8180"/>
                    </a:cubicBezTo>
                    <a:lnTo>
                      <a:pt x="48" y="8180"/>
                    </a:lnTo>
                    <a:cubicBezTo>
                      <a:pt x="1" y="9561"/>
                      <a:pt x="274" y="10490"/>
                      <a:pt x="274" y="10490"/>
                    </a:cubicBezTo>
                    <a:cubicBezTo>
                      <a:pt x="274" y="10490"/>
                      <a:pt x="346" y="10490"/>
                      <a:pt x="477" y="10466"/>
                    </a:cubicBezTo>
                    <a:cubicBezTo>
                      <a:pt x="513" y="10466"/>
                      <a:pt x="560" y="10454"/>
                      <a:pt x="596" y="10454"/>
                    </a:cubicBezTo>
                    <a:cubicBezTo>
                      <a:pt x="620" y="10454"/>
                      <a:pt x="632" y="10454"/>
                      <a:pt x="644" y="10442"/>
                    </a:cubicBezTo>
                    <a:cubicBezTo>
                      <a:pt x="691" y="10442"/>
                      <a:pt x="739" y="10418"/>
                      <a:pt x="798" y="10406"/>
                    </a:cubicBezTo>
                    <a:cubicBezTo>
                      <a:pt x="1179" y="10335"/>
                      <a:pt x="1763" y="10204"/>
                      <a:pt x="2465" y="9930"/>
                    </a:cubicBezTo>
                    <a:cubicBezTo>
                      <a:pt x="2525" y="9906"/>
                      <a:pt x="2584" y="9882"/>
                      <a:pt x="2644" y="9859"/>
                    </a:cubicBezTo>
                    <a:cubicBezTo>
                      <a:pt x="2715" y="9835"/>
                      <a:pt x="2775" y="9799"/>
                      <a:pt x="2846" y="9763"/>
                    </a:cubicBezTo>
                    <a:cubicBezTo>
                      <a:pt x="2906" y="9739"/>
                      <a:pt x="2953" y="9728"/>
                      <a:pt x="3013" y="9692"/>
                    </a:cubicBezTo>
                    <a:cubicBezTo>
                      <a:pt x="3072" y="9668"/>
                      <a:pt x="3120" y="9644"/>
                      <a:pt x="3180" y="9620"/>
                    </a:cubicBezTo>
                    <a:cubicBezTo>
                      <a:pt x="3239" y="9585"/>
                      <a:pt x="3275" y="9573"/>
                      <a:pt x="3334" y="9549"/>
                    </a:cubicBezTo>
                    <a:cubicBezTo>
                      <a:pt x="3596" y="9406"/>
                      <a:pt x="3858" y="9275"/>
                      <a:pt x="4144" y="9097"/>
                    </a:cubicBezTo>
                    <a:cubicBezTo>
                      <a:pt x="4204" y="9073"/>
                      <a:pt x="4251" y="9025"/>
                      <a:pt x="4311" y="8989"/>
                    </a:cubicBezTo>
                    <a:cubicBezTo>
                      <a:pt x="4323" y="8989"/>
                      <a:pt x="4323" y="8977"/>
                      <a:pt x="4334" y="8977"/>
                    </a:cubicBezTo>
                    <a:lnTo>
                      <a:pt x="4334" y="0"/>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2" name="Google Shape;6442;p46"/>
              <p:cNvSpPr/>
              <p:nvPr/>
            </p:nvSpPr>
            <p:spPr>
              <a:xfrm>
                <a:off x="7043725" y="2140275"/>
                <a:ext cx="4200" cy="16400"/>
              </a:xfrm>
              <a:custGeom>
                <a:avLst/>
                <a:gdLst/>
                <a:ahLst/>
                <a:cxnLst/>
                <a:rect l="l" t="t" r="r" b="b"/>
                <a:pathLst>
                  <a:path w="168" h="656" extrusionOk="0">
                    <a:moveTo>
                      <a:pt x="167" y="0"/>
                    </a:moveTo>
                    <a:cubicBezTo>
                      <a:pt x="143" y="48"/>
                      <a:pt x="131" y="84"/>
                      <a:pt x="131" y="96"/>
                    </a:cubicBezTo>
                    <a:cubicBezTo>
                      <a:pt x="131" y="120"/>
                      <a:pt x="120" y="155"/>
                      <a:pt x="120" y="167"/>
                    </a:cubicBezTo>
                    <a:cubicBezTo>
                      <a:pt x="108" y="215"/>
                      <a:pt x="108" y="239"/>
                      <a:pt x="84" y="274"/>
                    </a:cubicBezTo>
                    <a:cubicBezTo>
                      <a:pt x="48" y="477"/>
                      <a:pt x="12" y="620"/>
                      <a:pt x="1" y="643"/>
                    </a:cubicBezTo>
                    <a:lnTo>
                      <a:pt x="1" y="655"/>
                    </a:lnTo>
                    <a:cubicBezTo>
                      <a:pt x="1" y="655"/>
                      <a:pt x="1" y="643"/>
                      <a:pt x="24" y="643"/>
                    </a:cubicBezTo>
                    <a:lnTo>
                      <a:pt x="72" y="643"/>
                    </a:lnTo>
                    <a:cubicBezTo>
                      <a:pt x="84" y="643"/>
                      <a:pt x="108" y="631"/>
                      <a:pt x="120" y="631"/>
                    </a:cubicBezTo>
                    <a:lnTo>
                      <a:pt x="167" y="631"/>
                    </a:lnTo>
                    <a:lnTo>
                      <a:pt x="167" y="0"/>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3" name="Google Shape;6443;p46"/>
              <p:cNvSpPr/>
              <p:nvPr/>
            </p:nvSpPr>
            <p:spPr>
              <a:xfrm>
                <a:off x="1150725" y="4511100"/>
                <a:ext cx="147075" cy="179225"/>
              </a:xfrm>
              <a:custGeom>
                <a:avLst/>
                <a:gdLst/>
                <a:ahLst/>
                <a:cxnLst/>
                <a:rect l="l" t="t" r="r" b="b"/>
                <a:pathLst>
                  <a:path w="5883" h="7169" extrusionOk="0">
                    <a:moveTo>
                      <a:pt x="1489" y="1"/>
                    </a:moveTo>
                    <a:cubicBezTo>
                      <a:pt x="1489" y="1"/>
                      <a:pt x="179" y="3430"/>
                      <a:pt x="1" y="7168"/>
                    </a:cubicBezTo>
                    <a:lnTo>
                      <a:pt x="5882" y="7168"/>
                    </a:lnTo>
                    <a:cubicBezTo>
                      <a:pt x="5263" y="5418"/>
                      <a:pt x="4323" y="3811"/>
                      <a:pt x="3453" y="2548"/>
                    </a:cubicBezTo>
                    <a:cubicBezTo>
                      <a:pt x="3251" y="2239"/>
                      <a:pt x="3037" y="1953"/>
                      <a:pt x="2846" y="1691"/>
                    </a:cubicBezTo>
                    <a:cubicBezTo>
                      <a:pt x="2787" y="1596"/>
                      <a:pt x="2715" y="1513"/>
                      <a:pt x="2656" y="1429"/>
                    </a:cubicBezTo>
                    <a:cubicBezTo>
                      <a:pt x="2596" y="1358"/>
                      <a:pt x="2537" y="1275"/>
                      <a:pt x="2477" y="1191"/>
                    </a:cubicBezTo>
                    <a:cubicBezTo>
                      <a:pt x="1894" y="453"/>
                      <a:pt x="1489" y="1"/>
                      <a:pt x="1489"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4" name="Google Shape;6444;p46"/>
              <p:cNvSpPr/>
              <p:nvPr/>
            </p:nvSpPr>
            <p:spPr>
              <a:xfrm>
                <a:off x="516425" y="3632725"/>
                <a:ext cx="53900" cy="208075"/>
              </a:xfrm>
              <a:custGeom>
                <a:avLst/>
                <a:gdLst/>
                <a:ahLst/>
                <a:cxnLst/>
                <a:rect l="l" t="t" r="r" b="b"/>
                <a:pathLst>
                  <a:path w="2156" h="8323" extrusionOk="0">
                    <a:moveTo>
                      <a:pt x="2155" y="0"/>
                    </a:moveTo>
                    <a:lnTo>
                      <a:pt x="2155" y="0"/>
                    </a:lnTo>
                    <a:cubicBezTo>
                      <a:pt x="2155" y="0"/>
                      <a:pt x="1715" y="191"/>
                      <a:pt x="1012" y="548"/>
                    </a:cubicBezTo>
                    <a:cubicBezTo>
                      <a:pt x="941" y="596"/>
                      <a:pt x="846" y="643"/>
                      <a:pt x="774" y="691"/>
                    </a:cubicBezTo>
                    <a:cubicBezTo>
                      <a:pt x="715" y="715"/>
                      <a:pt x="655" y="762"/>
                      <a:pt x="596" y="786"/>
                    </a:cubicBezTo>
                    <a:cubicBezTo>
                      <a:pt x="536" y="822"/>
                      <a:pt x="489" y="846"/>
                      <a:pt x="429" y="881"/>
                    </a:cubicBezTo>
                    <a:lnTo>
                      <a:pt x="36" y="1108"/>
                    </a:lnTo>
                    <a:lnTo>
                      <a:pt x="36" y="1322"/>
                    </a:lnTo>
                    <a:cubicBezTo>
                      <a:pt x="12" y="1322"/>
                      <a:pt x="12" y="1346"/>
                      <a:pt x="0" y="1346"/>
                    </a:cubicBezTo>
                    <a:lnTo>
                      <a:pt x="0" y="7918"/>
                    </a:lnTo>
                    <a:cubicBezTo>
                      <a:pt x="12" y="7906"/>
                      <a:pt x="12" y="7870"/>
                      <a:pt x="36" y="7858"/>
                    </a:cubicBezTo>
                    <a:lnTo>
                      <a:pt x="36" y="8323"/>
                    </a:lnTo>
                    <a:cubicBezTo>
                      <a:pt x="1858" y="4560"/>
                      <a:pt x="2155" y="0"/>
                      <a:pt x="2155"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5" name="Google Shape;6445;p46"/>
              <p:cNvSpPr/>
              <p:nvPr/>
            </p:nvSpPr>
            <p:spPr>
              <a:xfrm>
                <a:off x="607500" y="4450075"/>
                <a:ext cx="186950" cy="240525"/>
              </a:xfrm>
              <a:custGeom>
                <a:avLst/>
                <a:gdLst/>
                <a:ahLst/>
                <a:cxnLst/>
                <a:rect l="l" t="t" r="r" b="b"/>
                <a:pathLst>
                  <a:path w="7478" h="9621" extrusionOk="0">
                    <a:moveTo>
                      <a:pt x="1013" y="1"/>
                    </a:moveTo>
                    <a:cubicBezTo>
                      <a:pt x="1013" y="1"/>
                      <a:pt x="286" y="1251"/>
                      <a:pt x="60" y="3215"/>
                    </a:cubicBezTo>
                    <a:cubicBezTo>
                      <a:pt x="48" y="3311"/>
                      <a:pt x="48" y="3406"/>
                      <a:pt x="36" y="3513"/>
                    </a:cubicBezTo>
                    <a:cubicBezTo>
                      <a:pt x="24" y="3668"/>
                      <a:pt x="1" y="3823"/>
                      <a:pt x="1" y="3989"/>
                    </a:cubicBezTo>
                    <a:lnTo>
                      <a:pt x="1" y="4323"/>
                    </a:lnTo>
                    <a:lnTo>
                      <a:pt x="1" y="4656"/>
                    </a:lnTo>
                    <a:cubicBezTo>
                      <a:pt x="1" y="4823"/>
                      <a:pt x="24" y="5001"/>
                      <a:pt x="36" y="5180"/>
                    </a:cubicBezTo>
                    <a:cubicBezTo>
                      <a:pt x="36" y="5240"/>
                      <a:pt x="48" y="5299"/>
                      <a:pt x="48" y="5359"/>
                    </a:cubicBezTo>
                    <a:lnTo>
                      <a:pt x="96" y="5716"/>
                    </a:lnTo>
                    <a:cubicBezTo>
                      <a:pt x="108" y="5847"/>
                      <a:pt x="144" y="5966"/>
                      <a:pt x="155" y="6085"/>
                    </a:cubicBezTo>
                    <a:cubicBezTo>
                      <a:pt x="155" y="6168"/>
                      <a:pt x="167" y="6228"/>
                      <a:pt x="179" y="6287"/>
                    </a:cubicBezTo>
                    <a:cubicBezTo>
                      <a:pt x="203" y="6406"/>
                      <a:pt x="227" y="6537"/>
                      <a:pt x="263" y="6656"/>
                    </a:cubicBezTo>
                    <a:cubicBezTo>
                      <a:pt x="275" y="6787"/>
                      <a:pt x="322" y="6906"/>
                      <a:pt x="346" y="7037"/>
                    </a:cubicBezTo>
                    <a:cubicBezTo>
                      <a:pt x="394" y="7156"/>
                      <a:pt x="417" y="7299"/>
                      <a:pt x="465" y="7430"/>
                    </a:cubicBezTo>
                    <a:lnTo>
                      <a:pt x="596" y="7835"/>
                    </a:lnTo>
                    <a:cubicBezTo>
                      <a:pt x="632" y="7895"/>
                      <a:pt x="644" y="7954"/>
                      <a:pt x="679" y="8026"/>
                    </a:cubicBezTo>
                    <a:cubicBezTo>
                      <a:pt x="882" y="8561"/>
                      <a:pt x="1132" y="9097"/>
                      <a:pt x="1418" y="9621"/>
                    </a:cubicBezTo>
                    <a:lnTo>
                      <a:pt x="7478" y="9621"/>
                    </a:lnTo>
                    <a:cubicBezTo>
                      <a:pt x="7430" y="9204"/>
                      <a:pt x="7383" y="8776"/>
                      <a:pt x="7323" y="8347"/>
                    </a:cubicBezTo>
                    <a:lnTo>
                      <a:pt x="7144" y="7454"/>
                    </a:lnTo>
                    <a:cubicBezTo>
                      <a:pt x="7013" y="6883"/>
                      <a:pt x="6835" y="6299"/>
                      <a:pt x="6632" y="5728"/>
                    </a:cubicBezTo>
                    <a:cubicBezTo>
                      <a:pt x="4918" y="1251"/>
                      <a:pt x="1013" y="1"/>
                      <a:pt x="1013"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6" name="Google Shape;6446;p46"/>
              <p:cNvSpPr/>
              <p:nvPr/>
            </p:nvSpPr>
            <p:spPr>
              <a:xfrm>
                <a:off x="516125" y="3441025"/>
                <a:ext cx="145575" cy="106300"/>
              </a:xfrm>
              <a:custGeom>
                <a:avLst/>
                <a:gdLst/>
                <a:ahLst/>
                <a:cxnLst/>
                <a:rect l="l" t="t" r="r" b="b"/>
                <a:pathLst>
                  <a:path w="5823" h="4252" extrusionOk="0">
                    <a:moveTo>
                      <a:pt x="1812" y="1060"/>
                    </a:moveTo>
                    <a:cubicBezTo>
                      <a:pt x="1819" y="1060"/>
                      <a:pt x="1826" y="1060"/>
                      <a:pt x="1834" y="1060"/>
                    </a:cubicBezTo>
                    <a:cubicBezTo>
                      <a:pt x="2072" y="1060"/>
                      <a:pt x="2251" y="1251"/>
                      <a:pt x="2227" y="1489"/>
                    </a:cubicBezTo>
                    <a:cubicBezTo>
                      <a:pt x="2227" y="1720"/>
                      <a:pt x="2048" y="1894"/>
                      <a:pt x="1821" y="1894"/>
                    </a:cubicBezTo>
                    <a:cubicBezTo>
                      <a:pt x="1813" y="1894"/>
                      <a:pt x="1806" y="1894"/>
                      <a:pt x="1798" y="1894"/>
                    </a:cubicBezTo>
                    <a:cubicBezTo>
                      <a:pt x="1560" y="1894"/>
                      <a:pt x="1382" y="1703"/>
                      <a:pt x="1393" y="1465"/>
                    </a:cubicBezTo>
                    <a:cubicBezTo>
                      <a:pt x="1393" y="1235"/>
                      <a:pt x="1583" y="1060"/>
                      <a:pt x="1812" y="1060"/>
                    </a:cubicBezTo>
                    <a:close/>
                    <a:moveTo>
                      <a:pt x="0" y="1"/>
                    </a:moveTo>
                    <a:lnTo>
                      <a:pt x="0" y="4037"/>
                    </a:lnTo>
                    <a:cubicBezTo>
                      <a:pt x="12" y="4037"/>
                      <a:pt x="12" y="4025"/>
                      <a:pt x="24" y="4025"/>
                    </a:cubicBezTo>
                    <a:lnTo>
                      <a:pt x="24" y="4251"/>
                    </a:lnTo>
                    <a:cubicBezTo>
                      <a:pt x="572" y="3989"/>
                      <a:pt x="1143" y="3715"/>
                      <a:pt x="1727" y="3394"/>
                    </a:cubicBezTo>
                    <a:cubicBezTo>
                      <a:pt x="1846" y="3334"/>
                      <a:pt x="1965" y="3263"/>
                      <a:pt x="2084" y="3192"/>
                    </a:cubicBezTo>
                    <a:cubicBezTo>
                      <a:pt x="2227" y="3096"/>
                      <a:pt x="2394" y="3013"/>
                      <a:pt x="2548" y="2918"/>
                    </a:cubicBezTo>
                    <a:cubicBezTo>
                      <a:pt x="2644" y="2846"/>
                      <a:pt x="2763" y="2787"/>
                      <a:pt x="2870" y="2715"/>
                    </a:cubicBezTo>
                    <a:cubicBezTo>
                      <a:pt x="3156" y="2537"/>
                      <a:pt x="3418" y="2358"/>
                      <a:pt x="3679" y="2168"/>
                    </a:cubicBezTo>
                    <a:cubicBezTo>
                      <a:pt x="3775" y="2084"/>
                      <a:pt x="3882" y="2013"/>
                      <a:pt x="3977" y="1941"/>
                    </a:cubicBezTo>
                    <a:cubicBezTo>
                      <a:pt x="4096" y="1846"/>
                      <a:pt x="4215" y="1763"/>
                      <a:pt x="4334" y="1656"/>
                    </a:cubicBezTo>
                    <a:cubicBezTo>
                      <a:pt x="4453" y="1572"/>
                      <a:pt x="4572" y="1465"/>
                      <a:pt x="4668" y="1358"/>
                    </a:cubicBezTo>
                    <a:cubicBezTo>
                      <a:pt x="4775" y="1275"/>
                      <a:pt x="4894" y="1167"/>
                      <a:pt x="5001" y="1060"/>
                    </a:cubicBezTo>
                    <a:cubicBezTo>
                      <a:pt x="5120" y="953"/>
                      <a:pt x="5227" y="858"/>
                      <a:pt x="5323" y="739"/>
                    </a:cubicBezTo>
                    <a:cubicBezTo>
                      <a:pt x="5501" y="560"/>
                      <a:pt x="5668" y="382"/>
                      <a:pt x="5823" y="203"/>
                    </a:cubicBezTo>
                    <a:lnTo>
                      <a:pt x="0" y="1"/>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7" name="Google Shape;6447;p46"/>
              <p:cNvSpPr/>
              <p:nvPr/>
            </p:nvSpPr>
            <p:spPr>
              <a:xfrm>
                <a:off x="516125" y="3271375"/>
                <a:ext cx="215525" cy="174750"/>
              </a:xfrm>
              <a:custGeom>
                <a:avLst/>
                <a:gdLst/>
                <a:ahLst/>
                <a:cxnLst/>
                <a:rect l="l" t="t" r="r" b="b"/>
                <a:pathLst>
                  <a:path w="8621" h="6990" extrusionOk="0">
                    <a:moveTo>
                      <a:pt x="7813" y="0"/>
                    </a:moveTo>
                    <a:cubicBezTo>
                      <a:pt x="6749" y="0"/>
                      <a:pt x="3498" y="251"/>
                      <a:pt x="762" y="3084"/>
                    </a:cubicBezTo>
                    <a:cubicBezTo>
                      <a:pt x="501" y="3334"/>
                      <a:pt x="262" y="3620"/>
                      <a:pt x="24" y="3917"/>
                    </a:cubicBezTo>
                    <a:lnTo>
                      <a:pt x="24" y="4227"/>
                    </a:lnTo>
                    <a:cubicBezTo>
                      <a:pt x="12" y="4251"/>
                      <a:pt x="12" y="4263"/>
                      <a:pt x="0" y="4274"/>
                    </a:cubicBezTo>
                    <a:lnTo>
                      <a:pt x="0" y="6787"/>
                    </a:lnTo>
                    <a:lnTo>
                      <a:pt x="5823" y="6989"/>
                    </a:lnTo>
                    <a:cubicBezTo>
                      <a:pt x="8621" y="3667"/>
                      <a:pt x="8168" y="12"/>
                      <a:pt x="8168" y="12"/>
                    </a:cubicBezTo>
                    <a:cubicBezTo>
                      <a:pt x="8168" y="12"/>
                      <a:pt x="8041" y="0"/>
                      <a:pt x="7813"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8" name="Google Shape;6448;p46"/>
              <p:cNvSpPr/>
              <p:nvPr/>
            </p:nvSpPr>
            <p:spPr>
              <a:xfrm>
                <a:off x="1487675" y="4517950"/>
                <a:ext cx="142300" cy="168600"/>
              </a:xfrm>
              <a:custGeom>
                <a:avLst/>
                <a:gdLst/>
                <a:ahLst/>
                <a:cxnLst/>
                <a:rect l="l" t="t" r="r" b="b"/>
                <a:pathLst>
                  <a:path w="5692" h="6744" extrusionOk="0">
                    <a:moveTo>
                      <a:pt x="5692" y="0"/>
                    </a:moveTo>
                    <a:cubicBezTo>
                      <a:pt x="2298" y="2608"/>
                      <a:pt x="0" y="6739"/>
                      <a:pt x="0" y="6739"/>
                    </a:cubicBezTo>
                    <a:cubicBezTo>
                      <a:pt x="0" y="6739"/>
                      <a:pt x="131" y="6744"/>
                      <a:pt x="367" y="6744"/>
                    </a:cubicBezTo>
                    <a:cubicBezTo>
                      <a:pt x="1175" y="6744"/>
                      <a:pt x="3222" y="6694"/>
                      <a:pt x="5489" y="6251"/>
                    </a:cubicBezTo>
                    <a:lnTo>
                      <a:pt x="5632" y="1786"/>
                    </a:lnTo>
                    <a:cubicBezTo>
                      <a:pt x="5616" y="1786"/>
                      <a:pt x="5595" y="1792"/>
                      <a:pt x="5576" y="1792"/>
                    </a:cubicBezTo>
                    <a:cubicBezTo>
                      <a:pt x="5566" y="1792"/>
                      <a:pt x="5557" y="1790"/>
                      <a:pt x="5549" y="1786"/>
                    </a:cubicBezTo>
                    <a:cubicBezTo>
                      <a:pt x="5192" y="1774"/>
                      <a:pt x="4906" y="1477"/>
                      <a:pt x="4918" y="1120"/>
                    </a:cubicBezTo>
                    <a:cubicBezTo>
                      <a:pt x="4941" y="770"/>
                      <a:pt x="5227" y="488"/>
                      <a:pt x="5575" y="488"/>
                    </a:cubicBezTo>
                    <a:cubicBezTo>
                      <a:pt x="5582" y="488"/>
                      <a:pt x="5589" y="488"/>
                      <a:pt x="5596" y="489"/>
                    </a:cubicBezTo>
                    <a:cubicBezTo>
                      <a:pt x="5620" y="489"/>
                      <a:pt x="5644" y="489"/>
                      <a:pt x="5680" y="500"/>
                    </a:cubicBezTo>
                    <a:lnTo>
                      <a:pt x="5692" y="0"/>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9" name="Google Shape;6449;p46"/>
              <p:cNvSpPr/>
              <p:nvPr/>
            </p:nvSpPr>
            <p:spPr>
              <a:xfrm>
                <a:off x="1624900" y="4461475"/>
                <a:ext cx="239925" cy="213350"/>
              </a:xfrm>
              <a:custGeom>
                <a:avLst/>
                <a:gdLst/>
                <a:ahLst/>
                <a:cxnLst/>
                <a:rect l="l" t="t" r="r" b="b"/>
                <a:pathLst>
                  <a:path w="9597" h="8534" extrusionOk="0">
                    <a:moveTo>
                      <a:pt x="6607" y="1"/>
                    </a:moveTo>
                    <a:cubicBezTo>
                      <a:pt x="5207" y="1"/>
                      <a:pt x="3448" y="290"/>
                      <a:pt x="1619" y="1319"/>
                    </a:cubicBezTo>
                    <a:cubicBezTo>
                      <a:pt x="1131" y="1605"/>
                      <a:pt x="655" y="1914"/>
                      <a:pt x="191" y="2271"/>
                    </a:cubicBezTo>
                    <a:lnTo>
                      <a:pt x="179" y="2783"/>
                    </a:lnTo>
                    <a:cubicBezTo>
                      <a:pt x="488" y="2843"/>
                      <a:pt x="715" y="3105"/>
                      <a:pt x="715" y="3438"/>
                    </a:cubicBezTo>
                    <a:cubicBezTo>
                      <a:pt x="691" y="3760"/>
                      <a:pt x="453" y="4010"/>
                      <a:pt x="143" y="4057"/>
                    </a:cubicBezTo>
                    <a:lnTo>
                      <a:pt x="0" y="8534"/>
                    </a:lnTo>
                    <a:cubicBezTo>
                      <a:pt x="1596" y="8212"/>
                      <a:pt x="3298" y="7701"/>
                      <a:pt x="4763" y="6867"/>
                    </a:cubicBezTo>
                    <a:cubicBezTo>
                      <a:pt x="8930" y="4510"/>
                      <a:pt x="9597" y="473"/>
                      <a:pt x="9597" y="473"/>
                    </a:cubicBezTo>
                    <a:cubicBezTo>
                      <a:pt x="9597" y="473"/>
                      <a:pt x="8397" y="1"/>
                      <a:pt x="6607"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0" name="Google Shape;6450;p46"/>
              <p:cNvSpPr/>
              <p:nvPr/>
            </p:nvSpPr>
            <p:spPr>
              <a:xfrm>
                <a:off x="2799450" y="4565875"/>
                <a:ext cx="117300" cy="124725"/>
              </a:xfrm>
              <a:custGeom>
                <a:avLst/>
                <a:gdLst/>
                <a:ahLst/>
                <a:cxnLst/>
                <a:rect l="l" t="t" r="r" b="b"/>
                <a:pathLst>
                  <a:path w="4692" h="4989" extrusionOk="0">
                    <a:moveTo>
                      <a:pt x="1262" y="0"/>
                    </a:moveTo>
                    <a:cubicBezTo>
                      <a:pt x="1262" y="0"/>
                      <a:pt x="429" y="2191"/>
                      <a:pt x="0" y="4989"/>
                    </a:cubicBezTo>
                    <a:lnTo>
                      <a:pt x="4691" y="4989"/>
                    </a:lnTo>
                    <a:cubicBezTo>
                      <a:pt x="3203" y="2120"/>
                      <a:pt x="1262" y="0"/>
                      <a:pt x="1262"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1" name="Google Shape;6451;p46"/>
              <p:cNvSpPr/>
              <p:nvPr/>
            </p:nvSpPr>
            <p:spPr>
              <a:xfrm>
                <a:off x="2228250" y="4504550"/>
                <a:ext cx="200350" cy="186050"/>
              </a:xfrm>
              <a:custGeom>
                <a:avLst/>
                <a:gdLst/>
                <a:ahLst/>
                <a:cxnLst/>
                <a:rect l="l" t="t" r="r" b="b"/>
                <a:pathLst>
                  <a:path w="8014" h="7442" extrusionOk="0">
                    <a:moveTo>
                      <a:pt x="1881" y="1"/>
                    </a:moveTo>
                    <a:cubicBezTo>
                      <a:pt x="1881" y="1"/>
                      <a:pt x="0" y="3239"/>
                      <a:pt x="1346" y="7442"/>
                    </a:cubicBezTo>
                    <a:lnTo>
                      <a:pt x="8013" y="7442"/>
                    </a:lnTo>
                    <a:cubicBezTo>
                      <a:pt x="7870" y="6847"/>
                      <a:pt x="7715" y="6275"/>
                      <a:pt x="7489" y="5727"/>
                    </a:cubicBezTo>
                    <a:cubicBezTo>
                      <a:pt x="5775" y="1251"/>
                      <a:pt x="1881" y="1"/>
                      <a:pt x="1881"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2" name="Google Shape;6452;p46"/>
              <p:cNvSpPr/>
              <p:nvPr/>
            </p:nvSpPr>
            <p:spPr>
              <a:xfrm>
                <a:off x="3161400" y="4572425"/>
                <a:ext cx="111350" cy="119975"/>
              </a:xfrm>
              <a:custGeom>
                <a:avLst/>
                <a:gdLst/>
                <a:ahLst/>
                <a:cxnLst/>
                <a:rect l="l" t="t" r="r" b="b"/>
                <a:pathLst>
                  <a:path w="4454" h="4799" extrusionOk="0">
                    <a:moveTo>
                      <a:pt x="4453" y="0"/>
                    </a:moveTo>
                    <a:cubicBezTo>
                      <a:pt x="3501" y="738"/>
                      <a:pt x="2643" y="1584"/>
                      <a:pt x="1893" y="2417"/>
                    </a:cubicBezTo>
                    <a:cubicBezTo>
                      <a:pt x="1179" y="3215"/>
                      <a:pt x="560" y="4025"/>
                      <a:pt x="60" y="4727"/>
                    </a:cubicBezTo>
                    <a:cubicBezTo>
                      <a:pt x="36" y="4751"/>
                      <a:pt x="24" y="4763"/>
                      <a:pt x="0" y="4798"/>
                    </a:cubicBezTo>
                    <a:lnTo>
                      <a:pt x="4287" y="4798"/>
                    </a:lnTo>
                    <a:lnTo>
                      <a:pt x="4287" y="4727"/>
                    </a:lnTo>
                    <a:lnTo>
                      <a:pt x="4382" y="1774"/>
                    </a:lnTo>
                    <a:lnTo>
                      <a:pt x="4287" y="1774"/>
                    </a:lnTo>
                    <a:cubicBezTo>
                      <a:pt x="3929" y="1762"/>
                      <a:pt x="3656" y="1465"/>
                      <a:pt x="3667" y="1107"/>
                    </a:cubicBezTo>
                    <a:cubicBezTo>
                      <a:pt x="3679" y="769"/>
                      <a:pt x="3965" y="500"/>
                      <a:pt x="4323" y="500"/>
                    </a:cubicBezTo>
                    <a:cubicBezTo>
                      <a:pt x="4331" y="500"/>
                      <a:pt x="4338" y="500"/>
                      <a:pt x="4346" y="500"/>
                    </a:cubicBezTo>
                    <a:cubicBezTo>
                      <a:pt x="4382" y="500"/>
                      <a:pt x="4406" y="512"/>
                      <a:pt x="4441" y="512"/>
                    </a:cubicBezTo>
                    <a:lnTo>
                      <a:pt x="4453" y="0"/>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3" name="Google Shape;6453;p46"/>
              <p:cNvSpPr/>
              <p:nvPr/>
            </p:nvSpPr>
            <p:spPr>
              <a:xfrm>
                <a:off x="3268550" y="4515350"/>
                <a:ext cx="239050" cy="176750"/>
              </a:xfrm>
              <a:custGeom>
                <a:avLst/>
                <a:gdLst/>
                <a:ahLst/>
                <a:cxnLst/>
                <a:rect l="l" t="t" r="r" b="b"/>
                <a:pathLst>
                  <a:path w="9562" h="7070" extrusionOk="0">
                    <a:moveTo>
                      <a:pt x="6569" y="1"/>
                    </a:moveTo>
                    <a:cubicBezTo>
                      <a:pt x="5168" y="1"/>
                      <a:pt x="3406" y="290"/>
                      <a:pt x="1572" y="1319"/>
                    </a:cubicBezTo>
                    <a:cubicBezTo>
                      <a:pt x="1072" y="1605"/>
                      <a:pt x="596" y="1938"/>
                      <a:pt x="143" y="2271"/>
                    </a:cubicBezTo>
                    <a:lnTo>
                      <a:pt x="120" y="2783"/>
                    </a:lnTo>
                    <a:cubicBezTo>
                      <a:pt x="441" y="2843"/>
                      <a:pt x="679" y="3105"/>
                      <a:pt x="655" y="3438"/>
                    </a:cubicBezTo>
                    <a:cubicBezTo>
                      <a:pt x="655" y="3748"/>
                      <a:pt x="405" y="4022"/>
                      <a:pt x="96" y="4045"/>
                    </a:cubicBezTo>
                    <a:lnTo>
                      <a:pt x="1" y="6998"/>
                    </a:lnTo>
                    <a:lnTo>
                      <a:pt x="1" y="7070"/>
                    </a:lnTo>
                    <a:lnTo>
                      <a:pt x="4346" y="7070"/>
                    </a:lnTo>
                    <a:cubicBezTo>
                      <a:pt x="4394" y="7034"/>
                      <a:pt x="4442" y="7022"/>
                      <a:pt x="4501" y="6998"/>
                    </a:cubicBezTo>
                    <a:cubicBezTo>
                      <a:pt x="4573" y="6962"/>
                      <a:pt x="4644" y="6915"/>
                      <a:pt x="4727" y="6879"/>
                    </a:cubicBezTo>
                    <a:cubicBezTo>
                      <a:pt x="8895" y="4522"/>
                      <a:pt x="9561" y="473"/>
                      <a:pt x="9561" y="473"/>
                    </a:cubicBezTo>
                    <a:cubicBezTo>
                      <a:pt x="9561" y="473"/>
                      <a:pt x="8361" y="1"/>
                      <a:pt x="6569"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4" name="Google Shape;6454;p46"/>
              <p:cNvSpPr/>
              <p:nvPr/>
            </p:nvSpPr>
            <p:spPr>
              <a:xfrm>
                <a:off x="4452925" y="4620650"/>
                <a:ext cx="74450" cy="69950"/>
              </a:xfrm>
              <a:custGeom>
                <a:avLst/>
                <a:gdLst/>
                <a:ahLst/>
                <a:cxnLst/>
                <a:rect l="l" t="t" r="r" b="b"/>
                <a:pathLst>
                  <a:path w="2978" h="2798" extrusionOk="0">
                    <a:moveTo>
                      <a:pt x="858" y="0"/>
                    </a:moveTo>
                    <a:lnTo>
                      <a:pt x="858" y="12"/>
                    </a:lnTo>
                    <a:cubicBezTo>
                      <a:pt x="858" y="12"/>
                      <a:pt x="846" y="24"/>
                      <a:pt x="846" y="36"/>
                    </a:cubicBezTo>
                    <a:cubicBezTo>
                      <a:pt x="822" y="95"/>
                      <a:pt x="786" y="191"/>
                      <a:pt x="751" y="321"/>
                    </a:cubicBezTo>
                    <a:cubicBezTo>
                      <a:pt x="727" y="357"/>
                      <a:pt x="715" y="393"/>
                      <a:pt x="703" y="441"/>
                    </a:cubicBezTo>
                    <a:cubicBezTo>
                      <a:pt x="679" y="476"/>
                      <a:pt x="679" y="500"/>
                      <a:pt x="667" y="536"/>
                    </a:cubicBezTo>
                    <a:lnTo>
                      <a:pt x="632" y="667"/>
                    </a:lnTo>
                    <a:cubicBezTo>
                      <a:pt x="584" y="786"/>
                      <a:pt x="536" y="917"/>
                      <a:pt x="489" y="1072"/>
                    </a:cubicBezTo>
                    <a:cubicBezTo>
                      <a:pt x="465" y="1143"/>
                      <a:pt x="429" y="1214"/>
                      <a:pt x="417" y="1286"/>
                    </a:cubicBezTo>
                    <a:cubicBezTo>
                      <a:pt x="393" y="1381"/>
                      <a:pt x="358" y="1464"/>
                      <a:pt x="334" y="1572"/>
                    </a:cubicBezTo>
                    <a:cubicBezTo>
                      <a:pt x="310" y="1631"/>
                      <a:pt x="286" y="1715"/>
                      <a:pt x="262" y="1786"/>
                    </a:cubicBezTo>
                    <a:cubicBezTo>
                      <a:pt x="239" y="1893"/>
                      <a:pt x="215" y="1988"/>
                      <a:pt x="179" y="2107"/>
                    </a:cubicBezTo>
                    <a:cubicBezTo>
                      <a:pt x="167" y="2191"/>
                      <a:pt x="131" y="2262"/>
                      <a:pt x="120" y="2334"/>
                    </a:cubicBezTo>
                    <a:cubicBezTo>
                      <a:pt x="72" y="2488"/>
                      <a:pt x="36" y="2631"/>
                      <a:pt x="1" y="2798"/>
                    </a:cubicBezTo>
                    <a:lnTo>
                      <a:pt x="2977" y="2798"/>
                    </a:lnTo>
                    <a:cubicBezTo>
                      <a:pt x="2548" y="2155"/>
                      <a:pt x="2144" y="1595"/>
                      <a:pt x="1834" y="1179"/>
                    </a:cubicBezTo>
                    <a:cubicBezTo>
                      <a:pt x="1775" y="1119"/>
                      <a:pt x="1727" y="1060"/>
                      <a:pt x="1679" y="1000"/>
                    </a:cubicBezTo>
                    <a:cubicBezTo>
                      <a:pt x="1679" y="976"/>
                      <a:pt x="1667" y="976"/>
                      <a:pt x="1667" y="964"/>
                    </a:cubicBezTo>
                    <a:cubicBezTo>
                      <a:pt x="1620" y="893"/>
                      <a:pt x="1560" y="833"/>
                      <a:pt x="1513" y="774"/>
                    </a:cubicBezTo>
                    <a:cubicBezTo>
                      <a:pt x="1489" y="738"/>
                      <a:pt x="1477" y="714"/>
                      <a:pt x="1441" y="679"/>
                    </a:cubicBezTo>
                    <a:cubicBezTo>
                      <a:pt x="1394" y="619"/>
                      <a:pt x="1370" y="583"/>
                      <a:pt x="1322" y="536"/>
                    </a:cubicBezTo>
                    <a:cubicBezTo>
                      <a:pt x="1298" y="500"/>
                      <a:pt x="1263" y="464"/>
                      <a:pt x="1239" y="429"/>
                    </a:cubicBezTo>
                    <a:cubicBezTo>
                      <a:pt x="1203" y="393"/>
                      <a:pt x="1179" y="357"/>
                      <a:pt x="1144" y="321"/>
                    </a:cubicBezTo>
                    <a:cubicBezTo>
                      <a:pt x="1072" y="238"/>
                      <a:pt x="1013" y="155"/>
                      <a:pt x="965" y="119"/>
                    </a:cubicBezTo>
                    <a:cubicBezTo>
                      <a:pt x="917" y="60"/>
                      <a:pt x="893" y="24"/>
                      <a:pt x="882" y="12"/>
                    </a:cubicBezTo>
                    <a:lnTo>
                      <a:pt x="858" y="0"/>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5" name="Google Shape;6455;p46"/>
              <p:cNvSpPr/>
              <p:nvPr/>
            </p:nvSpPr>
            <p:spPr>
              <a:xfrm>
                <a:off x="3886200" y="4558725"/>
                <a:ext cx="167300" cy="131875"/>
              </a:xfrm>
              <a:custGeom>
                <a:avLst/>
                <a:gdLst/>
                <a:ahLst/>
                <a:cxnLst/>
                <a:rect l="l" t="t" r="r" b="b"/>
                <a:pathLst>
                  <a:path w="6692" h="5275" extrusionOk="0">
                    <a:moveTo>
                      <a:pt x="1274" y="1"/>
                    </a:moveTo>
                    <a:cubicBezTo>
                      <a:pt x="1274" y="1"/>
                      <a:pt x="0" y="2179"/>
                      <a:pt x="286" y="5275"/>
                    </a:cubicBezTo>
                    <a:lnTo>
                      <a:pt x="6691" y="5275"/>
                    </a:lnTo>
                    <a:cubicBezTo>
                      <a:pt x="4905" y="1167"/>
                      <a:pt x="1274" y="1"/>
                      <a:pt x="1274"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6" name="Google Shape;6456;p46"/>
              <p:cNvSpPr/>
              <p:nvPr/>
            </p:nvSpPr>
            <p:spPr>
              <a:xfrm>
                <a:off x="4848225" y="4627175"/>
                <a:ext cx="67275" cy="63425"/>
              </a:xfrm>
              <a:custGeom>
                <a:avLst/>
                <a:gdLst/>
                <a:ahLst/>
                <a:cxnLst/>
                <a:rect l="l" t="t" r="r" b="b"/>
                <a:pathLst>
                  <a:path w="2691" h="2537" extrusionOk="0">
                    <a:moveTo>
                      <a:pt x="2691" y="1"/>
                    </a:moveTo>
                    <a:cubicBezTo>
                      <a:pt x="2417" y="215"/>
                      <a:pt x="2155" y="418"/>
                      <a:pt x="1905" y="644"/>
                    </a:cubicBezTo>
                    <a:cubicBezTo>
                      <a:pt x="1857" y="692"/>
                      <a:pt x="1798" y="739"/>
                      <a:pt x="1750" y="775"/>
                    </a:cubicBezTo>
                    <a:lnTo>
                      <a:pt x="1214" y="1275"/>
                    </a:lnTo>
                    <a:cubicBezTo>
                      <a:pt x="1143" y="1346"/>
                      <a:pt x="1048" y="1418"/>
                      <a:pt x="976" y="1513"/>
                    </a:cubicBezTo>
                    <a:cubicBezTo>
                      <a:pt x="929" y="1537"/>
                      <a:pt x="905" y="1561"/>
                      <a:pt x="869" y="1596"/>
                    </a:cubicBezTo>
                    <a:cubicBezTo>
                      <a:pt x="786" y="1692"/>
                      <a:pt x="691" y="1787"/>
                      <a:pt x="607" y="1882"/>
                    </a:cubicBezTo>
                    <a:cubicBezTo>
                      <a:pt x="572" y="1894"/>
                      <a:pt x="560" y="1930"/>
                      <a:pt x="548" y="1942"/>
                    </a:cubicBezTo>
                    <a:cubicBezTo>
                      <a:pt x="452" y="2025"/>
                      <a:pt x="381" y="2120"/>
                      <a:pt x="298" y="2204"/>
                    </a:cubicBezTo>
                    <a:cubicBezTo>
                      <a:pt x="191" y="2311"/>
                      <a:pt x="95" y="2418"/>
                      <a:pt x="0" y="2537"/>
                    </a:cubicBezTo>
                    <a:lnTo>
                      <a:pt x="2584" y="2537"/>
                    </a:lnTo>
                    <a:lnTo>
                      <a:pt x="2607" y="1763"/>
                    </a:lnTo>
                    <a:lnTo>
                      <a:pt x="2524" y="1763"/>
                    </a:lnTo>
                    <a:cubicBezTo>
                      <a:pt x="2167" y="1751"/>
                      <a:pt x="1881" y="1454"/>
                      <a:pt x="1905" y="1096"/>
                    </a:cubicBezTo>
                    <a:cubicBezTo>
                      <a:pt x="1916" y="765"/>
                      <a:pt x="2172" y="496"/>
                      <a:pt x="2503" y="496"/>
                    </a:cubicBezTo>
                    <a:cubicBezTo>
                      <a:pt x="2530" y="496"/>
                      <a:pt x="2557" y="498"/>
                      <a:pt x="2584" y="501"/>
                    </a:cubicBezTo>
                    <a:cubicBezTo>
                      <a:pt x="2607" y="501"/>
                      <a:pt x="2643" y="513"/>
                      <a:pt x="2679" y="513"/>
                    </a:cubicBezTo>
                    <a:lnTo>
                      <a:pt x="2691" y="1"/>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7" name="Google Shape;6457;p46"/>
              <p:cNvSpPr/>
              <p:nvPr/>
            </p:nvSpPr>
            <p:spPr>
              <a:xfrm>
                <a:off x="4913100" y="4569650"/>
                <a:ext cx="237250" cy="120675"/>
              </a:xfrm>
              <a:custGeom>
                <a:avLst/>
                <a:gdLst/>
                <a:ahLst/>
                <a:cxnLst/>
                <a:rect l="l" t="t" r="r" b="b"/>
                <a:pathLst>
                  <a:path w="9490" h="4827" extrusionOk="0">
                    <a:moveTo>
                      <a:pt x="6474" y="1"/>
                    </a:moveTo>
                    <a:cubicBezTo>
                      <a:pt x="5075" y="1"/>
                      <a:pt x="3321" y="289"/>
                      <a:pt x="1501" y="1314"/>
                    </a:cubicBezTo>
                    <a:cubicBezTo>
                      <a:pt x="1013" y="1588"/>
                      <a:pt x="536" y="1921"/>
                      <a:pt x="84" y="2266"/>
                    </a:cubicBezTo>
                    <a:lnTo>
                      <a:pt x="60" y="2766"/>
                    </a:lnTo>
                    <a:cubicBezTo>
                      <a:pt x="382" y="2826"/>
                      <a:pt x="608" y="3088"/>
                      <a:pt x="596" y="3421"/>
                    </a:cubicBezTo>
                    <a:cubicBezTo>
                      <a:pt x="596" y="3755"/>
                      <a:pt x="346" y="4005"/>
                      <a:pt x="36" y="4052"/>
                    </a:cubicBezTo>
                    <a:lnTo>
                      <a:pt x="1" y="4826"/>
                    </a:lnTo>
                    <a:lnTo>
                      <a:pt x="7204" y="4826"/>
                    </a:lnTo>
                    <a:cubicBezTo>
                      <a:pt x="9109" y="2707"/>
                      <a:pt x="9490" y="480"/>
                      <a:pt x="9490" y="480"/>
                    </a:cubicBezTo>
                    <a:cubicBezTo>
                      <a:pt x="9490" y="480"/>
                      <a:pt x="8278" y="1"/>
                      <a:pt x="6474"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8" name="Google Shape;6458;p46"/>
              <p:cNvSpPr/>
              <p:nvPr/>
            </p:nvSpPr>
            <p:spPr>
              <a:xfrm>
                <a:off x="6110275" y="4674225"/>
                <a:ext cx="21450" cy="18175"/>
              </a:xfrm>
              <a:custGeom>
                <a:avLst/>
                <a:gdLst/>
                <a:ahLst/>
                <a:cxnLst/>
                <a:rect l="l" t="t" r="r" b="b"/>
                <a:pathLst>
                  <a:path w="858" h="727" extrusionOk="0">
                    <a:moveTo>
                      <a:pt x="251" y="0"/>
                    </a:moveTo>
                    <a:cubicBezTo>
                      <a:pt x="251" y="0"/>
                      <a:pt x="143" y="262"/>
                      <a:pt x="1" y="726"/>
                    </a:cubicBezTo>
                    <a:lnTo>
                      <a:pt x="858" y="726"/>
                    </a:lnTo>
                    <a:cubicBezTo>
                      <a:pt x="489" y="262"/>
                      <a:pt x="251" y="0"/>
                      <a:pt x="251"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9" name="Google Shape;6459;p46"/>
              <p:cNvSpPr/>
              <p:nvPr/>
            </p:nvSpPr>
            <p:spPr>
              <a:xfrm>
                <a:off x="5537275" y="4613200"/>
                <a:ext cx="126850" cy="77400"/>
              </a:xfrm>
              <a:custGeom>
                <a:avLst/>
                <a:gdLst/>
                <a:ahLst/>
                <a:cxnLst/>
                <a:rect l="l" t="t" r="r" b="b"/>
                <a:pathLst>
                  <a:path w="5074" h="3096" extrusionOk="0">
                    <a:moveTo>
                      <a:pt x="930" y="0"/>
                    </a:moveTo>
                    <a:cubicBezTo>
                      <a:pt x="930" y="0"/>
                      <a:pt x="239" y="1203"/>
                      <a:pt x="1" y="3096"/>
                    </a:cubicBezTo>
                    <a:lnTo>
                      <a:pt x="5073" y="3096"/>
                    </a:lnTo>
                    <a:cubicBezTo>
                      <a:pt x="3228" y="727"/>
                      <a:pt x="930" y="0"/>
                      <a:pt x="930"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0" name="Google Shape;6460;p46"/>
              <p:cNvSpPr/>
              <p:nvPr/>
            </p:nvSpPr>
            <p:spPr>
              <a:xfrm>
                <a:off x="6557350" y="4623800"/>
                <a:ext cx="235475" cy="66800"/>
              </a:xfrm>
              <a:custGeom>
                <a:avLst/>
                <a:gdLst/>
                <a:ahLst/>
                <a:cxnLst/>
                <a:rect l="l" t="t" r="r" b="b"/>
                <a:pathLst>
                  <a:path w="9419" h="2672" extrusionOk="0">
                    <a:moveTo>
                      <a:pt x="6416" y="1"/>
                    </a:moveTo>
                    <a:cubicBezTo>
                      <a:pt x="5932" y="1"/>
                      <a:pt x="5405" y="36"/>
                      <a:pt x="4847" y="124"/>
                    </a:cubicBezTo>
                    <a:cubicBezTo>
                      <a:pt x="4716" y="136"/>
                      <a:pt x="4585" y="172"/>
                      <a:pt x="4454" y="195"/>
                    </a:cubicBezTo>
                    <a:cubicBezTo>
                      <a:pt x="4299" y="231"/>
                      <a:pt x="4132" y="255"/>
                      <a:pt x="3977" y="303"/>
                    </a:cubicBezTo>
                    <a:lnTo>
                      <a:pt x="3477" y="434"/>
                    </a:lnTo>
                    <a:cubicBezTo>
                      <a:pt x="2989" y="600"/>
                      <a:pt x="2489" y="791"/>
                      <a:pt x="1965" y="1053"/>
                    </a:cubicBezTo>
                    <a:cubicBezTo>
                      <a:pt x="1787" y="1136"/>
                      <a:pt x="1620" y="1231"/>
                      <a:pt x="1441" y="1327"/>
                    </a:cubicBezTo>
                    <a:cubicBezTo>
                      <a:pt x="1310" y="1410"/>
                      <a:pt x="1191" y="1481"/>
                      <a:pt x="1072" y="1553"/>
                    </a:cubicBezTo>
                    <a:cubicBezTo>
                      <a:pt x="953" y="1624"/>
                      <a:pt x="834" y="1719"/>
                      <a:pt x="715" y="1791"/>
                    </a:cubicBezTo>
                    <a:cubicBezTo>
                      <a:pt x="536" y="1910"/>
                      <a:pt x="358" y="2029"/>
                      <a:pt x="179" y="2160"/>
                    </a:cubicBezTo>
                    <a:cubicBezTo>
                      <a:pt x="120" y="2196"/>
                      <a:pt x="72" y="2243"/>
                      <a:pt x="13" y="2279"/>
                    </a:cubicBezTo>
                    <a:lnTo>
                      <a:pt x="1" y="2672"/>
                    </a:lnTo>
                    <a:lnTo>
                      <a:pt x="8633" y="2672"/>
                    </a:lnTo>
                    <a:cubicBezTo>
                      <a:pt x="8788" y="2386"/>
                      <a:pt x="8907" y="2136"/>
                      <a:pt x="8990" y="1898"/>
                    </a:cubicBezTo>
                    <a:cubicBezTo>
                      <a:pt x="9026" y="1839"/>
                      <a:pt x="9038" y="1767"/>
                      <a:pt x="9061" y="1696"/>
                    </a:cubicBezTo>
                    <a:cubicBezTo>
                      <a:pt x="9347" y="969"/>
                      <a:pt x="9419" y="481"/>
                      <a:pt x="9419" y="481"/>
                    </a:cubicBezTo>
                    <a:cubicBezTo>
                      <a:pt x="9419" y="481"/>
                      <a:pt x="8214" y="1"/>
                      <a:pt x="6416"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1" name="Google Shape;6461;p46"/>
              <p:cNvSpPr/>
              <p:nvPr/>
            </p:nvSpPr>
            <p:spPr>
              <a:xfrm>
                <a:off x="6543675" y="4680775"/>
                <a:ext cx="14000" cy="13100"/>
              </a:xfrm>
              <a:custGeom>
                <a:avLst/>
                <a:gdLst/>
                <a:ahLst/>
                <a:cxnLst/>
                <a:rect l="l" t="t" r="r" b="b"/>
                <a:pathLst>
                  <a:path w="560" h="524" extrusionOk="0">
                    <a:moveTo>
                      <a:pt x="560" y="0"/>
                    </a:moveTo>
                    <a:cubicBezTo>
                      <a:pt x="476" y="83"/>
                      <a:pt x="381" y="143"/>
                      <a:pt x="298" y="226"/>
                    </a:cubicBezTo>
                    <a:cubicBezTo>
                      <a:pt x="226" y="274"/>
                      <a:pt x="167" y="333"/>
                      <a:pt x="83" y="393"/>
                    </a:cubicBezTo>
                    <a:cubicBezTo>
                      <a:pt x="60" y="405"/>
                      <a:pt x="24" y="429"/>
                      <a:pt x="0" y="464"/>
                    </a:cubicBezTo>
                    <a:lnTo>
                      <a:pt x="310" y="464"/>
                    </a:lnTo>
                    <a:cubicBezTo>
                      <a:pt x="286" y="476"/>
                      <a:pt x="262" y="512"/>
                      <a:pt x="238" y="524"/>
                    </a:cubicBezTo>
                    <a:cubicBezTo>
                      <a:pt x="310" y="512"/>
                      <a:pt x="381" y="500"/>
                      <a:pt x="464" y="500"/>
                    </a:cubicBezTo>
                    <a:cubicBezTo>
                      <a:pt x="488" y="500"/>
                      <a:pt x="524" y="512"/>
                      <a:pt x="548" y="512"/>
                    </a:cubicBezTo>
                    <a:lnTo>
                      <a:pt x="548" y="393"/>
                    </a:lnTo>
                    <a:lnTo>
                      <a:pt x="560" y="0"/>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2" name="Google Shape;6462;p46"/>
              <p:cNvSpPr/>
              <p:nvPr/>
            </p:nvSpPr>
            <p:spPr>
              <a:xfrm>
                <a:off x="6884775" y="3901800"/>
                <a:ext cx="161950" cy="302450"/>
              </a:xfrm>
              <a:custGeom>
                <a:avLst/>
                <a:gdLst/>
                <a:ahLst/>
                <a:cxnLst/>
                <a:rect l="l" t="t" r="r" b="b"/>
                <a:pathLst>
                  <a:path w="6478" h="12098" extrusionOk="0">
                    <a:moveTo>
                      <a:pt x="5141" y="3737"/>
                    </a:moveTo>
                    <a:cubicBezTo>
                      <a:pt x="5154" y="3737"/>
                      <a:pt x="5167" y="3738"/>
                      <a:pt x="5180" y="3739"/>
                    </a:cubicBezTo>
                    <a:cubicBezTo>
                      <a:pt x="5394" y="3751"/>
                      <a:pt x="5549" y="3918"/>
                      <a:pt x="5537" y="4120"/>
                    </a:cubicBezTo>
                    <a:cubicBezTo>
                      <a:pt x="5537" y="4327"/>
                      <a:pt x="5371" y="4478"/>
                      <a:pt x="5178" y="4478"/>
                    </a:cubicBezTo>
                    <a:cubicBezTo>
                      <a:pt x="5171" y="4478"/>
                      <a:pt x="5163" y="4478"/>
                      <a:pt x="5156" y="4477"/>
                    </a:cubicBezTo>
                    <a:cubicBezTo>
                      <a:pt x="4942" y="4477"/>
                      <a:pt x="4775" y="4299"/>
                      <a:pt x="4799" y="4096"/>
                    </a:cubicBezTo>
                    <a:cubicBezTo>
                      <a:pt x="4799" y="3896"/>
                      <a:pt x="4955" y="3737"/>
                      <a:pt x="5141" y="3737"/>
                    </a:cubicBezTo>
                    <a:close/>
                    <a:moveTo>
                      <a:pt x="6478" y="0"/>
                    </a:moveTo>
                    <a:cubicBezTo>
                      <a:pt x="4882" y="1072"/>
                      <a:pt x="3108" y="2513"/>
                      <a:pt x="1894" y="4251"/>
                    </a:cubicBezTo>
                    <a:cubicBezTo>
                      <a:pt x="905" y="5668"/>
                      <a:pt x="417" y="7073"/>
                      <a:pt x="191" y="8299"/>
                    </a:cubicBezTo>
                    <a:cubicBezTo>
                      <a:pt x="239" y="8287"/>
                      <a:pt x="298" y="8287"/>
                      <a:pt x="346" y="8287"/>
                    </a:cubicBezTo>
                    <a:cubicBezTo>
                      <a:pt x="774" y="8299"/>
                      <a:pt x="1120" y="8656"/>
                      <a:pt x="1096" y="9097"/>
                    </a:cubicBezTo>
                    <a:cubicBezTo>
                      <a:pt x="1084" y="9511"/>
                      <a:pt x="750" y="9848"/>
                      <a:pt x="329" y="9848"/>
                    </a:cubicBezTo>
                    <a:cubicBezTo>
                      <a:pt x="315" y="9848"/>
                      <a:pt x="301" y="9848"/>
                      <a:pt x="286" y="9847"/>
                    </a:cubicBezTo>
                    <a:cubicBezTo>
                      <a:pt x="191" y="9847"/>
                      <a:pt x="120" y="9835"/>
                      <a:pt x="24" y="9787"/>
                    </a:cubicBezTo>
                    <a:lnTo>
                      <a:pt x="24" y="9787"/>
                    </a:lnTo>
                    <a:cubicBezTo>
                      <a:pt x="1" y="11180"/>
                      <a:pt x="251" y="12097"/>
                      <a:pt x="251" y="12097"/>
                    </a:cubicBezTo>
                    <a:cubicBezTo>
                      <a:pt x="251" y="12097"/>
                      <a:pt x="3763" y="11859"/>
                      <a:pt x="6478" y="8704"/>
                    </a:cubicBezTo>
                    <a:lnTo>
                      <a:pt x="6478" y="0"/>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3" name="Google Shape;6463;p46"/>
              <p:cNvSpPr/>
              <p:nvPr/>
            </p:nvSpPr>
            <p:spPr>
              <a:xfrm>
                <a:off x="6989250" y="3656525"/>
                <a:ext cx="57775" cy="143200"/>
              </a:xfrm>
              <a:custGeom>
                <a:avLst/>
                <a:gdLst/>
                <a:ahLst/>
                <a:cxnLst/>
                <a:rect l="l" t="t" r="r" b="b"/>
                <a:pathLst>
                  <a:path w="2311" h="5728" extrusionOk="0">
                    <a:moveTo>
                      <a:pt x="2132" y="1"/>
                    </a:moveTo>
                    <a:cubicBezTo>
                      <a:pt x="644" y="2894"/>
                      <a:pt x="1" y="5728"/>
                      <a:pt x="1" y="5728"/>
                    </a:cubicBezTo>
                    <a:cubicBezTo>
                      <a:pt x="1" y="5728"/>
                      <a:pt x="953" y="5490"/>
                      <a:pt x="2310" y="4978"/>
                    </a:cubicBezTo>
                    <a:lnTo>
                      <a:pt x="2310" y="1"/>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4" name="Google Shape;6464;p46"/>
              <p:cNvSpPr/>
              <p:nvPr/>
            </p:nvSpPr>
            <p:spPr>
              <a:xfrm>
                <a:off x="7042525" y="3646400"/>
                <a:ext cx="5400" cy="10150"/>
              </a:xfrm>
              <a:custGeom>
                <a:avLst/>
                <a:gdLst/>
                <a:ahLst/>
                <a:cxnLst/>
                <a:rect l="l" t="t" r="r" b="b"/>
                <a:pathLst>
                  <a:path w="216" h="406" extrusionOk="0">
                    <a:moveTo>
                      <a:pt x="215" y="1"/>
                    </a:moveTo>
                    <a:cubicBezTo>
                      <a:pt x="191" y="37"/>
                      <a:pt x="179" y="49"/>
                      <a:pt x="179" y="60"/>
                    </a:cubicBezTo>
                    <a:cubicBezTo>
                      <a:pt x="120" y="180"/>
                      <a:pt x="60" y="287"/>
                      <a:pt x="1" y="406"/>
                    </a:cubicBezTo>
                    <a:lnTo>
                      <a:pt x="215" y="406"/>
                    </a:lnTo>
                    <a:lnTo>
                      <a:pt x="215" y="1"/>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5" name="Google Shape;6465;p46"/>
              <p:cNvSpPr/>
              <p:nvPr/>
            </p:nvSpPr>
            <p:spPr>
              <a:xfrm>
                <a:off x="3071200" y="1132460"/>
                <a:ext cx="158075" cy="313450"/>
              </a:xfrm>
              <a:custGeom>
                <a:avLst/>
                <a:gdLst/>
                <a:ahLst/>
                <a:cxnLst/>
                <a:rect l="l" t="t" r="r" b="b"/>
                <a:pathLst>
                  <a:path w="6323" h="12538" extrusionOk="0">
                    <a:moveTo>
                      <a:pt x="5156" y="0"/>
                    </a:moveTo>
                    <a:cubicBezTo>
                      <a:pt x="4477" y="60"/>
                      <a:pt x="3811" y="107"/>
                      <a:pt x="3132" y="155"/>
                    </a:cubicBezTo>
                    <a:cubicBezTo>
                      <a:pt x="2275" y="977"/>
                      <a:pt x="1263" y="2298"/>
                      <a:pt x="834" y="4227"/>
                    </a:cubicBezTo>
                    <a:cubicBezTo>
                      <a:pt x="1" y="7954"/>
                      <a:pt x="1560" y="12538"/>
                      <a:pt x="1560" y="12538"/>
                    </a:cubicBezTo>
                    <a:cubicBezTo>
                      <a:pt x="1560" y="12538"/>
                      <a:pt x="4954" y="9049"/>
                      <a:pt x="5787" y="5346"/>
                    </a:cubicBezTo>
                    <a:cubicBezTo>
                      <a:pt x="6323" y="2965"/>
                      <a:pt x="5680" y="1072"/>
                      <a:pt x="5156"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6" name="Google Shape;6466;p46"/>
              <p:cNvSpPr/>
              <p:nvPr/>
            </p:nvSpPr>
            <p:spPr>
              <a:xfrm>
                <a:off x="3915050" y="1207675"/>
                <a:ext cx="21475" cy="23275"/>
              </a:xfrm>
              <a:custGeom>
                <a:avLst/>
                <a:gdLst/>
                <a:ahLst/>
                <a:cxnLst/>
                <a:rect l="l" t="t" r="r" b="b"/>
                <a:pathLst>
                  <a:path w="859" h="931" extrusionOk="0">
                    <a:moveTo>
                      <a:pt x="463" y="0"/>
                    </a:moveTo>
                    <a:cubicBezTo>
                      <a:pt x="228" y="0"/>
                      <a:pt x="24" y="206"/>
                      <a:pt x="13" y="455"/>
                    </a:cubicBezTo>
                    <a:cubicBezTo>
                      <a:pt x="1" y="717"/>
                      <a:pt x="191" y="919"/>
                      <a:pt x="441" y="931"/>
                    </a:cubicBezTo>
                    <a:lnTo>
                      <a:pt x="858" y="193"/>
                    </a:lnTo>
                    <a:cubicBezTo>
                      <a:pt x="775" y="74"/>
                      <a:pt x="656" y="2"/>
                      <a:pt x="501" y="2"/>
                    </a:cubicBezTo>
                    <a:cubicBezTo>
                      <a:pt x="488" y="1"/>
                      <a:pt x="476" y="0"/>
                      <a:pt x="463"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7" name="Google Shape;6467;p46"/>
              <p:cNvSpPr/>
              <p:nvPr/>
            </p:nvSpPr>
            <p:spPr>
              <a:xfrm>
                <a:off x="5755175" y="1121700"/>
                <a:ext cx="144375" cy="207475"/>
              </a:xfrm>
              <a:custGeom>
                <a:avLst/>
                <a:gdLst/>
                <a:ahLst/>
                <a:cxnLst/>
                <a:rect l="l" t="t" r="r" b="b"/>
                <a:pathLst>
                  <a:path w="5775" h="8299" extrusionOk="0">
                    <a:moveTo>
                      <a:pt x="3372" y="2605"/>
                    </a:moveTo>
                    <a:cubicBezTo>
                      <a:pt x="3383" y="2605"/>
                      <a:pt x="3394" y="2606"/>
                      <a:pt x="3406" y="2608"/>
                    </a:cubicBezTo>
                    <a:cubicBezTo>
                      <a:pt x="3548" y="2608"/>
                      <a:pt x="3644" y="2727"/>
                      <a:pt x="3644" y="2858"/>
                    </a:cubicBezTo>
                    <a:cubicBezTo>
                      <a:pt x="3644" y="2989"/>
                      <a:pt x="3525" y="3096"/>
                      <a:pt x="3394" y="3096"/>
                    </a:cubicBezTo>
                    <a:cubicBezTo>
                      <a:pt x="3263" y="3096"/>
                      <a:pt x="3156" y="2977"/>
                      <a:pt x="3156" y="2846"/>
                    </a:cubicBezTo>
                    <a:cubicBezTo>
                      <a:pt x="3156" y="2715"/>
                      <a:pt x="3255" y="2605"/>
                      <a:pt x="3372" y="2605"/>
                    </a:cubicBezTo>
                    <a:close/>
                    <a:moveTo>
                      <a:pt x="4977" y="0"/>
                    </a:moveTo>
                    <a:lnTo>
                      <a:pt x="4775" y="36"/>
                    </a:lnTo>
                    <a:cubicBezTo>
                      <a:pt x="4822" y="215"/>
                      <a:pt x="4858" y="417"/>
                      <a:pt x="4882" y="608"/>
                    </a:cubicBezTo>
                    <a:lnTo>
                      <a:pt x="2155" y="608"/>
                    </a:lnTo>
                    <a:lnTo>
                      <a:pt x="0" y="1072"/>
                    </a:lnTo>
                    <a:cubicBezTo>
                      <a:pt x="822" y="4787"/>
                      <a:pt x="4168" y="8299"/>
                      <a:pt x="4168" y="8299"/>
                    </a:cubicBezTo>
                    <a:cubicBezTo>
                      <a:pt x="4168" y="8299"/>
                      <a:pt x="5775" y="3715"/>
                      <a:pt x="4977"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8" name="Google Shape;6468;p46"/>
              <p:cNvSpPr/>
              <p:nvPr/>
            </p:nvSpPr>
            <p:spPr>
              <a:xfrm>
                <a:off x="5506625" y="1114550"/>
                <a:ext cx="143800" cy="207200"/>
              </a:xfrm>
              <a:custGeom>
                <a:avLst/>
                <a:gdLst/>
                <a:ahLst/>
                <a:cxnLst/>
                <a:rect l="l" t="t" r="r" b="b"/>
                <a:pathLst>
                  <a:path w="5752" h="8288" extrusionOk="0">
                    <a:moveTo>
                      <a:pt x="2526" y="5894"/>
                    </a:moveTo>
                    <a:cubicBezTo>
                      <a:pt x="2533" y="5894"/>
                      <a:pt x="2541" y="5894"/>
                      <a:pt x="2549" y="5894"/>
                    </a:cubicBezTo>
                    <a:cubicBezTo>
                      <a:pt x="2799" y="5906"/>
                      <a:pt x="3001" y="6120"/>
                      <a:pt x="3001" y="6382"/>
                    </a:cubicBezTo>
                    <a:cubicBezTo>
                      <a:pt x="2989" y="6644"/>
                      <a:pt x="2787" y="6847"/>
                      <a:pt x="2513" y="6847"/>
                    </a:cubicBezTo>
                    <a:cubicBezTo>
                      <a:pt x="2263" y="6835"/>
                      <a:pt x="2060" y="6620"/>
                      <a:pt x="2060" y="6359"/>
                    </a:cubicBezTo>
                    <a:cubicBezTo>
                      <a:pt x="2072" y="6092"/>
                      <a:pt x="2264" y="5894"/>
                      <a:pt x="2526" y="5894"/>
                    </a:cubicBezTo>
                    <a:close/>
                    <a:moveTo>
                      <a:pt x="775" y="1"/>
                    </a:moveTo>
                    <a:cubicBezTo>
                      <a:pt x="1" y="3739"/>
                      <a:pt x="1656" y="8287"/>
                      <a:pt x="1656" y="8287"/>
                    </a:cubicBezTo>
                    <a:cubicBezTo>
                      <a:pt x="1656" y="8287"/>
                      <a:pt x="4977" y="4763"/>
                      <a:pt x="5751" y="1048"/>
                    </a:cubicBezTo>
                    <a:lnTo>
                      <a:pt x="5049" y="894"/>
                    </a:lnTo>
                    <a:lnTo>
                      <a:pt x="834" y="894"/>
                    </a:lnTo>
                    <a:cubicBezTo>
                      <a:pt x="870" y="655"/>
                      <a:pt x="894" y="429"/>
                      <a:pt x="941" y="191"/>
                    </a:cubicBezTo>
                    <a:cubicBezTo>
                      <a:pt x="953" y="155"/>
                      <a:pt x="953" y="84"/>
                      <a:pt x="965" y="48"/>
                    </a:cubicBezTo>
                    <a:lnTo>
                      <a:pt x="775" y="1"/>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9" name="Google Shape;6469;p46"/>
              <p:cNvSpPr/>
              <p:nvPr/>
            </p:nvSpPr>
            <p:spPr>
              <a:xfrm>
                <a:off x="6724925" y="1718050"/>
                <a:ext cx="323300" cy="129100"/>
              </a:xfrm>
              <a:custGeom>
                <a:avLst/>
                <a:gdLst/>
                <a:ahLst/>
                <a:cxnLst/>
                <a:rect l="l" t="t" r="r" b="b"/>
                <a:pathLst>
                  <a:path w="12932" h="5164" extrusionOk="0">
                    <a:moveTo>
                      <a:pt x="10873" y="2840"/>
                    </a:moveTo>
                    <a:cubicBezTo>
                      <a:pt x="10881" y="2840"/>
                      <a:pt x="10888" y="2840"/>
                      <a:pt x="10895" y="2840"/>
                    </a:cubicBezTo>
                    <a:cubicBezTo>
                      <a:pt x="11288" y="2852"/>
                      <a:pt x="11621" y="3197"/>
                      <a:pt x="11610" y="3602"/>
                    </a:cubicBezTo>
                    <a:cubicBezTo>
                      <a:pt x="11586" y="4000"/>
                      <a:pt x="11276" y="4317"/>
                      <a:pt x="10870" y="4317"/>
                    </a:cubicBezTo>
                    <a:cubicBezTo>
                      <a:pt x="10862" y="4317"/>
                      <a:pt x="10855" y="4317"/>
                      <a:pt x="10848" y="4316"/>
                    </a:cubicBezTo>
                    <a:cubicBezTo>
                      <a:pt x="10443" y="4305"/>
                      <a:pt x="10121" y="3959"/>
                      <a:pt x="10133" y="3554"/>
                    </a:cubicBezTo>
                    <a:cubicBezTo>
                      <a:pt x="10145" y="3157"/>
                      <a:pt x="10478" y="2840"/>
                      <a:pt x="10873" y="2840"/>
                    </a:cubicBezTo>
                    <a:close/>
                    <a:moveTo>
                      <a:pt x="5070" y="0"/>
                    </a:moveTo>
                    <a:cubicBezTo>
                      <a:pt x="1911" y="0"/>
                      <a:pt x="1" y="1852"/>
                      <a:pt x="1" y="1852"/>
                    </a:cubicBezTo>
                    <a:cubicBezTo>
                      <a:pt x="1" y="1852"/>
                      <a:pt x="1704" y="4614"/>
                      <a:pt x="5490" y="5090"/>
                    </a:cubicBezTo>
                    <a:cubicBezTo>
                      <a:pt x="5887" y="5141"/>
                      <a:pt x="6291" y="5163"/>
                      <a:pt x="6697" y="5163"/>
                    </a:cubicBezTo>
                    <a:cubicBezTo>
                      <a:pt x="9175" y="5163"/>
                      <a:pt x="11703" y="4326"/>
                      <a:pt x="12931" y="3876"/>
                    </a:cubicBezTo>
                    <a:lnTo>
                      <a:pt x="12931" y="3662"/>
                    </a:lnTo>
                    <a:lnTo>
                      <a:pt x="12931" y="3245"/>
                    </a:lnTo>
                    <a:lnTo>
                      <a:pt x="12919" y="3245"/>
                    </a:lnTo>
                    <a:lnTo>
                      <a:pt x="12919" y="3007"/>
                    </a:lnTo>
                    <a:cubicBezTo>
                      <a:pt x="11621" y="2114"/>
                      <a:pt x="8871" y="399"/>
                      <a:pt x="6109" y="66"/>
                    </a:cubicBezTo>
                    <a:cubicBezTo>
                      <a:pt x="5749" y="21"/>
                      <a:pt x="5403" y="0"/>
                      <a:pt x="5070"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0" name="Google Shape;6470;p46"/>
              <p:cNvSpPr/>
              <p:nvPr/>
            </p:nvSpPr>
            <p:spPr>
              <a:xfrm>
                <a:off x="516125" y="4106875"/>
                <a:ext cx="117300" cy="332525"/>
              </a:xfrm>
              <a:custGeom>
                <a:avLst/>
                <a:gdLst/>
                <a:ahLst/>
                <a:cxnLst/>
                <a:rect l="l" t="t" r="r" b="b"/>
                <a:pathLst>
                  <a:path w="4692" h="13301" extrusionOk="0">
                    <a:moveTo>
                      <a:pt x="727" y="11097"/>
                    </a:moveTo>
                    <a:cubicBezTo>
                      <a:pt x="989" y="11109"/>
                      <a:pt x="1191" y="11324"/>
                      <a:pt x="1191" y="11586"/>
                    </a:cubicBezTo>
                    <a:cubicBezTo>
                      <a:pt x="1155" y="11848"/>
                      <a:pt x="941" y="12050"/>
                      <a:pt x="679" y="12050"/>
                    </a:cubicBezTo>
                    <a:cubicBezTo>
                      <a:pt x="429" y="12038"/>
                      <a:pt x="227" y="11824"/>
                      <a:pt x="239" y="11562"/>
                    </a:cubicBezTo>
                    <a:cubicBezTo>
                      <a:pt x="250" y="11288"/>
                      <a:pt x="465" y="11097"/>
                      <a:pt x="727" y="11097"/>
                    </a:cubicBezTo>
                    <a:close/>
                    <a:moveTo>
                      <a:pt x="2620" y="1"/>
                    </a:moveTo>
                    <a:cubicBezTo>
                      <a:pt x="2620" y="1"/>
                      <a:pt x="1143" y="739"/>
                      <a:pt x="24" y="2525"/>
                    </a:cubicBezTo>
                    <a:cubicBezTo>
                      <a:pt x="12" y="2537"/>
                      <a:pt x="12" y="2561"/>
                      <a:pt x="0" y="2573"/>
                    </a:cubicBezTo>
                    <a:lnTo>
                      <a:pt x="0" y="2977"/>
                    </a:lnTo>
                    <a:cubicBezTo>
                      <a:pt x="12" y="2954"/>
                      <a:pt x="12" y="2942"/>
                      <a:pt x="24" y="2918"/>
                    </a:cubicBezTo>
                    <a:lnTo>
                      <a:pt x="24" y="12979"/>
                    </a:lnTo>
                    <a:cubicBezTo>
                      <a:pt x="12" y="12991"/>
                      <a:pt x="12" y="13002"/>
                      <a:pt x="0" y="13002"/>
                    </a:cubicBezTo>
                    <a:lnTo>
                      <a:pt x="0" y="13300"/>
                    </a:lnTo>
                    <a:lnTo>
                      <a:pt x="24" y="13276"/>
                    </a:lnTo>
                    <a:cubicBezTo>
                      <a:pt x="774" y="12419"/>
                      <a:pt x="3263" y="9407"/>
                      <a:pt x="3918" y="6228"/>
                    </a:cubicBezTo>
                    <a:cubicBezTo>
                      <a:pt x="4692" y="2513"/>
                      <a:pt x="2620" y="1"/>
                      <a:pt x="2620"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1" name="Google Shape;6471;p46"/>
              <p:cNvSpPr/>
              <p:nvPr/>
            </p:nvSpPr>
            <p:spPr>
              <a:xfrm>
                <a:off x="2969100" y="4390550"/>
                <a:ext cx="158675" cy="301850"/>
              </a:xfrm>
              <a:custGeom>
                <a:avLst/>
                <a:gdLst/>
                <a:ahLst/>
                <a:cxnLst/>
                <a:rect l="l" t="t" r="r" b="b"/>
                <a:pathLst>
                  <a:path w="6347" h="12074" extrusionOk="0">
                    <a:moveTo>
                      <a:pt x="4323" y="1"/>
                    </a:moveTo>
                    <a:cubicBezTo>
                      <a:pt x="4323" y="1"/>
                      <a:pt x="1382" y="1429"/>
                      <a:pt x="549" y="5156"/>
                    </a:cubicBezTo>
                    <a:cubicBezTo>
                      <a:pt x="1" y="7597"/>
                      <a:pt x="489" y="10418"/>
                      <a:pt x="882" y="12073"/>
                    </a:cubicBezTo>
                    <a:lnTo>
                      <a:pt x="2477" y="12073"/>
                    </a:lnTo>
                    <a:cubicBezTo>
                      <a:pt x="3525" y="10716"/>
                      <a:pt x="4990" y="8549"/>
                      <a:pt x="5513" y="6263"/>
                    </a:cubicBezTo>
                    <a:cubicBezTo>
                      <a:pt x="6347" y="2548"/>
                      <a:pt x="4323" y="1"/>
                      <a:pt x="4323"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2" name="Google Shape;6472;p46"/>
              <p:cNvSpPr/>
              <p:nvPr/>
            </p:nvSpPr>
            <p:spPr>
              <a:xfrm>
                <a:off x="4618725" y="4444125"/>
                <a:ext cx="152125" cy="245600"/>
              </a:xfrm>
              <a:custGeom>
                <a:avLst/>
                <a:gdLst/>
                <a:ahLst/>
                <a:cxnLst/>
                <a:rect l="l" t="t" r="r" b="b"/>
                <a:pathLst>
                  <a:path w="6085" h="9824" extrusionOk="0">
                    <a:moveTo>
                      <a:pt x="4048" y="1"/>
                    </a:moveTo>
                    <a:cubicBezTo>
                      <a:pt x="4048" y="1"/>
                      <a:pt x="1119" y="1429"/>
                      <a:pt x="286" y="5156"/>
                    </a:cubicBezTo>
                    <a:cubicBezTo>
                      <a:pt x="60" y="6132"/>
                      <a:pt x="0" y="7156"/>
                      <a:pt x="48" y="8156"/>
                    </a:cubicBezTo>
                    <a:cubicBezTo>
                      <a:pt x="48" y="8252"/>
                      <a:pt x="60" y="8347"/>
                      <a:pt x="60" y="8442"/>
                    </a:cubicBezTo>
                    <a:cubicBezTo>
                      <a:pt x="84" y="8680"/>
                      <a:pt x="96" y="8918"/>
                      <a:pt x="119" y="9145"/>
                    </a:cubicBezTo>
                    <a:cubicBezTo>
                      <a:pt x="119" y="9216"/>
                      <a:pt x="119" y="9276"/>
                      <a:pt x="143" y="9347"/>
                    </a:cubicBezTo>
                    <a:cubicBezTo>
                      <a:pt x="155" y="9514"/>
                      <a:pt x="179" y="9668"/>
                      <a:pt x="203" y="9823"/>
                    </a:cubicBezTo>
                    <a:lnTo>
                      <a:pt x="3739" y="9823"/>
                    </a:lnTo>
                    <a:cubicBezTo>
                      <a:pt x="3846" y="9645"/>
                      <a:pt x="3953" y="9466"/>
                      <a:pt x="4048" y="9276"/>
                    </a:cubicBezTo>
                    <a:cubicBezTo>
                      <a:pt x="4084" y="9228"/>
                      <a:pt x="4108" y="9168"/>
                      <a:pt x="4144" y="9133"/>
                    </a:cubicBezTo>
                    <a:cubicBezTo>
                      <a:pt x="4156" y="9097"/>
                      <a:pt x="4191" y="9049"/>
                      <a:pt x="4203" y="9014"/>
                    </a:cubicBezTo>
                    <a:cubicBezTo>
                      <a:pt x="4227" y="8954"/>
                      <a:pt x="4275" y="8871"/>
                      <a:pt x="4310" y="8799"/>
                    </a:cubicBezTo>
                    <a:cubicBezTo>
                      <a:pt x="4584" y="8216"/>
                      <a:pt x="4846" y="7621"/>
                      <a:pt x="5037" y="7001"/>
                    </a:cubicBezTo>
                    <a:cubicBezTo>
                      <a:pt x="5084" y="6847"/>
                      <a:pt x="5132" y="6692"/>
                      <a:pt x="5168" y="6537"/>
                    </a:cubicBezTo>
                    <a:cubicBezTo>
                      <a:pt x="5203" y="6466"/>
                      <a:pt x="5215" y="6370"/>
                      <a:pt x="5227" y="6299"/>
                    </a:cubicBezTo>
                    <a:cubicBezTo>
                      <a:pt x="6084" y="2584"/>
                      <a:pt x="4048" y="1"/>
                      <a:pt x="4048"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3" name="Google Shape;6473;p46"/>
              <p:cNvSpPr/>
              <p:nvPr/>
            </p:nvSpPr>
            <p:spPr>
              <a:xfrm>
                <a:off x="6262075" y="4499200"/>
                <a:ext cx="150950" cy="191400"/>
              </a:xfrm>
              <a:custGeom>
                <a:avLst/>
                <a:gdLst/>
                <a:ahLst/>
                <a:cxnLst/>
                <a:rect l="l" t="t" r="r" b="b"/>
                <a:pathLst>
                  <a:path w="6038" h="7656" extrusionOk="0">
                    <a:moveTo>
                      <a:pt x="4013" y="0"/>
                    </a:moveTo>
                    <a:cubicBezTo>
                      <a:pt x="4013" y="0"/>
                      <a:pt x="1084" y="1429"/>
                      <a:pt x="251" y="5156"/>
                    </a:cubicBezTo>
                    <a:cubicBezTo>
                      <a:pt x="203" y="5346"/>
                      <a:pt x="155" y="5537"/>
                      <a:pt x="132" y="5751"/>
                    </a:cubicBezTo>
                    <a:cubicBezTo>
                      <a:pt x="96" y="5953"/>
                      <a:pt x="72" y="6156"/>
                      <a:pt x="60" y="6358"/>
                    </a:cubicBezTo>
                    <a:cubicBezTo>
                      <a:pt x="36" y="6465"/>
                      <a:pt x="36" y="6573"/>
                      <a:pt x="25" y="6668"/>
                    </a:cubicBezTo>
                    <a:cubicBezTo>
                      <a:pt x="13" y="7001"/>
                      <a:pt x="1" y="7323"/>
                      <a:pt x="1" y="7656"/>
                    </a:cubicBezTo>
                    <a:lnTo>
                      <a:pt x="4775" y="7656"/>
                    </a:lnTo>
                    <a:cubicBezTo>
                      <a:pt x="4847" y="7442"/>
                      <a:pt x="4918" y="7239"/>
                      <a:pt x="5001" y="7013"/>
                    </a:cubicBezTo>
                    <a:cubicBezTo>
                      <a:pt x="5025" y="6954"/>
                      <a:pt x="5037" y="6894"/>
                      <a:pt x="5061" y="6834"/>
                    </a:cubicBezTo>
                    <a:cubicBezTo>
                      <a:pt x="5120" y="6644"/>
                      <a:pt x="5156" y="6465"/>
                      <a:pt x="5204" y="6275"/>
                    </a:cubicBezTo>
                    <a:cubicBezTo>
                      <a:pt x="6037" y="2548"/>
                      <a:pt x="4013" y="0"/>
                      <a:pt x="4013"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4" name="Google Shape;6474;p46"/>
              <p:cNvSpPr/>
              <p:nvPr/>
            </p:nvSpPr>
            <p:spPr>
              <a:xfrm>
                <a:off x="516125" y="1339575"/>
                <a:ext cx="132475" cy="145525"/>
              </a:xfrm>
              <a:custGeom>
                <a:avLst/>
                <a:gdLst/>
                <a:ahLst/>
                <a:cxnLst/>
                <a:rect l="l" t="t" r="r" b="b"/>
                <a:pathLst>
                  <a:path w="5299" h="5821" extrusionOk="0">
                    <a:moveTo>
                      <a:pt x="0" y="1"/>
                    </a:moveTo>
                    <a:lnTo>
                      <a:pt x="0" y="5263"/>
                    </a:lnTo>
                    <a:cubicBezTo>
                      <a:pt x="12" y="5275"/>
                      <a:pt x="12" y="5275"/>
                      <a:pt x="24" y="5275"/>
                    </a:cubicBezTo>
                    <a:lnTo>
                      <a:pt x="24" y="5478"/>
                    </a:lnTo>
                    <a:cubicBezTo>
                      <a:pt x="860" y="5730"/>
                      <a:pt x="1645" y="5821"/>
                      <a:pt x="2341" y="5821"/>
                    </a:cubicBezTo>
                    <a:cubicBezTo>
                      <a:pt x="4105" y="5821"/>
                      <a:pt x="5299" y="5239"/>
                      <a:pt x="5299" y="5239"/>
                    </a:cubicBezTo>
                    <a:cubicBezTo>
                      <a:pt x="5299" y="5239"/>
                      <a:pt x="4525" y="2072"/>
                      <a:pt x="1072" y="441"/>
                    </a:cubicBezTo>
                    <a:cubicBezTo>
                      <a:pt x="739" y="275"/>
                      <a:pt x="381" y="144"/>
                      <a:pt x="48" y="25"/>
                    </a:cubicBezTo>
                    <a:cubicBezTo>
                      <a:pt x="24" y="25"/>
                      <a:pt x="12" y="1"/>
                      <a:pt x="0"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5" name="Google Shape;6475;p46"/>
              <p:cNvSpPr/>
              <p:nvPr/>
            </p:nvSpPr>
            <p:spPr>
              <a:xfrm>
                <a:off x="6192125" y="1134500"/>
                <a:ext cx="158375" cy="100425"/>
              </a:xfrm>
              <a:custGeom>
                <a:avLst/>
                <a:gdLst/>
                <a:ahLst/>
                <a:cxnLst/>
                <a:rect l="l" t="t" r="r" b="b"/>
                <a:pathLst>
                  <a:path w="6335" h="4017" extrusionOk="0">
                    <a:moveTo>
                      <a:pt x="1810" y="0"/>
                    </a:moveTo>
                    <a:cubicBezTo>
                      <a:pt x="239" y="1810"/>
                      <a:pt x="1" y="3727"/>
                      <a:pt x="1" y="3727"/>
                    </a:cubicBezTo>
                    <a:cubicBezTo>
                      <a:pt x="1" y="3727"/>
                      <a:pt x="822" y="4017"/>
                      <a:pt x="2066" y="4017"/>
                    </a:cubicBezTo>
                    <a:cubicBezTo>
                      <a:pt x="3228" y="4017"/>
                      <a:pt x="4759" y="3764"/>
                      <a:pt x="6335" y="2786"/>
                    </a:cubicBezTo>
                    <a:lnTo>
                      <a:pt x="4656" y="84"/>
                    </a:lnTo>
                    <a:lnTo>
                      <a:pt x="4608" y="0"/>
                    </a:ln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6" name="Google Shape;6476;p46"/>
              <p:cNvSpPr/>
              <p:nvPr/>
            </p:nvSpPr>
            <p:spPr>
              <a:xfrm>
                <a:off x="6905625" y="1537400"/>
                <a:ext cx="141400" cy="139150"/>
              </a:xfrm>
              <a:custGeom>
                <a:avLst/>
                <a:gdLst/>
                <a:ahLst/>
                <a:cxnLst/>
                <a:rect l="l" t="t" r="r" b="b"/>
                <a:pathLst>
                  <a:path w="5656" h="5566" extrusionOk="0">
                    <a:moveTo>
                      <a:pt x="1908" y="0"/>
                    </a:moveTo>
                    <a:cubicBezTo>
                      <a:pt x="766" y="0"/>
                      <a:pt x="0" y="89"/>
                      <a:pt x="0" y="89"/>
                    </a:cubicBezTo>
                    <a:cubicBezTo>
                      <a:pt x="0" y="89"/>
                      <a:pt x="2429" y="3803"/>
                      <a:pt x="5655" y="5566"/>
                    </a:cubicBezTo>
                    <a:lnTo>
                      <a:pt x="5655" y="351"/>
                    </a:lnTo>
                    <a:cubicBezTo>
                      <a:pt x="4290" y="73"/>
                      <a:pt x="2944" y="0"/>
                      <a:pt x="1908"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7" name="Google Shape;6477;p46"/>
              <p:cNvSpPr/>
              <p:nvPr/>
            </p:nvSpPr>
            <p:spPr>
              <a:xfrm>
                <a:off x="6793400" y="1135100"/>
                <a:ext cx="198250" cy="57350"/>
              </a:xfrm>
              <a:custGeom>
                <a:avLst/>
                <a:gdLst/>
                <a:ahLst/>
                <a:cxnLst/>
                <a:rect l="l" t="t" r="r" b="b"/>
                <a:pathLst>
                  <a:path w="7930" h="2294" extrusionOk="0">
                    <a:moveTo>
                      <a:pt x="5334" y="0"/>
                    </a:moveTo>
                    <a:lnTo>
                      <a:pt x="0" y="1619"/>
                    </a:lnTo>
                    <a:cubicBezTo>
                      <a:pt x="0" y="1619"/>
                      <a:pt x="1280" y="2293"/>
                      <a:pt x="3169" y="2293"/>
                    </a:cubicBezTo>
                    <a:cubicBezTo>
                      <a:pt x="4122" y="2293"/>
                      <a:pt x="5229" y="2122"/>
                      <a:pt x="6406" y="1607"/>
                    </a:cubicBezTo>
                    <a:cubicBezTo>
                      <a:pt x="6930" y="1369"/>
                      <a:pt x="7442" y="1084"/>
                      <a:pt x="7930" y="774"/>
                    </a:cubicBezTo>
                    <a:cubicBezTo>
                      <a:pt x="7870" y="726"/>
                      <a:pt x="7799" y="703"/>
                      <a:pt x="7716" y="655"/>
                    </a:cubicBezTo>
                    <a:cubicBezTo>
                      <a:pt x="7751" y="655"/>
                      <a:pt x="7763" y="631"/>
                      <a:pt x="7775" y="619"/>
                    </a:cubicBezTo>
                    <a:cubicBezTo>
                      <a:pt x="7061" y="262"/>
                      <a:pt x="6227" y="36"/>
                      <a:pt x="5334"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8" name="Google Shape;6478;p46"/>
              <p:cNvSpPr/>
              <p:nvPr/>
            </p:nvSpPr>
            <p:spPr>
              <a:xfrm>
                <a:off x="516125" y="3009425"/>
                <a:ext cx="78000" cy="118500"/>
              </a:xfrm>
              <a:custGeom>
                <a:avLst/>
                <a:gdLst/>
                <a:ahLst/>
                <a:cxnLst/>
                <a:rect l="l" t="t" r="r" b="b"/>
                <a:pathLst>
                  <a:path w="3120" h="4740" extrusionOk="0">
                    <a:moveTo>
                      <a:pt x="24" y="1"/>
                    </a:moveTo>
                    <a:lnTo>
                      <a:pt x="24" y="239"/>
                    </a:lnTo>
                    <a:cubicBezTo>
                      <a:pt x="12" y="239"/>
                      <a:pt x="12" y="227"/>
                      <a:pt x="0" y="227"/>
                    </a:cubicBezTo>
                    <a:lnTo>
                      <a:pt x="0" y="4549"/>
                    </a:lnTo>
                    <a:lnTo>
                      <a:pt x="24" y="4549"/>
                    </a:lnTo>
                    <a:lnTo>
                      <a:pt x="24" y="4739"/>
                    </a:lnTo>
                    <a:cubicBezTo>
                      <a:pt x="60" y="4740"/>
                      <a:pt x="96" y="4740"/>
                      <a:pt x="131" y="4740"/>
                    </a:cubicBezTo>
                    <a:cubicBezTo>
                      <a:pt x="1907" y="4740"/>
                      <a:pt x="3120" y="4168"/>
                      <a:pt x="3120" y="4168"/>
                    </a:cubicBezTo>
                    <a:cubicBezTo>
                      <a:pt x="3120" y="4168"/>
                      <a:pt x="2525" y="1715"/>
                      <a:pt x="24"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9" name="Google Shape;6479;p46"/>
              <p:cNvSpPr/>
              <p:nvPr/>
            </p:nvSpPr>
            <p:spPr>
              <a:xfrm>
                <a:off x="516725" y="2698975"/>
                <a:ext cx="15800" cy="29825"/>
              </a:xfrm>
              <a:custGeom>
                <a:avLst/>
                <a:gdLst/>
                <a:ahLst/>
                <a:cxnLst/>
                <a:rect l="l" t="t" r="r" b="b"/>
                <a:pathLst>
                  <a:path w="632" h="1193" extrusionOk="0">
                    <a:moveTo>
                      <a:pt x="0" y="0"/>
                    </a:moveTo>
                    <a:lnTo>
                      <a:pt x="0" y="191"/>
                    </a:lnTo>
                    <a:lnTo>
                      <a:pt x="0" y="989"/>
                    </a:lnTo>
                    <a:lnTo>
                      <a:pt x="0" y="1191"/>
                    </a:lnTo>
                    <a:cubicBezTo>
                      <a:pt x="14" y="1192"/>
                      <a:pt x="28" y="1193"/>
                      <a:pt x="42" y="1193"/>
                    </a:cubicBezTo>
                    <a:cubicBezTo>
                      <a:pt x="355" y="1193"/>
                      <a:pt x="597" y="939"/>
                      <a:pt x="619" y="620"/>
                    </a:cubicBezTo>
                    <a:cubicBezTo>
                      <a:pt x="631" y="298"/>
                      <a:pt x="357" y="12"/>
                      <a:pt x="36"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0" name="Google Shape;6480;p46"/>
              <p:cNvSpPr/>
              <p:nvPr/>
            </p:nvSpPr>
            <p:spPr>
              <a:xfrm>
                <a:off x="6851450" y="3180075"/>
                <a:ext cx="195575" cy="159475"/>
              </a:xfrm>
              <a:custGeom>
                <a:avLst/>
                <a:gdLst/>
                <a:ahLst/>
                <a:cxnLst/>
                <a:rect l="l" t="t" r="r" b="b"/>
                <a:pathLst>
                  <a:path w="7823" h="6379" extrusionOk="0">
                    <a:moveTo>
                      <a:pt x="1852" y="0"/>
                    </a:moveTo>
                    <a:cubicBezTo>
                      <a:pt x="742" y="0"/>
                      <a:pt x="0" y="80"/>
                      <a:pt x="0" y="80"/>
                    </a:cubicBezTo>
                    <a:cubicBezTo>
                      <a:pt x="0" y="80"/>
                      <a:pt x="2655" y="4164"/>
                      <a:pt x="6132" y="5795"/>
                    </a:cubicBezTo>
                    <a:cubicBezTo>
                      <a:pt x="6703" y="6069"/>
                      <a:pt x="7275" y="6260"/>
                      <a:pt x="7822" y="6379"/>
                    </a:cubicBezTo>
                    <a:lnTo>
                      <a:pt x="7822" y="973"/>
                    </a:lnTo>
                    <a:cubicBezTo>
                      <a:pt x="5807" y="166"/>
                      <a:pt x="3448" y="0"/>
                      <a:pt x="1852"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1" name="Google Shape;6481;p46"/>
              <p:cNvSpPr/>
              <p:nvPr/>
            </p:nvSpPr>
            <p:spPr>
              <a:xfrm>
                <a:off x="6739225" y="2675875"/>
                <a:ext cx="308700" cy="159200"/>
              </a:xfrm>
              <a:custGeom>
                <a:avLst/>
                <a:gdLst/>
                <a:ahLst/>
                <a:cxnLst/>
                <a:rect l="l" t="t" r="r" b="b"/>
                <a:pathLst>
                  <a:path w="12348" h="6368" extrusionOk="0">
                    <a:moveTo>
                      <a:pt x="10202" y="1"/>
                    </a:moveTo>
                    <a:cubicBezTo>
                      <a:pt x="8510" y="1"/>
                      <a:pt x="6252" y="191"/>
                      <a:pt x="4382" y="1008"/>
                    </a:cubicBezTo>
                    <a:cubicBezTo>
                      <a:pt x="870" y="2544"/>
                      <a:pt x="0" y="5699"/>
                      <a:pt x="0" y="5699"/>
                    </a:cubicBezTo>
                    <a:cubicBezTo>
                      <a:pt x="0" y="5699"/>
                      <a:pt x="1285" y="6367"/>
                      <a:pt x="3178" y="6367"/>
                    </a:cubicBezTo>
                    <a:cubicBezTo>
                      <a:pt x="4132" y="6367"/>
                      <a:pt x="5241" y="6198"/>
                      <a:pt x="6418" y="5687"/>
                    </a:cubicBezTo>
                    <a:cubicBezTo>
                      <a:pt x="9168" y="4472"/>
                      <a:pt x="11478" y="1770"/>
                      <a:pt x="12335" y="651"/>
                    </a:cubicBezTo>
                    <a:lnTo>
                      <a:pt x="12335" y="293"/>
                    </a:lnTo>
                    <a:lnTo>
                      <a:pt x="12347" y="293"/>
                    </a:lnTo>
                    <a:lnTo>
                      <a:pt x="12347" y="103"/>
                    </a:lnTo>
                    <a:cubicBezTo>
                      <a:pt x="11920" y="60"/>
                      <a:pt x="11150" y="1"/>
                      <a:pt x="10202"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2" name="Google Shape;6482;p46"/>
              <p:cNvSpPr/>
              <p:nvPr/>
            </p:nvSpPr>
            <p:spPr>
              <a:xfrm>
                <a:off x="7044925" y="2996025"/>
                <a:ext cx="3000" cy="15800"/>
              </a:xfrm>
              <a:custGeom>
                <a:avLst/>
                <a:gdLst/>
                <a:ahLst/>
                <a:cxnLst/>
                <a:rect l="l" t="t" r="r" b="b"/>
                <a:pathLst>
                  <a:path w="120" h="632" extrusionOk="0">
                    <a:moveTo>
                      <a:pt x="119" y="1"/>
                    </a:moveTo>
                    <a:cubicBezTo>
                      <a:pt x="36" y="84"/>
                      <a:pt x="0" y="179"/>
                      <a:pt x="0" y="299"/>
                    </a:cubicBezTo>
                    <a:cubicBezTo>
                      <a:pt x="0" y="418"/>
                      <a:pt x="36" y="537"/>
                      <a:pt x="119" y="632"/>
                    </a:cubicBezTo>
                    <a:lnTo>
                      <a:pt x="119" y="1"/>
                    </a:ln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3" name="Google Shape;6483;p46"/>
              <p:cNvSpPr/>
              <p:nvPr/>
            </p:nvSpPr>
            <p:spPr>
              <a:xfrm>
                <a:off x="870925" y="4484025"/>
                <a:ext cx="171175" cy="208375"/>
              </a:xfrm>
              <a:custGeom>
                <a:avLst/>
                <a:gdLst/>
                <a:ahLst/>
                <a:cxnLst/>
                <a:rect l="l" t="t" r="r" b="b"/>
                <a:pathLst>
                  <a:path w="6847" h="8335" extrusionOk="0">
                    <a:moveTo>
                      <a:pt x="453" y="0"/>
                    </a:moveTo>
                    <a:cubicBezTo>
                      <a:pt x="453" y="0"/>
                      <a:pt x="167" y="679"/>
                      <a:pt x="60" y="1750"/>
                    </a:cubicBezTo>
                    <a:cubicBezTo>
                      <a:pt x="48" y="1893"/>
                      <a:pt x="36" y="2024"/>
                      <a:pt x="36" y="2167"/>
                    </a:cubicBezTo>
                    <a:cubicBezTo>
                      <a:pt x="1" y="2881"/>
                      <a:pt x="60" y="3751"/>
                      <a:pt x="322" y="4667"/>
                    </a:cubicBezTo>
                    <a:cubicBezTo>
                      <a:pt x="394" y="4632"/>
                      <a:pt x="477" y="4596"/>
                      <a:pt x="572" y="4596"/>
                    </a:cubicBezTo>
                    <a:cubicBezTo>
                      <a:pt x="870" y="4608"/>
                      <a:pt x="1108" y="4846"/>
                      <a:pt x="1084" y="5144"/>
                    </a:cubicBezTo>
                    <a:cubicBezTo>
                      <a:pt x="1072" y="5405"/>
                      <a:pt x="894" y="5596"/>
                      <a:pt x="656" y="5644"/>
                    </a:cubicBezTo>
                    <a:cubicBezTo>
                      <a:pt x="667" y="5703"/>
                      <a:pt x="703" y="5763"/>
                      <a:pt x="727" y="5822"/>
                    </a:cubicBezTo>
                    <a:cubicBezTo>
                      <a:pt x="822" y="6013"/>
                      <a:pt x="917" y="6191"/>
                      <a:pt x="1013" y="6382"/>
                    </a:cubicBezTo>
                    <a:cubicBezTo>
                      <a:pt x="1179" y="6691"/>
                      <a:pt x="1370" y="7013"/>
                      <a:pt x="1584" y="7310"/>
                    </a:cubicBezTo>
                    <a:cubicBezTo>
                      <a:pt x="1644" y="7406"/>
                      <a:pt x="1715" y="7501"/>
                      <a:pt x="1787" y="7608"/>
                    </a:cubicBezTo>
                    <a:cubicBezTo>
                      <a:pt x="1965" y="7822"/>
                      <a:pt x="2144" y="8049"/>
                      <a:pt x="2322" y="8263"/>
                    </a:cubicBezTo>
                    <a:lnTo>
                      <a:pt x="2406" y="8334"/>
                    </a:lnTo>
                    <a:lnTo>
                      <a:pt x="6847" y="8334"/>
                    </a:lnTo>
                    <a:cubicBezTo>
                      <a:pt x="6835" y="8311"/>
                      <a:pt x="6835" y="8275"/>
                      <a:pt x="6799" y="8275"/>
                    </a:cubicBezTo>
                    <a:cubicBezTo>
                      <a:pt x="6775" y="8084"/>
                      <a:pt x="6740" y="7906"/>
                      <a:pt x="6716" y="7715"/>
                    </a:cubicBezTo>
                    <a:cubicBezTo>
                      <a:pt x="6656" y="7370"/>
                      <a:pt x="6585" y="7013"/>
                      <a:pt x="6490" y="6668"/>
                    </a:cubicBezTo>
                    <a:cubicBezTo>
                      <a:pt x="6263" y="5751"/>
                      <a:pt x="5942" y="4798"/>
                      <a:pt x="5478" y="3965"/>
                    </a:cubicBezTo>
                    <a:cubicBezTo>
                      <a:pt x="5430" y="3882"/>
                      <a:pt x="5394" y="3798"/>
                      <a:pt x="5347" y="3715"/>
                    </a:cubicBezTo>
                    <a:cubicBezTo>
                      <a:pt x="5299" y="3643"/>
                      <a:pt x="5251" y="3584"/>
                      <a:pt x="5216" y="3512"/>
                    </a:cubicBezTo>
                    <a:lnTo>
                      <a:pt x="5120" y="3381"/>
                    </a:lnTo>
                    <a:cubicBezTo>
                      <a:pt x="5073" y="3322"/>
                      <a:pt x="5049" y="3274"/>
                      <a:pt x="5013" y="3227"/>
                    </a:cubicBezTo>
                    <a:cubicBezTo>
                      <a:pt x="4680" y="2727"/>
                      <a:pt x="4287" y="2298"/>
                      <a:pt x="3906" y="1917"/>
                    </a:cubicBezTo>
                    <a:cubicBezTo>
                      <a:pt x="3846" y="1857"/>
                      <a:pt x="3787" y="1822"/>
                      <a:pt x="3727" y="1762"/>
                    </a:cubicBezTo>
                    <a:cubicBezTo>
                      <a:pt x="3620" y="1655"/>
                      <a:pt x="3513" y="1560"/>
                      <a:pt x="3406" y="1488"/>
                    </a:cubicBezTo>
                    <a:cubicBezTo>
                      <a:pt x="3334" y="1429"/>
                      <a:pt x="3275" y="1381"/>
                      <a:pt x="3215" y="1345"/>
                    </a:cubicBezTo>
                    <a:lnTo>
                      <a:pt x="3203" y="1322"/>
                    </a:lnTo>
                    <a:lnTo>
                      <a:pt x="3025" y="1191"/>
                    </a:lnTo>
                    <a:cubicBezTo>
                      <a:pt x="3013" y="1191"/>
                      <a:pt x="3013" y="1179"/>
                      <a:pt x="2989" y="1179"/>
                    </a:cubicBezTo>
                    <a:cubicBezTo>
                      <a:pt x="2930" y="1131"/>
                      <a:pt x="2894" y="1084"/>
                      <a:pt x="2834" y="1060"/>
                    </a:cubicBezTo>
                    <a:cubicBezTo>
                      <a:pt x="2799" y="1024"/>
                      <a:pt x="2775" y="1012"/>
                      <a:pt x="2739" y="1000"/>
                    </a:cubicBezTo>
                    <a:cubicBezTo>
                      <a:pt x="2715" y="964"/>
                      <a:pt x="2680" y="953"/>
                      <a:pt x="2656" y="941"/>
                    </a:cubicBezTo>
                    <a:cubicBezTo>
                      <a:pt x="2370" y="762"/>
                      <a:pt x="2084" y="607"/>
                      <a:pt x="1834" y="488"/>
                    </a:cubicBezTo>
                    <a:cubicBezTo>
                      <a:pt x="1644" y="405"/>
                      <a:pt x="1441" y="310"/>
                      <a:pt x="1263" y="250"/>
                    </a:cubicBezTo>
                    <a:cubicBezTo>
                      <a:pt x="1144" y="214"/>
                      <a:pt x="1048" y="167"/>
                      <a:pt x="941" y="131"/>
                    </a:cubicBezTo>
                    <a:cubicBezTo>
                      <a:pt x="906" y="119"/>
                      <a:pt x="894" y="107"/>
                      <a:pt x="870" y="107"/>
                    </a:cubicBezTo>
                    <a:cubicBezTo>
                      <a:pt x="834" y="107"/>
                      <a:pt x="822" y="95"/>
                      <a:pt x="787" y="95"/>
                    </a:cubicBezTo>
                    <a:lnTo>
                      <a:pt x="775" y="95"/>
                    </a:lnTo>
                    <a:cubicBezTo>
                      <a:pt x="751" y="72"/>
                      <a:pt x="715" y="60"/>
                      <a:pt x="691" y="60"/>
                    </a:cubicBezTo>
                    <a:cubicBezTo>
                      <a:pt x="656" y="60"/>
                      <a:pt x="644" y="48"/>
                      <a:pt x="608" y="48"/>
                    </a:cubicBezTo>
                    <a:cubicBezTo>
                      <a:pt x="596" y="48"/>
                      <a:pt x="572" y="36"/>
                      <a:pt x="548" y="36"/>
                    </a:cubicBezTo>
                    <a:cubicBezTo>
                      <a:pt x="477" y="0"/>
                      <a:pt x="453" y="0"/>
                      <a:pt x="453"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4" name="Google Shape;6484;p46"/>
              <p:cNvSpPr/>
              <p:nvPr/>
            </p:nvSpPr>
            <p:spPr>
              <a:xfrm>
                <a:off x="860800" y="4677775"/>
                <a:ext cx="25925" cy="14625"/>
              </a:xfrm>
              <a:custGeom>
                <a:avLst/>
                <a:gdLst/>
                <a:ahLst/>
                <a:cxnLst/>
                <a:rect l="l" t="t" r="r" b="b"/>
                <a:pathLst>
                  <a:path w="1037" h="585" extrusionOk="0">
                    <a:moveTo>
                      <a:pt x="503" y="1"/>
                    </a:moveTo>
                    <a:cubicBezTo>
                      <a:pt x="228" y="1"/>
                      <a:pt x="24" y="222"/>
                      <a:pt x="1" y="489"/>
                    </a:cubicBezTo>
                    <a:lnTo>
                      <a:pt x="1" y="584"/>
                    </a:lnTo>
                    <a:lnTo>
                      <a:pt x="1001" y="584"/>
                    </a:lnTo>
                    <a:cubicBezTo>
                      <a:pt x="1001" y="573"/>
                      <a:pt x="1001" y="537"/>
                      <a:pt x="1025" y="525"/>
                    </a:cubicBezTo>
                    <a:cubicBezTo>
                      <a:pt x="1037" y="239"/>
                      <a:pt x="811" y="13"/>
                      <a:pt x="525" y="1"/>
                    </a:cubicBezTo>
                    <a:cubicBezTo>
                      <a:pt x="518" y="1"/>
                      <a:pt x="510" y="1"/>
                      <a:pt x="503"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5" name="Google Shape;6485;p46"/>
              <p:cNvSpPr/>
              <p:nvPr/>
            </p:nvSpPr>
            <p:spPr>
              <a:xfrm>
                <a:off x="1868975" y="4660325"/>
                <a:ext cx="208975" cy="30275"/>
              </a:xfrm>
              <a:custGeom>
                <a:avLst/>
                <a:gdLst/>
                <a:ahLst/>
                <a:cxnLst/>
                <a:rect l="l" t="t" r="r" b="b"/>
                <a:pathLst>
                  <a:path w="8359" h="1211" extrusionOk="0">
                    <a:moveTo>
                      <a:pt x="1836" y="0"/>
                    </a:moveTo>
                    <a:cubicBezTo>
                      <a:pt x="735" y="0"/>
                      <a:pt x="0" y="80"/>
                      <a:pt x="0" y="80"/>
                    </a:cubicBezTo>
                    <a:cubicBezTo>
                      <a:pt x="0" y="80"/>
                      <a:pt x="298" y="532"/>
                      <a:pt x="834" y="1211"/>
                    </a:cubicBezTo>
                    <a:lnTo>
                      <a:pt x="8359" y="1211"/>
                    </a:lnTo>
                    <a:cubicBezTo>
                      <a:pt x="8350" y="1203"/>
                      <a:pt x="8342" y="1189"/>
                      <a:pt x="8326" y="1189"/>
                    </a:cubicBezTo>
                    <a:cubicBezTo>
                      <a:pt x="8319" y="1189"/>
                      <a:pt x="8310" y="1192"/>
                      <a:pt x="8299" y="1199"/>
                    </a:cubicBezTo>
                    <a:cubicBezTo>
                      <a:pt x="6191" y="196"/>
                      <a:pt x="3563" y="0"/>
                      <a:pt x="1836"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6" name="Google Shape;6486;p46"/>
              <p:cNvSpPr/>
              <p:nvPr/>
            </p:nvSpPr>
            <p:spPr>
              <a:xfrm>
                <a:off x="2503275" y="4538775"/>
                <a:ext cx="169400" cy="151825"/>
              </a:xfrm>
              <a:custGeom>
                <a:avLst/>
                <a:gdLst/>
                <a:ahLst/>
                <a:cxnLst/>
                <a:rect l="l" t="t" r="r" b="b"/>
                <a:pathLst>
                  <a:path w="6776" h="6073" extrusionOk="0">
                    <a:moveTo>
                      <a:pt x="858" y="1"/>
                    </a:moveTo>
                    <a:cubicBezTo>
                      <a:pt x="858" y="1"/>
                      <a:pt x="1" y="2049"/>
                      <a:pt x="727" y="4656"/>
                    </a:cubicBezTo>
                    <a:cubicBezTo>
                      <a:pt x="763" y="4644"/>
                      <a:pt x="798" y="4632"/>
                      <a:pt x="834" y="4609"/>
                    </a:cubicBezTo>
                    <a:cubicBezTo>
                      <a:pt x="894" y="4597"/>
                      <a:pt x="941" y="4585"/>
                      <a:pt x="1001" y="4585"/>
                    </a:cubicBezTo>
                    <a:cubicBezTo>
                      <a:pt x="1191" y="4597"/>
                      <a:pt x="1358" y="4704"/>
                      <a:pt x="1441" y="4870"/>
                    </a:cubicBezTo>
                    <a:cubicBezTo>
                      <a:pt x="1441" y="4882"/>
                      <a:pt x="1453" y="4894"/>
                      <a:pt x="1453" y="4906"/>
                    </a:cubicBezTo>
                    <a:cubicBezTo>
                      <a:pt x="1453" y="4930"/>
                      <a:pt x="1477" y="4942"/>
                      <a:pt x="1477" y="4954"/>
                    </a:cubicBezTo>
                    <a:cubicBezTo>
                      <a:pt x="1489" y="4966"/>
                      <a:pt x="1489" y="4990"/>
                      <a:pt x="1489" y="5001"/>
                    </a:cubicBezTo>
                    <a:cubicBezTo>
                      <a:pt x="1501" y="5025"/>
                      <a:pt x="1501" y="5073"/>
                      <a:pt x="1501" y="5120"/>
                    </a:cubicBezTo>
                    <a:cubicBezTo>
                      <a:pt x="1501" y="5144"/>
                      <a:pt x="1501" y="5180"/>
                      <a:pt x="1489" y="5204"/>
                    </a:cubicBezTo>
                    <a:cubicBezTo>
                      <a:pt x="1477" y="5251"/>
                      <a:pt x="1465" y="5299"/>
                      <a:pt x="1441" y="5323"/>
                    </a:cubicBezTo>
                    <a:cubicBezTo>
                      <a:pt x="1441" y="5347"/>
                      <a:pt x="1429" y="5359"/>
                      <a:pt x="1429" y="5371"/>
                    </a:cubicBezTo>
                    <a:cubicBezTo>
                      <a:pt x="1406" y="5406"/>
                      <a:pt x="1382" y="5418"/>
                      <a:pt x="1370" y="5442"/>
                    </a:cubicBezTo>
                    <a:cubicBezTo>
                      <a:pt x="1298" y="5525"/>
                      <a:pt x="1191" y="5585"/>
                      <a:pt x="1072" y="5609"/>
                    </a:cubicBezTo>
                    <a:cubicBezTo>
                      <a:pt x="1132" y="5775"/>
                      <a:pt x="1203" y="5918"/>
                      <a:pt x="1286" y="6073"/>
                    </a:cubicBezTo>
                    <a:lnTo>
                      <a:pt x="6775" y="6073"/>
                    </a:lnTo>
                    <a:cubicBezTo>
                      <a:pt x="6549" y="5323"/>
                      <a:pt x="6287" y="4597"/>
                      <a:pt x="5906" y="3954"/>
                    </a:cubicBezTo>
                    <a:cubicBezTo>
                      <a:pt x="4073" y="596"/>
                      <a:pt x="858" y="1"/>
                      <a:pt x="858"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7" name="Google Shape;6487;p46"/>
              <p:cNvSpPr/>
              <p:nvPr/>
            </p:nvSpPr>
            <p:spPr>
              <a:xfrm>
                <a:off x="4155275" y="4592350"/>
                <a:ext cx="138125" cy="98250"/>
              </a:xfrm>
              <a:custGeom>
                <a:avLst/>
                <a:gdLst/>
                <a:ahLst/>
                <a:cxnLst/>
                <a:rect l="l" t="t" r="r" b="b"/>
                <a:pathLst>
                  <a:path w="5525" h="3930" extrusionOk="0">
                    <a:moveTo>
                      <a:pt x="488" y="1"/>
                    </a:moveTo>
                    <a:cubicBezTo>
                      <a:pt x="488" y="1"/>
                      <a:pt x="0" y="1156"/>
                      <a:pt x="72" y="2847"/>
                    </a:cubicBezTo>
                    <a:cubicBezTo>
                      <a:pt x="72" y="2882"/>
                      <a:pt x="96" y="2942"/>
                      <a:pt x="96" y="3001"/>
                    </a:cubicBezTo>
                    <a:cubicBezTo>
                      <a:pt x="96" y="3120"/>
                      <a:pt x="107" y="3239"/>
                      <a:pt x="119" y="3358"/>
                    </a:cubicBezTo>
                    <a:cubicBezTo>
                      <a:pt x="131" y="3478"/>
                      <a:pt x="155" y="3620"/>
                      <a:pt x="167" y="3739"/>
                    </a:cubicBezTo>
                    <a:cubicBezTo>
                      <a:pt x="179" y="3811"/>
                      <a:pt x="179" y="3870"/>
                      <a:pt x="191" y="3930"/>
                    </a:cubicBezTo>
                    <a:lnTo>
                      <a:pt x="5525" y="3930"/>
                    </a:lnTo>
                    <a:cubicBezTo>
                      <a:pt x="5310" y="3549"/>
                      <a:pt x="5108" y="3228"/>
                      <a:pt x="4858" y="2918"/>
                    </a:cubicBezTo>
                    <a:cubicBezTo>
                      <a:pt x="4810" y="2870"/>
                      <a:pt x="4775" y="2823"/>
                      <a:pt x="4751" y="2775"/>
                    </a:cubicBezTo>
                    <a:cubicBezTo>
                      <a:pt x="4644" y="2632"/>
                      <a:pt x="4537" y="2501"/>
                      <a:pt x="4417" y="2382"/>
                    </a:cubicBezTo>
                    <a:cubicBezTo>
                      <a:pt x="4394" y="2358"/>
                      <a:pt x="4382" y="2335"/>
                      <a:pt x="4346" y="2299"/>
                    </a:cubicBezTo>
                    <a:cubicBezTo>
                      <a:pt x="4298" y="2275"/>
                      <a:pt x="4275" y="2227"/>
                      <a:pt x="4227" y="2180"/>
                    </a:cubicBezTo>
                    <a:lnTo>
                      <a:pt x="4036" y="1989"/>
                    </a:lnTo>
                    <a:cubicBezTo>
                      <a:pt x="3965" y="1930"/>
                      <a:pt x="3906" y="1858"/>
                      <a:pt x="3822" y="1799"/>
                    </a:cubicBezTo>
                    <a:lnTo>
                      <a:pt x="3513" y="1525"/>
                    </a:lnTo>
                    <a:cubicBezTo>
                      <a:pt x="3441" y="1465"/>
                      <a:pt x="3382" y="1430"/>
                      <a:pt x="3310" y="1370"/>
                    </a:cubicBezTo>
                    <a:cubicBezTo>
                      <a:pt x="3227" y="1323"/>
                      <a:pt x="3167" y="1263"/>
                      <a:pt x="3096" y="1215"/>
                    </a:cubicBezTo>
                    <a:cubicBezTo>
                      <a:pt x="3036" y="1168"/>
                      <a:pt x="2965" y="1132"/>
                      <a:pt x="2905" y="1084"/>
                    </a:cubicBezTo>
                    <a:lnTo>
                      <a:pt x="2893" y="1084"/>
                    </a:lnTo>
                    <a:cubicBezTo>
                      <a:pt x="2798" y="1013"/>
                      <a:pt x="2691" y="953"/>
                      <a:pt x="2596" y="894"/>
                    </a:cubicBezTo>
                    <a:cubicBezTo>
                      <a:pt x="2536" y="846"/>
                      <a:pt x="2453" y="799"/>
                      <a:pt x="2393" y="775"/>
                    </a:cubicBezTo>
                    <a:cubicBezTo>
                      <a:pt x="2370" y="739"/>
                      <a:pt x="2334" y="727"/>
                      <a:pt x="2310" y="715"/>
                    </a:cubicBezTo>
                    <a:cubicBezTo>
                      <a:pt x="2239" y="668"/>
                      <a:pt x="2179" y="632"/>
                      <a:pt x="2120" y="608"/>
                    </a:cubicBezTo>
                    <a:lnTo>
                      <a:pt x="1941" y="513"/>
                    </a:lnTo>
                    <a:cubicBezTo>
                      <a:pt x="1834" y="477"/>
                      <a:pt x="1739" y="430"/>
                      <a:pt x="1655" y="382"/>
                    </a:cubicBezTo>
                    <a:cubicBezTo>
                      <a:pt x="1608" y="370"/>
                      <a:pt x="1548" y="334"/>
                      <a:pt x="1500" y="322"/>
                    </a:cubicBezTo>
                    <a:cubicBezTo>
                      <a:pt x="1500" y="322"/>
                      <a:pt x="1489" y="310"/>
                      <a:pt x="1477" y="310"/>
                    </a:cubicBezTo>
                    <a:cubicBezTo>
                      <a:pt x="1429" y="299"/>
                      <a:pt x="1405" y="275"/>
                      <a:pt x="1358" y="263"/>
                    </a:cubicBezTo>
                    <a:cubicBezTo>
                      <a:pt x="1119" y="180"/>
                      <a:pt x="929" y="120"/>
                      <a:pt x="774" y="72"/>
                    </a:cubicBezTo>
                    <a:cubicBezTo>
                      <a:pt x="715" y="60"/>
                      <a:pt x="667" y="49"/>
                      <a:pt x="631" y="25"/>
                    </a:cubicBezTo>
                    <a:cubicBezTo>
                      <a:pt x="536" y="13"/>
                      <a:pt x="488" y="1"/>
                      <a:pt x="488"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8" name="Google Shape;6488;p46"/>
              <p:cNvSpPr/>
              <p:nvPr/>
            </p:nvSpPr>
            <p:spPr>
              <a:xfrm>
                <a:off x="5800725" y="4646525"/>
                <a:ext cx="92275" cy="44075"/>
              </a:xfrm>
              <a:custGeom>
                <a:avLst/>
                <a:gdLst/>
                <a:ahLst/>
                <a:cxnLst/>
                <a:rect l="l" t="t" r="r" b="b"/>
                <a:pathLst>
                  <a:path w="3691" h="1763" extrusionOk="0">
                    <a:moveTo>
                      <a:pt x="381" y="1"/>
                    </a:moveTo>
                    <a:cubicBezTo>
                      <a:pt x="381" y="1"/>
                      <a:pt x="333" y="108"/>
                      <a:pt x="274" y="287"/>
                    </a:cubicBezTo>
                    <a:cubicBezTo>
                      <a:pt x="274" y="299"/>
                      <a:pt x="262" y="334"/>
                      <a:pt x="262" y="358"/>
                    </a:cubicBezTo>
                    <a:cubicBezTo>
                      <a:pt x="167" y="644"/>
                      <a:pt x="71" y="1084"/>
                      <a:pt x="12" y="1656"/>
                    </a:cubicBezTo>
                    <a:cubicBezTo>
                      <a:pt x="0" y="1680"/>
                      <a:pt x="0" y="1727"/>
                      <a:pt x="0" y="1763"/>
                    </a:cubicBezTo>
                    <a:lnTo>
                      <a:pt x="3691" y="1763"/>
                    </a:lnTo>
                    <a:cubicBezTo>
                      <a:pt x="3584" y="1656"/>
                      <a:pt x="3477" y="1584"/>
                      <a:pt x="3393" y="1477"/>
                    </a:cubicBezTo>
                    <a:cubicBezTo>
                      <a:pt x="3346" y="1442"/>
                      <a:pt x="3310" y="1418"/>
                      <a:pt x="3274" y="1382"/>
                    </a:cubicBezTo>
                    <a:cubicBezTo>
                      <a:pt x="3191" y="1346"/>
                      <a:pt x="3131" y="1287"/>
                      <a:pt x="3060" y="1239"/>
                    </a:cubicBezTo>
                    <a:cubicBezTo>
                      <a:pt x="3012" y="1203"/>
                      <a:pt x="2977" y="1191"/>
                      <a:pt x="2941" y="1168"/>
                    </a:cubicBezTo>
                    <a:cubicBezTo>
                      <a:pt x="2810" y="1061"/>
                      <a:pt x="2679" y="965"/>
                      <a:pt x="2536" y="894"/>
                    </a:cubicBezTo>
                    <a:lnTo>
                      <a:pt x="2405" y="810"/>
                    </a:lnTo>
                    <a:cubicBezTo>
                      <a:pt x="2357" y="775"/>
                      <a:pt x="2298" y="751"/>
                      <a:pt x="2262" y="715"/>
                    </a:cubicBezTo>
                    <a:cubicBezTo>
                      <a:pt x="2215" y="691"/>
                      <a:pt x="2167" y="680"/>
                      <a:pt x="2119" y="644"/>
                    </a:cubicBezTo>
                    <a:cubicBezTo>
                      <a:pt x="1988" y="572"/>
                      <a:pt x="1857" y="513"/>
                      <a:pt x="1726" y="453"/>
                    </a:cubicBezTo>
                    <a:cubicBezTo>
                      <a:pt x="1679" y="429"/>
                      <a:pt x="1631" y="406"/>
                      <a:pt x="1584" y="394"/>
                    </a:cubicBezTo>
                    <a:cubicBezTo>
                      <a:pt x="1548" y="382"/>
                      <a:pt x="1512" y="358"/>
                      <a:pt x="1464" y="346"/>
                    </a:cubicBezTo>
                    <a:cubicBezTo>
                      <a:pt x="1381" y="310"/>
                      <a:pt x="1310" y="287"/>
                      <a:pt x="1226" y="251"/>
                    </a:cubicBezTo>
                    <a:cubicBezTo>
                      <a:pt x="714" y="60"/>
                      <a:pt x="381" y="1"/>
                      <a:pt x="381"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9" name="Google Shape;6489;p46"/>
              <p:cNvSpPr/>
              <p:nvPr/>
            </p:nvSpPr>
            <p:spPr>
              <a:xfrm>
                <a:off x="1692450" y="1142525"/>
                <a:ext cx="39925" cy="61350"/>
              </a:xfrm>
              <a:custGeom>
                <a:avLst/>
                <a:gdLst/>
                <a:ahLst/>
                <a:cxnLst/>
                <a:rect l="l" t="t" r="r" b="b"/>
                <a:pathLst>
                  <a:path w="1597" h="2454" extrusionOk="0">
                    <a:moveTo>
                      <a:pt x="1525" y="1"/>
                    </a:moveTo>
                    <a:lnTo>
                      <a:pt x="1" y="2453"/>
                    </a:lnTo>
                    <a:cubicBezTo>
                      <a:pt x="1" y="2453"/>
                      <a:pt x="834" y="1453"/>
                      <a:pt x="1596" y="60"/>
                    </a:cubicBezTo>
                    <a:cubicBezTo>
                      <a:pt x="1573" y="48"/>
                      <a:pt x="1537" y="13"/>
                      <a:pt x="1525"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0" name="Google Shape;6490;p46"/>
              <p:cNvSpPr/>
              <p:nvPr/>
            </p:nvSpPr>
            <p:spPr>
              <a:xfrm>
                <a:off x="1726700" y="1136875"/>
                <a:ext cx="6850" cy="5375"/>
              </a:xfrm>
              <a:custGeom>
                <a:avLst/>
                <a:gdLst/>
                <a:ahLst/>
                <a:cxnLst/>
                <a:rect l="l" t="t" r="r" b="b"/>
                <a:pathLst>
                  <a:path w="274" h="215" extrusionOk="0">
                    <a:moveTo>
                      <a:pt x="0" y="1"/>
                    </a:moveTo>
                    <a:cubicBezTo>
                      <a:pt x="36" y="72"/>
                      <a:pt x="84" y="155"/>
                      <a:pt x="143" y="215"/>
                    </a:cubicBezTo>
                    <a:lnTo>
                      <a:pt x="274" y="1"/>
                    </a:ln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1" name="Google Shape;6491;p46"/>
              <p:cNvSpPr/>
              <p:nvPr/>
            </p:nvSpPr>
            <p:spPr>
              <a:xfrm>
                <a:off x="1082850" y="1127350"/>
                <a:ext cx="116425" cy="101525"/>
              </a:xfrm>
              <a:custGeom>
                <a:avLst/>
                <a:gdLst/>
                <a:ahLst/>
                <a:cxnLst/>
                <a:rect l="l" t="t" r="r" b="b"/>
                <a:pathLst>
                  <a:path w="4657" h="4061" extrusionOk="0">
                    <a:moveTo>
                      <a:pt x="1" y="1"/>
                    </a:moveTo>
                    <a:lnTo>
                      <a:pt x="1" y="1"/>
                    </a:lnTo>
                    <a:cubicBezTo>
                      <a:pt x="1454" y="2406"/>
                      <a:pt x="4656" y="4061"/>
                      <a:pt x="4656" y="4061"/>
                    </a:cubicBezTo>
                    <a:lnTo>
                      <a:pt x="1" y="1"/>
                    </a:ln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2" name="Google Shape;6492;p46"/>
              <p:cNvSpPr/>
              <p:nvPr/>
            </p:nvSpPr>
            <p:spPr>
              <a:xfrm>
                <a:off x="488150" y="2136400"/>
                <a:ext cx="19375" cy="18175"/>
              </a:xfrm>
              <a:custGeom>
                <a:avLst/>
                <a:gdLst/>
                <a:ahLst/>
                <a:cxnLst/>
                <a:rect l="l" t="t" r="r" b="b"/>
                <a:pathLst>
                  <a:path w="775" h="727" fill="none" extrusionOk="0">
                    <a:moveTo>
                      <a:pt x="715" y="489"/>
                    </a:moveTo>
                    <a:cubicBezTo>
                      <a:pt x="715" y="501"/>
                      <a:pt x="715" y="501"/>
                      <a:pt x="715" y="489"/>
                    </a:cubicBezTo>
                    <a:lnTo>
                      <a:pt x="715" y="501"/>
                    </a:lnTo>
                    <a:cubicBezTo>
                      <a:pt x="703" y="536"/>
                      <a:pt x="691" y="548"/>
                      <a:pt x="667" y="572"/>
                    </a:cubicBezTo>
                    <a:cubicBezTo>
                      <a:pt x="655" y="596"/>
                      <a:pt x="643" y="620"/>
                      <a:pt x="631" y="632"/>
                    </a:cubicBezTo>
                    <a:cubicBezTo>
                      <a:pt x="596" y="667"/>
                      <a:pt x="572" y="679"/>
                      <a:pt x="536" y="691"/>
                    </a:cubicBezTo>
                    <a:cubicBezTo>
                      <a:pt x="524" y="691"/>
                      <a:pt x="512" y="715"/>
                      <a:pt x="488" y="715"/>
                    </a:cubicBezTo>
                    <a:cubicBezTo>
                      <a:pt x="465" y="727"/>
                      <a:pt x="417" y="727"/>
                      <a:pt x="369" y="727"/>
                    </a:cubicBezTo>
                    <a:cubicBezTo>
                      <a:pt x="334" y="727"/>
                      <a:pt x="298" y="715"/>
                      <a:pt x="250" y="715"/>
                    </a:cubicBezTo>
                    <a:cubicBezTo>
                      <a:pt x="238" y="691"/>
                      <a:pt x="215" y="691"/>
                      <a:pt x="191" y="679"/>
                    </a:cubicBezTo>
                    <a:cubicBezTo>
                      <a:pt x="167" y="667"/>
                      <a:pt x="131" y="632"/>
                      <a:pt x="107" y="608"/>
                    </a:cubicBezTo>
                    <a:cubicBezTo>
                      <a:pt x="72" y="572"/>
                      <a:pt x="60" y="548"/>
                      <a:pt x="48" y="513"/>
                    </a:cubicBezTo>
                    <a:cubicBezTo>
                      <a:pt x="12" y="465"/>
                      <a:pt x="0" y="394"/>
                      <a:pt x="0" y="334"/>
                    </a:cubicBezTo>
                    <a:cubicBezTo>
                      <a:pt x="0" y="275"/>
                      <a:pt x="12" y="215"/>
                      <a:pt x="48" y="167"/>
                    </a:cubicBezTo>
                    <a:cubicBezTo>
                      <a:pt x="60" y="155"/>
                      <a:pt x="60" y="144"/>
                      <a:pt x="72" y="132"/>
                    </a:cubicBezTo>
                    <a:cubicBezTo>
                      <a:pt x="96" y="108"/>
                      <a:pt x="96" y="96"/>
                      <a:pt x="107" y="96"/>
                    </a:cubicBezTo>
                    <a:lnTo>
                      <a:pt x="131" y="72"/>
                    </a:lnTo>
                    <a:cubicBezTo>
                      <a:pt x="167" y="36"/>
                      <a:pt x="191" y="24"/>
                      <a:pt x="238" y="13"/>
                    </a:cubicBezTo>
                    <a:cubicBezTo>
                      <a:pt x="250" y="13"/>
                      <a:pt x="274" y="1"/>
                      <a:pt x="274" y="1"/>
                    </a:cubicBezTo>
                    <a:lnTo>
                      <a:pt x="286" y="1"/>
                    </a:lnTo>
                    <a:lnTo>
                      <a:pt x="310" y="1"/>
                    </a:lnTo>
                    <a:lnTo>
                      <a:pt x="393" y="1"/>
                    </a:lnTo>
                    <a:cubicBezTo>
                      <a:pt x="417" y="1"/>
                      <a:pt x="429" y="1"/>
                      <a:pt x="465" y="13"/>
                    </a:cubicBezTo>
                    <a:cubicBezTo>
                      <a:pt x="488" y="13"/>
                      <a:pt x="512" y="24"/>
                      <a:pt x="536" y="24"/>
                    </a:cubicBezTo>
                    <a:cubicBezTo>
                      <a:pt x="548" y="36"/>
                      <a:pt x="584" y="60"/>
                      <a:pt x="596" y="60"/>
                    </a:cubicBezTo>
                    <a:cubicBezTo>
                      <a:pt x="607" y="72"/>
                      <a:pt x="631" y="84"/>
                      <a:pt x="655" y="96"/>
                    </a:cubicBezTo>
                    <a:lnTo>
                      <a:pt x="691" y="132"/>
                    </a:lnTo>
                    <a:cubicBezTo>
                      <a:pt x="703" y="144"/>
                      <a:pt x="715" y="179"/>
                      <a:pt x="727" y="191"/>
                    </a:cubicBezTo>
                    <a:cubicBezTo>
                      <a:pt x="762" y="251"/>
                      <a:pt x="774" y="310"/>
                      <a:pt x="774" y="370"/>
                    </a:cubicBezTo>
                    <a:cubicBezTo>
                      <a:pt x="750" y="394"/>
                      <a:pt x="727" y="441"/>
                      <a:pt x="715" y="489"/>
                    </a:cubicBezTo>
                    <a:close/>
                  </a:path>
                </a:pathLst>
              </a:custGeom>
              <a:no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3" name="Google Shape;6493;p46"/>
              <p:cNvSpPr/>
              <p:nvPr/>
            </p:nvSpPr>
            <p:spPr>
              <a:xfrm>
                <a:off x="500350" y="3674700"/>
                <a:ext cx="9550" cy="9825"/>
              </a:xfrm>
              <a:custGeom>
                <a:avLst/>
                <a:gdLst/>
                <a:ahLst/>
                <a:cxnLst/>
                <a:rect l="l" t="t" r="r" b="b"/>
                <a:pathLst>
                  <a:path w="382" h="393" fill="none" extrusionOk="0">
                    <a:moveTo>
                      <a:pt x="0" y="167"/>
                    </a:moveTo>
                    <a:lnTo>
                      <a:pt x="0" y="143"/>
                    </a:lnTo>
                    <a:cubicBezTo>
                      <a:pt x="0" y="119"/>
                      <a:pt x="0" y="119"/>
                      <a:pt x="12" y="107"/>
                    </a:cubicBezTo>
                    <a:lnTo>
                      <a:pt x="12" y="107"/>
                    </a:lnTo>
                    <a:cubicBezTo>
                      <a:pt x="36" y="95"/>
                      <a:pt x="48" y="60"/>
                      <a:pt x="60" y="48"/>
                    </a:cubicBezTo>
                    <a:lnTo>
                      <a:pt x="60" y="48"/>
                    </a:lnTo>
                    <a:cubicBezTo>
                      <a:pt x="72" y="36"/>
                      <a:pt x="96" y="24"/>
                      <a:pt x="119" y="24"/>
                    </a:cubicBezTo>
                    <a:lnTo>
                      <a:pt x="119" y="24"/>
                    </a:lnTo>
                    <a:cubicBezTo>
                      <a:pt x="131" y="24"/>
                      <a:pt x="131" y="24"/>
                      <a:pt x="155" y="0"/>
                    </a:cubicBezTo>
                    <a:lnTo>
                      <a:pt x="179" y="0"/>
                    </a:lnTo>
                    <a:lnTo>
                      <a:pt x="203" y="0"/>
                    </a:lnTo>
                    <a:lnTo>
                      <a:pt x="239" y="0"/>
                    </a:lnTo>
                    <a:cubicBezTo>
                      <a:pt x="250" y="0"/>
                      <a:pt x="274" y="0"/>
                      <a:pt x="274" y="24"/>
                    </a:cubicBezTo>
                    <a:cubicBezTo>
                      <a:pt x="286" y="36"/>
                      <a:pt x="310" y="48"/>
                      <a:pt x="334" y="60"/>
                    </a:cubicBezTo>
                    <a:lnTo>
                      <a:pt x="334" y="60"/>
                    </a:lnTo>
                    <a:cubicBezTo>
                      <a:pt x="346" y="71"/>
                      <a:pt x="358" y="95"/>
                      <a:pt x="358" y="119"/>
                    </a:cubicBezTo>
                    <a:lnTo>
                      <a:pt x="358" y="119"/>
                    </a:lnTo>
                    <a:cubicBezTo>
                      <a:pt x="381" y="131"/>
                      <a:pt x="381" y="167"/>
                      <a:pt x="381" y="179"/>
                    </a:cubicBezTo>
                    <a:lnTo>
                      <a:pt x="381" y="191"/>
                    </a:lnTo>
                    <a:lnTo>
                      <a:pt x="381" y="191"/>
                    </a:lnTo>
                    <a:cubicBezTo>
                      <a:pt x="381" y="226"/>
                      <a:pt x="358" y="238"/>
                      <a:pt x="358" y="274"/>
                    </a:cubicBezTo>
                    <a:cubicBezTo>
                      <a:pt x="346" y="298"/>
                      <a:pt x="334" y="310"/>
                      <a:pt x="322" y="333"/>
                    </a:cubicBezTo>
                    <a:lnTo>
                      <a:pt x="322" y="333"/>
                    </a:lnTo>
                    <a:cubicBezTo>
                      <a:pt x="298" y="345"/>
                      <a:pt x="286" y="357"/>
                      <a:pt x="262" y="369"/>
                    </a:cubicBezTo>
                    <a:lnTo>
                      <a:pt x="262" y="369"/>
                    </a:lnTo>
                    <a:cubicBezTo>
                      <a:pt x="239" y="369"/>
                      <a:pt x="239" y="369"/>
                      <a:pt x="227" y="393"/>
                    </a:cubicBezTo>
                    <a:lnTo>
                      <a:pt x="215" y="393"/>
                    </a:lnTo>
                    <a:lnTo>
                      <a:pt x="203" y="393"/>
                    </a:lnTo>
                    <a:cubicBezTo>
                      <a:pt x="167" y="393"/>
                      <a:pt x="155" y="393"/>
                      <a:pt x="119" y="369"/>
                    </a:cubicBezTo>
                    <a:lnTo>
                      <a:pt x="119" y="369"/>
                    </a:lnTo>
                    <a:cubicBezTo>
                      <a:pt x="108" y="369"/>
                      <a:pt x="96" y="357"/>
                      <a:pt x="84" y="345"/>
                    </a:cubicBezTo>
                    <a:cubicBezTo>
                      <a:pt x="60" y="345"/>
                      <a:pt x="60" y="333"/>
                      <a:pt x="60" y="333"/>
                    </a:cubicBezTo>
                    <a:cubicBezTo>
                      <a:pt x="60" y="333"/>
                      <a:pt x="60" y="310"/>
                      <a:pt x="48" y="310"/>
                    </a:cubicBezTo>
                    <a:cubicBezTo>
                      <a:pt x="36" y="298"/>
                      <a:pt x="36" y="286"/>
                      <a:pt x="24" y="274"/>
                    </a:cubicBezTo>
                    <a:lnTo>
                      <a:pt x="24" y="250"/>
                    </a:lnTo>
                    <a:lnTo>
                      <a:pt x="24" y="238"/>
                    </a:lnTo>
                    <a:lnTo>
                      <a:pt x="24" y="226"/>
                    </a:lnTo>
                    <a:cubicBezTo>
                      <a:pt x="0" y="214"/>
                      <a:pt x="0" y="202"/>
                      <a:pt x="0" y="167"/>
                    </a:cubicBezTo>
                    <a:cubicBezTo>
                      <a:pt x="0" y="179"/>
                      <a:pt x="0" y="179"/>
                      <a:pt x="0" y="167"/>
                    </a:cubicBezTo>
                    <a:close/>
                  </a:path>
                </a:pathLst>
              </a:custGeom>
              <a:no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4" name="Google Shape;6494;p46"/>
              <p:cNvSpPr/>
              <p:nvPr/>
            </p:nvSpPr>
            <p:spPr>
              <a:xfrm>
                <a:off x="489325" y="3170750"/>
                <a:ext cx="7475" cy="7475"/>
              </a:xfrm>
              <a:custGeom>
                <a:avLst/>
                <a:gdLst/>
                <a:ahLst/>
                <a:cxnLst/>
                <a:rect l="l" t="t" r="r" b="b"/>
                <a:pathLst>
                  <a:path w="299" h="299" fill="none" extrusionOk="0">
                    <a:moveTo>
                      <a:pt x="144" y="13"/>
                    </a:moveTo>
                    <a:cubicBezTo>
                      <a:pt x="227" y="13"/>
                      <a:pt x="299" y="84"/>
                      <a:pt x="287" y="156"/>
                    </a:cubicBezTo>
                    <a:cubicBezTo>
                      <a:pt x="287" y="239"/>
                      <a:pt x="203" y="298"/>
                      <a:pt x="132" y="298"/>
                    </a:cubicBezTo>
                    <a:cubicBezTo>
                      <a:pt x="60" y="298"/>
                      <a:pt x="1" y="215"/>
                      <a:pt x="1" y="144"/>
                    </a:cubicBezTo>
                    <a:cubicBezTo>
                      <a:pt x="1" y="72"/>
                      <a:pt x="72" y="1"/>
                      <a:pt x="144" y="13"/>
                    </a:cubicBezTo>
                    <a:close/>
                  </a:path>
                </a:pathLst>
              </a:custGeom>
              <a:no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5" name="Google Shape;6495;p46"/>
              <p:cNvSpPr/>
              <p:nvPr/>
            </p:nvSpPr>
            <p:spPr>
              <a:xfrm>
                <a:off x="2673250" y="1132700"/>
                <a:ext cx="169075" cy="150350"/>
              </a:xfrm>
              <a:custGeom>
                <a:avLst/>
                <a:gdLst/>
                <a:ahLst/>
                <a:cxnLst/>
                <a:rect l="l" t="t" r="r" b="b"/>
                <a:pathLst>
                  <a:path w="6763" h="6014" extrusionOk="0">
                    <a:moveTo>
                      <a:pt x="5298" y="1"/>
                    </a:moveTo>
                    <a:lnTo>
                      <a:pt x="5132" y="108"/>
                    </a:lnTo>
                    <a:cubicBezTo>
                      <a:pt x="5155" y="120"/>
                      <a:pt x="5167" y="156"/>
                      <a:pt x="5167" y="168"/>
                    </a:cubicBezTo>
                    <a:lnTo>
                      <a:pt x="5036" y="168"/>
                    </a:lnTo>
                    <a:lnTo>
                      <a:pt x="0" y="144"/>
                    </a:lnTo>
                    <a:lnTo>
                      <a:pt x="0" y="144"/>
                    </a:lnTo>
                    <a:cubicBezTo>
                      <a:pt x="929" y="3930"/>
                      <a:pt x="6751" y="6014"/>
                      <a:pt x="6751" y="6014"/>
                    </a:cubicBezTo>
                    <a:cubicBezTo>
                      <a:pt x="6751" y="6014"/>
                      <a:pt x="6763" y="2430"/>
                      <a:pt x="5298"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6" name="Google Shape;6496;p46"/>
              <p:cNvSpPr/>
              <p:nvPr/>
            </p:nvSpPr>
            <p:spPr>
              <a:xfrm>
                <a:off x="2799150" y="1135400"/>
                <a:ext cx="3300" cy="1500"/>
              </a:xfrm>
              <a:custGeom>
                <a:avLst/>
                <a:gdLst/>
                <a:ahLst/>
                <a:cxnLst/>
                <a:rect l="l" t="t" r="r" b="b"/>
                <a:pathLst>
                  <a:path w="132" h="60" extrusionOk="0">
                    <a:moveTo>
                      <a:pt x="108" y="0"/>
                    </a:moveTo>
                    <a:lnTo>
                      <a:pt x="0" y="60"/>
                    </a:lnTo>
                    <a:lnTo>
                      <a:pt x="131" y="60"/>
                    </a:lnTo>
                    <a:cubicBezTo>
                      <a:pt x="119" y="48"/>
                      <a:pt x="108" y="12"/>
                      <a:pt x="108"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7" name="Google Shape;6497;p46"/>
              <p:cNvSpPr/>
              <p:nvPr/>
            </p:nvSpPr>
            <p:spPr>
              <a:xfrm>
                <a:off x="3308150" y="1132400"/>
                <a:ext cx="92000" cy="125350"/>
              </a:xfrm>
              <a:custGeom>
                <a:avLst/>
                <a:gdLst/>
                <a:ahLst/>
                <a:cxnLst/>
                <a:rect l="l" t="t" r="r" b="b"/>
                <a:pathLst>
                  <a:path w="3680" h="5014" extrusionOk="0">
                    <a:moveTo>
                      <a:pt x="0" y="1"/>
                    </a:moveTo>
                    <a:cubicBezTo>
                      <a:pt x="0" y="2501"/>
                      <a:pt x="1072" y="5013"/>
                      <a:pt x="1072" y="5013"/>
                    </a:cubicBezTo>
                    <a:cubicBezTo>
                      <a:pt x="1072" y="5013"/>
                      <a:pt x="1905" y="4025"/>
                      <a:pt x="2667" y="2620"/>
                    </a:cubicBezTo>
                    <a:cubicBezTo>
                      <a:pt x="2512" y="2537"/>
                      <a:pt x="2405" y="2358"/>
                      <a:pt x="2405" y="2156"/>
                    </a:cubicBezTo>
                    <a:cubicBezTo>
                      <a:pt x="2428" y="1889"/>
                      <a:pt x="2656" y="1656"/>
                      <a:pt x="2921" y="1656"/>
                    </a:cubicBezTo>
                    <a:cubicBezTo>
                      <a:pt x="2928" y="1656"/>
                      <a:pt x="2934" y="1656"/>
                      <a:pt x="2941" y="1656"/>
                    </a:cubicBezTo>
                    <a:cubicBezTo>
                      <a:pt x="2977" y="1656"/>
                      <a:pt x="3024" y="1668"/>
                      <a:pt x="3048" y="1680"/>
                    </a:cubicBezTo>
                    <a:cubicBezTo>
                      <a:pt x="3060" y="1680"/>
                      <a:pt x="3096" y="1680"/>
                      <a:pt x="3108" y="1704"/>
                    </a:cubicBezTo>
                    <a:cubicBezTo>
                      <a:pt x="3346" y="1180"/>
                      <a:pt x="3536" y="632"/>
                      <a:pt x="3679" y="61"/>
                    </a:cubicBezTo>
                    <a:cubicBezTo>
                      <a:pt x="2512" y="49"/>
                      <a:pt x="1334" y="13"/>
                      <a:pt x="167" y="13"/>
                    </a:cubicBezTo>
                    <a:cubicBezTo>
                      <a:pt x="107" y="13"/>
                      <a:pt x="60" y="13"/>
                      <a:pt x="0"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8" name="Google Shape;6498;p46"/>
              <p:cNvSpPr/>
              <p:nvPr/>
            </p:nvSpPr>
            <p:spPr>
              <a:xfrm>
                <a:off x="4343400" y="1135100"/>
                <a:ext cx="141700" cy="202425"/>
              </a:xfrm>
              <a:custGeom>
                <a:avLst/>
                <a:gdLst/>
                <a:ahLst/>
                <a:cxnLst/>
                <a:rect l="l" t="t" r="r" b="b"/>
                <a:pathLst>
                  <a:path w="5668" h="8097" extrusionOk="0">
                    <a:moveTo>
                      <a:pt x="202" y="0"/>
                    </a:moveTo>
                    <a:cubicBezTo>
                      <a:pt x="60" y="845"/>
                      <a:pt x="0" y="2405"/>
                      <a:pt x="1000" y="4036"/>
                    </a:cubicBezTo>
                    <a:cubicBezTo>
                      <a:pt x="2465" y="6441"/>
                      <a:pt x="5655" y="8096"/>
                      <a:pt x="5655" y="8096"/>
                    </a:cubicBezTo>
                    <a:cubicBezTo>
                      <a:pt x="5655" y="8096"/>
                      <a:pt x="5667" y="4489"/>
                      <a:pt x="4203" y="2084"/>
                    </a:cubicBezTo>
                    <a:cubicBezTo>
                      <a:pt x="3572" y="1060"/>
                      <a:pt x="2786" y="405"/>
                      <a:pt x="2084" y="0"/>
                    </a:cubicBezTo>
                    <a:lnTo>
                      <a:pt x="1655" y="0"/>
                    </a:lnTo>
                    <a:cubicBezTo>
                      <a:pt x="1703" y="24"/>
                      <a:pt x="1762" y="48"/>
                      <a:pt x="1810" y="72"/>
                    </a:cubicBezTo>
                    <a:lnTo>
                      <a:pt x="393" y="72"/>
                    </a:lnTo>
                    <a:cubicBezTo>
                      <a:pt x="393" y="48"/>
                      <a:pt x="393" y="12"/>
                      <a:pt x="405"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9" name="Google Shape;6499;p46"/>
              <p:cNvSpPr/>
              <p:nvPr/>
            </p:nvSpPr>
            <p:spPr>
              <a:xfrm>
                <a:off x="4191275" y="1136875"/>
                <a:ext cx="12525" cy="7775"/>
              </a:xfrm>
              <a:custGeom>
                <a:avLst/>
                <a:gdLst/>
                <a:ahLst/>
                <a:cxnLst/>
                <a:rect l="l" t="t" r="r" b="b"/>
                <a:pathLst>
                  <a:path w="501" h="311" extrusionOk="0">
                    <a:moveTo>
                      <a:pt x="25" y="1"/>
                    </a:moveTo>
                    <a:cubicBezTo>
                      <a:pt x="25" y="12"/>
                      <a:pt x="1" y="48"/>
                      <a:pt x="1" y="60"/>
                    </a:cubicBezTo>
                    <a:cubicBezTo>
                      <a:pt x="1" y="191"/>
                      <a:pt x="108" y="298"/>
                      <a:pt x="239" y="310"/>
                    </a:cubicBezTo>
                    <a:cubicBezTo>
                      <a:pt x="382" y="310"/>
                      <a:pt x="501" y="203"/>
                      <a:pt x="501" y="72"/>
                    </a:cubicBezTo>
                    <a:cubicBezTo>
                      <a:pt x="501" y="48"/>
                      <a:pt x="501" y="36"/>
                      <a:pt x="477"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0" name="Google Shape;6500;p46"/>
              <p:cNvSpPr/>
              <p:nvPr/>
            </p:nvSpPr>
            <p:spPr>
              <a:xfrm>
                <a:off x="4191875" y="1132400"/>
                <a:ext cx="11350" cy="4500"/>
              </a:xfrm>
              <a:custGeom>
                <a:avLst/>
                <a:gdLst/>
                <a:ahLst/>
                <a:cxnLst/>
                <a:rect l="l" t="t" r="r" b="b"/>
                <a:pathLst>
                  <a:path w="454" h="180" extrusionOk="0">
                    <a:moveTo>
                      <a:pt x="239" y="1"/>
                    </a:moveTo>
                    <a:cubicBezTo>
                      <a:pt x="120" y="1"/>
                      <a:pt x="25" y="72"/>
                      <a:pt x="1" y="180"/>
                    </a:cubicBezTo>
                    <a:lnTo>
                      <a:pt x="453" y="180"/>
                    </a:lnTo>
                    <a:cubicBezTo>
                      <a:pt x="429" y="72"/>
                      <a:pt x="334" y="1"/>
                      <a:pt x="239"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1" name="Google Shape;6501;p46"/>
              <p:cNvSpPr/>
              <p:nvPr/>
            </p:nvSpPr>
            <p:spPr>
              <a:xfrm>
                <a:off x="4976800" y="1135100"/>
                <a:ext cx="64925" cy="1800"/>
              </a:xfrm>
              <a:custGeom>
                <a:avLst/>
                <a:gdLst/>
                <a:ahLst/>
                <a:cxnLst/>
                <a:rect l="l" t="t" r="r" b="b"/>
                <a:pathLst>
                  <a:path w="2597" h="72" extrusionOk="0">
                    <a:moveTo>
                      <a:pt x="84" y="0"/>
                    </a:moveTo>
                    <a:lnTo>
                      <a:pt x="1" y="72"/>
                    </a:lnTo>
                    <a:lnTo>
                      <a:pt x="2596" y="72"/>
                    </a:lnTo>
                    <a:lnTo>
                      <a:pt x="2584" y="0"/>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2" name="Google Shape;6502;p46"/>
              <p:cNvSpPr/>
              <p:nvPr/>
            </p:nvSpPr>
            <p:spPr>
              <a:xfrm>
                <a:off x="4942275" y="1134800"/>
                <a:ext cx="105700" cy="177125"/>
              </a:xfrm>
              <a:custGeom>
                <a:avLst/>
                <a:gdLst/>
                <a:ahLst/>
                <a:cxnLst/>
                <a:rect l="l" t="t" r="r" b="b"/>
                <a:pathLst>
                  <a:path w="4228" h="7085" extrusionOk="0">
                    <a:moveTo>
                      <a:pt x="3953" y="0"/>
                    </a:moveTo>
                    <a:cubicBezTo>
                      <a:pt x="3977" y="12"/>
                      <a:pt x="3977" y="36"/>
                      <a:pt x="3977" y="72"/>
                    </a:cubicBezTo>
                    <a:lnTo>
                      <a:pt x="1382" y="72"/>
                    </a:lnTo>
                    <a:lnTo>
                      <a:pt x="417" y="977"/>
                    </a:lnTo>
                    <a:cubicBezTo>
                      <a:pt x="0" y="3775"/>
                      <a:pt x="1417" y="7084"/>
                      <a:pt x="1417" y="7084"/>
                    </a:cubicBezTo>
                    <a:cubicBezTo>
                      <a:pt x="1417" y="7084"/>
                      <a:pt x="2251" y="6084"/>
                      <a:pt x="3001" y="4679"/>
                    </a:cubicBezTo>
                    <a:cubicBezTo>
                      <a:pt x="2858" y="4584"/>
                      <a:pt x="2751" y="4417"/>
                      <a:pt x="2751" y="4227"/>
                    </a:cubicBezTo>
                    <a:cubicBezTo>
                      <a:pt x="2751" y="3948"/>
                      <a:pt x="2989" y="3715"/>
                      <a:pt x="3266" y="3715"/>
                    </a:cubicBezTo>
                    <a:cubicBezTo>
                      <a:pt x="3273" y="3715"/>
                      <a:pt x="3280" y="3715"/>
                      <a:pt x="3287" y="3715"/>
                    </a:cubicBezTo>
                    <a:cubicBezTo>
                      <a:pt x="3334" y="3715"/>
                      <a:pt x="3358" y="3727"/>
                      <a:pt x="3394" y="3751"/>
                    </a:cubicBezTo>
                    <a:cubicBezTo>
                      <a:pt x="3406" y="3751"/>
                      <a:pt x="3441" y="3763"/>
                      <a:pt x="3453" y="3763"/>
                    </a:cubicBezTo>
                    <a:cubicBezTo>
                      <a:pt x="3763" y="3060"/>
                      <a:pt x="4013" y="2298"/>
                      <a:pt x="4132" y="1548"/>
                    </a:cubicBezTo>
                    <a:cubicBezTo>
                      <a:pt x="4227" y="988"/>
                      <a:pt x="4227" y="465"/>
                      <a:pt x="4168"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3" name="Google Shape;6503;p46"/>
              <p:cNvSpPr/>
              <p:nvPr/>
            </p:nvSpPr>
            <p:spPr>
              <a:xfrm>
                <a:off x="6585025" y="1113350"/>
                <a:ext cx="108975" cy="253050"/>
              </a:xfrm>
              <a:custGeom>
                <a:avLst/>
                <a:gdLst/>
                <a:ahLst/>
                <a:cxnLst/>
                <a:rect l="l" t="t" r="r" b="b"/>
                <a:pathLst>
                  <a:path w="4359" h="10122" extrusionOk="0">
                    <a:moveTo>
                      <a:pt x="2870" y="275"/>
                    </a:moveTo>
                    <a:cubicBezTo>
                      <a:pt x="2978" y="406"/>
                      <a:pt x="3132" y="632"/>
                      <a:pt x="3299" y="942"/>
                    </a:cubicBezTo>
                    <a:lnTo>
                      <a:pt x="2108" y="942"/>
                    </a:lnTo>
                    <a:cubicBezTo>
                      <a:pt x="2442" y="620"/>
                      <a:pt x="2716" y="394"/>
                      <a:pt x="2870" y="275"/>
                    </a:cubicBezTo>
                    <a:close/>
                    <a:moveTo>
                      <a:pt x="2918" y="1"/>
                    </a:moveTo>
                    <a:cubicBezTo>
                      <a:pt x="2918" y="1"/>
                      <a:pt x="834" y="1227"/>
                      <a:pt x="418" y="4025"/>
                    </a:cubicBezTo>
                    <a:cubicBezTo>
                      <a:pt x="1" y="6823"/>
                      <a:pt x="1406" y="10121"/>
                      <a:pt x="1406" y="10121"/>
                    </a:cubicBezTo>
                    <a:cubicBezTo>
                      <a:pt x="1406" y="10121"/>
                      <a:pt x="2239" y="9109"/>
                      <a:pt x="3001" y="7716"/>
                    </a:cubicBezTo>
                    <a:cubicBezTo>
                      <a:pt x="2858" y="7621"/>
                      <a:pt x="2751" y="7442"/>
                      <a:pt x="2751" y="7252"/>
                    </a:cubicBezTo>
                    <a:cubicBezTo>
                      <a:pt x="2763" y="6979"/>
                      <a:pt x="2980" y="6750"/>
                      <a:pt x="3248" y="6750"/>
                    </a:cubicBezTo>
                    <a:cubicBezTo>
                      <a:pt x="3261" y="6750"/>
                      <a:pt x="3274" y="6751"/>
                      <a:pt x="3287" y="6752"/>
                    </a:cubicBezTo>
                    <a:cubicBezTo>
                      <a:pt x="3311" y="6752"/>
                      <a:pt x="3359" y="6764"/>
                      <a:pt x="3394" y="6776"/>
                    </a:cubicBezTo>
                    <a:cubicBezTo>
                      <a:pt x="3406" y="6776"/>
                      <a:pt x="3430" y="6776"/>
                      <a:pt x="3454" y="6788"/>
                    </a:cubicBezTo>
                    <a:cubicBezTo>
                      <a:pt x="3763" y="6097"/>
                      <a:pt x="4013" y="5335"/>
                      <a:pt x="4132" y="4573"/>
                    </a:cubicBezTo>
                    <a:cubicBezTo>
                      <a:pt x="4359" y="3049"/>
                      <a:pt x="3990" y="1846"/>
                      <a:pt x="3585" y="1049"/>
                    </a:cubicBezTo>
                    <a:cubicBezTo>
                      <a:pt x="3251" y="370"/>
                      <a:pt x="2918" y="1"/>
                      <a:pt x="2918"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4" name="Google Shape;6504;p46"/>
              <p:cNvSpPr/>
              <p:nvPr/>
            </p:nvSpPr>
            <p:spPr>
              <a:xfrm>
                <a:off x="6913650" y="1908700"/>
                <a:ext cx="133675" cy="103000"/>
              </a:xfrm>
              <a:custGeom>
                <a:avLst/>
                <a:gdLst/>
                <a:ahLst/>
                <a:cxnLst/>
                <a:rect l="l" t="t" r="r" b="b"/>
                <a:pathLst>
                  <a:path w="5347" h="4120" extrusionOk="0">
                    <a:moveTo>
                      <a:pt x="5346" y="0"/>
                    </a:moveTo>
                    <a:cubicBezTo>
                      <a:pt x="4489" y="334"/>
                      <a:pt x="1941" y="1489"/>
                      <a:pt x="489" y="3287"/>
                    </a:cubicBezTo>
                    <a:cubicBezTo>
                      <a:pt x="298" y="3513"/>
                      <a:pt x="143" y="3751"/>
                      <a:pt x="0" y="3965"/>
                    </a:cubicBezTo>
                    <a:lnTo>
                      <a:pt x="4370" y="4120"/>
                    </a:lnTo>
                    <a:cubicBezTo>
                      <a:pt x="4846" y="3156"/>
                      <a:pt x="5156" y="2144"/>
                      <a:pt x="5346" y="1346"/>
                    </a:cubicBezTo>
                    <a:lnTo>
                      <a:pt x="5346" y="429"/>
                    </a:lnTo>
                    <a:lnTo>
                      <a:pt x="5346" y="215"/>
                    </a:lnTo>
                    <a:lnTo>
                      <a:pt x="5346" y="0"/>
                    </a:ln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5" name="Google Shape;6505;p46"/>
              <p:cNvSpPr/>
              <p:nvPr/>
            </p:nvSpPr>
            <p:spPr>
              <a:xfrm>
                <a:off x="6884475" y="2007525"/>
                <a:ext cx="138450" cy="97050"/>
              </a:xfrm>
              <a:custGeom>
                <a:avLst/>
                <a:gdLst/>
                <a:ahLst/>
                <a:cxnLst/>
                <a:rect l="l" t="t" r="r" b="b"/>
                <a:pathLst>
                  <a:path w="5538" h="3882" extrusionOk="0">
                    <a:moveTo>
                      <a:pt x="1191" y="0"/>
                    </a:moveTo>
                    <a:cubicBezTo>
                      <a:pt x="1" y="1989"/>
                      <a:pt x="405" y="3882"/>
                      <a:pt x="405" y="3882"/>
                    </a:cubicBezTo>
                    <a:cubicBezTo>
                      <a:pt x="405" y="3882"/>
                      <a:pt x="2811" y="3882"/>
                      <a:pt x="4585" y="1679"/>
                    </a:cubicBezTo>
                    <a:cubicBezTo>
                      <a:pt x="4954" y="1227"/>
                      <a:pt x="5263" y="691"/>
                      <a:pt x="5537" y="155"/>
                    </a:cubicBezTo>
                    <a:lnTo>
                      <a:pt x="1191" y="0"/>
                    </a:ln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6" name="Google Shape;6506;p46"/>
              <p:cNvSpPr/>
              <p:nvPr/>
            </p:nvSpPr>
            <p:spPr>
              <a:xfrm>
                <a:off x="6958300" y="1240750"/>
                <a:ext cx="88725" cy="228925"/>
              </a:xfrm>
              <a:custGeom>
                <a:avLst/>
                <a:gdLst/>
                <a:ahLst/>
                <a:cxnLst/>
                <a:rect l="l" t="t" r="r" b="b"/>
                <a:pathLst>
                  <a:path w="3549" h="9157" extrusionOk="0">
                    <a:moveTo>
                      <a:pt x="3548" y="1"/>
                    </a:moveTo>
                    <a:cubicBezTo>
                      <a:pt x="2703" y="906"/>
                      <a:pt x="1322" y="2632"/>
                      <a:pt x="798" y="4466"/>
                    </a:cubicBezTo>
                    <a:cubicBezTo>
                      <a:pt x="0" y="7192"/>
                      <a:pt x="1405" y="9157"/>
                      <a:pt x="1405" y="9157"/>
                    </a:cubicBezTo>
                    <a:cubicBezTo>
                      <a:pt x="1405" y="9157"/>
                      <a:pt x="2608" y="8645"/>
                      <a:pt x="3548" y="7287"/>
                    </a:cubicBezTo>
                    <a:lnTo>
                      <a:pt x="3548" y="1"/>
                    </a:ln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7" name="Google Shape;6507;p46"/>
              <p:cNvSpPr/>
              <p:nvPr/>
            </p:nvSpPr>
            <p:spPr>
              <a:xfrm>
                <a:off x="516425" y="2298925"/>
                <a:ext cx="225650" cy="104475"/>
              </a:xfrm>
              <a:custGeom>
                <a:avLst/>
                <a:gdLst/>
                <a:ahLst/>
                <a:cxnLst/>
                <a:rect l="l" t="t" r="r" b="b"/>
                <a:pathLst>
                  <a:path w="9026" h="4179" extrusionOk="0">
                    <a:moveTo>
                      <a:pt x="5354" y="1"/>
                    </a:moveTo>
                    <a:cubicBezTo>
                      <a:pt x="4524" y="1"/>
                      <a:pt x="3651" y="84"/>
                      <a:pt x="2846" y="322"/>
                    </a:cubicBezTo>
                    <a:cubicBezTo>
                      <a:pt x="1489" y="727"/>
                      <a:pt x="584" y="1489"/>
                      <a:pt x="0" y="2144"/>
                    </a:cubicBezTo>
                    <a:lnTo>
                      <a:pt x="0" y="2453"/>
                    </a:lnTo>
                    <a:lnTo>
                      <a:pt x="0" y="3525"/>
                    </a:lnTo>
                    <a:lnTo>
                      <a:pt x="0" y="3751"/>
                    </a:lnTo>
                    <a:cubicBezTo>
                      <a:pt x="12" y="3751"/>
                      <a:pt x="12" y="3763"/>
                      <a:pt x="36" y="3763"/>
                    </a:cubicBezTo>
                    <a:cubicBezTo>
                      <a:pt x="36" y="3810"/>
                      <a:pt x="12" y="3822"/>
                      <a:pt x="12" y="3858"/>
                    </a:cubicBezTo>
                    <a:cubicBezTo>
                      <a:pt x="12" y="3989"/>
                      <a:pt x="108" y="4096"/>
                      <a:pt x="238" y="4096"/>
                    </a:cubicBezTo>
                    <a:cubicBezTo>
                      <a:pt x="346" y="4096"/>
                      <a:pt x="429" y="4013"/>
                      <a:pt x="465" y="3918"/>
                    </a:cubicBezTo>
                    <a:cubicBezTo>
                      <a:pt x="938" y="4060"/>
                      <a:pt x="1530" y="4179"/>
                      <a:pt x="2211" y="4179"/>
                    </a:cubicBezTo>
                    <a:cubicBezTo>
                      <a:pt x="2729" y="4179"/>
                      <a:pt x="3298" y="4110"/>
                      <a:pt x="3906" y="3930"/>
                    </a:cubicBezTo>
                    <a:cubicBezTo>
                      <a:pt x="6608" y="3120"/>
                      <a:pt x="9025" y="465"/>
                      <a:pt x="9025" y="465"/>
                    </a:cubicBezTo>
                    <a:cubicBezTo>
                      <a:pt x="9025" y="465"/>
                      <a:pt x="7311" y="1"/>
                      <a:pt x="535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8" name="Google Shape;6508;p46"/>
              <p:cNvSpPr/>
              <p:nvPr/>
            </p:nvSpPr>
            <p:spPr>
              <a:xfrm>
                <a:off x="488450" y="2136400"/>
                <a:ext cx="18475" cy="18175"/>
              </a:xfrm>
              <a:custGeom>
                <a:avLst/>
                <a:gdLst/>
                <a:ahLst/>
                <a:cxnLst/>
                <a:rect l="l" t="t" r="r" b="b"/>
                <a:pathLst>
                  <a:path w="739" h="727" extrusionOk="0">
                    <a:moveTo>
                      <a:pt x="274" y="1"/>
                    </a:moveTo>
                    <a:cubicBezTo>
                      <a:pt x="274" y="1"/>
                      <a:pt x="262" y="13"/>
                      <a:pt x="238" y="13"/>
                    </a:cubicBezTo>
                    <a:cubicBezTo>
                      <a:pt x="203" y="24"/>
                      <a:pt x="167" y="36"/>
                      <a:pt x="143" y="72"/>
                    </a:cubicBezTo>
                    <a:lnTo>
                      <a:pt x="107" y="96"/>
                    </a:lnTo>
                    <a:cubicBezTo>
                      <a:pt x="95" y="96"/>
                      <a:pt x="95" y="108"/>
                      <a:pt x="84" y="132"/>
                    </a:cubicBezTo>
                    <a:cubicBezTo>
                      <a:pt x="60" y="144"/>
                      <a:pt x="60" y="155"/>
                      <a:pt x="48" y="167"/>
                    </a:cubicBezTo>
                    <a:cubicBezTo>
                      <a:pt x="24" y="215"/>
                      <a:pt x="0" y="275"/>
                      <a:pt x="0" y="334"/>
                    </a:cubicBezTo>
                    <a:cubicBezTo>
                      <a:pt x="0" y="394"/>
                      <a:pt x="24" y="465"/>
                      <a:pt x="48" y="513"/>
                    </a:cubicBezTo>
                    <a:cubicBezTo>
                      <a:pt x="60" y="548"/>
                      <a:pt x="84" y="572"/>
                      <a:pt x="107" y="608"/>
                    </a:cubicBezTo>
                    <a:cubicBezTo>
                      <a:pt x="143" y="632"/>
                      <a:pt x="167" y="667"/>
                      <a:pt x="203" y="679"/>
                    </a:cubicBezTo>
                    <a:cubicBezTo>
                      <a:pt x="214" y="691"/>
                      <a:pt x="226" y="691"/>
                      <a:pt x="262" y="715"/>
                    </a:cubicBezTo>
                    <a:cubicBezTo>
                      <a:pt x="286" y="727"/>
                      <a:pt x="322" y="727"/>
                      <a:pt x="357" y="727"/>
                    </a:cubicBezTo>
                    <a:cubicBezTo>
                      <a:pt x="405" y="727"/>
                      <a:pt x="453" y="727"/>
                      <a:pt x="476" y="715"/>
                    </a:cubicBezTo>
                    <a:cubicBezTo>
                      <a:pt x="500" y="715"/>
                      <a:pt x="512" y="691"/>
                      <a:pt x="524" y="691"/>
                    </a:cubicBezTo>
                    <a:cubicBezTo>
                      <a:pt x="560" y="679"/>
                      <a:pt x="584" y="667"/>
                      <a:pt x="619" y="632"/>
                    </a:cubicBezTo>
                    <a:cubicBezTo>
                      <a:pt x="631" y="620"/>
                      <a:pt x="643" y="596"/>
                      <a:pt x="655" y="572"/>
                    </a:cubicBezTo>
                    <a:cubicBezTo>
                      <a:pt x="679" y="548"/>
                      <a:pt x="691" y="536"/>
                      <a:pt x="703" y="501"/>
                    </a:cubicBezTo>
                    <a:lnTo>
                      <a:pt x="703" y="489"/>
                    </a:lnTo>
                    <a:cubicBezTo>
                      <a:pt x="715" y="441"/>
                      <a:pt x="738" y="394"/>
                      <a:pt x="738" y="358"/>
                    </a:cubicBezTo>
                    <a:cubicBezTo>
                      <a:pt x="738" y="298"/>
                      <a:pt x="715" y="215"/>
                      <a:pt x="738" y="191"/>
                    </a:cubicBezTo>
                    <a:cubicBezTo>
                      <a:pt x="715" y="179"/>
                      <a:pt x="703" y="144"/>
                      <a:pt x="691" y="132"/>
                    </a:cubicBezTo>
                    <a:lnTo>
                      <a:pt x="655" y="96"/>
                    </a:lnTo>
                    <a:cubicBezTo>
                      <a:pt x="631" y="84"/>
                      <a:pt x="619" y="72"/>
                      <a:pt x="595" y="60"/>
                    </a:cubicBezTo>
                    <a:cubicBezTo>
                      <a:pt x="584" y="60"/>
                      <a:pt x="560" y="36"/>
                      <a:pt x="536" y="24"/>
                    </a:cubicBezTo>
                    <a:cubicBezTo>
                      <a:pt x="512" y="24"/>
                      <a:pt x="500" y="13"/>
                      <a:pt x="465" y="13"/>
                    </a:cubicBezTo>
                    <a:cubicBezTo>
                      <a:pt x="441" y="1"/>
                      <a:pt x="417" y="1"/>
                      <a:pt x="393"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9" name="Google Shape;6509;p46"/>
              <p:cNvSpPr/>
              <p:nvPr/>
            </p:nvSpPr>
            <p:spPr>
              <a:xfrm>
                <a:off x="497975" y="2135500"/>
                <a:ext cx="1800" cy="325"/>
              </a:xfrm>
              <a:custGeom>
                <a:avLst/>
                <a:gdLst/>
                <a:ahLst/>
                <a:cxnLst/>
                <a:rect l="l" t="t" r="r" b="b"/>
                <a:pathLst>
                  <a:path w="72" h="13" extrusionOk="0">
                    <a:moveTo>
                      <a:pt x="0" y="1"/>
                    </a:moveTo>
                    <a:cubicBezTo>
                      <a:pt x="24" y="13"/>
                      <a:pt x="36" y="13"/>
                      <a:pt x="72" y="13"/>
                    </a:cubicBezTo>
                    <a:cubicBezTo>
                      <a:pt x="36" y="1"/>
                      <a:pt x="24" y="1"/>
                      <a:pt x="0"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0" name="Google Shape;6510;p46"/>
              <p:cNvSpPr/>
              <p:nvPr/>
            </p:nvSpPr>
            <p:spPr>
              <a:xfrm>
                <a:off x="516125" y="3942000"/>
                <a:ext cx="171775" cy="104475"/>
              </a:xfrm>
              <a:custGeom>
                <a:avLst/>
                <a:gdLst/>
                <a:ahLst/>
                <a:cxnLst/>
                <a:rect l="l" t="t" r="r" b="b"/>
                <a:pathLst>
                  <a:path w="6871" h="4179" extrusionOk="0">
                    <a:moveTo>
                      <a:pt x="3204" y="0"/>
                    </a:moveTo>
                    <a:cubicBezTo>
                      <a:pt x="2374" y="0"/>
                      <a:pt x="1499" y="84"/>
                      <a:pt x="691" y="321"/>
                    </a:cubicBezTo>
                    <a:cubicBezTo>
                      <a:pt x="512" y="369"/>
                      <a:pt x="358" y="428"/>
                      <a:pt x="203" y="488"/>
                    </a:cubicBezTo>
                    <a:cubicBezTo>
                      <a:pt x="167" y="524"/>
                      <a:pt x="108" y="536"/>
                      <a:pt x="48" y="559"/>
                    </a:cubicBezTo>
                    <a:lnTo>
                      <a:pt x="24" y="559"/>
                    </a:lnTo>
                    <a:lnTo>
                      <a:pt x="24" y="786"/>
                    </a:lnTo>
                    <a:cubicBezTo>
                      <a:pt x="12" y="786"/>
                      <a:pt x="12" y="798"/>
                      <a:pt x="0" y="798"/>
                    </a:cubicBezTo>
                    <a:lnTo>
                      <a:pt x="0" y="4179"/>
                    </a:lnTo>
                    <a:lnTo>
                      <a:pt x="24" y="4179"/>
                    </a:lnTo>
                    <a:cubicBezTo>
                      <a:pt x="548" y="4179"/>
                      <a:pt x="1132" y="4107"/>
                      <a:pt x="1751" y="3929"/>
                    </a:cubicBezTo>
                    <a:cubicBezTo>
                      <a:pt x="4465" y="3119"/>
                      <a:pt x="6870" y="464"/>
                      <a:pt x="6870" y="464"/>
                    </a:cubicBezTo>
                    <a:cubicBezTo>
                      <a:pt x="6870" y="464"/>
                      <a:pt x="5162" y="0"/>
                      <a:pt x="3204"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1" name="Google Shape;6511;p46"/>
              <p:cNvSpPr/>
              <p:nvPr/>
            </p:nvSpPr>
            <p:spPr>
              <a:xfrm>
                <a:off x="501250" y="3674700"/>
                <a:ext cx="8950" cy="9825"/>
              </a:xfrm>
              <a:custGeom>
                <a:avLst/>
                <a:gdLst/>
                <a:ahLst/>
                <a:cxnLst/>
                <a:rect l="l" t="t" r="r" b="b"/>
                <a:pathLst>
                  <a:path w="358" h="393" extrusionOk="0">
                    <a:moveTo>
                      <a:pt x="143" y="0"/>
                    </a:moveTo>
                    <a:cubicBezTo>
                      <a:pt x="131" y="12"/>
                      <a:pt x="131" y="12"/>
                      <a:pt x="119" y="12"/>
                    </a:cubicBezTo>
                    <a:cubicBezTo>
                      <a:pt x="83" y="12"/>
                      <a:pt x="72" y="36"/>
                      <a:pt x="60" y="48"/>
                    </a:cubicBezTo>
                    <a:cubicBezTo>
                      <a:pt x="48" y="60"/>
                      <a:pt x="24" y="95"/>
                      <a:pt x="12" y="107"/>
                    </a:cubicBezTo>
                    <a:cubicBezTo>
                      <a:pt x="0" y="119"/>
                      <a:pt x="0" y="119"/>
                      <a:pt x="0" y="131"/>
                    </a:cubicBezTo>
                    <a:lnTo>
                      <a:pt x="0" y="167"/>
                    </a:lnTo>
                    <a:lnTo>
                      <a:pt x="0" y="179"/>
                    </a:lnTo>
                    <a:lnTo>
                      <a:pt x="0" y="226"/>
                    </a:lnTo>
                    <a:lnTo>
                      <a:pt x="0" y="238"/>
                    </a:lnTo>
                    <a:lnTo>
                      <a:pt x="0" y="250"/>
                    </a:lnTo>
                    <a:lnTo>
                      <a:pt x="0" y="274"/>
                    </a:lnTo>
                    <a:cubicBezTo>
                      <a:pt x="12" y="286"/>
                      <a:pt x="12" y="298"/>
                      <a:pt x="24" y="310"/>
                    </a:cubicBezTo>
                    <a:cubicBezTo>
                      <a:pt x="48" y="310"/>
                      <a:pt x="48" y="333"/>
                      <a:pt x="48" y="333"/>
                    </a:cubicBezTo>
                    <a:cubicBezTo>
                      <a:pt x="48" y="333"/>
                      <a:pt x="48" y="345"/>
                      <a:pt x="60" y="345"/>
                    </a:cubicBezTo>
                    <a:cubicBezTo>
                      <a:pt x="72" y="357"/>
                      <a:pt x="83" y="369"/>
                      <a:pt x="107" y="369"/>
                    </a:cubicBezTo>
                    <a:cubicBezTo>
                      <a:pt x="131" y="393"/>
                      <a:pt x="143" y="393"/>
                      <a:pt x="179" y="393"/>
                    </a:cubicBezTo>
                    <a:lnTo>
                      <a:pt x="203" y="393"/>
                    </a:lnTo>
                    <a:cubicBezTo>
                      <a:pt x="226" y="369"/>
                      <a:pt x="226" y="369"/>
                      <a:pt x="238" y="369"/>
                    </a:cubicBezTo>
                    <a:cubicBezTo>
                      <a:pt x="262" y="357"/>
                      <a:pt x="286" y="345"/>
                      <a:pt x="298" y="333"/>
                    </a:cubicBezTo>
                    <a:cubicBezTo>
                      <a:pt x="310" y="322"/>
                      <a:pt x="322" y="298"/>
                      <a:pt x="345" y="274"/>
                    </a:cubicBezTo>
                    <a:cubicBezTo>
                      <a:pt x="345" y="262"/>
                      <a:pt x="357" y="226"/>
                      <a:pt x="357" y="202"/>
                    </a:cubicBezTo>
                    <a:lnTo>
                      <a:pt x="357" y="119"/>
                    </a:lnTo>
                    <a:cubicBezTo>
                      <a:pt x="357" y="95"/>
                      <a:pt x="345" y="71"/>
                      <a:pt x="322" y="60"/>
                    </a:cubicBezTo>
                    <a:cubicBezTo>
                      <a:pt x="310" y="48"/>
                      <a:pt x="286" y="36"/>
                      <a:pt x="262" y="12"/>
                    </a:cubicBezTo>
                    <a:cubicBezTo>
                      <a:pt x="262" y="0"/>
                      <a:pt x="250" y="0"/>
                      <a:pt x="238"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2" name="Google Shape;6512;p46"/>
              <p:cNvSpPr/>
              <p:nvPr/>
            </p:nvSpPr>
            <p:spPr>
              <a:xfrm>
                <a:off x="507200" y="3674700"/>
                <a:ext cx="25" cy="25"/>
              </a:xfrm>
              <a:custGeom>
                <a:avLst/>
                <a:gdLst/>
                <a:ahLst/>
                <a:cxnLst/>
                <a:rect l="l" t="t" r="r" b="b"/>
                <a:pathLst>
                  <a:path w="1" h="1" extrusionOk="0">
                    <a:moveTo>
                      <a:pt x="0" y="0"/>
                    </a:moveTo>
                    <a:lnTo>
                      <a:pt x="0" y="0"/>
                    </a:ln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3" name="Google Shape;6513;p46"/>
              <p:cNvSpPr/>
              <p:nvPr/>
            </p:nvSpPr>
            <p:spPr>
              <a:xfrm>
                <a:off x="500350" y="3679150"/>
                <a:ext cx="25" cy="1225"/>
              </a:xfrm>
              <a:custGeom>
                <a:avLst/>
                <a:gdLst/>
                <a:ahLst/>
                <a:cxnLst/>
                <a:rect l="l" t="t" r="r" b="b"/>
                <a:pathLst>
                  <a:path w="1" h="49" extrusionOk="0">
                    <a:moveTo>
                      <a:pt x="0" y="1"/>
                    </a:moveTo>
                    <a:lnTo>
                      <a:pt x="0" y="48"/>
                    </a:lnTo>
                    <a:lnTo>
                      <a:pt x="0" y="1"/>
                    </a:ln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4" name="Google Shape;6514;p46"/>
              <p:cNvSpPr/>
              <p:nvPr/>
            </p:nvSpPr>
            <p:spPr>
              <a:xfrm>
                <a:off x="2513700" y="4653075"/>
                <a:ext cx="27700" cy="26225"/>
              </a:xfrm>
              <a:custGeom>
                <a:avLst/>
                <a:gdLst/>
                <a:ahLst/>
                <a:cxnLst/>
                <a:rect l="l" t="t" r="r" b="b"/>
                <a:pathLst>
                  <a:path w="1108" h="1049" extrusionOk="0">
                    <a:moveTo>
                      <a:pt x="572" y="1"/>
                    </a:moveTo>
                    <a:cubicBezTo>
                      <a:pt x="512" y="1"/>
                      <a:pt x="465" y="13"/>
                      <a:pt x="405" y="25"/>
                    </a:cubicBezTo>
                    <a:cubicBezTo>
                      <a:pt x="369" y="25"/>
                      <a:pt x="346" y="37"/>
                      <a:pt x="310" y="60"/>
                    </a:cubicBezTo>
                    <a:cubicBezTo>
                      <a:pt x="155" y="144"/>
                      <a:pt x="36" y="310"/>
                      <a:pt x="12" y="501"/>
                    </a:cubicBezTo>
                    <a:cubicBezTo>
                      <a:pt x="0" y="799"/>
                      <a:pt x="238" y="1037"/>
                      <a:pt x="536" y="1049"/>
                    </a:cubicBezTo>
                    <a:cubicBezTo>
                      <a:pt x="584" y="1049"/>
                      <a:pt x="608" y="1037"/>
                      <a:pt x="655" y="1037"/>
                    </a:cubicBezTo>
                    <a:cubicBezTo>
                      <a:pt x="893" y="989"/>
                      <a:pt x="1072" y="799"/>
                      <a:pt x="1084" y="548"/>
                    </a:cubicBezTo>
                    <a:cubicBezTo>
                      <a:pt x="1108" y="251"/>
                      <a:pt x="869" y="13"/>
                      <a:pt x="57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5" name="Google Shape;6515;p46"/>
              <p:cNvSpPr/>
              <p:nvPr/>
            </p:nvSpPr>
            <p:spPr>
              <a:xfrm>
                <a:off x="2521425" y="4653375"/>
                <a:ext cx="2700" cy="1525"/>
              </a:xfrm>
              <a:custGeom>
                <a:avLst/>
                <a:gdLst/>
                <a:ahLst/>
                <a:cxnLst/>
                <a:rect l="l" t="t" r="r" b="b"/>
                <a:pathLst>
                  <a:path w="108" h="61" extrusionOk="0">
                    <a:moveTo>
                      <a:pt x="1" y="48"/>
                    </a:moveTo>
                    <a:cubicBezTo>
                      <a:pt x="1" y="48"/>
                      <a:pt x="1" y="60"/>
                      <a:pt x="1" y="48"/>
                    </a:cubicBezTo>
                    <a:cubicBezTo>
                      <a:pt x="37" y="25"/>
                      <a:pt x="60" y="13"/>
                      <a:pt x="108" y="1"/>
                    </a:cubicBezTo>
                    <a:cubicBezTo>
                      <a:pt x="60" y="13"/>
                      <a:pt x="37" y="25"/>
                      <a:pt x="1" y="48"/>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6" name="Google Shape;6516;p46"/>
              <p:cNvSpPr/>
              <p:nvPr/>
            </p:nvSpPr>
            <p:spPr>
              <a:xfrm>
                <a:off x="5212250" y="4455150"/>
                <a:ext cx="124450" cy="237250"/>
              </a:xfrm>
              <a:custGeom>
                <a:avLst/>
                <a:gdLst/>
                <a:ahLst/>
                <a:cxnLst/>
                <a:rect l="l" t="t" r="r" b="b"/>
                <a:pathLst>
                  <a:path w="4978" h="9490" extrusionOk="0">
                    <a:moveTo>
                      <a:pt x="4013" y="0"/>
                    </a:moveTo>
                    <a:cubicBezTo>
                      <a:pt x="4013" y="0"/>
                      <a:pt x="1358" y="2417"/>
                      <a:pt x="584" y="5144"/>
                    </a:cubicBezTo>
                    <a:cubicBezTo>
                      <a:pt x="0" y="7203"/>
                      <a:pt x="643" y="8823"/>
                      <a:pt x="1000" y="9489"/>
                    </a:cubicBezTo>
                    <a:lnTo>
                      <a:pt x="1810" y="9489"/>
                    </a:lnTo>
                    <a:cubicBezTo>
                      <a:pt x="2524" y="9013"/>
                      <a:pt x="3691" y="7989"/>
                      <a:pt x="4203" y="6168"/>
                    </a:cubicBezTo>
                    <a:cubicBezTo>
                      <a:pt x="4977" y="3465"/>
                      <a:pt x="4013" y="0"/>
                      <a:pt x="4013"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7" name="Google Shape;6517;p46"/>
              <p:cNvSpPr/>
              <p:nvPr/>
            </p:nvSpPr>
            <p:spPr>
              <a:xfrm>
                <a:off x="7013950" y="4198275"/>
                <a:ext cx="33075" cy="62525"/>
              </a:xfrm>
              <a:custGeom>
                <a:avLst/>
                <a:gdLst/>
                <a:ahLst/>
                <a:cxnLst/>
                <a:rect l="l" t="t" r="r" b="b"/>
                <a:pathLst>
                  <a:path w="1323" h="2501" extrusionOk="0">
                    <a:moveTo>
                      <a:pt x="1322" y="0"/>
                    </a:moveTo>
                    <a:cubicBezTo>
                      <a:pt x="346" y="869"/>
                      <a:pt x="1" y="1750"/>
                      <a:pt x="1" y="1750"/>
                    </a:cubicBezTo>
                    <a:cubicBezTo>
                      <a:pt x="1" y="1750"/>
                      <a:pt x="299" y="1965"/>
                      <a:pt x="822" y="2167"/>
                    </a:cubicBezTo>
                    <a:cubicBezTo>
                      <a:pt x="799" y="2203"/>
                      <a:pt x="787" y="2227"/>
                      <a:pt x="787" y="2262"/>
                    </a:cubicBezTo>
                    <a:cubicBezTo>
                      <a:pt x="787" y="2381"/>
                      <a:pt x="882" y="2500"/>
                      <a:pt x="1013" y="2500"/>
                    </a:cubicBezTo>
                    <a:cubicBezTo>
                      <a:pt x="1120" y="2500"/>
                      <a:pt x="1203" y="2429"/>
                      <a:pt x="1239" y="2322"/>
                    </a:cubicBezTo>
                    <a:cubicBezTo>
                      <a:pt x="1263" y="2334"/>
                      <a:pt x="1299" y="2334"/>
                      <a:pt x="1322" y="2346"/>
                    </a:cubicBezTo>
                    <a:lnTo>
                      <a:pt x="1322" y="0"/>
                    </a:ln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8" name="Google Shape;6518;p46"/>
              <p:cNvSpPr/>
              <p:nvPr/>
            </p:nvSpPr>
            <p:spPr>
              <a:xfrm>
                <a:off x="6862450" y="4509325"/>
                <a:ext cx="104500" cy="182175"/>
              </a:xfrm>
              <a:custGeom>
                <a:avLst/>
                <a:gdLst/>
                <a:ahLst/>
                <a:cxnLst/>
                <a:rect l="l" t="t" r="r" b="b"/>
                <a:pathLst>
                  <a:path w="4180" h="7287" extrusionOk="0">
                    <a:moveTo>
                      <a:pt x="3692" y="0"/>
                    </a:moveTo>
                    <a:cubicBezTo>
                      <a:pt x="3692" y="0"/>
                      <a:pt x="3453" y="203"/>
                      <a:pt x="3108" y="584"/>
                    </a:cubicBezTo>
                    <a:lnTo>
                      <a:pt x="3049" y="643"/>
                    </a:lnTo>
                    <a:cubicBezTo>
                      <a:pt x="3013" y="679"/>
                      <a:pt x="2977" y="726"/>
                      <a:pt x="2930" y="762"/>
                    </a:cubicBezTo>
                    <a:cubicBezTo>
                      <a:pt x="2787" y="905"/>
                      <a:pt x="2632" y="1084"/>
                      <a:pt x="2477" y="1274"/>
                    </a:cubicBezTo>
                    <a:cubicBezTo>
                      <a:pt x="2429" y="1334"/>
                      <a:pt x="2382" y="1381"/>
                      <a:pt x="2334" y="1441"/>
                    </a:cubicBezTo>
                    <a:cubicBezTo>
                      <a:pt x="1560" y="2393"/>
                      <a:pt x="655" y="3715"/>
                      <a:pt x="274" y="5120"/>
                    </a:cubicBezTo>
                    <a:cubicBezTo>
                      <a:pt x="48" y="5917"/>
                      <a:pt x="1" y="6656"/>
                      <a:pt x="60" y="7287"/>
                    </a:cubicBezTo>
                    <a:lnTo>
                      <a:pt x="251" y="7287"/>
                    </a:lnTo>
                    <a:lnTo>
                      <a:pt x="3251" y="7251"/>
                    </a:lnTo>
                    <a:cubicBezTo>
                      <a:pt x="3334" y="7239"/>
                      <a:pt x="3406" y="7215"/>
                      <a:pt x="3489" y="7203"/>
                    </a:cubicBezTo>
                    <a:cubicBezTo>
                      <a:pt x="3632" y="6894"/>
                      <a:pt x="3787" y="6549"/>
                      <a:pt x="3882" y="6179"/>
                    </a:cubicBezTo>
                    <a:cubicBezTo>
                      <a:pt x="4061" y="5584"/>
                      <a:pt x="4144" y="4941"/>
                      <a:pt x="4168" y="4310"/>
                    </a:cubicBezTo>
                    <a:cubicBezTo>
                      <a:pt x="4168" y="4227"/>
                      <a:pt x="4180" y="4155"/>
                      <a:pt x="4180" y="4072"/>
                    </a:cubicBezTo>
                    <a:lnTo>
                      <a:pt x="4180" y="3691"/>
                    </a:lnTo>
                    <a:lnTo>
                      <a:pt x="4180" y="3465"/>
                    </a:lnTo>
                    <a:lnTo>
                      <a:pt x="4180" y="3346"/>
                    </a:lnTo>
                    <a:cubicBezTo>
                      <a:pt x="4180" y="3274"/>
                      <a:pt x="4180" y="3179"/>
                      <a:pt x="4168" y="3108"/>
                    </a:cubicBezTo>
                    <a:cubicBezTo>
                      <a:pt x="4168" y="2977"/>
                      <a:pt x="4156" y="2858"/>
                      <a:pt x="4144" y="2739"/>
                    </a:cubicBezTo>
                    <a:cubicBezTo>
                      <a:pt x="4144" y="2679"/>
                      <a:pt x="4120" y="2608"/>
                      <a:pt x="4120" y="2548"/>
                    </a:cubicBezTo>
                    <a:cubicBezTo>
                      <a:pt x="4120" y="2512"/>
                      <a:pt x="4120" y="2465"/>
                      <a:pt x="4108" y="2441"/>
                    </a:cubicBezTo>
                    <a:cubicBezTo>
                      <a:pt x="4108" y="2369"/>
                      <a:pt x="4096" y="2286"/>
                      <a:pt x="4096" y="2215"/>
                    </a:cubicBezTo>
                    <a:cubicBezTo>
                      <a:pt x="4084" y="2096"/>
                      <a:pt x="4061" y="1988"/>
                      <a:pt x="4049" y="1869"/>
                    </a:cubicBezTo>
                    <a:cubicBezTo>
                      <a:pt x="4049" y="1810"/>
                      <a:pt x="4037" y="1762"/>
                      <a:pt x="4037" y="1691"/>
                    </a:cubicBezTo>
                    <a:cubicBezTo>
                      <a:pt x="4037" y="1667"/>
                      <a:pt x="4025" y="1631"/>
                      <a:pt x="4025" y="1596"/>
                    </a:cubicBezTo>
                    <a:cubicBezTo>
                      <a:pt x="4001" y="1536"/>
                      <a:pt x="4001" y="1476"/>
                      <a:pt x="3989" y="1417"/>
                    </a:cubicBezTo>
                    <a:cubicBezTo>
                      <a:pt x="3965" y="1262"/>
                      <a:pt x="3942" y="1119"/>
                      <a:pt x="3918" y="976"/>
                    </a:cubicBezTo>
                    <a:lnTo>
                      <a:pt x="3870" y="762"/>
                    </a:lnTo>
                    <a:cubicBezTo>
                      <a:pt x="3787" y="322"/>
                      <a:pt x="3703" y="60"/>
                      <a:pt x="369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9" name="Google Shape;6519;p46"/>
              <p:cNvSpPr/>
              <p:nvPr/>
            </p:nvSpPr>
            <p:spPr>
              <a:xfrm>
                <a:off x="6862450" y="4509325"/>
                <a:ext cx="104500" cy="182175"/>
              </a:xfrm>
              <a:custGeom>
                <a:avLst/>
                <a:gdLst/>
                <a:ahLst/>
                <a:cxnLst/>
                <a:rect l="l" t="t" r="r" b="b"/>
                <a:pathLst>
                  <a:path w="4180" h="7287" fill="none" extrusionOk="0">
                    <a:moveTo>
                      <a:pt x="3251" y="7251"/>
                    </a:moveTo>
                    <a:cubicBezTo>
                      <a:pt x="3334" y="7239"/>
                      <a:pt x="3406" y="7215"/>
                      <a:pt x="3489" y="7203"/>
                    </a:cubicBezTo>
                    <a:cubicBezTo>
                      <a:pt x="3632" y="6894"/>
                      <a:pt x="3787" y="6549"/>
                      <a:pt x="3882" y="6179"/>
                    </a:cubicBezTo>
                    <a:cubicBezTo>
                      <a:pt x="4061" y="5584"/>
                      <a:pt x="4144" y="4941"/>
                      <a:pt x="4168" y="4310"/>
                    </a:cubicBezTo>
                    <a:cubicBezTo>
                      <a:pt x="4168" y="4227"/>
                      <a:pt x="4180" y="4155"/>
                      <a:pt x="4180" y="4072"/>
                    </a:cubicBezTo>
                    <a:lnTo>
                      <a:pt x="4180" y="3691"/>
                    </a:lnTo>
                    <a:lnTo>
                      <a:pt x="4180" y="3465"/>
                    </a:lnTo>
                    <a:lnTo>
                      <a:pt x="4180" y="3346"/>
                    </a:lnTo>
                    <a:cubicBezTo>
                      <a:pt x="4180" y="3274"/>
                      <a:pt x="4180" y="3179"/>
                      <a:pt x="4168" y="3108"/>
                    </a:cubicBezTo>
                    <a:cubicBezTo>
                      <a:pt x="4168" y="2977"/>
                      <a:pt x="4156" y="2858"/>
                      <a:pt x="4144" y="2739"/>
                    </a:cubicBezTo>
                    <a:cubicBezTo>
                      <a:pt x="4144" y="2679"/>
                      <a:pt x="4120" y="2608"/>
                      <a:pt x="4120" y="2548"/>
                    </a:cubicBezTo>
                    <a:cubicBezTo>
                      <a:pt x="4120" y="2512"/>
                      <a:pt x="4120" y="2465"/>
                      <a:pt x="4108" y="2441"/>
                    </a:cubicBezTo>
                    <a:cubicBezTo>
                      <a:pt x="4108" y="2369"/>
                      <a:pt x="4096" y="2286"/>
                      <a:pt x="4096" y="2215"/>
                    </a:cubicBezTo>
                    <a:cubicBezTo>
                      <a:pt x="4084" y="2096"/>
                      <a:pt x="4061" y="1988"/>
                      <a:pt x="4049" y="1869"/>
                    </a:cubicBezTo>
                    <a:cubicBezTo>
                      <a:pt x="4049" y="1810"/>
                      <a:pt x="4037" y="1762"/>
                      <a:pt x="4037" y="1691"/>
                    </a:cubicBezTo>
                    <a:cubicBezTo>
                      <a:pt x="4037" y="1667"/>
                      <a:pt x="4025" y="1631"/>
                      <a:pt x="4025" y="1596"/>
                    </a:cubicBezTo>
                    <a:cubicBezTo>
                      <a:pt x="4001" y="1536"/>
                      <a:pt x="4001" y="1476"/>
                      <a:pt x="3989" y="1417"/>
                    </a:cubicBezTo>
                    <a:cubicBezTo>
                      <a:pt x="3965" y="1262"/>
                      <a:pt x="3942" y="1119"/>
                      <a:pt x="3918" y="976"/>
                    </a:cubicBezTo>
                    <a:lnTo>
                      <a:pt x="3870" y="762"/>
                    </a:lnTo>
                    <a:cubicBezTo>
                      <a:pt x="3787" y="322"/>
                      <a:pt x="3703" y="60"/>
                      <a:pt x="3692" y="0"/>
                    </a:cubicBezTo>
                    <a:lnTo>
                      <a:pt x="3692" y="0"/>
                    </a:lnTo>
                    <a:lnTo>
                      <a:pt x="3692" y="0"/>
                    </a:lnTo>
                    <a:lnTo>
                      <a:pt x="3692" y="0"/>
                    </a:lnTo>
                    <a:cubicBezTo>
                      <a:pt x="3692" y="0"/>
                      <a:pt x="3453" y="203"/>
                      <a:pt x="3108" y="584"/>
                    </a:cubicBezTo>
                    <a:lnTo>
                      <a:pt x="3049" y="643"/>
                    </a:lnTo>
                    <a:cubicBezTo>
                      <a:pt x="3013" y="679"/>
                      <a:pt x="2977" y="726"/>
                      <a:pt x="2930" y="762"/>
                    </a:cubicBezTo>
                    <a:cubicBezTo>
                      <a:pt x="2787" y="905"/>
                      <a:pt x="2632" y="1084"/>
                      <a:pt x="2477" y="1274"/>
                    </a:cubicBezTo>
                    <a:cubicBezTo>
                      <a:pt x="2429" y="1334"/>
                      <a:pt x="2382" y="1381"/>
                      <a:pt x="2334" y="1441"/>
                    </a:cubicBezTo>
                    <a:cubicBezTo>
                      <a:pt x="1560" y="2393"/>
                      <a:pt x="655" y="3715"/>
                      <a:pt x="274" y="5120"/>
                    </a:cubicBezTo>
                    <a:cubicBezTo>
                      <a:pt x="48" y="5917"/>
                      <a:pt x="1" y="6656"/>
                      <a:pt x="60" y="7287"/>
                    </a:cubicBezTo>
                    <a:lnTo>
                      <a:pt x="251" y="7287"/>
                    </a:lnTo>
                  </a:path>
                </a:pathLst>
              </a:custGeom>
              <a:no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20" name="Google Shape;6520;p46"/>
              <p:cNvSpPr/>
              <p:nvPr/>
            </p:nvSpPr>
            <p:spPr>
              <a:xfrm>
                <a:off x="516125" y="4179800"/>
                <a:ext cx="625" cy="252150"/>
              </a:xfrm>
              <a:custGeom>
                <a:avLst/>
                <a:gdLst/>
                <a:ahLst/>
                <a:cxnLst/>
                <a:rect l="l" t="t" r="r" b="b"/>
                <a:pathLst>
                  <a:path w="25" h="10086" extrusionOk="0">
                    <a:moveTo>
                      <a:pt x="24" y="1"/>
                    </a:moveTo>
                    <a:cubicBezTo>
                      <a:pt x="12" y="25"/>
                      <a:pt x="0" y="37"/>
                      <a:pt x="0" y="37"/>
                    </a:cubicBezTo>
                    <a:lnTo>
                      <a:pt x="0" y="10085"/>
                    </a:lnTo>
                    <a:cubicBezTo>
                      <a:pt x="12" y="10085"/>
                      <a:pt x="12" y="10074"/>
                      <a:pt x="24" y="10062"/>
                    </a:cubicBezTo>
                    <a:lnTo>
                      <a:pt x="24" y="1"/>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21" name="Google Shape;6521;p46"/>
              <p:cNvSpPr/>
              <p:nvPr/>
            </p:nvSpPr>
            <p:spPr>
              <a:xfrm>
                <a:off x="503325" y="2360550"/>
                <a:ext cx="13425" cy="26800"/>
              </a:xfrm>
              <a:custGeom>
                <a:avLst/>
                <a:gdLst/>
                <a:ahLst/>
                <a:cxnLst/>
                <a:rect l="l" t="t" r="r" b="b"/>
                <a:pathLst>
                  <a:path w="537" h="1072" extrusionOk="0">
                    <a:moveTo>
                      <a:pt x="536" y="0"/>
                    </a:moveTo>
                    <a:cubicBezTo>
                      <a:pt x="274" y="345"/>
                      <a:pt x="96" y="643"/>
                      <a:pt x="0" y="822"/>
                    </a:cubicBezTo>
                    <a:cubicBezTo>
                      <a:pt x="108" y="881"/>
                      <a:pt x="298" y="988"/>
                      <a:pt x="536" y="1072"/>
                    </a:cubicBezTo>
                    <a:lnTo>
                      <a:pt x="536" y="0"/>
                    </a:ln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22" name="Google Shape;6522;p46"/>
              <p:cNvSpPr/>
              <p:nvPr/>
            </p:nvSpPr>
            <p:spPr>
              <a:xfrm>
                <a:off x="6637725" y="1120200"/>
                <a:ext cx="29775" cy="16700"/>
              </a:xfrm>
              <a:custGeom>
                <a:avLst/>
                <a:gdLst/>
                <a:ahLst/>
                <a:cxnLst/>
                <a:rect l="l" t="t" r="r" b="b"/>
                <a:pathLst>
                  <a:path w="1191" h="668" extrusionOk="0">
                    <a:moveTo>
                      <a:pt x="762" y="1"/>
                    </a:moveTo>
                    <a:cubicBezTo>
                      <a:pt x="596" y="120"/>
                      <a:pt x="310" y="346"/>
                      <a:pt x="0" y="668"/>
                    </a:cubicBezTo>
                    <a:lnTo>
                      <a:pt x="1191" y="668"/>
                    </a:lnTo>
                    <a:cubicBezTo>
                      <a:pt x="1024" y="358"/>
                      <a:pt x="870" y="132"/>
                      <a:pt x="76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23" name="Google Shape;6523;p46"/>
              <p:cNvSpPr/>
              <p:nvPr/>
            </p:nvSpPr>
            <p:spPr>
              <a:xfrm>
                <a:off x="7047300" y="1799150"/>
                <a:ext cx="9550" cy="10450"/>
              </a:xfrm>
              <a:custGeom>
                <a:avLst/>
                <a:gdLst/>
                <a:ahLst/>
                <a:cxnLst/>
                <a:rect l="l" t="t" r="r" b="b"/>
                <a:pathLst>
                  <a:path w="382" h="418" extrusionOk="0">
                    <a:moveTo>
                      <a:pt x="0" y="1"/>
                    </a:moveTo>
                    <a:lnTo>
                      <a:pt x="0" y="418"/>
                    </a:lnTo>
                    <a:cubicBezTo>
                      <a:pt x="155" y="358"/>
                      <a:pt x="286" y="310"/>
                      <a:pt x="381" y="275"/>
                    </a:cubicBezTo>
                    <a:cubicBezTo>
                      <a:pt x="274" y="191"/>
                      <a:pt x="155" y="108"/>
                      <a:pt x="0"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24" name="Google Shape;6524;p46"/>
              <p:cNvSpPr/>
              <p:nvPr/>
            </p:nvSpPr>
            <p:spPr>
              <a:xfrm>
                <a:off x="5242900" y="4692375"/>
                <a:ext cx="4800" cy="1800"/>
              </a:xfrm>
              <a:custGeom>
                <a:avLst/>
                <a:gdLst/>
                <a:ahLst/>
                <a:cxnLst/>
                <a:rect l="l" t="t" r="r" b="b"/>
                <a:pathLst>
                  <a:path w="192" h="72" extrusionOk="0">
                    <a:moveTo>
                      <a:pt x="1" y="0"/>
                    </a:moveTo>
                    <a:cubicBezTo>
                      <a:pt x="13" y="36"/>
                      <a:pt x="25" y="60"/>
                      <a:pt x="48" y="72"/>
                    </a:cubicBezTo>
                    <a:cubicBezTo>
                      <a:pt x="84" y="60"/>
                      <a:pt x="132" y="36"/>
                      <a:pt x="19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25" name="Google Shape;6525;p46"/>
              <p:cNvSpPr/>
              <p:nvPr/>
            </p:nvSpPr>
            <p:spPr>
              <a:xfrm>
                <a:off x="7047900" y="1913450"/>
                <a:ext cx="900" cy="5700"/>
              </a:xfrm>
              <a:custGeom>
                <a:avLst/>
                <a:gdLst/>
                <a:ahLst/>
                <a:cxnLst/>
                <a:rect l="l" t="t" r="r" b="b"/>
                <a:pathLst>
                  <a:path w="36" h="228" extrusionOk="0">
                    <a:moveTo>
                      <a:pt x="36" y="1"/>
                    </a:moveTo>
                    <a:lnTo>
                      <a:pt x="36" y="1"/>
                    </a:lnTo>
                    <a:cubicBezTo>
                      <a:pt x="12" y="13"/>
                      <a:pt x="0" y="13"/>
                      <a:pt x="0" y="13"/>
                    </a:cubicBezTo>
                    <a:lnTo>
                      <a:pt x="0" y="227"/>
                    </a:lnTo>
                    <a:lnTo>
                      <a:pt x="36" y="1"/>
                    </a:ln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26" name="Google Shape;6526;p46"/>
              <p:cNvSpPr/>
              <p:nvPr/>
            </p:nvSpPr>
            <p:spPr>
              <a:xfrm>
                <a:off x="2996800" y="4692375"/>
                <a:ext cx="27700" cy="25325"/>
              </a:xfrm>
              <a:custGeom>
                <a:avLst/>
                <a:gdLst/>
                <a:ahLst/>
                <a:cxnLst/>
                <a:rect l="l" t="t" r="r" b="b"/>
                <a:pathLst>
                  <a:path w="1108" h="1013" extrusionOk="0">
                    <a:moveTo>
                      <a:pt x="0" y="0"/>
                    </a:moveTo>
                    <a:cubicBezTo>
                      <a:pt x="95" y="429"/>
                      <a:pt x="203" y="774"/>
                      <a:pt x="262" y="1012"/>
                    </a:cubicBezTo>
                    <a:cubicBezTo>
                      <a:pt x="453" y="810"/>
                      <a:pt x="750" y="453"/>
                      <a:pt x="1107"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27" name="Google Shape;6527;p46"/>
              <p:cNvSpPr/>
              <p:nvPr/>
            </p:nvSpPr>
            <p:spPr>
              <a:xfrm>
                <a:off x="7047900" y="2683200"/>
                <a:ext cx="25" cy="325"/>
              </a:xfrm>
              <a:custGeom>
                <a:avLst/>
                <a:gdLst/>
                <a:ahLst/>
                <a:cxnLst/>
                <a:rect l="l" t="t" r="r" b="b"/>
                <a:pathLst>
                  <a:path w="1" h="13" extrusionOk="0">
                    <a:moveTo>
                      <a:pt x="0" y="0"/>
                    </a:moveTo>
                    <a:lnTo>
                      <a:pt x="0" y="0"/>
                    </a:lnTo>
                    <a:lnTo>
                      <a:pt x="0" y="0"/>
                    </a:lnTo>
                    <a:cubicBezTo>
                      <a:pt x="0" y="12"/>
                      <a:pt x="0" y="0"/>
                      <a:pt x="0"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28" name="Google Shape;6528;p46"/>
              <p:cNvSpPr/>
              <p:nvPr/>
            </p:nvSpPr>
            <p:spPr>
              <a:xfrm>
                <a:off x="491125" y="3172850"/>
                <a:ext cx="3000" cy="3000"/>
              </a:xfrm>
              <a:custGeom>
                <a:avLst/>
                <a:gdLst/>
                <a:ahLst/>
                <a:cxnLst/>
                <a:rect l="l" t="t" r="r" b="b"/>
                <a:pathLst>
                  <a:path w="120" h="120" extrusionOk="0">
                    <a:moveTo>
                      <a:pt x="60" y="0"/>
                    </a:moveTo>
                    <a:cubicBezTo>
                      <a:pt x="48" y="0"/>
                      <a:pt x="36" y="0"/>
                      <a:pt x="12" y="12"/>
                    </a:cubicBezTo>
                    <a:cubicBezTo>
                      <a:pt x="0" y="36"/>
                      <a:pt x="0" y="36"/>
                      <a:pt x="0" y="48"/>
                    </a:cubicBezTo>
                    <a:lnTo>
                      <a:pt x="0" y="60"/>
                    </a:lnTo>
                    <a:cubicBezTo>
                      <a:pt x="0" y="72"/>
                      <a:pt x="0" y="95"/>
                      <a:pt x="12" y="107"/>
                    </a:cubicBezTo>
                    <a:cubicBezTo>
                      <a:pt x="48" y="119"/>
                      <a:pt x="60" y="119"/>
                      <a:pt x="60" y="119"/>
                    </a:cubicBezTo>
                    <a:cubicBezTo>
                      <a:pt x="96" y="119"/>
                      <a:pt x="119" y="83"/>
                      <a:pt x="119" y="60"/>
                    </a:cubicBezTo>
                    <a:cubicBezTo>
                      <a:pt x="119" y="48"/>
                      <a:pt x="119" y="36"/>
                      <a:pt x="107" y="12"/>
                    </a:cubicBezTo>
                    <a:cubicBezTo>
                      <a:pt x="96" y="0"/>
                      <a:pt x="72" y="0"/>
                      <a:pt x="60"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29" name="Google Shape;6529;p46"/>
              <p:cNvSpPr/>
              <p:nvPr/>
            </p:nvSpPr>
            <p:spPr>
              <a:xfrm>
                <a:off x="865875" y="4692075"/>
                <a:ext cx="14900" cy="5975"/>
              </a:xfrm>
              <a:custGeom>
                <a:avLst/>
                <a:gdLst/>
                <a:ahLst/>
                <a:cxnLst/>
                <a:rect l="l" t="t" r="r" b="b"/>
                <a:pathLst>
                  <a:path w="596" h="239" extrusionOk="0">
                    <a:moveTo>
                      <a:pt x="0" y="1"/>
                    </a:moveTo>
                    <a:lnTo>
                      <a:pt x="0" y="24"/>
                    </a:lnTo>
                    <a:cubicBezTo>
                      <a:pt x="48" y="167"/>
                      <a:pt x="143" y="239"/>
                      <a:pt x="286" y="239"/>
                    </a:cubicBezTo>
                    <a:cubicBezTo>
                      <a:pt x="357" y="239"/>
                      <a:pt x="441" y="203"/>
                      <a:pt x="500" y="143"/>
                    </a:cubicBezTo>
                    <a:cubicBezTo>
                      <a:pt x="548" y="108"/>
                      <a:pt x="584" y="60"/>
                      <a:pt x="59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30" name="Google Shape;6530;p46"/>
              <p:cNvSpPr/>
              <p:nvPr/>
            </p:nvSpPr>
            <p:spPr>
              <a:xfrm>
                <a:off x="516125" y="3127900"/>
                <a:ext cx="625" cy="242600"/>
              </a:xfrm>
              <a:custGeom>
                <a:avLst/>
                <a:gdLst/>
                <a:ahLst/>
                <a:cxnLst/>
                <a:rect l="l" t="t" r="r" b="b"/>
                <a:pathLst>
                  <a:path w="25" h="9704" extrusionOk="0">
                    <a:moveTo>
                      <a:pt x="0" y="0"/>
                    </a:moveTo>
                    <a:lnTo>
                      <a:pt x="0" y="9704"/>
                    </a:lnTo>
                    <a:cubicBezTo>
                      <a:pt x="12" y="9692"/>
                      <a:pt x="12" y="9668"/>
                      <a:pt x="24" y="9656"/>
                    </a:cubicBezTo>
                    <a:lnTo>
                      <a:pt x="24" y="0"/>
                    </a:ln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31" name="Google Shape;6531;p46"/>
              <p:cNvSpPr/>
              <p:nvPr/>
            </p:nvSpPr>
            <p:spPr>
              <a:xfrm>
                <a:off x="516125" y="3369300"/>
                <a:ext cx="625" cy="9250"/>
              </a:xfrm>
              <a:custGeom>
                <a:avLst/>
                <a:gdLst/>
                <a:ahLst/>
                <a:cxnLst/>
                <a:rect l="l" t="t" r="r" b="b"/>
                <a:pathLst>
                  <a:path w="25" h="370" extrusionOk="0">
                    <a:moveTo>
                      <a:pt x="24" y="0"/>
                    </a:moveTo>
                    <a:cubicBezTo>
                      <a:pt x="12" y="12"/>
                      <a:pt x="0" y="36"/>
                      <a:pt x="0" y="48"/>
                    </a:cubicBezTo>
                    <a:lnTo>
                      <a:pt x="0" y="369"/>
                    </a:lnTo>
                    <a:cubicBezTo>
                      <a:pt x="12" y="357"/>
                      <a:pt x="12" y="346"/>
                      <a:pt x="24" y="334"/>
                    </a:cubicBezTo>
                    <a:lnTo>
                      <a:pt x="24" y="0"/>
                    </a:ln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32" name="Google Shape;6532;p46"/>
              <p:cNvSpPr/>
              <p:nvPr/>
            </p:nvSpPr>
            <p:spPr>
              <a:xfrm>
                <a:off x="489325" y="3171050"/>
                <a:ext cx="7175" cy="7175"/>
              </a:xfrm>
              <a:custGeom>
                <a:avLst/>
                <a:gdLst/>
                <a:ahLst/>
                <a:cxnLst/>
                <a:rect l="l" t="t" r="r" b="b"/>
                <a:pathLst>
                  <a:path w="287" h="287" extrusionOk="0">
                    <a:moveTo>
                      <a:pt x="144" y="72"/>
                    </a:moveTo>
                    <a:cubicBezTo>
                      <a:pt x="156" y="72"/>
                      <a:pt x="179" y="72"/>
                      <a:pt x="191" y="84"/>
                    </a:cubicBezTo>
                    <a:cubicBezTo>
                      <a:pt x="203" y="108"/>
                      <a:pt x="203" y="120"/>
                      <a:pt x="203" y="132"/>
                    </a:cubicBezTo>
                    <a:cubicBezTo>
                      <a:pt x="191" y="155"/>
                      <a:pt x="179" y="191"/>
                      <a:pt x="132" y="191"/>
                    </a:cubicBezTo>
                    <a:cubicBezTo>
                      <a:pt x="120" y="191"/>
                      <a:pt x="108" y="191"/>
                      <a:pt x="108" y="179"/>
                    </a:cubicBezTo>
                    <a:cubicBezTo>
                      <a:pt x="84" y="155"/>
                      <a:pt x="84" y="144"/>
                      <a:pt x="84" y="132"/>
                    </a:cubicBezTo>
                    <a:lnTo>
                      <a:pt x="84" y="120"/>
                    </a:lnTo>
                    <a:cubicBezTo>
                      <a:pt x="84" y="108"/>
                      <a:pt x="108" y="84"/>
                      <a:pt x="108" y="84"/>
                    </a:cubicBezTo>
                    <a:cubicBezTo>
                      <a:pt x="120" y="72"/>
                      <a:pt x="132" y="72"/>
                      <a:pt x="144" y="72"/>
                    </a:cubicBezTo>
                    <a:close/>
                    <a:moveTo>
                      <a:pt x="144" y="1"/>
                    </a:moveTo>
                    <a:cubicBezTo>
                      <a:pt x="72" y="1"/>
                      <a:pt x="1" y="60"/>
                      <a:pt x="1" y="132"/>
                    </a:cubicBezTo>
                    <a:cubicBezTo>
                      <a:pt x="1" y="203"/>
                      <a:pt x="60" y="286"/>
                      <a:pt x="132" y="286"/>
                    </a:cubicBezTo>
                    <a:cubicBezTo>
                      <a:pt x="203" y="286"/>
                      <a:pt x="287" y="227"/>
                      <a:pt x="287" y="144"/>
                    </a:cubicBezTo>
                    <a:cubicBezTo>
                      <a:pt x="287" y="60"/>
                      <a:pt x="227" y="1"/>
                      <a:pt x="144" y="1"/>
                    </a:cubicBez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33" name="Google Shape;6533;p46"/>
              <p:cNvSpPr/>
              <p:nvPr/>
            </p:nvSpPr>
            <p:spPr>
              <a:xfrm>
                <a:off x="6375475" y="4692375"/>
                <a:ext cx="5100" cy="25"/>
              </a:xfrm>
              <a:custGeom>
                <a:avLst/>
                <a:gdLst/>
                <a:ahLst/>
                <a:cxnLst/>
                <a:rect l="l" t="t" r="r" b="b"/>
                <a:pathLst>
                  <a:path w="204" h="1" extrusionOk="0">
                    <a:moveTo>
                      <a:pt x="1" y="0"/>
                    </a:moveTo>
                    <a:lnTo>
                      <a:pt x="203" y="0"/>
                    </a:lnTo>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34" name="Google Shape;6534;p46"/>
              <p:cNvSpPr/>
              <p:nvPr/>
            </p:nvSpPr>
            <p:spPr>
              <a:xfrm>
                <a:off x="516125" y="2275100"/>
                <a:ext cx="625" cy="733750"/>
              </a:xfrm>
              <a:custGeom>
                <a:avLst/>
                <a:gdLst/>
                <a:ahLst/>
                <a:cxnLst/>
                <a:rect l="l" t="t" r="r" b="b"/>
                <a:pathLst>
                  <a:path w="25" h="29350" extrusionOk="0">
                    <a:moveTo>
                      <a:pt x="24" y="1"/>
                    </a:moveTo>
                    <a:cubicBezTo>
                      <a:pt x="12" y="13"/>
                      <a:pt x="0" y="13"/>
                      <a:pt x="0" y="25"/>
                    </a:cubicBezTo>
                    <a:lnTo>
                      <a:pt x="0" y="3144"/>
                    </a:lnTo>
                    <a:lnTo>
                      <a:pt x="24" y="3109"/>
                    </a:lnTo>
                    <a:lnTo>
                      <a:pt x="24" y="1"/>
                    </a:lnTo>
                    <a:close/>
                    <a:moveTo>
                      <a:pt x="0" y="4704"/>
                    </a:moveTo>
                    <a:lnTo>
                      <a:pt x="0" y="16967"/>
                    </a:lnTo>
                    <a:lnTo>
                      <a:pt x="24" y="16967"/>
                    </a:lnTo>
                    <a:lnTo>
                      <a:pt x="24" y="4716"/>
                    </a:lnTo>
                    <a:cubicBezTo>
                      <a:pt x="12" y="4716"/>
                      <a:pt x="12" y="4716"/>
                      <a:pt x="0" y="4704"/>
                    </a:cubicBezTo>
                    <a:close/>
                    <a:moveTo>
                      <a:pt x="0" y="18158"/>
                    </a:moveTo>
                    <a:lnTo>
                      <a:pt x="0" y="29338"/>
                    </a:lnTo>
                    <a:cubicBezTo>
                      <a:pt x="12" y="29338"/>
                      <a:pt x="12" y="29350"/>
                      <a:pt x="24" y="29350"/>
                    </a:cubicBezTo>
                    <a:lnTo>
                      <a:pt x="24" y="18158"/>
                    </a:lnTo>
                    <a:lnTo>
                      <a:pt x="12" y="18158"/>
                    </a:lnTo>
                    <a:cubicBezTo>
                      <a:pt x="6" y="18164"/>
                      <a:pt x="3" y="18167"/>
                      <a:pt x="2" y="18167"/>
                    </a:cubicBezTo>
                    <a:cubicBezTo>
                      <a:pt x="0" y="18167"/>
                      <a:pt x="0" y="18164"/>
                      <a:pt x="0" y="18158"/>
                    </a:cubicBez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35" name="Google Shape;6535;p46"/>
              <p:cNvSpPr/>
              <p:nvPr/>
            </p:nvSpPr>
            <p:spPr>
              <a:xfrm>
                <a:off x="516125" y="2267975"/>
                <a:ext cx="625" cy="7750"/>
              </a:xfrm>
              <a:custGeom>
                <a:avLst/>
                <a:gdLst/>
                <a:ahLst/>
                <a:cxnLst/>
                <a:rect l="l" t="t" r="r" b="b"/>
                <a:pathLst>
                  <a:path w="25" h="310" extrusionOk="0">
                    <a:moveTo>
                      <a:pt x="24" y="0"/>
                    </a:moveTo>
                    <a:cubicBezTo>
                      <a:pt x="12" y="0"/>
                      <a:pt x="12" y="12"/>
                      <a:pt x="12" y="12"/>
                    </a:cubicBezTo>
                    <a:lnTo>
                      <a:pt x="0" y="36"/>
                    </a:lnTo>
                    <a:lnTo>
                      <a:pt x="0" y="310"/>
                    </a:lnTo>
                    <a:lnTo>
                      <a:pt x="24" y="286"/>
                    </a:lnTo>
                    <a:lnTo>
                      <a:pt x="24" y="0"/>
                    </a:ln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36" name="Google Shape;6536;p46"/>
              <p:cNvSpPr/>
              <p:nvPr/>
            </p:nvSpPr>
            <p:spPr>
              <a:xfrm>
                <a:off x="516125" y="3008825"/>
                <a:ext cx="625" cy="6275"/>
              </a:xfrm>
              <a:custGeom>
                <a:avLst/>
                <a:gdLst/>
                <a:ahLst/>
                <a:cxnLst/>
                <a:rect l="l" t="t" r="r" b="b"/>
                <a:pathLst>
                  <a:path w="25" h="251" extrusionOk="0">
                    <a:moveTo>
                      <a:pt x="0" y="1"/>
                    </a:moveTo>
                    <a:lnTo>
                      <a:pt x="0" y="239"/>
                    </a:lnTo>
                    <a:cubicBezTo>
                      <a:pt x="12" y="239"/>
                      <a:pt x="12" y="251"/>
                      <a:pt x="24" y="251"/>
                    </a:cubicBezTo>
                    <a:lnTo>
                      <a:pt x="24" y="13"/>
                    </a:lnTo>
                    <a:cubicBezTo>
                      <a:pt x="12" y="1"/>
                      <a:pt x="0" y="1"/>
                      <a:pt x="0" y="1"/>
                    </a:cubicBez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37" name="Google Shape;6537;p46"/>
              <p:cNvSpPr/>
              <p:nvPr/>
            </p:nvSpPr>
            <p:spPr>
              <a:xfrm>
                <a:off x="516125" y="3547300"/>
                <a:ext cx="625" cy="113425"/>
              </a:xfrm>
              <a:custGeom>
                <a:avLst/>
                <a:gdLst/>
                <a:ahLst/>
                <a:cxnLst/>
                <a:rect l="l" t="t" r="r" b="b"/>
                <a:pathLst>
                  <a:path w="25" h="4537" extrusionOk="0">
                    <a:moveTo>
                      <a:pt x="24" y="0"/>
                    </a:moveTo>
                    <a:cubicBezTo>
                      <a:pt x="12" y="12"/>
                      <a:pt x="0" y="12"/>
                      <a:pt x="0" y="12"/>
                    </a:cubicBezTo>
                    <a:lnTo>
                      <a:pt x="0" y="4536"/>
                    </a:lnTo>
                    <a:cubicBezTo>
                      <a:pt x="12" y="4536"/>
                      <a:pt x="12" y="4525"/>
                      <a:pt x="24" y="4525"/>
                    </a:cubicBezTo>
                    <a:lnTo>
                      <a:pt x="24" y="0"/>
                    </a:ln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38" name="Google Shape;6538;p46"/>
              <p:cNvSpPr/>
              <p:nvPr/>
            </p:nvSpPr>
            <p:spPr>
              <a:xfrm>
                <a:off x="516125" y="3541925"/>
                <a:ext cx="625" cy="5975"/>
              </a:xfrm>
              <a:custGeom>
                <a:avLst/>
                <a:gdLst/>
                <a:ahLst/>
                <a:cxnLst/>
                <a:rect l="l" t="t" r="r" b="b"/>
                <a:pathLst>
                  <a:path w="25" h="239" extrusionOk="0">
                    <a:moveTo>
                      <a:pt x="24" y="1"/>
                    </a:moveTo>
                    <a:cubicBezTo>
                      <a:pt x="12" y="1"/>
                      <a:pt x="0" y="1"/>
                      <a:pt x="0" y="13"/>
                    </a:cubicBezTo>
                    <a:lnTo>
                      <a:pt x="0" y="239"/>
                    </a:lnTo>
                    <a:cubicBezTo>
                      <a:pt x="12" y="239"/>
                      <a:pt x="12" y="227"/>
                      <a:pt x="24" y="227"/>
                    </a:cubicBezTo>
                    <a:lnTo>
                      <a:pt x="24" y="1"/>
                    </a:ln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39" name="Google Shape;6539;p46"/>
              <p:cNvSpPr/>
              <p:nvPr/>
            </p:nvSpPr>
            <p:spPr>
              <a:xfrm>
                <a:off x="6943725" y="4689400"/>
                <a:ext cx="6275" cy="1200"/>
              </a:xfrm>
              <a:custGeom>
                <a:avLst/>
                <a:gdLst/>
                <a:ahLst/>
                <a:cxnLst/>
                <a:rect l="l" t="t" r="r" b="b"/>
                <a:pathLst>
                  <a:path w="251" h="48" extrusionOk="0">
                    <a:moveTo>
                      <a:pt x="250" y="0"/>
                    </a:moveTo>
                    <a:cubicBezTo>
                      <a:pt x="192" y="8"/>
                      <a:pt x="143" y="19"/>
                      <a:pt x="94" y="30"/>
                    </a:cubicBezTo>
                    <a:lnTo>
                      <a:pt x="94" y="30"/>
                    </a:lnTo>
                    <a:lnTo>
                      <a:pt x="250" y="0"/>
                    </a:lnTo>
                    <a:close/>
                    <a:moveTo>
                      <a:pt x="94" y="30"/>
                    </a:moveTo>
                    <a:lnTo>
                      <a:pt x="0" y="48"/>
                    </a:lnTo>
                    <a:cubicBezTo>
                      <a:pt x="32" y="43"/>
                      <a:pt x="63" y="37"/>
                      <a:pt x="94" y="30"/>
                    </a:cubicBez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40" name="Google Shape;6540;p46"/>
              <p:cNvSpPr/>
              <p:nvPr/>
            </p:nvSpPr>
            <p:spPr>
              <a:xfrm>
                <a:off x="6772550" y="4692375"/>
                <a:ext cx="91725" cy="25"/>
              </a:xfrm>
              <a:custGeom>
                <a:avLst/>
                <a:gdLst/>
                <a:ahLst/>
                <a:cxnLst/>
                <a:rect l="l" t="t" r="r" b="b"/>
                <a:pathLst>
                  <a:path w="3669" h="1" extrusionOk="0">
                    <a:moveTo>
                      <a:pt x="3668" y="0"/>
                    </a:moveTo>
                    <a:lnTo>
                      <a:pt x="1" y="0"/>
                    </a:lnTo>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41" name="Google Shape;6541;p46"/>
              <p:cNvSpPr/>
              <p:nvPr/>
            </p:nvSpPr>
            <p:spPr>
              <a:xfrm>
                <a:off x="6766600" y="4692375"/>
                <a:ext cx="5400" cy="25"/>
              </a:xfrm>
              <a:custGeom>
                <a:avLst/>
                <a:gdLst/>
                <a:ahLst/>
                <a:cxnLst/>
                <a:rect l="l" t="t" r="r" b="b"/>
                <a:pathLst>
                  <a:path w="216" h="1" extrusionOk="0">
                    <a:moveTo>
                      <a:pt x="1" y="0"/>
                    </a:moveTo>
                    <a:lnTo>
                      <a:pt x="215" y="0"/>
                    </a:lnTo>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42" name="Google Shape;6542;p46"/>
              <p:cNvSpPr/>
              <p:nvPr/>
            </p:nvSpPr>
            <p:spPr>
              <a:xfrm>
                <a:off x="6864250" y="4692375"/>
                <a:ext cx="5075" cy="25"/>
              </a:xfrm>
              <a:custGeom>
                <a:avLst/>
                <a:gdLst/>
                <a:ahLst/>
                <a:cxnLst/>
                <a:rect l="l" t="t" r="r" b="b"/>
                <a:pathLst>
                  <a:path w="203" h="1" extrusionOk="0">
                    <a:moveTo>
                      <a:pt x="202" y="0"/>
                    </a:moveTo>
                    <a:lnTo>
                      <a:pt x="0" y="0"/>
                    </a:lnTo>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43" name="Google Shape;6543;p46"/>
              <p:cNvSpPr/>
              <p:nvPr/>
            </p:nvSpPr>
            <p:spPr>
              <a:xfrm>
                <a:off x="516125" y="1796475"/>
                <a:ext cx="625" cy="20875"/>
              </a:xfrm>
              <a:custGeom>
                <a:avLst/>
                <a:gdLst/>
                <a:ahLst/>
                <a:cxnLst/>
                <a:rect l="l" t="t" r="r" b="b"/>
                <a:pathLst>
                  <a:path w="25" h="835" extrusionOk="0">
                    <a:moveTo>
                      <a:pt x="0" y="1"/>
                    </a:moveTo>
                    <a:lnTo>
                      <a:pt x="0" y="834"/>
                    </a:lnTo>
                    <a:cubicBezTo>
                      <a:pt x="12" y="822"/>
                      <a:pt x="12" y="798"/>
                      <a:pt x="24" y="775"/>
                    </a:cubicBezTo>
                    <a:lnTo>
                      <a:pt x="24" y="1"/>
                    </a:ln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44" name="Google Shape;6544;p46"/>
              <p:cNvSpPr/>
              <p:nvPr/>
            </p:nvSpPr>
            <p:spPr>
              <a:xfrm>
                <a:off x="516125" y="1926550"/>
                <a:ext cx="625" cy="125950"/>
              </a:xfrm>
              <a:custGeom>
                <a:avLst/>
                <a:gdLst/>
                <a:ahLst/>
                <a:cxnLst/>
                <a:rect l="l" t="t" r="r" b="b"/>
                <a:pathLst>
                  <a:path w="25" h="5038" extrusionOk="0">
                    <a:moveTo>
                      <a:pt x="24" y="1"/>
                    </a:moveTo>
                    <a:cubicBezTo>
                      <a:pt x="12" y="13"/>
                      <a:pt x="12" y="13"/>
                      <a:pt x="0" y="13"/>
                    </a:cubicBezTo>
                    <a:lnTo>
                      <a:pt x="0" y="5037"/>
                    </a:lnTo>
                    <a:cubicBezTo>
                      <a:pt x="12" y="5037"/>
                      <a:pt x="12" y="5037"/>
                      <a:pt x="24" y="5025"/>
                    </a:cubicBezTo>
                    <a:lnTo>
                      <a:pt x="24" y="1"/>
                    </a:ln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45" name="Google Shape;6545;p46"/>
              <p:cNvSpPr/>
              <p:nvPr/>
            </p:nvSpPr>
            <p:spPr>
              <a:xfrm>
                <a:off x="516125" y="1476200"/>
                <a:ext cx="625" cy="320300"/>
              </a:xfrm>
              <a:custGeom>
                <a:avLst/>
                <a:gdLst/>
                <a:ahLst/>
                <a:cxnLst/>
                <a:rect l="l" t="t" r="r" b="b"/>
                <a:pathLst>
                  <a:path w="25" h="12812" extrusionOk="0">
                    <a:moveTo>
                      <a:pt x="0" y="1"/>
                    </a:moveTo>
                    <a:lnTo>
                      <a:pt x="0" y="12812"/>
                    </a:lnTo>
                    <a:lnTo>
                      <a:pt x="24" y="12812"/>
                    </a:lnTo>
                    <a:lnTo>
                      <a:pt x="24" y="13"/>
                    </a:lnTo>
                    <a:cubicBezTo>
                      <a:pt x="12" y="13"/>
                      <a:pt x="0" y="13"/>
                      <a:pt x="0" y="1"/>
                    </a:cubicBez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46" name="Google Shape;6546;p46"/>
              <p:cNvSpPr/>
              <p:nvPr/>
            </p:nvSpPr>
            <p:spPr>
              <a:xfrm>
                <a:off x="516125" y="2052175"/>
                <a:ext cx="625" cy="6275"/>
              </a:xfrm>
              <a:custGeom>
                <a:avLst/>
                <a:gdLst/>
                <a:ahLst/>
                <a:cxnLst/>
                <a:rect l="l" t="t" r="r" b="b"/>
                <a:pathLst>
                  <a:path w="25" h="251" extrusionOk="0">
                    <a:moveTo>
                      <a:pt x="24" y="0"/>
                    </a:moveTo>
                    <a:cubicBezTo>
                      <a:pt x="12" y="0"/>
                      <a:pt x="0" y="0"/>
                      <a:pt x="0" y="12"/>
                    </a:cubicBezTo>
                    <a:lnTo>
                      <a:pt x="0" y="250"/>
                    </a:lnTo>
                    <a:cubicBezTo>
                      <a:pt x="12" y="250"/>
                      <a:pt x="12" y="238"/>
                      <a:pt x="24" y="238"/>
                    </a:cubicBezTo>
                    <a:lnTo>
                      <a:pt x="24" y="0"/>
                    </a:ln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47" name="Google Shape;6547;p46"/>
              <p:cNvSpPr/>
              <p:nvPr/>
            </p:nvSpPr>
            <p:spPr>
              <a:xfrm>
                <a:off x="516125" y="1471150"/>
                <a:ext cx="625" cy="5375"/>
              </a:xfrm>
              <a:custGeom>
                <a:avLst/>
                <a:gdLst/>
                <a:ahLst/>
                <a:cxnLst/>
                <a:rect l="l" t="t" r="r" b="b"/>
                <a:pathLst>
                  <a:path w="25" h="215" extrusionOk="0">
                    <a:moveTo>
                      <a:pt x="0" y="0"/>
                    </a:moveTo>
                    <a:lnTo>
                      <a:pt x="0" y="203"/>
                    </a:lnTo>
                    <a:cubicBezTo>
                      <a:pt x="12" y="215"/>
                      <a:pt x="12" y="215"/>
                      <a:pt x="24" y="215"/>
                    </a:cubicBezTo>
                    <a:lnTo>
                      <a:pt x="24" y="12"/>
                    </a:lnTo>
                    <a:cubicBezTo>
                      <a:pt x="12" y="12"/>
                      <a:pt x="0" y="12"/>
                      <a:pt x="0" y="0"/>
                    </a:cubicBez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48" name="Google Shape;6548;p46"/>
              <p:cNvSpPr/>
              <p:nvPr/>
            </p:nvSpPr>
            <p:spPr>
              <a:xfrm>
                <a:off x="7047900" y="3656525"/>
                <a:ext cx="25" cy="925"/>
              </a:xfrm>
              <a:custGeom>
                <a:avLst/>
                <a:gdLst/>
                <a:ahLst/>
                <a:cxnLst/>
                <a:rect l="l" t="t" r="r" b="b"/>
                <a:pathLst>
                  <a:path w="1" h="37" extrusionOk="0">
                    <a:moveTo>
                      <a:pt x="0" y="1"/>
                    </a:moveTo>
                    <a:lnTo>
                      <a:pt x="0" y="36"/>
                    </a:ln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49" name="Google Shape;6549;p46"/>
              <p:cNvSpPr/>
              <p:nvPr/>
            </p:nvSpPr>
            <p:spPr>
              <a:xfrm>
                <a:off x="4167475" y="4707250"/>
                <a:ext cx="1500" cy="325"/>
              </a:xfrm>
              <a:custGeom>
                <a:avLst/>
                <a:gdLst/>
                <a:ahLst/>
                <a:cxnLst/>
                <a:rect l="l" t="t" r="r" b="b"/>
                <a:pathLst>
                  <a:path w="60" h="13" extrusionOk="0">
                    <a:moveTo>
                      <a:pt x="48" y="1"/>
                    </a:moveTo>
                    <a:cubicBezTo>
                      <a:pt x="47" y="2"/>
                      <a:pt x="46" y="3"/>
                      <a:pt x="44" y="4"/>
                    </a:cubicBezTo>
                    <a:lnTo>
                      <a:pt x="44" y="4"/>
                    </a:lnTo>
                    <a:cubicBezTo>
                      <a:pt x="51" y="2"/>
                      <a:pt x="56" y="1"/>
                      <a:pt x="60" y="1"/>
                    </a:cubicBezTo>
                    <a:close/>
                    <a:moveTo>
                      <a:pt x="44" y="4"/>
                    </a:moveTo>
                    <a:cubicBezTo>
                      <a:pt x="32" y="7"/>
                      <a:pt x="16" y="13"/>
                      <a:pt x="0" y="13"/>
                    </a:cubicBezTo>
                    <a:cubicBezTo>
                      <a:pt x="11" y="13"/>
                      <a:pt x="32" y="13"/>
                      <a:pt x="44" y="4"/>
                    </a:cubicBez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50" name="Google Shape;6550;p46"/>
              <p:cNvSpPr/>
              <p:nvPr/>
            </p:nvSpPr>
            <p:spPr>
              <a:xfrm>
                <a:off x="4160925" y="4692375"/>
                <a:ext cx="8050" cy="16400"/>
              </a:xfrm>
              <a:custGeom>
                <a:avLst/>
                <a:gdLst/>
                <a:ahLst/>
                <a:cxnLst/>
                <a:rect l="l" t="t" r="r" b="b"/>
                <a:pathLst>
                  <a:path w="322" h="656" extrusionOk="0">
                    <a:moveTo>
                      <a:pt x="0" y="0"/>
                    </a:moveTo>
                    <a:cubicBezTo>
                      <a:pt x="24" y="203"/>
                      <a:pt x="84" y="429"/>
                      <a:pt x="143" y="655"/>
                    </a:cubicBezTo>
                    <a:cubicBezTo>
                      <a:pt x="167" y="643"/>
                      <a:pt x="179" y="643"/>
                      <a:pt x="203" y="620"/>
                    </a:cubicBezTo>
                    <a:cubicBezTo>
                      <a:pt x="227" y="620"/>
                      <a:pt x="251" y="608"/>
                      <a:pt x="262" y="608"/>
                    </a:cubicBezTo>
                    <a:cubicBezTo>
                      <a:pt x="286" y="596"/>
                      <a:pt x="298" y="596"/>
                      <a:pt x="310" y="596"/>
                    </a:cubicBezTo>
                    <a:lnTo>
                      <a:pt x="322" y="596"/>
                    </a:lnTo>
                    <a:cubicBezTo>
                      <a:pt x="262" y="393"/>
                      <a:pt x="227" y="191"/>
                      <a:pt x="203" y="0"/>
                    </a:cubicBez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51" name="Google Shape;6551;p46"/>
              <p:cNvSpPr/>
              <p:nvPr/>
            </p:nvSpPr>
            <p:spPr>
              <a:xfrm>
                <a:off x="4167475" y="4707250"/>
                <a:ext cx="1500" cy="325"/>
              </a:xfrm>
              <a:custGeom>
                <a:avLst/>
                <a:gdLst/>
                <a:ahLst/>
                <a:cxnLst/>
                <a:rect l="l" t="t" r="r" b="b"/>
                <a:pathLst>
                  <a:path w="60" h="13" extrusionOk="0">
                    <a:moveTo>
                      <a:pt x="48" y="1"/>
                    </a:moveTo>
                    <a:cubicBezTo>
                      <a:pt x="48" y="1"/>
                      <a:pt x="48" y="1"/>
                      <a:pt x="48" y="1"/>
                    </a:cubicBezTo>
                    <a:lnTo>
                      <a:pt x="48" y="1"/>
                    </a:lnTo>
                    <a:cubicBezTo>
                      <a:pt x="53" y="1"/>
                      <a:pt x="57" y="1"/>
                      <a:pt x="60" y="1"/>
                    </a:cubicBezTo>
                    <a:close/>
                    <a:moveTo>
                      <a:pt x="48" y="1"/>
                    </a:moveTo>
                    <a:cubicBezTo>
                      <a:pt x="35" y="2"/>
                      <a:pt x="18" y="4"/>
                      <a:pt x="0" y="13"/>
                    </a:cubicBezTo>
                    <a:cubicBezTo>
                      <a:pt x="12" y="13"/>
                      <a:pt x="36" y="13"/>
                      <a:pt x="48" y="1"/>
                    </a:cubicBez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52" name="Google Shape;6552;p46"/>
              <p:cNvSpPr/>
              <p:nvPr/>
            </p:nvSpPr>
            <p:spPr>
              <a:xfrm>
                <a:off x="5895075" y="4692375"/>
                <a:ext cx="215225" cy="25"/>
              </a:xfrm>
              <a:custGeom>
                <a:avLst/>
                <a:gdLst/>
                <a:ahLst/>
                <a:cxnLst/>
                <a:rect l="l" t="t" r="r" b="b"/>
                <a:pathLst>
                  <a:path w="8609" h="1" extrusionOk="0">
                    <a:moveTo>
                      <a:pt x="0" y="0"/>
                    </a:moveTo>
                    <a:lnTo>
                      <a:pt x="8609" y="0"/>
                    </a:lnTo>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53" name="Google Shape;6553;p46"/>
              <p:cNvSpPr/>
              <p:nvPr/>
            </p:nvSpPr>
            <p:spPr>
              <a:xfrm>
                <a:off x="6110275" y="4692375"/>
                <a:ext cx="5075" cy="25"/>
              </a:xfrm>
              <a:custGeom>
                <a:avLst/>
                <a:gdLst/>
                <a:ahLst/>
                <a:cxnLst/>
                <a:rect l="l" t="t" r="r" b="b"/>
                <a:pathLst>
                  <a:path w="203" h="1" extrusionOk="0">
                    <a:moveTo>
                      <a:pt x="1" y="0"/>
                    </a:moveTo>
                    <a:lnTo>
                      <a:pt x="203" y="0"/>
                    </a:lnTo>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54" name="Google Shape;6554;p46"/>
              <p:cNvSpPr/>
              <p:nvPr/>
            </p:nvSpPr>
            <p:spPr>
              <a:xfrm>
                <a:off x="5887625" y="4692375"/>
                <a:ext cx="7475" cy="25"/>
              </a:xfrm>
              <a:custGeom>
                <a:avLst/>
                <a:gdLst/>
                <a:ahLst/>
                <a:cxnLst/>
                <a:rect l="l" t="t" r="r" b="b"/>
                <a:pathLst>
                  <a:path w="299" h="1" extrusionOk="0">
                    <a:moveTo>
                      <a:pt x="1" y="0"/>
                    </a:moveTo>
                    <a:lnTo>
                      <a:pt x="298" y="0"/>
                    </a:lnTo>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55" name="Google Shape;6555;p46"/>
              <p:cNvSpPr/>
              <p:nvPr/>
            </p:nvSpPr>
            <p:spPr>
              <a:xfrm>
                <a:off x="6125450" y="4692375"/>
                <a:ext cx="6275" cy="25"/>
              </a:xfrm>
              <a:custGeom>
                <a:avLst/>
                <a:gdLst/>
                <a:ahLst/>
                <a:cxnLst/>
                <a:rect l="l" t="t" r="r" b="b"/>
                <a:pathLst>
                  <a:path w="251" h="1" extrusionOk="0">
                    <a:moveTo>
                      <a:pt x="1" y="0"/>
                    </a:moveTo>
                    <a:lnTo>
                      <a:pt x="251" y="0"/>
                    </a:lnTo>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56" name="Google Shape;6556;p46"/>
              <p:cNvSpPr/>
              <p:nvPr/>
            </p:nvSpPr>
            <p:spPr>
              <a:xfrm>
                <a:off x="861100" y="4692075"/>
                <a:ext cx="24725" cy="11050"/>
              </a:xfrm>
              <a:custGeom>
                <a:avLst/>
                <a:gdLst/>
                <a:ahLst/>
                <a:cxnLst/>
                <a:rect l="l" t="t" r="r" b="b"/>
                <a:pathLst>
                  <a:path w="989" h="442" extrusionOk="0">
                    <a:moveTo>
                      <a:pt x="799" y="1"/>
                    </a:moveTo>
                    <a:cubicBezTo>
                      <a:pt x="787" y="60"/>
                      <a:pt x="751" y="108"/>
                      <a:pt x="715" y="143"/>
                    </a:cubicBezTo>
                    <a:cubicBezTo>
                      <a:pt x="656" y="203"/>
                      <a:pt x="572" y="239"/>
                      <a:pt x="489" y="239"/>
                    </a:cubicBezTo>
                    <a:cubicBezTo>
                      <a:pt x="358" y="239"/>
                      <a:pt x="251" y="155"/>
                      <a:pt x="203" y="24"/>
                    </a:cubicBezTo>
                    <a:lnTo>
                      <a:pt x="203" y="12"/>
                    </a:lnTo>
                    <a:lnTo>
                      <a:pt x="1" y="12"/>
                    </a:lnTo>
                    <a:cubicBezTo>
                      <a:pt x="25" y="251"/>
                      <a:pt x="215" y="429"/>
                      <a:pt x="477" y="441"/>
                    </a:cubicBezTo>
                    <a:cubicBezTo>
                      <a:pt x="485" y="441"/>
                      <a:pt x="493" y="442"/>
                      <a:pt x="500" y="442"/>
                    </a:cubicBezTo>
                    <a:cubicBezTo>
                      <a:pt x="752" y="442"/>
                      <a:pt x="966" y="255"/>
                      <a:pt x="989" y="12"/>
                    </a:cubicBezTo>
                    <a:lnTo>
                      <a:pt x="989" y="1"/>
                    </a:ln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57" name="Google Shape;6557;p46"/>
              <p:cNvSpPr/>
              <p:nvPr/>
            </p:nvSpPr>
            <p:spPr>
              <a:xfrm>
                <a:off x="7047300" y="1905725"/>
                <a:ext cx="7475" cy="36325"/>
              </a:xfrm>
              <a:custGeom>
                <a:avLst/>
                <a:gdLst/>
                <a:ahLst/>
                <a:cxnLst/>
                <a:rect l="l" t="t" r="r" b="b"/>
                <a:pathLst>
                  <a:path w="299" h="1453" extrusionOk="0">
                    <a:moveTo>
                      <a:pt x="298" y="0"/>
                    </a:moveTo>
                    <a:cubicBezTo>
                      <a:pt x="298" y="0"/>
                      <a:pt x="203" y="36"/>
                      <a:pt x="0" y="96"/>
                    </a:cubicBezTo>
                    <a:lnTo>
                      <a:pt x="0" y="322"/>
                    </a:lnTo>
                    <a:cubicBezTo>
                      <a:pt x="12" y="322"/>
                      <a:pt x="36" y="310"/>
                      <a:pt x="48" y="310"/>
                    </a:cubicBezTo>
                    <a:lnTo>
                      <a:pt x="48" y="310"/>
                    </a:lnTo>
                    <a:lnTo>
                      <a:pt x="0" y="536"/>
                    </a:lnTo>
                    <a:lnTo>
                      <a:pt x="0" y="1453"/>
                    </a:lnTo>
                    <a:cubicBezTo>
                      <a:pt x="227" y="596"/>
                      <a:pt x="298" y="0"/>
                      <a:pt x="298" y="0"/>
                    </a:cubicBez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58" name="Google Shape;6558;p46"/>
              <p:cNvSpPr/>
              <p:nvPr/>
            </p:nvSpPr>
            <p:spPr>
              <a:xfrm>
                <a:off x="7047900" y="2678425"/>
                <a:ext cx="9250" cy="13425"/>
              </a:xfrm>
              <a:custGeom>
                <a:avLst/>
                <a:gdLst/>
                <a:ahLst/>
                <a:cxnLst/>
                <a:rect l="l" t="t" r="r" b="b"/>
                <a:pathLst>
                  <a:path w="370" h="537" extrusionOk="0">
                    <a:moveTo>
                      <a:pt x="0" y="1"/>
                    </a:moveTo>
                    <a:lnTo>
                      <a:pt x="0" y="191"/>
                    </a:lnTo>
                    <a:lnTo>
                      <a:pt x="12" y="191"/>
                    </a:lnTo>
                    <a:lnTo>
                      <a:pt x="0" y="203"/>
                    </a:lnTo>
                    <a:lnTo>
                      <a:pt x="0" y="537"/>
                    </a:lnTo>
                    <a:cubicBezTo>
                      <a:pt x="238" y="227"/>
                      <a:pt x="369" y="25"/>
                      <a:pt x="369" y="25"/>
                    </a:cubicBezTo>
                    <a:cubicBezTo>
                      <a:pt x="369" y="25"/>
                      <a:pt x="238" y="13"/>
                      <a:pt x="0" y="1"/>
                    </a:cubicBez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59" name="Google Shape;6559;p46"/>
              <p:cNvSpPr/>
              <p:nvPr/>
            </p:nvSpPr>
            <p:spPr>
              <a:xfrm>
                <a:off x="6991625" y="1153250"/>
                <a:ext cx="49750" cy="51525"/>
              </a:xfrm>
              <a:custGeom>
                <a:avLst/>
                <a:gdLst/>
                <a:ahLst/>
                <a:cxnLst/>
                <a:rect l="l" t="t" r="r" b="b"/>
                <a:pathLst>
                  <a:path w="1990" h="2061" extrusionOk="0">
                    <a:moveTo>
                      <a:pt x="60" y="0"/>
                    </a:moveTo>
                    <a:cubicBezTo>
                      <a:pt x="25" y="0"/>
                      <a:pt x="13" y="12"/>
                      <a:pt x="1" y="36"/>
                    </a:cubicBezTo>
                    <a:cubicBezTo>
                      <a:pt x="942" y="524"/>
                      <a:pt x="1632" y="1227"/>
                      <a:pt x="1989" y="2060"/>
                    </a:cubicBezTo>
                    <a:cubicBezTo>
                      <a:pt x="1668" y="1227"/>
                      <a:pt x="965" y="512"/>
                      <a:pt x="60" y="0"/>
                    </a:cubicBez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60" name="Google Shape;6560;p46"/>
              <p:cNvSpPr/>
              <p:nvPr/>
            </p:nvSpPr>
            <p:spPr>
              <a:xfrm>
                <a:off x="6986275" y="1150575"/>
                <a:ext cx="6875" cy="3600"/>
              </a:xfrm>
              <a:custGeom>
                <a:avLst/>
                <a:gdLst/>
                <a:ahLst/>
                <a:cxnLst/>
                <a:rect l="l" t="t" r="r" b="b"/>
                <a:pathLst>
                  <a:path w="275" h="144" extrusionOk="0">
                    <a:moveTo>
                      <a:pt x="60" y="0"/>
                    </a:moveTo>
                    <a:cubicBezTo>
                      <a:pt x="36" y="0"/>
                      <a:pt x="13" y="24"/>
                      <a:pt x="1" y="36"/>
                    </a:cubicBezTo>
                    <a:cubicBezTo>
                      <a:pt x="72" y="60"/>
                      <a:pt x="143" y="107"/>
                      <a:pt x="215" y="143"/>
                    </a:cubicBezTo>
                    <a:cubicBezTo>
                      <a:pt x="239" y="143"/>
                      <a:pt x="263" y="119"/>
                      <a:pt x="274" y="107"/>
                    </a:cubicBezTo>
                    <a:cubicBezTo>
                      <a:pt x="203" y="84"/>
                      <a:pt x="143" y="36"/>
                      <a:pt x="60" y="0"/>
                    </a:cubicBez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61" name="Google Shape;6561;p46"/>
              <p:cNvSpPr/>
              <p:nvPr/>
            </p:nvSpPr>
            <p:spPr>
              <a:xfrm>
                <a:off x="5536700" y="4692375"/>
                <a:ext cx="5075" cy="25"/>
              </a:xfrm>
              <a:custGeom>
                <a:avLst/>
                <a:gdLst/>
                <a:ahLst/>
                <a:cxnLst/>
                <a:rect l="l" t="t" r="r" b="b"/>
                <a:pathLst>
                  <a:path w="203" h="1" extrusionOk="0">
                    <a:moveTo>
                      <a:pt x="0" y="0"/>
                    </a:moveTo>
                    <a:lnTo>
                      <a:pt x="203" y="0"/>
                    </a:lnTo>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62" name="Google Shape;6562;p46"/>
              <p:cNvSpPr/>
              <p:nvPr/>
            </p:nvSpPr>
            <p:spPr>
              <a:xfrm>
                <a:off x="5242900" y="4692375"/>
                <a:ext cx="4500" cy="1800"/>
              </a:xfrm>
              <a:custGeom>
                <a:avLst/>
                <a:gdLst/>
                <a:ahLst/>
                <a:cxnLst/>
                <a:rect l="l" t="t" r="r" b="b"/>
                <a:pathLst>
                  <a:path w="180" h="72" extrusionOk="0">
                    <a:moveTo>
                      <a:pt x="1" y="0"/>
                    </a:moveTo>
                    <a:cubicBezTo>
                      <a:pt x="13" y="36"/>
                      <a:pt x="25" y="60"/>
                      <a:pt x="48" y="72"/>
                    </a:cubicBezTo>
                    <a:cubicBezTo>
                      <a:pt x="84" y="48"/>
                      <a:pt x="132" y="36"/>
                      <a:pt x="179" y="0"/>
                    </a:cubicBez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63" name="Google Shape;6563;p46"/>
              <p:cNvSpPr/>
              <p:nvPr/>
            </p:nvSpPr>
            <p:spPr>
              <a:xfrm>
                <a:off x="1730275" y="1136575"/>
                <a:ext cx="600" cy="325"/>
              </a:xfrm>
              <a:custGeom>
                <a:avLst/>
                <a:gdLst/>
                <a:ahLst/>
                <a:cxnLst/>
                <a:rect l="l" t="t" r="r" b="b"/>
                <a:pathLst>
                  <a:path w="24" h="13" extrusionOk="0">
                    <a:moveTo>
                      <a:pt x="12" y="1"/>
                    </a:moveTo>
                    <a:lnTo>
                      <a:pt x="0" y="13"/>
                    </a:lnTo>
                    <a:lnTo>
                      <a:pt x="24" y="13"/>
                    </a:lnTo>
                    <a:lnTo>
                      <a:pt x="12" y="1"/>
                    </a:ln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64" name="Google Shape;6564;p46"/>
              <p:cNvSpPr/>
              <p:nvPr/>
            </p:nvSpPr>
            <p:spPr>
              <a:xfrm rot="-10371176">
                <a:off x="3673137" y="1136691"/>
                <a:ext cx="129079" cy="246107"/>
              </a:xfrm>
              <a:custGeom>
                <a:avLst/>
                <a:gdLst/>
                <a:ahLst/>
                <a:cxnLst/>
                <a:rect l="l" t="t" r="r" b="b"/>
                <a:pathLst>
                  <a:path w="5168" h="9835" extrusionOk="0">
                    <a:moveTo>
                      <a:pt x="4096" y="381"/>
                    </a:moveTo>
                    <a:cubicBezTo>
                      <a:pt x="4120" y="500"/>
                      <a:pt x="4155" y="667"/>
                      <a:pt x="4203" y="846"/>
                    </a:cubicBezTo>
                    <a:lnTo>
                      <a:pt x="3667" y="846"/>
                    </a:lnTo>
                    <a:cubicBezTo>
                      <a:pt x="3822" y="655"/>
                      <a:pt x="3977" y="488"/>
                      <a:pt x="4096" y="381"/>
                    </a:cubicBezTo>
                    <a:close/>
                    <a:moveTo>
                      <a:pt x="4203" y="0"/>
                    </a:moveTo>
                    <a:cubicBezTo>
                      <a:pt x="4203" y="0"/>
                      <a:pt x="1548" y="2429"/>
                      <a:pt x="774" y="5144"/>
                    </a:cubicBezTo>
                    <a:cubicBezTo>
                      <a:pt x="0" y="7858"/>
                      <a:pt x="1381" y="9835"/>
                      <a:pt x="1381" y="9835"/>
                    </a:cubicBezTo>
                    <a:cubicBezTo>
                      <a:pt x="1381" y="9835"/>
                      <a:pt x="3620" y="8882"/>
                      <a:pt x="4394" y="6180"/>
                    </a:cubicBezTo>
                    <a:cubicBezTo>
                      <a:pt x="5167" y="3465"/>
                      <a:pt x="4203" y="0"/>
                      <a:pt x="4203"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65" name="Google Shape;6565;p46"/>
              <p:cNvSpPr/>
              <p:nvPr/>
            </p:nvSpPr>
            <p:spPr>
              <a:xfrm>
                <a:off x="5809050" y="1122875"/>
                <a:ext cx="68175" cy="14025"/>
              </a:xfrm>
              <a:custGeom>
                <a:avLst/>
                <a:gdLst/>
                <a:ahLst/>
                <a:cxnLst/>
                <a:rect l="l" t="t" r="r" b="b"/>
                <a:pathLst>
                  <a:path w="2727" h="561" extrusionOk="0">
                    <a:moveTo>
                      <a:pt x="2620" y="1"/>
                    </a:moveTo>
                    <a:lnTo>
                      <a:pt x="0" y="561"/>
                    </a:lnTo>
                    <a:lnTo>
                      <a:pt x="2727" y="561"/>
                    </a:lnTo>
                    <a:cubicBezTo>
                      <a:pt x="2703" y="370"/>
                      <a:pt x="2667" y="180"/>
                      <a:pt x="2620"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66" name="Google Shape;6566;p46"/>
              <p:cNvSpPr/>
              <p:nvPr/>
            </p:nvSpPr>
            <p:spPr>
              <a:xfrm>
                <a:off x="5047950" y="1125250"/>
                <a:ext cx="37825" cy="37275"/>
              </a:xfrm>
              <a:custGeom>
                <a:avLst/>
                <a:gdLst/>
                <a:ahLst/>
                <a:cxnLst/>
                <a:rect l="l" t="t" r="r" b="b"/>
                <a:pathLst>
                  <a:path w="1513" h="1491" extrusionOk="0">
                    <a:moveTo>
                      <a:pt x="774" y="204"/>
                    </a:moveTo>
                    <a:cubicBezTo>
                      <a:pt x="917" y="204"/>
                      <a:pt x="1060" y="263"/>
                      <a:pt x="1155" y="382"/>
                    </a:cubicBezTo>
                    <a:cubicBezTo>
                      <a:pt x="1191" y="406"/>
                      <a:pt x="1203" y="442"/>
                      <a:pt x="1215" y="466"/>
                    </a:cubicBezTo>
                    <a:lnTo>
                      <a:pt x="298" y="466"/>
                    </a:lnTo>
                    <a:cubicBezTo>
                      <a:pt x="322" y="418"/>
                      <a:pt x="345" y="394"/>
                      <a:pt x="381" y="347"/>
                    </a:cubicBezTo>
                    <a:cubicBezTo>
                      <a:pt x="488" y="239"/>
                      <a:pt x="643" y="204"/>
                      <a:pt x="774" y="204"/>
                    </a:cubicBezTo>
                    <a:close/>
                    <a:moveTo>
                      <a:pt x="764" y="1"/>
                    </a:moveTo>
                    <a:cubicBezTo>
                      <a:pt x="357" y="1"/>
                      <a:pt x="24" y="330"/>
                      <a:pt x="12" y="716"/>
                    </a:cubicBezTo>
                    <a:cubicBezTo>
                      <a:pt x="0" y="1132"/>
                      <a:pt x="322" y="1478"/>
                      <a:pt x="726" y="1490"/>
                    </a:cubicBezTo>
                    <a:cubicBezTo>
                      <a:pt x="740" y="1490"/>
                      <a:pt x="754" y="1491"/>
                      <a:pt x="768" y="1491"/>
                    </a:cubicBezTo>
                    <a:cubicBezTo>
                      <a:pt x="1166" y="1491"/>
                      <a:pt x="1489" y="1166"/>
                      <a:pt x="1500" y="775"/>
                    </a:cubicBezTo>
                    <a:cubicBezTo>
                      <a:pt x="1512" y="358"/>
                      <a:pt x="1191" y="25"/>
                      <a:pt x="786" y="1"/>
                    </a:cubicBezTo>
                    <a:cubicBezTo>
                      <a:pt x="779" y="1"/>
                      <a:pt x="771" y="1"/>
                      <a:pt x="764"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567" name="Google Shape;6567;p46"/>
            <p:cNvGrpSpPr/>
            <p:nvPr/>
          </p:nvGrpSpPr>
          <p:grpSpPr>
            <a:xfrm rot="10800000" flipH="1">
              <a:off x="856219" y="297273"/>
              <a:ext cx="7513219" cy="4611214"/>
              <a:chOff x="640550" y="969900"/>
              <a:chExt cx="6297225" cy="3618625"/>
            </a:xfrm>
          </p:grpSpPr>
          <p:sp>
            <p:nvSpPr>
              <p:cNvPr id="6568" name="Google Shape;6568;p46"/>
              <p:cNvSpPr/>
              <p:nvPr/>
            </p:nvSpPr>
            <p:spPr>
              <a:xfrm>
                <a:off x="640550" y="1059475"/>
                <a:ext cx="6297225" cy="3529050"/>
              </a:xfrm>
              <a:custGeom>
                <a:avLst/>
                <a:gdLst/>
                <a:ahLst/>
                <a:cxnLst/>
                <a:rect l="l" t="t" r="r" b="b"/>
                <a:pathLst>
                  <a:path w="251889" h="141162" extrusionOk="0">
                    <a:moveTo>
                      <a:pt x="0" y="1"/>
                    </a:moveTo>
                    <a:lnTo>
                      <a:pt x="0" y="141161"/>
                    </a:lnTo>
                    <a:lnTo>
                      <a:pt x="251889" y="141161"/>
                    </a:lnTo>
                    <a:lnTo>
                      <a:pt x="251889"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69" name="Google Shape;6569;p46"/>
              <p:cNvSpPr/>
              <p:nvPr/>
            </p:nvSpPr>
            <p:spPr>
              <a:xfrm>
                <a:off x="640550" y="1144925"/>
                <a:ext cx="6297225" cy="8350"/>
              </a:xfrm>
              <a:custGeom>
                <a:avLst/>
                <a:gdLst/>
                <a:ahLst/>
                <a:cxnLst/>
                <a:rect l="l" t="t" r="r" b="b"/>
                <a:pathLst>
                  <a:path w="251889" h="334" extrusionOk="0">
                    <a:moveTo>
                      <a:pt x="0" y="0"/>
                    </a:moveTo>
                    <a:lnTo>
                      <a:pt x="0" y="333"/>
                    </a:lnTo>
                    <a:lnTo>
                      <a:pt x="251889" y="333"/>
                    </a:lnTo>
                    <a:lnTo>
                      <a:pt x="25188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70" name="Google Shape;6570;p46"/>
              <p:cNvSpPr/>
              <p:nvPr/>
            </p:nvSpPr>
            <p:spPr>
              <a:xfrm>
                <a:off x="640550" y="1234800"/>
                <a:ext cx="6297225" cy="8075"/>
              </a:xfrm>
              <a:custGeom>
                <a:avLst/>
                <a:gdLst/>
                <a:ahLst/>
                <a:cxnLst/>
                <a:rect l="l" t="t" r="r" b="b"/>
                <a:pathLst>
                  <a:path w="251889" h="323" extrusionOk="0">
                    <a:moveTo>
                      <a:pt x="0" y="1"/>
                    </a:moveTo>
                    <a:lnTo>
                      <a:pt x="0" y="322"/>
                    </a:lnTo>
                    <a:lnTo>
                      <a:pt x="251889" y="322"/>
                    </a:lnTo>
                    <a:lnTo>
                      <a:pt x="25188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71" name="Google Shape;6571;p46"/>
              <p:cNvSpPr/>
              <p:nvPr/>
            </p:nvSpPr>
            <p:spPr>
              <a:xfrm>
                <a:off x="640550" y="1324400"/>
                <a:ext cx="6297225" cy="8050"/>
              </a:xfrm>
              <a:custGeom>
                <a:avLst/>
                <a:gdLst/>
                <a:ahLst/>
                <a:cxnLst/>
                <a:rect l="l" t="t" r="r" b="b"/>
                <a:pathLst>
                  <a:path w="251889" h="322" extrusionOk="0">
                    <a:moveTo>
                      <a:pt x="0" y="0"/>
                    </a:moveTo>
                    <a:lnTo>
                      <a:pt x="0" y="322"/>
                    </a:lnTo>
                    <a:lnTo>
                      <a:pt x="251889" y="322"/>
                    </a:lnTo>
                    <a:lnTo>
                      <a:pt x="25188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72" name="Google Shape;6572;p46"/>
              <p:cNvSpPr/>
              <p:nvPr/>
            </p:nvSpPr>
            <p:spPr>
              <a:xfrm>
                <a:off x="640550" y="1414000"/>
                <a:ext cx="6297225" cy="8350"/>
              </a:xfrm>
              <a:custGeom>
                <a:avLst/>
                <a:gdLst/>
                <a:ahLst/>
                <a:cxnLst/>
                <a:rect l="l" t="t" r="r" b="b"/>
                <a:pathLst>
                  <a:path w="251889" h="334" extrusionOk="0">
                    <a:moveTo>
                      <a:pt x="0" y="0"/>
                    </a:moveTo>
                    <a:lnTo>
                      <a:pt x="0" y="334"/>
                    </a:lnTo>
                    <a:lnTo>
                      <a:pt x="251889" y="334"/>
                    </a:lnTo>
                    <a:lnTo>
                      <a:pt x="25188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73" name="Google Shape;6573;p46"/>
              <p:cNvSpPr/>
              <p:nvPr/>
            </p:nvSpPr>
            <p:spPr>
              <a:xfrm>
                <a:off x="640550" y="1503875"/>
                <a:ext cx="6297225" cy="8075"/>
              </a:xfrm>
              <a:custGeom>
                <a:avLst/>
                <a:gdLst/>
                <a:ahLst/>
                <a:cxnLst/>
                <a:rect l="l" t="t" r="r" b="b"/>
                <a:pathLst>
                  <a:path w="251889" h="323" extrusionOk="0">
                    <a:moveTo>
                      <a:pt x="0" y="1"/>
                    </a:moveTo>
                    <a:lnTo>
                      <a:pt x="0" y="322"/>
                    </a:lnTo>
                    <a:lnTo>
                      <a:pt x="251889" y="322"/>
                    </a:lnTo>
                    <a:lnTo>
                      <a:pt x="25188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74" name="Google Shape;6574;p46"/>
              <p:cNvSpPr/>
              <p:nvPr/>
            </p:nvSpPr>
            <p:spPr>
              <a:xfrm>
                <a:off x="640550" y="1593475"/>
                <a:ext cx="6297225" cy="8075"/>
              </a:xfrm>
              <a:custGeom>
                <a:avLst/>
                <a:gdLst/>
                <a:ahLst/>
                <a:cxnLst/>
                <a:rect l="l" t="t" r="r" b="b"/>
                <a:pathLst>
                  <a:path w="251889" h="323" extrusionOk="0">
                    <a:moveTo>
                      <a:pt x="0" y="1"/>
                    </a:moveTo>
                    <a:lnTo>
                      <a:pt x="0" y="322"/>
                    </a:lnTo>
                    <a:lnTo>
                      <a:pt x="251889" y="322"/>
                    </a:lnTo>
                    <a:lnTo>
                      <a:pt x="25188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75" name="Google Shape;6575;p46"/>
              <p:cNvSpPr/>
              <p:nvPr/>
            </p:nvSpPr>
            <p:spPr>
              <a:xfrm>
                <a:off x="640550" y="1683075"/>
                <a:ext cx="6297225" cy="8350"/>
              </a:xfrm>
              <a:custGeom>
                <a:avLst/>
                <a:gdLst/>
                <a:ahLst/>
                <a:cxnLst/>
                <a:rect l="l" t="t" r="r" b="b"/>
                <a:pathLst>
                  <a:path w="251889" h="334" extrusionOk="0">
                    <a:moveTo>
                      <a:pt x="0" y="0"/>
                    </a:moveTo>
                    <a:lnTo>
                      <a:pt x="0" y="334"/>
                    </a:lnTo>
                    <a:lnTo>
                      <a:pt x="251889" y="334"/>
                    </a:lnTo>
                    <a:lnTo>
                      <a:pt x="25188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76" name="Google Shape;6576;p46"/>
              <p:cNvSpPr/>
              <p:nvPr/>
            </p:nvSpPr>
            <p:spPr>
              <a:xfrm>
                <a:off x="640550" y="1772675"/>
                <a:ext cx="6297225" cy="8350"/>
              </a:xfrm>
              <a:custGeom>
                <a:avLst/>
                <a:gdLst/>
                <a:ahLst/>
                <a:cxnLst/>
                <a:rect l="l" t="t" r="r" b="b"/>
                <a:pathLst>
                  <a:path w="251889" h="334" extrusionOk="0">
                    <a:moveTo>
                      <a:pt x="0" y="0"/>
                    </a:moveTo>
                    <a:lnTo>
                      <a:pt x="0" y="334"/>
                    </a:lnTo>
                    <a:lnTo>
                      <a:pt x="251889" y="334"/>
                    </a:lnTo>
                    <a:lnTo>
                      <a:pt x="25188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77" name="Google Shape;6577;p46"/>
              <p:cNvSpPr/>
              <p:nvPr/>
            </p:nvSpPr>
            <p:spPr>
              <a:xfrm>
                <a:off x="640550" y="1862550"/>
                <a:ext cx="6297225" cy="8075"/>
              </a:xfrm>
              <a:custGeom>
                <a:avLst/>
                <a:gdLst/>
                <a:ahLst/>
                <a:cxnLst/>
                <a:rect l="l" t="t" r="r" b="b"/>
                <a:pathLst>
                  <a:path w="251889" h="323" extrusionOk="0">
                    <a:moveTo>
                      <a:pt x="0" y="1"/>
                    </a:moveTo>
                    <a:lnTo>
                      <a:pt x="0" y="322"/>
                    </a:lnTo>
                    <a:lnTo>
                      <a:pt x="251889" y="322"/>
                    </a:lnTo>
                    <a:lnTo>
                      <a:pt x="25188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78" name="Google Shape;6578;p46"/>
              <p:cNvSpPr/>
              <p:nvPr/>
            </p:nvSpPr>
            <p:spPr>
              <a:xfrm>
                <a:off x="640550" y="1952150"/>
                <a:ext cx="6297225" cy="8075"/>
              </a:xfrm>
              <a:custGeom>
                <a:avLst/>
                <a:gdLst/>
                <a:ahLst/>
                <a:cxnLst/>
                <a:rect l="l" t="t" r="r" b="b"/>
                <a:pathLst>
                  <a:path w="251889" h="323" extrusionOk="0">
                    <a:moveTo>
                      <a:pt x="0" y="1"/>
                    </a:moveTo>
                    <a:lnTo>
                      <a:pt x="0" y="322"/>
                    </a:lnTo>
                    <a:lnTo>
                      <a:pt x="251889" y="322"/>
                    </a:lnTo>
                    <a:lnTo>
                      <a:pt x="25188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79" name="Google Shape;6579;p46"/>
              <p:cNvSpPr/>
              <p:nvPr/>
            </p:nvSpPr>
            <p:spPr>
              <a:xfrm>
                <a:off x="640550" y="2041750"/>
                <a:ext cx="6297225" cy="8350"/>
              </a:xfrm>
              <a:custGeom>
                <a:avLst/>
                <a:gdLst/>
                <a:ahLst/>
                <a:cxnLst/>
                <a:rect l="l" t="t" r="r" b="b"/>
                <a:pathLst>
                  <a:path w="251889" h="334" extrusionOk="0">
                    <a:moveTo>
                      <a:pt x="0" y="0"/>
                    </a:moveTo>
                    <a:lnTo>
                      <a:pt x="0" y="334"/>
                    </a:lnTo>
                    <a:lnTo>
                      <a:pt x="251889" y="334"/>
                    </a:lnTo>
                    <a:lnTo>
                      <a:pt x="25188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80" name="Google Shape;6580;p46"/>
              <p:cNvSpPr/>
              <p:nvPr/>
            </p:nvSpPr>
            <p:spPr>
              <a:xfrm>
                <a:off x="640550" y="2131350"/>
                <a:ext cx="6297225" cy="8350"/>
              </a:xfrm>
              <a:custGeom>
                <a:avLst/>
                <a:gdLst/>
                <a:ahLst/>
                <a:cxnLst/>
                <a:rect l="l" t="t" r="r" b="b"/>
                <a:pathLst>
                  <a:path w="251889" h="334" extrusionOk="0">
                    <a:moveTo>
                      <a:pt x="0" y="0"/>
                    </a:moveTo>
                    <a:lnTo>
                      <a:pt x="0" y="334"/>
                    </a:lnTo>
                    <a:lnTo>
                      <a:pt x="251889" y="334"/>
                    </a:lnTo>
                    <a:lnTo>
                      <a:pt x="25188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81" name="Google Shape;6581;p46"/>
              <p:cNvSpPr/>
              <p:nvPr/>
            </p:nvSpPr>
            <p:spPr>
              <a:xfrm>
                <a:off x="640550" y="2220950"/>
                <a:ext cx="6297225" cy="8350"/>
              </a:xfrm>
              <a:custGeom>
                <a:avLst/>
                <a:gdLst/>
                <a:ahLst/>
                <a:cxnLst/>
                <a:rect l="l" t="t" r="r" b="b"/>
                <a:pathLst>
                  <a:path w="251889" h="334" extrusionOk="0">
                    <a:moveTo>
                      <a:pt x="0" y="0"/>
                    </a:moveTo>
                    <a:lnTo>
                      <a:pt x="0" y="333"/>
                    </a:lnTo>
                    <a:lnTo>
                      <a:pt x="251889" y="333"/>
                    </a:lnTo>
                    <a:lnTo>
                      <a:pt x="25188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82" name="Google Shape;6582;p46"/>
              <p:cNvSpPr/>
              <p:nvPr/>
            </p:nvSpPr>
            <p:spPr>
              <a:xfrm>
                <a:off x="640550" y="2310825"/>
                <a:ext cx="6297225" cy="8075"/>
              </a:xfrm>
              <a:custGeom>
                <a:avLst/>
                <a:gdLst/>
                <a:ahLst/>
                <a:cxnLst/>
                <a:rect l="l" t="t" r="r" b="b"/>
                <a:pathLst>
                  <a:path w="251889" h="323" extrusionOk="0">
                    <a:moveTo>
                      <a:pt x="0" y="1"/>
                    </a:moveTo>
                    <a:lnTo>
                      <a:pt x="0" y="322"/>
                    </a:lnTo>
                    <a:lnTo>
                      <a:pt x="251889" y="322"/>
                    </a:lnTo>
                    <a:lnTo>
                      <a:pt x="25188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83" name="Google Shape;6583;p46"/>
              <p:cNvSpPr/>
              <p:nvPr/>
            </p:nvSpPr>
            <p:spPr>
              <a:xfrm>
                <a:off x="640550" y="2400425"/>
                <a:ext cx="6297225" cy="8350"/>
              </a:xfrm>
              <a:custGeom>
                <a:avLst/>
                <a:gdLst/>
                <a:ahLst/>
                <a:cxnLst/>
                <a:rect l="l" t="t" r="r" b="b"/>
                <a:pathLst>
                  <a:path w="251889" h="334" extrusionOk="0">
                    <a:moveTo>
                      <a:pt x="0" y="0"/>
                    </a:moveTo>
                    <a:lnTo>
                      <a:pt x="0" y="334"/>
                    </a:lnTo>
                    <a:lnTo>
                      <a:pt x="251889" y="334"/>
                    </a:lnTo>
                    <a:lnTo>
                      <a:pt x="25188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84" name="Google Shape;6584;p46"/>
              <p:cNvSpPr/>
              <p:nvPr/>
            </p:nvSpPr>
            <p:spPr>
              <a:xfrm>
                <a:off x="640550" y="2490025"/>
                <a:ext cx="6297225" cy="8350"/>
              </a:xfrm>
              <a:custGeom>
                <a:avLst/>
                <a:gdLst/>
                <a:ahLst/>
                <a:cxnLst/>
                <a:rect l="l" t="t" r="r" b="b"/>
                <a:pathLst>
                  <a:path w="251889" h="334" extrusionOk="0">
                    <a:moveTo>
                      <a:pt x="0" y="0"/>
                    </a:moveTo>
                    <a:lnTo>
                      <a:pt x="0" y="334"/>
                    </a:lnTo>
                    <a:lnTo>
                      <a:pt x="251889" y="334"/>
                    </a:lnTo>
                    <a:lnTo>
                      <a:pt x="25188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85" name="Google Shape;6585;p46"/>
              <p:cNvSpPr/>
              <p:nvPr/>
            </p:nvSpPr>
            <p:spPr>
              <a:xfrm>
                <a:off x="640550" y="2579625"/>
                <a:ext cx="6297225" cy="8350"/>
              </a:xfrm>
              <a:custGeom>
                <a:avLst/>
                <a:gdLst/>
                <a:ahLst/>
                <a:cxnLst/>
                <a:rect l="l" t="t" r="r" b="b"/>
                <a:pathLst>
                  <a:path w="251889" h="334" extrusionOk="0">
                    <a:moveTo>
                      <a:pt x="0" y="0"/>
                    </a:moveTo>
                    <a:lnTo>
                      <a:pt x="0" y="333"/>
                    </a:lnTo>
                    <a:lnTo>
                      <a:pt x="251889" y="333"/>
                    </a:lnTo>
                    <a:lnTo>
                      <a:pt x="25188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86" name="Google Shape;6586;p46"/>
              <p:cNvSpPr/>
              <p:nvPr/>
            </p:nvSpPr>
            <p:spPr>
              <a:xfrm>
                <a:off x="640550" y="2669500"/>
                <a:ext cx="6297225" cy="8075"/>
              </a:xfrm>
              <a:custGeom>
                <a:avLst/>
                <a:gdLst/>
                <a:ahLst/>
                <a:cxnLst/>
                <a:rect l="l" t="t" r="r" b="b"/>
                <a:pathLst>
                  <a:path w="251889" h="323" extrusionOk="0">
                    <a:moveTo>
                      <a:pt x="0" y="1"/>
                    </a:moveTo>
                    <a:lnTo>
                      <a:pt x="0" y="322"/>
                    </a:lnTo>
                    <a:lnTo>
                      <a:pt x="251889" y="322"/>
                    </a:lnTo>
                    <a:lnTo>
                      <a:pt x="25188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87" name="Google Shape;6587;p46"/>
              <p:cNvSpPr/>
              <p:nvPr/>
            </p:nvSpPr>
            <p:spPr>
              <a:xfrm>
                <a:off x="640550" y="2759100"/>
                <a:ext cx="6297225" cy="8350"/>
              </a:xfrm>
              <a:custGeom>
                <a:avLst/>
                <a:gdLst/>
                <a:ahLst/>
                <a:cxnLst/>
                <a:rect l="l" t="t" r="r" b="b"/>
                <a:pathLst>
                  <a:path w="251889" h="334" extrusionOk="0">
                    <a:moveTo>
                      <a:pt x="0" y="0"/>
                    </a:moveTo>
                    <a:lnTo>
                      <a:pt x="0" y="334"/>
                    </a:lnTo>
                    <a:lnTo>
                      <a:pt x="251889" y="334"/>
                    </a:lnTo>
                    <a:lnTo>
                      <a:pt x="25188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88" name="Google Shape;6588;p46"/>
              <p:cNvSpPr/>
              <p:nvPr/>
            </p:nvSpPr>
            <p:spPr>
              <a:xfrm>
                <a:off x="640550" y="2848700"/>
                <a:ext cx="6297225" cy="8350"/>
              </a:xfrm>
              <a:custGeom>
                <a:avLst/>
                <a:gdLst/>
                <a:ahLst/>
                <a:cxnLst/>
                <a:rect l="l" t="t" r="r" b="b"/>
                <a:pathLst>
                  <a:path w="251889" h="334" extrusionOk="0">
                    <a:moveTo>
                      <a:pt x="0" y="0"/>
                    </a:moveTo>
                    <a:lnTo>
                      <a:pt x="0" y="334"/>
                    </a:lnTo>
                    <a:lnTo>
                      <a:pt x="251889" y="334"/>
                    </a:lnTo>
                    <a:lnTo>
                      <a:pt x="25188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89" name="Google Shape;6589;p46"/>
              <p:cNvSpPr/>
              <p:nvPr/>
            </p:nvSpPr>
            <p:spPr>
              <a:xfrm>
                <a:off x="640550" y="2938575"/>
                <a:ext cx="6297225" cy="8075"/>
              </a:xfrm>
              <a:custGeom>
                <a:avLst/>
                <a:gdLst/>
                <a:ahLst/>
                <a:cxnLst/>
                <a:rect l="l" t="t" r="r" b="b"/>
                <a:pathLst>
                  <a:path w="251889" h="323" extrusionOk="0">
                    <a:moveTo>
                      <a:pt x="0" y="1"/>
                    </a:moveTo>
                    <a:lnTo>
                      <a:pt x="0" y="322"/>
                    </a:lnTo>
                    <a:lnTo>
                      <a:pt x="251889" y="322"/>
                    </a:lnTo>
                    <a:lnTo>
                      <a:pt x="25188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90" name="Google Shape;6590;p46"/>
              <p:cNvSpPr/>
              <p:nvPr/>
            </p:nvSpPr>
            <p:spPr>
              <a:xfrm>
                <a:off x="640550" y="3028175"/>
                <a:ext cx="6297225" cy="8075"/>
              </a:xfrm>
              <a:custGeom>
                <a:avLst/>
                <a:gdLst/>
                <a:ahLst/>
                <a:cxnLst/>
                <a:rect l="l" t="t" r="r" b="b"/>
                <a:pathLst>
                  <a:path w="251889" h="323" extrusionOk="0">
                    <a:moveTo>
                      <a:pt x="0" y="1"/>
                    </a:moveTo>
                    <a:lnTo>
                      <a:pt x="0" y="322"/>
                    </a:lnTo>
                    <a:lnTo>
                      <a:pt x="251889" y="322"/>
                    </a:lnTo>
                    <a:lnTo>
                      <a:pt x="25188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91" name="Google Shape;6591;p46"/>
              <p:cNvSpPr/>
              <p:nvPr/>
            </p:nvSpPr>
            <p:spPr>
              <a:xfrm>
                <a:off x="640550" y="3117775"/>
                <a:ext cx="6297225" cy="8350"/>
              </a:xfrm>
              <a:custGeom>
                <a:avLst/>
                <a:gdLst/>
                <a:ahLst/>
                <a:cxnLst/>
                <a:rect l="l" t="t" r="r" b="b"/>
                <a:pathLst>
                  <a:path w="251889" h="334" extrusionOk="0">
                    <a:moveTo>
                      <a:pt x="0" y="0"/>
                    </a:moveTo>
                    <a:lnTo>
                      <a:pt x="0" y="334"/>
                    </a:lnTo>
                    <a:lnTo>
                      <a:pt x="251889" y="334"/>
                    </a:lnTo>
                    <a:lnTo>
                      <a:pt x="25188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92" name="Google Shape;6592;p46"/>
              <p:cNvSpPr/>
              <p:nvPr/>
            </p:nvSpPr>
            <p:spPr>
              <a:xfrm>
                <a:off x="640550" y="3207375"/>
                <a:ext cx="6297225" cy="8350"/>
              </a:xfrm>
              <a:custGeom>
                <a:avLst/>
                <a:gdLst/>
                <a:ahLst/>
                <a:cxnLst/>
                <a:rect l="l" t="t" r="r" b="b"/>
                <a:pathLst>
                  <a:path w="251889" h="334" extrusionOk="0">
                    <a:moveTo>
                      <a:pt x="0" y="0"/>
                    </a:moveTo>
                    <a:lnTo>
                      <a:pt x="0" y="334"/>
                    </a:lnTo>
                    <a:lnTo>
                      <a:pt x="251889" y="334"/>
                    </a:lnTo>
                    <a:lnTo>
                      <a:pt x="25188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93" name="Google Shape;6593;p46"/>
              <p:cNvSpPr/>
              <p:nvPr/>
            </p:nvSpPr>
            <p:spPr>
              <a:xfrm>
                <a:off x="640550" y="3296975"/>
                <a:ext cx="6297225" cy="8350"/>
              </a:xfrm>
              <a:custGeom>
                <a:avLst/>
                <a:gdLst/>
                <a:ahLst/>
                <a:cxnLst/>
                <a:rect l="l" t="t" r="r" b="b"/>
                <a:pathLst>
                  <a:path w="251889" h="334" extrusionOk="0">
                    <a:moveTo>
                      <a:pt x="0" y="0"/>
                    </a:moveTo>
                    <a:lnTo>
                      <a:pt x="0" y="333"/>
                    </a:lnTo>
                    <a:lnTo>
                      <a:pt x="251889" y="333"/>
                    </a:lnTo>
                    <a:lnTo>
                      <a:pt x="25188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94" name="Google Shape;6594;p46"/>
              <p:cNvSpPr/>
              <p:nvPr/>
            </p:nvSpPr>
            <p:spPr>
              <a:xfrm>
                <a:off x="640550" y="3386850"/>
                <a:ext cx="6297225" cy="8075"/>
              </a:xfrm>
              <a:custGeom>
                <a:avLst/>
                <a:gdLst/>
                <a:ahLst/>
                <a:cxnLst/>
                <a:rect l="l" t="t" r="r" b="b"/>
                <a:pathLst>
                  <a:path w="251889" h="323" extrusionOk="0">
                    <a:moveTo>
                      <a:pt x="0" y="1"/>
                    </a:moveTo>
                    <a:lnTo>
                      <a:pt x="0" y="322"/>
                    </a:lnTo>
                    <a:lnTo>
                      <a:pt x="251889" y="322"/>
                    </a:lnTo>
                    <a:lnTo>
                      <a:pt x="25188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95" name="Google Shape;6595;p46"/>
              <p:cNvSpPr/>
              <p:nvPr/>
            </p:nvSpPr>
            <p:spPr>
              <a:xfrm>
                <a:off x="640550" y="3476450"/>
                <a:ext cx="6297225" cy="8050"/>
              </a:xfrm>
              <a:custGeom>
                <a:avLst/>
                <a:gdLst/>
                <a:ahLst/>
                <a:cxnLst/>
                <a:rect l="l" t="t" r="r" b="b"/>
                <a:pathLst>
                  <a:path w="251889" h="322" extrusionOk="0">
                    <a:moveTo>
                      <a:pt x="0" y="1"/>
                    </a:moveTo>
                    <a:lnTo>
                      <a:pt x="0" y="322"/>
                    </a:lnTo>
                    <a:lnTo>
                      <a:pt x="251889" y="322"/>
                    </a:lnTo>
                    <a:lnTo>
                      <a:pt x="25188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96" name="Google Shape;6596;p46"/>
              <p:cNvSpPr/>
              <p:nvPr/>
            </p:nvSpPr>
            <p:spPr>
              <a:xfrm>
                <a:off x="640550" y="3566050"/>
                <a:ext cx="6297225" cy="8350"/>
              </a:xfrm>
              <a:custGeom>
                <a:avLst/>
                <a:gdLst/>
                <a:ahLst/>
                <a:cxnLst/>
                <a:rect l="l" t="t" r="r" b="b"/>
                <a:pathLst>
                  <a:path w="251889" h="334" extrusionOk="0">
                    <a:moveTo>
                      <a:pt x="0" y="0"/>
                    </a:moveTo>
                    <a:lnTo>
                      <a:pt x="0" y="334"/>
                    </a:lnTo>
                    <a:lnTo>
                      <a:pt x="251889" y="334"/>
                    </a:lnTo>
                    <a:lnTo>
                      <a:pt x="25188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97" name="Google Shape;6597;p46"/>
              <p:cNvSpPr/>
              <p:nvPr/>
            </p:nvSpPr>
            <p:spPr>
              <a:xfrm>
                <a:off x="640550" y="3655925"/>
                <a:ext cx="6297225" cy="8075"/>
              </a:xfrm>
              <a:custGeom>
                <a:avLst/>
                <a:gdLst/>
                <a:ahLst/>
                <a:cxnLst/>
                <a:rect l="l" t="t" r="r" b="b"/>
                <a:pathLst>
                  <a:path w="251889" h="323" extrusionOk="0">
                    <a:moveTo>
                      <a:pt x="0" y="1"/>
                    </a:moveTo>
                    <a:lnTo>
                      <a:pt x="0" y="322"/>
                    </a:lnTo>
                    <a:lnTo>
                      <a:pt x="251889" y="322"/>
                    </a:lnTo>
                    <a:lnTo>
                      <a:pt x="25188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98" name="Google Shape;6598;p46"/>
              <p:cNvSpPr/>
              <p:nvPr/>
            </p:nvSpPr>
            <p:spPr>
              <a:xfrm>
                <a:off x="640550" y="3745525"/>
                <a:ext cx="6297225" cy="8075"/>
              </a:xfrm>
              <a:custGeom>
                <a:avLst/>
                <a:gdLst/>
                <a:ahLst/>
                <a:cxnLst/>
                <a:rect l="l" t="t" r="r" b="b"/>
                <a:pathLst>
                  <a:path w="251889" h="323" extrusionOk="0">
                    <a:moveTo>
                      <a:pt x="0" y="1"/>
                    </a:moveTo>
                    <a:lnTo>
                      <a:pt x="0" y="322"/>
                    </a:lnTo>
                    <a:lnTo>
                      <a:pt x="251889" y="322"/>
                    </a:lnTo>
                    <a:lnTo>
                      <a:pt x="25188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99" name="Google Shape;6599;p46"/>
              <p:cNvSpPr/>
              <p:nvPr/>
            </p:nvSpPr>
            <p:spPr>
              <a:xfrm>
                <a:off x="640550" y="3835125"/>
                <a:ext cx="6297225" cy="8350"/>
              </a:xfrm>
              <a:custGeom>
                <a:avLst/>
                <a:gdLst/>
                <a:ahLst/>
                <a:cxnLst/>
                <a:rect l="l" t="t" r="r" b="b"/>
                <a:pathLst>
                  <a:path w="251889" h="334" extrusionOk="0">
                    <a:moveTo>
                      <a:pt x="0" y="1"/>
                    </a:moveTo>
                    <a:lnTo>
                      <a:pt x="0" y="334"/>
                    </a:lnTo>
                    <a:lnTo>
                      <a:pt x="251889" y="334"/>
                    </a:lnTo>
                    <a:lnTo>
                      <a:pt x="25188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00" name="Google Shape;6600;p46"/>
              <p:cNvSpPr/>
              <p:nvPr/>
            </p:nvSpPr>
            <p:spPr>
              <a:xfrm>
                <a:off x="640550" y="3924725"/>
                <a:ext cx="6297225" cy="8350"/>
              </a:xfrm>
              <a:custGeom>
                <a:avLst/>
                <a:gdLst/>
                <a:ahLst/>
                <a:cxnLst/>
                <a:rect l="l" t="t" r="r" b="b"/>
                <a:pathLst>
                  <a:path w="251889" h="334" extrusionOk="0">
                    <a:moveTo>
                      <a:pt x="0" y="0"/>
                    </a:moveTo>
                    <a:lnTo>
                      <a:pt x="0" y="334"/>
                    </a:lnTo>
                    <a:lnTo>
                      <a:pt x="251889" y="334"/>
                    </a:lnTo>
                    <a:lnTo>
                      <a:pt x="25188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01" name="Google Shape;6601;p46"/>
              <p:cNvSpPr/>
              <p:nvPr/>
            </p:nvSpPr>
            <p:spPr>
              <a:xfrm>
                <a:off x="640550" y="4014600"/>
                <a:ext cx="6297225" cy="8075"/>
              </a:xfrm>
              <a:custGeom>
                <a:avLst/>
                <a:gdLst/>
                <a:ahLst/>
                <a:cxnLst/>
                <a:rect l="l" t="t" r="r" b="b"/>
                <a:pathLst>
                  <a:path w="251889" h="323" extrusionOk="0">
                    <a:moveTo>
                      <a:pt x="0" y="1"/>
                    </a:moveTo>
                    <a:lnTo>
                      <a:pt x="0" y="322"/>
                    </a:lnTo>
                    <a:lnTo>
                      <a:pt x="251889" y="322"/>
                    </a:lnTo>
                    <a:lnTo>
                      <a:pt x="25188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02" name="Google Shape;6602;p46"/>
              <p:cNvSpPr/>
              <p:nvPr/>
            </p:nvSpPr>
            <p:spPr>
              <a:xfrm>
                <a:off x="640550" y="4104200"/>
                <a:ext cx="6297225" cy="8075"/>
              </a:xfrm>
              <a:custGeom>
                <a:avLst/>
                <a:gdLst/>
                <a:ahLst/>
                <a:cxnLst/>
                <a:rect l="l" t="t" r="r" b="b"/>
                <a:pathLst>
                  <a:path w="251889" h="323" extrusionOk="0">
                    <a:moveTo>
                      <a:pt x="0" y="1"/>
                    </a:moveTo>
                    <a:lnTo>
                      <a:pt x="0" y="322"/>
                    </a:lnTo>
                    <a:lnTo>
                      <a:pt x="251889" y="322"/>
                    </a:lnTo>
                    <a:lnTo>
                      <a:pt x="25188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03" name="Google Shape;6603;p46"/>
              <p:cNvSpPr/>
              <p:nvPr/>
            </p:nvSpPr>
            <p:spPr>
              <a:xfrm>
                <a:off x="640550" y="4193800"/>
                <a:ext cx="6297225" cy="8050"/>
              </a:xfrm>
              <a:custGeom>
                <a:avLst/>
                <a:gdLst/>
                <a:ahLst/>
                <a:cxnLst/>
                <a:rect l="l" t="t" r="r" b="b"/>
                <a:pathLst>
                  <a:path w="251889" h="322" extrusionOk="0">
                    <a:moveTo>
                      <a:pt x="0" y="1"/>
                    </a:moveTo>
                    <a:lnTo>
                      <a:pt x="0" y="322"/>
                    </a:lnTo>
                    <a:lnTo>
                      <a:pt x="251889" y="322"/>
                    </a:lnTo>
                    <a:lnTo>
                      <a:pt x="25188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04" name="Google Shape;6604;p46"/>
              <p:cNvSpPr/>
              <p:nvPr/>
            </p:nvSpPr>
            <p:spPr>
              <a:xfrm>
                <a:off x="640550" y="4283400"/>
                <a:ext cx="6297225" cy="8350"/>
              </a:xfrm>
              <a:custGeom>
                <a:avLst/>
                <a:gdLst/>
                <a:ahLst/>
                <a:cxnLst/>
                <a:rect l="l" t="t" r="r" b="b"/>
                <a:pathLst>
                  <a:path w="251889" h="334" extrusionOk="0">
                    <a:moveTo>
                      <a:pt x="0" y="0"/>
                    </a:moveTo>
                    <a:lnTo>
                      <a:pt x="0" y="334"/>
                    </a:lnTo>
                    <a:lnTo>
                      <a:pt x="251889" y="334"/>
                    </a:lnTo>
                    <a:lnTo>
                      <a:pt x="25188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05" name="Google Shape;6605;p46"/>
              <p:cNvSpPr/>
              <p:nvPr/>
            </p:nvSpPr>
            <p:spPr>
              <a:xfrm>
                <a:off x="640550" y="4373000"/>
                <a:ext cx="6297225" cy="8350"/>
              </a:xfrm>
              <a:custGeom>
                <a:avLst/>
                <a:gdLst/>
                <a:ahLst/>
                <a:cxnLst/>
                <a:rect l="l" t="t" r="r" b="b"/>
                <a:pathLst>
                  <a:path w="251889" h="334" extrusionOk="0">
                    <a:moveTo>
                      <a:pt x="0" y="0"/>
                    </a:moveTo>
                    <a:lnTo>
                      <a:pt x="0" y="333"/>
                    </a:lnTo>
                    <a:lnTo>
                      <a:pt x="251889" y="333"/>
                    </a:lnTo>
                    <a:lnTo>
                      <a:pt x="25188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06" name="Google Shape;6606;p46"/>
              <p:cNvSpPr/>
              <p:nvPr/>
            </p:nvSpPr>
            <p:spPr>
              <a:xfrm>
                <a:off x="640550" y="4462875"/>
                <a:ext cx="6297225" cy="8075"/>
              </a:xfrm>
              <a:custGeom>
                <a:avLst/>
                <a:gdLst/>
                <a:ahLst/>
                <a:cxnLst/>
                <a:rect l="l" t="t" r="r" b="b"/>
                <a:pathLst>
                  <a:path w="251889" h="323" extrusionOk="0">
                    <a:moveTo>
                      <a:pt x="0" y="1"/>
                    </a:moveTo>
                    <a:lnTo>
                      <a:pt x="0" y="322"/>
                    </a:lnTo>
                    <a:lnTo>
                      <a:pt x="251889" y="322"/>
                    </a:lnTo>
                    <a:lnTo>
                      <a:pt x="25188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07" name="Google Shape;6607;p46"/>
              <p:cNvSpPr/>
              <p:nvPr/>
            </p:nvSpPr>
            <p:spPr>
              <a:xfrm>
                <a:off x="5158975" y="1059475"/>
                <a:ext cx="11025" cy="3528150"/>
              </a:xfrm>
              <a:custGeom>
                <a:avLst/>
                <a:gdLst/>
                <a:ahLst/>
                <a:cxnLst/>
                <a:rect l="l" t="t" r="r" b="b"/>
                <a:pathLst>
                  <a:path w="441" h="141126" extrusionOk="0">
                    <a:moveTo>
                      <a:pt x="0" y="1"/>
                    </a:moveTo>
                    <a:lnTo>
                      <a:pt x="0" y="141125"/>
                    </a:lnTo>
                    <a:lnTo>
                      <a:pt x="441" y="141125"/>
                    </a:lnTo>
                    <a:lnTo>
                      <a:pt x="44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08" name="Google Shape;6608;p46"/>
              <p:cNvSpPr/>
              <p:nvPr/>
            </p:nvSpPr>
            <p:spPr>
              <a:xfrm>
                <a:off x="5039900" y="1059475"/>
                <a:ext cx="11050" cy="3528150"/>
              </a:xfrm>
              <a:custGeom>
                <a:avLst/>
                <a:gdLst/>
                <a:ahLst/>
                <a:cxnLst/>
                <a:rect l="l" t="t" r="r" b="b"/>
                <a:pathLst>
                  <a:path w="442" h="141126" extrusionOk="0">
                    <a:moveTo>
                      <a:pt x="1" y="1"/>
                    </a:moveTo>
                    <a:lnTo>
                      <a:pt x="1" y="141125"/>
                    </a:lnTo>
                    <a:lnTo>
                      <a:pt x="441" y="141125"/>
                    </a:lnTo>
                    <a:lnTo>
                      <a:pt x="44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09" name="Google Shape;6609;p46"/>
              <p:cNvSpPr/>
              <p:nvPr/>
            </p:nvSpPr>
            <p:spPr>
              <a:xfrm>
                <a:off x="4920850" y="1059475"/>
                <a:ext cx="11025" cy="3528150"/>
              </a:xfrm>
              <a:custGeom>
                <a:avLst/>
                <a:gdLst/>
                <a:ahLst/>
                <a:cxnLst/>
                <a:rect l="l" t="t" r="r" b="b"/>
                <a:pathLst>
                  <a:path w="441" h="141126" extrusionOk="0">
                    <a:moveTo>
                      <a:pt x="0" y="1"/>
                    </a:moveTo>
                    <a:lnTo>
                      <a:pt x="0" y="141125"/>
                    </a:lnTo>
                    <a:lnTo>
                      <a:pt x="441" y="141125"/>
                    </a:lnTo>
                    <a:lnTo>
                      <a:pt x="44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10" name="Google Shape;6610;p46"/>
              <p:cNvSpPr/>
              <p:nvPr/>
            </p:nvSpPr>
            <p:spPr>
              <a:xfrm>
                <a:off x="4802375" y="1059475"/>
                <a:ext cx="10750" cy="3528150"/>
              </a:xfrm>
              <a:custGeom>
                <a:avLst/>
                <a:gdLst/>
                <a:ahLst/>
                <a:cxnLst/>
                <a:rect l="l" t="t" r="r" b="b"/>
                <a:pathLst>
                  <a:path w="430" h="141126" extrusionOk="0">
                    <a:moveTo>
                      <a:pt x="0" y="1"/>
                    </a:moveTo>
                    <a:lnTo>
                      <a:pt x="0"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11" name="Google Shape;6611;p46"/>
              <p:cNvSpPr/>
              <p:nvPr/>
            </p:nvSpPr>
            <p:spPr>
              <a:xfrm>
                <a:off x="4683300" y="1059475"/>
                <a:ext cx="10750" cy="3528150"/>
              </a:xfrm>
              <a:custGeom>
                <a:avLst/>
                <a:gdLst/>
                <a:ahLst/>
                <a:cxnLst/>
                <a:rect l="l" t="t" r="r" b="b"/>
                <a:pathLst>
                  <a:path w="430" h="141126" extrusionOk="0">
                    <a:moveTo>
                      <a:pt x="1" y="1"/>
                    </a:moveTo>
                    <a:lnTo>
                      <a:pt x="1" y="141125"/>
                    </a:lnTo>
                    <a:lnTo>
                      <a:pt x="430" y="141125"/>
                    </a:lnTo>
                    <a:lnTo>
                      <a:pt x="430"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12" name="Google Shape;6612;p46"/>
              <p:cNvSpPr/>
              <p:nvPr/>
            </p:nvSpPr>
            <p:spPr>
              <a:xfrm>
                <a:off x="4564250" y="1059475"/>
                <a:ext cx="10750" cy="3528150"/>
              </a:xfrm>
              <a:custGeom>
                <a:avLst/>
                <a:gdLst/>
                <a:ahLst/>
                <a:cxnLst/>
                <a:rect l="l" t="t" r="r" b="b"/>
                <a:pathLst>
                  <a:path w="430" h="141126" extrusionOk="0">
                    <a:moveTo>
                      <a:pt x="0" y="1"/>
                    </a:moveTo>
                    <a:lnTo>
                      <a:pt x="0"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13" name="Google Shape;6613;p46"/>
              <p:cNvSpPr/>
              <p:nvPr/>
            </p:nvSpPr>
            <p:spPr>
              <a:xfrm>
                <a:off x="4445475" y="1059475"/>
                <a:ext cx="10750" cy="3528150"/>
              </a:xfrm>
              <a:custGeom>
                <a:avLst/>
                <a:gdLst/>
                <a:ahLst/>
                <a:cxnLst/>
                <a:rect l="l" t="t" r="r" b="b"/>
                <a:pathLst>
                  <a:path w="430" h="141126" extrusionOk="0">
                    <a:moveTo>
                      <a:pt x="1" y="1"/>
                    </a:moveTo>
                    <a:lnTo>
                      <a:pt x="1"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14" name="Google Shape;6614;p46"/>
              <p:cNvSpPr/>
              <p:nvPr/>
            </p:nvSpPr>
            <p:spPr>
              <a:xfrm>
                <a:off x="4326425" y="1059475"/>
                <a:ext cx="10725" cy="3528150"/>
              </a:xfrm>
              <a:custGeom>
                <a:avLst/>
                <a:gdLst/>
                <a:ahLst/>
                <a:cxnLst/>
                <a:rect l="l" t="t" r="r" b="b"/>
                <a:pathLst>
                  <a:path w="429" h="141126" extrusionOk="0">
                    <a:moveTo>
                      <a:pt x="0" y="1"/>
                    </a:moveTo>
                    <a:lnTo>
                      <a:pt x="0"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15" name="Google Shape;6615;p46"/>
              <p:cNvSpPr/>
              <p:nvPr/>
            </p:nvSpPr>
            <p:spPr>
              <a:xfrm>
                <a:off x="4207350" y="1059475"/>
                <a:ext cx="10750" cy="3528150"/>
              </a:xfrm>
              <a:custGeom>
                <a:avLst/>
                <a:gdLst/>
                <a:ahLst/>
                <a:cxnLst/>
                <a:rect l="l" t="t" r="r" b="b"/>
                <a:pathLst>
                  <a:path w="430" h="141126" extrusionOk="0">
                    <a:moveTo>
                      <a:pt x="1" y="1"/>
                    </a:moveTo>
                    <a:lnTo>
                      <a:pt x="1"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16" name="Google Shape;6616;p46"/>
              <p:cNvSpPr/>
              <p:nvPr/>
            </p:nvSpPr>
            <p:spPr>
              <a:xfrm>
                <a:off x="4088600" y="1059475"/>
                <a:ext cx="11025" cy="3528150"/>
              </a:xfrm>
              <a:custGeom>
                <a:avLst/>
                <a:gdLst/>
                <a:ahLst/>
                <a:cxnLst/>
                <a:rect l="l" t="t" r="r" b="b"/>
                <a:pathLst>
                  <a:path w="441" h="141126" extrusionOk="0">
                    <a:moveTo>
                      <a:pt x="0" y="1"/>
                    </a:moveTo>
                    <a:lnTo>
                      <a:pt x="0" y="141125"/>
                    </a:lnTo>
                    <a:lnTo>
                      <a:pt x="441" y="141125"/>
                    </a:lnTo>
                    <a:lnTo>
                      <a:pt x="44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17" name="Google Shape;6617;p46"/>
              <p:cNvSpPr/>
              <p:nvPr/>
            </p:nvSpPr>
            <p:spPr>
              <a:xfrm>
                <a:off x="3969525" y="1059475"/>
                <a:ext cx="11050" cy="3528150"/>
              </a:xfrm>
              <a:custGeom>
                <a:avLst/>
                <a:gdLst/>
                <a:ahLst/>
                <a:cxnLst/>
                <a:rect l="l" t="t" r="r" b="b"/>
                <a:pathLst>
                  <a:path w="442" h="141126" extrusionOk="0">
                    <a:moveTo>
                      <a:pt x="1" y="1"/>
                    </a:moveTo>
                    <a:lnTo>
                      <a:pt x="1" y="141125"/>
                    </a:lnTo>
                    <a:lnTo>
                      <a:pt x="441" y="141125"/>
                    </a:lnTo>
                    <a:lnTo>
                      <a:pt x="44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18" name="Google Shape;6618;p46"/>
              <p:cNvSpPr/>
              <p:nvPr/>
            </p:nvSpPr>
            <p:spPr>
              <a:xfrm>
                <a:off x="3850475" y="1059475"/>
                <a:ext cx="11025" cy="3528150"/>
              </a:xfrm>
              <a:custGeom>
                <a:avLst/>
                <a:gdLst/>
                <a:ahLst/>
                <a:cxnLst/>
                <a:rect l="l" t="t" r="r" b="b"/>
                <a:pathLst>
                  <a:path w="441" h="141126" extrusionOk="0">
                    <a:moveTo>
                      <a:pt x="0" y="1"/>
                    </a:moveTo>
                    <a:lnTo>
                      <a:pt x="0" y="141125"/>
                    </a:lnTo>
                    <a:lnTo>
                      <a:pt x="441" y="141125"/>
                    </a:lnTo>
                    <a:lnTo>
                      <a:pt x="44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19" name="Google Shape;6619;p46"/>
              <p:cNvSpPr/>
              <p:nvPr/>
            </p:nvSpPr>
            <p:spPr>
              <a:xfrm>
                <a:off x="3732000" y="1059475"/>
                <a:ext cx="10750" cy="3528150"/>
              </a:xfrm>
              <a:custGeom>
                <a:avLst/>
                <a:gdLst/>
                <a:ahLst/>
                <a:cxnLst/>
                <a:rect l="l" t="t" r="r" b="b"/>
                <a:pathLst>
                  <a:path w="430" h="141126" extrusionOk="0">
                    <a:moveTo>
                      <a:pt x="1" y="1"/>
                    </a:moveTo>
                    <a:lnTo>
                      <a:pt x="1"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20" name="Google Shape;6620;p46"/>
              <p:cNvSpPr/>
              <p:nvPr/>
            </p:nvSpPr>
            <p:spPr>
              <a:xfrm>
                <a:off x="3612950" y="1059475"/>
                <a:ext cx="10725" cy="3528150"/>
              </a:xfrm>
              <a:custGeom>
                <a:avLst/>
                <a:gdLst/>
                <a:ahLst/>
                <a:cxnLst/>
                <a:rect l="l" t="t" r="r" b="b"/>
                <a:pathLst>
                  <a:path w="429" h="141126" extrusionOk="0">
                    <a:moveTo>
                      <a:pt x="0" y="1"/>
                    </a:moveTo>
                    <a:lnTo>
                      <a:pt x="0"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21" name="Google Shape;6621;p46"/>
              <p:cNvSpPr/>
              <p:nvPr/>
            </p:nvSpPr>
            <p:spPr>
              <a:xfrm>
                <a:off x="3493875" y="1059475"/>
                <a:ext cx="10750" cy="3528150"/>
              </a:xfrm>
              <a:custGeom>
                <a:avLst/>
                <a:gdLst/>
                <a:ahLst/>
                <a:cxnLst/>
                <a:rect l="l" t="t" r="r" b="b"/>
                <a:pathLst>
                  <a:path w="430" h="141126" extrusionOk="0">
                    <a:moveTo>
                      <a:pt x="1" y="1"/>
                    </a:moveTo>
                    <a:lnTo>
                      <a:pt x="1"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22" name="Google Shape;6622;p46"/>
              <p:cNvSpPr/>
              <p:nvPr/>
            </p:nvSpPr>
            <p:spPr>
              <a:xfrm>
                <a:off x="3375100" y="1059475"/>
                <a:ext cx="10750" cy="3528150"/>
              </a:xfrm>
              <a:custGeom>
                <a:avLst/>
                <a:gdLst/>
                <a:ahLst/>
                <a:cxnLst/>
                <a:rect l="l" t="t" r="r" b="b"/>
                <a:pathLst>
                  <a:path w="430" h="141126" extrusionOk="0">
                    <a:moveTo>
                      <a:pt x="1" y="1"/>
                    </a:moveTo>
                    <a:lnTo>
                      <a:pt x="1" y="141125"/>
                    </a:lnTo>
                    <a:lnTo>
                      <a:pt x="430" y="141125"/>
                    </a:lnTo>
                    <a:lnTo>
                      <a:pt x="430"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23" name="Google Shape;6623;p46"/>
              <p:cNvSpPr/>
              <p:nvPr/>
            </p:nvSpPr>
            <p:spPr>
              <a:xfrm>
                <a:off x="3256050" y="1059475"/>
                <a:ext cx="10750" cy="3528150"/>
              </a:xfrm>
              <a:custGeom>
                <a:avLst/>
                <a:gdLst/>
                <a:ahLst/>
                <a:cxnLst/>
                <a:rect l="l" t="t" r="r" b="b"/>
                <a:pathLst>
                  <a:path w="430" h="141126" extrusionOk="0">
                    <a:moveTo>
                      <a:pt x="0" y="1"/>
                    </a:moveTo>
                    <a:lnTo>
                      <a:pt x="0"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24" name="Google Shape;6624;p46"/>
              <p:cNvSpPr/>
              <p:nvPr/>
            </p:nvSpPr>
            <p:spPr>
              <a:xfrm>
                <a:off x="3136975" y="1059475"/>
                <a:ext cx="10750" cy="3528150"/>
              </a:xfrm>
              <a:custGeom>
                <a:avLst/>
                <a:gdLst/>
                <a:ahLst/>
                <a:cxnLst/>
                <a:rect l="l" t="t" r="r" b="b"/>
                <a:pathLst>
                  <a:path w="430" h="141126" extrusionOk="0">
                    <a:moveTo>
                      <a:pt x="1" y="1"/>
                    </a:moveTo>
                    <a:lnTo>
                      <a:pt x="1" y="141125"/>
                    </a:lnTo>
                    <a:lnTo>
                      <a:pt x="430" y="141125"/>
                    </a:lnTo>
                    <a:lnTo>
                      <a:pt x="430"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25" name="Google Shape;6625;p46"/>
              <p:cNvSpPr/>
              <p:nvPr/>
            </p:nvSpPr>
            <p:spPr>
              <a:xfrm>
                <a:off x="3018225" y="1059475"/>
                <a:ext cx="10725" cy="3528150"/>
              </a:xfrm>
              <a:custGeom>
                <a:avLst/>
                <a:gdLst/>
                <a:ahLst/>
                <a:cxnLst/>
                <a:rect l="l" t="t" r="r" b="b"/>
                <a:pathLst>
                  <a:path w="429" h="141126" extrusionOk="0">
                    <a:moveTo>
                      <a:pt x="0" y="1"/>
                    </a:moveTo>
                    <a:lnTo>
                      <a:pt x="0"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26" name="Google Shape;6626;p46"/>
              <p:cNvSpPr/>
              <p:nvPr/>
            </p:nvSpPr>
            <p:spPr>
              <a:xfrm>
                <a:off x="2899150" y="1059475"/>
                <a:ext cx="10750" cy="3528150"/>
              </a:xfrm>
              <a:custGeom>
                <a:avLst/>
                <a:gdLst/>
                <a:ahLst/>
                <a:cxnLst/>
                <a:rect l="l" t="t" r="r" b="b"/>
                <a:pathLst>
                  <a:path w="430" h="141126" extrusionOk="0">
                    <a:moveTo>
                      <a:pt x="1" y="1"/>
                    </a:moveTo>
                    <a:lnTo>
                      <a:pt x="1" y="141125"/>
                    </a:lnTo>
                    <a:lnTo>
                      <a:pt x="430" y="141125"/>
                    </a:lnTo>
                    <a:lnTo>
                      <a:pt x="430"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27" name="Google Shape;6627;p46"/>
              <p:cNvSpPr/>
              <p:nvPr/>
            </p:nvSpPr>
            <p:spPr>
              <a:xfrm>
                <a:off x="2780100" y="1059475"/>
                <a:ext cx="10725" cy="3528150"/>
              </a:xfrm>
              <a:custGeom>
                <a:avLst/>
                <a:gdLst/>
                <a:ahLst/>
                <a:cxnLst/>
                <a:rect l="l" t="t" r="r" b="b"/>
                <a:pathLst>
                  <a:path w="429" h="141126" extrusionOk="0">
                    <a:moveTo>
                      <a:pt x="0" y="1"/>
                    </a:moveTo>
                    <a:lnTo>
                      <a:pt x="0"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28" name="Google Shape;6628;p46"/>
              <p:cNvSpPr/>
              <p:nvPr/>
            </p:nvSpPr>
            <p:spPr>
              <a:xfrm>
                <a:off x="2661325" y="1059475"/>
                <a:ext cx="10750" cy="3528150"/>
              </a:xfrm>
              <a:custGeom>
                <a:avLst/>
                <a:gdLst/>
                <a:ahLst/>
                <a:cxnLst/>
                <a:rect l="l" t="t" r="r" b="b"/>
                <a:pathLst>
                  <a:path w="430" h="141126" extrusionOk="0">
                    <a:moveTo>
                      <a:pt x="1" y="1"/>
                    </a:moveTo>
                    <a:lnTo>
                      <a:pt x="1"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29" name="Google Shape;6629;p46"/>
              <p:cNvSpPr/>
              <p:nvPr/>
            </p:nvSpPr>
            <p:spPr>
              <a:xfrm>
                <a:off x="6824350" y="1059475"/>
                <a:ext cx="11050" cy="3528150"/>
              </a:xfrm>
              <a:custGeom>
                <a:avLst/>
                <a:gdLst/>
                <a:ahLst/>
                <a:cxnLst/>
                <a:rect l="l" t="t" r="r" b="b"/>
                <a:pathLst>
                  <a:path w="442" h="141126" extrusionOk="0">
                    <a:moveTo>
                      <a:pt x="1" y="1"/>
                    </a:moveTo>
                    <a:lnTo>
                      <a:pt x="1" y="141125"/>
                    </a:lnTo>
                    <a:lnTo>
                      <a:pt x="441" y="141125"/>
                    </a:lnTo>
                    <a:lnTo>
                      <a:pt x="44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30" name="Google Shape;6630;p46"/>
              <p:cNvSpPr/>
              <p:nvPr/>
            </p:nvSpPr>
            <p:spPr>
              <a:xfrm>
                <a:off x="6705875" y="1059475"/>
                <a:ext cx="10750" cy="3528150"/>
              </a:xfrm>
              <a:custGeom>
                <a:avLst/>
                <a:gdLst/>
                <a:ahLst/>
                <a:cxnLst/>
                <a:rect l="l" t="t" r="r" b="b"/>
                <a:pathLst>
                  <a:path w="430" h="141126" extrusionOk="0">
                    <a:moveTo>
                      <a:pt x="1" y="1"/>
                    </a:moveTo>
                    <a:lnTo>
                      <a:pt x="1" y="141125"/>
                    </a:lnTo>
                    <a:lnTo>
                      <a:pt x="430" y="141125"/>
                    </a:lnTo>
                    <a:lnTo>
                      <a:pt x="430"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31" name="Google Shape;6631;p46"/>
              <p:cNvSpPr/>
              <p:nvPr/>
            </p:nvSpPr>
            <p:spPr>
              <a:xfrm>
                <a:off x="6586825" y="1059475"/>
                <a:ext cx="10750" cy="3528150"/>
              </a:xfrm>
              <a:custGeom>
                <a:avLst/>
                <a:gdLst/>
                <a:ahLst/>
                <a:cxnLst/>
                <a:rect l="l" t="t" r="r" b="b"/>
                <a:pathLst>
                  <a:path w="430" h="141126" extrusionOk="0">
                    <a:moveTo>
                      <a:pt x="0" y="1"/>
                    </a:moveTo>
                    <a:lnTo>
                      <a:pt x="0"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32" name="Google Shape;6632;p46"/>
              <p:cNvSpPr/>
              <p:nvPr/>
            </p:nvSpPr>
            <p:spPr>
              <a:xfrm>
                <a:off x="6467750" y="1059475"/>
                <a:ext cx="10750" cy="3528150"/>
              </a:xfrm>
              <a:custGeom>
                <a:avLst/>
                <a:gdLst/>
                <a:ahLst/>
                <a:cxnLst/>
                <a:rect l="l" t="t" r="r" b="b"/>
                <a:pathLst>
                  <a:path w="430" h="141126" extrusionOk="0">
                    <a:moveTo>
                      <a:pt x="1" y="1"/>
                    </a:moveTo>
                    <a:lnTo>
                      <a:pt x="1" y="141125"/>
                    </a:lnTo>
                    <a:lnTo>
                      <a:pt x="430" y="141125"/>
                    </a:lnTo>
                    <a:lnTo>
                      <a:pt x="430"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33" name="Google Shape;6633;p46"/>
              <p:cNvSpPr/>
              <p:nvPr/>
            </p:nvSpPr>
            <p:spPr>
              <a:xfrm>
                <a:off x="6349000" y="1059475"/>
                <a:ext cx="10725" cy="3528150"/>
              </a:xfrm>
              <a:custGeom>
                <a:avLst/>
                <a:gdLst/>
                <a:ahLst/>
                <a:cxnLst/>
                <a:rect l="l" t="t" r="r" b="b"/>
                <a:pathLst>
                  <a:path w="429" h="141126" extrusionOk="0">
                    <a:moveTo>
                      <a:pt x="0" y="1"/>
                    </a:moveTo>
                    <a:lnTo>
                      <a:pt x="0"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34" name="Google Shape;6634;p46"/>
              <p:cNvSpPr/>
              <p:nvPr/>
            </p:nvSpPr>
            <p:spPr>
              <a:xfrm>
                <a:off x="6229925" y="1059475"/>
                <a:ext cx="10750" cy="3528150"/>
              </a:xfrm>
              <a:custGeom>
                <a:avLst/>
                <a:gdLst/>
                <a:ahLst/>
                <a:cxnLst/>
                <a:rect l="l" t="t" r="r" b="b"/>
                <a:pathLst>
                  <a:path w="430" h="141126" extrusionOk="0">
                    <a:moveTo>
                      <a:pt x="1" y="1"/>
                    </a:moveTo>
                    <a:lnTo>
                      <a:pt x="1"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35" name="Google Shape;6635;p46"/>
              <p:cNvSpPr/>
              <p:nvPr/>
            </p:nvSpPr>
            <p:spPr>
              <a:xfrm>
                <a:off x="6110875" y="1059475"/>
                <a:ext cx="10725" cy="3528150"/>
              </a:xfrm>
              <a:custGeom>
                <a:avLst/>
                <a:gdLst/>
                <a:ahLst/>
                <a:cxnLst/>
                <a:rect l="l" t="t" r="r" b="b"/>
                <a:pathLst>
                  <a:path w="429" h="141126" extrusionOk="0">
                    <a:moveTo>
                      <a:pt x="0" y="1"/>
                    </a:moveTo>
                    <a:lnTo>
                      <a:pt x="0"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36" name="Google Shape;6636;p46"/>
              <p:cNvSpPr/>
              <p:nvPr/>
            </p:nvSpPr>
            <p:spPr>
              <a:xfrm>
                <a:off x="5992100" y="1059475"/>
                <a:ext cx="11050" cy="3528150"/>
              </a:xfrm>
              <a:custGeom>
                <a:avLst/>
                <a:gdLst/>
                <a:ahLst/>
                <a:cxnLst/>
                <a:rect l="l" t="t" r="r" b="b"/>
                <a:pathLst>
                  <a:path w="442" h="141126" extrusionOk="0">
                    <a:moveTo>
                      <a:pt x="1" y="1"/>
                    </a:moveTo>
                    <a:lnTo>
                      <a:pt x="1" y="141125"/>
                    </a:lnTo>
                    <a:lnTo>
                      <a:pt x="441" y="141125"/>
                    </a:lnTo>
                    <a:lnTo>
                      <a:pt x="44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37" name="Google Shape;6637;p46"/>
              <p:cNvSpPr/>
              <p:nvPr/>
            </p:nvSpPr>
            <p:spPr>
              <a:xfrm>
                <a:off x="5873050" y="1059475"/>
                <a:ext cx="11025" cy="3528150"/>
              </a:xfrm>
              <a:custGeom>
                <a:avLst/>
                <a:gdLst/>
                <a:ahLst/>
                <a:cxnLst/>
                <a:rect l="l" t="t" r="r" b="b"/>
                <a:pathLst>
                  <a:path w="441" h="141126" extrusionOk="0">
                    <a:moveTo>
                      <a:pt x="0" y="1"/>
                    </a:moveTo>
                    <a:lnTo>
                      <a:pt x="0" y="141125"/>
                    </a:lnTo>
                    <a:lnTo>
                      <a:pt x="441" y="141125"/>
                    </a:lnTo>
                    <a:lnTo>
                      <a:pt x="44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38" name="Google Shape;6638;p46"/>
              <p:cNvSpPr/>
              <p:nvPr/>
            </p:nvSpPr>
            <p:spPr>
              <a:xfrm>
                <a:off x="5753975" y="1059475"/>
                <a:ext cx="11050" cy="3528150"/>
              </a:xfrm>
              <a:custGeom>
                <a:avLst/>
                <a:gdLst/>
                <a:ahLst/>
                <a:cxnLst/>
                <a:rect l="l" t="t" r="r" b="b"/>
                <a:pathLst>
                  <a:path w="442" h="141126" extrusionOk="0">
                    <a:moveTo>
                      <a:pt x="1" y="1"/>
                    </a:moveTo>
                    <a:lnTo>
                      <a:pt x="1" y="141125"/>
                    </a:lnTo>
                    <a:lnTo>
                      <a:pt x="441" y="141125"/>
                    </a:lnTo>
                    <a:lnTo>
                      <a:pt x="44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39" name="Google Shape;6639;p46"/>
              <p:cNvSpPr/>
              <p:nvPr/>
            </p:nvSpPr>
            <p:spPr>
              <a:xfrm>
                <a:off x="5634925" y="1059475"/>
                <a:ext cx="11025" cy="3528150"/>
              </a:xfrm>
              <a:custGeom>
                <a:avLst/>
                <a:gdLst/>
                <a:ahLst/>
                <a:cxnLst/>
                <a:rect l="l" t="t" r="r" b="b"/>
                <a:pathLst>
                  <a:path w="441" h="141126" extrusionOk="0">
                    <a:moveTo>
                      <a:pt x="0" y="1"/>
                    </a:moveTo>
                    <a:lnTo>
                      <a:pt x="0" y="141125"/>
                    </a:lnTo>
                    <a:lnTo>
                      <a:pt x="441" y="141125"/>
                    </a:lnTo>
                    <a:lnTo>
                      <a:pt x="44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40" name="Google Shape;6640;p46"/>
              <p:cNvSpPr/>
              <p:nvPr/>
            </p:nvSpPr>
            <p:spPr>
              <a:xfrm>
                <a:off x="5516150" y="1059475"/>
                <a:ext cx="11050" cy="3528150"/>
              </a:xfrm>
              <a:custGeom>
                <a:avLst/>
                <a:gdLst/>
                <a:ahLst/>
                <a:cxnLst/>
                <a:rect l="l" t="t" r="r" b="b"/>
                <a:pathLst>
                  <a:path w="442" h="141126" extrusionOk="0">
                    <a:moveTo>
                      <a:pt x="1" y="1"/>
                    </a:moveTo>
                    <a:lnTo>
                      <a:pt x="1" y="141125"/>
                    </a:lnTo>
                    <a:lnTo>
                      <a:pt x="441" y="141125"/>
                    </a:lnTo>
                    <a:lnTo>
                      <a:pt x="44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41" name="Google Shape;6641;p46"/>
              <p:cNvSpPr/>
              <p:nvPr/>
            </p:nvSpPr>
            <p:spPr>
              <a:xfrm>
                <a:off x="5397100" y="1059475"/>
                <a:ext cx="11025" cy="3528150"/>
              </a:xfrm>
              <a:custGeom>
                <a:avLst/>
                <a:gdLst/>
                <a:ahLst/>
                <a:cxnLst/>
                <a:rect l="l" t="t" r="r" b="b"/>
                <a:pathLst>
                  <a:path w="441" h="141126" extrusionOk="0">
                    <a:moveTo>
                      <a:pt x="0" y="1"/>
                    </a:moveTo>
                    <a:lnTo>
                      <a:pt x="0" y="141125"/>
                    </a:lnTo>
                    <a:lnTo>
                      <a:pt x="441" y="141125"/>
                    </a:lnTo>
                    <a:lnTo>
                      <a:pt x="44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42" name="Google Shape;6642;p46"/>
              <p:cNvSpPr/>
              <p:nvPr/>
            </p:nvSpPr>
            <p:spPr>
              <a:xfrm>
                <a:off x="5278025" y="1059475"/>
                <a:ext cx="11050" cy="3528150"/>
              </a:xfrm>
              <a:custGeom>
                <a:avLst/>
                <a:gdLst/>
                <a:ahLst/>
                <a:cxnLst/>
                <a:rect l="l" t="t" r="r" b="b"/>
                <a:pathLst>
                  <a:path w="442" h="141126" extrusionOk="0">
                    <a:moveTo>
                      <a:pt x="1" y="1"/>
                    </a:moveTo>
                    <a:lnTo>
                      <a:pt x="1" y="141125"/>
                    </a:lnTo>
                    <a:lnTo>
                      <a:pt x="441" y="141125"/>
                    </a:lnTo>
                    <a:lnTo>
                      <a:pt x="44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43" name="Google Shape;6643;p46"/>
              <p:cNvSpPr/>
              <p:nvPr/>
            </p:nvSpPr>
            <p:spPr>
              <a:xfrm>
                <a:off x="2542275" y="1059475"/>
                <a:ext cx="10725" cy="3528150"/>
              </a:xfrm>
              <a:custGeom>
                <a:avLst/>
                <a:gdLst/>
                <a:ahLst/>
                <a:cxnLst/>
                <a:rect l="l" t="t" r="r" b="b"/>
                <a:pathLst>
                  <a:path w="429" h="141126" extrusionOk="0">
                    <a:moveTo>
                      <a:pt x="0" y="1"/>
                    </a:moveTo>
                    <a:lnTo>
                      <a:pt x="0"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44" name="Google Shape;6644;p46"/>
              <p:cNvSpPr/>
              <p:nvPr/>
            </p:nvSpPr>
            <p:spPr>
              <a:xfrm>
                <a:off x="2423200" y="1059475"/>
                <a:ext cx="10750" cy="3528150"/>
              </a:xfrm>
              <a:custGeom>
                <a:avLst/>
                <a:gdLst/>
                <a:ahLst/>
                <a:cxnLst/>
                <a:rect l="l" t="t" r="r" b="b"/>
                <a:pathLst>
                  <a:path w="430" h="141126" extrusionOk="0">
                    <a:moveTo>
                      <a:pt x="1" y="1"/>
                    </a:moveTo>
                    <a:lnTo>
                      <a:pt x="1"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45" name="Google Shape;6645;p46"/>
              <p:cNvSpPr/>
              <p:nvPr/>
            </p:nvSpPr>
            <p:spPr>
              <a:xfrm>
                <a:off x="2304150" y="1059475"/>
                <a:ext cx="10725" cy="3528150"/>
              </a:xfrm>
              <a:custGeom>
                <a:avLst/>
                <a:gdLst/>
                <a:ahLst/>
                <a:cxnLst/>
                <a:rect l="l" t="t" r="r" b="b"/>
                <a:pathLst>
                  <a:path w="429" h="141126" extrusionOk="0">
                    <a:moveTo>
                      <a:pt x="0" y="1"/>
                    </a:moveTo>
                    <a:lnTo>
                      <a:pt x="0"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46" name="Google Shape;6646;p46"/>
              <p:cNvSpPr/>
              <p:nvPr/>
            </p:nvSpPr>
            <p:spPr>
              <a:xfrm>
                <a:off x="2185675" y="1059475"/>
                <a:ext cx="10750" cy="3528150"/>
              </a:xfrm>
              <a:custGeom>
                <a:avLst/>
                <a:gdLst/>
                <a:ahLst/>
                <a:cxnLst/>
                <a:rect l="l" t="t" r="r" b="b"/>
                <a:pathLst>
                  <a:path w="430" h="141126" extrusionOk="0">
                    <a:moveTo>
                      <a:pt x="1" y="1"/>
                    </a:moveTo>
                    <a:lnTo>
                      <a:pt x="1"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47" name="Google Shape;6647;p46"/>
              <p:cNvSpPr/>
              <p:nvPr/>
            </p:nvSpPr>
            <p:spPr>
              <a:xfrm>
                <a:off x="2066325" y="1059475"/>
                <a:ext cx="11025" cy="3528150"/>
              </a:xfrm>
              <a:custGeom>
                <a:avLst/>
                <a:gdLst/>
                <a:ahLst/>
                <a:cxnLst/>
                <a:rect l="l" t="t" r="r" b="b"/>
                <a:pathLst>
                  <a:path w="441" h="141126" extrusionOk="0">
                    <a:moveTo>
                      <a:pt x="0" y="1"/>
                    </a:moveTo>
                    <a:lnTo>
                      <a:pt x="0" y="141125"/>
                    </a:lnTo>
                    <a:lnTo>
                      <a:pt x="441" y="141125"/>
                    </a:lnTo>
                    <a:lnTo>
                      <a:pt x="44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48" name="Google Shape;6648;p46"/>
              <p:cNvSpPr/>
              <p:nvPr/>
            </p:nvSpPr>
            <p:spPr>
              <a:xfrm>
                <a:off x="1947250" y="1059475"/>
                <a:ext cx="11050" cy="3528150"/>
              </a:xfrm>
              <a:custGeom>
                <a:avLst/>
                <a:gdLst/>
                <a:ahLst/>
                <a:cxnLst/>
                <a:rect l="l" t="t" r="r" b="b"/>
                <a:pathLst>
                  <a:path w="442" h="141126" extrusionOk="0">
                    <a:moveTo>
                      <a:pt x="1" y="1"/>
                    </a:moveTo>
                    <a:lnTo>
                      <a:pt x="1" y="141125"/>
                    </a:lnTo>
                    <a:lnTo>
                      <a:pt x="441" y="141125"/>
                    </a:lnTo>
                    <a:lnTo>
                      <a:pt x="44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49" name="Google Shape;6649;p46"/>
              <p:cNvSpPr/>
              <p:nvPr/>
            </p:nvSpPr>
            <p:spPr>
              <a:xfrm>
                <a:off x="1828800" y="1059475"/>
                <a:ext cx="10725" cy="3528150"/>
              </a:xfrm>
              <a:custGeom>
                <a:avLst/>
                <a:gdLst/>
                <a:ahLst/>
                <a:cxnLst/>
                <a:rect l="l" t="t" r="r" b="b"/>
                <a:pathLst>
                  <a:path w="429" h="141126" extrusionOk="0">
                    <a:moveTo>
                      <a:pt x="0" y="1"/>
                    </a:moveTo>
                    <a:lnTo>
                      <a:pt x="0"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50" name="Google Shape;6650;p46"/>
              <p:cNvSpPr/>
              <p:nvPr/>
            </p:nvSpPr>
            <p:spPr>
              <a:xfrm>
                <a:off x="1709725" y="1059475"/>
                <a:ext cx="10750" cy="3528150"/>
              </a:xfrm>
              <a:custGeom>
                <a:avLst/>
                <a:gdLst/>
                <a:ahLst/>
                <a:cxnLst/>
                <a:rect l="l" t="t" r="r" b="b"/>
                <a:pathLst>
                  <a:path w="430" h="141126" extrusionOk="0">
                    <a:moveTo>
                      <a:pt x="1" y="1"/>
                    </a:moveTo>
                    <a:lnTo>
                      <a:pt x="1"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51" name="Google Shape;6651;p46"/>
              <p:cNvSpPr/>
              <p:nvPr/>
            </p:nvSpPr>
            <p:spPr>
              <a:xfrm>
                <a:off x="1590675" y="1059475"/>
                <a:ext cx="10725" cy="3528150"/>
              </a:xfrm>
              <a:custGeom>
                <a:avLst/>
                <a:gdLst/>
                <a:ahLst/>
                <a:cxnLst/>
                <a:rect l="l" t="t" r="r" b="b"/>
                <a:pathLst>
                  <a:path w="429" h="141126" extrusionOk="0">
                    <a:moveTo>
                      <a:pt x="0" y="1"/>
                    </a:moveTo>
                    <a:lnTo>
                      <a:pt x="0"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52" name="Google Shape;6652;p46"/>
              <p:cNvSpPr/>
              <p:nvPr/>
            </p:nvSpPr>
            <p:spPr>
              <a:xfrm>
                <a:off x="1471900" y="1059475"/>
                <a:ext cx="10750" cy="3528150"/>
              </a:xfrm>
              <a:custGeom>
                <a:avLst/>
                <a:gdLst/>
                <a:ahLst/>
                <a:cxnLst/>
                <a:rect l="l" t="t" r="r" b="b"/>
                <a:pathLst>
                  <a:path w="430" h="141126" extrusionOk="0">
                    <a:moveTo>
                      <a:pt x="0" y="1"/>
                    </a:moveTo>
                    <a:lnTo>
                      <a:pt x="0"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53" name="Google Shape;6653;p46"/>
              <p:cNvSpPr/>
              <p:nvPr/>
            </p:nvSpPr>
            <p:spPr>
              <a:xfrm>
                <a:off x="1352825" y="1059475"/>
                <a:ext cx="10750" cy="3528150"/>
              </a:xfrm>
              <a:custGeom>
                <a:avLst/>
                <a:gdLst/>
                <a:ahLst/>
                <a:cxnLst/>
                <a:rect l="l" t="t" r="r" b="b"/>
                <a:pathLst>
                  <a:path w="430" h="141126" extrusionOk="0">
                    <a:moveTo>
                      <a:pt x="1" y="1"/>
                    </a:moveTo>
                    <a:lnTo>
                      <a:pt x="1" y="141125"/>
                    </a:lnTo>
                    <a:lnTo>
                      <a:pt x="430" y="141125"/>
                    </a:lnTo>
                    <a:lnTo>
                      <a:pt x="430"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54" name="Google Shape;6654;p46"/>
              <p:cNvSpPr/>
              <p:nvPr/>
            </p:nvSpPr>
            <p:spPr>
              <a:xfrm>
                <a:off x="1233775" y="1059475"/>
                <a:ext cx="10750" cy="3528150"/>
              </a:xfrm>
              <a:custGeom>
                <a:avLst/>
                <a:gdLst/>
                <a:ahLst/>
                <a:cxnLst/>
                <a:rect l="l" t="t" r="r" b="b"/>
                <a:pathLst>
                  <a:path w="430" h="141126" extrusionOk="0">
                    <a:moveTo>
                      <a:pt x="0" y="1"/>
                    </a:moveTo>
                    <a:lnTo>
                      <a:pt x="0"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55" name="Google Shape;6655;p46"/>
              <p:cNvSpPr/>
              <p:nvPr/>
            </p:nvSpPr>
            <p:spPr>
              <a:xfrm>
                <a:off x="1115000" y="1059475"/>
                <a:ext cx="10750" cy="3528150"/>
              </a:xfrm>
              <a:custGeom>
                <a:avLst/>
                <a:gdLst/>
                <a:ahLst/>
                <a:cxnLst/>
                <a:rect l="l" t="t" r="r" b="b"/>
                <a:pathLst>
                  <a:path w="430" h="141126" extrusionOk="0">
                    <a:moveTo>
                      <a:pt x="1" y="1"/>
                    </a:moveTo>
                    <a:lnTo>
                      <a:pt x="1"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56" name="Google Shape;6656;p46"/>
              <p:cNvSpPr/>
              <p:nvPr/>
            </p:nvSpPr>
            <p:spPr>
              <a:xfrm>
                <a:off x="995950" y="1059475"/>
                <a:ext cx="10725" cy="3528150"/>
              </a:xfrm>
              <a:custGeom>
                <a:avLst/>
                <a:gdLst/>
                <a:ahLst/>
                <a:cxnLst/>
                <a:rect l="l" t="t" r="r" b="b"/>
                <a:pathLst>
                  <a:path w="429" h="141126" extrusionOk="0">
                    <a:moveTo>
                      <a:pt x="0" y="1"/>
                    </a:moveTo>
                    <a:lnTo>
                      <a:pt x="0"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57" name="Google Shape;6657;p46"/>
              <p:cNvSpPr/>
              <p:nvPr/>
            </p:nvSpPr>
            <p:spPr>
              <a:xfrm>
                <a:off x="876875" y="1059475"/>
                <a:ext cx="10750" cy="3528150"/>
              </a:xfrm>
              <a:custGeom>
                <a:avLst/>
                <a:gdLst/>
                <a:ahLst/>
                <a:cxnLst/>
                <a:rect l="l" t="t" r="r" b="b"/>
                <a:pathLst>
                  <a:path w="430" h="141126" extrusionOk="0">
                    <a:moveTo>
                      <a:pt x="1" y="1"/>
                    </a:moveTo>
                    <a:lnTo>
                      <a:pt x="1"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58" name="Google Shape;6658;p46"/>
              <p:cNvSpPr/>
              <p:nvPr/>
            </p:nvSpPr>
            <p:spPr>
              <a:xfrm>
                <a:off x="758425" y="1059475"/>
                <a:ext cx="10725" cy="3528150"/>
              </a:xfrm>
              <a:custGeom>
                <a:avLst/>
                <a:gdLst/>
                <a:ahLst/>
                <a:cxnLst/>
                <a:rect l="l" t="t" r="r" b="b"/>
                <a:pathLst>
                  <a:path w="429" h="141126" extrusionOk="0">
                    <a:moveTo>
                      <a:pt x="0" y="1"/>
                    </a:moveTo>
                    <a:lnTo>
                      <a:pt x="0"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59" name="Google Shape;6659;p46"/>
              <p:cNvSpPr/>
              <p:nvPr/>
            </p:nvSpPr>
            <p:spPr>
              <a:xfrm>
                <a:off x="757525" y="1147600"/>
                <a:ext cx="281300" cy="212250"/>
              </a:xfrm>
              <a:custGeom>
                <a:avLst/>
                <a:gdLst/>
                <a:ahLst/>
                <a:cxnLst/>
                <a:rect l="l" t="t" r="r" b="b"/>
                <a:pathLst>
                  <a:path w="11252" h="8490" extrusionOk="0">
                    <a:moveTo>
                      <a:pt x="0" y="0"/>
                    </a:moveTo>
                    <a:lnTo>
                      <a:pt x="0" y="8489"/>
                    </a:lnTo>
                    <a:lnTo>
                      <a:pt x="11252" y="8489"/>
                    </a:lnTo>
                    <a:lnTo>
                      <a:pt x="11252"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60" name="Google Shape;6660;p46"/>
              <p:cNvSpPr/>
              <p:nvPr/>
            </p:nvSpPr>
            <p:spPr>
              <a:xfrm>
                <a:off x="808125" y="969900"/>
                <a:ext cx="68475" cy="333975"/>
              </a:xfrm>
              <a:custGeom>
                <a:avLst/>
                <a:gdLst/>
                <a:ahLst/>
                <a:cxnLst/>
                <a:rect l="l" t="t" r="r" b="b"/>
                <a:pathLst>
                  <a:path w="2739" h="13359" extrusionOk="0">
                    <a:moveTo>
                      <a:pt x="0" y="0"/>
                    </a:moveTo>
                    <a:lnTo>
                      <a:pt x="0"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61" name="Google Shape;6661;p46"/>
              <p:cNvSpPr/>
              <p:nvPr/>
            </p:nvSpPr>
            <p:spPr>
              <a:xfrm>
                <a:off x="920350" y="969900"/>
                <a:ext cx="68475" cy="333975"/>
              </a:xfrm>
              <a:custGeom>
                <a:avLst/>
                <a:gdLst/>
                <a:ahLst/>
                <a:cxnLst/>
                <a:rect l="l" t="t" r="r" b="b"/>
                <a:pathLst>
                  <a:path w="2739" h="13359" extrusionOk="0">
                    <a:moveTo>
                      <a:pt x="0" y="0"/>
                    </a:moveTo>
                    <a:lnTo>
                      <a:pt x="0"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62" name="Google Shape;6662;p46"/>
              <p:cNvSpPr/>
              <p:nvPr/>
            </p:nvSpPr>
            <p:spPr>
              <a:xfrm>
                <a:off x="1284375" y="1147600"/>
                <a:ext cx="281300" cy="212250"/>
              </a:xfrm>
              <a:custGeom>
                <a:avLst/>
                <a:gdLst/>
                <a:ahLst/>
                <a:cxnLst/>
                <a:rect l="l" t="t" r="r" b="b"/>
                <a:pathLst>
                  <a:path w="11252" h="8490" extrusionOk="0">
                    <a:moveTo>
                      <a:pt x="0" y="0"/>
                    </a:moveTo>
                    <a:lnTo>
                      <a:pt x="0" y="8489"/>
                    </a:lnTo>
                    <a:lnTo>
                      <a:pt x="11252" y="8489"/>
                    </a:lnTo>
                    <a:lnTo>
                      <a:pt x="11252"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63" name="Google Shape;6663;p46"/>
              <p:cNvSpPr/>
              <p:nvPr/>
            </p:nvSpPr>
            <p:spPr>
              <a:xfrm>
                <a:off x="1334975" y="969900"/>
                <a:ext cx="68475" cy="333975"/>
              </a:xfrm>
              <a:custGeom>
                <a:avLst/>
                <a:gdLst/>
                <a:ahLst/>
                <a:cxnLst/>
                <a:rect l="l" t="t" r="r" b="b"/>
                <a:pathLst>
                  <a:path w="2739" h="13359" extrusionOk="0">
                    <a:moveTo>
                      <a:pt x="1" y="0"/>
                    </a:moveTo>
                    <a:lnTo>
                      <a:pt x="1"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64" name="Google Shape;6664;p46"/>
              <p:cNvSpPr/>
              <p:nvPr/>
            </p:nvSpPr>
            <p:spPr>
              <a:xfrm>
                <a:off x="1446900" y="969900"/>
                <a:ext cx="68475" cy="333975"/>
              </a:xfrm>
              <a:custGeom>
                <a:avLst/>
                <a:gdLst/>
                <a:ahLst/>
                <a:cxnLst/>
                <a:rect l="l" t="t" r="r" b="b"/>
                <a:pathLst>
                  <a:path w="2739" h="13359" extrusionOk="0">
                    <a:moveTo>
                      <a:pt x="0" y="0"/>
                    </a:moveTo>
                    <a:lnTo>
                      <a:pt x="0"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65" name="Google Shape;6665;p46"/>
              <p:cNvSpPr/>
              <p:nvPr/>
            </p:nvSpPr>
            <p:spPr>
              <a:xfrm>
                <a:off x="1811225" y="1147600"/>
                <a:ext cx="281300" cy="212250"/>
              </a:xfrm>
              <a:custGeom>
                <a:avLst/>
                <a:gdLst/>
                <a:ahLst/>
                <a:cxnLst/>
                <a:rect l="l" t="t" r="r" b="b"/>
                <a:pathLst>
                  <a:path w="11252" h="8490" extrusionOk="0">
                    <a:moveTo>
                      <a:pt x="1" y="0"/>
                    </a:moveTo>
                    <a:lnTo>
                      <a:pt x="1" y="8489"/>
                    </a:lnTo>
                    <a:lnTo>
                      <a:pt x="11252" y="8489"/>
                    </a:lnTo>
                    <a:lnTo>
                      <a:pt x="11252"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66" name="Google Shape;6666;p46"/>
              <p:cNvSpPr/>
              <p:nvPr/>
            </p:nvSpPr>
            <p:spPr>
              <a:xfrm>
                <a:off x="1861525" y="969900"/>
                <a:ext cx="68500" cy="333975"/>
              </a:xfrm>
              <a:custGeom>
                <a:avLst/>
                <a:gdLst/>
                <a:ahLst/>
                <a:cxnLst/>
                <a:rect l="l" t="t" r="r" b="b"/>
                <a:pathLst>
                  <a:path w="2740" h="13359" extrusionOk="0">
                    <a:moveTo>
                      <a:pt x="1" y="0"/>
                    </a:moveTo>
                    <a:lnTo>
                      <a:pt x="1"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67" name="Google Shape;6667;p46"/>
              <p:cNvSpPr/>
              <p:nvPr/>
            </p:nvSpPr>
            <p:spPr>
              <a:xfrm>
                <a:off x="1973750" y="969900"/>
                <a:ext cx="68475" cy="333975"/>
              </a:xfrm>
              <a:custGeom>
                <a:avLst/>
                <a:gdLst/>
                <a:ahLst/>
                <a:cxnLst/>
                <a:rect l="l" t="t" r="r" b="b"/>
                <a:pathLst>
                  <a:path w="2739" h="13359" extrusionOk="0">
                    <a:moveTo>
                      <a:pt x="0" y="0"/>
                    </a:moveTo>
                    <a:lnTo>
                      <a:pt x="0"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68" name="Google Shape;6668;p46"/>
              <p:cNvSpPr/>
              <p:nvPr/>
            </p:nvSpPr>
            <p:spPr>
              <a:xfrm>
                <a:off x="2337775" y="1147600"/>
                <a:ext cx="281325" cy="212250"/>
              </a:xfrm>
              <a:custGeom>
                <a:avLst/>
                <a:gdLst/>
                <a:ahLst/>
                <a:cxnLst/>
                <a:rect l="l" t="t" r="r" b="b"/>
                <a:pathLst>
                  <a:path w="11253" h="8490" extrusionOk="0">
                    <a:moveTo>
                      <a:pt x="1" y="0"/>
                    </a:moveTo>
                    <a:lnTo>
                      <a:pt x="1" y="8489"/>
                    </a:lnTo>
                    <a:lnTo>
                      <a:pt x="11252" y="8489"/>
                    </a:lnTo>
                    <a:lnTo>
                      <a:pt x="11252"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69" name="Google Shape;6669;p46"/>
              <p:cNvSpPr/>
              <p:nvPr/>
            </p:nvSpPr>
            <p:spPr>
              <a:xfrm>
                <a:off x="2388375" y="969900"/>
                <a:ext cx="68500" cy="333975"/>
              </a:xfrm>
              <a:custGeom>
                <a:avLst/>
                <a:gdLst/>
                <a:ahLst/>
                <a:cxnLst/>
                <a:rect l="l" t="t" r="r" b="b"/>
                <a:pathLst>
                  <a:path w="2740" h="13359" extrusionOk="0">
                    <a:moveTo>
                      <a:pt x="1" y="0"/>
                    </a:moveTo>
                    <a:lnTo>
                      <a:pt x="1"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70" name="Google Shape;6670;p46"/>
              <p:cNvSpPr/>
              <p:nvPr/>
            </p:nvSpPr>
            <p:spPr>
              <a:xfrm>
                <a:off x="2500600" y="969900"/>
                <a:ext cx="68475" cy="333975"/>
              </a:xfrm>
              <a:custGeom>
                <a:avLst/>
                <a:gdLst/>
                <a:ahLst/>
                <a:cxnLst/>
                <a:rect l="l" t="t" r="r" b="b"/>
                <a:pathLst>
                  <a:path w="2739" h="13359" extrusionOk="0">
                    <a:moveTo>
                      <a:pt x="0" y="0"/>
                    </a:moveTo>
                    <a:lnTo>
                      <a:pt x="0"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71" name="Google Shape;6671;p46"/>
              <p:cNvSpPr/>
              <p:nvPr/>
            </p:nvSpPr>
            <p:spPr>
              <a:xfrm>
                <a:off x="2864625" y="1147600"/>
                <a:ext cx="281325" cy="212250"/>
              </a:xfrm>
              <a:custGeom>
                <a:avLst/>
                <a:gdLst/>
                <a:ahLst/>
                <a:cxnLst/>
                <a:rect l="l" t="t" r="r" b="b"/>
                <a:pathLst>
                  <a:path w="11253" h="8490" extrusionOk="0">
                    <a:moveTo>
                      <a:pt x="1" y="0"/>
                    </a:moveTo>
                    <a:lnTo>
                      <a:pt x="1" y="8489"/>
                    </a:lnTo>
                    <a:lnTo>
                      <a:pt x="11252" y="8489"/>
                    </a:lnTo>
                    <a:lnTo>
                      <a:pt x="11252"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72" name="Google Shape;6672;p46"/>
              <p:cNvSpPr/>
              <p:nvPr/>
            </p:nvSpPr>
            <p:spPr>
              <a:xfrm>
                <a:off x="2915225" y="969900"/>
                <a:ext cx="68500" cy="333975"/>
              </a:xfrm>
              <a:custGeom>
                <a:avLst/>
                <a:gdLst/>
                <a:ahLst/>
                <a:cxnLst/>
                <a:rect l="l" t="t" r="r" b="b"/>
                <a:pathLst>
                  <a:path w="2740" h="13359" extrusionOk="0">
                    <a:moveTo>
                      <a:pt x="1" y="0"/>
                    </a:moveTo>
                    <a:lnTo>
                      <a:pt x="1"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73" name="Google Shape;6673;p46"/>
              <p:cNvSpPr/>
              <p:nvPr/>
            </p:nvSpPr>
            <p:spPr>
              <a:xfrm>
                <a:off x="3027150" y="969900"/>
                <a:ext cx="68475" cy="333975"/>
              </a:xfrm>
              <a:custGeom>
                <a:avLst/>
                <a:gdLst/>
                <a:ahLst/>
                <a:cxnLst/>
                <a:rect l="l" t="t" r="r" b="b"/>
                <a:pathLst>
                  <a:path w="2739" h="13359" extrusionOk="0">
                    <a:moveTo>
                      <a:pt x="1" y="0"/>
                    </a:moveTo>
                    <a:lnTo>
                      <a:pt x="1"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74" name="Google Shape;6674;p46"/>
              <p:cNvSpPr/>
              <p:nvPr/>
            </p:nvSpPr>
            <p:spPr>
              <a:xfrm>
                <a:off x="3391175" y="1147600"/>
                <a:ext cx="281325" cy="212250"/>
              </a:xfrm>
              <a:custGeom>
                <a:avLst/>
                <a:gdLst/>
                <a:ahLst/>
                <a:cxnLst/>
                <a:rect l="l" t="t" r="r" b="b"/>
                <a:pathLst>
                  <a:path w="11253" h="8490" extrusionOk="0">
                    <a:moveTo>
                      <a:pt x="1" y="0"/>
                    </a:moveTo>
                    <a:lnTo>
                      <a:pt x="1" y="8489"/>
                    </a:lnTo>
                    <a:lnTo>
                      <a:pt x="11252" y="8489"/>
                    </a:lnTo>
                    <a:lnTo>
                      <a:pt x="11252"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75" name="Google Shape;6675;p46"/>
              <p:cNvSpPr/>
              <p:nvPr/>
            </p:nvSpPr>
            <p:spPr>
              <a:xfrm>
                <a:off x="3441775" y="969900"/>
                <a:ext cx="68200" cy="333975"/>
              </a:xfrm>
              <a:custGeom>
                <a:avLst/>
                <a:gdLst/>
                <a:ahLst/>
                <a:cxnLst/>
                <a:rect l="l" t="t" r="r" b="b"/>
                <a:pathLst>
                  <a:path w="2728" h="13359" extrusionOk="0">
                    <a:moveTo>
                      <a:pt x="1" y="0"/>
                    </a:moveTo>
                    <a:lnTo>
                      <a:pt x="1" y="13359"/>
                    </a:lnTo>
                    <a:lnTo>
                      <a:pt x="2728" y="13359"/>
                    </a:lnTo>
                    <a:lnTo>
                      <a:pt x="2728"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76" name="Google Shape;6676;p46"/>
              <p:cNvSpPr/>
              <p:nvPr/>
            </p:nvSpPr>
            <p:spPr>
              <a:xfrm>
                <a:off x="3554000" y="969900"/>
                <a:ext cx="68500" cy="333975"/>
              </a:xfrm>
              <a:custGeom>
                <a:avLst/>
                <a:gdLst/>
                <a:ahLst/>
                <a:cxnLst/>
                <a:rect l="l" t="t" r="r" b="b"/>
                <a:pathLst>
                  <a:path w="2740" h="13359" extrusionOk="0">
                    <a:moveTo>
                      <a:pt x="1" y="0"/>
                    </a:moveTo>
                    <a:lnTo>
                      <a:pt x="1"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77" name="Google Shape;6677;p46"/>
              <p:cNvSpPr/>
              <p:nvPr/>
            </p:nvSpPr>
            <p:spPr>
              <a:xfrm>
                <a:off x="3918025" y="1147600"/>
                <a:ext cx="281025" cy="212250"/>
              </a:xfrm>
              <a:custGeom>
                <a:avLst/>
                <a:gdLst/>
                <a:ahLst/>
                <a:cxnLst/>
                <a:rect l="l" t="t" r="r" b="b"/>
                <a:pathLst>
                  <a:path w="11241" h="8490" extrusionOk="0">
                    <a:moveTo>
                      <a:pt x="1" y="0"/>
                    </a:moveTo>
                    <a:lnTo>
                      <a:pt x="1" y="8489"/>
                    </a:lnTo>
                    <a:lnTo>
                      <a:pt x="11240" y="8489"/>
                    </a:lnTo>
                    <a:lnTo>
                      <a:pt x="11240"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78" name="Google Shape;6678;p46"/>
              <p:cNvSpPr/>
              <p:nvPr/>
            </p:nvSpPr>
            <p:spPr>
              <a:xfrm>
                <a:off x="3968350" y="969900"/>
                <a:ext cx="68475" cy="333975"/>
              </a:xfrm>
              <a:custGeom>
                <a:avLst/>
                <a:gdLst/>
                <a:ahLst/>
                <a:cxnLst/>
                <a:rect l="l" t="t" r="r" b="b"/>
                <a:pathLst>
                  <a:path w="2739" h="13359" extrusionOk="0">
                    <a:moveTo>
                      <a:pt x="0" y="0"/>
                    </a:moveTo>
                    <a:lnTo>
                      <a:pt x="0"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79" name="Google Shape;6679;p46"/>
              <p:cNvSpPr/>
              <p:nvPr/>
            </p:nvSpPr>
            <p:spPr>
              <a:xfrm>
                <a:off x="4080550" y="969900"/>
                <a:ext cx="68500" cy="333975"/>
              </a:xfrm>
              <a:custGeom>
                <a:avLst/>
                <a:gdLst/>
                <a:ahLst/>
                <a:cxnLst/>
                <a:rect l="l" t="t" r="r" b="b"/>
                <a:pathLst>
                  <a:path w="2740" h="13359" extrusionOk="0">
                    <a:moveTo>
                      <a:pt x="1" y="0"/>
                    </a:moveTo>
                    <a:lnTo>
                      <a:pt x="1"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80" name="Google Shape;6680;p46"/>
              <p:cNvSpPr/>
              <p:nvPr/>
            </p:nvSpPr>
            <p:spPr>
              <a:xfrm>
                <a:off x="4444600" y="1147600"/>
                <a:ext cx="281300" cy="212250"/>
              </a:xfrm>
              <a:custGeom>
                <a:avLst/>
                <a:gdLst/>
                <a:ahLst/>
                <a:cxnLst/>
                <a:rect l="l" t="t" r="r" b="b"/>
                <a:pathLst>
                  <a:path w="11252" h="8490" extrusionOk="0">
                    <a:moveTo>
                      <a:pt x="0" y="0"/>
                    </a:moveTo>
                    <a:lnTo>
                      <a:pt x="0" y="8489"/>
                    </a:lnTo>
                    <a:lnTo>
                      <a:pt x="11252" y="8489"/>
                    </a:lnTo>
                    <a:lnTo>
                      <a:pt x="11252"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81" name="Google Shape;6681;p46"/>
              <p:cNvSpPr/>
              <p:nvPr/>
            </p:nvSpPr>
            <p:spPr>
              <a:xfrm>
                <a:off x="4495200" y="969900"/>
                <a:ext cx="68475" cy="333975"/>
              </a:xfrm>
              <a:custGeom>
                <a:avLst/>
                <a:gdLst/>
                <a:ahLst/>
                <a:cxnLst/>
                <a:rect l="l" t="t" r="r" b="b"/>
                <a:pathLst>
                  <a:path w="2739" h="13359" extrusionOk="0">
                    <a:moveTo>
                      <a:pt x="0" y="0"/>
                    </a:moveTo>
                    <a:lnTo>
                      <a:pt x="0"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82" name="Google Shape;6682;p46"/>
              <p:cNvSpPr/>
              <p:nvPr/>
            </p:nvSpPr>
            <p:spPr>
              <a:xfrm>
                <a:off x="4607400" y="969900"/>
                <a:ext cx="68500" cy="333975"/>
              </a:xfrm>
              <a:custGeom>
                <a:avLst/>
                <a:gdLst/>
                <a:ahLst/>
                <a:cxnLst/>
                <a:rect l="l" t="t" r="r" b="b"/>
                <a:pathLst>
                  <a:path w="2740" h="13359" extrusionOk="0">
                    <a:moveTo>
                      <a:pt x="1" y="0"/>
                    </a:moveTo>
                    <a:lnTo>
                      <a:pt x="1"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83" name="Google Shape;6683;p46"/>
              <p:cNvSpPr/>
              <p:nvPr/>
            </p:nvSpPr>
            <p:spPr>
              <a:xfrm>
                <a:off x="4971150" y="1147600"/>
                <a:ext cx="281300" cy="212250"/>
              </a:xfrm>
              <a:custGeom>
                <a:avLst/>
                <a:gdLst/>
                <a:ahLst/>
                <a:cxnLst/>
                <a:rect l="l" t="t" r="r" b="b"/>
                <a:pathLst>
                  <a:path w="11252" h="8490" extrusionOk="0">
                    <a:moveTo>
                      <a:pt x="0" y="0"/>
                    </a:moveTo>
                    <a:lnTo>
                      <a:pt x="0" y="8489"/>
                    </a:lnTo>
                    <a:lnTo>
                      <a:pt x="11252" y="8489"/>
                    </a:lnTo>
                    <a:lnTo>
                      <a:pt x="11252"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84" name="Google Shape;6684;p46"/>
              <p:cNvSpPr/>
              <p:nvPr/>
            </p:nvSpPr>
            <p:spPr>
              <a:xfrm>
                <a:off x="5021750" y="969900"/>
                <a:ext cx="68475" cy="333975"/>
              </a:xfrm>
              <a:custGeom>
                <a:avLst/>
                <a:gdLst/>
                <a:ahLst/>
                <a:cxnLst/>
                <a:rect l="l" t="t" r="r" b="b"/>
                <a:pathLst>
                  <a:path w="2739" h="13359" extrusionOk="0">
                    <a:moveTo>
                      <a:pt x="0" y="0"/>
                    </a:moveTo>
                    <a:lnTo>
                      <a:pt x="0"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85" name="Google Shape;6685;p46"/>
              <p:cNvSpPr/>
              <p:nvPr/>
            </p:nvSpPr>
            <p:spPr>
              <a:xfrm>
                <a:off x="5134250" y="969900"/>
                <a:ext cx="68500" cy="333975"/>
              </a:xfrm>
              <a:custGeom>
                <a:avLst/>
                <a:gdLst/>
                <a:ahLst/>
                <a:cxnLst/>
                <a:rect l="l" t="t" r="r" b="b"/>
                <a:pathLst>
                  <a:path w="2740" h="13359" extrusionOk="0">
                    <a:moveTo>
                      <a:pt x="1" y="0"/>
                    </a:moveTo>
                    <a:lnTo>
                      <a:pt x="1"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86" name="Google Shape;6686;p46"/>
              <p:cNvSpPr/>
              <p:nvPr/>
            </p:nvSpPr>
            <p:spPr>
              <a:xfrm>
                <a:off x="5498000" y="1147600"/>
                <a:ext cx="281300" cy="212250"/>
              </a:xfrm>
              <a:custGeom>
                <a:avLst/>
                <a:gdLst/>
                <a:ahLst/>
                <a:cxnLst/>
                <a:rect l="l" t="t" r="r" b="b"/>
                <a:pathLst>
                  <a:path w="11252" h="8490" extrusionOk="0">
                    <a:moveTo>
                      <a:pt x="0" y="0"/>
                    </a:moveTo>
                    <a:lnTo>
                      <a:pt x="0" y="8489"/>
                    </a:lnTo>
                    <a:lnTo>
                      <a:pt x="11252" y="8489"/>
                    </a:lnTo>
                    <a:lnTo>
                      <a:pt x="11252"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87" name="Google Shape;6687;p46"/>
              <p:cNvSpPr/>
              <p:nvPr/>
            </p:nvSpPr>
            <p:spPr>
              <a:xfrm>
                <a:off x="5548600" y="969900"/>
                <a:ext cx="68475" cy="333975"/>
              </a:xfrm>
              <a:custGeom>
                <a:avLst/>
                <a:gdLst/>
                <a:ahLst/>
                <a:cxnLst/>
                <a:rect l="l" t="t" r="r" b="b"/>
                <a:pathLst>
                  <a:path w="2739" h="13359" extrusionOk="0">
                    <a:moveTo>
                      <a:pt x="0" y="0"/>
                    </a:moveTo>
                    <a:lnTo>
                      <a:pt x="0"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88" name="Google Shape;6688;p46"/>
              <p:cNvSpPr/>
              <p:nvPr/>
            </p:nvSpPr>
            <p:spPr>
              <a:xfrm>
                <a:off x="5660825" y="969900"/>
                <a:ext cx="68475" cy="333975"/>
              </a:xfrm>
              <a:custGeom>
                <a:avLst/>
                <a:gdLst/>
                <a:ahLst/>
                <a:cxnLst/>
                <a:rect l="l" t="t" r="r" b="b"/>
                <a:pathLst>
                  <a:path w="2739" h="13359" extrusionOk="0">
                    <a:moveTo>
                      <a:pt x="0" y="0"/>
                    </a:moveTo>
                    <a:lnTo>
                      <a:pt x="0"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89" name="Google Shape;6689;p46"/>
              <p:cNvSpPr/>
              <p:nvPr/>
            </p:nvSpPr>
            <p:spPr>
              <a:xfrm>
                <a:off x="6024850" y="1147600"/>
                <a:ext cx="281300" cy="212250"/>
              </a:xfrm>
              <a:custGeom>
                <a:avLst/>
                <a:gdLst/>
                <a:ahLst/>
                <a:cxnLst/>
                <a:rect l="l" t="t" r="r" b="b"/>
                <a:pathLst>
                  <a:path w="11252" h="8490" extrusionOk="0">
                    <a:moveTo>
                      <a:pt x="0" y="0"/>
                    </a:moveTo>
                    <a:lnTo>
                      <a:pt x="0" y="8489"/>
                    </a:lnTo>
                    <a:lnTo>
                      <a:pt x="11252" y="8489"/>
                    </a:lnTo>
                    <a:lnTo>
                      <a:pt x="11252"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90" name="Google Shape;6690;p46"/>
              <p:cNvSpPr/>
              <p:nvPr/>
            </p:nvSpPr>
            <p:spPr>
              <a:xfrm>
                <a:off x="6075150" y="969900"/>
                <a:ext cx="68475" cy="333975"/>
              </a:xfrm>
              <a:custGeom>
                <a:avLst/>
                <a:gdLst/>
                <a:ahLst/>
                <a:cxnLst/>
                <a:rect l="l" t="t" r="r" b="b"/>
                <a:pathLst>
                  <a:path w="2739" h="13359" extrusionOk="0">
                    <a:moveTo>
                      <a:pt x="1" y="0"/>
                    </a:moveTo>
                    <a:lnTo>
                      <a:pt x="1"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91" name="Google Shape;6691;p46"/>
              <p:cNvSpPr/>
              <p:nvPr/>
            </p:nvSpPr>
            <p:spPr>
              <a:xfrm>
                <a:off x="6187675" y="969900"/>
                <a:ext cx="68175" cy="333975"/>
              </a:xfrm>
              <a:custGeom>
                <a:avLst/>
                <a:gdLst/>
                <a:ahLst/>
                <a:cxnLst/>
                <a:rect l="l" t="t" r="r" b="b"/>
                <a:pathLst>
                  <a:path w="2727" h="13359" extrusionOk="0">
                    <a:moveTo>
                      <a:pt x="0" y="0"/>
                    </a:moveTo>
                    <a:lnTo>
                      <a:pt x="0" y="13359"/>
                    </a:lnTo>
                    <a:lnTo>
                      <a:pt x="2727" y="13359"/>
                    </a:lnTo>
                    <a:lnTo>
                      <a:pt x="2727"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92" name="Google Shape;6692;p46"/>
              <p:cNvSpPr/>
              <p:nvPr/>
            </p:nvSpPr>
            <p:spPr>
              <a:xfrm>
                <a:off x="6551400" y="1147600"/>
                <a:ext cx="281300" cy="212250"/>
              </a:xfrm>
              <a:custGeom>
                <a:avLst/>
                <a:gdLst/>
                <a:ahLst/>
                <a:cxnLst/>
                <a:rect l="l" t="t" r="r" b="b"/>
                <a:pathLst>
                  <a:path w="11252" h="8490" extrusionOk="0">
                    <a:moveTo>
                      <a:pt x="1" y="0"/>
                    </a:moveTo>
                    <a:lnTo>
                      <a:pt x="1" y="8489"/>
                    </a:lnTo>
                    <a:lnTo>
                      <a:pt x="11252" y="8489"/>
                    </a:lnTo>
                    <a:lnTo>
                      <a:pt x="11252"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93" name="Google Shape;6693;p46"/>
              <p:cNvSpPr/>
              <p:nvPr/>
            </p:nvSpPr>
            <p:spPr>
              <a:xfrm>
                <a:off x="6602000" y="969900"/>
                <a:ext cx="68500" cy="333975"/>
              </a:xfrm>
              <a:custGeom>
                <a:avLst/>
                <a:gdLst/>
                <a:ahLst/>
                <a:cxnLst/>
                <a:rect l="l" t="t" r="r" b="b"/>
                <a:pathLst>
                  <a:path w="2740" h="13359" extrusionOk="0">
                    <a:moveTo>
                      <a:pt x="1" y="0"/>
                    </a:moveTo>
                    <a:lnTo>
                      <a:pt x="1"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94" name="Google Shape;6694;p46"/>
              <p:cNvSpPr/>
              <p:nvPr/>
            </p:nvSpPr>
            <p:spPr>
              <a:xfrm>
                <a:off x="6714225" y="969900"/>
                <a:ext cx="68475" cy="333975"/>
              </a:xfrm>
              <a:custGeom>
                <a:avLst/>
                <a:gdLst/>
                <a:ahLst/>
                <a:cxnLst/>
                <a:rect l="l" t="t" r="r" b="b"/>
                <a:pathLst>
                  <a:path w="2739" h="13359" extrusionOk="0">
                    <a:moveTo>
                      <a:pt x="0" y="0"/>
                    </a:moveTo>
                    <a:lnTo>
                      <a:pt x="0"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998" name="Google Shape;5317;p41"/>
          <p:cNvSpPr txBox="1">
            <a:spLocks noGrp="1"/>
          </p:cNvSpPr>
          <p:nvPr>
            <p:ph type="title"/>
          </p:nvPr>
        </p:nvSpPr>
        <p:spPr>
          <a:xfrm>
            <a:off x="1344007" y="210215"/>
            <a:ext cx="9275036" cy="723401"/>
          </a:xfrm>
          <a:prstGeom prst="rect">
            <a:avLst/>
          </a:prstGeom>
        </p:spPr>
        <p:txBody>
          <a:bodyPr spcFirstLastPara="1" wrap="square" lIns="121900" tIns="121900" rIns="121900" bIns="121900" anchor="t" anchorCtr="0">
            <a:noAutofit/>
          </a:bodyPr>
          <a:lstStyle/>
          <a:p>
            <a:pPr lvl="0"/>
            <a:r>
              <a:rPr lang="en-US" sz="4267" dirty="0">
                <a:latin typeface="Calibri" panose="020F0502020204030204" pitchFamily="34" charset="0"/>
                <a:cs typeface="Calibri" panose="020F0502020204030204" pitchFamily="34" charset="0"/>
              </a:rPr>
              <a:t>3. </a:t>
            </a:r>
            <a:r>
              <a:rPr lang="en-US" sz="4267" dirty="0" err="1">
                <a:latin typeface="Calibri" panose="020F0502020204030204" pitchFamily="34" charset="0"/>
                <a:cs typeface="Calibri" panose="020F0502020204030204" pitchFamily="34" charset="0"/>
              </a:rPr>
              <a:t>Chọn</a:t>
            </a:r>
            <a:r>
              <a:rPr lang="en-US" sz="4267" dirty="0">
                <a:latin typeface="Calibri" panose="020F0502020204030204" pitchFamily="34" charset="0"/>
                <a:cs typeface="Calibri" panose="020F0502020204030204" pitchFamily="34" charset="0"/>
              </a:rPr>
              <a:t> </a:t>
            </a:r>
            <a:r>
              <a:rPr lang="en-US" sz="4267" dirty="0" err="1">
                <a:latin typeface="Calibri" panose="020F0502020204030204" pitchFamily="34" charset="0"/>
                <a:cs typeface="Calibri" panose="020F0502020204030204" pitchFamily="34" charset="0"/>
              </a:rPr>
              <a:t>dấu</a:t>
            </a:r>
            <a:r>
              <a:rPr lang="en-US" sz="4267" dirty="0">
                <a:latin typeface="Calibri" panose="020F0502020204030204" pitchFamily="34" charset="0"/>
                <a:cs typeface="Calibri" panose="020F0502020204030204" pitchFamily="34" charset="0"/>
              </a:rPr>
              <a:t> </a:t>
            </a:r>
            <a:r>
              <a:rPr lang="en-US" sz="4267" dirty="0" err="1">
                <a:latin typeface="Calibri" panose="020F0502020204030204" pitchFamily="34" charset="0"/>
                <a:cs typeface="Calibri" panose="020F0502020204030204" pitchFamily="34" charset="0"/>
              </a:rPr>
              <a:t>chấm</a:t>
            </a:r>
            <a:r>
              <a:rPr lang="en-US" sz="4267" dirty="0">
                <a:latin typeface="Calibri" panose="020F0502020204030204" pitchFamily="34" charset="0"/>
                <a:cs typeface="Calibri" panose="020F0502020204030204" pitchFamily="34" charset="0"/>
              </a:rPr>
              <a:t> </a:t>
            </a:r>
            <a:r>
              <a:rPr lang="en-US" sz="4267" dirty="0" err="1">
                <a:latin typeface="Calibri" panose="020F0502020204030204" pitchFamily="34" charset="0"/>
                <a:cs typeface="Calibri" panose="020F0502020204030204" pitchFamily="34" charset="0"/>
              </a:rPr>
              <a:t>câu</a:t>
            </a:r>
            <a:r>
              <a:rPr lang="en-US" sz="4267" dirty="0">
                <a:latin typeface="Calibri" panose="020F0502020204030204" pitchFamily="34" charset="0"/>
                <a:cs typeface="Calibri" panose="020F0502020204030204" pitchFamily="34" charset="0"/>
              </a:rPr>
              <a:t> </a:t>
            </a:r>
            <a:r>
              <a:rPr lang="en-US" sz="4267" dirty="0" err="1">
                <a:latin typeface="Calibri" panose="020F0502020204030204" pitchFamily="34" charset="0"/>
                <a:cs typeface="Calibri" panose="020F0502020204030204" pitchFamily="34" charset="0"/>
              </a:rPr>
              <a:t>thích</a:t>
            </a:r>
            <a:r>
              <a:rPr lang="en-US" sz="4267" dirty="0">
                <a:latin typeface="Calibri" panose="020F0502020204030204" pitchFamily="34" charset="0"/>
                <a:cs typeface="Calibri" panose="020F0502020204030204" pitchFamily="34" charset="0"/>
              </a:rPr>
              <a:t> </a:t>
            </a:r>
            <a:r>
              <a:rPr lang="en-US" sz="4267" dirty="0" err="1">
                <a:latin typeface="Calibri" panose="020F0502020204030204" pitchFamily="34" charset="0"/>
                <a:cs typeface="Calibri" panose="020F0502020204030204" pitchFamily="34" charset="0"/>
              </a:rPr>
              <a:t>hợp</a:t>
            </a:r>
            <a:r>
              <a:rPr lang="en-US" sz="4267" dirty="0">
                <a:latin typeface="Calibri" panose="020F0502020204030204" pitchFamily="34" charset="0"/>
                <a:cs typeface="Calibri" panose="020F0502020204030204" pitchFamily="34" charset="0"/>
              </a:rPr>
              <a:t> </a:t>
            </a:r>
            <a:r>
              <a:rPr lang="en-US" sz="4267" dirty="0" err="1">
                <a:latin typeface="Calibri" panose="020F0502020204030204" pitchFamily="34" charset="0"/>
                <a:cs typeface="Calibri" panose="020F0502020204030204" pitchFamily="34" charset="0"/>
              </a:rPr>
              <a:t>thay</a:t>
            </a:r>
            <a:r>
              <a:rPr lang="en-US" sz="4267" dirty="0">
                <a:latin typeface="Calibri" panose="020F0502020204030204" pitchFamily="34" charset="0"/>
                <a:cs typeface="Calibri" panose="020F0502020204030204" pitchFamily="34" charset="0"/>
              </a:rPr>
              <a:t> </a:t>
            </a:r>
            <a:r>
              <a:rPr lang="en-US" sz="4267" dirty="0" err="1">
                <a:latin typeface="Calibri" panose="020F0502020204030204" pitchFamily="34" charset="0"/>
                <a:cs typeface="Calibri" panose="020F0502020204030204" pitchFamily="34" charset="0"/>
              </a:rPr>
              <a:t>cho</a:t>
            </a:r>
            <a:r>
              <a:rPr lang="en-US" sz="4267" dirty="0">
                <a:latin typeface="Calibri" panose="020F0502020204030204" pitchFamily="34" charset="0"/>
                <a:cs typeface="Calibri" panose="020F0502020204030204" pitchFamily="34" charset="0"/>
              </a:rPr>
              <a:t> </a:t>
            </a:r>
            <a:r>
              <a:rPr lang="en-US" sz="4267" dirty="0" err="1">
                <a:latin typeface="Calibri" panose="020F0502020204030204" pitchFamily="34" charset="0"/>
                <a:cs typeface="Calibri" panose="020F0502020204030204" pitchFamily="34" charset="0"/>
              </a:rPr>
              <a:t>mỗi</a:t>
            </a:r>
            <a:r>
              <a:rPr lang="en-US" sz="4267" dirty="0">
                <a:latin typeface="Calibri" panose="020F0502020204030204" pitchFamily="34" charset="0"/>
                <a:cs typeface="Calibri" panose="020F0502020204030204" pitchFamily="34" charset="0"/>
              </a:rPr>
              <a:t> </a:t>
            </a:r>
            <a:r>
              <a:rPr lang="en-US" sz="4267" dirty="0" err="1">
                <a:latin typeface="Calibri" panose="020F0502020204030204" pitchFamily="34" charset="0"/>
                <a:cs typeface="Calibri" panose="020F0502020204030204" pitchFamily="34" charset="0"/>
              </a:rPr>
              <a:t>bông</a:t>
            </a:r>
            <a:r>
              <a:rPr lang="en-US" sz="4267" dirty="0">
                <a:latin typeface="Calibri" panose="020F0502020204030204" pitchFamily="34" charset="0"/>
                <a:cs typeface="Calibri" panose="020F0502020204030204" pitchFamily="34" charset="0"/>
              </a:rPr>
              <a:t> </a:t>
            </a:r>
            <a:r>
              <a:rPr lang="en-US" sz="4267" dirty="0" err="1">
                <a:latin typeface="Calibri" panose="020F0502020204030204" pitchFamily="34" charset="0"/>
                <a:cs typeface="Calibri" panose="020F0502020204030204" pitchFamily="34" charset="0"/>
              </a:rPr>
              <a:t>hoa</a:t>
            </a:r>
            <a:r>
              <a:rPr lang="en-US" sz="4267" dirty="0">
                <a:latin typeface="Calibri" panose="020F0502020204030204" pitchFamily="34" charset="0"/>
                <a:cs typeface="Calibri" panose="020F0502020204030204" pitchFamily="34" charset="0"/>
              </a:rPr>
              <a:t> </a:t>
            </a:r>
            <a:endParaRPr lang="en-US" sz="4267" dirty="0">
              <a:solidFill>
                <a:srgbClr val="FF0000"/>
              </a:solidFill>
              <a:latin typeface="Calibri" panose="020F0502020204030204" pitchFamily="34" charset="0"/>
              <a:cs typeface="Calibri" panose="020F0502020204030204" pitchFamily="34" charset="0"/>
            </a:endParaRPr>
          </a:p>
        </p:txBody>
      </p:sp>
      <p:sp>
        <p:nvSpPr>
          <p:cNvPr id="951" name="Google Shape;5317;p41">
            <a:extLst>
              <a:ext uri="{FF2B5EF4-FFF2-40B4-BE49-F238E27FC236}">
                <a16:creationId xmlns:a16="http://schemas.microsoft.com/office/drawing/2014/main" id="{CBC2729D-AF10-44DF-8E8C-754EEDB59A43}"/>
              </a:ext>
            </a:extLst>
          </p:cNvPr>
          <p:cNvSpPr txBox="1">
            <a:spLocks/>
          </p:cNvSpPr>
          <p:nvPr/>
        </p:nvSpPr>
        <p:spPr>
          <a:xfrm>
            <a:off x="365760" y="1985754"/>
            <a:ext cx="11441181" cy="3797825"/>
          </a:xfrm>
          <a:prstGeom prst="rect">
            <a:avLst/>
          </a:prstGeom>
          <a:solidFill>
            <a:schemeClr val="accent6">
              <a:lumMod val="20000"/>
              <a:lumOff val="80000"/>
            </a:schemeClr>
          </a:solid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lvl="0" algn="just" defTabSz="1219170">
              <a:buClr>
                <a:srgbClr val="29486D"/>
              </a:buClr>
              <a:defRPr/>
            </a:pPr>
            <a:r>
              <a:rPr lang="vi-VN" sz="4267" b="0" kern="0" dirty="0">
                <a:solidFill>
                  <a:srgbClr val="F4F0ED">
                    <a:lumMod val="10000"/>
                  </a:srgbClr>
                </a:solidFill>
                <a:latin typeface="Calibri" panose="020F0502020204030204" pitchFamily="34" charset="0"/>
                <a:cs typeface="Calibri" panose="020F0502020204030204" pitchFamily="34" charset="0"/>
              </a:rPr>
              <a:t> Ti vi là bạn của cả gia đình em   Bố em thường thích xem thời sự   bóng đá   Mẹ em thích nghe nhạc    xem phim truyền hình. Còn em thích nhất là chương trình Thế giới động vật</a:t>
            </a:r>
            <a:endParaRPr kumimoji="0" lang="vi-VN" sz="4267" b="0" i="0" u="none" strike="noStrike" kern="0" cap="none" spc="0" normalizeH="0" baseline="0" noProof="0" dirty="0">
              <a:ln>
                <a:noFill/>
              </a:ln>
              <a:solidFill>
                <a:srgbClr val="F4F0ED">
                  <a:lumMod val="10000"/>
                </a:srgbClr>
              </a:solidFill>
              <a:effectLst/>
              <a:uLnTx/>
              <a:uFillTx/>
              <a:latin typeface="Calibri" panose="020F0502020204030204" pitchFamily="34" charset="0"/>
              <a:cs typeface="Calibri" panose="020F0502020204030204" pitchFamily="34" charset="0"/>
              <a:sym typeface="Gloria Hallelujah"/>
            </a:endParaRPr>
          </a:p>
        </p:txBody>
      </p:sp>
      <p:pic>
        <p:nvPicPr>
          <p:cNvPr id="967" name="Picture 966"/>
          <p:cNvPicPr>
            <a:picLocks noChangeAspect="1"/>
          </p:cNvPicPr>
          <p:nvPr/>
        </p:nvPicPr>
        <p:blipFill rotWithShape="1">
          <a:blip r:embed="rId3" cstate="hqprint">
            <a:clrChange>
              <a:clrFrom>
                <a:srgbClr val="FFFFFF"/>
              </a:clrFrom>
              <a:clrTo>
                <a:srgbClr val="FFFFFF">
                  <a:alpha val="0"/>
                </a:srgbClr>
              </a:clrTo>
            </a:clrChange>
            <a:extLst>
              <a:ext uri="{28A0092B-C50C-407E-A947-70E740481C1C}">
                <a14:useLocalDpi xmlns:a14="http://schemas.microsoft.com/office/drawing/2010/main" val="0"/>
              </a:ext>
            </a:extLst>
          </a:blip>
          <a:srcRect l="36461" t="33262" r="37520" b="42480"/>
          <a:stretch/>
        </p:blipFill>
        <p:spPr>
          <a:xfrm>
            <a:off x="6932308" y="2815193"/>
            <a:ext cx="609600" cy="613807"/>
          </a:xfrm>
          <a:prstGeom prst="rect">
            <a:avLst/>
          </a:prstGeom>
        </p:spPr>
      </p:pic>
      <p:pic>
        <p:nvPicPr>
          <p:cNvPr id="956" name="Picture 955">
            <a:extLst>
              <a:ext uri="{FF2B5EF4-FFF2-40B4-BE49-F238E27FC236}">
                <a16:creationId xmlns:a16="http://schemas.microsoft.com/office/drawing/2014/main" id="{46A3FA59-373B-4E6E-9C38-3633F577FF0E}"/>
              </a:ext>
            </a:extLst>
          </p:cNvPr>
          <p:cNvPicPr>
            <a:picLocks noChangeAspect="1"/>
          </p:cNvPicPr>
          <p:nvPr/>
        </p:nvPicPr>
        <p:blipFill rotWithShape="1">
          <a:blip r:embed="rId3" cstate="hqprint">
            <a:clrChange>
              <a:clrFrom>
                <a:srgbClr val="FFFFFF"/>
              </a:clrFrom>
              <a:clrTo>
                <a:srgbClr val="FFFFFF">
                  <a:alpha val="0"/>
                </a:srgbClr>
              </a:clrTo>
            </a:clrChange>
            <a:extLst>
              <a:ext uri="{28A0092B-C50C-407E-A947-70E740481C1C}">
                <a14:useLocalDpi xmlns:a14="http://schemas.microsoft.com/office/drawing/2010/main" val="0"/>
              </a:ext>
            </a:extLst>
          </a:blip>
          <a:srcRect l="36461" t="33262" r="37520" b="42480"/>
          <a:stretch/>
        </p:blipFill>
        <p:spPr>
          <a:xfrm>
            <a:off x="4492858" y="2821300"/>
            <a:ext cx="609600" cy="613807"/>
          </a:xfrm>
          <a:prstGeom prst="rect">
            <a:avLst/>
          </a:prstGeom>
        </p:spPr>
      </p:pic>
      <p:pic>
        <p:nvPicPr>
          <p:cNvPr id="944" name="Picture 943">
            <a:extLst>
              <a:ext uri="{FF2B5EF4-FFF2-40B4-BE49-F238E27FC236}">
                <a16:creationId xmlns:a16="http://schemas.microsoft.com/office/drawing/2014/main" id="{7D404161-0989-432B-93F2-45F6CBD84A41}"/>
              </a:ext>
            </a:extLst>
          </p:cNvPr>
          <p:cNvPicPr>
            <a:picLocks noChangeAspect="1"/>
          </p:cNvPicPr>
          <p:nvPr/>
        </p:nvPicPr>
        <p:blipFill rotWithShape="1">
          <a:blip r:embed="rId4" cstate="hqprint">
            <a:clrChange>
              <a:clrFrom>
                <a:srgbClr val="FFFFFF"/>
              </a:clrFrom>
              <a:clrTo>
                <a:srgbClr val="FFFFFF">
                  <a:alpha val="0"/>
                </a:srgbClr>
              </a:clrTo>
            </a:clrChange>
            <a:extLst>
              <a:ext uri="{28A0092B-C50C-407E-A947-70E740481C1C}">
                <a14:useLocalDpi xmlns:a14="http://schemas.microsoft.com/office/drawing/2010/main" val="0"/>
              </a:ext>
            </a:extLst>
          </a:blip>
          <a:srcRect l="36461" t="33262" r="37520" b="42480"/>
          <a:stretch/>
        </p:blipFill>
        <p:spPr>
          <a:xfrm>
            <a:off x="7699143" y="2168497"/>
            <a:ext cx="648331" cy="652803"/>
          </a:xfrm>
          <a:prstGeom prst="rect">
            <a:avLst/>
          </a:prstGeom>
        </p:spPr>
      </p:pic>
      <p:pic>
        <p:nvPicPr>
          <p:cNvPr id="939" name="Picture 938">
            <a:extLst>
              <a:ext uri="{FF2B5EF4-FFF2-40B4-BE49-F238E27FC236}">
                <a16:creationId xmlns:a16="http://schemas.microsoft.com/office/drawing/2014/main" id="{A521BD97-FD9E-4BC2-BC03-DB11DDA705B1}"/>
              </a:ext>
            </a:extLst>
          </p:cNvPr>
          <p:cNvPicPr>
            <a:picLocks noChangeAspect="1"/>
          </p:cNvPicPr>
          <p:nvPr/>
        </p:nvPicPr>
        <p:blipFill rotWithShape="1">
          <a:blip r:embed="rId4" cstate="hqprint">
            <a:clrChange>
              <a:clrFrom>
                <a:srgbClr val="FFFFFF"/>
              </a:clrFrom>
              <a:clrTo>
                <a:srgbClr val="FFFFFF">
                  <a:alpha val="0"/>
                </a:srgbClr>
              </a:clrTo>
            </a:clrChange>
            <a:extLst>
              <a:ext uri="{28A0092B-C50C-407E-A947-70E740481C1C}">
                <a14:useLocalDpi xmlns:a14="http://schemas.microsoft.com/office/drawing/2010/main" val="0"/>
              </a:ext>
            </a:extLst>
          </a:blip>
          <a:srcRect l="36461" t="33262" r="37520" b="42480"/>
          <a:stretch/>
        </p:blipFill>
        <p:spPr>
          <a:xfrm>
            <a:off x="8023309" y="933616"/>
            <a:ext cx="648331" cy="652803"/>
          </a:xfrm>
          <a:prstGeom prst="rect">
            <a:avLst/>
          </a:prstGeom>
        </p:spPr>
      </p:pic>
      <p:pic>
        <p:nvPicPr>
          <p:cNvPr id="940" name="Picture 939">
            <a:extLst>
              <a:ext uri="{FF2B5EF4-FFF2-40B4-BE49-F238E27FC236}">
                <a16:creationId xmlns:a16="http://schemas.microsoft.com/office/drawing/2014/main" id="{ED6E4F40-C9F0-4915-87E0-65AC37AC6E71}"/>
              </a:ext>
            </a:extLst>
          </p:cNvPr>
          <p:cNvPicPr>
            <a:picLocks noChangeAspect="1"/>
          </p:cNvPicPr>
          <p:nvPr/>
        </p:nvPicPr>
        <p:blipFill rotWithShape="1">
          <a:blip r:embed="rId3" cstate="hqprint">
            <a:clrChange>
              <a:clrFrom>
                <a:srgbClr val="FFFFFF"/>
              </a:clrFrom>
              <a:clrTo>
                <a:srgbClr val="FFFFFF">
                  <a:alpha val="0"/>
                </a:srgbClr>
              </a:clrTo>
            </a:clrChange>
            <a:extLst>
              <a:ext uri="{28A0092B-C50C-407E-A947-70E740481C1C}">
                <a14:useLocalDpi xmlns:a14="http://schemas.microsoft.com/office/drawing/2010/main" val="0"/>
              </a:ext>
            </a:extLst>
          </a:blip>
          <a:srcRect l="36461" t="33262" r="37520" b="42480"/>
          <a:stretch/>
        </p:blipFill>
        <p:spPr>
          <a:xfrm>
            <a:off x="1514909" y="3429000"/>
            <a:ext cx="609600" cy="613807"/>
          </a:xfrm>
          <a:prstGeom prst="rect">
            <a:avLst/>
          </a:prstGeom>
        </p:spPr>
      </p:pic>
      <p:pic>
        <p:nvPicPr>
          <p:cNvPr id="941" name="Picture 940">
            <a:extLst>
              <a:ext uri="{FF2B5EF4-FFF2-40B4-BE49-F238E27FC236}">
                <a16:creationId xmlns:a16="http://schemas.microsoft.com/office/drawing/2014/main" id="{255841CD-2F35-4F48-A836-364B957417B4}"/>
              </a:ext>
            </a:extLst>
          </p:cNvPr>
          <p:cNvPicPr>
            <a:picLocks noChangeAspect="1"/>
          </p:cNvPicPr>
          <p:nvPr/>
        </p:nvPicPr>
        <p:blipFill rotWithShape="1">
          <a:blip r:embed="rId3" cstate="hqprint">
            <a:clrChange>
              <a:clrFrom>
                <a:srgbClr val="FFFFFF"/>
              </a:clrFrom>
              <a:clrTo>
                <a:srgbClr val="FFFFFF">
                  <a:alpha val="0"/>
                </a:srgbClr>
              </a:clrTo>
            </a:clrChange>
            <a:extLst>
              <a:ext uri="{28A0092B-C50C-407E-A947-70E740481C1C}">
                <a14:useLocalDpi xmlns:a14="http://schemas.microsoft.com/office/drawing/2010/main" val="0"/>
              </a:ext>
            </a:extLst>
          </a:blip>
          <a:srcRect l="36461" t="33262" r="37520" b="42480"/>
          <a:stretch/>
        </p:blipFill>
        <p:spPr>
          <a:xfrm>
            <a:off x="7737874" y="4134080"/>
            <a:ext cx="609600" cy="613807"/>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355"/>
        <p:cNvGrpSpPr/>
        <p:nvPr/>
      </p:nvGrpSpPr>
      <p:grpSpPr>
        <a:xfrm>
          <a:off x="0" y="0"/>
          <a:ext cx="0" cy="0"/>
          <a:chOff x="0" y="0"/>
          <a:chExt cx="0" cy="0"/>
        </a:xfrm>
      </p:grpSpPr>
      <p:grpSp>
        <p:nvGrpSpPr>
          <p:cNvPr id="4356" name="Google Shape;4356;p41"/>
          <p:cNvGrpSpPr/>
          <p:nvPr/>
        </p:nvGrpSpPr>
        <p:grpSpPr>
          <a:xfrm>
            <a:off x="857268" y="181234"/>
            <a:ext cx="10484189" cy="6456887"/>
            <a:chOff x="642951" y="135924"/>
            <a:chExt cx="7863142" cy="4842665"/>
          </a:xfrm>
        </p:grpSpPr>
        <p:grpSp>
          <p:nvGrpSpPr>
            <p:cNvPr id="4357" name="Google Shape;4357;p41"/>
            <p:cNvGrpSpPr/>
            <p:nvPr/>
          </p:nvGrpSpPr>
          <p:grpSpPr>
            <a:xfrm>
              <a:off x="642951" y="218032"/>
              <a:ext cx="7792733" cy="4760557"/>
              <a:chOff x="642951" y="218032"/>
              <a:chExt cx="7792733" cy="4760557"/>
            </a:xfrm>
          </p:grpSpPr>
          <p:grpSp>
            <p:nvGrpSpPr>
              <p:cNvPr id="4358" name="Google Shape;4358;p41"/>
              <p:cNvGrpSpPr/>
              <p:nvPr/>
            </p:nvGrpSpPr>
            <p:grpSpPr>
              <a:xfrm rot="10800000" flipH="1">
                <a:off x="998665" y="4553005"/>
                <a:ext cx="7128265" cy="425584"/>
                <a:chOff x="808125" y="969900"/>
                <a:chExt cx="5974575" cy="333975"/>
              </a:xfrm>
            </p:grpSpPr>
            <p:sp>
              <p:nvSpPr>
                <p:cNvPr id="4359" name="Google Shape;4359;p41"/>
                <p:cNvSpPr/>
                <p:nvPr/>
              </p:nvSpPr>
              <p:spPr>
                <a:xfrm>
                  <a:off x="808125" y="969900"/>
                  <a:ext cx="68475" cy="333975"/>
                </a:xfrm>
                <a:custGeom>
                  <a:avLst/>
                  <a:gdLst/>
                  <a:ahLst/>
                  <a:cxnLst/>
                  <a:rect l="l" t="t" r="r" b="b"/>
                  <a:pathLst>
                    <a:path w="2739" h="13359" extrusionOk="0">
                      <a:moveTo>
                        <a:pt x="0" y="0"/>
                      </a:moveTo>
                      <a:lnTo>
                        <a:pt x="0" y="13359"/>
                      </a:lnTo>
                      <a:lnTo>
                        <a:pt x="2739" y="13359"/>
                      </a:lnTo>
                      <a:lnTo>
                        <a:pt x="2739" y="0"/>
                      </a:lnTo>
                      <a:close/>
                    </a:path>
                  </a:pathLst>
                </a:custGeom>
                <a:solidFill>
                  <a:srgbClr val="29486D">
                    <a:alpha val="236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60" name="Google Shape;4360;p41"/>
                <p:cNvSpPr/>
                <p:nvPr/>
              </p:nvSpPr>
              <p:spPr>
                <a:xfrm>
                  <a:off x="920350" y="969900"/>
                  <a:ext cx="68475" cy="333975"/>
                </a:xfrm>
                <a:custGeom>
                  <a:avLst/>
                  <a:gdLst/>
                  <a:ahLst/>
                  <a:cxnLst/>
                  <a:rect l="l" t="t" r="r" b="b"/>
                  <a:pathLst>
                    <a:path w="2739" h="13359" extrusionOk="0">
                      <a:moveTo>
                        <a:pt x="0" y="0"/>
                      </a:moveTo>
                      <a:lnTo>
                        <a:pt x="0" y="13359"/>
                      </a:lnTo>
                      <a:lnTo>
                        <a:pt x="2739" y="13359"/>
                      </a:lnTo>
                      <a:lnTo>
                        <a:pt x="2739" y="0"/>
                      </a:lnTo>
                      <a:close/>
                    </a:path>
                  </a:pathLst>
                </a:custGeom>
                <a:solidFill>
                  <a:srgbClr val="29486D">
                    <a:alpha val="236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61" name="Google Shape;4361;p41"/>
                <p:cNvSpPr/>
                <p:nvPr/>
              </p:nvSpPr>
              <p:spPr>
                <a:xfrm>
                  <a:off x="1334975" y="969900"/>
                  <a:ext cx="68475" cy="333975"/>
                </a:xfrm>
                <a:custGeom>
                  <a:avLst/>
                  <a:gdLst/>
                  <a:ahLst/>
                  <a:cxnLst/>
                  <a:rect l="l" t="t" r="r" b="b"/>
                  <a:pathLst>
                    <a:path w="2739" h="13359" extrusionOk="0">
                      <a:moveTo>
                        <a:pt x="1" y="0"/>
                      </a:moveTo>
                      <a:lnTo>
                        <a:pt x="1" y="13359"/>
                      </a:lnTo>
                      <a:lnTo>
                        <a:pt x="2739" y="13359"/>
                      </a:lnTo>
                      <a:lnTo>
                        <a:pt x="2739" y="0"/>
                      </a:lnTo>
                      <a:close/>
                    </a:path>
                  </a:pathLst>
                </a:custGeom>
                <a:solidFill>
                  <a:srgbClr val="29486D">
                    <a:alpha val="236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62" name="Google Shape;4362;p41"/>
                <p:cNvSpPr/>
                <p:nvPr/>
              </p:nvSpPr>
              <p:spPr>
                <a:xfrm>
                  <a:off x="1446900" y="969900"/>
                  <a:ext cx="68475" cy="333975"/>
                </a:xfrm>
                <a:custGeom>
                  <a:avLst/>
                  <a:gdLst/>
                  <a:ahLst/>
                  <a:cxnLst/>
                  <a:rect l="l" t="t" r="r" b="b"/>
                  <a:pathLst>
                    <a:path w="2739" h="13359" extrusionOk="0">
                      <a:moveTo>
                        <a:pt x="0" y="0"/>
                      </a:moveTo>
                      <a:lnTo>
                        <a:pt x="0" y="13359"/>
                      </a:lnTo>
                      <a:lnTo>
                        <a:pt x="2739" y="13359"/>
                      </a:lnTo>
                      <a:lnTo>
                        <a:pt x="2739" y="0"/>
                      </a:lnTo>
                      <a:close/>
                    </a:path>
                  </a:pathLst>
                </a:custGeom>
                <a:solidFill>
                  <a:srgbClr val="29486D">
                    <a:alpha val="236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63" name="Google Shape;4363;p41"/>
                <p:cNvSpPr/>
                <p:nvPr/>
              </p:nvSpPr>
              <p:spPr>
                <a:xfrm>
                  <a:off x="1861525" y="969900"/>
                  <a:ext cx="68500" cy="333975"/>
                </a:xfrm>
                <a:custGeom>
                  <a:avLst/>
                  <a:gdLst/>
                  <a:ahLst/>
                  <a:cxnLst/>
                  <a:rect l="l" t="t" r="r" b="b"/>
                  <a:pathLst>
                    <a:path w="2740" h="13359" extrusionOk="0">
                      <a:moveTo>
                        <a:pt x="1" y="0"/>
                      </a:moveTo>
                      <a:lnTo>
                        <a:pt x="1" y="13359"/>
                      </a:lnTo>
                      <a:lnTo>
                        <a:pt x="2739" y="13359"/>
                      </a:lnTo>
                      <a:lnTo>
                        <a:pt x="2739" y="0"/>
                      </a:lnTo>
                      <a:close/>
                    </a:path>
                  </a:pathLst>
                </a:custGeom>
                <a:solidFill>
                  <a:srgbClr val="29486D">
                    <a:alpha val="236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64" name="Google Shape;4364;p41"/>
                <p:cNvSpPr/>
                <p:nvPr/>
              </p:nvSpPr>
              <p:spPr>
                <a:xfrm>
                  <a:off x="1973750" y="969900"/>
                  <a:ext cx="68475" cy="333975"/>
                </a:xfrm>
                <a:custGeom>
                  <a:avLst/>
                  <a:gdLst/>
                  <a:ahLst/>
                  <a:cxnLst/>
                  <a:rect l="l" t="t" r="r" b="b"/>
                  <a:pathLst>
                    <a:path w="2739" h="13359" extrusionOk="0">
                      <a:moveTo>
                        <a:pt x="0" y="0"/>
                      </a:moveTo>
                      <a:lnTo>
                        <a:pt x="0" y="13359"/>
                      </a:lnTo>
                      <a:lnTo>
                        <a:pt x="2739" y="13359"/>
                      </a:lnTo>
                      <a:lnTo>
                        <a:pt x="2739" y="0"/>
                      </a:lnTo>
                      <a:close/>
                    </a:path>
                  </a:pathLst>
                </a:custGeom>
                <a:solidFill>
                  <a:srgbClr val="29486D">
                    <a:alpha val="236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65" name="Google Shape;4365;p41"/>
                <p:cNvSpPr/>
                <p:nvPr/>
              </p:nvSpPr>
              <p:spPr>
                <a:xfrm>
                  <a:off x="2388375" y="969900"/>
                  <a:ext cx="68500" cy="333975"/>
                </a:xfrm>
                <a:custGeom>
                  <a:avLst/>
                  <a:gdLst/>
                  <a:ahLst/>
                  <a:cxnLst/>
                  <a:rect l="l" t="t" r="r" b="b"/>
                  <a:pathLst>
                    <a:path w="2740" h="13359" extrusionOk="0">
                      <a:moveTo>
                        <a:pt x="1" y="0"/>
                      </a:moveTo>
                      <a:lnTo>
                        <a:pt x="1" y="13359"/>
                      </a:lnTo>
                      <a:lnTo>
                        <a:pt x="2739" y="13359"/>
                      </a:lnTo>
                      <a:lnTo>
                        <a:pt x="2739" y="0"/>
                      </a:lnTo>
                      <a:close/>
                    </a:path>
                  </a:pathLst>
                </a:custGeom>
                <a:solidFill>
                  <a:srgbClr val="29486D">
                    <a:alpha val="236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66" name="Google Shape;4366;p41"/>
                <p:cNvSpPr/>
                <p:nvPr/>
              </p:nvSpPr>
              <p:spPr>
                <a:xfrm>
                  <a:off x="2500600" y="969900"/>
                  <a:ext cx="68475" cy="333975"/>
                </a:xfrm>
                <a:custGeom>
                  <a:avLst/>
                  <a:gdLst/>
                  <a:ahLst/>
                  <a:cxnLst/>
                  <a:rect l="l" t="t" r="r" b="b"/>
                  <a:pathLst>
                    <a:path w="2739" h="13359" extrusionOk="0">
                      <a:moveTo>
                        <a:pt x="0" y="0"/>
                      </a:moveTo>
                      <a:lnTo>
                        <a:pt x="0" y="13359"/>
                      </a:lnTo>
                      <a:lnTo>
                        <a:pt x="2739" y="13359"/>
                      </a:lnTo>
                      <a:lnTo>
                        <a:pt x="2739" y="0"/>
                      </a:lnTo>
                      <a:close/>
                    </a:path>
                  </a:pathLst>
                </a:custGeom>
                <a:solidFill>
                  <a:srgbClr val="29486D">
                    <a:alpha val="236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67" name="Google Shape;4367;p41"/>
                <p:cNvSpPr/>
                <p:nvPr/>
              </p:nvSpPr>
              <p:spPr>
                <a:xfrm>
                  <a:off x="2915225" y="969900"/>
                  <a:ext cx="68500" cy="333975"/>
                </a:xfrm>
                <a:custGeom>
                  <a:avLst/>
                  <a:gdLst/>
                  <a:ahLst/>
                  <a:cxnLst/>
                  <a:rect l="l" t="t" r="r" b="b"/>
                  <a:pathLst>
                    <a:path w="2740" h="13359" extrusionOk="0">
                      <a:moveTo>
                        <a:pt x="1" y="0"/>
                      </a:moveTo>
                      <a:lnTo>
                        <a:pt x="1" y="13359"/>
                      </a:lnTo>
                      <a:lnTo>
                        <a:pt x="2739" y="13359"/>
                      </a:lnTo>
                      <a:lnTo>
                        <a:pt x="2739" y="0"/>
                      </a:lnTo>
                      <a:close/>
                    </a:path>
                  </a:pathLst>
                </a:custGeom>
                <a:solidFill>
                  <a:srgbClr val="29486D">
                    <a:alpha val="236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68" name="Google Shape;4368;p41"/>
                <p:cNvSpPr/>
                <p:nvPr/>
              </p:nvSpPr>
              <p:spPr>
                <a:xfrm>
                  <a:off x="3027150" y="969900"/>
                  <a:ext cx="68475" cy="333975"/>
                </a:xfrm>
                <a:custGeom>
                  <a:avLst/>
                  <a:gdLst/>
                  <a:ahLst/>
                  <a:cxnLst/>
                  <a:rect l="l" t="t" r="r" b="b"/>
                  <a:pathLst>
                    <a:path w="2739" h="13359" extrusionOk="0">
                      <a:moveTo>
                        <a:pt x="1" y="0"/>
                      </a:moveTo>
                      <a:lnTo>
                        <a:pt x="1" y="13359"/>
                      </a:lnTo>
                      <a:lnTo>
                        <a:pt x="2739" y="13359"/>
                      </a:lnTo>
                      <a:lnTo>
                        <a:pt x="2739" y="0"/>
                      </a:lnTo>
                      <a:close/>
                    </a:path>
                  </a:pathLst>
                </a:custGeom>
                <a:solidFill>
                  <a:srgbClr val="29486D">
                    <a:alpha val="236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69" name="Google Shape;4369;p41"/>
                <p:cNvSpPr/>
                <p:nvPr/>
              </p:nvSpPr>
              <p:spPr>
                <a:xfrm>
                  <a:off x="3441775" y="969900"/>
                  <a:ext cx="68200" cy="333975"/>
                </a:xfrm>
                <a:custGeom>
                  <a:avLst/>
                  <a:gdLst/>
                  <a:ahLst/>
                  <a:cxnLst/>
                  <a:rect l="l" t="t" r="r" b="b"/>
                  <a:pathLst>
                    <a:path w="2728" h="13359" extrusionOk="0">
                      <a:moveTo>
                        <a:pt x="1" y="0"/>
                      </a:moveTo>
                      <a:lnTo>
                        <a:pt x="1" y="13359"/>
                      </a:lnTo>
                      <a:lnTo>
                        <a:pt x="2728" y="13359"/>
                      </a:lnTo>
                      <a:lnTo>
                        <a:pt x="2728" y="0"/>
                      </a:lnTo>
                      <a:close/>
                    </a:path>
                  </a:pathLst>
                </a:custGeom>
                <a:solidFill>
                  <a:srgbClr val="29486D">
                    <a:alpha val="236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70" name="Google Shape;4370;p41"/>
                <p:cNvSpPr/>
                <p:nvPr/>
              </p:nvSpPr>
              <p:spPr>
                <a:xfrm>
                  <a:off x="3554000" y="969900"/>
                  <a:ext cx="68500" cy="333975"/>
                </a:xfrm>
                <a:custGeom>
                  <a:avLst/>
                  <a:gdLst/>
                  <a:ahLst/>
                  <a:cxnLst/>
                  <a:rect l="l" t="t" r="r" b="b"/>
                  <a:pathLst>
                    <a:path w="2740" h="13359" extrusionOk="0">
                      <a:moveTo>
                        <a:pt x="1" y="0"/>
                      </a:moveTo>
                      <a:lnTo>
                        <a:pt x="1" y="13359"/>
                      </a:lnTo>
                      <a:lnTo>
                        <a:pt x="2739" y="13359"/>
                      </a:lnTo>
                      <a:lnTo>
                        <a:pt x="2739" y="0"/>
                      </a:lnTo>
                      <a:close/>
                    </a:path>
                  </a:pathLst>
                </a:custGeom>
                <a:solidFill>
                  <a:srgbClr val="29486D">
                    <a:alpha val="236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71" name="Google Shape;4371;p41"/>
                <p:cNvSpPr/>
                <p:nvPr/>
              </p:nvSpPr>
              <p:spPr>
                <a:xfrm>
                  <a:off x="3968350" y="969900"/>
                  <a:ext cx="68475" cy="333975"/>
                </a:xfrm>
                <a:custGeom>
                  <a:avLst/>
                  <a:gdLst/>
                  <a:ahLst/>
                  <a:cxnLst/>
                  <a:rect l="l" t="t" r="r" b="b"/>
                  <a:pathLst>
                    <a:path w="2739" h="13359" extrusionOk="0">
                      <a:moveTo>
                        <a:pt x="0" y="0"/>
                      </a:moveTo>
                      <a:lnTo>
                        <a:pt x="0" y="13359"/>
                      </a:lnTo>
                      <a:lnTo>
                        <a:pt x="2739" y="13359"/>
                      </a:lnTo>
                      <a:lnTo>
                        <a:pt x="2739" y="0"/>
                      </a:lnTo>
                      <a:close/>
                    </a:path>
                  </a:pathLst>
                </a:custGeom>
                <a:solidFill>
                  <a:srgbClr val="29486D">
                    <a:alpha val="236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72" name="Google Shape;4372;p41"/>
                <p:cNvSpPr/>
                <p:nvPr/>
              </p:nvSpPr>
              <p:spPr>
                <a:xfrm>
                  <a:off x="4080550" y="969900"/>
                  <a:ext cx="68500" cy="333975"/>
                </a:xfrm>
                <a:custGeom>
                  <a:avLst/>
                  <a:gdLst/>
                  <a:ahLst/>
                  <a:cxnLst/>
                  <a:rect l="l" t="t" r="r" b="b"/>
                  <a:pathLst>
                    <a:path w="2740" h="13359" extrusionOk="0">
                      <a:moveTo>
                        <a:pt x="1" y="0"/>
                      </a:moveTo>
                      <a:lnTo>
                        <a:pt x="1" y="13359"/>
                      </a:lnTo>
                      <a:lnTo>
                        <a:pt x="2739" y="13359"/>
                      </a:lnTo>
                      <a:lnTo>
                        <a:pt x="2739" y="0"/>
                      </a:lnTo>
                      <a:close/>
                    </a:path>
                  </a:pathLst>
                </a:custGeom>
                <a:solidFill>
                  <a:srgbClr val="29486D">
                    <a:alpha val="236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73" name="Google Shape;4373;p41"/>
                <p:cNvSpPr/>
                <p:nvPr/>
              </p:nvSpPr>
              <p:spPr>
                <a:xfrm>
                  <a:off x="4495200" y="969900"/>
                  <a:ext cx="68475" cy="333975"/>
                </a:xfrm>
                <a:custGeom>
                  <a:avLst/>
                  <a:gdLst/>
                  <a:ahLst/>
                  <a:cxnLst/>
                  <a:rect l="l" t="t" r="r" b="b"/>
                  <a:pathLst>
                    <a:path w="2739" h="13359" extrusionOk="0">
                      <a:moveTo>
                        <a:pt x="0" y="0"/>
                      </a:moveTo>
                      <a:lnTo>
                        <a:pt x="0" y="13359"/>
                      </a:lnTo>
                      <a:lnTo>
                        <a:pt x="2739" y="13359"/>
                      </a:lnTo>
                      <a:lnTo>
                        <a:pt x="2739" y="0"/>
                      </a:lnTo>
                      <a:close/>
                    </a:path>
                  </a:pathLst>
                </a:custGeom>
                <a:solidFill>
                  <a:srgbClr val="29486D">
                    <a:alpha val="236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74" name="Google Shape;4374;p41"/>
                <p:cNvSpPr/>
                <p:nvPr/>
              </p:nvSpPr>
              <p:spPr>
                <a:xfrm>
                  <a:off x="4607400" y="969900"/>
                  <a:ext cx="68500" cy="333975"/>
                </a:xfrm>
                <a:custGeom>
                  <a:avLst/>
                  <a:gdLst/>
                  <a:ahLst/>
                  <a:cxnLst/>
                  <a:rect l="l" t="t" r="r" b="b"/>
                  <a:pathLst>
                    <a:path w="2740" h="13359" extrusionOk="0">
                      <a:moveTo>
                        <a:pt x="1" y="0"/>
                      </a:moveTo>
                      <a:lnTo>
                        <a:pt x="1" y="13359"/>
                      </a:lnTo>
                      <a:lnTo>
                        <a:pt x="2739" y="13359"/>
                      </a:lnTo>
                      <a:lnTo>
                        <a:pt x="2739" y="0"/>
                      </a:lnTo>
                      <a:close/>
                    </a:path>
                  </a:pathLst>
                </a:custGeom>
                <a:solidFill>
                  <a:srgbClr val="29486D">
                    <a:alpha val="236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75" name="Google Shape;4375;p41"/>
                <p:cNvSpPr/>
                <p:nvPr/>
              </p:nvSpPr>
              <p:spPr>
                <a:xfrm>
                  <a:off x="5021750" y="969900"/>
                  <a:ext cx="68475" cy="333975"/>
                </a:xfrm>
                <a:custGeom>
                  <a:avLst/>
                  <a:gdLst/>
                  <a:ahLst/>
                  <a:cxnLst/>
                  <a:rect l="l" t="t" r="r" b="b"/>
                  <a:pathLst>
                    <a:path w="2739" h="13359" extrusionOk="0">
                      <a:moveTo>
                        <a:pt x="0" y="0"/>
                      </a:moveTo>
                      <a:lnTo>
                        <a:pt x="0" y="13359"/>
                      </a:lnTo>
                      <a:lnTo>
                        <a:pt x="2739" y="13359"/>
                      </a:lnTo>
                      <a:lnTo>
                        <a:pt x="2739" y="0"/>
                      </a:lnTo>
                      <a:close/>
                    </a:path>
                  </a:pathLst>
                </a:custGeom>
                <a:solidFill>
                  <a:srgbClr val="29486D">
                    <a:alpha val="236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76" name="Google Shape;4376;p41"/>
                <p:cNvSpPr/>
                <p:nvPr/>
              </p:nvSpPr>
              <p:spPr>
                <a:xfrm>
                  <a:off x="5134250" y="969900"/>
                  <a:ext cx="68500" cy="333975"/>
                </a:xfrm>
                <a:custGeom>
                  <a:avLst/>
                  <a:gdLst/>
                  <a:ahLst/>
                  <a:cxnLst/>
                  <a:rect l="l" t="t" r="r" b="b"/>
                  <a:pathLst>
                    <a:path w="2740" h="13359" extrusionOk="0">
                      <a:moveTo>
                        <a:pt x="1" y="0"/>
                      </a:moveTo>
                      <a:lnTo>
                        <a:pt x="1" y="13359"/>
                      </a:lnTo>
                      <a:lnTo>
                        <a:pt x="2739" y="13359"/>
                      </a:lnTo>
                      <a:lnTo>
                        <a:pt x="2739" y="0"/>
                      </a:lnTo>
                      <a:close/>
                    </a:path>
                  </a:pathLst>
                </a:custGeom>
                <a:solidFill>
                  <a:srgbClr val="29486D">
                    <a:alpha val="236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77" name="Google Shape;4377;p41"/>
                <p:cNvSpPr/>
                <p:nvPr/>
              </p:nvSpPr>
              <p:spPr>
                <a:xfrm>
                  <a:off x="5548600" y="969900"/>
                  <a:ext cx="68475" cy="333975"/>
                </a:xfrm>
                <a:custGeom>
                  <a:avLst/>
                  <a:gdLst/>
                  <a:ahLst/>
                  <a:cxnLst/>
                  <a:rect l="l" t="t" r="r" b="b"/>
                  <a:pathLst>
                    <a:path w="2739" h="13359" extrusionOk="0">
                      <a:moveTo>
                        <a:pt x="0" y="0"/>
                      </a:moveTo>
                      <a:lnTo>
                        <a:pt x="0" y="13359"/>
                      </a:lnTo>
                      <a:lnTo>
                        <a:pt x="2739" y="13359"/>
                      </a:lnTo>
                      <a:lnTo>
                        <a:pt x="2739" y="0"/>
                      </a:lnTo>
                      <a:close/>
                    </a:path>
                  </a:pathLst>
                </a:custGeom>
                <a:solidFill>
                  <a:srgbClr val="29486D">
                    <a:alpha val="236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78" name="Google Shape;4378;p41"/>
                <p:cNvSpPr/>
                <p:nvPr/>
              </p:nvSpPr>
              <p:spPr>
                <a:xfrm>
                  <a:off x="5660825" y="969900"/>
                  <a:ext cx="68475" cy="333975"/>
                </a:xfrm>
                <a:custGeom>
                  <a:avLst/>
                  <a:gdLst/>
                  <a:ahLst/>
                  <a:cxnLst/>
                  <a:rect l="l" t="t" r="r" b="b"/>
                  <a:pathLst>
                    <a:path w="2739" h="13359" extrusionOk="0">
                      <a:moveTo>
                        <a:pt x="0" y="0"/>
                      </a:moveTo>
                      <a:lnTo>
                        <a:pt x="0" y="13359"/>
                      </a:lnTo>
                      <a:lnTo>
                        <a:pt x="2739" y="13359"/>
                      </a:lnTo>
                      <a:lnTo>
                        <a:pt x="2739" y="0"/>
                      </a:lnTo>
                      <a:close/>
                    </a:path>
                  </a:pathLst>
                </a:custGeom>
                <a:solidFill>
                  <a:srgbClr val="29486D">
                    <a:alpha val="236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79" name="Google Shape;4379;p41"/>
                <p:cNvSpPr/>
                <p:nvPr/>
              </p:nvSpPr>
              <p:spPr>
                <a:xfrm>
                  <a:off x="6075150" y="969900"/>
                  <a:ext cx="68475" cy="333975"/>
                </a:xfrm>
                <a:custGeom>
                  <a:avLst/>
                  <a:gdLst/>
                  <a:ahLst/>
                  <a:cxnLst/>
                  <a:rect l="l" t="t" r="r" b="b"/>
                  <a:pathLst>
                    <a:path w="2739" h="13359" extrusionOk="0">
                      <a:moveTo>
                        <a:pt x="1" y="0"/>
                      </a:moveTo>
                      <a:lnTo>
                        <a:pt x="1" y="13359"/>
                      </a:lnTo>
                      <a:lnTo>
                        <a:pt x="2739" y="13359"/>
                      </a:lnTo>
                      <a:lnTo>
                        <a:pt x="2739" y="0"/>
                      </a:lnTo>
                      <a:close/>
                    </a:path>
                  </a:pathLst>
                </a:custGeom>
                <a:solidFill>
                  <a:srgbClr val="29486D">
                    <a:alpha val="236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80" name="Google Shape;4380;p41"/>
                <p:cNvSpPr/>
                <p:nvPr/>
              </p:nvSpPr>
              <p:spPr>
                <a:xfrm>
                  <a:off x="6187675" y="969900"/>
                  <a:ext cx="68175" cy="333975"/>
                </a:xfrm>
                <a:custGeom>
                  <a:avLst/>
                  <a:gdLst/>
                  <a:ahLst/>
                  <a:cxnLst/>
                  <a:rect l="l" t="t" r="r" b="b"/>
                  <a:pathLst>
                    <a:path w="2727" h="13359" extrusionOk="0">
                      <a:moveTo>
                        <a:pt x="0" y="0"/>
                      </a:moveTo>
                      <a:lnTo>
                        <a:pt x="0" y="13359"/>
                      </a:lnTo>
                      <a:lnTo>
                        <a:pt x="2727" y="13359"/>
                      </a:lnTo>
                      <a:lnTo>
                        <a:pt x="2727" y="0"/>
                      </a:lnTo>
                      <a:close/>
                    </a:path>
                  </a:pathLst>
                </a:custGeom>
                <a:solidFill>
                  <a:srgbClr val="29486D">
                    <a:alpha val="236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81" name="Google Shape;4381;p41"/>
                <p:cNvSpPr/>
                <p:nvPr/>
              </p:nvSpPr>
              <p:spPr>
                <a:xfrm>
                  <a:off x="6602000" y="969900"/>
                  <a:ext cx="68500" cy="333975"/>
                </a:xfrm>
                <a:custGeom>
                  <a:avLst/>
                  <a:gdLst/>
                  <a:ahLst/>
                  <a:cxnLst/>
                  <a:rect l="l" t="t" r="r" b="b"/>
                  <a:pathLst>
                    <a:path w="2740" h="13359" extrusionOk="0">
                      <a:moveTo>
                        <a:pt x="1" y="0"/>
                      </a:moveTo>
                      <a:lnTo>
                        <a:pt x="1" y="13359"/>
                      </a:lnTo>
                      <a:lnTo>
                        <a:pt x="2739" y="13359"/>
                      </a:lnTo>
                      <a:lnTo>
                        <a:pt x="2739" y="0"/>
                      </a:lnTo>
                      <a:close/>
                    </a:path>
                  </a:pathLst>
                </a:custGeom>
                <a:solidFill>
                  <a:srgbClr val="29486D">
                    <a:alpha val="236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82" name="Google Shape;4382;p41"/>
                <p:cNvSpPr/>
                <p:nvPr/>
              </p:nvSpPr>
              <p:spPr>
                <a:xfrm>
                  <a:off x="6714225" y="969900"/>
                  <a:ext cx="68475" cy="333975"/>
                </a:xfrm>
                <a:custGeom>
                  <a:avLst/>
                  <a:gdLst/>
                  <a:ahLst/>
                  <a:cxnLst/>
                  <a:rect l="l" t="t" r="r" b="b"/>
                  <a:pathLst>
                    <a:path w="2739" h="13359" extrusionOk="0">
                      <a:moveTo>
                        <a:pt x="0" y="0"/>
                      </a:moveTo>
                      <a:lnTo>
                        <a:pt x="0" y="13359"/>
                      </a:lnTo>
                      <a:lnTo>
                        <a:pt x="2739" y="13359"/>
                      </a:lnTo>
                      <a:lnTo>
                        <a:pt x="2739" y="0"/>
                      </a:lnTo>
                      <a:close/>
                    </a:path>
                  </a:pathLst>
                </a:custGeom>
                <a:solidFill>
                  <a:srgbClr val="29486D">
                    <a:alpha val="236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383" name="Google Shape;4383;p41"/>
              <p:cNvSpPr/>
              <p:nvPr/>
            </p:nvSpPr>
            <p:spPr>
              <a:xfrm rot="10800000" flipH="1">
                <a:off x="642951" y="218032"/>
                <a:ext cx="7792733" cy="4530806"/>
              </a:xfrm>
              <a:custGeom>
                <a:avLst/>
                <a:gdLst/>
                <a:ahLst/>
                <a:cxnLst/>
                <a:rect l="l" t="t" r="r" b="b"/>
                <a:pathLst>
                  <a:path w="261260" h="142221" extrusionOk="0">
                    <a:moveTo>
                      <a:pt x="5191" y="1"/>
                    </a:moveTo>
                    <a:cubicBezTo>
                      <a:pt x="2322" y="1"/>
                      <a:pt x="0" y="1751"/>
                      <a:pt x="0" y="3918"/>
                    </a:cubicBezTo>
                    <a:lnTo>
                      <a:pt x="0" y="138303"/>
                    </a:lnTo>
                    <a:cubicBezTo>
                      <a:pt x="0" y="140470"/>
                      <a:pt x="2322" y="142220"/>
                      <a:pt x="5191" y="142220"/>
                    </a:cubicBezTo>
                    <a:lnTo>
                      <a:pt x="256056" y="142220"/>
                    </a:lnTo>
                    <a:cubicBezTo>
                      <a:pt x="258937" y="142220"/>
                      <a:pt x="261259" y="140470"/>
                      <a:pt x="261259" y="138303"/>
                    </a:cubicBezTo>
                    <a:lnTo>
                      <a:pt x="261235" y="138303"/>
                    </a:lnTo>
                    <a:lnTo>
                      <a:pt x="261235" y="3918"/>
                    </a:lnTo>
                    <a:cubicBezTo>
                      <a:pt x="261235" y="1751"/>
                      <a:pt x="258914" y="1"/>
                      <a:pt x="256044" y="1"/>
                    </a:cubicBezTo>
                    <a:close/>
                  </a:path>
                </a:pathLst>
              </a:custGeom>
              <a:solidFill>
                <a:srgbClr val="29486D">
                  <a:alpha val="236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384" name="Google Shape;4384;p41"/>
            <p:cNvGrpSpPr/>
            <p:nvPr/>
          </p:nvGrpSpPr>
          <p:grpSpPr>
            <a:xfrm>
              <a:off x="695553" y="135924"/>
              <a:ext cx="7810541" cy="4525622"/>
              <a:chOff x="488150" y="1113350"/>
              <a:chExt cx="6569000" cy="3604350"/>
            </a:xfrm>
          </p:grpSpPr>
          <p:sp>
            <p:nvSpPr>
              <p:cNvPr id="4385" name="Google Shape;4385;p41"/>
              <p:cNvSpPr/>
              <p:nvPr/>
            </p:nvSpPr>
            <p:spPr>
              <a:xfrm>
                <a:off x="515525" y="1135100"/>
                <a:ext cx="6531500" cy="3555500"/>
              </a:xfrm>
              <a:custGeom>
                <a:avLst/>
                <a:gdLst/>
                <a:ahLst/>
                <a:cxnLst/>
                <a:rect l="l" t="t" r="r" b="b"/>
                <a:pathLst>
                  <a:path w="261260" h="142220" extrusionOk="0">
                    <a:moveTo>
                      <a:pt x="5204" y="0"/>
                    </a:moveTo>
                    <a:cubicBezTo>
                      <a:pt x="2322" y="0"/>
                      <a:pt x="1" y="1750"/>
                      <a:pt x="1" y="3917"/>
                    </a:cubicBezTo>
                    <a:lnTo>
                      <a:pt x="1" y="138303"/>
                    </a:lnTo>
                    <a:cubicBezTo>
                      <a:pt x="1" y="138696"/>
                      <a:pt x="84" y="139065"/>
                      <a:pt x="215" y="139422"/>
                    </a:cubicBezTo>
                    <a:cubicBezTo>
                      <a:pt x="846" y="141017"/>
                      <a:pt x="2775" y="142184"/>
                      <a:pt x="5085" y="142220"/>
                    </a:cubicBezTo>
                    <a:lnTo>
                      <a:pt x="256068" y="142220"/>
                    </a:lnTo>
                    <a:cubicBezTo>
                      <a:pt x="256533" y="142220"/>
                      <a:pt x="256985" y="142172"/>
                      <a:pt x="257426" y="142089"/>
                    </a:cubicBezTo>
                    <a:cubicBezTo>
                      <a:pt x="259640" y="141637"/>
                      <a:pt x="261259" y="140124"/>
                      <a:pt x="261259" y="138303"/>
                    </a:cubicBezTo>
                    <a:lnTo>
                      <a:pt x="261259" y="3917"/>
                    </a:lnTo>
                    <a:cubicBezTo>
                      <a:pt x="261259" y="3560"/>
                      <a:pt x="261188" y="3203"/>
                      <a:pt x="261057" y="2881"/>
                    </a:cubicBezTo>
                    <a:cubicBezTo>
                      <a:pt x="261057" y="2858"/>
                      <a:pt x="261033" y="2822"/>
                      <a:pt x="261021" y="2798"/>
                    </a:cubicBezTo>
                    <a:cubicBezTo>
                      <a:pt x="260700" y="1965"/>
                      <a:pt x="260009" y="1238"/>
                      <a:pt x="259093" y="738"/>
                    </a:cubicBezTo>
                    <a:cubicBezTo>
                      <a:pt x="259009" y="715"/>
                      <a:pt x="258950" y="667"/>
                      <a:pt x="258878" y="643"/>
                    </a:cubicBezTo>
                    <a:cubicBezTo>
                      <a:pt x="258164" y="286"/>
                      <a:pt x="257330" y="60"/>
                      <a:pt x="256437" y="12"/>
                    </a:cubicBezTo>
                    <a:cubicBezTo>
                      <a:pt x="256318" y="0"/>
                      <a:pt x="256187" y="0"/>
                      <a:pt x="256056" y="0"/>
                    </a:cubicBez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86" name="Google Shape;4386;p41"/>
              <p:cNvSpPr/>
              <p:nvPr/>
            </p:nvSpPr>
            <p:spPr>
              <a:xfrm>
                <a:off x="1595725" y="1176025"/>
                <a:ext cx="377750" cy="225600"/>
              </a:xfrm>
              <a:custGeom>
                <a:avLst/>
                <a:gdLst/>
                <a:ahLst/>
                <a:cxnLst/>
                <a:rect l="l" t="t" r="r" b="b"/>
                <a:pathLst>
                  <a:path w="15110" h="9024" extrusionOk="0">
                    <a:moveTo>
                      <a:pt x="5574" y="2768"/>
                    </a:moveTo>
                    <a:cubicBezTo>
                      <a:pt x="5581" y="2768"/>
                      <a:pt x="5589" y="2768"/>
                      <a:pt x="5596" y="2768"/>
                    </a:cubicBezTo>
                    <a:cubicBezTo>
                      <a:pt x="5632" y="2768"/>
                      <a:pt x="5656" y="2768"/>
                      <a:pt x="5692" y="2780"/>
                    </a:cubicBezTo>
                    <a:cubicBezTo>
                      <a:pt x="6001" y="2840"/>
                      <a:pt x="6227" y="3114"/>
                      <a:pt x="6227" y="3435"/>
                    </a:cubicBezTo>
                    <a:cubicBezTo>
                      <a:pt x="6215" y="3769"/>
                      <a:pt x="5977" y="4019"/>
                      <a:pt x="5656" y="4066"/>
                    </a:cubicBezTo>
                    <a:cubicBezTo>
                      <a:pt x="5640" y="4066"/>
                      <a:pt x="5619" y="4072"/>
                      <a:pt x="5599" y="4072"/>
                    </a:cubicBezTo>
                    <a:cubicBezTo>
                      <a:pt x="5590" y="4072"/>
                      <a:pt x="5580" y="4070"/>
                      <a:pt x="5573" y="4066"/>
                    </a:cubicBezTo>
                    <a:cubicBezTo>
                      <a:pt x="5203" y="4042"/>
                      <a:pt x="4918" y="3745"/>
                      <a:pt x="4930" y="3388"/>
                    </a:cubicBezTo>
                    <a:cubicBezTo>
                      <a:pt x="4941" y="3038"/>
                      <a:pt x="5227" y="2768"/>
                      <a:pt x="5574" y="2768"/>
                    </a:cubicBezTo>
                    <a:close/>
                    <a:moveTo>
                      <a:pt x="12131" y="0"/>
                    </a:moveTo>
                    <a:cubicBezTo>
                      <a:pt x="10730" y="0"/>
                      <a:pt x="8966" y="291"/>
                      <a:pt x="7132" y="1328"/>
                    </a:cubicBezTo>
                    <a:cubicBezTo>
                      <a:pt x="6644" y="1602"/>
                      <a:pt x="6168" y="1923"/>
                      <a:pt x="5704" y="2280"/>
                    </a:cubicBezTo>
                    <a:cubicBezTo>
                      <a:pt x="2310" y="4876"/>
                      <a:pt x="0" y="9019"/>
                      <a:pt x="0" y="9019"/>
                    </a:cubicBezTo>
                    <a:cubicBezTo>
                      <a:pt x="0" y="9019"/>
                      <a:pt x="131" y="9023"/>
                      <a:pt x="367" y="9023"/>
                    </a:cubicBezTo>
                    <a:cubicBezTo>
                      <a:pt x="1176" y="9023"/>
                      <a:pt x="3224" y="8973"/>
                      <a:pt x="5501" y="8531"/>
                    </a:cubicBezTo>
                    <a:cubicBezTo>
                      <a:pt x="7085" y="8210"/>
                      <a:pt x="8799" y="7710"/>
                      <a:pt x="10276" y="6876"/>
                    </a:cubicBezTo>
                    <a:cubicBezTo>
                      <a:pt x="14443" y="4507"/>
                      <a:pt x="15109" y="471"/>
                      <a:pt x="15109" y="471"/>
                    </a:cubicBezTo>
                    <a:cubicBezTo>
                      <a:pt x="15109" y="471"/>
                      <a:pt x="13915" y="0"/>
                      <a:pt x="12131"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87" name="Google Shape;4387;p41"/>
              <p:cNvSpPr/>
              <p:nvPr/>
            </p:nvSpPr>
            <p:spPr>
              <a:xfrm>
                <a:off x="1242700" y="1226175"/>
                <a:ext cx="200950" cy="425975"/>
              </a:xfrm>
              <a:custGeom>
                <a:avLst/>
                <a:gdLst/>
                <a:ahLst/>
                <a:cxnLst/>
                <a:rect l="l" t="t" r="r" b="b"/>
                <a:pathLst>
                  <a:path w="8038" h="17039" extrusionOk="0">
                    <a:moveTo>
                      <a:pt x="6311" y="9061"/>
                    </a:moveTo>
                    <a:cubicBezTo>
                      <a:pt x="6490" y="9085"/>
                      <a:pt x="6620" y="9216"/>
                      <a:pt x="6620" y="9394"/>
                    </a:cubicBezTo>
                    <a:cubicBezTo>
                      <a:pt x="6620" y="9573"/>
                      <a:pt x="6478" y="9704"/>
                      <a:pt x="6299" y="9704"/>
                    </a:cubicBezTo>
                    <a:cubicBezTo>
                      <a:pt x="6120" y="9704"/>
                      <a:pt x="5989" y="9561"/>
                      <a:pt x="5989" y="9383"/>
                    </a:cubicBezTo>
                    <a:cubicBezTo>
                      <a:pt x="5989" y="9204"/>
                      <a:pt x="6132" y="9061"/>
                      <a:pt x="6311" y="9061"/>
                    </a:cubicBezTo>
                    <a:close/>
                    <a:moveTo>
                      <a:pt x="6325" y="12620"/>
                    </a:moveTo>
                    <a:cubicBezTo>
                      <a:pt x="6332" y="12620"/>
                      <a:pt x="6339" y="12621"/>
                      <a:pt x="6347" y="12621"/>
                    </a:cubicBezTo>
                    <a:cubicBezTo>
                      <a:pt x="6561" y="12621"/>
                      <a:pt x="6716" y="12800"/>
                      <a:pt x="6716" y="13014"/>
                    </a:cubicBezTo>
                    <a:cubicBezTo>
                      <a:pt x="6716" y="13210"/>
                      <a:pt x="6549" y="13372"/>
                      <a:pt x="6344" y="13372"/>
                    </a:cubicBezTo>
                    <a:cubicBezTo>
                      <a:pt x="6337" y="13372"/>
                      <a:pt x="6330" y="13372"/>
                      <a:pt x="6323" y="13371"/>
                    </a:cubicBezTo>
                    <a:cubicBezTo>
                      <a:pt x="6120" y="13371"/>
                      <a:pt x="5954" y="13193"/>
                      <a:pt x="5954" y="12978"/>
                    </a:cubicBezTo>
                    <a:cubicBezTo>
                      <a:pt x="5954" y="12783"/>
                      <a:pt x="6120" y="12620"/>
                      <a:pt x="6325" y="12620"/>
                    </a:cubicBezTo>
                    <a:close/>
                    <a:moveTo>
                      <a:pt x="2168" y="0"/>
                    </a:moveTo>
                    <a:cubicBezTo>
                      <a:pt x="2168" y="0"/>
                      <a:pt x="1" y="5704"/>
                      <a:pt x="882" y="10406"/>
                    </a:cubicBezTo>
                    <a:cubicBezTo>
                      <a:pt x="1751" y="15109"/>
                      <a:pt x="5370" y="17038"/>
                      <a:pt x="5370" y="17038"/>
                    </a:cubicBezTo>
                    <a:cubicBezTo>
                      <a:pt x="5370" y="17038"/>
                      <a:pt x="8037" y="13931"/>
                      <a:pt x="7144" y="9228"/>
                    </a:cubicBezTo>
                    <a:cubicBezTo>
                      <a:pt x="6263" y="4525"/>
                      <a:pt x="2168" y="0"/>
                      <a:pt x="2168"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88" name="Google Shape;4388;p41"/>
              <p:cNvSpPr/>
              <p:nvPr/>
            </p:nvSpPr>
            <p:spPr>
              <a:xfrm>
                <a:off x="689950" y="1164850"/>
                <a:ext cx="234275" cy="404850"/>
              </a:xfrm>
              <a:custGeom>
                <a:avLst/>
                <a:gdLst/>
                <a:ahLst/>
                <a:cxnLst/>
                <a:rect l="l" t="t" r="r" b="b"/>
                <a:pathLst>
                  <a:path w="9371" h="16194" extrusionOk="0">
                    <a:moveTo>
                      <a:pt x="2049" y="1"/>
                    </a:moveTo>
                    <a:cubicBezTo>
                      <a:pt x="2049" y="1"/>
                      <a:pt x="1" y="3537"/>
                      <a:pt x="1703" y="8002"/>
                    </a:cubicBezTo>
                    <a:cubicBezTo>
                      <a:pt x="3418" y="12490"/>
                      <a:pt x="8252" y="16193"/>
                      <a:pt x="8252" y="16193"/>
                    </a:cubicBezTo>
                    <a:cubicBezTo>
                      <a:pt x="8252" y="16193"/>
                      <a:pt x="9371" y="10192"/>
                      <a:pt x="7656" y="5728"/>
                    </a:cubicBezTo>
                    <a:cubicBezTo>
                      <a:pt x="5954" y="1263"/>
                      <a:pt x="2049" y="1"/>
                      <a:pt x="2049"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89" name="Google Shape;4389;p41"/>
              <p:cNvSpPr/>
              <p:nvPr/>
            </p:nvSpPr>
            <p:spPr>
              <a:xfrm>
                <a:off x="2115725" y="1683050"/>
                <a:ext cx="312875" cy="312000"/>
              </a:xfrm>
              <a:custGeom>
                <a:avLst/>
                <a:gdLst/>
                <a:ahLst/>
                <a:cxnLst/>
                <a:rect l="l" t="t" r="r" b="b"/>
                <a:pathLst>
                  <a:path w="12515" h="12480" extrusionOk="0">
                    <a:moveTo>
                      <a:pt x="5690" y="7846"/>
                    </a:moveTo>
                    <a:cubicBezTo>
                      <a:pt x="5702" y="7846"/>
                      <a:pt x="5715" y="7846"/>
                      <a:pt x="5728" y="7848"/>
                    </a:cubicBezTo>
                    <a:cubicBezTo>
                      <a:pt x="5954" y="7860"/>
                      <a:pt x="6120" y="8050"/>
                      <a:pt x="6120" y="8276"/>
                    </a:cubicBezTo>
                    <a:cubicBezTo>
                      <a:pt x="6109" y="8496"/>
                      <a:pt x="5940" y="8682"/>
                      <a:pt x="5713" y="8682"/>
                    </a:cubicBezTo>
                    <a:cubicBezTo>
                      <a:pt x="5706" y="8682"/>
                      <a:pt x="5699" y="8681"/>
                      <a:pt x="5692" y="8681"/>
                    </a:cubicBezTo>
                    <a:cubicBezTo>
                      <a:pt x="5478" y="8657"/>
                      <a:pt x="5275" y="8479"/>
                      <a:pt x="5287" y="8253"/>
                    </a:cubicBezTo>
                    <a:cubicBezTo>
                      <a:pt x="5310" y="8038"/>
                      <a:pt x="5471" y="7846"/>
                      <a:pt x="5690" y="7846"/>
                    </a:cubicBezTo>
                    <a:close/>
                    <a:moveTo>
                      <a:pt x="11691" y="1"/>
                    </a:moveTo>
                    <a:cubicBezTo>
                      <a:pt x="10613" y="1"/>
                      <a:pt x="7387" y="257"/>
                      <a:pt x="4656" y="3085"/>
                    </a:cubicBezTo>
                    <a:cubicBezTo>
                      <a:pt x="3632" y="4145"/>
                      <a:pt x="2799" y="5443"/>
                      <a:pt x="2120" y="6740"/>
                    </a:cubicBezTo>
                    <a:cubicBezTo>
                      <a:pt x="632" y="9634"/>
                      <a:pt x="1" y="12479"/>
                      <a:pt x="1" y="12479"/>
                    </a:cubicBezTo>
                    <a:cubicBezTo>
                      <a:pt x="1" y="12479"/>
                      <a:pt x="5906" y="10955"/>
                      <a:pt x="9240" y="7514"/>
                    </a:cubicBezTo>
                    <a:cubicBezTo>
                      <a:pt x="9418" y="7336"/>
                      <a:pt x="9561" y="7157"/>
                      <a:pt x="9716" y="6979"/>
                    </a:cubicBezTo>
                    <a:cubicBezTo>
                      <a:pt x="12514" y="3681"/>
                      <a:pt x="12062" y="13"/>
                      <a:pt x="12062" y="13"/>
                    </a:cubicBezTo>
                    <a:cubicBezTo>
                      <a:pt x="12062" y="13"/>
                      <a:pt x="11929" y="1"/>
                      <a:pt x="11691"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90" name="Google Shape;4390;p41"/>
              <p:cNvSpPr/>
              <p:nvPr/>
            </p:nvSpPr>
            <p:spPr>
              <a:xfrm>
                <a:off x="2885175" y="1280650"/>
                <a:ext cx="201225" cy="425975"/>
              </a:xfrm>
              <a:custGeom>
                <a:avLst/>
                <a:gdLst/>
                <a:ahLst/>
                <a:cxnLst/>
                <a:rect l="l" t="t" r="r" b="b"/>
                <a:pathLst>
                  <a:path w="8049" h="17039" extrusionOk="0">
                    <a:moveTo>
                      <a:pt x="6323" y="9061"/>
                    </a:moveTo>
                    <a:cubicBezTo>
                      <a:pt x="6501" y="9061"/>
                      <a:pt x="6632" y="9204"/>
                      <a:pt x="6632" y="9382"/>
                    </a:cubicBezTo>
                    <a:cubicBezTo>
                      <a:pt x="6632" y="9561"/>
                      <a:pt x="6489" y="9704"/>
                      <a:pt x="6311" y="9704"/>
                    </a:cubicBezTo>
                    <a:cubicBezTo>
                      <a:pt x="6120" y="9704"/>
                      <a:pt x="5989" y="9549"/>
                      <a:pt x="5989" y="9370"/>
                    </a:cubicBezTo>
                    <a:cubicBezTo>
                      <a:pt x="5989" y="9192"/>
                      <a:pt x="6144" y="9061"/>
                      <a:pt x="6323" y="9061"/>
                    </a:cubicBezTo>
                    <a:close/>
                    <a:moveTo>
                      <a:pt x="6326" y="12596"/>
                    </a:moveTo>
                    <a:cubicBezTo>
                      <a:pt x="6333" y="12596"/>
                      <a:pt x="6339" y="12597"/>
                      <a:pt x="6346" y="12597"/>
                    </a:cubicBezTo>
                    <a:cubicBezTo>
                      <a:pt x="6561" y="12621"/>
                      <a:pt x="6727" y="12776"/>
                      <a:pt x="6727" y="12990"/>
                    </a:cubicBezTo>
                    <a:cubicBezTo>
                      <a:pt x="6727" y="13186"/>
                      <a:pt x="6561" y="13348"/>
                      <a:pt x="6356" y="13348"/>
                    </a:cubicBezTo>
                    <a:cubicBezTo>
                      <a:pt x="6349" y="13348"/>
                      <a:pt x="6342" y="13348"/>
                      <a:pt x="6334" y="13347"/>
                    </a:cubicBezTo>
                    <a:cubicBezTo>
                      <a:pt x="6132" y="13347"/>
                      <a:pt x="5965" y="13169"/>
                      <a:pt x="5965" y="12954"/>
                    </a:cubicBezTo>
                    <a:cubicBezTo>
                      <a:pt x="5965" y="12759"/>
                      <a:pt x="6132" y="12596"/>
                      <a:pt x="6326" y="12596"/>
                    </a:cubicBezTo>
                    <a:close/>
                    <a:moveTo>
                      <a:pt x="2179" y="0"/>
                    </a:moveTo>
                    <a:cubicBezTo>
                      <a:pt x="2179" y="0"/>
                      <a:pt x="0" y="5680"/>
                      <a:pt x="893" y="10394"/>
                    </a:cubicBezTo>
                    <a:cubicBezTo>
                      <a:pt x="1762" y="15097"/>
                      <a:pt x="5382" y="17038"/>
                      <a:pt x="5382" y="17038"/>
                    </a:cubicBezTo>
                    <a:cubicBezTo>
                      <a:pt x="5382" y="17038"/>
                      <a:pt x="8049" y="13931"/>
                      <a:pt x="7156" y="9228"/>
                    </a:cubicBezTo>
                    <a:cubicBezTo>
                      <a:pt x="6275" y="4525"/>
                      <a:pt x="2179" y="0"/>
                      <a:pt x="2179"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91" name="Google Shape;4391;p41"/>
              <p:cNvSpPr/>
              <p:nvPr/>
            </p:nvSpPr>
            <p:spPr>
              <a:xfrm>
                <a:off x="2332125" y="1219025"/>
                <a:ext cx="234875" cy="404850"/>
              </a:xfrm>
              <a:custGeom>
                <a:avLst/>
                <a:gdLst/>
                <a:ahLst/>
                <a:cxnLst/>
                <a:rect l="l" t="t" r="r" b="b"/>
                <a:pathLst>
                  <a:path w="9395" h="16194" extrusionOk="0">
                    <a:moveTo>
                      <a:pt x="2072" y="1"/>
                    </a:moveTo>
                    <a:cubicBezTo>
                      <a:pt x="2072" y="1"/>
                      <a:pt x="0" y="3549"/>
                      <a:pt x="1727" y="8014"/>
                    </a:cubicBezTo>
                    <a:cubicBezTo>
                      <a:pt x="3441" y="12490"/>
                      <a:pt x="8275" y="16193"/>
                      <a:pt x="8275" y="16193"/>
                    </a:cubicBezTo>
                    <a:cubicBezTo>
                      <a:pt x="8275" y="16193"/>
                      <a:pt x="9395" y="10204"/>
                      <a:pt x="7680" y="5739"/>
                    </a:cubicBezTo>
                    <a:cubicBezTo>
                      <a:pt x="5966" y="1251"/>
                      <a:pt x="2072" y="1"/>
                      <a:pt x="2072"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92" name="Google Shape;4392;p41"/>
              <p:cNvSpPr/>
              <p:nvPr/>
            </p:nvSpPr>
            <p:spPr>
              <a:xfrm>
                <a:off x="3238500" y="1230425"/>
                <a:ext cx="377750" cy="225400"/>
              </a:xfrm>
              <a:custGeom>
                <a:avLst/>
                <a:gdLst/>
                <a:ahLst/>
                <a:cxnLst/>
                <a:rect l="l" t="t" r="r" b="b"/>
                <a:pathLst>
                  <a:path w="15110" h="9016" extrusionOk="0">
                    <a:moveTo>
                      <a:pt x="5563" y="2759"/>
                    </a:moveTo>
                    <a:cubicBezTo>
                      <a:pt x="5570" y="2759"/>
                      <a:pt x="5577" y="2759"/>
                      <a:pt x="5584" y="2759"/>
                    </a:cubicBezTo>
                    <a:cubicBezTo>
                      <a:pt x="5608" y="2759"/>
                      <a:pt x="5644" y="2759"/>
                      <a:pt x="5667" y="2783"/>
                    </a:cubicBezTo>
                    <a:cubicBezTo>
                      <a:pt x="5989" y="2843"/>
                      <a:pt x="6203" y="3105"/>
                      <a:pt x="6203" y="3438"/>
                    </a:cubicBezTo>
                    <a:cubicBezTo>
                      <a:pt x="6191" y="3759"/>
                      <a:pt x="5953" y="4010"/>
                      <a:pt x="5644" y="4057"/>
                    </a:cubicBezTo>
                    <a:cubicBezTo>
                      <a:pt x="5632" y="4053"/>
                      <a:pt x="5621" y="4052"/>
                      <a:pt x="5610" y="4052"/>
                    </a:cubicBezTo>
                    <a:cubicBezTo>
                      <a:pt x="5589" y="4052"/>
                      <a:pt x="5568" y="4057"/>
                      <a:pt x="5536" y="4057"/>
                    </a:cubicBezTo>
                    <a:cubicBezTo>
                      <a:pt x="5179" y="4045"/>
                      <a:pt x="4893" y="3748"/>
                      <a:pt x="4917" y="3390"/>
                    </a:cubicBezTo>
                    <a:cubicBezTo>
                      <a:pt x="4929" y="3040"/>
                      <a:pt x="5215" y="2759"/>
                      <a:pt x="5563" y="2759"/>
                    </a:cubicBezTo>
                    <a:close/>
                    <a:moveTo>
                      <a:pt x="12119" y="1"/>
                    </a:moveTo>
                    <a:cubicBezTo>
                      <a:pt x="10720" y="1"/>
                      <a:pt x="8960" y="290"/>
                      <a:pt x="7132" y="1319"/>
                    </a:cubicBezTo>
                    <a:cubicBezTo>
                      <a:pt x="6644" y="1604"/>
                      <a:pt x="6167" y="1914"/>
                      <a:pt x="5703" y="2271"/>
                    </a:cubicBezTo>
                    <a:cubicBezTo>
                      <a:pt x="2310" y="4879"/>
                      <a:pt x="0" y="9010"/>
                      <a:pt x="0" y="9010"/>
                    </a:cubicBezTo>
                    <a:cubicBezTo>
                      <a:pt x="0" y="9010"/>
                      <a:pt x="155" y="9016"/>
                      <a:pt x="433" y="9016"/>
                    </a:cubicBezTo>
                    <a:cubicBezTo>
                      <a:pt x="1283" y="9016"/>
                      <a:pt x="3281" y="8962"/>
                      <a:pt x="5489" y="8522"/>
                    </a:cubicBezTo>
                    <a:cubicBezTo>
                      <a:pt x="7084" y="8212"/>
                      <a:pt x="8799" y="7700"/>
                      <a:pt x="10275" y="6867"/>
                    </a:cubicBezTo>
                    <a:cubicBezTo>
                      <a:pt x="14442" y="4510"/>
                      <a:pt x="15109" y="473"/>
                      <a:pt x="15109" y="473"/>
                    </a:cubicBezTo>
                    <a:cubicBezTo>
                      <a:pt x="15109" y="473"/>
                      <a:pt x="13909" y="1"/>
                      <a:pt x="12119"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93" name="Google Shape;4393;p41"/>
              <p:cNvSpPr/>
              <p:nvPr/>
            </p:nvSpPr>
            <p:spPr>
              <a:xfrm>
                <a:off x="4528225" y="1334525"/>
                <a:ext cx="200950" cy="425975"/>
              </a:xfrm>
              <a:custGeom>
                <a:avLst/>
                <a:gdLst/>
                <a:ahLst/>
                <a:cxnLst/>
                <a:rect l="l" t="t" r="r" b="b"/>
                <a:pathLst>
                  <a:path w="8038" h="17039" extrusionOk="0">
                    <a:moveTo>
                      <a:pt x="6311" y="9073"/>
                    </a:moveTo>
                    <a:cubicBezTo>
                      <a:pt x="6478" y="9073"/>
                      <a:pt x="6621" y="9228"/>
                      <a:pt x="6621" y="9406"/>
                    </a:cubicBezTo>
                    <a:cubicBezTo>
                      <a:pt x="6621" y="9585"/>
                      <a:pt x="6466" y="9716"/>
                      <a:pt x="6287" y="9716"/>
                    </a:cubicBezTo>
                    <a:cubicBezTo>
                      <a:pt x="6109" y="9716"/>
                      <a:pt x="5978" y="9573"/>
                      <a:pt x="5978" y="9394"/>
                    </a:cubicBezTo>
                    <a:cubicBezTo>
                      <a:pt x="5978" y="9216"/>
                      <a:pt x="6133" y="9073"/>
                      <a:pt x="6311" y="9073"/>
                    </a:cubicBezTo>
                    <a:close/>
                    <a:moveTo>
                      <a:pt x="6313" y="12620"/>
                    </a:moveTo>
                    <a:cubicBezTo>
                      <a:pt x="6320" y="12620"/>
                      <a:pt x="6328" y="12620"/>
                      <a:pt x="6335" y="12621"/>
                    </a:cubicBezTo>
                    <a:cubicBezTo>
                      <a:pt x="6549" y="12621"/>
                      <a:pt x="6704" y="12799"/>
                      <a:pt x="6704" y="13002"/>
                    </a:cubicBezTo>
                    <a:cubicBezTo>
                      <a:pt x="6704" y="13202"/>
                      <a:pt x="6548" y="13361"/>
                      <a:pt x="6362" y="13361"/>
                    </a:cubicBezTo>
                    <a:cubicBezTo>
                      <a:pt x="6349" y="13361"/>
                      <a:pt x="6336" y="13361"/>
                      <a:pt x="6323" y="13359"/>
                    </a:cubicBezTo>
                    <a:cubicBezTo>
                      <a:pt x="6109" y="13359"/>
                      <a:pt x="5954" y="13180"/>
                      <a:pt x="5954" y="12978"/>
                    </a:cubicBezTo>
                    <a:cubicBezTo>
                      <a:pt x="5954" y="12772"/>
                      <a:pt x="6120" y="12620"/>
                      <a:pt x="6313" y="12620"/>
                    </a:cubicBezTo>
                    <a:close/>
                    <a:moveTo>
                      <a:pt x="2168" y="0"/>
                    </a:moveTo>
                    <a:cubicBezTo>
                      <a:pt x="2168" y="0"/>
                      <a:pt x="1" y="5691"/>
                      <a:pt x="870" y="10406"/>
                    </a:cubicBezTo>
                    <a:cubicBezTo>
                      <a:pt x="1751" y="15109"/>
                      <a:pt x="5371" y="17038"/>
                      <a:pt x="5371" y="17038"/>
                    </a:cubicBezTo>
                    <a:cubicBezTo>
                      <a:pt x="5371" y="17038"/>
                      <a:pt x="8038" y="13931"/>
                      <a:pt x="7145" y="9228"/>
                    </a:cubicBezTo>
                    <a:cubicBezTo>
                      <a:pt x="6263" y="4525"/>
                      <a:pt x="2168" y="0"/>
                      <a:pt x="2168"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94" name="Google Shape;4394;p41"/>
              <p:cNvSpPr/>
              <p:nvPr/>
            </p:nvSpPr>
            <p:spPr>
              <a:xfrm>
                <a:off x="3975175" y="1273500"/>
                <a:ext cx="234600" cy="404825"/>
              </a:xfrm>
              <a:custGeom>
                <a:avLst/>
                <a:gdLst/>
                <a:ahLst/>
                <a:cxnLst/>
                <a:rect l="l" t="t" r="r" b="b"/>
                <a:pathLst>
                  <a:path w="9384" h="16193" extrusionOk="0">
                    <a:moveTo>
                      <a:pt x="2061" y="1"/>
                    </a:moveTo>
                    <a:cubicBezTo>
                      <a:pt x="2061" y="1"/>
                      <a:pt x="1" y="3537"/>
                      <a:pt x="1715" y="8002"/>
                    </a:cubicBezTo>
                    <a:cubicBezTo>
                      <a:pt x="3430" y="12490"/>
                      <a:pt x="8264" y="16193"/>
                      <a:pt x="8264" y="16193"/>
                    </a:cubicBezTo>
                    <a:cubicBezTo>
                      <a:pt x="8264" y="16193"/>
                      <a:pt x="9383" y="10192"/>
                      <a:pt x="7669" y="5727"/>
                    </a:cubicBezTo>
                    <a:cubicBezTo>
                      <a:pt x="5954" y="1251"/>
                      <a:pt x="2061" y="1"/>
                      <a:pt x="2061"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95" name="Google Shape;4395;p41"/>
              <p:cNvSpPr/>
              <p:nvPr/>
            </p:nvSpPr>
            <p:spPr>
              <a:xfrm>
                <a:off x="4881250" y="1284300"/>
                <a:ext cx="377750" cy="225675"/>
              </a:xfrm>
              <a:custGeom>
                <a:avLst/>
                <a:gdLst/>
                <a:ahLst/>
                <a:cxnLst/>
                <a:rect l="l" t="t" r="r" b="b"/>
                <a:pathLst>
                  <a:path w="15110" h="9027" extrusionOk="0">
                    <a:moveTo>
                      <a:pt x="5543" y="2770"/>
                    </a:moveTo>
                    <a:cubicBezTo>
                      <a:pt x="5557" y="2770"/>
                      <a:pt x="5571" y="2770"/>
                      <a:pt x="5585" y="2771"/>
                    </a:cubicBezTo>
                    <a:cubicBezTo>
                      <a:pt x="5608" y="2771"/>
                      <a:pt x="5644" y="2771"/>
                      <a:pt x="5668" y="2783"/>
                    </a:cubicBezTo>
                    <a:cubicBezTo>
                      <a:pt x="5978" y="2843"/>
                      <a:pt x="6204" y="3105"/>
                      <a:pt x="6204" y="3438"/>
                    </a:cubicBezTo>
                    <a:cubicBezTo>
                      <a:pt x="6192" y="3760"/>
                      <a:pt x="5954" y="4021"/>
                      <a:pt x="5644" y="4057"/>
                    </a:cubicBezTo>
                    <a:cubicBezTo>
                      <a:pt x="5620" y="4057"/>
                      <a:pt x="5597" y="4068"/>
                      <a:pt x="5576" y="4068"/>
                    </a:cubicBezTo>
                    <a:cubicBezTo>
                      <a:pt x="5566" y="4068"/>
                      <a:pt x="5557" y="4065"/>
                      <a:pt x="5549" y="4057"/>
                    </a:cubicBezTo>
                    <a:cubicBezTo>
                      <a:pt x="5180" y="4057"/>
                      <a:pt x="4894" y="3748"/>
                      <a:pt x="4906" y="3390"/>
                    </a:cubicBezTo>
                    <a:cubicBezTo>
                      <a:pt x="4929" y="3047"/>
                      <a:pt x="5205" y="2770"/>
                      <a:pt x="5543" y="2770"/>
                    </a:cubicBezTo>
                    <a:close/>
                    <a:moveTo>
                      <a:pt x="12120" y="1"/>
                    </a:moveTo>
                    <a:cubicBezTo>
                      <a:pt x="10720" y="1"/>
                      <a:pt x="8961" y="290"/>
                      <a:pt x="7132" y="1319"/>
                    </a:cubicBezTo>
                    <a:cubicBezTo>
                      <a:pt x="6632" y="1604"/>
                      <a:pt x="6156" y="1914"/>
                      <a:pt x="5704" y="2271"/>
                    </a:cubicBezTo>
                    <a:cubicBezTo>
                      <a:pt x="2310" y="4879"/>
                      <a:pt x="1" y="9022"/>
                      <a:pt x="1" y="9022"/>
                    </a:cubicBezTo>
                    <a:cubicBezTo>
                      <a:pt x="1" y="9022"/>
                      <a:pt x="127" y="9026"/>
                      <a:pt x="356" y="9026"/>
                    </a:cubicBezTo>
                    <a:cubicBezTo>
                      <a:pt x="1157" y="9026"/>
                      <a:pt x="3211" y="8976"/>
                      <a:pt x="5489" y="8522"/>
                    </a:cubicBezTo>
                    <a:cubicBezTo>
                      <a:pt x="7085" y="8224"/>
                      <a:pt x="8799" y="7712"/>
                      <a:pt x="10264" y="6879"/>
                    </a:cubicBezTo>
                    <a:cubicBezTo>
                      <a:pt x="14431" y="4510"/>
                      <a:pt x="15110" y="473"/>
                      <a:pt x="15110" y="473"/>
                    </a:cubicBezTo>
                    <a:cubicBezTo>
                      <a:pt x="15110" y="473"/>
                      <a:pt x="13909" y="1"/>
                      <a:pt x="12120"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96" name="Google Shape;4396;p41"/>
              <p:cNvSpPr/>
              <p:nvPr/>
            </p:nvSpPr>
            <p:spPr>
              <a:xfrm>
                <a:off x="6170400" y="1388700"/>
                <a:ext cx="200950" cy="426250"/>
              </a:xfrm>
              <a:custGeom>
                <a:avLst/>
                <a:gdLst/>
                <a:ahLst/>
                <a:cxnLst/>
                <a:rect l="l" t="t" r="r" b="b"/>
                <a:pathLst>
                  <a:path w="8038" h="17050" extrusionOk="0">
                    <a:moveTo>
                      <a:pt x="6311" y="9073"/>
                    </a:moveTo>
                    <a:cubicBezTo>
                      <a:pt x="6501" y="9085"/>
                      <a:pt x="6644" y="9228"/>
                      <a:pt x="6620" y="9394"/>
                    </a:cubicBezTo>
                    <a:cubicBezTo>
                      <a:pt x="6620" y="9573"/>
                      <a:pt x="6478" y="9704"/>
                      <a:pt x="6299" y="9704"/>
                    </a:cubicBezTo>
                    <a:cubicBezTo>
                      <a:pt x="6120" y="9704"/>
                      <a:pt x="5989" y="9561"/>
                      <a:pt x="5989" y="9382"/>
                    </a:cubicBezTo>
                    <a:cubicBezTo>
                      <a:pt x="5989" y="9204"/>
                      <a:pt x="6132" y="9073"/>
                      <a:pt x="6311" y="9073"/>
                    </a:cubicBezTo>
                    <a:close/>
                    <a:moveTo>
                      <a:pt x="6337" y="12620"/>
                    </a:moveTo>
                    <a:cubicBezTo>
                      <a:pt x="6344" y="12620"/>
                      <a:pt x="6351" y="12620"/>
                      <a:pt x="6359" y="12621"/>
                    </a:cubicBezTo>
                    <a:cubicBezTo>
                      <a:pt x="6561" y="12621"/>
                      <a:pt x="6728" y="12799"/>
                      <a:pt x="6728" y="13014"/>
                    </a:cubicBezTo>
                    <a:cubicBezTo>
                      <a:pt x="6728" y="13209"/>
                      <a:pt x="6561" y="13372"/>
                      <a:pt x="6367" y="13372"/>
                    </a:cubicBezTo>
                    <a:cubicBezTo>
                      <a:pt x="6360" y="13372"/>
                      <a:pt x="6353" y="13371"/>
                      <a:pt x="6347" y="13371"/>
                    </a:cubicBezTo>
                    <a:cubicBezTo>
                      <a:pt x="6132" y="13371"/>
                      <a:pt x="5966" y="13192"/>
                      <a:pt x="5966" y="12978"/>
                    </a:cubicBezTo>
                    <a:cubicBezTo>
                      <a:pt x="5966" y="12782"/>
                      <a:pt x="6132" y="12620"/>
                      <a:pt x="6337" y="12620"/>
                    </a:cubicBezTo>
                    <a:close/>
                    <a:moveTo>
                      <a:pt x="2179" y="0"/>
                    </a:moveTo>
                    <a:cubicBezTo>
                      <a:pt x="2179" y="0"/>
                      <a:pt x="1" y="5703"/>
                      <a:pt x="882" y="10406"/>
                    </a:cubicBezTo>
                    <a:cubicBezTo>
                      <a:pt x="1763" y="15109"/>
                      <a:pt x="5370" y="17050"/>
                      <a:pt x="5370" y="17050"/>
                    </a:cubicBezTo>
                    <a:cubicBezTo>
                      <a:pt x="5370" y="17050"/>
                      <a:pt x="8037" y="13931"/>
                      <a:pt x="7144" y="9228"/>
                    </a:cubicBezTo>
                    <a:cubicBezTo>
                      <a:pt x="6251" y="4525"/>
                      <a:pt x="2179" y="0"/>
                      <a:pt x="2179"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97" name="Google Shape;4397;p41"/>
              <p:cNvSpPr/>
              <p:nvPr/>
            </p:nvSpPr>
            <p:spPr>
              <a:xfrm>
                <a:off x="5617650" y="1327375"/>
                <a:ext cx="234275" cy="404850"/>
              </a:xfrm>
              <a:custGeom>
                <a:avLst/>
                <a:gdLst/>
                <a:ahLst/>
                <a:cxnLst/>
                <a:rect l="l" t="t" r="r" b="b"/>
                <a:pathLst>
                  <a:path w="9371" h="16194" extrusionOk="0">
                    <a:moveTo>
                      <a:pt x="2049" y="1"/>
                    </a:moveTo>
                    <a:cubicBezTo>
                      <a:pt x="2049" y="1"/>
                      <a:pt x="1" y="3549"/>
                      <a:pt x="1703" y="8013"/>
                    </a:cubicBezTo>
                    <a:cubicBezTo>
                      <a:pt x="3418" y="12490"/>
                      <a:pt x="8252" y="16193"/>
                      <a:pt x="8252" y="16193"/>
                    </a:cubicBezTo>
                    <a:cubicBezTo>
                      <a:pt x="8252" y="16193"/>
                      <a:pt x="9371" y="10192"/>
                      <a:pt x="7656" y="5727"/>
                    </a:cubicBezTo>
                    <a:cubicBezTo>
                      <a:pt x="5954" y="1263"/>
                      <a:pt x="2049" y="1"/>
                      <a:pt x="2049"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98" name="Google Shape;4398;p41"/>
              <p:cNvSpPr/>
              <p:nvPr/>
            </p:nvSpPr>
            <p:spPr>
              <a:xfrm>
                <a:off x="6524025" y="1338650"/>
                <a:ext cx="377450" cy="225525"/>
              </a:xfrm>
              <a:custGeom>
                <a:avLst/>
                <a:gdLst/>
                <a:ahLst/>
                <a:cxnLst/>
                <a:rect l="l" t="t" r="r" b="b"/>
                <a:pathLst>
                  <a:path w="15098" h="9021" extrusionOk="0">
                    <a:moveTo>
                      <a:pt x="5575" y="2764"/>
                    </a:moveTo>
                    <a:cubicBezTo>
                      <a:pt x="5582" y="2764"/>
                      <a:pt x="5589" y="2764"/>
                      <a:pt x="5596" y="2764"/>
                    </a:cubicBezTo>
                    <a:cubicBezTo>
                      <a:pt x="5620" y="2764"/>
                      <a:pt x="5656" y="2764"/>
                      <a:pt x="5679" y="2776"/>
                    </a:cubicBezTo>
                    <a:cubicBezTo>
                      <a:pt x="5977" y="2836"/>
                      <a:pt x="6215" y="3110"/>
                      <a:pt x="6203" y="3431"/>
                    </a:cubicBezTo>
                    <a:cubicBezTo>
                      <a:pt x="6191" y="3764"/>
                      <a:pt x="5953" y="4014"/>
                      <a:pt x="5632" y="4062"/>
                    </a:cubicBezTo>
                    <a:cubicBezTo>
                      <a:pt x="5616" y="4062"/>
                      <a:pt x="5595" y="4067"/>
                      <a:pt x="5575" y="4067"/>
                    </a:cubicBezTo>
                    <a:cubicBezTo>
                      <a:pt x="5566" y="4067"/>
                      <a:pt x="5556" y="4066"/>
                      <a:pt x="5549" y="4062"/>
                    </a:cubicBezTo>
                    <a:cubicBezTo>
                      <a:pt x="5191" y="4050"/>
                      <a:pt x="4906" y="3752"/>
                      <a:pt x="4917" y="3395"/>
                    </a:cubicBezTo>
                    <a:cubicBezTo>
                      <a:pt x="4941" y="3045"/>
                      <a:pt x="5227" y="2764"/>
                      <a:pt x="5575" y="2764"/>
                    </a:cubicBezTo>
                    <a:close/>
                    <a:moveTo>
                      <a:pt x="12101" y="1"/>
                    </a:moveTo>
                    <a:cubicBezTo>
                      <a:pt x="10702" y="1"/>
                      <a:pt x="8946" y="291"/>
                      <a:pt x="7120" y="1324"/>
                    </a:cubicBezTo>
                    <a:cubicBezTo>
                      <a:pt x="6620" y="1609"/>
                      <a:pt x="6144" y="1919"/>
                      <a:pt x="5691" y="2276"/>
                    </a:cubicBezTo>
                    <a:cubicBezTo>
                      <a:pt x="2298" y="4884"/>
                      <a:pt x="0" y="9015"/>
                      <a:pt x="0" y="9015"/>
                    </a:cubicBezTo>
                    <a:cubicBezTo>
                      <a:pt x="0" y="9015"/>
                      <a:pt x="155" y="9021"/>
                      <a:pt x="433" y="9021"/>
                    </a:cubicBezTo>
                    <a:cubicBezTo>
                      <a:pt x="1283" y="9021"/>
                      <a:pt x="3281" y="8967"/>
                      <a:pt x="5489" y="8527"/>
                    </a:cubicBezTo>
                    <a:cubicBezTo>
                      <a:pt x="7084" y="8217"/>
                      <a:pt x="8787" y="7705"/>
                      <a:pt x="10263" y="6872"/>
                    </a:cubicBezTo>
                    <a:cubicBezTo>
                      <a:pt x="14431" y="4503"/>
                      <a:pt x="15097" y="478"/>
                      <a:pt x="15097" y="478"/>
                    </a:cubicBezTo>
                    <a:cubicBezTo>
                      <a:pt x="15097" y="478"/>
                      <a:pt x="13894" y="1"/>
                      <a:pt x="12101"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99" name="Google Shape;4399;p41"/>
              <p:cNvSpPr/>
              <p:nvPr/>
            </p:nvSpPr>
            <p:spPr>
              <a:xfrm>
                <a:off x="1644250" y="1728925"/>
                <a:ext cx="292900" cy="331600"/>
              </a:xfrm>
              <a:custGeom>
                <a:avLst/>
                <a:gdLst/>
                <a:ahLst/>
                <a:cxnLst/>
                <a:rect l="l" t="t" r="r" b="b"/>
                <a:pathLst>
                  <a:path w="11716" h="13264" extrusionOk="0">
                    <a:moveTo>
                      <a:pt x="0" y="0"/>
                    </a:moveTo>
                    <a:cubicBezTo>
                      <a:pt x="0" y="0"/>
                      <a:pt x="274" y="1905"/>
                      <a:pt x="1084" y="4227"/>
                    </a:cubicBezTo>
                    <a:cubicBezTo>
                      <a:pt x="1500" y="5489"/>
                      <a:pt x="2084" y="6858"/>
                      <a:pt x="2846" y="8108"/>
                    </a:cubicBezTo>
                    <a:cubicBezTo>
                      <a:pt x="3179" y="8680"/>
                      <a:pt x="3560" y="9215"/>
                      <a:pt x="3977" y="9704"/>
                    </a:cubicBezTo>
                    <a:cubicBezTo>
                      <a:pt x="6418" y="12609"/>
                      <a:pt x="9478" y="13156"/>
                      <a:pt x="10656" y="13264"/>
                    </a:cubicBezTo>
                    <a:cubicBezTo>
                      <a:pt x="10740" y="13204"/>
                      <a:pt x="10859" y="13168"/>
                      <a:pt x="10978" y="13168"/>
                    </a:cubicBezTo>
                    <a:cubicBezTo>
                      <a:pt x="11037" y="13168"/>
                      <a:pt x="11097" y="13180"/>
                      <a:pt x="11156" y="13192"/>
                    </a:cubicBezTo>
                    <a:cubicBezTo>
                      <a:pt x="11252" y="12656"/>
                      <a:pt x="11716" y="8965"/>
                      <a:pt x="8858" y="5596"/>
                    </a:cubicBezTo>
                    <a:cubicBezTo>
                      <a:pt x="8513" y="5191"/>
                      <a:pt x="8144" y="4798"/>
                      <a:pt x="7751" y="4441"/>
                    </a:cubicBezTo>
                    <a:cubicBezTo>
                      <a:pt x="6299" y="3108"/>
                      <a:pt x="4536" y="2048"/>
                      <a:pt x="3060" y="1322"/>
                    </a:cubicBezTo>
                    <a:cubicBezTo>
                      <a:pt x="1334" y="441"/>
                      <a:pt x="0" y="0"/>
                      <a:pt x="0"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0" name="Google Shape;4400;p41"/>
              <p:cNvSpPr/>
              <p:nvPr/>
            </p:nvSpPr>
            <p:spPr>
              <a:xfrm>
                <a:off x="1174250" y="2292600"/>
                <a:ext cx="418225" cy="159425"/>
              </a:xfrm>
              <a:custGeom>
                <a:avLst/>
                <a:gdLst/>
                <a:ahLst/>
                <a:cxnLst/>
                <a:rect l="l" t="t" r="r" b="b"/>
                <a:pathLst>
                  <a:path w="16729" h="6377" extrusionOk="0">
                    <a:moveTo>
                      <a:pt x="8718" y="3015"/>
                    </a:moveTo>
                    <a:cubicBezTo>
                      <a:pt x="8725" y="3015"/>
                      <a:pt x="8732" y="3015"/>
                      <a:pt x="8739" y="3016"/>
                    </a:cubicBezTo>
                    <a:cubicBezTo>
                      <a:pt x="9097" y="3016"/>
                      <a:pt x="9382" y="3313"/>
                      <a:pt x="9358" y="3694"/>
                    </a:cubicBezTo>
                    <a:cubicBezTo>
                      <a:pt x="9347" y="4033"/>
                      <a:pt x="9061" y="4314"/>
                      <a:pt x="8713" y="4314"/>
                    </a:cubicBezTo>
                    <a:cubicBezTo>
                      <a:pt x="8706" y="4314"/>
                      <a:pt x="8699" y="4314"/>
                      <a:pt x="8692" y="4313"/>
                    </a:cubicBezTo>
                    <a:cubicBezTo>
                      <a:pt x="8335" y="4302"/>
                      <a:pt x="8049" y="4004"/>
                      <a:pt x="8073" y="3647"/>
                    </a:cubicBezTo>
                    <a:cubicBezTo>
                      <a:pt x="8084" y="3297"/>
                      <a:pt x="8370" y="3015"/>
                      <a:pt x="8718" y="3015"/>
                    </a:cubicBezTo>
                    <a:close/>
                    <a:moveTo>
                      <a:pt x="6916" y="1"/>
                    </a:moveTo>
                    <a:cubicBezTo>
                      <a:pt x="6833" y="1"/>
                      <a:pt x="6750" y="2"/>
                      <a:pt x="6668" y="3"/>
                    </a:cubicBezTo>
                    <a:cubicBezTo>
                      <a:pt x="3262" y="75"/>
                      <a:pt x="1012" y="1754"/>
                      <a:pt x="0" y="2706"/>
                    </a:cubicBezTo>
                    <a:cubicBezTo>
                      <a:pt x="191" y="2873"/>
                      <a:pt x="310" y="3111"/>
                      <a:pt x="298" y="3373"/>
                    </a:cubicBezTo>
                    <a:cubicBezTo>
                      <a:pt x="286" y="3611"/>
                      <a:pt x="179" y="3825"/>
                      <a:pt x="36" y="3968"/>
                    </a:cubicBezTo>
                    <a:cubicBezTo>
                      <a:pt x="1045" y="4861"/>
                      <a:pt x="3275" y="6376"/>
                      <a:pt x="6550" y="6376"/>
                    </a:cubicBezTo>
                    <a:cubicBezTo>
                      <a:pt x="6636" y="6376"/>
                      <a:pt x="6723" y="6375"/>
                      <a:pt x="6811" y="6373"/>
                    </a:cubicBezTo>
                    <a:cubicBezTo>
                      <a:pt x="11609" y="6266"/>
                      <a:pt x="16728" y="2956"/>
                      <a:pt x="16728" y="2956"/>
                    </a:cubicBezTo>
                    <a:cubicBezTo>
                      <a:pt x="16728" y="2956"/>
                      <a:pt x="11645" y="1"/>
                      <a:pt x="6916"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1" name="Google Shape;4401;p41"/>
              <p:cNvSpPr/>
              <p:nvPr/>
            </p:nvSpPr>
            <p:spPr>
              <a:xfrm>
                <a:off x="1188525" y="2868925"/>
                <a:ext cx="200650" cy="425975"/>
              </a:xfrm>
              <a:custGeom>
                <a:avLst/>
                <a:gdLst/>
                <a:ahLst/>
                <a:cxnLst/>
                <a:rect l="l" t="t" r="r" b="b"/>
                <a:pathLst>
                  <a:path w="8026" h="17039" extrusionOk="0">
                    <a:moveTo>
                      <a:pt x="6299" y="9062"/>
                    </a:moveTo>
                    <a:cubicBezTo>
                      <a:pt x="6490" y="9073"/>
                      <a:pt x="6632" y="9216"/>
                      <a:pt x="6621" y="9395"/>
                    </a:cubicBezTo>
                    <a:cubicBezTo>
                      <a:pt x="6621" y="9573"/>
                      <a:pt x="6466" y="9704"/>
                      <a:pt x="6287" y="9704"/>
                    </a:cubicBezTo>
                    <a:cubicBezTo>
                      <a:pt x="6109" y="9704"/>
                      <a:pt x="5978" y="9550"/>
                      <a:pt x="5978" y="9371"/>
                    </a:cubicBezTo>
                    <a:cubicBezTo>
                      <a:pt x="5978" y="9192"/>
                      <a:pt x="6120" y="9062"/>
                      <a:pt x="6299" y="9062"/>
                    </a:cubicBezTo>
                    <a:close/>
                    <a:moveTo>
                      <a:pt x="6308" y="12619"/>
                    </a:moveTo>
                    <a:cubicBezTo>
                      <a:pt x="6321" y="12619"/>
                      <a:pt x="6334" y="12620"/>
                      <a:pt x="6347" y="12621"/>
                    </a:cubicBezTo>
                    <a:cubicBezTo>
                      <a:pt x="6561" y="12633"/>
                      <a:pt x="6728" y="12800"/>
                      <a:pt x="6704" y="13002"/>
                    </a:cubicBezTo>
                    <a:cubicBezTo>
                      <a:pt x="6704" y="13203"/>
                      <a:pt x="6547" y="13362"/>
                      <a:pt x="6361" y="13362"/>
                    </a:cubicBezTo>
                    <a:cubicBezTo>
                      <a:pt x="6349" y="13362"/>
                      <a:pt x="6336" y="13361"/>
                      <a:pt x="6323" y="13360"/>
                    </a:cubicBezTo>
                    <a:cubicBezTo>
                      <a:pt x="6109" y="13360"/>
                      <a:pt x="5942" y="13181"/>
                      <a:pt x="5966" y="12979"/>
                    </a:cubicBezTo>
                    <a:cubicBezTo>
                      <a:pt x="5966" y="12778"/>
                      <a:pt x="6122" y="12619"/>
                      <a:pt x="6308" y="12619"/>
                    </a:cubicBezTo>
                    <a:close/>
                    <a:moveTo>
                      <a:pt x="2168" y="1"/>
                    </a:moveTo>
                    <a:cubicBezTo>
                      <a:pt x="2168" y="1"/>
                      <a:pt x="1" y="5692"/>
                      <a:pt x="870" y="10407"/>
                    </a:cubicBezTo>
                    <a:cubicBezTo>
                      <a:pt x="1751" y="15110"/>
                      <a:pt x="5370" y="17039"/>
                      <a:pt x="5370" y="17039"/>
                    </a:cubicBezTo>
                    <a:cubicBezTo>
                      <a:pt x="5370" y="17039"/>
                      <a:pt x="8025" y="13931"/>
                      <a:pt x="7133" y="9228"/>
                    </a:cubicBezTo>
                    <a:cubicBezTo>
                      <a:pt x="6240" y="4525"/>
                      <a:pt x="2168" y="1"/>
                      <a:pt x="2168"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2" name="Google Shape;4402;p41"/>
              <p:cNvSpPr/>
              <p:nvPr/>
            </p:nvSpPr>
            <p:spPr>
              <a:xfrm>
                <a:off x="829850" y="2245325"/>
                <a:ext cx="284575" cy="322100"/>
              </a:xfrm>
              <a:custGeom>
                <a:avLst/>
                <a:gdLst/>
                <a:ahLst/>
                <a:cxnLst/>
                <a:rect l="l" t="t" r="r" b="b"/>
                <a:pathLst>
                  <a:path w="11383" h="12884" extrusionOk="0">
                    <a:moveTo>
                      <a:pt x="127" y="1"/>
                    </a:moveTo>
                    <a:cubicBezTo>
                      <a:pt x="91" y="1"/>
                      <a:pt x="72" y="1"/>
                      <a:pt x="72" y="1"/>
                    </a:cubicBezTo>
                    <a:cubicBezTo>
                      <a:pt x="72" y="1"/>
                      <a:pt x="1" y="466"/>
                      <a:pt x="1" y="1192"/>
                    </a:cubicBezTo>
                    <a:cubicBezTo>
                      <a:pt x="24" y="1263"/>
                      <a:pt x="24" y="1359"/>
                      <a:pt x="24" y="1442"/>
                    </a:cubicBezTo>
                    <a:cubicBezTo>
                      <a:pt x="24" y="1490"/>
                      <a:pt x="13" y="1549"/>
                      <a:pt x="13" y="1597"/>
                    </a:cubicBezTo>
                    <a:cubicBezTo>
                      <a:pt x="84" y="3097"/>
                      <a:pt x="560" y="5442"/>
                      <a:pt x="2465" y="7645"/>
                    </a:cubicBezTo>
                    <a:cubicBezTo>
                      <a:pt x="4858" y="10419"/>
                      <a:pt x="8835" y="12158"/>
                      <a:pt x="10561" y="12812"/>
                    </a:cubicBezTo>
                    <a:cubicBezTo>
                      <a:pt x="10669" y="12693"/>
                      <a:pt x="10812" y="12610"/>
                      <a:pt x="10978" y="12610"/>
                    </a:cubicBezTo>
                    <a:cubicBezTo>
                      <a:pt x="11157" y="12610"/>
                      <a:pt x="11323" y="12729"/>
                      <a:pt x="11383" y="12884"/>
                    </a:cubicBezTo>
                    <a:cubicBezTo>
                      <a:pt x="11157" y="11741"/>
                      <a:pt x="10073" y="6681"/>
                      <a:pt x="7299" y="3478"/>
                    </a:cubicBezTo>
                    <a:cubicBezTo>
                      <a:pt x="4380" y="115"/>
                      <a:pt x="622" y="1"/>
                      <a:pt x="127"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3" name="Google Shape;4403;p41"/>
              <p:cNvSpPr/>
              <p:nvPr/>
            </p:nvSpPr>
            <p:spPr>
              <a:xfrm>
                <a:off x="1115600" y="2572475"/>
                <a:ext cx="325" cy="925"/>
              </a:xfrm>
              <a:custGeom>
                <a:avLst/>
                <a:gdLst/>
                <a:ahLst/>
                <a:cxnLst/>
                <a:rect l="l" t="t" r="r" b="b"/>
                <a:pathLst>
                  <a:path w="13" h="37" extrusionOk="0">
                    <a:moveTo>
                      <a:pt x="13" y="0"/>
                    </a:moveTo>
                    <a:cubicBezTo>
                      <a:pt x="1" y="12"/>
                      <a:pt x="1" y="24"/>
                      <a:pt x="1" y="36"/>
                    </a:cubicBezTo>
                    <a:lnTo>
                      <a:pt x="13" y="36"/>
                    </a:lnTo>
                    <a:lnTo>
                      <a:pt x="13" y="0"/>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4" name="Google Shape;4404;p41"/>
              <p:cNvSpPr/>
              <p:nvPr/>
            </p:nvSpPr>
            <p:spPr>
              <a:xfrm>
                <a:off x="635475" y="2807625"/>
                <a:ext cx="234575" cy="404525"/>
              </a:xfrm>
              <a:custGeom>
                <a:avLst/>
                <a:gdLst/>
                <a:ahLst/>
                <a:cxnLst/>
                <a:rect l="l" t="t" r="r" b="b"/>
                <a:pathLst>
                  <a:path w="9383" h="16181" extrusionOk="0">
                    <a:moveTo>
                      <a:pt x="2061" y="0"/>
                    </a:moveTo>
                    <a:cubicBezTo>
                      <a:pt x="2061" y="0"/>
                      <a:pt x="1" y="3536"/>
                      <a:pt x="1715" y="8001"/>
                    </a:cubicBezTo>
                    <a:cubicBezTo>
                      <a:pt x="3430" y="12478"/>
                      <a:pt x="8264" y="16181"/>
                      <a:pt x="8264" y="16181"/>
                    </a:cubicBezTo>
                    <a:cubicBezTo>
                      <a:pt x="8264" y="16181"/>
                      <a:pt x="9383" y="10192"/>
                      <a:pt x="7668" y="5727"/>
                    </a:cubicBezTo>
                    <a:cubicBezTo>
                      <a:pt x="5954" y="1262"/>
                      <a:pt x="2061" y="0"/>
                      <a:pt x="2061"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5" name="Google Shape;4405;p41"/>
              <p:cNvSpPr/>
              <p:nvPr/>
            </p:nvSpPr>
            <p:spPr>
              <a:xfrm>
                <a:off x="3287000" y="1783075"/>
                <a:ext cx="292625" cy="331625"/>
              </a:xfrm>
              <a:custGeom>
                <a:avLst/>
                <a:gdLst/>
                <a:ahLst/>
                <a:cxnLst/>
                <a:rect l="l" t="t" r="r" b="b"/>
                <a:pathLst>
                  <a:path w="11705" h="13265" extrusionOk="0">
                    <a:moveTo>
                      <a:pt x="1" y="1"/>
                    </a:moveTo>
                    <a:cubicBezTo>
                      <a:pt x="1" y="1"/>
                      <a:pt x="275" y="1906"/>
                      <a:pt x="1084" y="4228"/>
                    </a:cubicBezTo>
                    <a:cubicBezTo>
                      <a:pt x="1501" y="5502"/>
                      <a:pt x="2084" y="6847"/>
                      <a:pt x="2834" y="8121"/>
                    </a:cubicBezTo>
                    <a:cubicBezTo>
                      <a:pt x="3180" y="8681"/>
                      <a:pt x="3549" y="9216"/>
                      <a:pt x="3966" y="9705"/>
                    </a:cubicBezTo>
                    <a:cubicBezTo>
                      <a:pt x="6406" y="12610"/>
                      <a:pt x="9478" y="13157"/>
                      <a:pt x="10657" y="13265"/>
                    </a:cubicBezTo>
                    <a:cubicBezTo>
                      <a:pt x="10740" y="13205"/>
                      <a:pt x="10859" y="13169"/>
                      <a:pt x="10978" y="13169"/>
                    </a:cubicBezTo>
                    <a:cubicBezTo>
                      <a:pt x="11038" y="13169"/>
                      <a:pt x="11097" y="13193"/>
                      <a:pt x="11157" y="13205"/>
                    </a:cubicBezTo>
                    <a:cubicBezTo>
                      <a:pt x="11252" y="12669"/>
                      <a:pt x="11705" y="8978"/>
                      <a:pt x="8847" y="5597"/>
                    </a:cubicBezTo>
                    <a:cubicBezTo>
                      <a:pt x="8514" y="5192"/>
                      <a:pt x="8133" y="4811"/>
                      <a:pt x="7752" y="4454"/>
                    </a:cubicBezTo>
                    <a:cubicBezTo>
                      <a:pt x="6287" y="3109"/>
                      <a:pt x="4537" y="2061"/>
                      <a:pt x="3061" y="1323"/>
                    </a:cubicBezTo>
                    <a:cubicBezTo>
                      <a:pt x="1334" y="453"/>
                      <a:pt x="1" y="1"/>
                      <a:pt x="1"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6" name="Google Shape;4406;p41"/>
              <p:cNvSpPr/>
              <p:nvPr/>
            </p:nvSpPr>
            <p:spPr>
              <a:xfrm>
                <a:off x="2817000" y="2346775"/>
                <a:ext cx="418250" cy="159450"/>
              </a:xfrm>
              <a:custGeom>
                <a:avLst/>
                <a:gdLst/>
                <a:ahLst/>
                <a:cxnLst/>
                <a:rect l="l" t="t" r="r" b="b"/>
                <a:pathLst>
                  <a:path w="16730" h="6378" extrusionOk="0">
                    <a:moveTo>
                      <a:pt x="8698" y="3014"/>
                    </a:moveTo>
                    <a:cubicBezTo>
                      <a:pt x="8712" y="3014"/>
                      <a:pt x="8726" y="3015"/>
                      <a:pt x="8740" y="3016"/>
                    </a:cubicBezTo>
                    <a:cubicBezTo>
                      <a:pt x="9097" y="3028"/>
                      <a:pt x="9371" y="3325"/>
                      <a:pt x="9359" y="3682"/>
                    </a:cubicBezTo>
                    <a:cubicBezTo>
                      <a:pt x="9348" y="4026"/>
                      <a:pt x="9072" y="4303"/>
                      <a:pt x="8734" y="4303"/>
                    </a:cubicBezTo>
                    <a:cubicBezTo>
                      <a:pt x="8720" y="4303"/>
                      <a:pt x="8706" y="4302"/>
                      <a:pt x="8692" y="4302"/>
                    </a:cubicBezTo>
                    <a:cubicBezTo>
                      <a:pt x="8335" y="4290"/>
                      <a:pt x="8049" y="3992"/>
                      <a:pt x="8061" y="3635"/>
                    </a:cubicBezTo>
                    <a:cubicBezTo>
                      <a:pt x="8084" y="3292"/>
                      <a:pt x="8360" y="3014"/>
                      <a:pt x="8698" y="3014"/>
                    </a:cubicBezTo>
                    <a:close/>
                    <a:moveTo>
                      <a:pt x="6926" y="1"/>
                    </a:moveTo>
                    <a:cubicBezTo>
                      <a:pt x="6844" y="1"/>
                      <a:pt x="6762" y="2"/>
                      <a:pt x="6680" y="3"/>
                    </a:cubicBezTo>
                    <a:cubicBezTo>
                      <a:pt x="3263" y="75"/>
                      <a:pt x="1013" y="1765"/>
                      <a:pt x="1" y="2718"/>
                    </a:cubicBezTo>
                    <a:cubicBezTo>
                      <a:pt x="191" y="2873"/>
                      <a:pt x="310" y="3111"/>
                      <a:pt x="298" y="3385"/>
                    </a:cubicBezTo>
                    <a:cubicBezTo>
                      <a:pt x="287" y="3623"/>
                      <a:pt x="179" y="3825"/>
                      <a:pt x="25" y="3980"/>
                    </a:cubicBezTo>
                    <a:cubicBezTo>
                      <a:pt x="1042" y="4859"/>
                      <a:pt x="3261" y="6377"/>
                      <a:pt x="6517" y="6377"/>
                    </a:cubicBezTo>
                    <a:cubicBezTo>
                      <a:pt x="6614" y="6377"/>
                      <a:pt x="6712" y="6376"/>
                      <a:pt x="6811" y="6373"/>
                    </a:cubicBezTo>
                    <a:cubicBezTo>
                      <a:pt x="11609" y="6266"/>
                      <a:pt x="16729" y="2968"/>
                      <a:pt x="16729" y="2968"/>
                    </a:cubicBezTo>
                    <a:cubicBezTo>
                      <a:pt x="16729" y="2968"/>
                      <a:pt x="11634" y="1"/>
                      <a:pt x="6926"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7" name="Google Shape;4407;p41"/>
              <p:cNvSpPr/>
              <p:nvPr/>
            </p:nvSpPr>
            <p:spPr>
              <a:xfrm>
                <a:off x="2061250" y="3325550"/>
                <a:ext cx="312875" cy="311650"/>
              </a:xfrm>
              <a:custGeom>
                <a:avLst/>
                <a:gdLst/>
                <a:ahLst/>
                <a:cxnLst/>
                <a:rect l="l" t="t" r="r" b="b"/>
                <a:pathLst>
                  <a:path w="12515" h="12466" extrusionOk="0">
                    <a:moveTo>
                      <a:pt x="5690" y="7856"/>
                    </a:moveTo>
                    <a:cubicBezTo>
                      <a:pt x="5702" y="7856"/>
                      <a:pt x="5715" y="7857"/>
                      <a:pt x="5728" y="7858"/>
                    </a:cubicBezTo>
                    <a:cubicBezTo>
                      <a:pt x="5966" y="7870"/>
                      <a:pt x="6144" y="8049"/>
                      <a:pt x="6133" y="8287"/>
                    </a:cubicBezTo>
                    <a:cubicBezTo>
                      <a:pt x="6121" y="8506"/>
                      <a:pt x="5952" y="8692"/>
                      <a:pt x="5725" y="8692"/>
                    </a:cubicBezTo>
                    <a:cubicBezTo>
                      <a:pt x="5718" y="8692"/>
                      <a:pt x="5711" y="8692"/>
                      <a:pt x="5704" y="8692"/>
                    </a:cubicBezTo>
                    <a:cubicBezTo>
                      <a:pt x="5478" y="8668"/>
                      <a:pt x="5287" y="8489"/>
                      <a:pt x="5299" y="8251"/>
                    </a:cubicBezTo>
                    <a:cubicBezTo>
                      <a:pt x="5310" y="8048"/>
                      <a:pt x="5471" y="7856"/>
                      <a:pt x="5690" y="7856"/>
                    </a:cubicBezTo>
                    <a:close/>
                    <a:moveTo>
                      <a:pt x="11716" y="0"/>
                    </a:moveTo>
                    <a:cubicBezTo>
                      <a:pt x="10650" y="0"/>
                      <a:pt x="7399" y="250"/>
                      <a:pt x="4656" y="3072"/>
                    </a:cubicBezTo>
                    <a:cubicBezTo>
                      <a:pt x="3632" y="4132"/>
                      <a:pt x="2799" y="5441"/>
                      <a:pt x="2132" y="6739"/>
                    </a:cubicBezTo>
                    <a:cubicBezTo>
                      <a:pt x="632" y="9620"/>
                      <a:pt x="1" y="12466"/>
                      <a:pt x="1" y="12466"/>
                    </a:cubicBezTo>
                    <a:cubicBezTo>
                      <a:pt x="1" y="12466"/>
                      <a:pt x="5906" y="10954"/>
                      <a:pt x="9240" y="7513"/>
                    </a:cubicBezTo>
                    <a:cubicBezTo>
                      <a:pt x="9419" y="7334"/>
                      <a:pt x="9573" y="7156"/>
                      <a:pt x="9716" y="6977"/>
                    </a:cubicBezTo>
                    <a:cubicBezTo>
                      <a:pt x="12514" y="3667"/>
                      <a:pt x="12074" y="12"/>
                      <a:pt x="12074" y="12"/>
                    </a:cubicBezTo>
                    <a:cubicBezTo>
                      <a:pt x="12074" y="12"/>
                      <a:pt x="11946" y="0"/>
                      <a:pt x="11716"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8" name="Google Shape;4408;p41"/>
              <p:cNvSpPr/>
              <p:nvPr/>
            </p:nvSpPr>
            <p:spPr>
              <a:xfrm>
                <a:off x="2831000" y="2923100"/>
                <a:ext cx="200950" cy="426275"/>
              </a:xfrm>
              <a:custGeom>
                <a:avLst/>
                <a:gdLst/>
                <a:ahLst/>
                <a:cxnLst/>
                <a:rect l="l" t="t" r="r" b="b"/>
                <a:pathLst>
                  <a:path w="8038" h="17051" extrusionOk="0">
                    <a:moveTo>
                      <a:pt x="6311" y="9073"/>
                    </a:moveTo>
                    <a:cubicBezTo>
                      <a:pt x="6489" y="9073"/>
                      <a:pt x="6632" y="9216"/>
                      <a:pt x="6632" y="9395"/>
                    </a:cubicBezTo>
                    <a:cubicBezTo>
                      <a:pt x="6632" y="9573"/>
                      <a:pt x="6477" y="9704"/>
                      <a:pt x="6299" y="9704"/>
                    </a:cubicBezTo>
                    <a:cubicBezTo>
                      <a:pt x="6120" y="9704"/>
                      <a:pt x="5989" y="9562"/>
                      <a:pt x="5989" y="9383"/>
                    </a:cubicBezTo>
                    <a:cubicBezTo>
                      <a:pt x="5989" y="9204"/>
                      <a:pt x="6132" y="9073"/>
                      <a:pt x="6311" y="9073"/>
                    </a:cubicBezTo>
                    <a:close/>
                    <a:moveTo>
                      <a:pt x="6358" y="12598"/>
                    </a:moveTo>
                    <a:cubicBezTo>
                      <a:pt x="6573" y="12621"/>
                      <a:pt x="6727" y="12788"/>
                      <a:pt x="6715" y="13002"/>
                    </a:cubicBezTo>
                    <a:cubicBezTo>
                      <a:pt x="6715" y="13192"/>
                      <a:pt x="6559" y="13350"/>
                      <a:pt x="6373" y="13350"/>
                    </a:cubicBezTo>
                    <a:cubicBezTo>
                      <a:pt x="6360" y="13350"/>
                      <a:pt x="6347" y="13349"/>
                      <a:pt x="6334" y="13348"/>
                    </a:cubicBezTo>
                    <a:cubicBezTo>
                      <a:pt x="6120" y="13348"/>
                      <a:pt x="5953" y="13169"/>
                      <a:pt x="5977" y="12967"/>
                    </a:cubicBezTo>
                    <a:cubicBezTo>
                      <a:pt x="5977" y="12752"/>
                      <a:pt x="6156" y="12598"/>
                      <a:pt x="6358" y="12598"/>
                    </a:cubicBezTo>
                    <a:close/>
                    <a:moveTo>
                      <a:pt x="2179" y="1"/>
                    </a:moveTo>
                    <a:cubicBezTo>
                      <a:pt x="2179" y="1"/>
                      <a:pt x="0" y="5692"/>
                      <a:pt x="881" y="10407"/>
                    </a:cubicBezTo>
                    <a:cubicBezTo>
                      <a:pt x="1762" y="15110"/>
                      <a:pt x="5382" y="17051"/>
                      <a:pt x="5382" y="17051"/>
                    </a:cubicBezTo>
                    <a:cubicBezTo>
                      <a:pt x="5382" y="17051"/>
                      <a:pt x="8037" y="13931"/>
                      <a:pt x="7144" y="9228"/>
                    </a:cubicBezTo>
                    <a:cubicBezTo>
                      <a:pt x="6275" y="4525"/>
                      <a:pt x="2179" y="1"/>
                      <a:pt x="2179"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9" name="Google Shape;4409;p41"/>
              <p:cNvSpPr/>
              <p:nvPr/>
            </p:nvSpPr>
            <p:spPr>
              <a:xfrm>
                <a:off x="2472325" y="2299500"/>
                <a:ext cx="284875" cy="322400"/>
              </a:xfrm>
              <a:custGeom>
                <a:avLst/>
                <a:gdLst/>
                <a:ahLst/>
                <a:cxnLst/>
                <a:rect l="l" t="t" r="r" b="b"/>
                <a:pathLst>
                  <a:path w="11395" h="12896" extrusionOk="0">
                    <a:moveTo>
                      <a:pt x="138" y="1"/>
                    </a:moveTo>
                    <a:cubicBezTo>
                      <a:pt x="102" y="1"/>
                      <a:pt x="84" y="1"/>
                      <a:pt x="84" y="1"/>
                    </a:cubicBezTo>
                    <a:cubicBezTo>
                      <a:pt x="84" y="1"/>
                      <a:pt x="0" y="466"/>
                      <a:pt x="0" y="1192"/>
                    </a:cubicBezTo>
                    <a:cubicBezTo>
                      <a:pt x="36" y="1275"/>
                      <a:pt x="36" y="1359"/>
                      <a:pt x="36" y="1454"/>
                    </a:cubicBezTo>
                    <a:cubicBezTo>
                      <a:pt x="36" y="1490"/>
                      <a:pt x="24" y="1549"/>
                      <a:pt x="24" y="1597"/>
                    </a:cubicBezTo>
                    <a:cubicBezTo>
                      <a:pt x="96" y="3097"/>
                      <a:pt x="572" y="5454"/>
                      <a:pt x="2477" y="7657"/>
                    </a:cubicBezTo>
                    <a:cubicBezTo>
                      <a:pt x="4870" y="10419"/>
                      <a:pt x="8847" y="12169"/>
                      <a:pt x="10573" y="12824"/>
                    </a:cubicBezTo>
                    <a:cubicBezTo>
                      <a:pt x="10673" y="12690"/>
                      <a:pt x="10805" y="12609"/>
                      <a:pt x="10958" y="12609"/>
                    </a:cubicBezTo>
                    <a:cubicBezTo>
                      <a:pt x="10969" y="12609"/>
                      <a:pt x="10979" y="12609"/>
                      <a:pt x="10990" y="12610"/>
                    </a:cubicBezTo>
                    <a:cubicBezTo>
                      <a:pt x="11168" y="12610"/>
                      <a:pt x="11323" y="12729"/>
                      <a:pt x="11395" y="12896"/>
                    </a:cubicBezTo>
                    <a:cubicBezTo>
                      <a:pt x="11168" y="11753"/>
                      <a:pt x="10085" y="6693"/>
                      <a:pt x="7311" y="3490"/>
                    </a:cubicBezTo>
                    <a:cubicBezTo>
                      <a:pt x="4380" y="115"/>
                      <a:pt x="631" y="1"/>
                      <a:pt x="138"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0" name="Google Shape;4410;p41"/>
              <p:cNvSpPr/>
              <p:nvPr/>
            </p:nvSpPr>
            <p:spPr>
              <a:xfrm>
                <a:off x="2757775" y="2626650"/>
                <a:ext cx="325" cy="1200"/>
              </a:xfrm>
              <a:custGeom>
                <a:avLst/>
                <a:gdLst/>
                <a:ahLst/>
                <a:cxnLst/>
                <a:rect l="l" t="t" r="r" b="b"/>
                <a:pathLst>
                  <a:path w="13" h="48" extrusionOk="0">
                    <a:moveTo>
                      <a:pt x="12" y="0"/>
                    </a:moveTo>
                    <a:cubicBezTo>
                      <a:pt x="12" y="12"/>
                      <a:pt x="12" y="36"/>
                      <a:pt x="0" y="48"/>
                    </a:cubicBezTo>
                    <a:lnTo>
                      <a:pt x="12" y="48"/>
                    </a:lnTo>
                    <a:lnTo>
                      <a:pt x="12" y="0"/>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1" name="Google Shape;4411;p41"/>
              <p:cNvSpPr/>
              <p:nvPr/>
            </p:nvSpPr>
            <p:spPr>
              <a:xfrm>
                <a:off x="2010950" y="2044725"/>
                <a:ext cx="256600" cy="354525"/>
              </a:xfrm>
              <a:custGeom>
                <a:avLst/>
                <a:gdLst/>
                <a:ahLst/>
                <a:cxnLst/>
                <a:rect l="l" t="t" r="r" b="b"/>
                <a:pathLst>
                  <a:path w="10264" h="14181" extrusionOk="0">
                    <a:moveTo>
                      <a:pt x="7656" y="1656"/>
                    </a:moveTo>
                    <a:cubicBezTo>
                      <a:pt x="7764" y="1656"/>
                      <a:pt x="7847" y="1739"/>
                      <a:pt x="7847" y="1858"/>
                    </a:cubicBezTo>
                    <a:cubicBezTo>
                      <a:pt x="7847" y="1965"/>
                      <a:pt x="7752" y="2048"/>
                      <a:pt x="7633" y="2048"/>
                    </a:cubicBezTo>
                    <a:cubicBezTo>
                      <a:pt x="7537" y="2037"/>
                      <a:pt x="7442" y="1953"/>
                      <a:pt x="7442" y="1846"/>
                    </a:cubicBezTo>
                    <a:cubicBezTo>
                      <a:pt x="7442" y="1739"/>
                      <a:pt x="7537" y="1656"/>
                      <a:pt x="7656" y="1656"/>
                    </a:cubicBezTo>
                    <a:close/>
                    <a:moveTo>
                      <a:pt x="5141" y="5809"/>
                    </a:moveTo>
                    <a:cubicBezTo>
                      <a:pt x="5154" y="5809"/>
                      <a:pt x="5167" y="5809"/>
                      <a:pt x="5180" y="5811"/>
                    </a:cubicBezTo>
                    <a:cubicBezTo>
                      <a:pt x="5394" y="5811"/>
                      <a:pt x="5549" y="5989"/>
                      <a:pt x="5537" y="6192"/>
                    </a:cubicBezTo>
                    <a:cubicBezTo>
                      <a:pt x="5537" y="6398"/>
                      <a:pt x="5371" y="6550"/>
                      <a:pt x="5178" y="6550"/>
                    </a:cubicBezTo>
                    <a:cubicBezTo>
                      <a:pt x="5171" y="6550"/>
                      <a:pt x="5163" y="6549"/>
                      <a:pt x="5156" y="6549"/>
                    </a:cubicBezTo>
                    <a:cubicBezTo>
                      <a:pt x="4942" y="6549"/>
                      <a:pt x="4787" y="6370"/>
                      <a:pt x="4799" y="6168"/>
                    </a:cubicBezTo>
                    <a:cubicBezTo>
                      <a:pt x="4799" y="5967"/>
                      <a:pt x="4955" y="5809"/>
                      <a:pt x="5141" y="5809"/>
                    </a:cubicBezTo>
                    <a:close/>
                    <a:moveTo>
                      <a:pt x="10264" y="1"/>
                    </a:moveTo>
                    <a:lnTo>
                      <a:pt x="10264" y="1"/>
                    </a:lnTo>
                    <a:cubicBezTo>
                      <a:pt x="10264" y="1"/>
                      <a:pt x="4656" y="2430"/>
                      <a:pt x="1906" y="6347"/>
                    </a:cubicBezTo>
                    <a:cubicBezTo>
                      <a:pt x="929" y="7752"/>
                      <a:pt x="441" y="9156"/>
                      <a:pt x="215" y="10395"/>
                    </a:cubicBezTo>
                    <a:cubicBezTo>
                      <a:pt x="263" y="10371"/>
                      <a:pt x="322" y="10371"/>
                      <a:pt x="358" y="10371"/>
                    </a:cubicBezTo>
                    <a:cubicBezTo>
                      <a:pt x="786" y="10395"/>
                      <a:pt x="1132" y="10752"/>
                      <a:pt x="1120" y="11192"/>
                    </a:cubicBezTo>
                    <a:cubicBezTo>
                      <a:pt x="1108" y="11614"/>
                      <a:pt x="763" y="11955"/>
                      <a:pt x="321" y="11955"/>
                    </a:cubicBezTo>
                    <a:cubicBezTo>
                      <a:pt x="313" y="11955"/>
                      <a:pt x="306" y="11955"/>
                      <a:pt x="298" y="11954"/>
                    </a:cubicBezTo>
                    <a:cubicBezTo>
                      <a:pt x="215" y="11954"/>
                      <a:pt x="120" y="11919"/>
                      <a:pt x="48" y="11895"/>
                    </a:cubicBezTo>
                    <a:lnTo>
                      <a:pt x="48" y="11895"/>
                    </a:lnTo>
                    <a:cubicBezTo>
                      <a:pt x="1" y="13264"/>
                      <a:pt x="274" y="14181"/>
                      <a:pt x="274" y="14181"/>
                    </a:cubicBezTo>
                    <a:cubicBezTo>
                      <a:pt x="274" y="14181"/>
                      <a:pt x="4370" y="13919"/>
                      <a:pt x="7121" y="10002"/>
                    </a:cubicBezTo>
                    <a:cubicBezTo>
                      <a:pt x="9871" y="6085"/>
                      <a:pt x="10264" y="1"/>
                      <a:pt x="10264"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2" name="Google Shape;4412;p41"/>
              <p:cNvSpPr/>
              <p:nvPr/>
            </p:nvSpPr>
            <p:spPr>
              <a:xfrm>
                <a:off x="2278250" y="2861800"/>
                <a:ext cx="234275" cy="404825"/>
              </a:xfrm>
              <a:custGeom>
                <a:avLst/>
                <a:gdLst/>
                <a:ahLst/>
                <a:cxnLst/>
                <a:rect l="l" t="t" r="r" b="b"/>
                <a:pathLst>
                  <a:path w="9371" h="16193" extrusionOk="0">
                    <a:moveTo>
                      <a:pt x="2048" y="0"/>
                    </a:moveTo>
                    <a:cubicBezTo>
                      <a:pt x="2048" y="0"/>
                      <a:pt x="0" y="3548"/>
                      <a:pt x="1703" y="8013"/>
                    </a:cubicBezTo>
                    <a:cubicBezTo>
                      <a:pt x="3418" y="12490"/>
                      <a:pt x="8251" y="16193"/>
                      <a:pt x="8251" y="16193"/>
                    </a:cubicBezTo>
                    <a:cubicBezTo>
                      <a:pt x="8251" y="16193"/>
                      <a:pt x="9371" y="10192"/>
                      <a:pt x="7656" y="5727"/>
                    </a:cubicBezTo>
                    <a:cubicBezTo>
                      <a:pt x="5954" y="1250"/>
                      <a:pt x="2048" y="0"/>
                      <a:pt x="2048"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3" name="Google Shape;4413;p41"/>
              <p:cNvSpPr/>
              <p:nvPr/>
            </p:nvSpPr>
            <p:spPr>
              <a:xfrm>
                <a:off x="3184325" y="2872950"/>
                <a:ext cx="377450" cy="225600"/>
              </a:xfrm>
              <a:custGeom>
                <a:avLst/>
                <a:gdLst/>
                <a:ahLst/>
                <a:cxnLst/>
                <a:rect l="l" t="t" r="r" b="b"/>
                <a:pathLst>
                  <a:path w="15098" h="9024" extrusionOk="0">
                    <a:moveTo>
                      <a:pt x="5574" y="2768"/>
                    </a:moveTo>
                    <a:cubicBezTo>
                      <a:pt x="5582" y="2768"/>
                      <a:pt x="5589" y="2769"/>
                      <a:pt x="5596" y="2769"/>
                    </a:cubicBezTo>
                    <a:cubicBezTo>
                      <a:pt x="5620" y="2769"/>
                      <a:pt x="5656" y="2769"/>
                      <a:pt x="5679" y="2781"/>
                    </a:cubicBezTo>
                    <a:cubicBezTo>
                      <a:pt x="5989" y="2840"/>
                      <a:pt x="6215" y="3114"/>
                      <a:pt x="6215" y="3436"/>
                    </a:cubicBezTo>
                    <a:cubicBezTo>
                      <a:pt x="6203" y="3769"/>
                      <a:pt x="5965" y="4019"/>
                      <a:pt x="5656" y="4067"/>
                    </a:cubicBezTo>
                    <a:cubicBezTo>
                      <a:pt x="5640" y="4059"/>
                      <a:pt x="5625" y="4056"/>
                      <a:pt x="5612" y="4056"/>
                    </a:cubicBezTo>
                    <a:cubicBezTo>
                      <a:pt x="5585" y="4056"/>
                      <a:pt x="5564" y="4067"/>
                      <a:pt x="5548" y="4067"/>
                    </a:cubicBezTo>
                    <a:cubicBezTo>
                      <a:pt x="5191" y="4043"/>
                      <a:pt x="4905" y="3745"/>
                      <a:pt x="4917" y="3400"/>
                    </a:cubicBezTo>
                    <a:cubicBezTo>
                      <a:pt x="4941" y="3050"/>
                      <a:pt x="5227" y="2768"/>
                      <a:pt x="5574" y="2768"/>
                    </a:cubicBezTo>
                    <a:close/>
                    <a:moveTo>
                      <a:pt x="12119" y="0"/>
                    </a:moveTo>
                    <a:cubicBezTo>
                      <a:pt x="10718" y="0"/>
                      <a:pt x="8954" y="291"/>
                      <a:pt x="7120" y="1328"/>
                    </a:cubicBezTo>
                    <a:cubicBezTo>
                      <a:pt x="6632" y="1614"/>
                      <a:pt x="6156" y="1923"/>
                      <a:pt x="5691" y="2281"/>
                    </a:cubicBezTo>
                    <a:cubicBezTo>
                      <a:pt x="2298" y="4888"/>
                      <a:pt x="0" y="9020"/>
                      <a:pt x="0" y="9020"/>
                    </a:cubicBezTo>
                    <a:cubicBezTo>
                      <a:pt x="0" y="9020"/>
                      <a:pt x="131" y="9024"/>
                      <a:pt x="366" y="9024"/>
                    </a:cubicBezTo>
                    <a:cubicBezTo>
                      <a:pt x="1175" y="9024"/>
                      <a:pt x="3221" y="8974"/>
                      <a:pt x="5489" y="8531"/>
                    </a:cubicBezTo>
                    <a:cubicBezTo>
                      <a:pt x="7084" y="8210"/>
                      <a:pt x="8787" y="7710"/>
                      <a:pt x="10263" y="6876"/>
                    </a:cubicBezTo>
                    <a:cubicBezTo>
                      <a:pt x="14430" y="4507"/>
                      <a:pt x="15097" y="471"/>
                      <a:pt x="15097" y="471"/>
                    </a:cubicBezTo>
                    <a:cubicBezTo>
                      <a:pt x="15097" y="471"/>
                      <a:pt x="13902" y="0"/>
                      <a:pt x="12119"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4" name="Google Shape;4414;p41"/>
              <p:cNvSpPr/>
              <p:nvPr/>
            </p:nvSpPr>
            <p:spPr>
              <a:xfrm>
                <a:off x="4459475" y="2401225"/>
                <a:ext cx="418225" cy="159450"/>
              </a:xfrm>
              <a:custGeom>
                <a:avLst/>
                <a:gdLst/>
                <a:ahLst/>
                <a:cxnLst/>
                <a:rect l="l" t="t" r="r" b="b"/>
                <a:pathLst>
                  <a:path w="16729" h="6378" extrusionOk="0">
                    <a:moveTo>
                      <a:pt x="8718" y="3004"/>
                    </a:moveTo>
                    <a:cubicBezTo>
                      <a:pt x="8725" y="3004"/>
                      <a:pt x="8732" y="3004"/>
                      <a:pt x="8740" y="3005"/>
                    </a:cubicBezTo>
                    <a:cubicBezTo>
                      <a:pt x="9097" y="3016"/>
                      <a:pt x="9383" y="3314"/>
                      <a:pt x="9371" y="3671"/>
                    </a:cubicBezTo>
                    <a:cubicBezTo>
                      <a:pt x="9359" y="4021"/>
                      <a:pt x="9073" y="4303"/>
                      <a:pt x="8725" y="4303"/>
                    </a:cubicBezTo>
                    <a:cubicBezTo>
                      <a:pt x="8718" y="4303"/>
                      <a:pt x="8711" y="4303"/>
                      <a:pt x="8704" y="4302"/>
                    </a:cubicBezTo>
                    <a:cubicBezTo>
                      <a:pt x="8335" y="4290"/>
                      <a:pt x="8061" y="3993"/>
                      <a:pt x="8073" y="3636"/>
                    </a:cubicBezTo>
                    <a:cubicBezTo>
                      <a:pt x="8085" y="3286"/>
                      <a:pt x="8371" y="3004"/>
                      <a:pt x="8718" y="3004"/>
                    </a:cubicBezTo>
                    <a:close/>
                    <a:moveTo>
                      <a:pt x="6965" y="1"/>
                    </a:moveTo>
                    <a:cubicBezTo>
                      <a:pt x="6873" y="1"/>
                      <a:pt x="6783" y="2"/>
                      <a:pt x="6692" y="4"/>
                    </a:cubicBezTo>
                    <a:cubicBezTo>
                      <a:pt x="3263" y="76"/>
                      <a:pt x="1024" y="1754"/>
                      <a:pt x="0" y="2707"/>
                    </a:cubicBezTo>
                    <a:cubicBezTo>
                      <a:pt x="203" y="2874"/>
                      <a:pt x="322" y="3112"/>
                      <a:pt x="298" y="3374"/>
                    </a:cubicBezTo>
                    <a:cubicBezTo>
                      <a:pt x="286" y="3612"/>
                      <a:pt x="191" y="3826"/>
                      <a:pt x="36" y="3969"/>
                    </a:cubicBezTo>
                    <a:cubicBezTo>
                      <a:pt x="1057" y="4862"/>
                      <a:pt x="3276" y="6377"/>
                      <a:pt x="6561" y="6377"/>
                    </a:cubicBezTo>
                    <a:cubicBezTo>
                      <a:pt x="6648" y="6377"/>
                      <a:pt x="6735" y="6376"/>
                      <a:pt x="6823" y="6374"/>
                    </a:cubicBezTo>
                    <a:cubicBezTo>
                      <a:pt x="11609" y="6267"/>
                      <a:pt x="16729" y="2957"/>
                      <a:pt x="16729" y="2957"/>
                    </a:cubicBezTo>
                    <a:cubicBezTo>
                      <a:pt x="16729" y="2957"/>
                      <a:pt x="11664" y="1"/>
                      <a:pt x="6965"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5" name="Google Shape;4415;p41"/>
              <p:cNvSpPr/>
              <p:nvPr/>
            </p:nvSpPr>
            <p:spPr>
              <a:xfrm>
                <a:off x="4826775" y="2926950"/>
                <a:ext cx="377750" cy="225525"/>
              </a:xfrm>
              <a:custGeom>
                <a:avLst/>
                <a:gdLst/>
                <a:ahLst/>
                <a:cxnLst/>
                <a:rect l="l" t="t" r="r" b="b"/>
                <a:pathLst>
                  <a:path w="15110" h="9021" extrusionOk="0">
                    <a:moveTo>
                      <a:pt x="5575" y="2763"/>
                    </a:moveTo>
                    <a:cubicBezTo>
                      <a:pt x="5582" y="2763"/>
                      <a:pt x="5589" y="2764"/>
                      <a:pt x="5597" y="2764"/>
                    </a:cubicBezTo>
                    <a:cubicBezTo>
                      <a:pt x="5632" y="2764"/>
                      <a:pt x="5656" y="2764"/>
                      <a:pt x="5692" y="2776"/>
                    </a:cubicBezTo>
                    <a:cubicBezTo>
                      <a:pt x="6002" y="2835"/>
                      <a:pt x="6228" y="3109"/>
                      <a:pt x="6228" y="3431"/>
                    </a:cubicBezTo>
                    <a:cubicBezTo>
                      <a:pt x="6228" y="3764"/>
                      <a:pt x="5966" y="4014"/>
                      <a:pt x="5656" y="4062"/>
                    </a:cubicBezTo>
                    <a:cubicBezTo>
                      <a:pt x="5640" y="4062"/>
                      <a:pt x="5619" y="4067"/>
                      <a:pt x="5600" y="4067"/>
                    </a:cubicBezTo>
                    <a:cubicBezTo>
                      <a:pt x="5590" y="4067"/>
                      <a:pt x="5581" y="4066"/>
                      <a:pt x="5573" y="4062"/>
                    </a:cubicBezTo>
                    <a:cubicBezTo>
                      <a:pt x="5204" y="4050"/>
                      <a:pt x="4918" y="3752"/>
                      <a:pt x="4930" y="3395"/>
                    </a:cubicBezTo>
                    <a:cubicBezTo>
                      <a:pt x="4942" y="3045"/>
                      <a:pt x="5228" y="2763"/>
                      <a:pt x="5575" y="2763"/>
                    </a:cubicBezTo>
                    <a:close/>
                    <a:moveTo>
                      <a:pt x="12113" y="0"/>
                    </a:moveTo>
                    <a:cubicBezTo>
                      <a:pt x="10715" y="0"/>
                      <a:pt x="8958" y="291"/>
                      <a:pt x="7133" y="1323"/>
                    </a:cubicBezTo>
                    <a:cubicBezTo>
                      <a:pt x="6644" y="1609"/>
                      <a:pt x="6168" y="1919"/>
                      <a:pt x="5704" y="2276"/>
                    </a:cubicBezTo>
                    <a:cubicBezTo>
                      <a:pt x="2311" y="4883"/>
                      <a:pt x="1" y="9015"/>
                      <a:pt x="1" y="9015"/>
                    </a:cubicBezTo>
                    <a:cubicBezTo>
                      <a:pt x="1" y="9015"/>
                      <a:pt x="156" y="9020"/>
                      <a:pt x="434" y="9020"/>
                    </a:cubicBezTo>
                    <a:cubicBezTo>
                      <a:pt x="1284" y="9020"/>
                      <a:pt x="3285" y="8966"/>
                      <a:pt x="5501" y="8526"/>
                    </a:cubicBezTo>
                    <a:cubicBezTo>
                      <a:pt x="7085" y="8217"/>
                      <a:pt x="8799" y="7705"/>
                      <a:pt x="10276" y="6871"/>
                    </a:cubicBezTo>
                    <a:cubicBezTo>
                      <a:pt x="14443" y="4514"/>
                      <a:pt x="15110" y="478"/>
                      <a:pt x="15110" y="478"/>
                    </a:cubicBezTo>
                    <a:cubicBezTo>
                      <a:pt x="15110" y="478"/>
                      <a:pt x="13907" y="0"/>
                      <a:pt x="12113"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6" name="Google Shape;4416;p41"/>
              <p:cNvSpPr/>
              <p:nvPr/>
            </p:nvSpPr>
            <p:spPr>
              <a:xfrm>
                <a:off x="4473750" y="2977275"/>
                <a:ext cx="200950" cy="425975"/>
              </a:xfrm>
              <a:custGeom>
                <a:avLst/>
                <a:gdLst/>
                <a:ahLst/>
                <a:cxnLst/>
                <a:rect l="l" t="t" r="r" b="b"/>
                <a:pathLst>
                  <a:path w="8038" h="17039" extrusionOk="0">
                    <a:moveTo>
                      <a:pt x="6311" y="9061"/>
                    </a:moveTo>
                    <a:cubicBezTo>
                      <a:pt x="6490" y="9073"/>
                      <a:pt x="6621" y="9228"/>
                      <a:pt x="6621" y="9383"/>
                    </a:cubicBezTo>
                    <a:cubicBezTo>
                      <a:pt x="6621" y="9561"/>
                      <a:pt x="6478" y="9704"/>
                      <a:pt x="6299" y="9704"/>
                    </a:cubicBezTo>
                    <a:cubicBezTo>
                      <a:pt x="6121" y="9704"/>
                      <a:pt x="5990" y="9550"/>
                      <a:pt x="5990" y="9371"/>
                    </a:cubicBezTo>
                    <a:cubicBezTo>
                      <a:pt x="5990" y="9192"/>
                      <a:pt x="6133" y="9061"/>
                      <a:pt x="6311" y="9061"/>
                    </a:cubicBezTo>
                    <a:close/>
                    <a:moveTo>
                      <a:pt x="6318" y="12619"/>
                    </a:moveTo>
                    <a:cubicBezTo>
                      <a:pt x="6332" y="12619"/>
                      <a:pt x="6345" y="12620"/>
                      <a:pt x="6359" y="12621"/>
                    </a:cubicBezTo>
                    <a:cubicBezTo>
                      <a:pt x="6561" y="12621"/>
                      <a:pt x="6728" y="12800"/>
                      <a:pt x="6716" y="13002"/>
                    </a:cubicBezTo>
                    <a:cubicBezTo>
                      <a:pt x="6716" y="13209"/>
                      <a:pt x="6550" y="13360"/>
                      <a:pt x="6346" y="13360"/>
                    </a:cubicBezTo>
                    <a:cubicBezTo>
                      <a:pt x="6339" y="13360"/>
                      <a:pt x="6331" y="13360"/>
                      <a:pt x="6323" y="13360"/>
                    </a:cubicBezTo>
                    <a:cubicBezTo>
                      <a:pt x="6121" y="13360"/>
                      <a:pt x="5954" y="13181"/>
                      <a:pt x="5966" y="12979"/>
                    </a:cubicBezTo>
                    <a:cubicBezTo>
                      <a:pt x="5966" y="12778"/>
                      <a:pt x="6122" y="12619"/>
                      <a:pt x="6318" y="12619"/>
                    </a:cubicBezTo>
                    <a:close/>
                    <a:moveTo>
                      <a:pt x="2180" y="1"/>
                    </a:moveTo>
                    <a:cubicBezTo>
                      <a:pt x="2180" y="1"/>
                      <a:pt x="1" y="5692"/>
                      <a:pt x="882" y="10395"/>
                    </a:cubicBezTo>
                    <a:cubicBezTo>
                      <a:pt x="1763" y="15098"/>
                      <a:pt x="5371" y="17039"/>
                      <a:pt x="5371" y="17039"/>
                    </a:cubicBezTo>
                    <a:cubicBezTo>
                      <a:pt x="5371" y="17039"/>
                      <a:pt x="8038" y="13931"/>
                      <a:pt x="7145" y="9228"/>
                    </a:cubicBezTo>
                    <a:cubicBezTo>
                      <a:pt x="6264" y="4525"/>
                      <a:pt x="2180" y="1"/>
                      <a:pt x="2180"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7" name="Google Shape;4417;p41"/>
              <p:cNvSpPr/>
              <p:nvPr/>
            </p:nvSpPr>
            <p:spPr>
              <a:xfrm>
                <a:off x="4115075" y="2353675"/>
                <a:ext cx="284600" cy="322100"/>
              </a:xfrm>
              <a:custGeom>
                <a:avLst/>
                <a:gdLst/>
                <a:ahLst/>
                <a:cxnLst/>
                <a:rect l="l" t="t" r="r" b="b"/>
                <a:pathLst>
                  <a:path w="11384" h="12884" extrusionOk="0">
                    <a:moveTo>
                      <a:pt x="136" y="0"/>
                    </a:moveTo>
                    <a:cubicBezTo>
                      <a:pt x="94" y="0"/>
                      <a:pt x="72" y="1"/>
                      <a:pt x="72" y="1"/>
                    </a:cubicBezTo>
                    <a:cubicBezTo>
                      <a:pt x="72" y="1"/>
                      <a:pt x="1" y="454"/>
                      <a:pt x="1" y="1192"/>
                    </a:cubicBezTo>
                    <a:cubicBezTo>
                      <a:pt x="37" y="1263"/>
                      <a:pt x="37" y="1347"/>
                      <a:pt x="37" y="1442"/>
                    </a:cubicBezTo>
                    <a:cubicBezTo>
                      <a:pt x="37" y="1489"/>
                      <a:pt x="13" y="1549"/>
                      <a:pt x="13" y="1585"/>
                    </a:cubicBezTo>
                    <a:cubicBezTo>
                      <a:pt x="96" y="3097"/>
                      <a:pt x="572" y="5442"/>
                      <a:pt x="2477" y="7645"/>
                    </a:cubicBezTo>
                    <a:cubicBezTo>
                      <a:pt x="4871" y="10419"/>
                      <a:pt x="8847" y="12157"/>
                      <a:pt x="10574" y="12812"/>
                    </a:cubicBezTo>
                    <a:cubicBezTo>
                      <a:pt x="10657" y="12681"/>
                      <a:pt x="10788" y="12586"/>
                      <a:pt x="10967" y="12586"/>
                    </a:cubicBezTo>
                    <a:cubicBezTo>
                      <a:pt x="11181" y="12622"/>
                      <a:pt x="11324" y="12741"/>
                      <a:pt x="11383" y="12884"/>
                    </a:cubicBezTo>
                    <a:cubicBezTo>
                      <a:pt x="11169" y="11741"/>
                      <a:pt x="10074" y="6681"/>
                      <a:pt x="7311" y="3478"/>
                    </a:cubicBezTo>
                    <a:cubicBezTo>
                      <a:pt x="4398" y="123"/>
                      <a:pt x="667" y="0"/>
                      <a:pt x="136"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8" name="Google Shape;4418;p41"/>
              <p:cNvSpPr/>
              <p:nvPr/>
            </p:nvSpPr>
            <p:spPr>
              <a:xfrm>
                <a:off x="4400550" y="2681125"/>
                <a:ext cx="300" cy="900"/>
              </a:xfrm>
              <a:custGeom>
                <a:avLst/>
                <a:gdLst/>
                <a:ahLst/>
                <a:cxnLst/>
                <a:rect l="l" t="t" r="r" b="b"/>
                <a:pathLst>
                  <a:path w="12" h="36" extrusionOk="0">
                    <a:moveTo>
                      <a:pt x="12" y="0"/>
                    </a:moveTo>
                    <a:cubicBezTo>
                      <a:pt x="12" y="12"/>
                      <a:pt x="12" y="24"/>
                      <a:pt x="0" y="36"/>
                    </a:cubicBezTo>
                    <a:lnTo>
                      <a:pt x="12" y="36"/>
                    </a:lnTo>
                    <a:lnTo>
                      <a:pt x="12" y="0"/>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9" name="Google Shape;4419;p41"/>
              <p:cNvSpPr/>
              <p:nvPr/>
            </p:nvSpPr>
            <p:spPr>
              <a:xfrm>
                <a:off x="3653725" y="2098600"/>
                <a:ext cx="256000" cy="355125"/>
              </a:xfrm>
              <a:custGeom>
                <a:avLst/>
                <a:gdLst/>
                <a:ahLst/>
                <a:cxnLst/>
                <a:rect l="l" t="t" r="r" b="b"/>
                <a:pathLst>
                  <a:path w="10240" h="14205" extrusionOk="0">
                    <a:moveTo>
                      <a:pt x="7656" y="1667"/>
                    </a:moveTo>
                    <a:cubicBezTo>
                      <a:pt x="7751" y="1667"/>
                      <a:pt x="7846" y="1763"/>
                      <a:pt x="7846" y="1882"/>
                    </a:cubicBezTo>
                    <a:cubicBezTo>
                      <a:pt x="7846" y="1977"/>
                      <a:pt x="7751" y="2072"/>
                      <a:pt x="7632" y="2072"/>
                    </a:cubicBezTo>
                    <a:cubicBezTo>
                      <a:pt x="7513" y="2060"/>
                      <a:pt x="7442" y="1965"/>
                      <a:pt x="7442" y="1870"/>
                    </a:cubicBezTo>
                    <a:cubicBezTo>
                      <a:pt x="7442" y="1763"/>
                      <a:pt x="7537" y="1667"/>
                      <a:pt x="7656" y="1667"/>
                    </a:cubicBezTo>
                    <a:close/>
                    <a:moveTo>
                      <a:pt x="5159" y="5822"/>
                    </a:moveTo>
                    <a:cubicBezTo>
                      <a:pt x="5166" y="5822"/>
                      <a:pt x="5173" y="5822"/>
                      <a:pt x="5179" y="5823"/>
                    </a:cubicBezTo>
                    <a:cubicBezTo>
                      <a:pt x="5370" y="5823"/>
                      <a:pt x="5537" y="6001"/>
                      <a:pt x="5537" y="6216"/>
                    </a:cubicBezTo>
                    <a:cubicBezTo>
                      <a:pt x="5537" y="6411"/>
                      <a:pt x="5370" y="6573"/>
                      <a:pt x="5176" y="6573"/>
                    </a:cubicBezTo>
                    <a:cubicBezTo>
                      <a:pt x="5169" y="6573"/>
                      <a:pt x="5162" y="6573"/>
                      <a:pt x="5156" y="6573"/>
                    </a:cubicBezTo>
                    <a:cubicBezTo>
                      <a:pt x="4941" y="6573"/>
                      <a:pt x="4775" y="6394"/>
                      <a:pt x="4798" y="6180"/>
                    </a:cubicBezTo>
                    <a:cubicBezTo>
                      <a:pt x="4798" y="5984"/>
                      <a:pt x="4965" y="5822"/>
                      <a:pt x="5159" y="5822"/>
                    </a:cubicBezTo>
                    <a:close/>
                    <a:moveTo>
                      <a:pt x="10240" y="1"/>
                    </a:moveTo>
                    <a:cubicBezTo>
                      <a:pt x="10239" y="1"/>
                      <a:pt x="4644" y="2430"/>
                      <a:pt x="1893" y="6347"/>
                    </a:cubicBezTo>
                    <a:cubicBezTo>
                      <a:pt x="905" y="7763"/>
                      <a:pt x="417" y="9156"/>
                      <a:pt x="191" y="10395"/>
                    </a:cubicBezTo>
                    <a:cubicBezTo>
                      <a:pt x="238" y="10383"/>
                      <a:pt x="298" y="10383"/>
                      <a:pt x="346" y="10383"/>
                    </a:cubicBezTo>
                    <a:cubicBezTo>
                      <a:pt x="774" y="10395"/>
                      <a:pt x="1119" y="10752"/>
                      <a:pt x="1108" y="11192"/>
                    </a:cubicBezTo>
                    <a:cubicBezTo>
                      <a:pt x="1084" y="11625"/>
                      <a:pt x="739" y="11955"/>
                      <a:pt x="309" y="11955"/>
                    </a:cubicBezTo>
                    <a:cubicBezTo>
                      <a:pt x="301" y="11955"/>
                      <a:pt x="294" y="11955"/>
                      <a:pt x="286" y="11954"/>
                    </a:cubicBezTo>
                    <a:cubicBezTo>
                      <a:pt x="191" y="11954"/>
                      <a:pt x="107" y="11931"/>
                      <a:pt x="36" y="11895"/>
                    </a:cubicBezTo>
                    <a:lnTo>
                      <a:pt x="36" y="11895"/>
                    </a:lnTo>
                    <a:cubicBezTo>
                      <a:pt x="0" y="13276"/>
                      <a:pt x="250" y="14205"/>
                      <a:pt x="250" y="14205"/>
                    </a:cubicBezTo>
                    <a:cubicBezTo>
                      <a:pt x="250" y="14205"/>
                      <a:pt x="4346" y="13931"/>
                      <a:pt x="7096" y="10026"/>
                    </a:cubicBezTo>
                    <a:cubicBezTo>
                      <a:pt x="9859" y="6097"/>
                      <a:pt x="10240" y="1"/>
                      <a:pt x="10240"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0" name="Google Shape;4420;p41"/>
              <p:cNvSpPr/>
              <p:nvPr/>
            </p:nvSpPr>
            <p:spPr>
              <a:xfrm>
                <a:off x="3921025" y="2916250"/>
                <a:ext cx="234275" cy="404850"/>
              </a:xfrm>
              <a:custGeom>
                <a:avLst/>
                <a:gdLst/>
                <a:ahLst/>
                <a:cxnLst/>
                <a:rect l="l" t="t" r="r" b="b"/>
                <a:pathLst>
                  <a:path w="9371" h="16194" extrusionOk="0">
                    <a:moveTo>
                      <a:pt x="2048" y="1"/>
                    </a:moveTo>
                    <a:cubicBezTo>
                      <a:pt x="2048" y="1"/>
                      <a:pt x="0" y="3537"/>
                      <a:pt x="1703" y="8002"/>
                    </a:cubicBezTo>
                    <a:cubicBezTo>
                      <a:pt x="3417" y="12479"/>
                      <a:pt x="8251" y="16193"/>
                      <a:pt x="8251" y="16193"/>
                    </a:cubicBezTo>
                    <a:cubicBezTo>
                      <a:pt x="8251" y="16193"/>
                      <a:pt x="9370" y="10193"/>
                      <a:pt x="7656" y="5728"/>
                    </a:cubicBezTo>
                    <a:cubicBezTo>
                      <a:pt x="5953" y="1251"/>
                      <a:pt x="2048" y="1"/>
                      <a:pt x="2048"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1" name="Google Shape;4421;p41"/>
              <p:cNvSpPr/>
              <p:nvPr/>
            </p:nvSpPr>
            <p:spPr>
              <a:xfrm>
                <a:off x="3757900" y="1736950"/>
                <a:ext cx="312850" cy="311975"/>
              </a:xfrm>
              <a:custGeom>
                <a:avLst/>
                <a:gdLst/>
                <a:ahLst/>
                <a:cxnLst/>
                <a:rect l="l" t="t" r="r" b="b"/>
                <a:pathLst>
                  <a:path w="12514" h="12479" extrusionOk="0">
                    <a:moveTo>
                      <a:pt x="5718" y="7858"/>
                    </a:moveTo>
                    <a:cubicBezTo>
                      <a:pt x="5725" y="7858"/>
                      <a:pt x="5732" y="7858"/>
                      <a:pt x="5739" y="7859"/>
                    </a:cubicBezTo>
                    <a:cubicBezTo>
                      <a:pt x="5965" y="7859"/>
                      <a:pt x="6144" y="8049"/>
                      <a:pt x="6144" y="8299"/>
                    </a:cubicBezTo>
                    <a:cubicBezTo>
                      <a:pt x="6133" y="8502"/>
                      <a:pt x="5972" y="8694"/>
                      <a:pt x="5753" y="8694"/>
                    </a:cubicBezTo>
                    <a:cubicBezTo>
                      <a:pt x="5741" y="8694"/>
                      <a:pt x="5728" y="8693"/>
                      <a:pt x="5715" y="8692"/>
                    </a:cubicBezTo>
                    <a:cubicBezTo>
                      <a:pt x="5489" y="8680"/>
                      <a:pt x="5299" y="8502"/>
                      <a:pt x="5311" y="8263"/>
                    </a:cubicBezTo>
                    <a:cubicBezTo>
                      <a:pt x="5334" y="8044"/>
                      <a:pt x="5491" y="7858"/>
                      <a:pt x="5718" y="7858"/>
                    </a:cubicBezTo>
                    <a:close/>
                    <a:moveTo>
                      <a:pt x="11718" y="1"/>
                    </a:moveTo>
                    <a:cubicBezTo>
                      <a:pt x="10654" y="1"/>
                      <a:pt x="7401" y="251"/>
                      <a:pt x="4656" y="3084"/>
                    </a:cubicBezTo>
                    <a:cubicBezTo>
                      <a:pt x="3632" y="4144"/>
                      <a:pt x="2798" y="5454"/>
                      <a:pt x="2132" y="6751"/>
                    </a:cubicBezTo>
                    <a:cubicBezTo>
                      <a:pt x="643" y="9633"/>
                      <a:pt x="0" y="12478"/>
                      <a:pt x="0" y="12478"/>
                    </a:cubicBezTo>
                    <a:cubicBezTo>
                      <a:pt x="0" y="12478"/>
                      <a:pt x="5906" y="10954"/>
                      <a:pt x="9240" y="7525"/>
                    </a:cubicBezTo>
                    <a:cubicBezTo>
                      <a:pt x="9418" y="7347"/>
                      <a:pt x="9573" y="7168"/>
                      <a:pt x="9716" y="6989"/>
                    </a:cubicBezTo>
                    <a:cubicBezTo>
                      <a:pt x="12514" y="3680"/>
                      <a:pt x="12073" y="12"/>
                      <a:pt x="12073" y="12"/>
                    </a:cubicBezTo>
                    <a:cubicBezTo>
                      <a:pt x="12073" y="12"/>
                      <a:pt x="11946" y="1"/>
                      <a:pt x="11718"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2" name="Google Shape;4422;p41"/>
              <p:cNvSpPr/>
              <p:nvPr/>
            </p:nvSpPr>
            <p:spPr>
              <a:xfrm>
                <a:off x="4929475" y="1837550"/>
                <a:ext cx="292625" cy="331025"/>
              </a:xfrm>
              <a:custGeom>
                <a:avLst/>
                <a:gdLst/>
                <a:ahLst/>
                <a:cxnLst/>
                <a:rect l="l" t="t" r="r" b="b"/>
                <a:pathLst>
                  <a:path w="11705" h="13241" extrusionOk="0">
                    <a:moveTo>
                      <a:pt x="0" y="1"/>
                    </a:moveTo>
                    <a:cubicBezTo>
                      <a:pt x="0" y="1"/>
                      <a:pt x="286" y="1906"/>
                      <a:pt x="1096" y="4228"/>
                    </a:cubicBezTo>
                    <a:cubicBezTo>
                      <a:pt x="1524" y="5478"/>
                      <a:pt x="2108" y="6847"/>
                      <a:pt x="2858" y="8097"/>
                    </a:cubicBezTo>
                    <a:cubicBezTo>
                      <a:pt x="3203" y="8657"/>
                      <a:pt x="3572" y="9192"/>
                      <a:pt x="3989" y="9692"/>
                    </a:cubicBezTo>
                    <a:cubicBezTo>
                      <a:pt x="6430" y="12586"/>
                      <a:pt x="9502" y="13145"/>
                      <a:pt x="10680" y="13241"/>
                    </a:cubicBezTo>
                    <a:cubicBezTo>
                      <a:pt x="10764" y="13181"/>
                      <a:pt x="10883" y="13157"/>
                      <a:pt x="11002" y="13157"/>
                    </a:cubicBezTo>
                    <a:cubicBezTo>
                      <a:pt x="11061" y="13157"/>
                      <a:pt x="11121" y="13169"/>
                      <a:pt x="11180" y="13181"/>
                    </a:cubicBezTo>
                    <a:cubicBezTo>
                      <a:pt x="11240" y="12681"/>
                      <a:pt x="11704" y="8990"/>
                      <a:pt x="8859" y="5597"/>
                    </a:cubicBezTo>
                    <a:cubicBezTo>
                      <a:pt x="8513" y="5192"/>
                      <a:pt x="8144" y="4799"/>
                      <a:pt x="7763" y="4454"/>
                    </a:cubicBezTo>
                    <a:cubicBezTo>
                      <a:pt x="6299" y="3108"/>
                      <a:pt x="4549" y="2049"/>
                      <a:pt x="3072" y="1322"/>
                    </a:cubicBezTo>
                    <a:cubicBezTo>
                      <a:pt x="1346" y="441"/>
                      <a:pt x="1" y="1"/>
                      <a:pt x="0"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3" name="Google Shape;4423;p41"/>
              <p:cNvSpPr/>
              <p:nvPr/>
            </p:nvSpPr>
            <p:spPr>
              <a:xfrm>
                <a:off x="6572250" y="1891425"/>
                <a:ext cx="292900" cy="331625"/>
              </a:xfrm>
              <a:custGeom>
                <a:avLst/>
                <a:gdLst/>
                <a:ahLst/>
                <a:cxnLst/>
                <a:rect l="l" t="t" r="r" b="b"/>
                <a:pathLst>
                  <a:path w="11716" h="13265" extrusionOk="0">
                    <a:moveTo>
                      <a:pt x="0" y="1"/>
                    </a:moveTo>
                    <a:cubicBezTo>
                      <a:pt x="0" y="1"/>
                      <a:pt x="286" y="1906"/>
                      <a:pt x="1083" y="4228"/>
                    </a:cubicBezTo>
                    <a:cubicBezTo>
                      <a:pt x="1500" y="5490"/>
                      <a:pt x="2072" y="6859"/>
                      <a:pt x="2846" y="8109"/>
                    </a:cubicBezTo>
                    <a:cubicBezTo>
                      <a:pt x="3191" y="8680"/>
                      <a:pt x="3560" y="9216"/>
                      <a:pt x="3977" y="9704"/>
                    </a:cubicBezTo>
                    <a:cubicBezTo>
                      <a:pt x="6417" y="12610"/>
                      <a:pt x="9477" y="13157"/>
                      <a:pt x="10656" y="13264"/>
                    </a:cubicBezTo>
                    <a:cubicBezTo>
                      <a:pt x="10751" y="13205"/>
                      <a:pt x="10870" y="13169"/>
                      <a:pt x="10989" y="13169"/>
                    </a:cubicBezTo>
                    <a:cubicBezTo>
                      <a:pt x="11049" y="13169"/>
                      <a:pt x="11109" y="13193"/>
                      <a:pt x="11168" y="13205"/>
                    </a:cubicBezTo>
                    <a:cubicBezTo>
                      <a:pt x="11251" y="12669"/>
                      <a:pt x="11716" y="8978"/>
                      <a:pt x="8858" y="5597"/>
                    </a:cubicBezTo>
                    <a:cubicBezTo>
                      <a:pt x="8513" y="5192"/>
                      <a:pt x="8144" y="4811"/>
                      <a:pt x="7751" y="4454"/>
                    </a:cubicBezTo>
                    <a:cubicBezTo>
                      <a:pt x="6298" y="3108"/>
                      <a:pt x="4536" y="2049"/>
                      <a:pt x="3072" y="1322"/>
                    </a:cubicBezTo>
                    <a:cubicBezTo>
                      <a:pt x="1346" y="441"/>
                      <a:pt x="0" y="1"/>
                      <a:pt x="0"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4" name="Google Shape;4424;p41"/>
              <p:cNvSpPr/>
              <p:nvPr/>
            </p:nvSpPr>
            <p:spPr>
              <a:xfrm>
                <a:off x="6102250" y="2455125"/>
                <a:ext cx="418225" cy="159425"/>
              </a:xfrm>
              <a:custGeom>
                <a:avLst/>
                <a:gdLst/>
                <a:ahLst/>
                <a:cxnLst/>
                <a:rect l="l" t="t" r="r" b="b"/>
                <a:pathLst>
                  <a:path w="16729" h="6377" extrusionOk="0">
                    <a:moveTo>
                      <a:pt x="8698" y="3026"/>
                    </a:moveTo>
                    <a:cubicBezTo>
                      <a:pt x="8711" y="3026"/>
                      <a:pt x="8725" y="3026"/>
                      <a:pt x="8739" y="3027"/>
                    </a:cubicBezTo>
                    <a:cubicBezTo>
                      <a:pt x="9096" y="3027"/>
                      <a:pt x="9382" y="3337"/>
                      <a:pt x="9370" y="3694"/>
                    </a:cubicBezTo>
                    <a:cubicBezTo>
                      <a:pt x="9347" y="4037"/>
                      <a:pt x="9072" y="4315"/>
                      <a:pt x="8733" y="4315"/>
                    </a:cubicBezTo>
                    <a:cubicBezTo>
                      <a:pt x="8719" y="4315"/>
                      <a:pt x="8706" y="4314"/>
                      <a:pt x="8692" y="4313"/>
                    </a:cubicBezTo>
                    <a:cubicBezTo>
                      <a:pt x="8334" y="4301"/>
                      <a:pt x="8061" y="4004"/>
                      <a:pt x="8072" y="3647"/>
                    </a:cubicBezTo>
                    <a:cubicBezTo>
                      <a:pt x="8084" y="3303"/>
                      <a:pt x="8359" y="3026"/>
                      <a:pt x="8698" y="3026"/>
                    </a:cubicBezTo>
                    <a:close/>
                    <a:moveTo>
                      <a:pt x="6915" y="1"/>
                    </a:moveTo>
                    <a:cubicBezTo>
                      <a:pt x="6832" y="1"/>
                      <a:pt x="6750" y="1"/>
                      <a:pt x="6668" y="3"/>
                    </a:cubicBezTo>
                    <a:cubicBezTo>
                      <a:pt x="3250" y="75"/>
                      <a:pt x="1000" y="1753"/>
                      <a:pt x="0" y="2706"/>
                    </a:cubicBezTo>
                    <a:cubicBezTo>
                      <a:pt x="202" y="2873"/>
                      <a:pt x="310" y="3111"/>
                      <a:pt x="298" y="3385"/>
                    </a:cubicBezTo>
                    <a:cubicBezTo>
                      <a:pt x="286" y="3623"/>
                      <a:pt x="179" y="3825"/>
                      <a:pt x="36" y="3980"/>
                    </a:cubicBezTo>
                    <a:cubicBezTo>
                      <a:pt x="1045" y="4862"/>
                      <a:pt x="3275" y="6376"/>
                      <a:pt x="6561" y="6376"/>
                    </a:cubicBezTo>
                    <a:cubicBezTo>
                      <a:pt x="6647" y="6376"/>
                      <a:pt x="6734" y="6375"/>
                      <a:pt x="6822" y="6373"/>
                    </a:cubicBezTo>
                    <a:cubicBezTo>
                      <a:pt x="11609" y="6266"/>
                      <a:pt x="16728" y="2968"/>
                      <a:pt x="16728" y="2968"/>
                    </a:cubicBezTo>
                    <a:cubicBezTo>
                      <a:pt x="16728" y="2968"/>
                      <a:pt x="11645" y="1"/>
                      <a:pt x="6915"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5" name="Google Shape;4425;p41"/>
              <p:cNvSpPr/>
              <p:nvPr/>
            </p:nvSpPr>
            <p:spPr>
              <a:xfrm>
                <a:off x="6116525" y="3031450"/>
                <a:ext cx="200950" cy="425975"/>
              </a:xfrm>
              <a:custGeom>
                <a:avLst/>
                <a:gdLst/>
                <a:ahLst/>
                <a:cxnLst/>
                <a:rect l="l" t="t" r="r" b="b"/>
                <a:pathLst>
                  <a:path w="8038" h="17039" extrusionOk="0">
                    <a:moveTo>
                      <a:pt x="6311" y="9061"/>
                    </a:moveTo>
                    <a:cubicBezTo>
                      <a:pt x="6489" y="9085"/>
                      <a:pt x="6620" y="9216"/>
                      <a:pt x="6620" y="9395"/>
                    </a:cubicBezTo>
                    <a:cubicBezTo>
                      <a:pt x="6620" y="9573"/>
                      <a:pt x="6478" y="9704"/>
                      <a:pt x="6299" y="9704"/>
                    </a:cubicBezTo>
                    <a:cubicBezTo>
                      <a:pt x="6120" y="9704"/>
                      <a:pt x="5977" y="9561"/>
                      <a:pt x="5977" y="9371"/>
                    </a:cubicBezTo>
                    <a:cubicBezTo>
                      <a:pt x="5977" y="9192"/>
                      <a:pt x="6132" y="9061"/>
                      <a:pt x="6311" y="9061"/>
                    </a:cubicBezTo>
                    <a:close/>
                    <a:moveTo>
                      <a:pt x="6314" y="12633"/>
                    </a:moveTo>
                    <a:cubicBezTo>
                      <a:pt x="6321" y="12633"/>
                      <a:pt x="6328" y="12633"/>
                      <a:pt x="6335" y="12633"/>
                    </a:cubicBezTo>
                    <a:cubicBezTo>
                      <a:pt x="6341" y="12633"/>
                      <a:pt x="6348" y="12633"/>
                      <a:pt x="6355" y="12633"/>
                    </a:cubicBezTo>
                    <a:cubicBezTo>
                      <a:pt x="6559" y="12633"/>
                      <a:pt x="6716" y="12807"/>
                      <a:pt x="6716" y="13014"/>
                    </a:cubicBezTo>
                    <a:cubicBezTo>
                      <a:pt x="6716" y="13217"/>
                      <a:pt x="6537" y="13383"/>
                      <a:pt x="6323" y="13383"/>
                    </a:cubicBezTo>
                    <a:cubicBezTo>
                      <a:pt x="6120" y="13383"/>
                      <a:pt x="5954" y="13205"/>
                      <a:pt x="5954" y="12990"/>
                    </a:cubicBezTo>
                    <a:cubicBezTo>
                      <a:pt x="5954" y="12795"/>
                      <a:pt x="6120" y="12633"/>
                      <a:pt x="6314" y="12633"/>
                    </a:cubicBezTo>
                    <a:close/>
                    <a:moveTo>
                      <a:pt x="2167" y="1"/>
                    </a:moveTo>
                    <a:cubicBezTo>
                      <a:pt x="2167" y="1"/>
                      <a:pt x="1" y="5704"/>
                      <a:pt x="882" y="10407"/>
                    </a:cubicBezTo>
                    <a:cubicBezTo>
                      <a:pt x="1751" y="15110"/>
                      <a:pt x="5370" y="17039"/>
                      <a:pt x="5370" y="17039"/>
                    </a:cubicBezTo>
                    <a:cubicBezTo>
                      <a:pt x="5370" y="17039"/>
                      <a:pt x="8037" y="13931"/>
                      <a:pt x="7144" y="9228"/>
                    </a:cubicBezTo>
                    <a:cubicBezTo>
                      <a:pt x="6263" y="4525"/>
                      <a:pt x="2167" y="1"/>
                      <a:pt x="2167"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6" name="Google Shape;4426;p41"/>
              <p:cNvSpPr/>
              <p:nvPr/>
            </p:nvSpPr>
            <p:spPr>
              <a:xfrm>
                <a:off x="5757850" y="2407850"/>
                <a:ext cx="284575" cy="322400"/>
              </a:xfrm>
              <a:custGeom>
                <a:avLst/>
                <a:gdLst/>
                <a:ahLst/>
                <a:cxnLst/>
                <a:rect l="l" t="t" r="r" b="b"/>
                <a:pathLst>
                  <a:path w="11383" h="12896" extrusionOk="0">
                    <a:moveTo>
                      <a:pt x="126" y="1"/>
                    </a:moveTo>
                    <a:cubicBezTo>
                      <a:pt x="91" y="1"/>
                      <a:pt x="72" y="1"/>
                      <a:pt x="72" y="1"/>
                    </a:cubicBezTo>
                    <a:cubicBezTo>
                      <a:pt x="72" y="1"/>
                      <a:pt x="1" y="465"/>
                      <a:pt x="1" y="1192"/>
                    </a:cubicBezTo>
                    <a:cubicBezTo>
                      <a:pt x="24" y="1263"/>
                      <a:pt x="24" y="1358"/>
                      <a:pt x="24" y="1442"/>
                    </a:cubicBezTo>
                    <a:cubicBezTo>
                      <a:pt x="24" y="1489"/>
                      <a:pt x="12" y="1549"/>
                      <a:pt x="12" y="1597"/>
                    </a:cubicBezTo>
                    <a:cubicBezTo>
                      <a:pt x="84" y="3097"/>
                      <a:pt x="560" y="5454"/>
                      <a:pt x="2465" y="7657"/>
                    </a:cubicBezTo>
                    <a:cubicBezTo>
                      <a:pt x="4870" y="10419"/>
                      <a:pt x="8835" y="12157"/>
                      <a:pt x="10561" y="12812"/>
                    </a:cubicBezTo>
                    <a:cubicBezTo>
                      <a:pt x="10657" y="12681"/>
                      <a:pt x="10788" y="12598"/>
                      <a:pt x="10966" y="12598"/>
                    </a:cubicBezTo>
                    <a:cubicBezTo>
                      <a:pt x="11157" y="12610"/>
                      <a:pt x="11323" y="12729"/>
                      <a:pt x="11383" y="12896"/>
                    </a:cubicBezTo>
                    <a:cubicBezTo>
                      <a:pt x="11157" y="11741"/>
                      <a:pt x="10073" y="6681"/>
                      <a:pt x="7311" y="3490"/>
                    </a:cubicBezTo>
                    <a:cubicBezTo>
                      <a:pt x="4380" y="114"/>
                      <a:pt x="620" y="1"/>
                      <a:pt x="126"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7" name="Google Shape;4427;p41"/>
              <p:cNvSpPr/>
              <p:nvPr/>
            </p:nvSpPr>
            <p:spPr>
              <a:xfrm>
                <a:off x="6043300" y="2735000"/>
                <a:ext cx="325" cy="1200"/>
              </a:xfrm>
              <a:custGeom>
                <a:avLst/>
                <a:gdLst/>
                <a:ahLst/>
                <a:cxnLst/>
                <a:rect l="l" t="t" r="r" b="b"/>
                <a:pathLst>
                  <a:path w="13" h="48" extrusionOk="0">
                    <a:moveTo>
                      <a:pt x="13" y="0"/>
                    </a:moveTo>
                    <a:cubicBezTo>
                      <a:pt x="13" y="12"/>
                      <a:pt x="13" y="24"/>
                      <a:pt x="1" y="48"/>
                    </a:cubicBezTo>
                    <a:lnTo>
                      <a:pt x="13" y="48"/>
                    </a:lnTo>
                    <a:lnTo>
                      <a:pt x="13" y="0"/>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8" name="Google Shape;4428;p41"/>
              <p:cNvSpPr/>
              <p:nvPr/>
            </p:nvSpPr>
            <p:spPr>
              <a:xfrm>
                <a:off x="5296475" y="2153075"/>
                <a:ext cx="256025" cy="354825"/>
              </a:xfrm>
              <a:custGeom>
                <a:avLst/>
                <a:gdLst/>
                <a:ahLst/>
                <a:cxnLst/>
                <a:rect l="l" t="t" r="r" b="b"/>
                <a:pathLst>
                  <a:path w="10241" h="14193" extrusionOk="0">
                    <a:moveTo>
                      <a:pt x="7645" y="1655"/>
                    </a:moveTo>
                    <a:cubicBezTo>
                      <a:pt x="7752" y="1655"/>
                      <a:pt x="7847" y="1739"/>
                      <a:pt x="7847" y="1858"/>
                    </a:cubicBezTo>
                    <a:cubicBezTo>
                      <a:pt x="7847" y="1965"/>
                      <a:pt x="7752" y="2048"/>
                      <a:pt x="7633" y="2048"/>
                    </a:cubicBezTo>
                    <a:cubicBezTo>
                      <a:pt x="7514" y="2048"/>
                      <a:pt x="7442" y="1953"/>
                      <a:pt x="7442" y="1846"/>
                    </a:cubicBezTo>
                    <a:cubicBezTo>
                      <a:pt x="7442" y="1739"/>
                      <a:pt x="7526" y="1655"/>
                      <a:pt x="7645" y="1655"/>
                    </a:cubicBezTo>
                    <a:close/>
                    <a:moveTo>
                      <a:pt x="5139" y="5820"/>
                    </a:moveTo>
                    <a:cubicBezTo>
                      <a:pt x="5153" y="5820"/>
                      <a:pt x="5166" y="5821"/>
                      <a:pt x="5180" y="5823"/>
                    </a:cubicBezTo>
                    <a:cubicBezTo>
                      <a:pt x="5382" y="5823"/>
                      <a:pt x="5549" y="6001"/>
                      <a:pt x="5537" y="6204"/>
                    </a:cubicBezTo>
                    <a:cubicBezTo>
                      <a:pt x="5537" y="6410"/>
                      <a:pt x="5371" y="6561"/>
                      <a:pt x="5167" y="6561"/>
                    </a:cubicBezTo>
                    <a:cubicBezTo>
                      <a:pt x="5160" y="6561"/>
                      <a:pt x="5152" y="6561"/>
                      <a:pt x="5144" y="6561"/>
                    </a:cubicBezTo>
                    <a:cubicBezTo>
                      <a:pt x="4942" y="6549"/>
                      <a:pt x="4775" y="6382"/>
                      <a:pt x="4787" y="6180"/>
                    </a:cubicBezTo>
                    <a:cubicBezTo>
                      <a:pt x="4787" y="5979"/>
                      <a:pt x="4944" y="5820"/>
                      <a:pt x="5139" y="5820"/>
                    </a:cubicBezTo>
                    <a:close/>
                    <a:moveTo>
                      <a:pt x="10240" y="0"/>
                    </a:moveTo>
                    <a:lnTo>
                      <a:pt x="10240" y="0"/>
                    </a:lnTo>
                    <a:cubicBezTo>
                      <a:pt x="10240" y="1"/>
                      <a:pt x="4644" y="2429"/>
                      <a:pt x="1894" y="6335"/>
                    </a:cubicBezTo>
                    <a:cubicBezTo>
                      <a:pt x="906" y="7751"/>
                      <a:pt x="418" y="9156"/>
                      <a:pt x="191" y="10383"/>
                    </a:cubicBezTo>
                    <a:cubicBezTo>
                      <a:pt x="239" y="10371"/>
                      <a:pt x="298" y="10371"/>
                      <a:pt x="346" y="10371"/>
                    </a:cubicBezTo>
                    <a:cubicBezTo>
                      <a:pt x="775" y="10383"/>
                      <a:pt x="1120" y="10740"/>
                      <a:pt x="1096" y="11192"/>
                    </a:cubicBezTo>
                    <a:cubicBezTo>
                      <a:pt x="1084" y="11614"/>
                      <a:pt x="739" y="11955"/>
                      <a:pt x="309" y="11955"/>
                    </a:cubicBezTo>
                    <a:cubicBezTo>
                      <a:pt x="301" y="11955"/>
                      <a:pt x="294" y="11954"/>
                      <a:pt x="287" y="11954"/>
                    </a:cubicBezTo>
                    <a:cubicBezTo>
                      <a:pt x="191" y="11954"/>
                      <a:pt x="96" y="11919"/>
                      <a:pt x="25" y="11895"/>
                    </a:cubicBezTo>
                    <a:lnTo>
                      <a:pt x="25" y="11895"/>
                    </a:lnTo>
                    <a:cubicBezTo>
                      <a:pt x="1" y="13276"/>
                      <a:pt x="251" y="14193"/>
                      <a:pt x="251" y="14193"/>
                    </a:cubicBezTo>
                    <a:cubicBezTo>
                      <a:pt x="251" y="14193"/>
                      <a:pt x="4347" y="13919"/>
                      <a:pt x="7097" y="10002"/>
                    </a:cubicBezTo>
                    <a:cubicBezTo>
                      <a:pt x="9847" y="6085"/>
                      <a:pt x="10240" y="1"/>
                      <a:pt x="10240"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9" name="Google Shape;4429;p41"/>
              <p:cNvSpPr/>
              <p:nvPr/>
            </p:nvSpPr>
            <p:spPr>
              <a:xfrm>
                <a:off x="5563475" y="2970150"/>
                <a:ext cx="234575" cy="404825"/>
              </a:xfrm>
              <a:custGeom>
                <a:avLst/>
                <a:gdLst/>
                <a:ahLst/>
                <a:cxnLst/>
                <a:rect l="l" t="t" r="r" b="b"/>
                <a:pathLst>
                  <a:path w="9383" h="16193" extrusionOk="0">
                    <a:moveTo>
                      <a:pt x="2061" y="0"/>
                    </a:moveTo>
                    <a:cubicBezTo>
                      <a:pt x="2061" y="0"/>
                      <a:pt x="1" y="3536"/>
                      <a:pt x="1715" y="8001"/>
                    </a:cubicBezTo>
                    <a:cubicBezTo>
                      <a:pt x="3430" y="12490"/>
                      <a:pt x="8264" y="16192"/>
                      <a:pt x="8264" y="16192"/>
                    </a:cubicBezTo>
                    <a:cubicBezTo>
                      <a:pt x="8264" y="16192"/>
                      <a:pt x="9383" y="10192"/>
                      <a:pt x="7668" y="5727"/>
                    </a:cubicBezTo>
                    <a:cubicBezTo>
                      <a:pt x="5942" y="1262"/>
                      <a:pt x="2061" y="0"/>
                      <a:pt x="2061"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0" name="Google Shape;4430;p41"/>
              <p:cNvSpPr/>
              <p:nvPr/>
            </p:nvSpPr>
            <p:spPr>
              <a:xfrm>
                <a:off x="5400675" y="1791425"/>
                <a:ext cx="312850" cy="311675"/>
              </a:xfrm>
              <a:custGeom>
                <a:avLst/>
                <a:gdLst/>
                <a:ahLst/>
                <a:cxnLst/>
                <a:rect l="l" t="t" r="r" b="b"/>
                <a:pathLst>
                  <a:path w="12514" h="12467" extrusionOk="0">
                    <a:moveTo>
                      <a:pt x="5701" y="7857"/>
                    </a:moveTo>
                    <a:cubicBezTo>
                      <a:pt x="5713" y="7857"/>
                      <a:pt x="5726" y="7857"/>
                      <a:pt x="5739" y="7858"/>
                    </a:cubicBezTo>
                    <a:cubicBezTo>
                      <a:pt x="5965" y="7870"/>
                      <a:pt x="6156" y="8049"/>
                      <a:pt x="6144" y="8287"/>
                    </a:cubicBezTo>
                    <a:cubicBezTo>
                      <a:pt x="6132" y="8507"/>
                      <a:pt x="5964" y="8692"/>
                      <a:pt x="5736" y="8692"/>
                    </a:cubicBezTo>
                    <a:cubicBezTo>
                      <a:pt x="5729" y="8692"/>
                      <a:pt x="5722" y="8692"/>
                      <a:pt x="5715" y="8692"/>
                    </a:cubicBezTo>
                    <a:cubicBezTo>
                      <a:pt x="5477" y="8680"/>
                      <a:pt x="5298" y="8478"/>
                      <a:pt x="5310" y="8251"/>
                    </a:cubicBezTo>
                    <a:cubicBezTo>
                      <a:pt x="5321" y="8049"/>
                      <a:pt x="5482" y="7857"/>
                      <a:pt x="5701" y="7857"/>
                    </a:cubicBezTo>
                    <a:close/>
                    <a:moveTo>
                      <a:pt x="11715" y="1"/>
                    </a:moveTo>
                    <a:cubicBezTo>
                      <a:pt x="10650" y="1"/>
                      <a:pt x="7399" y="251"/>
                      <a:pt x="4655" y="3072"/>
                    </a:cubicBezTo>
                    <a:cubicBezTo>
                      <a:pt x="3631" y="4132"/>
                      <a:pt x="2798" y="5442"/>
                      <a:pt x="2131" y="6739"/>
                    </a:cubicBezTo>
                    <a:cubicBezTo>
                      <a:pt x="643" y="9621"/>
                      <a:pt x="0" y="12466"/>
                      <a:pt x="0" y="12466"/>
                    </a:cubicBezTo>
                    <a:cubicBezTo>
                      <a:pt x="0" y="12466"/>
                      <a:pt x="5906" y="10954"/>
                      <a:pt x="9239" y="7513"/>
                    </a:cubicBezTo>
                    <a:cubicBezTo>
                      <a:pt x="9418" y="7335"/>
                      <a:pt x="9573" y="7156"/>
                      <a:pt x="9716" y="6977"/>
                    </a:cubicBezTo>
                    <a:cubicBezTo>
                      <a:pt x="12513" y="3667"/>
                      <a:pt x="12073" y="12"/>
                      <a:pt x="12073" y="12"/>
                    </a:cubicBezTo>
                    <a:cubicBezTo>
                      <a:pt x="12073" y="12"/>
                      <a:pt x="11945" y="1"/>
                      <a:pt x="11715"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1" name="Google Shape;4431;p41"/>
              <p:cNvSpPr/>
              <p:nvPr/>
            </p:nvSpPr>
            <p:spPr>
              <a:xfrm>
                <a:off x="6469550" y="2981300"/>
                <a:ext cx="377750" cy="225600"/>
              </a:xfrm>
              <a:custGeom>
                <a:avLst/>
                <a:gdLst/>
                <a:ahLst/>
                <a:cxnLst/>
                <a:rect l="l" t="t" r="r" b="b"/>
                <a:pathLst>
                  <a:path w="15110" h="9024" extrusionOk="0">
                    <a:moveTo>
                      <a:pt x="5574" y="2768"/>
                    </a:moveTo>
                    <a:cubicBezTo>
                      <a:pt x="5581" y="2768"/>
                      <a:pt x="5589" y="2768"/>
                      <a:pt x="5596" y="2769"/>
                    </a:cubicBezTo>
                    <a:cubicBezTo>
                      <a:pt x="5632" y="2769"/>
                      <a:pt x="5656" y="2769"/>
                      <a:pt x="5692" y="2781"/>
                    </a:cubicBezTo>
                    <a:cubicBezTo>
                      <a:pt x="6001" y="2840"/>
                      <a:pt x="6227" y="3114"/>
                      <a:pt x="6204" y="3435"/>
                    </a:cubicBezTo>
                    <a:cubicBezTo>
                      <a:pt x="6192" y="3769"/>
                      <a:pt x="5953" y="4019"/>
                      <a:pt x="5644" y="4066"/>
                    </a:cubicBezTo>
                    <a:cubicBezTo>
                      <a:pt x="5620" y="4066"/>
                      <a:pt x="5602" y="4072"/>
                      <a:pt x="5581" y="4072"/>
                    </a:cubicBezTo>
                    <a:cubicBezTo>
                      <a:pt x="5571" y="4072"/>
                      <a:pt x="5561" y="4070"/>
                      <a:pt x="5549" y="4066"/>
                    </a:cubicBezTo>
                    <a:cubicBezTo>
                      <a:pt x="5191" y="4043"/>
                      <a:pt x="4918" y="3745"/>
                      <a:pt x="4930" y="3388"/>
                    </a:cubicBezTo>
                    <a:cubicBezTo>
                      <a:pt x="4941" y="3038"/>
                      <a:pt x="5227" y="2768"/>
                      <a:pt x="5574" y="2768"/>
                    </a:cubicBezTo>
                    <a:close/>
                    <a:moveTo>
                      <a:pt x="12131" y="0"/>
                    </a:moveTo>
                    <a:cubicBezTo>
                      <a:pt x="10730" y="0"/>
                      <a:pt x="8966" y="291"/>
                      <a:pt x="7132" y="1328"/>
                    </a:cubicBezTo>
                    <a:cubicBezTo>
                      <a:pt x="6644" y="1602"/>
                      <a:pt x="6168" y="1923"/>
                      <a:pt x="5703" y="2281"/>
                    </a:cubicBezTo>
                    <a:cubicBezTo>
                      <a:pt x="2310" y="4876"/>
                      <a:pt x="0" y="9019"/>
                      <a:pt x="0" y="9019"/>
                    </a:cubicBezTo>
                    <a:cubicBezTo>
                      <a:pt x="0" y="9019"/>
                      <a:pt x="131" y="9024"/>
                      <a:pt x="367" y="9024"/>
                    </a:cubicBezTo>
                    <a:cubicBezTo>
                      <a:pt x="1175" y="9024"/>
                      <a:pt x="3222" y="8974"/>
                      <a:pt x="5489" y="8531"/>
                    </a:cubicBezTo>
                    <a:cubicBezTo>
                      <a:pt x="7085" y="8210"/>
                      <a:pt x="8799" y="7710"/>
                      <a:pt x="10275" y="6876"/>
                    </a:cubicBezTo>
                    <a:cubicBezTo>
                      <a:pt x="14443" y="4507"/>
                      <a:pt x="15109" y="471"/>
                      <a:pt x="15109" y="471"/>
                    </a:cubicBezTo>
                    <a:cubicBezTo>
                      <a:pt x="15109" y="471"/>
                      <a:pt x="13915" y="0"/>
                      <a:pt x="12131"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2" name="Google Shape;4432;p41"/>
              <p:cNvSpPr/>
              <p:nvPr/>
            </p:nvSpPr>
            <p:spPr>
              <a:xfrm>
                <a:off x="1119775" y="3935075"/>
                <a:ext cx="418525" cy="159425"/>
              </a:xfrm>
              <a:custGeom>
                <a:avLst/>
                <a:gdLst/>
                <a:ahLst/>
                <a:cxnLst/>
                <a:rect l="l" t="t" r="r" b="b"/>
                <a:pathLst>
                  <a:path w="16741" h="6377" extrusionOk="0">
                    <a:moveTo>
                      <a:pt x="8741" y="3015"/>
                    </a:moveTo>
                    <a:cubicBezTo>
                      <a:pt x="8748" y="3015"/>
                      <a:pt x="8756" y="3015"/>
                      <a:pt x="8763" y="3015"/>
                    </a:cubicBezTo>
                    <a:cubicBezTo>
                      <a:pt x="9097" y="3027"/>
                      <a:pt x="9382" y="3325"/>
                      <a:pt x="9382" y="3682"/>
                    </a:cubicBezTo>
                    <a:cubicBezTo>
                      <a:pt x="9371" y="4032"/>
                      <a:pt x="9085" y="4313"/>
                      <a:pt x="8737" y="4313"/>
                    </a:cubicBezTo>
                    <a:cubicBezTo>
                      <a:pt x="8730" y="4313"/>
                      <a:pt x="8723" y="4313"/>
                      <a:pt x="8716" y="4313"/>
                    </a:cubicBezTo>
                    <a:cubicBezTo>
                      <a:pt x="8359" y="4289"/>
                      <a:pt x="8073" y="3992"/>
                      <a:pt x="8085" y="3634"/>
                    </a:cubicBezTo>
                    <a:cubicBezTo>
                      <a:pt x="8108" y="3285"/>
                      <a:pt x="8394" y="3015"/>
                      <a:pt x="8741" y="3015"/>
                    </a:cubicBezTo>
                    <a:close/>
                    <a:moveTo>
                      <a:pt x="6912" y="1"/>
                    </a:moveTo>
                    <a:cubicBezTo>
                      <a:pt x="6838" y="1"/>
                      <a:pt x="6765" y="2"/>
                      <a:pt x="6692" y="3"/>
                    </a:cubicBezTo>
                    <a:cubicBezTo>
                      <a:pt x="3263" y="86"/>
                      <a:pt x="1024" y="1765"/>
                      <a:pt x="0" y="2718"/>
                    </a:cubicBezTo>
                    <a:cubicBezTo>
                      <a:pt x="203" y="2884"/>
                      <a:pt x="322" y="3122"/>
                      <a:pt x="298" y="3384"/>
                    </a:cubicBezTo>
                    <a:cubicBezTo>
                      <a:pt x="286" y="3622"/>
                      <a:pt x="179" y="3837"/>
                      <a:pt x="36" y="3980"/>
                    </a:cubicBezTo>
                    <a:cubicBezTo>
                      <a:pt x="1042" y="4858"/>
                      <a:pt x="3260" y="6377"/>
                      <a:pt x="6527" y="6377"/>
                    </a:cubicBezTo>
                    <a:cubicBezTo>
                      <a:pt x="6625" y="6377"/>
                      <a:pt x="6723" y="6376"/>
                      <a:pt x="6823" y="6373"/>
                    </a:cubicBezTo>
                    <a:cubicBezTo>
                      <a:pt x="11609" y="6278"/>
                      <a:pt x="16741" y="2968"/>
                      <a:pt x="16741" y="2968"/>
                    </a:cubicBezTo>
                    <a:cubicBezTo>
                      <a:pt x="16741" y="2968"/>
                      <a:pt x="11638" y="1"/>
                      <a:pt x="6912"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3" name="Google Shape;4433;p41"/>
              <p:cNvSpPr/>
              <p:nvPr/>
            </p:nvSpPr>
            <p:spPr>
              <a:xfrm>
                <a:off x="775675" y="3888100"/>
                <a:ext cx="284875" cy="322100"/>
              </a:xfrm>
              <a:custGeom>
                <a:avLst/>
                <a:gdLst/>
                <a:ahLst/>
                <a:cxnLst/>
                <a:rect l="l" t="t" r="r" b="b"/>
                <a:pathLst>
                  <a:path w="11395" h="12884" extrusionOk="0">
                    <a:moveTo>
                      <a:pt x="148" y="0"/>
                    </a:moveTo>
                    <a:cubicBezTo>
                      <a:pt x="106" y="0"/>
                      <a:pt x="84" y="1"/>
                      <a:pt x="84" y="1"/>
                    </a:cubicBezTo>
                    <a:cubicBezTo>
                      <a:pt x="84" y="1"/>
                      <a:pt x="1" y="453"/>
                      <a:pt x="1" y="1191"/>
                    </a:cubicBezTo>
                    <a:cubicBezTo>
                      <a:pt x="36" y="1263"/>
                      <a:pt x="36" y="1346"/>
                      <a:pt x="36" y="1441"/>
                    </a:cubicBezTo>
                    <a:cubicBezTo>
                      <a:pt x="36" y="1489"/>
                      <a:pt x="25" y="1549"/>
                      <a:pt x="25" y="1584"/>
                    </a:cubicBezTo>
                    <a:cubicBezTo>
                      <a:pt x="96" y="3096"/>
                      <a:pt x="572" y="5442"/>
                      <a:pt x="2477" y="7645"/>
                    </a:cubicBezTo>
                    <a:cubicBezTo>
                      <a:pt x="4870" y="10419"/>
                      <a:pt x="8847" y="12157"/>
                      <a:pt x="10573" y="12812"/>
                    </a:cubicBezTo>
                    <a:cubicBezTo>
                      <a:pt x="10675" y="12699"/>
                      <a:pt x="10798" y="12597"/>
                      <a:pt x="10963" y="12597"/>
                    </a:cubicBezTo>
                    <a:cubicBezTo>
                      <a:pt x="10972" y="12597"/>
                      <a:pt x="10981" y="12597"/>
                      <a:pt x="10990" y="12598"/>
                    </a:cubicBezTo>
                    <a:cubicBezTo>
                      <a:pt x="11169" y="12598"/>
                      <a:pt x="11335" y="12717"/>
                      <a:pt x="11395" y="12883"/>
                    </a:cubicBezTo>
                    <a:cubicBezTo>
                      <a:pt x="11169" y="11740"/>
                      <a:pt x="10085" y="6680"/>
                      <a:pt x="7311" y="3477"/>
                    </a:cubicBezTo>
                    <a:cubicBezTo>
                      <a:pt x="4398" y="123"/>
                      <a:pt x="677" y="0"/>
                      <a:pt x="148"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4" name="Google Shape;4434;p41"/>
              <p:cNvSpPr/>
              <p:nvPr/>
            </p:nvSpPr>
            <p:spPr>
              <a:xfrm>
                <a:off x="1061125" y="4214925"/>
                <a:ext cx="325" cy="1225"/>
              </a:xfrm>
              <a:custGeom>
                <a:avLst/>
                <a:gdLst/>
                <a:ahLst/>
                <a:cxnLst/>
                <a:rect l="l" t="t" r="r" b="b"/>
                <a:pathLst>
                  <a:path w="13" h="49" extrusionOk="0">
                    <a:moveTo>
                      <a:pt x="13" y="1"/>
                    </a:moveTo>
                    <a:cubicBezTo>
                      <a:pt x="1" y="25"/>
                      <a:pt x="1" y="37"/>
                      <a:pt x="1" y="48"/>
                    </a:cubicBezTo>
                    <a:lnTo>
                      <a:pt x="13" y="48"/>
                    </a:lnTo>
                    <a:lnTo>
                      <a:pt x="13" y="1"/>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5" name="Google Shape;4435;p41"/>
              <p:cNvSpPr/>
              <p:nvPr/>
            </p:nvSpPr>
            <p:spPr>
              <a:xfrm>
                <a:off x="3232525" y="3425850"/>
                <a:ext cx="292925" cy="331600"/>
              </a:xfrm>
              <a:custGeom>
                <a:avLst/>
                <a:gdLst/>
                <a:ahLst/>
                <a:cxnLst/>
                <a:rect l="l" t="t" r="r" b="b"/>
                <a:pathLst>
                  <a:path w="11717" h="13264" extrusionOk="0">
                    <a:moveTo>
                      <a:pt x="1" y="0"/>
                    </a:moveTo>
                    <a:cubicBezTo>
                      <a:pt x="1" y="1"/>
                      <a:pt x="287" y="1906"/>
                      <a:pt x="1084" y="4227"/>
                    </a:cubicBezTo>
                    <a:cubicBezTo>
                      <a:pt x="1501" y="5477"/>
                      <a:pt x="2084" y="6847"/>
                      <a:pt x="2846" y="8109"/>
                    </a:cubicBezTo>
                    <a:cubicBezTo>
                      <a:pt x="3192" y="8680"/>
                      <a:pt x="3561" y="9216"/>
                      <a:pt x="3978" y="9704"/>
                    </a:cubicBezTo>
                    <a:cubicBezTo>
                      <a:pt x="6418" y="12609"/>
                      <a:pt x="9478" y="13157"/>
                      <a:pt x="10657" y="13264"/>
                    </a:cubicBezTo>
                    <a:cubicBezTo>
                      <a:pt x="10752" y="13204"/>
                      <a:pt x="10871" y="13169"/>
                      <a:pt x="10990" y="13169"/>
                    </a:cubicBezTo>
                    <a:cubicBezTo>
                      <a:pt x="11050" y="13169"/>
                      <a:pt x="11109" y="13193"/>
                      <a:pt x="11169" y="13204"/>
                    </a:cubicBezTo>
                    <a:cubicBezTo>
                      <a:pt x="11252" y="12669"/>
                      <a:pt x="11717" y="8978"/>
                      <a:pt x="8859" y="5596"/>
                    </a:cubicBezTo>
                    <a:cubicBezTo>
                      <a:pt x="8514" y="5192"/>
                      <a:pt x="8145" y="4811"/>
                      <a:pt x="7752" y="4453"/>
                    </a:cubicBezTo>
                    <a:cubicBezTo>
                      <a:pt x="6299" y="3108"/>
                      <a:pt x="4537" y="2060"/>
                      <a:pt x="3073" y="1322"/>
                    </a:cubicBezTo>
                    <a:cubicBezTo>
                      <a:pt x="1346" y="453"/>
                      <a:pt x="1" y="0"/>
                      <a:pt x="1"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6" name="Google Shape;4436;p41"/>
              <p:cNvSpPr/>
              <p:nvPr/>
            </p:nvSpPr>
            <p:spPr>
              <a:xfrm>
                <a:off x="1541550" y="2818725"/>
                <a:ext cx="377750" cy="225400"/>
              </a:xfrm>
              <a:custGeom>
                <a:avLst/>
                <a:gdLst/>
                <a:ahLst/>
                <a:cxnLst/>
                <a:rect l="l" t="t" r="r" b="b"/>
                <a:pathLst>
                  <a:path w="15110" h="9016" extrusionOk="0">
                    <a:moveTo>
                      <a:pt x="5575" y="2759"/>
                    </a:moveTo>
                    <a:cubicBezTo>
                      <a:pt x="5582" y="2759"/>
                      <a:pt x="5589" y="2759"/>
                      <a:pt x="5596" y="2759"/>
                    </a:cubicBezTo>
                    <a:cubicBezTo>
                      <a:pt x="5620" y="2759"/>
                      <a:pt x="5656" y="2759"/>
                      <a:pt x="5680" y="2783"/>
                    </a:cubicBezTo>
                    <a:cubicBezTo>
                      <a:pt x="6001" y="2842"/>
                      <a:pt x="6216" y="3104"/>
                      <a:pt x="6216" y="3438"/>
                    </a:cubicBezTo>
                    <a:cubicBezTo>
                      <a:pt x="6204" y="3759"/>
                      <a:pt x="5966" y="4009"/>
                      <a:pt x="5656" y="4057"/>
                    </a:cubicBezTo>
                    <a:cubicBezTo>
                      <a:pt x="5632" y="4057"/>
                      <a:pt x="5614" y="4067"/>
                      <a:pt x="5593" y="4067"/>
                    </a:cubicBezTo>
                    <a:cubicBezTo>
                      <a:pt x="5583" y="4067"/>
                      <a:pt x="5573" y="4065"/>
                      <a:pt x="5561" y="4057"/>
                    </a:cubicBezTo>
                    <a:cubicBezTo>
                      <a:pt x="5192" y="4045"/>
                      <a:pt x="4906" y="3747"/>
                      <a:pt x="4930" y="3390"/>
                    </a:cubicBezTo>
                    <a:cubicBezTo>
                      <a:pt x="4941" y="3040"/>
                      <a:pt x="5227" y="2759"/>
                      <a:pt x="5575" y="2759"/>
                    </a:cubicBezTo>
                    <a:close/>
                    <a:moveTo>
                      <a:pt x="12120" y="0"/>
                    </a:moveTo>
                    <a:cubicBezTo>
                      <a:pt x="10720" y="0"/>
                      <a:pt x="8961" y="289"/>
                      <a:pt x="7132" y="1318"/>
                    </a:cubicBezTo>
                    <a:cubicBezTo>
                      <a:pt x="6632" y="1604"/>
                      <a:pt x="6156" y="1914"/>
                      <a:pt x="5704" y="2271"/>
                    </a:cubicBezTo>
                    <a:cubicBezTo>
                      <a:pt x="2298" y="4878"/>
                      <a:pt x="0" y="9010"/>
                      <a:pt x="0" y="9010"/>
                    </a:cubicBezTo>
                    <a:cubicBezTo>
                      <a:pt x="0" y="9010"/>
                      <a:pt x="156" y="9016"/>
                      <a:pt x="433" y="9016"/>
                    </a:cubicBezTo>
                    <a:cubicBezTo>
                      <a:pt x="1283" y="9016"/>
                      <a:pt x="3281" y="8961"/>
                      <a:pt x="5489" y="8522"/>
                    </a:cubicBezTo>
                    <a:cubicBezTo>
                      <a:pt x="7085" y="8212"/>
                      <a:pt x="8799" y="7700"/>
                      <a:pt x="10264" y="6867"/>
                    </a:cubicBezTo>
                    <a:cubicBezTo>
                      <a:pt x="14431" y="4509"/>
                      <a:pt x="15110" y="473"/>
                      <a:pt x="15110" y="473"/>
                    </a:cubicBezTo>
                    <a:cubicBezTo>
                      <a:pt x="15110" y="473"/>
                      <a:pt x="13909" y="0"/>
                      <a:pt x="12120"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7" name="Google Shape;4437;p41"/>
              <p:cNvSpPr/>
              <p:nvPr/>
            </p:nvSpPr>
            <p:spPr>
              <a:xfrm>
                <a:off x="1589775" y="3371675"/>
                <a:ext cx="292925" cy="331325"/>
              </a:xfrm>
              <a:custGeom>
                <a:avLst/>
                <a:gdLst/>
                <a:ahLst/>
                <a:cxnLst/>
                <a:rect l="l" t="t" r="r" b="b"/>
                <a:pathLst>
                  <a:path w="11717" h="13253" extrusionOk="0">
                    <a:moveTo>
                      <a:pt x="0" y="1"/>
                    </a:moveTo>
                    <a:cubicBezTo>
                      <a:pt x="0" y="1"/>
                      <a:pt x="286" y="1906"/>
                      <a:pt x="1096" y="4227"/>
                    </a:cubicBezTo>
                    <a:cubicBezTo>
                      <a:pt x="1512" y="5489"/>
                      <a:pt x="2084" y="6858"/>
                      <a:pt x="2846" y="8109"/>
                    </a:cubicBezTo>
                    <a:cubicBezTo>
                      <a:pt x="3191" y="8668"/>
                      <a:pt x="3560" y="9204"/>
                      <a:pt x="3977" y="9704"/>
                    </a:cubicBezTo>
                    <a:cubicBezTo>
                      <a:pt x="6418" y="12597"/>
                      <a:pt x="9490" y="13157"/>
                      <a:pt x="10656" y="13252"/>
                    </a:cubicBezTo>
                    <a:cubicBezTo>
                      <a:pt x="10752" y="13193"/>
                      <a:pt x="10871" y="13169"/>
                      <a:pt x="10990" y="13169"/>
                    </a:cubicBezTo>
                    <a:cubicBezTo>
                      <a:pt x="11049" y="13169"/>
                      <a:pt x="11109" y="13181"/>
                      <a:pt x="11168" y="13193"/>
                    </a:cubicBezTo>
                    <a:cubicBezTo>
                      <a:pt x="11252" y="12657"/>
                      <a:pt x="11716" y="8966"/>
                      <a:pt x="8859" y="5596"/>
                    </a:cubicBezTo>
                    <a:cubicBezTo>
                      <a:pt x="8513" y="5192"/>
                      <a:pt x="8144" y="4799"/>
                      <a:pt x="7763" y="4442"/>
                    </a:cubicBezTo>
                    <a:cubicBezTo>
                      <a:pt x="6299" y="3108"/>
                      <a:pt x="4537" y="2048"/>
                      <a:pt x="3072" y="1322"/>
                    </a:cubicBezTo>
                    <a:cubicBezTo>
                      <a:pt x="1346" y="441"/>
                      <a:pt x="0" y="1"/>
                      <a:pt x="0"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8" name="Google Shape;4438;p41"/>
              <p:cNvSpPr/>
              <p:nvPr/>
            </p:nvSpPr>
            <p:spPr>
              <a:xfrm>
                <a:off x="1551675" y="3870550"/>
                <a:ext cx="207175" cy="294700"/>
              </a:xfrm>
              <a:custGeom>
                <a:avLst/>
                <a:gdLst/>
                <a:ahLst/>
                <a:cxnLst/>
                <a:rect l="l" t="t" r="r" b="b"/>
                <a:pathLst>
                  <a:path w="8287" h="11788" extrusionOk="0">
                    <a:moveTo>
                      <a:pt x="8275" y="0"/>
                    </a:moveTo>
                    <a:lnTo>
                      <a:pt x="8275" y="0"/>
                    </a:lnTo>
                    <a:cubicBezTo>
                      <a:pt x="8275" y="0"/>
                      <a:pt x="5906" y="1203"/>
                      <a:pt x="3882" y="3155"/>
                    </a:cubicBezTo>
                    <a:cubicBezTo>
                      <a:pt x="3167" y="3834"/>
                      <a:pt x="2501" y="4608"/>
                      <a:pt x="1977" y="5465"/>
                    </a:cubicBezTo>
                    <a:cubicBezTo>
                      <a:pt x="0" y="8716"/>
                      <a:pt x="1096" y="11788"/>
                      <a:pt x="1096" y="11788"/>
                    </a:cubicBezTo>
                    <a:cubicBezTo>
                      <a:pt x="1096" y="11788"/>
                      <a:pt x="2274" y="11621"/>
                      <a:pt x="3632" y="10787"/>
                    </a:cubicBezTo>
                    <a:cubicBezTo>
                      <a:pt x="4537" y="10240"/>
                      <a:pt x="5513" y="9394"/>
                      <a:pt x="6311" y="8097"/>
                    </a:cubicBezTo>
                    <a:cubicBezTo>
                      <a:pt x="8287" y="4846"/>
                      <a:pt x="8275" y="0"/>
                      <a:pt x="8275"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9" name="Google Shape;4439;p41"/>
              <p:cNvSpPr/>
              <p:nvPr/>
            </p:nvSpPr>
            <p:spPr>
              <a:xfrm>
                <a:off x="2762525" y="3989550"/>
                <a:ext cx="418825" cy="159400"/>
              </a:xfrm>
              <a:custGeom>
                <a:avLst/>
                <a:gdLst/>
                <a:ahLst/>
                <a:cxnLst/>
                <a:rect l="l" t="t" r="r" b="b"/>
                <a:pathLst>
                  <a:path w="16753" h="6376" extrusionOk="0">
                    <a:moveTo>
                      <a:pt x="8719" y="3003"/>
                    </a:moveTo>
                    <a:cubicBezTo>
                      <a:pt x="8726" y="3003"/>
                      <a:pt x="8733" y="3003"/>
                      <a:pt x="8740" y="3003"/>
                    </a:cubicBezTo>
                    <a:cubicBezTo>
                      <a:pt x="9097" y="3027"/>
                      <a:pt x="9383" y="3325"/>
                      <a:pt x="9371" y="3682"/>
                    </a:cubicBezTo>
                    <a:cubicBezTo>
                      <a:pt x="9348" y="4032"/>
                      <a:pt x="9062" y="4301"/>
                      <a:pt x="8715" y="4301"/>
                    </a:cubicBezTo>
                    <a:cubicBezTo>
                      <a:pt x="8707" y="4301"/>
                      <a:pt x="8700" y="4301"/>
                      <a:pt x="8692" y="4301"/>
                    </a:cubicBezTo>
                    <a:cubicBezTo>
                      <a:pt x="8335" y="4301"/>
                      <a:pt x="8061" y="3991"/>
                      <a:pt x="8073" y="3634"/>
                    </a:cubicBezTo>
                    <a:cubicBezTo>
                      <a:pt x="8085" y="3284"/>
                      <a:pt x="8371" y="3003"/>
                      <a:pt x="8719" y="3003"/>
                    </a:cubicBezTo>
                    <a:close/>
                    <a:moveTo>
                      <a:pt x="6939" y="0"/>
                    </a:moveTo>
                    <a:cubicBezTo>
                      <a:pt x="6856" y="0"/>
                      <a:pt x="6774" y="1"/>
                      <a:pt x="6692" y="3"/>
                    </a:cubicBezTo>
                    <a:cubicBezTo>
                      <a:pt x="3263" y="74"/>
                      <a:pt x="1013" y="1753"/>
                      <a:pt x="1" y="2706"/>
                    </a:cubicBezTo>
                    <a:cubicBezTo>
                      <a:pt x="203" y="2872"/>
                      <a:pt x="322" y="3110"/>
                      <a:pt x="299" y="3384"/>
                    </a:cubicBezTo>
                    <a:cubicBezTo>
                      <a:pt x="287" y="3622"/>
                      <a:pt x="180" y="3825"/>
                      <a:pt x="37" y="3980"/>
                    </a:cubicBezTo>
                    <a:cubicBezTo>
                      <a:pt x="1046" y="4861"/>
                      <a:pt x="3276" y="6376"/>
                      <a:pt x="6562" y="6376"/>
                    </a:cubicBezTo>
                    <a:cubicBezTo>
                      <a:pt x="6648" y="6376"/>
                      <a:pt x="6735" y="6375"/>
                      <a:pt x="6823" y="6373"/>
                    </a:cubicBezTo>
                    <a:cubicBezTo>
                      <a:pt x="11610" y="6266"/>
                      <a:pt x="16753" y="2967"/>
                      <a:pt x="16753" y="2967"/>
                    </a:cubicBezTo>
                    <a:cubicBezTo>
                      <a:pt x="16753" y="2967"/>
                      <a:pt x="11658" y="0"/>
                      <a:pt x="6939"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40" name="Google Shape;4440;p41"/>
              <p:cNvSpPr/>
              <p:nvPr/>
            </p:nvSpPr>
            <p:spPr>
              <a:xfrm>
                <a:off x="2418450" y="3942250"/>
                <a:ext cx="284575" cy="322425"/>
              </a:xfrm>
              <a:custGeom>
                <a:avLst/>
                <a:gdLst/>
                <a:ahLst/>
                <a:cxnLst/>
                <a:rect l="l" t="t" r="r" b="b"/>
                <a:pathLst>
                  <a:path w="11383" h="12897" extrusionOk="0">
                    <a:moveTo>
                      <a:pt x="135" y="1"/>
                    </a:moveTo>
                    <a:cubicBezTo>
                      <a:pt x="94" y="1"/>
                      <a:pt x="72" y="2"/>
                      <a:pt x="72" y="2"/>
                    </a:cubicBezTo>
                    <a:cubicBezTo>
                      <a:pt x="72" y="2"/>
                      <a:pt x="0" y="466"/>
                      <a:pt x="0" y="1192"/>
                    </a:cubicBezTo>
                    <a:cubicBezTo>
                      <a:pt x="36" y="1264"/>
                      <a:pt x="36" y="1359"/>
                      <a:pt x="36" y="1442"/>
                    </a:cubicBezTo>
                    <a:cubicBezTo>
                      <a:pt x="36" y="1490"/>
                      <a:pt x="12" y="1550"/>
                      <a:pt x="12" y="1597"/>
                    </a:cubicBezTo>
                    <a:cubicBezTo>
                      <a:pt x="96" y="3097"/>
                      <a:pt x="572" y="5455"/>
                      <a:pt x="2477" y="7657"/>
                    </a:cubicBezTo>
                    <a:cubicBezTo>
                      <a:pt x="4870" y="10420"/>
                      <a:pt x="8847" y="12158"/>
                      <a:pt x="10573" y="12813"/>
                    </a:cubicBezTo>
                    <a:cubicBezTo>
                      <a:pt x="10656" y="12682"/>
                      <a:pt x="10787" y="12599"/>
                      <a:pt x="10966" y="12599"/>
                    </a:cubicBezTo>
                    <a:cubicBezTo>
                      <a:pt x="11168" y="12610"/>
                      <a:pt x="11311" y="12729"/>
                      <a:pt x="11383" y="12896"/>
                    </a:cubicBezTo>
                    <a:cubicBezTo>
                      <a:pt x="11168" y="11741"/>
                      <a:pt x="10073" y="6681"/>
                      <a:pt x="7311" y="3490"/>
                    </a:cubicBezTo>
                    <a:cubicBezTo>
                      <a:pt x="4397" y="124"/>
                      <a:pt x="664" y="1"/>
                      <a:pt x="135"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41" name="Google Shape;4441;p41"/>
              <p:cNvSpPr/>
              <p:nvPr/>
            </p:nvSpPr>
            <p:spPr>
              <a:xfrm>
                <a:off x="2703600" y="4269400"/>
                <a:ext cx="625" cy="1225"/>
              </a:xfrm>
              <a:custGeom>
                <a:avLst/>
                <a:gdLst/>
                <a:ahLst/>
                <a:cxnLst/>
                <a:rect l="l" t="t" r="r" b="b"/>
                <a:pathLst>
                  <a:path w="25" h="49" extrusionOk="0">
                    <a:moveTo>
                      <a:pt x="12" y="1"/>
                    </a:moveTo>
                    <a:cubicBezTo>
                      <a:pt x="12" y="13"/>
                      <a:pt x="12" y="24"/>
                      <a:pt x="0" y="48"/>
                    </a:cubicBezTo>
                    <a:lnTo>
                      <a:pt x="12" y="48"/>
                    </a:lnTo>
                    <a:cubicBezTo>
                      <a:pt x="12" y="48"/>
                      <a:pt x="24" y="13"/>
                      <a:pt x="12"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42" name="Google Shape;4442;p41"/>
              <p:cNvSpPr/>
              <p:nvPr/>
            </p:nvSpPr>
            <p:spPr>
              <a:xfrm>
                <a:off x="1956775" y="3687200"/>
                <a:ext cx="256025" cy="354825"/>
              </a:xfrm>
              <a:custGeom>
                <a:avLst/>
                <a:gdLst/>
                <a:ahLst/>
                <a:cxnLst/>
                <a:rect l="l" t="t" r="r" b="b"/>
                <a:pathLst>
                  <a:path w="10241" h="14193" extrusionOk="0">
                    <a:moveTo>
                      <a:pt x="7645" y="1667"/>
                    </a:moveTo>
                    <a:cubicBezTo>
                      <a:pt x="7752" y="1667"/>
                      <a:pt x="7835" y="1750"/>
                      <a:pt x="7835" y="1869"/>
                    </a:cubicBezTo>
                    <a:cubicBezTo>
                      <a:pt x="7835" y="1977"/>
                      <a:pt x="7752" y="2060"/>
                      <a:pt x="7633" y="2060"/>
                    </a:cubicBezTo>
                    <a:cubicBezTo>
                      <a:pt x="7525" y="2048"/>
                      <a:pt x="7442" y="1965"/>
                      <a:pt x="7442" y="1857"/>
                    </a:cubicBezTo>
                    <a:cubicBezTo>
                      <a:pt x="7442" y="1750"/>
                      <a:pt x="7525" y="1667"/>
                      <a:pt x="7645" y="1667"/>
                    </a:cubicBezTo>
                    <a:close/>
                    <a:moveTo>
                      <a:pt x="5158" y="5810"/>
                    </a:moveTo>
                    <a:cubicBezTo>
                      <a:pt x="5165" y="5810"/>
                      <a:pt x="5173" y="5810"/>
                      <a:pt x="5180" y="5810"/>
                    </a:cubicBezTo>
                    <a:cubicBezTo>
                      <a:pt x="5382" y="5810"/>
                      <a:pt x="5549" y="5989"/>
                      <a:pt x="5537" y="6203"/>
                    </a:cubicBezTo>
                    <a:cubicBezTo>
                      <a:pt x="5537" y="6399"/>
                      <a:pt x="5370" y="6561"/>
                      <a:pt x="5166" y="6561"/>
                    </a:cubicBezTo>
                    <a:cubicBezTo>
                      <a:pt x="5159" y="6561"/>
                      <a:pt x="5151" y="6561"/>
                      <a:pt x="5144" y="6560"/>
                    </a:cubicBezTo>
                    <a:cubicBezTo>
                      <a:pt x="4942" y="6560"/>
                      <a:pt x="4775" y="6382"/>
                      <a:pt x="4787" y="6168"/>
                    </a:cubicBezTo>
                    <a:cubicBezTo>
                      <a:pt x="4810" y="5972"/>
                      <a:pt x="4955" y="5810"/>
                      <a:pt x="5158" y="5810"/>
                    </a:cubicBezTo>
                    <a:close/>
                    <a:moveTo>
                      <a:pt x="10240" y="0"/>
                    </a:moveTo>
                    <a:cubicBezTo>
                      <a:pt x="10240" y="0"/>
                      <a:pt x="4644" y="2417"/>
                      <a:pt x="1894" y="6334"/>
                    </a:cubicBezTo>
                    <a:cubicBezTo>
                      <a:pt x="906" y="7751"/>
                      <a:pt x="417" y="9144"/>
                      <a:pt x="191" y="10382"/>
                    </a:cubicBezTo>
                    <a:cubicBezTo>
                      <a:pt x="239" y="10370"/>
                      <a:pt x="298" y="10370"/>
                      <a:pt x="346" y="10370"/>
                    </a:cubicBezTo>
                    <a:cubicBezTo>
                      <a:pt x="775" y="10382"/>
                      <a:pt x="1120" y="10740"/>
                      <a:pt x="1096" y="11192"/>
                    </a:cubicBezTo>
                    <a:cubicBezTo>
                      <a:pt x="1085" y="11607"/>
                      <a:pt x="750" y="11943"/>
                      <a:pt x="329" y="11943"/>
                    </a:cubicBezTo>
                    <a:cubicBezTo>
                      <a:pt x="315" y="11943"/>
                      <a:pt x="301" y="11943"/>
                      <a:pt x="286" y="11942"/>
                    </a:cubicBezTo>
                    <a:cubicBezTo>
                      <a:pt x="191" y="11942"/>
                      <a:pt x="108" y="11918"/>
                      <a:pt x="25" y="11883"/>
                    </a:cubicBezTo>
                    <a:lnTo>
                      <a:pt x="25" y="11883"/>
                    </a:lnTo>
                    <a:cubicBezTo>
                      <a:pt x="1" y="13276"/>
                      <a:pt x="251" y="14192"/>
                      <a:pt x="251" y="14192"/>
                    </a:cubicBezTo>
                    <a:cubicBezTo>
                      <a:pt x="251" y="14192"/>
                      <a:pt x="4346" y="13930"/>
                      <a:pt x="7097" y="10013"/>
                    </a:cubicBezTo>
                    <a:cubicBezTo>
                      <a:pt x="9871" y="6084"/>
                      <a:pt x="10240" y="0"/>
                      <a:pt x="10240"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43" name="Google Shape;4443;p41"/>
              <p:cNvSpPr/>
              <p:nvPr/>
            </p:nvSpPr>
            <p:spPr>
              <a:xfrm>
                <a:off x="4405300" y="4043425"/>
                <a:ext cx="418225" cy="159425"/>
              </a:xfrm>
              <a:custGeom>
                <a:avLst/>
                <a:gdLst/>
                <a:ahLst/>
                <a:cxnLst/>
                <a:rect l="l" t="t" r="r" b="b"/>
                <a:pathLst>
                  <a:path w="16729" h="6377" extrusionOk="0">
                    <a:moveTo>
                      <a:pt x="8717" y="3027"/>
                    </a:moveTo>
                    <a:cubicBezTo>
                      <a:pt x="8725" y="3027"/>
                      <a:pt x="8732" y="3027"/>
                      <a:pt x="8740" y="3027"/>
                    </a:cubicBezTo>
                    <a:cubicBezTo>
                      <a:pt x="9097" y="3039"/>
                      <a:pt x="9383" y="3337"/>
                      <a:pt x="9359" y="3694"/>
                    </a:cubicBezTo>
                    <a:cubicBezTo>
                      <a:pt x="9347" y="4044"/>
                      <a:pt x="9061" y="4325"/>
                      <a:pt x="8714" y="4325"/>
                    </a:cubicBezTo>
                    <a:cubicBezTo>
                      <a:pt x="8706" y="4325"/>
                      <a:pt x="8699" y="4325"/>
                      <a:pt x="8692" y="4325"/>
                    </a:cubicBezTo>
                    <a:cubicBezTo>
                      <a:pt x="8335" y="4301"/>
                      <a:pt x="8049" y="4003"/>
                      <a:pt x="8073" y="3646"/>
                    </a:cubicBezTo>
                    <a:cubicBezTo>
                      <a:pt x="8085" y="3296"/>
                      <a:pt x="8370" y="3027"/>
                      <a:pt x="8717" y="3027"/>
                    </a:cubicBezTo>
                    <a:close/>
                    <a:moveTo>
                      <a:pt x="6927" y="0"/>
                    </a:moveTo>
                    <a:cubicBezTo>
                      <a:pt x="6845" y="0"/>
                      <a:pt x="6762" y="1"/>
                      <a:pt x="6680" y="3"/>
                    </a:cubicBezTo>
                    <a:cubicBezTo>
                      <a:pt x="3263" y="74"/>
                      <a:pt x="1013" y="1765"/>
                      <a:pt x="1" y="2717"/>
                    </a:cubicBezTo>
                    <a:cubicBezTo>
                      <a:pt x="191" y="2872"/>
                      <a:pt x="310" y="3110"/>
                      <a:pt x="298" y="3384"/>
                    </a:cubicBezTo>
                    <a:cubicBezTo>
                      <a:pt x="286" y="3622"/>
                      <a:pt x="179" y="3825"/>
                      <a:pt x="36" y="3980"/>
                    </a:cubicBezTo>
                    <a:cubicBezTo>
                      <a:pt x="1042" y="4858"/>
                      <a:pt x="3260" y="6377"/>
                      <a:pt x="6528" y="6377"/>
                    </a:cubicBezTo>
                    <a:cubicBezTo>
                      <a:pt x="6625" y="6377"/>
                      <a:pt x="6723" y="6375"/>
                      <a:pt x="6823" y="6373"/>
                    </a:cubicBezTo>
                    <a:cubicBezTo>
                      <a:pt x="11609" y="6266"/>
                      <a:pt x="16729" y="2968"/>
                      <a:pt x="16729" y="2968"/>
                    </a:cubicBezTo>
                    <a:cubicBezTo>
                      <a:pt x="16729" y="2968"/>
                      <a:pt x="11657" y="0"/>
                      <a:pt x="6927"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44" name="Google Shape;4444;p41"/>
              <p:cNvSpPr/>
              <p:nvPr/>
            </p:nvSpPr>
            <p:spPr>
              <a:xfrm>
                <a:off x="4061200" y="3996150"/>
                <a:ext cx="284600" cy="322400"/>
              </a:xfrm>
              <a:custGeom>
                <a:avLst/>
                <a:gdLst/>
                <a:ahLst/>
                <a:cxnLst/>
                <a:rect l="l" t="t" r="r" b="b"/>
                <a:pathLst>
                  <a:path w="11384" h="12896" extrusionOk="0">
                    <a:moveTo>
                      <a:pt x="127" y="0"/>
                    </a:moveTo>
                    <a:cubicBezTo>
                      <a:pt x="91" y="0"/>
                      <a:pt x="72" y="1"/>
                      <a:pt x="72" y="1"/>
                    </a:cubicBezTo>
                    <a:cubicBezTo>
                      <a:pt x="72" y="1"/>
                      <a:pt x="1" y="465"/>
                      <a:pt x="1" y="1191"/>
                    </a:cubicBezTo>
                    <a:cubicBezTo>
                      <a:pt x="25" y="1275"/>
                      <a:pt x="25" y="1358"/>
                      <a:pt x="25" y="1453"/>
                    </a:cubicBezTo>
                    <a:cubicBezTo>
                      <a:pt x="25" y="1489"/>
                      <a:pt x="13" y="1549"/>
                      <a:pt x="13" y="1596"/>
                    </a:cubicBezTo>
                    <a:cubicBezTo>
                      <a:pt x="84" y="3096"/>
                      <a:pt x="560" y="5454"/>
                      <a:pt x="2465" y="7656"/>
                    </a:cubicBezTo>
                    <a:cubicBezTo>
                      <a:pt x="4871" y="10419"/>
                      <a:pt x="8835" y="12169"/>
                      <a:pt x="10562" y="12824"/>
                    </a:cubicBezTo>
                    <a:cubicBezTo>
                      <a:pt x="10657" y="12681"/>
                      <a:pt x="10788" y="12598"/>
                      <a:pt x="10967" y="12598"/>
                    </a:cubicBezTo>
                    <a:cubicBezTo>
                      <a:pt x="11157" y="12621"/>
                      <a:pt x="11312" y="12729"/>
                      <a:pt x="11383" y="12895"/>
                    </a:cubicBezTo>
                    <a:cubicBezTo>
                      <a:pt x="11157" y="11752"/>
                      <a:pt x="10074" y="6692"/>
                      <a:pt x="7299" y="3489"/>
                    </a:cubicBezTo>
                    <a:cubicBezTo>
                      <a:pt x="4379" y="114"/>
                      <a:pt x="621" y="0"/>
                      <a:pt x="127"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45" name="Google Shape;4445;p41"/>
              <p:cNvSpPr/>
              <p:nvPr/>
            </p:nvSpPr>
            <p:spPr>
              <a:xfrm>
                <a:off x="4346650" y="4323275"/>
                <a:ext cx="325" cy="1225"/>
              </a:xfrm>
              <a:custGeom>
                <a:avLst/>
                <a:gdLst/>
                <a:ahLst/>
                <a:cxnLst/>
                <a:rect l="l" t="t" r="r" b="b"/>
                <a:pathLst>
                  <a:path w="13" h="49" extrusionOk="0">
                    <a:moveTo>
                      <a:pt x="13" y="1"/>
                    </a:moveTo>
                    <a:cubicBezTo>
                      <a:pt x="13" y="13"/>
                      <a:pt x="13" y="36"/>
                      <a:pt x="1" y="48"/>
                    </a:cubicBezTo>
                    <a:lnTo>
                      <a:pt x="13" y="48"/>
                    </a:lnTo>
                    <a:lnTo>
                      <a:pt x="13" y="1"/>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46" name="Google Shape;4446;p41"/>
              <p:cNvSpPr/>
              <p:nvPr/>
            </p:nvSpPr>
            <p:spPr>
              <a:xfrm>
                <a:off x="3599850" y="3741375"/>
                <a:ext cx="256000" cy="355125"/>
              </a:xfrm>
              <a:custGeom>
                <a:avLst/>
                <a:gdLst/>
                <a:ahLst/>
                <a:cxnLst/>
                <a:rect l="l" t="t" r="r" b="b"/>
                <a:pathLst>
                  <a:path w="10240" h="14205" extrusionOk="0">
                    <a:moveTo>
                      <a:pt x="7632" y="1655"/>
                    </a:moveTo>
                    <a:cubicBezTo>
                      <a:pt x="7739" y="1655"/>
                      <a:pt x="7823" y="1738"/>
                      <a:pt x="7823" y="1857"/>
                    </a:cubicBezTo>
                    <a:cubicBezTo>
                      <a:pt x="7823" y="1965"/>
                      <a:pt x="7739" y="2060"/>
                      <a:pt x="7620" y="2060"/>
                    </a:cubicBezTo>
                    <a:cubicBezTo>
                      <a:pt x="7513" y="2060"/>
                      <a:pt x="7430" y="1965"/>
                      <a:pt x="7430" y="1846"/>
                    </a:cubicBezTo>
                    <a:cubicBezTo>
                      <a:pt x="7430" y="1738"/>
                      <a:pt x="7513" y="1655"/>
                      <a:pt x="7632" y="1655"/>
                    </a:cubicBezTo>
                    <a:close/>
                    <a:moveTo>
                      <a:pt x="5144" y="5822"/>
                    </a:moveTo>
                    <a:cubicBezTo>
                      <a:pt x="5152" y="5822"/>
                      <a:pt x="5160" y="5822"/>
                      <a:pt x="5168" y="5822"/>
                    </a:cubicBezTo>
                    <a:cubicBezTo>
                      <a:pt x="5370" y="5822"/>
                      <a:pt x="5537" y="6001"/>
                      <a:pt x="5525" y="6203"/>
                    </a:cubicBezTo>
                    <a:cubicBezTo>
                      <a:pt x="5525" y="6404"/>
                      <a:pt x="5368" y="6563"/>
                      <a:pt x="5172" y="6563"/>
                    </a:cubicBezTo>
                    <a:cubicBezTo>
                      <a:pt x="5159" y="6563"/>
                      <a:pt x="5146" y="6562"/>
                      <a:pt x="5132" y="6560"/>
                    </a:cubicBezTo>
                    <a:cubicBezTo>
                      <a:pt x="4929" y="6548"/>
                      <a:pt x="4775" y="6382"/>
                      <a:pt x="4775" y="6179"/>
                    </a:cubicBezTo>
                    <a:cubicBezTo>
                      <a:pt x="4775" y="5973"/>
                      <a:pt x="4941" y="5822"/>
                      <a:pt x="5144" y="5822"/>
                    </a:cubicBezTo>
                    <a:close/>
                    <a:moveTo>
                      <a:pt x="10240" y="0"/>
                    </a:moveTo>
                    <a:lnTo>
                      <a:pt x="10240" y="0"/>
                    </a:lnTo>
                    <a:cubicBezTo>
                      <a:pt x="10239" y="0"/>
                      <a:pt x="4644" y="2429"/>
                      <a:pt x="1893" y="6346"/>
                    </a:cubicBezTo>
                    <a:cubicBezTo>
                      <a:pt x="905" y="7751"/>
                      <a:pt x="417" y="9156"/>
                      <a:pt x="191" y="10394"/>
                    </a:cubicBezTo>
                    <a:cubicBezTo>
                      <a:pt x="238" y="10370"/>
                      <a:pt x="298" y="10370"/>
                      <a:pt x="345" y="10370"/>
                    </a:cubicBezTo>
                    <a:cubicBezTo>
                      <a:pt x="774" y="10394"/>
                      <a:pt x="1119" y="10751"/>
                      <a:pt x="1096" y="11192"/>
                    </a:cubicBezTo>
                    <a:cubicBezTo>
                      <a:pt x="1084" y="11613"/>
                      <a:pt x="738" y="11954"/>
                      <a:pt x="308" y="11954"/>
                    </a:cubicBezTo>
                    <a:cubicBezTo>
                      <a:pt x="301" y="11954"/>
                      <a:pt x="293" y="11954"/>
                      <a:pt x="286" y="11954"/>
                    </a:cubicBezTo>
                    <a:cubicBezTo>
                      <a:pt x="191" y="11954"/>
                      <a:pt x="107" y="11918"/>
                      <a:pt x="24" y="11894"/>
                    </a:cubicBezTo>
                    <a:lnTo>
                      <a:pt x="24" y="11894"/>
                    </a:lnTo>
                    <a:cubicBezTo>
                      <a:pt x="0" y="13275"/>
                      <a:pt x="250" y="14204"/>
                      <a:pt x="250" y="14204"/>
                    </a:cubicBezTo>
                    <a:cubicBezTo>
                      <a:pt x="250" y="14204"/>
                      <a:pt x="4346" y="13918"/>
                      <a:pt x="7096" y="10001"/>
                    </a:cubicBezTo>
                    <a:cubicBezTo>
                      <a:pt x="9847" y="6084"/>
                      <a:pt x="10240" y="0"/>
                      <a:pt x="10240"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47" name="Google Shape;4447;p41"/>
              <p:cNvSpPr/>
              <p:nvPr/>
            </p:nvSpPr>
            <p:spPr>
              <a:xfrm>
                <a:off x="3704025" y="3379725"/>
                <a:ext cx="312850" cy="311950"/>
              </a:xfrm>
              <a:custGeom>
                <a:avLst/>
                <a:gdLst/>
                <a:ahLst/>
                <a:cxnLst/>
                <a:rect l="l" t="t" r="r" b="b"/>
                <a:pathLst>
                  <a:path w="12514" h="12478" extrusionOk="0">
                    <a:moveTo>
                      <a:pt x="5706" y="7858"/>
                    </a:moveTo>
                    <a:cubicBezTo>
                      <a:pt x="5713" y="7858"/>
                      <a:pt x="5720" y="7858"/>
                      <a:pt x="5727" y="7858"/>
                    </a:cubicBezTo>
                    <a:cubicBezTo>
                      <a:pt x="5954" y="7858"/>
                      <a:pt x="6132" y="8049"/>
                      <a:pt x="6132" y="8287"/>
                    </a:cubicBezTo>
                    <a:cubicBezTo>
                      <a:pt x="6121" y="8506"/>
                      <a:pt x="5952" y="8692"/>
                      <a:pt x="5725" y="8692"/>
                    </a:cubicBezTo>
                    <a:cubicBezTo>
                      <a:pt x="5718" y="8692"/>
                      <a:pt x="5711" y="8692"/>
                      <a:pt x="5703" y="8692"/>
                    </a:cubicBezTo>
                    <a:cubicBezTo>
                      <a:pt x="5477" y="8680"/>
                      <a:pt x="5287" y="8501"/>
                      <a:pt x="5299" y="8263"/>
                    </a:cubicBezTo>
                    <a:cubicBezTo>
                      <a:pt x="5310" y="8043"/>
                      <a:pt x="5479" y="7858"/>
                      <a:pt x="5706" y="7858"/>
                    </a:cubicBezTo>
                    <a:close/>
                    <a:moveTo>
                      <a:pt x="11718" y="0"/>
                    </a:moveTo>
                    <a:cubicBezTo>
                      <a:pt x="10654" y="0"/>
                      <a:pt x="7401" y="251"/>
                      <a:pt x="4656" y="3084"/>
                    </a:cubicBezTo>
                    <a:cubicBezTo>
                      <a:pt x="3632" y="4143"/>
                      <a:pt x="2798" y="5453"/>
                      <a:pt x="2132" y="6739"/>
                    </a:cubicBezTo>
                    <a:cubicBezTo>
                      <a:pt x="620" y="9632"/>
                      <a:pt x="0" y="12478"/>
                      <a:pt x="0" y="12478"/>
                    </a:cubicBezTo>
                    <a:cubicBezTo>
                      <a:pt x="0" y="12478"/>
                      <a:pt x="5906" y="10954"/>
                      <a:pt x="9240" y="7513"/>
                    </a:cubicBezTo>
                    <a:cubicBezTo>
                      <a:pt x="9418" y="7334"/>
                      <a:pt x="9573" y="7156"/>
                      <a:pt x="9716" y="6977"/>
                    </a:cubicBezTo>
                    <a:cubicBezTo>
                      <a:pt x="12514" y="3679"/>
                      <a:pt x="12073" y="12"/>
                      <a:pt x="12073" y="12"/>
                    </a:cubicBezTo>
                    <a:cubicBezTo>
                      <a:pt x="12073" y="12"/>
                      <a:pt x="11946" y="0"/>
                      <a:pt x="11718"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48" name="Google Shape;4448;p41"/>
              <p:cNvSpPr/>
              <p:nvPr/>
            </p:nvSpPr>
            <p:spPr>
              <a:xfrm>
                <a:off x="4875300" y="3480325"/>
                <a:ext cx="292925" cy="331000"/>
              </a:xfrm>
              <a:custGeom>
                <a:avLst/>
                <a:gdLst/>
                <a:ahLst/>
                <a:cxnLst/>
                <a:rect l="l" t="t" r="r" b="b"/>
                <a:pathLst>
                  <a:path w="11717" h="13240" extrusionOk="0">
                    <a:moveTo>
                      <a:pt x="0" y="0"/>
                    </a:moveTo>
                    <a:cubicBezTo>
                      <a:pt x="0" y="0"/>
                      <a:pt x="286" y="1893"/>
                      <a:pt x="1084" y="4227"/>
                    </a:cubicBezTo>
                    <a:cubicBezTo>
                      <a:pt x="1513" y="5465"/>
                      <a:pt x="2096" y="6846"/>
                      <a:pt x="2858" y="8097"/>
                    </a:cubicBezTo>
                    <a:cubicBezTo>
                      <a:pt x="3203" y="8656"/>
                      <a:pt x="3572" y="9192"/>
                      <a:pt x="3989" y="9680"/>
                    </a:cubicBezTo>
                    <a:cubicBezTo>
                      <a:pt x="6430" y="12585"/>
                      <a:pt x="9490" y="13133"/>
                      <a:pt x="10668" y="13240"/>
                    </a:cubicBezTo>
                    <a:cubicBezTo>
                      <a:pt x="10764" y="13180"/>
                      <a:pt x="10883" y="13157"/>
                      <a:pt x="11002" y="13157"/>
                    </a:cubicBezTo>
                    <a:cubicBezTo>
                      <a:pt x="11061" y="13157"/>
                      <a:pt x="11121" y="13169"/>
                      <a:pt x="11180" y="13180"/>
                    </a:cubicBezTo>
                    <a:cubicBezTo>
                      <a:pt x="11252" y="12657"/>
                      <a:pt x="11716" y="8989"/>
                      <a:pt x="8859" y="5596"/>
                    </a:cubicBezTo>
                    <a:cubicBezTo>
                      <a:pt x="8513" y="5191"/>
                      <a:pt x="8144" y="4798"/>
                      <a:pt x="7751" y="4441"/>
                    </a:cubicBezTo>
                    <a:cubicBezTo>
                      <a:pt x="6287" y="3108"/>
                      <a:pt x="4537" y="2048"/>
                      <a:pt x="3060" y="1322"/>
                    </a:cubicBezTo>
                    <a:cubicBezTo>
                      <a:pt x="1334" y="441"/>
                      <a:pt x="1" y="0"/>
                      <a:pt x="0"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49" name="Google Shape;4449;p41"/>
              <p:cNvSpPr/>
              <p:nvPr/>
            </p:nvSpPr>
            <p:spPr>
              <a:xfrm>
                <a:off x="6048075" y="4097875"/>
                <a:ext cx="418225" cy="159425"/>
              </a:xfrm>
              <a:custGeom>
                <a:avLst/>
                <a:gdLst/>
                <a:ahLst/>
                <a:cxnLst/>
                <a:rect l="l" t="t" r="r" b="b"/>
                <a:pathLst>
                  <a:path w="16729" h="6377" extrusionOk="0">
                    <a:moveTo>
                      <a:pt x="8718" y="3016"/>
                    </a:moveTo>
                    <a:cubicBezTo>
                      <a:pt x="8725" y="3016"/>
                      <a:pt x="8732" y="3016"/>
                      <a:pt x="8739" y="3016"/>
                    </a:cubicBezTo>
                    <a:cubicBezTo>
                      <a:pt x="9096" y="3016"/>
                      <a:pt x="9370" y="3314"/>
                      <a:pt x="9358" y="3695"/>
                    </a:cubicBezTo>
                    <a:cubicBezTo>
                      <a:pt x="9347" y="4044"/>
                      <a:pt x="9061" y="4314"/>
                      <a:pt x="8714" y="4314"/>
                    </a:cubicBezTo>
                    <a:cubicBezTo>
                      <a:pt x="8707" y="4314"/>
                      <a:pt x="8699" y="4314"/>
                      <a:pt x="8692" y="4314"/>
                    </a:cubicBezTo>
                    <a:cubicBezTo>
                      <a:pt x="8334" y="4302"/>
                      <a:pt x="8049" y="4004"/>
                      <a:pt x="8061" y="3647"/>
                    </a:cubicBezTo>
                    <a:cubicBezTo>
                      <a:pt x="8084" y="3297"/>
                      <a:pt x="8370" y="3016"/>
                      <a:pt x="8718" y="3016"/>
                    </a:cubicBezTo>
                    <a:close/>
                    <a:moveTo>
                      <a:pt x="6915" y="1"/>
                    </a:moveTo>
                    <a:cubicBezTo>
                      <a:pt x="6832" y="1"/>
                      <a:pt x="6750" y="2"/>
                      <a:pt x="6668" y="4"/>
                    </a:cubicBezTo>
                    <a:cubicBezTo>
                      <a:pt x="3262" y="75"/>
                      <a:pt x="1012" y="1754"/>
                      <a:pt x="0" y="2706"/>
                    </a:cubicBezTo>
                    <a:cubicBezTo>
                      <a:pt x="191" y="2873"/>
                      <a:pt x="310" y="3111"/>
                      <a:pt x="298" y="3373"/>
                    </a:cubicBezTo>
                    <a:cubicBezTo>
                      <a:pt x="286" y="3611"/>
                      <a:pt x="179" y="3826"/>
                      <a:pt x="24" y="3968"/>
                    </a:cubicBezTo>
                    <a:cubicBezTo>
                      <a:pt x="1045" y="4862"/>
                      <a:pt x="3275" y="6377"/>
                      <a:pt x="6550" y="6377"/>
                    </a:cubicBezTo>
                    <a:cubicBezTo>
                      <a:pt x="6636" y="6377"/>
                      <a:pt x="6723" y="6376"/>
                      <a:pt x="6810" y="6374"/>
                    </a:cubicBezTo>
                    <a:cubicBezTo>
                      <a:pt x="11609" y="6266"/>
                      <a:pt x="16728" y="2956"/>
                      <a:pt x="16728" y="2956"/>
                    </a:cubicBezTo>
                    <a:cubicBezTo>
                      <a:pt x="16728" y="2956"/>
                      <a:pt x="11634" y="1"/>
                      <a:pt x="6915"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50" name="Google Shape;4450;p41"/>
              <p:cNvSpPr/>
              <p:nvPr/>
            </p:nvSpPr>
            <p:spPr>
              <a:xfrm>
                <a:off x="5703975" y="4050625"/>
                <a:ext cx="284575" cy="322100"/>
              </a:xfrm>
              <a:custGeom>
                <a:avLst/>
                <a:gdLst/>
                <a:ahLst/>
                <a:cxnLst/>
                <a:rect l="l" t="t" r="r" b="b"/>
                <a:pathLst>
                  <a:path w="11383" h="12884" extrusionOk="0">
                    <a:moveTo>
                      <a:pt x="127" y="0"/>
                    </a:moveTo>
                    <a:cubicBezTo>
                      <a:pt x="91" y="0"/>
                      <a:pt x="72" y="1"/>
                      <a:pt x="72" y="1"/>
                    </a:cubicBezTo>
                    <a:cubicBezTo>
                      <a:pt x="72" y="1"/>
                      <a:pt x="0" y="465"/>
                      <a:pt x="0" y="1191"/>
                    </a:cubicBezTo>
                    <a:cubicBezTo>
                      <a:pt x="24" y="1263"/>
                      <a:pt x="24" y="1358"/>
                      <a:pt x="24" y="1441"/>
                    </a:cubicBezTo>
                    <a:cubicBezTo>
                      <a:pt x="24" y="1489"/>
                      <a:pt x="12" y="1548"/>
                      <a:pt x="12" y="1596"/>
                    </a:cubicBezTo>
                    <a:cubicBezTo>
                      <a:pt x="84" y="3096"/>
                      <a:pt x="560" y="5442"/>
                      <a:pt x="2465" y="7644"/>
                    </a:cubicBezTo>
                    <a:cubicBezTo>
                      <a:pt x="4858" y="10419"/>
                      <a:pt x="8835" y="12157"/>
                      <a:pt x="10561" y="12812"/>
                    </a:cubicBezTo>
                    <a:cubicBezTo>
                      <a:pt x="10657" y="12681"/>
                      <a:pt x="10788" y="12585"/>
                      <a:pt x="10966" y="12585"/>
                    </a:cubicBezTo>
                    <a:cubicBezTo>
                      <a:pt x="11157" y="12609"/>
                      <a:pt x="11311" y="12728"/>
                      <a:pt x="11383" y="12883"/>
                    </a:cubicBezTo>
                    <a:cubicBezTo>
                      <a:pt x="11157" y="11740"/>
                      <a:pt x="10073" y="6680"/>
                      <a:pt x="7299" y="3477"/>
                    </a:cubicBezTo>
                    <a:cubicBezTo>
                      <a:pt x="4380" y="114"/>
                      <a:pt x="622" y="0"/>
                      <a:pt x="127"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51" name="Google Shape;4451;p41"/>
              <p:cNvSpPr/>
              <p:nvPr/>
            </p:nvSpPr>
            <p:spPr>
              <a:xfrm>
                <a:off x="5989125" y="4377750"/>
                <a:ext cx="625" cy="925"/>
              </a:xfrm>
              <a:custGeom>
                <a:avLst/>
                <a:gdLst/>
                <a:ahLst/>
                <a:cxnLst/>
                <a:rect l="l" t="t" r="r" b="b"/>
                <a:pathLst>
                  <a:path w="25" h="37" extrusionOk="0">
                    <a:moveTo>
                      <a:pt x="24" y="1"/>
                    </a:moveTo>
                    <a:cubicBezTo>
                      <a:pt x="24" y="12"/>
                      <a:pt x="24" y="24"/>
                      <a:pt x="1" y="36"/>
                    </a:cubicBezTo>
                    <a:lnTo>
                      <a:pt x="24" y="36"/>
                    </a:lnTo>
                    <a:lnTo>
                      <a:pt x="24" y="1"/>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52" name="Google Shape;4452;p41"/>
              <p:cNvSpPr/>
              <p:nvPr/>
            </p:nvSpPr>
            <p:spPr>
              <a:xfrm>
                <a:off x="5242300" y="3795250"/>
                <a:ext cx="256325" cy="355125"/>
              </a:xfrm>
              <a:custGeom>
                <a:avLst/>
                <a:gdLst/>
                <a:ahLst/>
                <a:cxnLst/>
                <a:rect l="l" t="t" r="r" b="b"/>
                <a:pathLst>
                  <a:path w="10253" h="14205" extrusionOk="0">
                    <a:moveTo>
                      <a:pt x="7645" y="1667"/>
                    </a:moveTo>
                    <a:cubicBezTo>
                      <a:pt x="7752" y="1667"/>
                      <a:pt x="7835" y="1762"/>
                      <a:pt x="7835" y="1881"/>
                    </a:cubicBezTo>
                    <a:cubicBezTo>
                      <a:pt x="7835" y="1988"/>
                      <a:pt x="7752" y="2072"/>
                      <a:pt x="7633" y="2072"/>
                    </a:cubicBezTo>
                    <a:cubicBezTo>
                      <a:pt x="7526" y="2060"/>
                      <a:pt x="7430" y="1965"/>
                      <a:pt x="7430" y="1869"/>
                    </a:cubicBezTo>
                    <a:cubicBezTo>
                      <a:pt x="7430" y="1762"/>
                      <a:pt x="7526" y="1667"/>
                      <a:pt x="7645" y="1667"/>
                    </a:cubicBezTo>
                    <a:close/>
                    <a:moveTo>
                      <a:pt x="5148" y="5834"/>
                    </a:moveTo>
                    <a:cubicBezTo>
                      <a:pt x="5155" y="5834"/>
                      <a:pt x="5161" y="5834"/>
                      <a:pt x="5168" y="5834"/>
                    </a:cubicBezTo>
                    <a:cubicBezTo>
                      <a:pt x="5383" y="5834"/>
                      <a:pt x="5537" y="6013"/>
                      <a:pt x="5525" y="6227"/>
                    </a:cubicBezTo>
                    <a:cubicBezTo>
                      <a:pt x="5525" y="6423"/>
                      <a:pt x="5359" y="6585"/>
                      <a:pt x="5165" y="6585"/>
                    </a:cubicBezTo>
                    <a:cubicBezTo>
                      <a:pt x="5158" y="6585"/>
                      <a:pt x="5151" y="6585"/>
                      <a:pt x="5144" y="6584"/>
                    </a:cubicBezTo>
                    <a:cubicBezTo>
                      <a:pt x="4930" y="6572"/>
                      <a:pt x="4775" y="6394"/>
                      <a:pt x="4787" y="6191"/>
                    </a:cubicBezTo>
                    <a:cubicBezTo>
                      <a:pt x="4787" y="5996"/>
                      <a:pt x="4954" y="5834"/>
                      <a:pt x="5148" y="5834"/>
                    </a:cubicBezTo>
                    <a:close/>
                    <a:moveTo>
                      <a:pt x="10252" y="0"/>
                    </a:moveTo>
                    <a:cubicBezTo>
                      <a:pt x="10252" y="0"/>
                      <a:pt x="4656" y="2429"/>
                      <a:pt x="1894" y="6346"/>
                    </a:cubicBezTo>
                    <a:cubicBezTo>
                      <a:pt x="918" y="7763"/>
                      <a:pt x="430" y="9156"/>
                      <a:pt x="203" y="10394"/>
                    </a:cubicBezTo>
                    <a:cubicBezTo>
                      <a:pt x="251" y="10382"/>
                      <a:pt x="310" y="10382"/>
                      <a:pt x="346" y="10382"/>
                    </a:cubicBezTo>
                    <a:cubicBezTo>
                      <a:pt x="787" y="10394"/>
                      <a:pt x="1120" y="10751"/>
                      <a:pt x="1108" y="11192"/>
                    </a:cubicBezTo>
                    <a:cubicBezTo>
                      <a:pt x="1096" y="11625"/>
                      <a:pt x="751" y="11954"/>
                      <a:pt x="310" y="11954"/>
                    </a:cubicBezTo>
                    <a:cubicBezTo>
                      <a:pt x="302" y="11954"/>
                      <a:pt x="294" y="11954"/>
                      <a:pt x="287" y="11954"/>
                    </a:cubicBezTo>
                    <a:cubicBezTo>
                      <a:pt x="203" y="11954"/>
                      <a:pt x="108" y="11930"/>
                      <a:pt x="37" y="11894"/>
                    </a:cubicBezTo>
                    <a:lnTo>
                      <a:pt x="37" y="11894"/>
                    </a:lnTo>
                    <a:cubicBezTo>
                      <a:pt x="1" y="13276"/>
                      <a:pt x="263" y="14204"/>
                      <a:pt x="263" y="14204"/>
                    </a:cubicBezTo>
                    <a:cubicBezTo>
                      <a:pt x="263" y="14204"/>
                      <a:pt x="4335" y="13930"/>
                      <a:pt x="7109" y="10001"/>
                    </a:cubicBezTo>
                    <a:cubicBezTo>
                      <a:pt x="9859" y="6096"/>
                      <a:pt x="10252" y="0"/>
                      <a:pt x="10252"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53" name="Google Shape;4453;p41"/>
              <p:cNvSpPr/>
              <p:nvPr/>
            </p:nvSpPr>
            <p:spPr>
              <a:xfrm>
                <a:off x="5346200" y="3434200"/>
                <a:ext cx="313150" cy="311650"/>
              </a:xfrm>
              <a:custGeom>
                <a:avLst/>
                <a:gdLst/>
                <a:ahLst/>
                <a:cxnLst/>
                <a:rect l="l" t="t" r="r" b="b"/>
                <a:pathLst>
                  <a:path w="12526" h="12466" extrusionOk="0">
                    <a:moveTo>
                      <a:pt x="5730" y="7834"/>
                    </a:moveTo>
                    <a:cubicBezTo>
                      <a:pt x="5737" y="7834"/>
                      <a:pt x="5744" y="7834"/>
                      <a:pt x="5751" y="7834"/>
                    </a:cubicBezTo>
                    <a:cubicBezTo>
                      <a:pt x="5977" y="7858"/>
                      <a:pt x="6168" y="8025"/>
                      <a:pt x="6156" y="8263"/>
                    </a:cubicBezTo>
                    <a:cubicBezTo>
                      <a:pt x="6133" y="8482"/>
                      <a:pt x="5964" y="8668"/>
                      <a:pt x="5736" y="8668"/>
                    </a:cubicBezTo>
                    <a:cubicBezTo>
                      <a:pt x="5729" y="8668"/>
                      <a:pt x="5722" y="8668"/>
                      <a:pt x="5715" y="8668"/>
                    </a:cubicBezTo>
                    <a:cubicBezTo>
                      <a:pt x="5477" y="8668"/>
                      <a:pt x="5298" y="8477"/>
                      <a:pt x="5322" y="8239"/>
                    </a:cubicBezTo>
                    <a:cubicBezTo>
                      <a:pt x="5334" y="8019"/>
                      <a:pt x="5502" y="7834"/>
                      <a:pt x="5730" y="7834"/>
                    </a:cubicBezTo>
                    <a:close/>
                    <a:moveTo>
                      <a:pt x="11717" y="0"/>
                    </a:moveTo>
                    <a:cubicBezTo>
                      <a:pt x="10654" y="0"/>
                      <a:pt x="7411" y="250"/>
                      <a:pt x="4667" y="3072"/>
                    </a:cubicBezTo>
                    <a:cubicBezTo>
                      <a:pt x="3632" y="4131"/>
                      <a:pt x="2798" y="5441"/>
                      <a:pt x="2131" y="6739"/>
                    </a:cubicBezTo>
                    <a:cubicBezTo>
                      <a:pt x="643" y="9620"/>
                      <a:pt x="0" y="12466"/>
                      <a:pt x="0" y="12466"/>
                    </a:cubicBezTo>
                    <a:cubicBezTo>
                      <a:pt x="0" y="12466"/>
                      <a:pt x="5918" y="10954"/>
                      <a:pt x="9251" y="7513"/>
                    </a:cubicBezTo>
                    <a:cubicBezTo>
                      <a:pt x="9430" y="7334"/>
                      <a:pt x="9573" y="7155"/>
                      <a:pt x="9728" y="6977"/>
                    </a:cubicBezTo>
                    <a:cubicBezTo>
                      <a:pt x="12526" y="3667"/>
                      <a:pt x="12073" y="12"/>
                      <a:pt x="12073" y="12"/>
                    </a:cubicBezTo>
                    <a:cubicBezTo>
                      <a:pt x="12073" y="12"/>
                      <a:pt x="11945" y="0"/>
                      <a:pt x="11717"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54" name="Google Shape;4454;p41"/>
              <p:cNvSpPr/>
              <p:nvPr/>
            </p:nvSpPr>
            <p:spPr>
              <a:xfrm>
                <a:off x="6518075" y="3534500"/>
                <a:ext cx="292300" cy="331300"/>
              </a:xfrm>
              <a:custGeom>
                <a:avLst/>
                <a:gdLst/>
                <a:ahLst/>
                <a:cxnLst/>
                <a:rect l="l" t="t" r="r" b="b"/>
                <a:pathLst>
                  <a:path w="11692" h="13252" extrusionOk="0">
                    <a:moveTo>
                      <a:pt x="0" y="0"/>
                    </a:moveTo>
                    <a:cubicBezTo>
                      <a:pt x="0" y="0"/>
                      <a:pt x="274" y="1905"/>
                      <a:pt x="1084" y="4227"/>
                    </a:cubicBezTo>
                    <a:cubicBezTo>
                      <a:pt x="1512" y="5477"/>
                      <a:pt x="2096" y="6846"/>
                      <a:pt x="2858" y="8096"/>
                    </a:cubicBezTo>
                    <a:cubicBezTo>
                      <a:pt x="3191" y="8656"/>
                      <a:pt x="3572" y="9204"/>
                      <a:pt x="3989" y="9692"/>
                    </a:cubicBezTo>
                    <a:cubicBezTo>
                      <a:pt x="6429" y="12597"/>
                      <a:pt x="9489" y="13145"/>
                      <a:pt x="10668" y="13252"/>
                    </a:cubicBezTo>
                    <a:cubicBezTo>
                      <a:pt x="10751" y="13192"/>
                      <a:pt x="10870" y="13157"/>
                      <a:pt x="10990" y="13157"/>
                    </a:cubicBezTo>
                    <a:cubicBezTo>
                      <a:pt x="11049" y="13157"/>
                      <a:pt x="11109" y="13168"/>
                      <a:pt x="11168" y="13192"/>
                    </a:cubicBezTo>
                    <a:cubicBezTo>
                      <a:pt x="11251" y="12668"/>
                      <a:pt x="11692" y="8989"/>
                      <a:pt x="8846" y="5596"/>
                    </a:cubicBezTo>
                    <a:cubicBezTo>
                      <a:pt x="8513" y="5191"/>
                      <a:pt x="8132" y="4810"/>
                      <a:pt x="7751" y="4453"/>
                    </a:cubicBezTo>
                    <a:cubicBezTo>
                      <a:pt x="6287" y="3108"/>
                      <a:pt x="4536" y="2060"/>
                      <a:pt x="3060" y="1322"/>
                    </a:cubicBezTo>
                    <a:cubicBezTo>
                      <a:pt x="1334" y="453"/>
                      <a:pt x="0" y="0"/>
                      <a:pt x="0"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55" name="Google Shape;4455;p41"/>
              <p:cNvSpPr/>
              <p:nvPr/>
            </p:nvSpPr>
            <p:spPr>
              <a:xfrm>
                <a:off x="931650" y="1166650"/>
                <a:ext cx="25" cy="25"/>
              </a:xfrm>
              <a:custGeom>
                <a:avLst/>
                <a:gdLst/>
                <a:ahLst/>
                <a:cxnLst/>
                <a:rect l="l" t="t" r="r" b="b"/>
                <a:pathLst>
                  <a:path w="1" h="1" extrusionOk="0">
                    <a:moveTo>
                      <a:pt x="1" y="0"/>
                    </a:move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56" name="Google Shape;4456;p41"/>
              <p:cNvSpPr/>
              <p:nvPr/>
            </p:nvSpPr>
            <p:spPr>
              <a:xfrm>
                <a:off x="1425750" y="1138675"/>
                <a:ext cx="131000" cy="201525"/>
              </a:xfrm>
              <a:custGeom>
                <a:avLst/>
                <a:gdLst/>
                <a:ahLst/>
                <a:cxnLst/>
                <a:rect l="l" t="t" r="r" b="b"/>
                <a:pathLst>
                  <a:path w="5240" h="8061" extrusionOk="0">
                    <a:moveTo>
                      <a:pt x="180" y="0"/>
                    </a:moveTo>
                    <a:cubicBezTo>
                      <a:pt x="1" y="3810"/>
                      <a:pt x="2335" y="8061"/>
                      <a:pt x="2335" y="8061"/>
                    </a:cubicBezTo>
                    <a:cubicBezTo>
                      <a:pt x="2335" y="8061"/>
                      <a:pt x="5061" y="4036"/>
                      <a:pt x="5240" y="238"/>
                    </a:cubicBezTo>
                    <a:lnTo>
                      <a:pt x="180" y="0"/>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57" name="Google Shape;4457;p41"/>
              <p:cNvSpPr/>
              <p:nvPr/>
            </p:nvSpPr>
            <p:spPr>
              <a:xfrm>
                <a:off x="1796350" y="1555825"/>
                <a:ext cx="342325" cy="129025"/>
              </a:xfrm>
              <a:custGeom>
                <a:avLst/>
                <a:gdLst/>
                <a:ahLst/>
                <a:cxnLst/>
                <a:rect l="l" t="t" r="r" b="b"/>
                <a:pathLst>
                  <a:path w="13693" h="5161" extrusionOk="0">
                    <a:moveTo>
                      <a:pt x="10908" y="2828"/>
                    </a:moveTo>
                    <a:cubicBezTo>
                      <a:pt x="10916" y="2828"/>
                      <a:pt x="10923" y="2828"/>
                      <a:pt x="10930" y="2828"/>
                    </a:cubicBezTo>
                    <a:cubicBezTo>
                      <a:pt x="11323" y="2840"/>
                      <a:pt x="11656" y="3185"/>
                      <a:pt x="11645" y="3590"/>
                    </a:cubicBezTo>
                    <a:cubicBezTo>
                      <a:pt x="11621" y="3976"/>
                      <a:pt x="11299" y="4305"/>
                      <a:pt x="10904" y="4305"/>
                    </a:cubicBezTo>
                    <a:cubicBezTo>
                      <a:pt x="10897" y="4305"/>
                      <a:pt x="10890" y="4305"/>
                      <a:pt x="10883" y="4305"/>
                    </a:cubicBezTo>
                    <a:cubicBezTo>
                      <a:pt x="10478" y="4293"/>
                      <a:pt x="10156" y="3947"/>
                      <a:pt x="10168" y="3543"/>
                    </a:cubicBezTo>
                    <a:cubicBezTo>
                      <a:pt x="10180" y="3145"/>
                      <a:pt x="10513" y="2828"/>
                      <a:pt x="10908" y="2828"/>
                    </a:cubicBezTo>
                    <a:close/>
                    <a:moveTo>
                      <a:pt x="5079" y="0"/>
                    </a:moveTo>
                    <a:cubicBezTo>
                      <a:pt x="1911" y="0"/>
                      <a:pt x="0" y="1852"/>
                      <a:pt x="0" y="1852"/>
                    </a:cubicBezTo>
                    <a:cubicBezTo>
                      <a:pt x="0" y="1852"/>
                      <a:pt x="1715" y="4614"/>
                      <a:pt x="5489" y="5090"/>
                    </a:cubicBezTo>
                    <a:cubicBezTo>
                      <a:pt x="5883" y="5139"/>
                      <a:pt x="6283" y="5160"/>
                      <a:pt x="6685" y="5160"/>
                    </a:cubicBezTo>
                    <a:cubicBezTo>
                      <a:pt x="10146" y="5160"/>
                      <a:pt x="13692" y="3555"/>
                      <a:pt x="13692" y="3555"/>
                    </a:cubicBezTo>
                    <a:cubicBezTo>
                      <a:pt x="13692" y="3555"/>
                      <a:pt x="9894" y="519"/>
                      <a:pt x="6120" y="66"/>
                    </a:cubicBezTo>
                    <a:cubicBezTo>
                      <a:pt x="5759" y="21"/>
                      <a:pt x="5412" y="0"/>
                      <a:pt x="5079"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58" name="Google Shape;4458;p41"/>
              <p:cNvSpPr/>
              <p:nvPr/>
            </p:nvSpPr>
            <p:spPr>
              <a:xfrm>
                <a:off x="2272300" y="1153250"/>
                <a:ext cx="24125" cy="23825"/>
              </a:xfrm>
              <a:custGeom>
                <a:avLst/>
                <a:gdLst/>
                <a:ahLst/>
                <a:cxnLst/>
                <a:rect l="l" t="t" r="r" b="b"/>
                <a:pathLst>
                  <a:path w="965" h="953" extrusionOk="0">
                    <a:moveTo>
                      <a:pt x="488" y="0"/>
                    </a:moveTo>
                    <a:cubicBezTo>
                      <a:pt x="227" y="0"/>
                      <a:pt x="12" y="215"/>
                      <a:pt x="0" y="465"/>
                    </a:cubicBezTo>
                    <a:cubicBezTo>
                      <a:pt x="0" y="727"/>
                      <a:pt x="203" y="941"/>
                      <a:pt x="465" y="953"/>
                    </a:cubicBezTo>
                    <a:cubicBezTo>
                      <a:pt x="727" y="953"/>
                      <a:pt x="941" y="751"/>
                      <a:pt x="953" y="489"/>
                    </a:cubicBezTo>
                    <a:cubicBezTo>
                      <a:pt x="965" y="239"/>
                      <a:pt x="750" y="12"/>
                      <a:pt x="488"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59" name="Google Shape;4459;p41"/>
              <p:cNvSpPr/>
              <p:nvPr/>
            </p:nvSpPr>
            <p:spPr>
              <a:xfrm>
                <a:off x="3439100" y="1609700"/>
                <a:ext cx="342325" cy="129100"/>
              </a:xfrm>
              <a:custGeom>
                <a:avLst/>
                <a:gdLst/>
                <a:ahLst/>
                <a:cxnLst/>
                <a:rect l="l" t="t" r="r" b="b"/>
                <a:pathLst>
                  <a:path w="13693" h="5164" extrusionOk="0">
                    <a:moveTo>
                      <a:pt x="10878" y="2851"/>
                    </a:moveTo>
                    <a:cubicBezTo>
                      <a:pt x="10891" y="2851"/>
                      <a:pt x="10905" y="2851"/>
                      <a:pt x="10919" y="2852"/>
                    </a:cubicBezTo>
                    <a:cubicBezTo>
                      <a:pt x="11324" y="2864"/>
                      <a:pt x="11657" y="3209"/>
                      <a:pt x="11633" y="3602"/>
                    </a:cubicBezTo>
                    <a:cubicBezTo>
                      <a:pt x="11622" y="3993"/>
                      <a:pt x="11299" y="4318"/>
                      <a:pt x="10923" y="4318"/>
                    </a:cubicBezTo>
                    <a:cubicBezTo>
                      <a:pt x="10910" y="4318"/>
                      <a:pt x="10896" y="4317"/>
                      <a:pt x="10883" y="4317"/>
                    </a:cubicBezTo>
                    <a:cubicBezTo>
                      <a:pt x="10478" y="4305"/>
                      <a:pt x="10145" y="3959"/>
                      <a:pt x="10169" y="3567"/>
                    </a:cubicBezTo>
                    <a:cubicBezTo>
                      <a:pt x="10180" y="3164"/>
                      <a:pt x="10502" y="2851"/>
                      <a:pt x="10878" y="2851"/>
                    </a:cubicBezTo>
                    <a:close/>
                    <a:moveTo>
                      <a:pt x="5079" y="0"/>
                    </a:moveTo>
                    <a:cubicBezTo>
                      <a:pt x="1911" y="0"/>
                      <a:pt x="1" y="1852"/>
                      <a:pt x="1" y="1852"/>
                    </a:cubicBezTo>
                    <a:cubicBezTo>
                      <a:pt x="1" y="1852"/>
                      <a:pt x="1715" y="4614"/>
                      <a:pt x="5490" y="5091"/>
                    </a:cubicBezTo>
                    <a:cubicBezTo>
                      <a:pt x="5891" y="5141"/>
                      <a:pt x="6300" y="5164"/>
                      <a:pt x="6710" y="5164"/>
                    </a:cubicBezTo>
                    <a:cubicBezTo>
                      <a:pt x="10156" y="5164"/>
                      <a:pt x="13693" y="3567"/>
                      <a:pt x="13693" y="3567"/>
                    </a:cubicBezTo>
                    <a:cubicBezTo>
                      <a:pt x="13693" y="3567"/>
                      <a:pt x="9895" y="530"/>
                      <a:pt x="6121" y="66"/>
                    </a:cubicBezTo>
                    <a:cubicBezTo>
                      <a:pt x="5760" y="21"/>
                      <a:pt x="5413" y="0"/>
                      <a:pt x="5079"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60" name="Google Shape;4460;p41"/>
              <p:cNvSpPr/>
              <p:nvPr/>
            </p:nvSpPr>
            <p:spPr>
              <a:xfrm>
                <a:off x="4713375" y="1159500"/>
                <a:ext cx="165525" cy="336375"/>
              </a:xfrm>
              <a:custGeom>
                <a:avLst/>
                <a:gdLst/>
                <a:ahLst/>
                <a:cxnLst/>
                <a:rect l="l" t="t" r="r" b="b"/>
                <a:pathLst>
                  <a:path w="6621" h="13455" extrusionOk="0">
                    <a:moveTo>
                      <a:pt x="4596" y="0"/>
                    </a:moveTo>
                    <a:cubicBezTo>
                      <a:pt x="4596" y="0"/>
                      <a:pt x="1667" y="1429"/>
                      <a:pt x="834" y="5156"/>
                    </a:cubicBezTo>
                    <a:cubicBezTo>
                      <a:pt x="0" y="8871"/>
                      <a:pt x="1560" y="13454"/>
                      <a:pt x="1560" y="13454"/>
                    </a:cubicBezTo>
                    <a:cubicBezTo>
                      <a:pt x="1560" y="13454"/>
                      <a:pt x="4953" y="9978"/>
                      <a:pt x="5787" y="6275"/>
                    </a:cubicBezTo>
                    <a:cubicBezTo>
                      <a:pt x="6620" y="2560"/>
                      <a:pt x="4596" y="0"/>
                      <a:pt x="4596"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61" name="Google Shape;4461;p41"/>
              <p:cNvSpPr/>
              <p:nvPr/>
            </p:nvSpPr>
            <p:spPr>
              <a:xfrm>
                <a:off x="4227000" y="1692900"/>
                <a:ext cx="147375" cy="339650"/>
              </a:xfrm>
              <a:custGeom>
                <a:avLst/>
                <a:gdLst/>
                <a:ahLst/>
                <a:cxnLst/>
                <a:rect l="l" t="t" r="r" b="b"/>
                <a:pathLst>
                  <a:path w="5895" h="13586" extrusionOk="0">
                    <a:moveTo>
                      <a:pt x="4373" y="3298"/>
                    </a:moveTo>
                    <a:cubicBezTo>
                      <a:pt x="4380" y="3298"/>
                      <a:pt x="4387" y="3298"/>
                      <a:pt x="4394" y="3298"/>
                    </a:cubicBezTo>
                    <a:cubicBezTo>
                      <a:pt x="4835" y="3310"/>
                      <a:pt x="5180" y="3691"/>
                      <a:pt x="5168" y="4120"/>
                    </a:cubicBezTo>
                    <a:cubicBezTo>
                      <a:pt x="5156" y="4553"/>
                      <a:pt x="4799" y="4894"/>
                      <a:pt x="4369" y="4894"/>
                    </a:cubicBezTo>
                    <a:cubicBezTo>
                      <a:pt x="4361" y="4894"/>
                      <a:pt x="4354" y="4894"/>
                      <a:pt x="4346" y="4894"/>
                    </a:cubicBezTo>
                    <a:cubicBezTo>
                      <a:pt x="3906" y="4882"/>
                      <a:pt x="3561" y="4501"/>
                      <a:pt x="3573" y="4072"/>
                    </a:cubicBezTo>
                    <a:cubicBezTo>
                      <a:pt x="3584" y="3639"/>
                      <a:pt x="3953" y="3298"/>
                      <a:pt x="4373" y="3298"/>
                    </a:cubicBezTo>
                    <a:close/>
                    <a:moveTo>
                      <a:pt x="2267" y="6726"/>
                    </a:moveTo>
                    <a:cubicBezTo>
                      <a:pt x="2282" y="6726"/>
                      <a:pt x="2296" y="6727"/>
                      <a:pt x="2310" y="6727"/>
                    </a:cubicBezTo>
                    <a:cubicBezTo>
                      <a:pt x="2739" y="6739"/>
                      <a:pt x="3072" y="7097"/>
                      <a:pt x="3049" y="7525"/>
                    </a:cubicBezTo>
                    <a:cubicBezTo>
                      <a:pt x="3037" y="7946"/>
                      <a:pt x="2692" y="8276"/>
                      <a:pt x="2273" y="8276"/>
                    </a:cubicBezTo>
                    <a:cubicBezTo>
                      <a:pt x="2266" y="8276"/>
                      <a:pt x="2258" y="8275"/>
                      <a:pt x="2251" y="8275"/>
                    </a:cubicBezTo>
                    <a:cubicBezTo>
                      <a:pt x="1822" y="8251"/>
                      <a:pt x="1489" y="7894"/>
                      <a:pt x="1501" y="7466"/>
                    </a:cubicBezTo>
                    <a:cubicBezTo>
                      <a:pt x="1524" y="7051"/>
                      <a:pt x="1858" y="6726"/>
                      <a:pt x="2267" y="6726"/>
                    </a:cubicBezTo>
                    <a:close/>
                    <a:moveTo>
                      <a:pt x="3120" y="9144"/>
                    </a:moveTo>
                    <a:lnTo>
                      <a:pt x="3942" y="9180"/>
                    </a:lnTo>
                    <a:cubicBezTo>
                      <a:pt x="3896" y="9363"/>
                      <a:pt x="3741" y="9490"/>
                      <a:pt x="3540" y="9490"/>
                    </a:cubicBezTo>
                    <a:cubicBezTo>
                      <a:pt x="3531" y="9490"/>
                      <a:pt x="3522" y="9490"/>
                      <a:pt x="3513" y="9490"/>
                    </a:cubicBezTo>
                    <a:cubicBezTo>
                      <a:pt x="3311" y="9490"/>
                      <a:pt x="3156" y="9347"/>
                      <a:pt x="3120" y="9144"/>
                    </a:cubicBezTo>
                    <a:close/>
                    <a:moveTo>
                      <a:pt x="2144" y="0"/>
                    </a:moveTo>
                    <a:cubicBezTo>
                      <a:pt x="2144" y="0"/>
                      <a:pt x="1" y="2453"/>
                      <a:pt x="667" y="6204"/>
                    </a:cubicBezTo>
                    <a:cubicBezTo>
                      <a:pt x="858" y="7204"/>
                      <a:pt x="1203" y="8192"/>
                      <a:pt x="1644" y="9109"/>
                    </a:cubicBezTo>
                    <a:cubicBezTo>
                      <a:pt x="2834" y="11621"/>
                      <a:pt x="4561" y="13585"/>
                      <a:pt x="4561" y="13585"/>
                    </a:cubicBezTo>
                    <a:cubicBezTo>
                      <a:pt x="4561" y="13585"/>
                      <a:pt x="5311" y="11633"/>
                      <a:pt x="5656" y="9240"/>
                    </a:cubicBezTo>
                    <a:cubicBezTo>
                      <a:pt x="5835" y="7989"/>
                      <a:pt x="5894" y="6608"/>
                      <a:pt x="5656" y="5311"/>
                    </a:cubicBezTo>
                    <a:cubicBezTo>
                      <a:pt x="5001" y="1560"/>
                      <a:pt x="2144" y="0"/>
                      <a:pt x="2144"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62" name="Google Shape;4462;p41"/>
              <p:cNvSpPr/>
              <p:nvPr/>
            </p:nvSpPr>
            <p:spPr>
              <a:xfrm>
                <a:off x="5081875" y="1663875"/>
                <a:ext cx="342325" cy="129400"/>
              </a:xfrm>
              <a:custGeom>
                <a:avLst/>
                <a:gdLst/>
                <a:ahLst/>
                <a:cxnLst/>
                <a:rect l="l" t="t" r="r" b="b"/>
                <a:pathLst>
                  <a:path w="13693" h="5176" extrusionOk="0">
                    <a:moveTo>
                      <a:pt x="10896" y="2840"/>
                    </a:moveTo>
                    <a:cubicBezTo>
                      <a:pt x="10903" y="2840"/>
                      <a:pt x="10911" y="2840"/>
                      <a:pt x="10918" y="2840"/>
                    </a:cubicBezTo>
                    <a:cubicBezTo>
                      <a:pt x="11323" y="2852"/>
                      <a:pt x="11645" y="3197"/>
                      <a:pt x="11633" y="3602"/>
                    </a:cubicBezTo>
                    <a:cubicBezTo>
                      <a:pt x="11621" y="3988"/>
                      <a:pt x="11288" y="4317"/>
                      <a:pt x="10892" y="4317"/>
                    </a:cubicBezTo>
                    <a:cubicBezTo>
                      <a:pt x="10885" y="4317"/>
                      <a:pt x="10878" y="4317"/>
                      <a:pt x="10871" y="4317"/>
                    </a:cubicBezTo>
                    <a:cubicBezTo>
                      <a:pt x="10478" y="4293"/>
                      <a:pt x="10145" y="3959"/>
                      <a:pt x="10156" y="3555"/>
                    </a:cubicBezTo>
                    <a:cubicBezTo>
                      <a:pt x="10180" y="3157"/>
                      <a:pt x="10490" y="2840"/>
                      <a:pt x="10896" y="2840"/>
                    </a:cubicBezTo>
                    <a:close/>
                    <a:moveTo>
                      <a:pt x="5070" y="0"/>
                    </a:moveTo>
                    <a:cubicBezTo>
                      <a:pt x="1911" y="0"/>
                      <a:pt x="0" y="1852"/>
                      <a:pt x="0" y="1852"/>
                    </a:cubicBezTo>
                    <a:cubicBezTo>
                      <a:pt x="0" y="1852"/>
                      <a:pt x="1703" y="4626"/>
                      <a:pt x="5489" y="5102"/>
                    </a:cubicBezTo>
                    <a:cubicBezTo>
                      <a:pt x="5889" y="5153"/>
                      <a:pt x="6295" y="5175"/>
                      <a:pt x="6703" y="5175"/>
                    </a:cubicBezTo>
                    <a:cubicBezTo>
                      <a:pt x="10151" y="5175"/>
                      <a:pt x="13693" y="3566"/>
                      <a:pt x="13693" y="3566"/>
                    </a:cubicBezTo>
                    <a:cubicBezTo>
                      <a:pt x="13693" y="3566"/>
                      <a:pt x="9895" y="530"/>
                      <a:pt x="6108" y="66"/>
                    </a:cubicBezTo>
                    <a:cubicBezTo>
                      <a:pt x="5749" y="21"/>
                      <a:pt x="5402" y="0"/>
                      <a:pt x="5070"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63" name="Google Shape;4463;p41"/>
              <p:cNvSpPr/>
              <p:nvPr/>
            </p:nvSpPr>
            <p:spPr>
              <a:xfrm>
                <a:off x="6356150" y="1213975"/>
                <a:ext cx="165500" cy="336375"/>
              </a:xfrm>
              <a:custGeom>
                <a:avLst/>
                <a:gdLst/>
                <a:ahLst/>
                <a:cxnLst/>
                <a:rect l="l" t="t" r="r" b="b"/>
                <a:pathLst>
                  <a:path w="6620" h="13455" extrusionOk="0">
                    <a:moveTo>
                      <a:pt x="4596" y="0"/>
                    </a:moveTo>
                    <a:cubicBezTo>
                      <a:pt x="4596" y="0"/>
                      <a:pt x="1667" y="1429"/>
                      <a:pt x="834" y="5144"/>
                    </a:cubicBezTo>
                    <a:cubicBezTo>
                      <a:pt x="0" y="8870"/>
                      <a:pt x="1560" y="13454"/>
                      <a:pt x="1560" y="13454"/>
                    </a:cubicBezTo>
                    <a:cubicBezTo>
                      <a:pt x="1560" y="13454"/>
                      <a:pt x="4953" y="9966"/>
                      <a:pt x="5787" y="6263"/>
                    </a:cubicBezTo>
                    <a:cubicBezTo>
                      <a:pt x="6620" y="2548"/>
                      <a:pt x="4596" y="0"/>
                      <a:pt x="4596"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64" name="Google Shape;4464;p41"/>
              <p:cNvSpPr/>
              <p:nvPr/>
            </p:nvSpPr>
            <p:spPr>
              <a:xfrm>
                <a:off x="5869775" y="1747075"/>
                <a:ext cx="147350" cy="339650"/>
              </a:xfrm>
              <a:custGeom>
                <a:avLst/>
                <a:gdLst/>
                <a:ahLst/>
                <a:cxnLst/>
                <a:rect l="l" t="t" r="r" b="b"/>
                <a:pathLst>
                  <a:path w="5894" h="13586" extrusionOk="0">
                    <a:moveTo>
                      <a:pt x="4352" y="3309"/>
                    </a:moveTo>
                    <a:cubicBezTo>
                      <a:pt x="4366" y="3309"/>
                      <a:pt x="4380" y="3309"/>
                      <a:pt x="4394" y="3310"/>
                    </a:cubicBezTo>
                    <a:cubicBezTo>
                      <a:pt x="4834" y="3322"/>
                      <a:pt x="5179" y="3691"/>
                      <a:pt x="5168" y="4120"/>
                    </a:cubicBezTo>
                    <a:cubicBezTo>
                      <a:pt x="5156" y="4558"/>
                      <a:pt x="4799" y="4895"/>
                      <a:pt x="4388" y="4895"/>
                    </a:cubicBezTo>
                    <a:cubicBezTo>
                      <a:pt x="4374" y="4895"/>
                      <a:pt x="4360" y="4895"/>
                      <a:pt x="4346" y="4894"/>
                    </a:cubicBezTo>
                    <a:cubicBezTo>
                      <a:pt x="3906" y="4882"/>
                      <a:pt x="3560" y="4513"/>
                      <a:pt x="3572" y="4072"/>
                    </a:cubicBezTo>
                    <a:cubicBezTo>
                      <a:pt x="3584" y="3646"/>
                      <a:pt x="3941" y="3309"/>
                      <a:pt x="4352" y="3309"/>
                    </a:cubicBezTo>
                    <a:close/>
                    <a:moveTo>
                      <a:pt x="2286" y="6715"/>
                    </a:moveTo>
                    <a:cubicBezTo>
                      <a:pt x="2294" y="6715"/>
                      <a:pt x="2302" y="6715"/>
                      <a:pt x="2310" y="6715"/>
                    </a:cubicBezTo>
                    <a:cubicBezTo>
                      <a:pt x="2739" y="6739"/>
                      <a:pt x="3072" y="7096"/>
                      <a:pt x="3048" y="7513"/>
                    </a:cubicBezTo>
                    <a:cubicBezTo>
                      <a:pt x="3037" y="7934"/>
                      <a:pt x="2691" y="8264"/>
                      <a:pt x="2273" y="8264"/>
                    </a:cubicBezTo>
                    <a:cubicBezTo>
                      <a:pt x="2265" y="8264"/>
                      <a:pt x="2258" y="8263"/>
                      <a:pt x="2251" y="8263"/>
                    </a:cubicBezTo>
                    <a:cubicBezTo>
                      <a:pt x="1810" y="8239"/>
                      <a:pt x="1489" y="7894"/>
                      <a:pt x="1500" y="7454"/>
                    </a:cubicBezTo>
                    <a:cubicBezTo>
                      <a:pt x="1512" y="7033"/>
                      <a:pt x="1857" y="6715"/>
                      <a:pt x="2286" y="6715"/>
                    </a:cubicBezTo>
                    <a:close/>
                    <a:moveTo>
                      <a:pt x="3108" y="9156"/>
                    </a:moveTo>
                    <a:lnTo>
                      <a:pt x="3941" y="9180"/>
                    </a:lnTo>
                    <a:cubicBezTo>
                      <a:pt x="3882" y="9359"/>
                      <a:pt x="3727" y="9502"/>
                      <a:pt x="3513" y="9502"/>
                    </a:cubicBezTo>
                    <a:cubicBezTo>
                      <a:pt x="3310" y="9502"/>
                      <a:pt x="3155" y="9347"/>
                      <a:pt x="3108" y="9156"/>
                    </a:cubicBezTo>
                    <a:close/>
                    <a:moveTo>
                      <a:pt x="2131" y="0"/>
                    </a:moveTo>
                    <a:cubicBezTo>
                      <a:pt x="2131" y="0"/>
                      <a:pt x="0" y="2453"/>
                      <a:pt x="667" y="6203"/>
                    </a:cubicBezTo>
                    <a:cubicBezTo>
                      <a:pt x="846" y="7204"/>
                      <a:pt x="1203" y="8204"/>
                      <a:pt x="1643" y="9109"/>
                    </a:cubicBezTo>
                    <a:cubicBezTo>
                      <a:pt x="2834" y="11621"/>
                      <a:pt x="4548" y="13585"/>
                      <a:pt x="4548" y="13585"/>
                    </a:cubicBezTo>
                    <a:cubicBezTo>
                      <a:pt x="4548" y="13585"/>
                      <a:pt x="5310" y="11645"/>
                      <a:pt x="5656" y="9240"/>
                    </a:cubicBezTo>
                    <a:cubicBezTo>
                      <a:pt x="5834" y="7989"/>
                      <a:pt x="5894" y="6608"/>
                      <a:pt x="5656" y="5311"/>
                    </a:cubicBezTo>
                    <a:cubicBezTo>
                      <a:pt x="4989" y="1560"/>
                      <a:pt x="2131" y="0"/>
                      <a:pt x="2131"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65" name="Google Shape;4465;p41"/>
              <p:cNvSpPr/>
              <p:nvPr/>
            </p:nvSpPr>
            <p:spPr>
              <a:xfrm>
                <a:off x="753350" y="2471850"/>
                <a:ext cx="164325" cy="337575"/>
              </a:xfrm>
              <a:custGeom>
                <a:avLst/>
                <a:gdLst/>
                <a:ahLst/>
                <a:cxnLst/>
                <a:rect l="l" t="t" r="r" b="b"/>
                <a:pathLst>
                  <a:path w="6573" h="13503" extrusionOk="0">
                    <a:moveTo>
                      <a:pt x="4192" y="7788"/>
                    </a:moveTo>
                    <a:cubicBezTo>
                      <a:pt x="4335" y="7800"/>
                      <a:pt x="4442" y="7907"/>
                      <a:pt x="4430" y="8038"/>
                    </a:cubicBezTo>
                    <a:cubicBezTo>
                      <a:pt x="4430" y="8169"/>
                      <a:pt x="4299" y="8276"/>
                      <a:pt x="4168" y="8276"/>
                    </a:cubicBezTo>
                    <a:cubicBezTo>
                      <a:pt x="4037" y="8276"/>
                      <a:pt x="3930" y="8157"/>
                      <a:pt x="3930" y="8026"/>
                    </a:cubicBezTo>
                    <a:cubicBezTo>
                      <a:pt x="3930" y="7895"/>
                      <a:pt x="4049" y="7788"/>
                      <a:pt x="4192" y="7788"/>
                    </a:cubicBezTo>
                    <a:close/>
                    <a:moveTo>
                      <a:pt x="2049" y="1"/>
                    </a:moveTo>
                    <a:cubicBezTo>
                      <a:pt x="2049" y="1"/>
                      <a:pt x="1" y="2537"/>
                      <a:pt x="810" y="6264"/>
                    </a:cubicBezTo>
                    <a:cubicBezTo>
                      <a:pt x="1608" y="9990"/>
                      <a:pt x="4966" y="13503"/>
                      <a:pt x="4966" y="13503"/>
                    </a:cubicBezTo>
                    <a:cubicBezTo>
                      <a:pt x="4966" y="13503"/>
                      <a:pt x="6573" y="8919"/>
                      <a:pt x="5763" y="5192"/>
                    </a:cubicBezTo>
                    <a:cubicBezTo>
                      <a:pt x="4966" y="1477"/>
                      <a:pt x="2049" y="1"/>
                      <a:pt x="2049"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66" name="Google Shape;4466;p41"/>
              <p:cNvSpPr/>
              <p:nvPr/>
            </p:nvSpPr>
            <p:spPr>
              <a:xfrm>
                <a:off x="524750" y="2464425"/>
                <a:ext cx="162850" cy="337850"/>
              </a:xfrm>
              <a:custGeom>
                <a:avLst/>
                <a:gdLst/>
                <a:ahLst/>
                <a:cxnLst/>
                <a:rect l="l" t="t" r="r" b="b"/>
                <a:pathLst>
                  <a:path w="6514" h="13514" extrusionOk="0">
                    <a:moveTo>
                      <a:pt x="2525" y="11085"/>
                    </a:moveTo>
                    <a:cubicBezTo>
                      <a:pt x="2799" y="11109"/>
                      <a:pt x="2989" y="11323"/>
                      <a:pt x="2989" y="11585"/>
                    </a:cubicBezTo>
                    <a:cubicBezTo>
                      <a:pt x="2977" y="11835"/>
                      <a:pt x="2763" y="12038"/>
                      <a:pt x="2501" y="12038"/>
                    </a:cubicBezTo>
                    <a:cubicBezTo>
                      <a:pt x="2239" y="12026"/>
                      <a:pt x="2037" y="11823"/>
                      <a:pt x="2037" y="11549"/>
                    </a:cubicBezTo>
                    <a:cubicBezTo>
                      <a:pt x="2049" y="11299"/>
                      <a:pt x="2263" y="11085"/>
                      <a:pt x="2525" y="11085"/>
                    </a:cubicBezTo>
                    <a:close/>
                    <a:moveTo>
                      <a:pt x="4430" y="0"/>
                    </a:moveTo>
                    <a:cubicBezTo>
                      <a:pt x="4430" y="0"/>
                      <a:pt x="1525" y="1489"/>
                      <a:pt x="751" y="5227"/>
                    </a:cubicBezTo>
                    <a:cubicBezTo>
                      <a:pt x="1" y="8942"/>
                      <a:pt x="1632" y="13514"/>
                      <a:pt x="1632" y="13514"/>
                    </a:cubicBezTo>
                    <a:cubicBezTo>
                      <a:pt x="1632" y="13514"/>
                      <a:pt x="4954" y="9978"/>
                      <a:pt x="5728" y="6251"/>
                    </a:cubicBezTo>
                    <a:cubicBezTo>
                      <a:pt x="6513" y="2513"/>
                      <a:pt x="4430" y="0"/>
                      <a:pt x="4430"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67" name="Google Shape;4467;p41"/>
              <p:cNvSpPr/>
              <p:nvPr/>
            </p:nvSpPr>
            <p:spPr>
              <a:xfrm>
                <a:off x="1373675" y="2693625"/>
                <a:ext cx="165525" cy="336375"/>
              </a:xfrm>
              <a:custGeom>
                <a:avLst/>
                <a:gdLst/>
                <a:ahLst/>
                <a:cxnLst/>
                <a:rect l="l" t="t" r="r" b="b"/>
                <a:pathLst>
                  <a:path w="6621" h="13455" extrusionOk="0">
                    <a:moveTo>
                      <a:pt x="4596" y="0"/>
                    </a:moveTo>
                    <a:cubicBezTo>
                      <a:pt x="4596" y="0"/>
                      <a:pt x="1667" y="1429"/>
                      <a:pt x="834" y="5156"/>
                    </a:cubicBezTo>
                    <a:cubicBezTo>
                      <a:pt x="0" y="8870"/>
                      <a:pt x="1560" y="13454"/>
                      <a:pt x="1560" y="13454"/>
                    </a:cubicBezTo>
                    <a:cubicBezTo>
                      <a:pt x="1560" y="13454"/>
                      <a:pt x="4953" y="9978"/>
                      <a:pt x="5787" y="6263"/>
                    </a:cubicBezTo>
                    <a:cubicBezTo>
                      <a:pt x="6620" y="2560"/>
                      <a:pt x="4596" y="0"/>
                      <a:pt x="4596"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68" name="Google Shape;4468;p41"/>
              <p:cNvSpPr/>
              <p:nvPr/>
            </p:nvSpPr>
            <p:spPr>
              <a:xfrm>
                <a:off x="1122750" y="1973950"/>
                <a:ext cx="337275" cy="134475"/>
              </a:xfrm>
              <a:custGeom>
                <a:avLst/>
                <a:gdLst/>
                <a:ahLst/>
                <a:cxnLst/>
                <a:rect l="l" t="t" r="r" b="b"/>
                <a:pathLst>
                  <a:path w="13491" h="5379" extrusionOk="0">
                    <a:moveTo>
                      <a:pt x="6016" y="1"/>
                    </a:moveTo>
                    <a:cubicBezTo>
                      <a:pt x="2934" y="1"/>
                      <a:pt x="0" y="1022"/>
                      <a:pt x="0" y="1022"/>
                    </a:cubicBezTo>
                    <a:cubicBezTo>
                      <a:pt x="0" y="1022"/>
                      <a:pt x="3501" y="4379"/>
                      <a:pt x="7239" y="5189"/>
                    </a:cubicBezTo>
                    <a:cubicBezTo>
                      <a:pt x="7852" y="5323"/>
                      <a:pt x="8433" y="5378"/>
                      <a:pt x="8976" y="5378"/>
                    </a:cubicBezTo>
                    <a:cubicBezTo>
                      <a:pt x="11722" y="5378"/>
                      <a:pt x="13490" y="3951"/>
                      <a:pt x="13490" y="3951"/>
                    </a:cubicBezTo>
                    <a:cubicBezTo>
                      <a:pt x="13490" y="3951"/>
                      <a:pt x="12026" y="1034"/>
                      <a:pt x="8311" y="224"/>
                    </a:cubicBezTo>
                    <a:cubicBezTo>
                      <a:pt x="7566" y="65"/>
                      <a:pt x="6786" y="1"/>
                      <a:pt x="6016"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69" name="Google Shape;4469;p41"/>
              <p:cNvSpPr/>
              <p:nvPr/>
            </p:nvSpPr>
            <p:spPr>
              <a:xfrm>
                <a:off x="941775" y="1584550"/>
                <a:ext cx="147650" cy="339650"/>
              </a:xfrm>
              <a:custGeom>
                <a:avLst/>
                <a:gdLst/>
                <a:ahLst/>
                <a:cxnLst/>
                <a:rect l="l" t="t" r="r" b="b"/>
                <a:pathLst>
                  <a:path w="5906" h="13586" extrusionOk="0">
                    <a:moveTo>
                      <a:pt x="4372" y="3286"/>
                    </a:moveTo>
                    <a:cubicBezTo>
                      <a:pt x="4379" y="3286"/>
                      <a:pt x="4386" y="3286"/>
                      <a:pt x="4394" y="3287"/>
                    </a:cubicBezTo>
                    <a:cubicBezTo>
                      <a:pt x="4834" y="3299"/>
                      <a:pt x="5180" y="3680"/>
                      <a:pt x="5168" y="4108"/>
                    </a:cubicBezTo>
                    <a:cubicBezTo>
                      <a:pt x="5144" y="4541"/>
                      <a:pt x="4787" y="4882"/>
                      <a:pt x="4368" y="4882"/>
                    </a:cubicBezTo>
                    <a:cubicBezTo>
                      <a:pt x="4361" y="4882"/>
                      <a:pt x="4353" y="4882"/>
                      <a:pt x="4346" y="4882"/>
                    </a:cubicBezTo>
                    <a:cubicBezTo>
                      <a:pt x="3918" y="4870"/>
                      <a:pt x="3560" y="4513"/>
                      <a:pt x="3572" y="4061"/>
                    </a:cubicBezTo>
                    <a:cubicBezTo>
                      <a:pt x="3584" y="3627"/>
                      <a:pt x="3941" y="3286"/>
                      <a:pt x="4372" y="3286"/>
                    </a:cubicBezTo>
                    <a:close/>
                    <a:moveTo>
                      <a:pt x="2287" y="6727"/>
                    </a:moveTo>
                    <a:cubicBezTo>
                      <a:pt x="2294" y="6727"/>
                      <a:pt x="2302" y="6727"/>
                      <a:pt x="2310" y="6728"/>
                    </a:cubicBezTo>
                    <a:cubicBezTo>
                      <a:pt x="2739" y="6739"/>
                      <a:pt x="3060" y="7097"/>
                      <a:pt x="3048" y="7525"/>
                    </a:cubicBezTo>
                    <a:cubicBezTo>
                      <a:pt x="3037" y="7958"/>
                      <a:pt x="2692" y="8276"/>
                      <a:pt x="2274" y="8276"/>
                    </a:cubicBezTo>
                    <a:cubicBezTo>
                      <a:pt x="2266" y="8276"/>
                      <a:pt x="2258" y="8276"/>
                      <a:pt x="2251" y="8275"/>
                    </a:cubicBezTo>
                    <a:cubicBezTo>
                      <a:pt x="1834" y="8263"/>
                      <a:pt x="1501" y="7906"/>
                      <a:pt x="1501" y="7466"/>
                    </a:cubicBezTo>
                    <a:cubicBezTo>
                      <a:pt x="1512" y="7045"/>
                      <a:pt x="1857" y="6727"/>
                      <a:pt x="2287" y="6727"/>
                    </a:cubicBezTo>
                    <a:close/>
                    <a:moveTo>
                      <a:pt x="3108" y="9156"/>
                    </a:moveTo>
                    <a:lnTo>
                      <a:pt x="3941" y="9180"/>
                    </a:lnTo>
                    <a:cubicBezTo>
                      <a:pt x="3882" y="9359"/>
                      <a:pt x="3715" y="9490"/>
                      <a:pt x="3513" y="9490"/>
                    </a:cubicBezTo>
                    <a:cubicBezTo>
                      <a:pt x="3322" y="9478"/>
                      <a:pt x="3156" y="9347"/>
                      <a:pt x="3108" y="9156"/>
                    </a:cubicBezTo>
                    <a:close/>
                    <a:moveTo>
                      <a:pt x="2144" y="1"/>
                    </a:moveTo>
                    <a:cubicBezTo>
                      <a:pt x="2144" y="1"/>
                      <a:pt x="0" y="2453"/>
                      <a:pt x="667" y="6204"/>
                    </a:cubicBezTo>
                    <a:cubicBezTo>
                      <a:pt x="846" y="7204"/>
                      <a:pt x="1203" y="8192"/>
                      <a:pt x="1632" y="9109"/>
                    </a:cubicBezTo>
                    <a:cubicBezTo>
                      <a:pt x="2822" y="11621"/>
                      <a:pt x="4549" y="13586"/>
                      <a:pt x="4549" y="13586"/>
                    </a:cubicBezTo>
                    <a:cubicBezTo>
                      <a:pt x="4549" y="13586"/>
                      <a:pt x="5322" y="11633"/>
                      <a:pt x="5668" y="9240"/>
                    </a:cubicBezTo>
                    <a:cubicBezTo>
                      <a:pt x="5846" y="7990"/>
                      <a:pt x="5906" y="6608"/>
                      <a:pt x="5668" y="5311"/>
                    </a:cubicBezTo>
                    <a:cubicBezTo>
                      <a:pt x="5001" y="1560"/>
                      <a:pt x="2144" y="1"/>
                      <a:pt x="2144"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70" name="Google Shape;4470;p41"/>
              <p:cNvSpPr/>
              <p:nvPr/>
            </p:nvSpPr>
            <p:spPr>
              <a:xfrm>
                <a:off x="1605850" y="2227775"/>
                <a:ext cx="207175" cy="294725"/>
              </a:xfrm>
              <a:custGeom>
                <a:avLst/>
                <a:gdLst/>
                <a:ahLst/>
                <a:cxnLst/>
                <a:rect l="l" t="t" r="r" b="b"/>
                <a:pathLst>
                  <a:path w="8287" h="11789" extrusionOk="0">
                    <a:moveTo>
                      <a:pt x="8275" y="1"/>
                    </a:moveTo>
                    <a:lnTo>
                      <a:pt x="8275" y="1"/>
                    </a:lnTo>
                    <a:cubicBezTo>
                      <a:pt x="8275" y="1"/>
                      <a:pt x="5906" y="1203"/>
                      <a:pt x="3882" y="3156"/>
                    </a:cubicBezTo>
                    <a:cubicBezTo>
                      <a:pt x="3167" y="3847"/>
                      <a:pt x="2501" y="4621"/>
                      <a:pt x="1977" y="5466"/>
                    </a:cubicBezTo>
                    <a:cubicBezTo>
                      <a:pt x="0" y="8716"/>
                      <a:pt x="1108" y="11788"/>
                      <a:pt x="1108" y="11788"/>
                    </a:cubicBezTo>
                    <a:cubicBezTo>
                      <a:pt x="1108" y="11788"/>
                      <a:pt x="2274" y="11621"/>
                      <a:pt x="3632" y="10788"/>
                    </a:cubicBezTo>
                    <a:cubicBezTo>
                      <a:pt x="4525" y="10252"/>
                      <a:pt x="5525" y="9407"/>
                      <a:pt x="6311" y="8109"/>
                    </a:cubicBezTo>
                    <a:cubicBezTo>
                      <a:pt x="8287" y="4859"/>
                      <a:pt x="8275" y="1"/>
                      <a:pt x="8275"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71" name="Google Shape;4471;p41"/>
              <p:cNvSpPr/>
              <p:nvPr/>
            </p:nvSpPr>
            <p:spPr>
              <a:xfrm>
                <a:off x="2395825" y="2526325"/>
                <a:ext cx="164025" cy="336975"/>
              </a:xfrm>
              <a:custGeom>
                <a:avLst/>
                <a:gdLst/>
                <a:ahLst/>
                <a:cxnLst/>
                <a:rect l="l" t="t" r="r" b="b"/>
                <a:pathLst>
                  <a:path w="6561" h="13479" extrusionOk="0">
                    <a:moveTo>
                      <a:pt x="4191" y="7776"/>
                    </a:moveTo>
                    <a:cubicBezTo>
                      <a:pt x="4346" y="7799"/>
                      <a:pt x="4441" y="7895"/>
                      <a:pt x="4430" y="8038"/>
                    </a:cubicBezTo>
                    <a:cubicBezTo>
                      <a:pt x="4430" y="8168"/>
                      <a:pt x="4310" y="8276"/>
                      <a:pt x="4180" y="8276"/>
                    </a:cubicBezTo>
                    <a:cubicBezTo>
                      <a:pt x="4049" y="8276"/>
                      <a:pt x="3941" y="8157"/>
                      <a:pt x="3941" y="8014"/>
                    </a:cubicBezTo>
                    <a:cubicBezTo>
                      <a:pt x="3941" y="7883"/>
                      <a:pt x="4060" y="7776"/>
                      <a:pt x="4191" y="7776"/>
                    </a:cubicBezTo>
                    <a:close/>
                    <a:moveTo>
                      <a:pt x="2048" y="1"/>
                    </a:moveTo>
                    <a:cubicBezTo>
                      <a:pt x="2048" y="1"/>
                      <a:pt x="0" y="2525"/>
                      <a:pt x="798" y="6252"/>
                    </a:cubicBezTo>
                    <a:cubicBezTo>
                      <a:pt x="1608" y="9966"/>
                      <a:pt x="4953" y="13479"/>
                      <a:pt x="4953" y="13479"/>
                    </a:cubicBezTo>
                    <a:cubicBezTo>
                      <a:pt x="4953" y="13479"/>
                      <a:pt x="6561" y="8895"/>
                      <a:pt x="5763" y="5180"/>
                    </a:cubicBezTo>
                    <a:cubicBezTo>
                      <a:pt x="4965" y="1453"/>
                      <a:pt x="2048" y="1"/>
                      <a:pt x="2048"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72" name="Google Shape;4472;p41"/>
              <p:cNvSpPr/>
              <p:nvPr/>
            </p:nvSpPr>
            <p:spPr>
              <a:xfrm>
                <a:off x="3248600" y="2281650"/>
                <a:ext cx="207200" cy="294725"/>
              </a:xfrm>
              <a:custGeom>
                <a:avLst/>
                <a:gdLst/>
                <a:ahLst/>
                <a:cxnLst/>
                <a:rect l="l" t="t" r="r" b="b"/>
                <a:pathLst>
                  <a:path w="8288" h="11789" extrusionOk="0">
                    <a:moveTo>
                      <a:pt x="8276" y="1"/>
                    </a:moveTo>
                    <a:cubicBezTo>
                      <a:pt x="8275" y="1"/>
                      <a:pt x="5906" y="1215"/>
                      <a:pt x="3882" y="3156"/>
                    </a:cubicBezTo>
                    <a:cubicBezTo>
                      <a:pt x="3168" y="3847"/>
                      <a:pt x="2501" y="4621"/>
                      <a:pt x="1977" y="5466"/>
                    </a:cubicBezTo>
                    <a:cubicBezTo>
                      <a:pt x="1" y="8728"/>
                      <a:pt x="1096" y="11788"/>
                      <a:pt x="1096" y="11788"/>
                    </a:cubicBezTo>
                    <a:cubicBezTo>
                      <a:pt x="1096" y="11788"/>
                      <a:pt x="2263" y="11645"/>
                      <a:pt x="3632" y="10812"/>
                    </a:cubicBezTo>
                    <a:cubicBezTo>
                      <a:pt x="4537" y="10264"/>
                      <a:pt x="5525" y="9407"/>
                      <a:pt x="6311" y="8121"/>
                    </a:cubicBezTo>
                    <a:cubicBezTo>
                      <a:pt x="8288" y="4859"/>
                      <a:pt x="8276" y="1"/>
                      <a:pt x="8276"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73" name="Google Shape;4473;p41"/>
              <p:cNvSpPr/>
              <p:nvPr/>
            </p:nvSpPr>
            <p:spPr>
              <a:xfrm>
                <a:off x="1742475" y="3197975"/>
                <a:ext cx="342325" cy="129400"/>
              </a:xfrm>
              <a:custGeom>
                <a:avLst/>
                <a:gdLst/>
                <a:ahLst/>
                <a:cxnLst/>
                <a:rect l="l" t="t" r="r" b="b"/>
                <a:pathLst>
                  <a:path w="13693" h="5176" extrusionOk="0">
                    <a:moveTo>
                      <a:pt x="10866" y="2840"/>
                    </a:moveTo>
                    <a:cubicBezTo>
                      <a:pt x="10879" y="2840"/>
                      <a:pt x="10893" y="2840"/>
                      <a:pt x="10906" y="2841"/>
                    </a:cubicBezTo>
                    <a:cubicBezTo>
                      <a:pt x="11311" y="2853"/>
                      <a:pt x="11633" y="3198"/>
                      <a:pt x="11621" y="3591"/>
                    </a:cubicBezTo>
                    <a:cubicBezTo>
                      <a:pt x="11609" y="3982"/>
                      <a:pt x="11286" y="4307"/>
                      <a:pt x="10900" y="4307"/>
                    </a:cubicBezTo>
                    <a:cubicBezTo>
                      <a:pt x="10886" y="4307"/>
                      <a:pt x="10872" y="4306"/>
                      <a:pt x="10859" y="4305"/>
                    </a:cubicBezTo>
                    <a:cubicBezTo>
                      <a:pt x="10466" y="4305"/>
                      <a:pt x="10132" y="3972"/>
                      <a:pt x="10144" y="3555"/>
                    </a:cubicBezTo>
                    <a:cubicBezTo>
                      <a:pt x="10167" y="3164"/>
                      <a:pt x="10479" y="2840"/>
                      <a:pt x="10866" y="2840"/>
                    </a:cubicBezTo>
                    <a:close/>
                    <a:moveTo>
                      <a:pt x="5079" y="1"/>
                    </a:moveTo>
                    <a:cubicBezTo>
                      <a:pt x="1910" y="1"/>
                      <a:pt x="0" y="1853"/>
                      <a:pt x="0" y="1853"/>
                    </a:cubicBezTo>
                    <a:cubicBezTo>
                      <a:pt x="0" y="1853"/>
                      <a:pt x="1715" y="4627"/>
                      <a:pt x="5489" y="5103"/>
                    </a:cubicBezTo>
                    <a:cubicBezTo>
                      <a:pt x="5890" y="5153"/>
                      <a:pt x="6297" y="5176"/>
                      <a:pt x="6706" y="5176"/>
                    </a:cubicBezTo>
                    <a:cubicBezTo>
                      <a:pt x="10161" y="5176"/>
                      <a:pt x="13692" y="3567"/>
                      <a:pt x="13692" y="3567"/>
                    </a:cubicBezTo>
                    <a:cubicBezTo>
                      <a:pt x="13692" y="3567"/>
                      <a:pt x="9894" y="531"/>
                      <a:pt x="6120" y="67"/>
                    </a:cubicBezTo>
                    <a:cubicBezTo>
                      <a:pt x="5759" y="21"/>
                      <a:pt x="5412" y="1"/>
                      <a:pt x="5079"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74" name="Google Shape;4474;p41"/>
              <p:cNvSpPr/>
              <p:nvPr/>
            </p:nvSpPr>
            <p:spPr>
              <a:xfrm>
                <a:off x="2166925" y="2518300"/>
                <a:ext cx="163150" cy="337850"/>
              </a:xfrm>
              <a:custGeom>
                <a:avLst/>
                <a:gdLst/>
                <a:ahLst/>
                <a:cxnLst/>
                <a:rect l="l" t="t" r="r" b="b"/>
                <a:pathLst>
                  <a:path w="6526" h="13514" extrusionOk="0">
                    <a:moveTo>
                      <a:pt x="2560" y="11109"/>
                    </a:moveTo>
                    <a:cubicBezTo>
                      <a:pt x="2810" y="11121"/>
                      <a:pt x="3025" y="11335"/>
                      <a:pt x="3025" y="11597"/>
                    </a:cubicBezTo>
                    <a:cubicBezTo>
                      <a:pt x="3001" y="11847"/>
                      <a:pt x="2798" y="12061"/>
                      <a:pt x="2537" y="12061"/>
                    </a:cubicBezTo>
                    <a:cubicBezTo>
                      <a:pt x="2263" y="12049"/>
                      <a:pt x="2060" y="11823"/>
                      <a:pt x="2072" y="11573"/>
                    </a:cubicBezTo>
                    <a:cubicBezTo>
                      <a:pt x="2084" y="11311"/>
                      <a:pt x="2287" y="11109"/>
                      <a:pt x="2560" y="11109"/>
                    </a:cubicBezTo>
                    <a:close/>
                    <a:moveTo>
                      <a:pt x="4453" y="0"/>
                    </a:moveTo>
                    <a:cubicBezTo>
                      <a:pt x="4453" y="0"/>
                      <a:pt x="1548" y="1489"/>
                      <a:pt x="774" y="5227"/>
                    </a:cubicBezTo>
                    <a:cubicBezTo>
                      <a:pt x="1" y="8966"/>
                      <a:pt x="1655" y="13514"/>
                      <a:pt x="1655" y="13514"/>
                    </a:cubicBezTo>
                    <a:cubicBezTo>
                      <a:pt x="1655" y="13514"/>
                      <a:pt x="4989" y="9990"/>
                      <a:pt x="5751" y="6251"/>
                    </a:cubicBezTo>
                    <a:cubicBezTo>
                      <a:pt x="6525" y="2524"/>
                      <a:pt x="4453" y="0"/>
                      <a:pt x="4453"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75" name="Google Shape;4475;p41"/>
              <p:cNvSpPr/>
              <p:nvPr/>
            </p:nvSpPr>
            <p:spPr>
              <a:xfrm>
                <a:off x="3016425" y="2748075"/>
                <a:ext cx="165525" cy="336375"/>
              </a:xfrm>
              <a:custGeom>
                <a:avLst/>
                <a:gdLst/>
                <a:ahLst/>
                <a:cxnLst/>
                <a:rect l="l" t="t" r="r" b="b"/>
                <a:pathLst>
                  <a:path w="6621" h="13455" extrusionOk="0">
                    <a:moveTo>
                      <a:pt x="4597" y="1"/>
                    </a:moveTo>
                    <a:cubicBezTo>
                      <a:pt x="4597" y="1"/>
                      <a:pt x="1668" y="1430"/>
                      <a:pt x="834" y="5144"/>
                    </a:cubicBezTo>
                    <a:cubicBezTo>
                      <a:pt x="1" y="8871"/>
                      <a:pt x="1561" y="13455"/>
                      <a:pt x="1561" y="13455"/>
                    </a:cubicBezTo>
                    <a:cubicBezTo>
                      <a:pt x="1561" y="13455"/>
                      <a:pt x="4954" y="9966"/>
                      <a:pt x="5787" y="6264"/>
                    </a:cubicBezTo>
                    <a:cubicBezTo>
                      <a:pt x="6621" y="2561"/>
                      <a:pt x="4597" y="1"/>
                      <a:pt x="4597"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76" name="Google Shape;4476;p41"/>
              <p:cNvSpPr/>
              <p:nvPr/>
            </p:nvSpPr>
            <p:spPr>
              <a:xfrm>
                <a:off x="2766100" y="2028275"/>
                <a:ext cx="336975" cy="134225"/>
              </a:xfrm>
              <a:custGeom>
                <a:avLst/>
                <a:gdLst/>
                <a:ahLst/>
                <a:cxnLst/>
                <a:rect l="l" t="t" r="r" b="b"/>
                <a:pathLst>
                  <a:path w="13479" h="5369" extrusionOk="0">
                    <a:moveTo>
                      <a:pt x="5982" y="1"/>
                    </a:moveTo>
                    <a:cubicBezTo>
                      <a:pt x="2917" y="1"/>
                      <a:pt x="1" y="1016"/>
                      <a:pt x="1" y="1016"/>
                    </a:cubicBezTo>
                    <a:cubicBezTo>
                      <a:pt x="1" y="1016"/>
                      <a:pt x="3477" y="4361"/>
                      <a:pt x="7216" y="5183"/>
                    </a:cubicBezTo>
                    <a:cubicBezTo>
                      <a:pt x="7825" y="5314"/>
                      <a:pt x="8402" y="5368"/>
                      <a:pt x="8942" y="5368"/>
                    </a:cubicBezTo>
                    <a:cubicBezTo>
                      <a:pt x="11697" y="5368"/>
                      <a:pt x="13479" y="3945"/>
                      <a:pt x="13479" y="3945"/>
                    </a:cubicBezTo>
                    <a:cubicBezTo>
                      <a:pt x="13479" y="3945"/>
                      <a:pt x="12026" y="1028"/>
                      <a:pt x="8299" y="230"/>
                    </a:cubicBezTo>
                    <a:cubicBezTo>
                      <a:pt x="7548" y="66"/>
                      <a:pt x="6760" y="1"/>
                      <a:pt x="5982"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77" name="Google Shape;4477;p41"/>
              <p:cNvSpPr/>
              <p:nvPr/>
            </p:nvSpPr>
            <p:spPr>
              <a:xfrm>
                <a:off x="2584250" y="1638425"/>
                <a:ext cx="147950" cy="339650"/>
              </a:xfrm>
              <a:custGeom>
                <a:avLst/>
                <a:gdLst/>
                <a:ahLst/>
                <a:cxnLst/>
                <a:rect l="l" t="t" r="r" b="b"/>
                <a:pathLst>
                  <a:path w="5918" h="13586" extrusionOk="0">
                    <a:moveTo>
                      <a:pt x="4352" y="3309"/>
                    </a:moveTo>
                    <a:cubicBezTo>
                      <a:pt x="4366" y="3309"/>
                      <a:pt x="4379" y="3310"/>
                      <a:pt x="4393" y="3310"/>
                    </a:cubicBezTo>
                    <a:cubicBezTo>
                      <a:pt x="4846" y="3322"/>
                      <a:pt x="5191" y="3691"/>
                      <a:pt x="5167" y="4120"/>
                    </a:cubicBezTo>
                    <a:cubicBezTo>
                      <a:pt x="5156" y="4558"/>
                      <a:pt x="4810" y="4895"/>
                      <a:pt x="4400" y="4895"/>
                    </a:cubicBezTo>
                    <a:cubicBezTo>
                      <a:pt x="4386" y="4895"/>
                      <a:pt x="4372" y="4895"/>
                      <a:pt x="4358" y="4894"/>
                    </a:cubicBezTo>
                    <a:cubicBezTo>
                      <a:pt x="3905" y="4882"/>
                      <a:pt x="3560" y="4513"/>
                      <a:pt x="3584" y="4084"/>
                    </a:cubicBezTo>
                    <a:cubicBezTo>
                      <a:pt x="3595" y="3647"/>
                      <a:pt x="3941" y="3309"/>
                      <a:pt x="4352" y="3309"/>
                    </a:cubicBezTo>
                    <a:close/>
                    <a:moveTo>
                      <a:pt x="2288" y="6739"/>
                    </a:moveTo>
                    <a:cubicBezTo>
                      <a:pt x="2295" y="6739"/>
                      <a:pt x="2302" y="6739"/>
                      <a:pt x="2310" y="6739"/>
                    </a:cubicBezTo>
                    <a:cubicBezTo>
                      <a:pt x="2750" y="6763"/>
                      <a:pt x="3072" y="7120"/>
                      <a:pt x="3060" y="7549"/>
                    </a:cubicBezTo>
                    <a:cubicBezTo>
                      <a:pt x="3048" y="7963"/>
                      <a:pt x="2715" y="8288"/>
                      <a:pt x="2295" y="8288"/>
                    </a:cubicBezTo>
                    <a:cubicBezTo>
                      <a:pt x="2280" y="8288"/>
                      <a:pt x="2265" y="8288"/>
                      <a:pt x="2250" y="8287"/>
                    </a:cubicBezTo>
                    <a:cubicBezTo>
                      <a:pt x="1834" y="8263"/>
                      <a:pt x="1500" y="7906"/>
                      <a:pt x="1512" y="7490"/>
                    </a:cubicBezTo>
                    <a:cubicBezTo>
                      <a:pt x="1524" y="7068"/>
                      <a:pt x="1869" y="6739"/>
                      <a:pt x="2288" y="6739"/>
                    </a:cubicBezTo>
                    <a:close/>
                    <a:moveTo>
                      <a:pt x="1886" y="9116"/>
                    </a:moveTo>
                    <a:lnTo>
                      <a:pt x="3953" y="9180"/>
                    </a:lnTo>
                    <a:cubicBezTo>
                      <a:pt x="3893" y="9359"/>
                      <a:pt x="3727" y="9502"/>
                      <a:pt x="3512" y="9502"/>
                    </a:cubicBezTo>
                    <a:cubicBezTo>
                      <a:pt x="3310" y="9502"/>
                      <a:pt x="3155" y="9347"/>
                      <a:pt x="3120" y="9156"/>
                    </a:cubicBezTo>
                    <a:lnTo>
                      <a:pt x="1886" y="9116"/>
                    </a:lnTo>
                    <a:close/>
                    <a:moveTo>
                      <a:pt x="2143" y="1"/>
                    </a:moveTo>
                    <a:cubicBezTo>
                      <a:pt x="2143" y="1"/>
                      <a:pt x="0" y="2453"/>
                      <a:pt x="679" y="6204"/>
                    </a:cubicBezTo>
                    <a:cubicBezTo>
                      <a:pt x="857" y="7204"/>
                      <a:pt x="1215" y="8204"/>
                      <a:pt x="1643" y="9109"/>
                    </a:cubicBezTo>
                    <a:lnTo>
                      <a:pt x="1655" y="9109"/>
                    </a:lnTo>
                    <a:lnTo>
                      <a:pt x="1655" y="9109"/>
                    </a:lnTo>
                    <a:cubicBezTo>
                      <a:pt x="2846" y="11645"/>
                      <a:pt x="4572" y="13586"/>
                      <a:pt x="4572" y="13586"/>
                    </a:cubicBezTo>
                    <a:cubicBezTo>
                      <a:pt x="4572" y="13586"/>
                      <a:pt x="5334" y="11645"/>
                      <a:pt x="5679" y="9240"/>
                    </a:cubicBezTo>
                    <a:cubicBezTo>
                      <a:pt x="5858" y="7990"/>
                      <a:pt x="5917" y="6609"/>
                      <a:pt x="5679" y="5311"/>
                    </a:cubicBezTo>
                    <a:cubicBezTo>
                      <a:pt x="5013" y="1560"/>
                      <a:pt x="2143" y="1"/>
                      <a:pt x="2143"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78" name="Google Shape;4478;p41"/>
              <p:cNvSpPr/>
              <p:nvPr/>
            </p:nvSpPr>
            <p:spPr>
              <a:xfrm>
                <a:off x="4038600" y="2580200"/>
                <a:ext cx="164325" cy="336975"/>
              </a:xfrm>
              <a:custGeom>
                <a:avLst/>
                <a:gdLst/>
                <a:ahLst/>
                <a:cxnLst/>
                <a:rect l="l" t="t" r="r" b="b"/>
                <a:pathLst>
                  <a:path w="6573" h="13479" extrusionOk="0">
                    <a:moveTo>
                      <a:pt x="4203" y="7799"/>
                    </a:moveTo>
                    <a:cubicBezTo>
                      <a:pt x="4346" y="7799"/>
                      <a:pt x="4441" y="7918"/>
                      <a:pt x="4441" y="8049"/>
                    </a:cubicBezTo>
                    <a:cubicBezTo>
                      <a:pt x="4441" y="8180"/>
                      <a:pt x="4322" y="8288"/>
                      <a:pt x="4191" y="8288"/>
                    </a:cubicBezTo>
                    <a:cubicBezTo>
                      <a:pt x="4036" y="8276"/>
                      <a:pt x="3941" y="8169"/>
                      <a:pt x="3953" y="8038"/>
                    </a:cubicBezTo>
                    <a:cubicBezTo>
                      <a:pt x="3953" y="7907"/>
                      <a:pt x="4072" y="7799"/>
                      <a:pt x="4203" y="7799"/>
                    </a:cubicBezTo>
                    <a:close/>
                    <a:moveTo>
                      <a:pt x="2048" y="1"/>
                    </a:moveTo>
                    <a:cubicBezTo>
                      <a:pt x="2048" y="1"/>
                      <a:pt x="0" y="2525"/>
                      <a:pt x="798" y="6252"/>
                    </a:cubicBezTo>
                    <a:cubicBezTo>
                      <a:pt x="1607" y="9966"/>
                      <a:pt x="4953" y="13479"/>
                      <a:pt x="4953" y="13479"/>
                    </a:cubicBezTo>
                    <a:cubicBezTo>
                      <a:pt x="4953" y="13479"/>
                      <a:pt x="6572" y="8931"/>
                      <a:pt x="5775" y="5192"/>
                    </a:cubicBezTo>
                    <a:cubicBezTo>
                      <a:pt x="4965" y="1477"/>
                      <a:pt x="2048" y="1"/>
                      <a:pt x="2048"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79" name="Google Shape;4479;p41"/>
              <p:cNvSpPr/>
              <p:nvPr/>
            </p:nvSpPr>
            <p:spPr>
              <a:xfrm>
                <a:off x="3384625" y="3252375"/>
                <a:ext cx="342350" cy="129175"/>
              </a:xfrm>
              <a:custGeom>
                <a:avLst/>
                <a:gdLst/>
                <a:ahLst/>
                <a:cxnLst/>
                <a:rect l="l" t="t" r="r" b="b"/>
                <a:pathLst>
                  <a:path w="13694" h="5167" extrusionOk="0">
                    <a:moveTo>
                      <a:pt x="10908" y="2843"/>
                    </a:moveTo>
                    <a:cubicBezTo>
                      <a:pt x="10916" y="2843"/>
                      <a:pt x="10923" y="2843"/>
                      <a:pt x="10931" y="2844"/>
                    </a:cubicBezTo>
                    <a:cubicBezTo>
                      <a:pt x="11336" y="2868"/>
                      <a:pt x="11657" y="3201"/>
                      <a:pt x="11645" y="3606"/>
                    </a:cubicBezTo>
                    <a:cubicBezTo>
                      <a:pt x="11634" y="4003"/>
                      <a:pt x="11300" y="4320"/>
                      <a:pt x="10905" y="4320"/>
                    </a:cubicBezTo>
                    <a:cubicBezTo>
                      <a:pt x="10898" y="4320"/>
                      <a:pt x="10891" y="4320"/>
                      <a:pt x="10883" y="4320"/>
                    </a:cubicBezTo>
                    <a:cubicBezTo>
                      <a:pt x="10478" y="4308"/>
                      <a:pt x="10157" y="3963"/>
                      <a:pt x="10169" y="3558"/>
                    </a:cubicBezTo>
                    <a:cubicBezTo>
                      <a:pt x="10181" y="3149"/>
                      <a:pt x="10513" y="2843"/>
                      <a:pt x="10908" y="2843"/>
                    </a:cubicBezTo>
                    <a:close/>
                    <a:moveTo>
                      <a:pt x="5067" y="1"/>
                    </a:moveTo>
                    <a:cubicBezTo>
                      <a:pt x="1924" y="1"/>
                      <a:pt x="1" y="1855"/>
                      <a:pt x="1" y="1855"/>
                    </a:cubicBezTo>
                    <a:cubicBezTo>
                      <a:pt x="1" y="1855"/>
                      <a:pt x="1715" y="4618"/>
                      <a:pt x="5502" y="5094"/>
                    </a:cubicBezTo>
                    <a:cubicBezTo>
                      <a:pt x="5901" y="5144"/>
                      <a:pt x="6308" y="5167"/>
                      <a:pt x="6715" y="5167"/>
                    </a:cubicBezTo>
                    <a:cubicBezTo>
                      <a:pt x="10161" y="5167"/>
                      <a:pt x="13693" y="3558"/>
                      <a:pt x="13693" y="3558"/>
                    </a:cubicBezTo>
                    <a:cubicBezTo>
                      <a:pt x="13693" y="3558"/>
                      <a:pt x="9907" y="522"/>
                      <a:pt x="6121" y="70"/>
                    </a:cubicBezTo>
                    <a:cubicBezTo>
                      <a:pt x="5756" y="22"/>
                      <a:pt x="5405" y="1"/>
                      <a:pt x="5067"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80" name="Google Shape;4480;p41"/>
              <p:cNvSpPr/>
              <p:nvPr/>
            </p:nvSpPr>
            <p:spPr>
              <a:xfrm>
                <a:off x="3809700" y="2572775"/>
                <a:ext cx="162825" cy="337850"/>
              </a:xfrm>
              <a:custGeom>
                <a:avLst/>
                <a:gdLst/>
                <a:ahLst/>
                <a:cxnLst/>
                <a:rect l="l" t="t" r="r" b="b"/>
                <a:pathLst>
                  <a:path w="6513" h="13514" extrusionOk="0">
                    <a:moveTo>
                      <a:pt x="2548" y="11097"/>
                    </a:moveTo>
                    <a:cubicBezTo>
                      <a:pt x="2810" y="11121"/>
                      <a:pt x="3000" y="11323"/>
                      <a:pt x="3000" y="11585"/>
                    </a:cubicBezTo>
                    <a:cubicBezTo>
                      <a:pt x="2989" y="11847"/>
                      <a:pt x="2786" y="12049"/>
                      <a:pt x="2512" y="12049"/>
                    </a:cubicBezTo>
                    <a:cubicBezTo>
                      <a:pt x="2262" y="12037"/>
                      <a:pt x="2048" y="11835"/>
                      <a:pt x="2048" y="11561"/>
                    </a:cubicBezTo>
                    <a:cubicBezTo>
                      <a:pt x="2072" y="11311"/>
                      <a:pt x="2274" y="11097"/>
                      <a:pt x="2548" y="11097"/>
                    </a:cubicBezTo>
                    <a:close/>
                    <a:moveTo>
                      <a:pt x="4453" y="0"/>
                    </a:moveTo>
                    <a:cubicBezTo>
                      <a:pt x="4453" y="0"/>
                      <a:pt x="1548" y="1488"/>
                      <a:pt x="774" y="5227"/>
                    </a:cubicBezTo>
                    <a:cubicBezTo>
                      <a:pt x="0" y="8954"/>
                      <a:pt x="1643" y="13514"/>
                      <a:pt x="1643" y="13514"/>
                    </a:cubicBezTo>
                    <a:cubicBezTo>
                      <a:pt x="1643" y="13514"/>
                      <a:pt x="4965" y="9966"/>
                      <a:pt x="5739" y="6251"/>
                    </a:cubicBezTo>
                    <a:cubicBezTo>
                      <a:pt x="6513" y="2512"/>
                      <a:pt x="4453" y="0"/>
                      <a:pt x="4453"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81" name="Google Shape;4481;p41"/>
              <p:cNvSpPr/>
              <p:nvPr/>
            </p:nvSpPr>
            <p:spPr>
              <a:xfrm>
                <a:off x="4659200" y="2802250"/>
                <a:ext cx="165525" cy="336375"/>
              </a:xfrm>
              <a:custGeom>
                <a:avLst/>
                <a:gdLst/>
                <a:ahLst/>
                <a:cxnLst/>
                <a:rect l="l" t="t" r="r" b="b"/>
                <a:pathLst>
                  <a:path w="6621" h="13455" extrusionOk="0">
                    <a:moveTo>
                      <a:pt x="4596" y="1"/>
                    </a:moveTo>
                    <a:cubicBezTo>
                      <a:pt x="4596" y="1"/>
                      <a:pt x="1656" y="1430"/>
                      <a:pt x="834" y="5156"/>
                    </a:cubicBezTo>
                    <a:cubicBezTo>
                      <a:pt x="1" y="8871"/>
                      <a:pt x="1560" y="13455"/>
                      <a:pt x="1560" y="13455"/>
                    </a:cubicBezTo>
                    <a:cubicBezTo>
                      <a:pt x="1560" y="13455"/>
                      <a:pt x="4954" y="9978"/>
                      <a:pt x="5787" y="6264"/>
                    </a:cubicBezTo>
                    <a:cubicBezTo>
                      <a:pt x="6620" y="2549"/>
                      <a:pt x="4596" y="1"/>
                      <a:pt x="4596"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82" name="Google Shape;4482;p41"/>
              <p:cNvSpPr/>
              <p:nvPr/>
            </p:nvSpPr>
            <p:spPr>
              <a:xfrm>
                <a:off x="4408275" y="2082600"/>
                <a:ext cx="336975" cy="134375"/>
              </a:xfrm>
              <a:custGeom>
                <a:avLst/>
                <a:gdLst/>
                <a:ahLst/>
                <a:cxnLst/>
                <a:rect l="l" t="t" r="r" b="b"/>
                <a:pathLst>
                  <a:path w="13479" h="5375" extrusionOk="0">
                    <a:moveTo>
                      <a:pt x="6010" y="1"/>
                    </a:moveTo>
                    <a:cubicBezTo>
                      <a:pt x="2934" y="1"/>
                      <a:pt x="1" y="1022"/>
                      <a:pt x="1" y="1022"/>
                    </a:cubicBezTo>
                    <a:cubicBezTo>
                      <a:pt x="1" y="1022"/>
                      <a:pt x="3501" y="4367"/>
                      <a:pt x="7216" y="5189"/>
                    </a:cubicBezTo>
                    <a:cubicBezTo>
                      <a:pt x="7826" y="5319"/>
                      <a:pt x="8405" y="5374"/>
                      <a:pt x="8945" y="5374"/>
                    </a:cubicBezTo>
                    <a:cubicBezTo>
                      <a:pt x="11705" y="5374"/>
                      <a:pt x="13478" y="3951"/>
                      <a:pt x="13478" y="3951"/>
                    </a:cubicBezTo>
                    <a:cubicBezTo>
                      <a:pt x="13478" y="3951"/>
                      <a:pt x="12026" y="1033"/>
                      <a:pt x="8299" y="224"/>
                    </a:cubicBezTo>
                    <a:cubicBezTo>
                      <a:pt x="7556" y="64"/>
                      <a:pt x="6779" y="1"/>
                      <a:pt x="6010"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83" name="Google Shape;4483;p41"/>
              <p:cNvSpPr/>
              <p:nvPr/>
            </p:nvSpPr>
            <p:spPr>
              <a:xfrm>
                <a:off x="4173125" y="3335350"/>
                <a:ext cx="147375" cy="339950"/>
              </a:xfrm>
              <a:custGeom>
                <a:avLst/>
                <a:gdLst/>
                <a:ahLst/>
                <a:cxnLst/>
                <a:rect l="l" t="t" r="r" b="b"/>
                <a:pathLst>
                  <a:path w="5895" h="13598" extrusionOk="0">
                    <a:moveTo>
                      <a:pt x="4339" y="3298"/>
                    </a:moveTo>
                    <a:cubicBezTo>
                      <a:pt x="4353" y="3298"/>
                      <a:pt x="4368" y="3298"/>
                      <a:pt x="4382" y="3299"/>
                    </a:cubicBezTo>
                    <a:cubicBezTo>
                      <a:pt x="4823" y="3311"/>
                      <a:pt x="5168" y="3680"/>
                      <a:pt x="5156" y="4109"/>
                    </a:cubicBezTo>
                    <a:cubicBezTo>
                      <a:pt x="5133" y="4546"/>
                      <a:pt x="4787" y="4884"/>
                      <a:pt x="4376" y="4884"/>
                    </a:cubicBezTo>
                    <a:cubicBezTo>
                      <a:pt x="4362" y="4884"/>
                      <a:pt x="4348" y="4883"/>
                      <a:pt x="4335" y="4883"/>
                    </a:cubicBezTo>
                    <a:cubicBezTo>
                      <a:pt x="3906" y="4883"/>
                      <a:pt x="3549" y="4513"/>
                      <a:pt x="3561" y="4073"/>
                    </a:cubicBezTo>
                    <a:cubicBezTo>
                      <a:pt x="3572" y="3635"/>
                      <a:pt x="3918" y="3298"/>
                      <a:pt x="4339" y="3298"/>
                    </a:cubicBezTo>
                    <a:close/>
                    <a:moveTo>
                      <a:pt x="2288" y="6728"/>
                    </a:moveTo>
                    <a:cubicBezTo>
                      <a:pt x="2295" y="6728"/>
                      <a:pt x="2303" y="6728"/>
                      <a:pt x="2310" y="6728"/>
                    </a:cubicBezTo>
                    <a:cubicBezTo>
                      <a:pt x="2727" y="6752"/>
                      <a:pt x="3072" y="7109"/>
                      <a:pt x="3049" y="7538"/>
                    </a:cubicBezTo>
                    <a:cubicBezTo>
                      <a:pt x="3037" y="7952"/>
                      <a:pt x="2703" y="8277"/>
                      <a:pt x="2294" y="8277"/>
                    </a:cubicBezTo>
                    <a:cubicBezTo>
                      <a:pt x="2280" y="8277"/>
                      <a:pt x="2265" y="8277"/>
                      <a:pt x="2251" y="8276"/>
                    </a:cubicBezTo>
                    <a:cubicBezTo>
                      <a:pt x="1810" y="8264"/>
                      <a:pt x="1489" y="7907"/>
                      <a:pt x="1501" y="7478"/>
                    </a:cubicBezTo>
                    <a:cubicBezTo>
                      <a:pt x="1513" y="7057"/>
                      <a:pt x="1858" y="6728"/>
                      <a:pt x="2288" y="6728"/>
                    </a:cubicBezTo>
                    <a:close/>
                    <a:moveTo>
                      <a:pt x="3108" y="9157"/>
                    </a:moveTo>
                    <a:lnTo>
                      <a:pt x="3942" y="9193"/>
                    </a:lnTo>
                    <a:cubicBezTo>
                      <a:pt x="3885" y="9375"/>
                      <a:pt x="3718" y="9503"/>
                      <a:pt x="3537" y="9503"/>
                    </a:cubicBezTo>
                    <a:cubicBezTo>
                      <a:pt x="3529" y="9503"/>
                      <a:pt x="3521" y="9503"/>
                      <a:pt x="3513" y="9502"/>
                    </a:cubicBezTo>
                    <a:cubicBezTo>
                      <a:pt x="3311" y="9502"/>
                      <a:pt x="3156" y="9347"/>
                      <a:pt x="3108" y="9157"/>
                    </a:cubicBezTo>
                    <a:close/>
                    <a:moveTo>
                      <a:pt x="2144" y="1"/>
                    </a:moveTo>
                    <a:cubicBezTo>
                      <a:pt x="2144" y="1"/>
                      <a:pt x="1" y="2466"/>
                      <a:pt x="667" y="6216"/>
                    </a:cubicBezTo>
                    <a:cubicBezTo>
                      <a:pt x="846" y="7204"/>
                      <a:pt x="1203" y="8204"/>
                      <a:pt x="1632" y="9109"/>
                    </a:cubicBezTo>
                    <a:cubicBezTo>
                      <a:pt x="2822" y="11633"/>
                      <a:pt x="4549" y="13598"/>
                      <a:pt x="4549" y="13598"/>
                    </a:cubicBezTo>
                    <a:cubicBezTo>
                      <a:pt x="4549" y="13598"/>
                      <a:pt x="5311" y="11645"/>
                      <a:pt x="5656" y="9252"/>
                    </a:cubicBezTo>
                    <a:cubicBezTo>
                      <a:pt x="5835" y="8002"/>
                      <a:pt x="5894" y="6609"/>
                      <a:pt x="5656" y="5323"/>
                    </a:cubicBezTo>
                    <a:cubicBezTo>
                      <a:pt x="5001" y="1573"/>
                      <a:pt x="2144" y="1"/>
                      <a:pt x="2144"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84" name="Google Shape;4484;p41"/>
              <p:cNvSpPr/>
              <p:nvPr/>
            </p:nvSpPr>
            <p:spPr>
              <a:xfrm>
                <a:off x="4890775" y="2336125"/>
                <a:ext cx="207200" cy="295000"/>
              </a:xfrm>
              <a:custGeom>
                <a:avLst/>
                <a:gdLst/>
                <a:ahLst/>
                <a:cxnLst/>
                <a:rect l="l" t="t" r="r" b="b"/>
                <a:pathLst>
                  <a:path w="8288" h="11800" extrusionOk="0">
                    <a:moveTo>
                      <a:pt x="8275" y="1"/>
                    </a:moveTo>
                    <a:lnTo>
                      <a:pt x="8275" y="1"/>
                    </a:lnTo>
                    <a:cubicBezTo>
                      <a:pt x="8275" y="1"/>
                      <a:pt x="5930" y="1215"/>
                      <a:pt x="3882" y="3168"/>
                    </a:cubicBezTo>
                    <a:cubicBezTo>
                      <a:pt x="3180" y="3858"/>
                      <a:pt x="2501" y="4632"/>
                      <a:pt x="1989" y="5478"/>
                    </a:cubicBezTo>
                    <a:cubicBezTo>
                      <a:pt x="1" y="8740"/>
                      <a:pt x="1108" y="11800"/>
                      <a:pt x="1108" y="11800"/>
                    </a:cubicBezTo>
                    <a:cubicBezTo>
                      <a:pt x="1108" y="11800"/>
                      <a:pt x="2287" y="11633"/>
                      <a:pt x="3632" y="10800"/>
                    </a:cubicBezTo>
                    <a:cubicBezTo>
                      <a:pt x="4537" y="10252"/>
                      <a:pt x="5525" y="9407"/>
                      <a:pt x="6311" y="8109"/>
                    </a:cubicBezTo>
                    <a:cubicBezTo>
                      <a:pt x="8287" y="4847"/>
                      <a:pt x="8275" y="1"/>
                      <a:pt x="8275"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85" name="Google Shape;4485;p41"/>
              <p:cNvSpPr/>
              <p:nvPr/>
            </p:nvSpPr>
            <p:spPr>
              <a:xfrm>
                <a:off x="5681050" y="2634375"/>
                <a:ext cx="164325" cy="337575"/>
              </a:xfrm>
              <a:custGeom>
                <a:avLst/>
                <a:gdLst/>
                <a:ahLst/>
                <a:cxnLst/>
                <a:rect l="l" t="t" r="r" b="b"/>
                <a:pathLst>
                  <a:path w="6573" h="13503" extrusionOk="0">
                    <a:moveTo>
                      <a:pt x="4204" y="7787"/>
                    </a:moveTo>
                    <a:cubicBezTo>
                      <a:pt x="4335" y="7799"/>
                      <a:pt x="4442" y="7907"/>
                      <a:pt x="4442" y="8037"/>
                    </a:cubicBezTo>
                    <a:cubicBezTo>
                      <a:pt x="4442" y="8180"/>
                      <a:pt x="4323" y="8276"/>
                      <a:pt x="4192" y="8276"/>
                    </a:cubicBezTo>
                    <a:cubicBezTo>
                      <a:pt x="4049" y="8276"/>
                      <a:pt x="3954" y="8157"/>
                      <a:pt x="3954" y="8026"/>
                    </a:cubicBezTo>
                    <a:cubicBezTo>
                      <a:pt x="3954" y="7895"/>
                      <a:pt x="4073" y="7787"/>
                      <a:pt x="4204" y="7787"/>
                    </a:cubicBezTo>
                    <a:close/>
                    <a:moveTo>
                      <a:pt x="2060" y="1"/>
                    </a:moveTo>
                    <a:cubicBezTo>
                      <a:pt x="2060" y="1"/>
                      <a:pt x="1" y="2549"/>
                      <a:pt x="810" y="6275"/>
                    </a:cubicBezTo>
                    <a:cubicBezTo>
                      <a:pt x="1608" y="9990"/>
                      <a:pt x="4966" y="13502"/>
                      <a:pt x="4966" y="13502"/>
                    </a:cubicBezTo>
                    <a:cubicBezTo>
                      <a:pt x="4966" y="13502"/>
                      <a:pt x="6573" y="8919"/>
                      <a:pt x="5763" y="5204"/>
                    </a:cubicBezTo>
                    <a:cubicBezTo>
                      <a:pt x="4966" y="1477"/>
                      <a:pt x="2060" y="1"/>
                      <a:pt x="2060"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86" name="Google Shape;4486;p41"/>
              <p:cNvSpPr/>
              <p:nvPr/>
            </p:nvSpPr>
            <p:spPr>
              <a:xfrm>
                <a:off x="5027400" y="3306625"/>
                <a:ext cx="342325" cy="129400"/>
              </a:xfrm>
              <a:custGeom>
                <a:avLst/>
                <a:gdLst/>
                <a:ahLst/>
                <a:cxnLst/>
                <a:rect l="l" t="t" r="r" b="b"/>
                <a:pathLst>
                  <a:path w="13693" h="5176" extrusionOk="0">
                    <a:moveTo>
                      <a:pt x="10890" y="2839"/>
                    </a:moveTo>
                    <a:cubicBezTo>
                      <a:pt x="10903" y="2839"/>
                      <a:pt x="10917" y="2840"/>
                      <a:pt x="10931" y="2841"/>
                    </a:cubicBezTo>
                    <a:cubicBezTo>
                      <a:pt x="11323" y="2853"/>
                      <a:pt x="11657" y="3198"/>
                      <a:pt x="11645" y="3591"/>
                    </a:cubicBezTo>
                    <a:cubicBezTo>
                      <a:pt x="11622" y="3982"/>
                      <a:pt x="11299" y="4306"/>
                      <a:pt x="10923" y="4306"/>
                    </a:cubicBezTo>
                    <a:cubicBezTo>
                      <a:pt x="10909" y="4306"/>
                      <a:pt x="10896" y="4306"/>
                      <a:pt x="10883" y="4305"/>
                    </a:cubicBezTo>
                    <a:cubicBezTo>
                      <a:pt x="10478" y="4293"/>
                      <a:pt x="10157" y="3948"/>
                      <a:pt x="10169" y="3555"/>
                    </a:cubicBezTo>
                    <a:cubicBezTo>
                      <a:pt x="10180" y="3164"/>
                      <a:pt x="10503" y="2839"/>
                      <a:pt x="10890" y="2839"/>
                    </a:cubicBezTo>
                    <a:close/>
                    <a:moveTo>
                      <a:pt x="5084" y="1"/>
                    </a:moveTo>
                    <a:cubicBezTo>
                      <a:pt x="1930" y="1"/>
                      <a:pt x="1" y="1852"/>
                      <a:pt x="1" y="1852"/>
                    </a:cubicBezTo>
                    <a:cubicBezTo>
                      <a:pt x="1" y="1852"/>
                      <a:pt x="1715" y="4627"/>
                      <a:pt x="5489" y="5103"/>
                    </a:cubicBezTo>
                    <a:cubicBezTo>
                      <a:pt x="5890" y="5153"/>
                      <a:pt x="6298" y="5176"/>
                      <a:pt x="6707" y="5176"/>
                    </a:cubicBezTo>
                    <a:cubicBezTo>
                      <a:pt x="10161" y="5176"/>
                      <a:pt x="13693" y="3567"/>
                      <a:pt x="13693" y="3567"/>
                    </a:cubicBezTo>
                    <a:cubicBezTo>
                      <a:pt x="13693" y="3567"/>
                      <a:pt x="9895" y="531"/>
                      <a:pt x="6120" y="66"/>
                    </a:cubicBezTo>
                    <a:cubicBezTo>
                      <a:pt x="5762" y="21"/>
                      <a:pt x="5416" y="1"/>
                      <a:pt x="5084"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87" name="Google Shape;4487;p41"/>
              <p:cNvSpPr/>
              <p:nvPr/>
            </p:nvSpPr>
            <p:spPr>
              <a:xfrm>
                <a:off x="5452450" y="2626650"/>
                <a:ext cx="162850" cy="337850"/>
              </a:xfrm>
              <a:custGeom>
                <a:avLst/>
                <a:gdLst/>
                <a:ahLst/>
                <a:cxnLst/>
                <a:rect l="l" t="t" r="r" b="b"/>
                <a:pathLst>
                  <a:path w="6514" h="13514" extrusionOk="0">
                    <a:moveTo>
                      <a:pt x="2537" y="11109"/>
                    </a:moveTo>
                    <a:cubicBezTo>
                      <a:pt x="2799" y="11121"/>
                      <a:pt x="3001" y="11323"/>
                      <a:pt x="3001" y="11597"/>
                    </a:cubicBezTo>
                    <a:cubicBezTo>
                      <a:pt x="2989" y="11847"/>
                      <a:pt x="2775" y="12061"/>
                      <a:pt x="2513" y="12061"/>
                    </a:cubicBezTo>
                    <a:cubicBezTo>
                      <a:pt x="2239" y="12037"/>
                      <a:pt x="2049" y="11835"/>
                      <a:pt x="2049" y="11561"/>
                    </a:cubicBezTo>
                    <a:cubicBezTo>
                      <a:pt x="2060" y="11311"/>
                      <a:pt x="2275" y="11109"/>
                      <a:pt x="2537" y="11109"/>
                    </a:cubicBezTo>
                    <a:close/>
                    <a:moveTo>
                      <a:pt x="4442" y="0"/>
                    </a:moveTo>
                    <a:cubicBezTo>
                      <a:pt x="4442" y="0"/>
                      <a:pt x="1549" y="1489"/>
                      <a:pt x="775" y="5227"/>
                    </a:cubicBezTo>
                    <a:cubicBezTo>
                      <a:pt x="1" y="8966"/>
                      <a:pt x="1644" y="13514"/>
                      <a:pt x="1644" y="13514"/>
                    </a:cubicBezTo>
                    <a:cubicBezTo>
                      <a:pt x="1644" y="13514"/>
                      <a:pt x="4966" y="9990"/>
                      <a:pt x="5740" y="6251"/>
                    </a:cubicBezTo>
                    <a:cubicBezTo>
                      <a:pt x="6513" y="2512"/>
                      <a:pt x="4442" y="0"/>
                      <a:pt x="4442"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88" name="Google Shape;4488;p41"/>
              <p:cNvSpPr/>
              <p:nvPr/>
            </p:nvSpPr>
            <p:spPr>
              <a:xfrm>
                <a:off x="6301675" y="2856425"/>
                <a:ext cx="165800" cy="336375"/>
              </a:xfrm>
              <a:custGeom>
                <a:avLst/>
                <a:gdLst/>
                <a:ahLst/>
                <a:cxnLst/>
                <a:rect l="l" t="t" r="r" b="b"/>
                <a:pathLst>
                  <a:path w="6632" h="13455" extrusionOk="0">
                    <a:moveTo>
                      <a:pt x="4608" y="1"/>
                    </a:moveTo>
                    <a:cubicBezTo>
                      <a:pt x="4608" y="1"/>
                      <a:pt x="1667" y="1430"/>
                      <a:pt x="834" y="5156"/>
                    </a:cubicBezTo>
                    <a:cubicBezTo>
                      <a:pt x="0" y="8871"/>
                      <a:pt x="1572" y="13455"/>
                      <a:pt x="1572" y="13455"/>
                    </a:cubicBezTo>
                    <a:cubicBezTo>
                      <a:pt x="1572" y="13455"/>
                      <a:pt x="4965" y="9978"/>
                      <a:pt x="5799" y="6275"/>
                    </a:cubicBezTo>
                    <a:cubicBezTo>
                      <a:pt x="6632" y="2549"/>
                      <a:pt x="4608" y="1"/>
                      <a:pt x="4608"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89" name="Google Shape;4489;p41"/>
              <p:cNvSpPr/>
              <p:nvPr/>
            </p:nvSpPr>
            <p:spPr>
              <a:xfrm>
                <a:off x="6051050" y="2136625"/>
                <a:ext cx="336975" cy="134225"/>
              </a:xfrm>
              <a:custGeom>
                <a:avLst/>
                <a:gdLst/>
                <a:ahLst/>
                <a:cxnLst/>
                <a:rect l="l" t="t" r="r" b="b"/>
                <a:pathLst>
                  <a:path w="13479" h="5369" extrusionOk="0">
                    <a:moveTo>
                      <a:pt x="5982" y="1"/>
                    </a:moveTo>
                    <a:cubicBezTo>
                      <a:pt x="2916" y="1"/>
                      <a:pt x="0" y="1016"/>
                      <a:pt x="0" y="1016"/>
                    </a:cubicBezTo>
                    <a:cubicBezTo>
                      <a:pt x="0" y="1016"/>
                      <a:pt x="3501" y="4373"/>
                      <a:pt x="7215" y="5183"/>
                    </a:cubicBezTo>
                    <a:cubicBezTo>
                      <a:pt x="7826" y="5313"/>
                      <a:pt x="8404" y="5368"/>
                      <a:pt x="8945" y="5368"/>
                    </a:cubicBezTo>
                    <a:cubicBezTo>
                      <a:pt x="11705" y="5368"/>
                      <a:pt x="13478" y="3945"/>
                      <a:pt x="13478" y="3945"/>
                    </a:cubicBezTo>
                    <a:cubicBezTo>
                      <a:pt x="13478" y="3945"/>
                      <a:pt x="12025" y="1028"/>
                      <a:pt x="8299" y="230"/>
                    </a:cubicBezTo>
                    <a:cubicBezTo>
                      <a:pt x="7547" y="66"/>
                      <a:pt x="6760" y="1"/>
                      <a:pt x="5982"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90" name="Google Shape;4490;p41"/>
              <p:cNvSpPr/>
              <p:nvPr/>
            </p:nvSpPr>
            <p:spPr>
              <a:xfrm>
                <a:off x="5815900" y="3389825"/>
                <a:ext cx="147650" cy="339650"/>
              </a:xfrm>
              <a:custGeom>
                <a:avLst/>
                <a:gdLst/>
                <a:ahLst/>
                <a:cxnLst/>
                <a:rect l="l" t="t" r="r" b="b"/>
                <a:pathLst>
                  <a:path w="5906" h="13586" extrusionOk="0">
                    <a:moveTo>
                      <a:pt x="4372" y="3287"/>
                    </a:moveTo>
                    <a:cubicBezTo>
                      <a:pt x="4379" y="3287"/>
                      <a:pt x="4386" y="3287"/>
                      <a:pt x="4394" y="3287"/>
                    </a:cubicBezTo>
                    <a:cubicBezTo>
                      <a:pt x="4834" y="3299"/>
                      <a:pt x="5179" y="3680"/>
                      <a:pt x="5168" y="4108"/>
                    </a:cubicBezTo>
                    <a:cubicBezTo>
                      <a:pt x="5144" y="4542"/>
                      <a:pt x="4787" y="4883"/>
                      <a:pt x="4368" y="4883"/>
                    </a:cubicBezTo>
                    <a:cubicBezTo>
                      <a:pt x="4360" y="4883"/>
                      <a:pt x="4353" y="4883"/>
                      <a:pt x="4346" y="4882"/>
                    </a:cubicBezTo>
                    <a:cubicBezTo>
                      <a:pt x="3894" y="4870"/>
                      <a:pt x="3560" y="4489"/>
                      <a:pt x="3572" y="4061"/>
                    </a:cubicBezTo>
                    <a:cubicBezTo>
                      <a:pt x="3572" y="3639"/>
                      <a:pt x="3929" y="3287"/>
                      <a:pt x="4372" y="3287"/>
                    </a:cubicBezTo>
                    <a:close/>
                    <a:moveTo>
                      <a:pt x="2266" y="6715"/>
                    </a:moveTo>
                    <a:cubicBezTo>
                      <a:pt x="2280" y="6715"/>
                      <a:pt x="2295" y="6715"/>
                      <a:pt x="2310" y="6716"/>
                    </a:cubicBezTo>
                    <a:cubicBezTo>
                      <a:pt x="2727" y="6728"/>
                      <a:pt x="3060" y="7085"/>
                      <a:pt x="3048" y="7514"/>
                    </a:cubicBezTo>
                    <a:cubicBezTo>
                      <a:pt x="3037" y="7935"/>
                      <a:pt x="2691" y="8264"/>
                      <a:pt x="2261" y="8264"/>
                    </a:cubicBezTo>
                    <a:cubicBezTo>
                      <a:pt x="2254" y="8264"/>
                      <a:pt x="2246" y="8264"/>
                      <a:pt x="2239" y="8264"/>
                    </a:cubicBezTo>
                    <a:cubicBezTo>
                      <a:pt x="1810" y="8240"/>
                      <a:pt x="1489" y="7883"/>
                      <a:pt x="1500" y="7454"/>
                    </a:cubicBezTo>
                    <a:cubicBezTo>
                      <a:pt x="1512" y="7040"/>
                      <a:pt x="1846" y="6715"/>
                      <a:pt x="2266" y="6715"/>
                    </a:cubicBezTo>
                    <a:close/>
                    <a:moveTo>
                      <a:pt x="1875" y="9117"/>
                    </a:moveTo>
                    <a:lnTo>
                      <a:pt x="3941" y="9180"/>
                    </a:lnTo>
                    <a:cubicBezTo>
                      <a:pt x="3882" y="9359"/>
                      <a:pt x="3715" y="9490"/>
                      <a:pt x="3513" y="9490"/>
                    </a:cubicBezTo>
                    <a:cubicBezTo>
                      <a:pt x="3298" y="9490"/>
                      <a:pt x="3155" y="9347"/>
                      <a:pt x="3108" y="9157"/>
                    </a:cubicBezTo>
                    <a:lnTo>
                      <a:pt x="1875" y="9117"/>
                    </a:lnTo>
                    <a:close/>
                    <a:moveTo>
                      <a:pt x="2143" y="1"/>
                    </a:moveTo>
                    <a:cubicBezTo>
                      <a:pt x="2143" y="1"/>
                      <a:pt x="0" y="2453"/>
                      <a:pt x="667" y="6204"/>
                    </a:cubicBezTo>
                    <a:cubicBezTo>
                      <a:pt x="846" y="7204"/>
                      <a:pt x="1203" y="8204"/>
                      <a:pt x="1631" y="9109"/>
                    </a:cubicBezTo>
                    <a:lnTo>
                      <a:pt x="1643" y="9109"/>
                    </a:lnTo>
                    <a:lnTo>
                      <a:pt x="1643" y="9109"/>
                    </a:lnTo>
                    <a:cubicBezTo>
                      <a:pt x="2834" y="11621"/>
                      <a:pt x="4560" y="13586"/>
                      <a:pt x="4560" y="13586"/>
                    </a:cubicBezTo>
                    <a:cubicBezTo>
                      <a:pt x="4560" y="13586"/>
                      <a:pt x="5322" y="11633"/>
                      <a:pt x="5668" y="9240"/>
                    </a:cubicBezTo>
                    <a:cubicBezTo>
                      <a:pt x="5846" y="7990"/>
                      <a:pt x="5906" y="6609"/>
                      <a:pt x="5668" y="5311"/>
                    </a:cubicBezTo>
                    <a:cubicBezTo>
                      <a:pt x="5001" y="1561"/>
                      <a:pt x="2143" y="1"/>
                      <a:pt x="2143"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91" name="Google Shape;4491;p41"/>
              <p:cNvSpPr/>
              <p:nvPr/>
            </p:nvSpPr>
            <p:spPr>
              <a:xfrm>
                <a:off x="6533550" y="2390300"/>
                <a:ext cx="207175" cy="295300"/>
              </a:xfrm>
              <a:custGeom>
                <a:avLst/>
                <a:gdLst/>
                <a:ahLst/>
                <a:cxnLst/>
                <a:rect l="l" t="t" r="r" b="b"/>
                <a:pathLst>
                  <a:path w="8287" h="11812" extrusionOk="0">
                    <a:moveTo>
                      <a:pt x="8275" y="1"/>
                    </a:moveTo>
                    <a:lnTo>
                      <a:pt x="8275" y="1"/>
                    </a:lnTo>
                    <a:cubicBezTo>
                      <a:pt x="8275" y="1"/>
                      <a:pt x="5929" y="1227"/>
                      <a:pt x="3882" y="3180"/>
                    </a:cubicBezTo>
                    <a:cubicBezTo>
                      <a:pt x="3167" y="3858"/>
                      <a:pt x="2501" y="4632"/>
                      <a:pt x="1977" y="5478"/>
                    </a:cubicBezTo>
                    <a:cubicBezTo>
                      <a:pt x="0" y="8740"/>
                      <a:pt x="1107" y="11812"/>
                      <a:pt x="1107" y="11812"/>
                    </a:cubicBezTo>
                    <a:cubicBezTo>
                      <a:pt x="1107" y="11812"/>
                      <a:pt x="2274" y="11645"/>
                      <a:pt x="3632" y="10812"/>
                    </a:cubicBezTo>
                    <a:cubicBezTo>
                      <a:pt x="4536" y="10264"/>
                      <a:pt x="5525" y="9407"/>
                      <a:pt x="6311" y="8121"/>
                    </a:cubicBezTo>
                    <a:cubicBezTo>
                      <a:pt x="8287" y="4859"/>
                      <a:pt x="8275" y="1"/>
                      <a:pt x="8275"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92" name="Google Shape;4492;p41"/>
              <p:cNvSpPr/>
              <p:nvPr/>
            </p:nvSpPr>
            <p:spPr>
              <a:xfrm>
                <a:off x="6670175" y="3360950"/>
                <a:ext cx="342325" cy="129250"/>
              </a:xfrm>
              <a:custGeom>
                <a:avLst/>
                <a:gdLst/>
                <a:ahLst/>
                <a:cxnLst/>
                <a:rect l="l" t="t" r="r" b="b"/>
                <a:pathLst>
                  <a:path w="13693" h="5170" extrusionOk="0">
                    <a:moveTo>
                      <a:pt x="10897" y="2834"/>
                    </a:moveTo>
                    <a:cubicBezTo>
                      <a:pt x="10904" y="2834"/>
                      <a:pt x="10911" y="2834"/>
                      <a:pt x="10918" y="2835"/>
                    </a:cubicBezTo>
                    <a:cubicBezTo>
                      <a:pt x="11323" y="2846"/>
                      <a:pt x="11633" y="3192"/>
                      <a:pt x="11633" y="3597"/>
                    </a:cubicBezTo>
                    <a:cubicBezTo>
                      <a:pt x="11621" y="3994"/>
                      <a:pt x="11288" y="4311"/>
                      <a:pt x="10904" y="4311"/>
                    </a:cubicBezTo>
                    <a:cubicBezTo>
                      <a:pt x="10897" y="4311"/>
                      <a:pt x="10890" y="4311"/>
                      <a:pt x="10882" y="4311"/>
                    </a:cubicBezTo>
                    <a:cubicBezTo>
                      <a:pt x="10478" y="4287"/>
                      <a:pt x="10144" y="3954"/>
                      <a:pt x="10168" y="3549"/>
                    </a:cubicBezTo>
                    <a:cubicBezTo>
                      <a:pt x="10180" y="3151"/>
                      <a:pt x="10513" y="2834"/>
                      <a:pt x="10897" y="2834"/>
                    </a:cubicBezTo>
                    <a:close/>
                    <a:moveTo>
                      <a:pt x="5043" y="1"/>
                    </a:moveTo>
                    <a:cubicBezTo>
                      <a:pt x="1896" y="1"/>
                      <a:pt x="0" y="1858"/>
                      <a:pt x="0" y="1858"/>
                    </a:cubicBezTo>
                    <a:cubicBezTo>
                      <a:pt x="0" y="1858"/>
                      <a:pt x="1715" y="4621"/>
                      <a:pt x="5489" y="5097"/>
                    </a:cubicBezTo>
                    <a:cubicBezTo>
                      <a:pt x="5890" y="5147"/>
                      <a:pt x="6297" y="5170"/>
                      <a:pt x="6706" y="5170"/>
                    </a:cubicBezTo>
                    <a:cubicBezTo>
                      <a:pt x="10161" y="5170"/>
                      <a:pt x="13692" y="3561"/>
                      <a:pt x="13692" y="3561"/>
                    </a:cubicBezTo>
                    <a:cubicBezTo>
                      <a:pt x="13692" y="3561"/>
                      <a:pt x="9894" y="525"/>
                      <a:pt x="6120" y="72"/>
                    </a:cubicBezTo>
                    <a:cubicBezTo>
                      <a:pt x="5747" y="23"/>
                      <a:pt x="5388" y="1"/>
                      <a:pt x="5043"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93" name="Google Shape;4493;p41"/>
              <p:cNvSpPr/>
              <p:nvPr/>
            </p:nvSpPr>
            <p:spPr>
              <a:xfrm>
                <a:off x="699175" y="4114625"/>
                <a:ext cx="164050" cy="337575"/>
              </a:xfrm>
              <a:custGeom>
                <a:avLst/>
                <a:gdLst/>
                <a:ahLst/>
                <a:cxnLst/>
                <a:rect l="l" t="t" r="r" b="b"/>
                <a:pathLst>
                  <a:path w="6562" h="13503" extrusionOk="0">
                    <a:moveTo>
                      <a:pt x="4192" y="7775"/>
                    </a:moveTo>
                    <a:cubicBezTo>
                      <a:pt x="4335" y="7799"/>
                      <a:pt x="4430" y="7906"/>
                      <a:pt x="4430" y="8037"/>
                    </a:cubicBezTo>
                    <a:cubicBezTo>
                      <a:pt x="4430" y="8168"/>
                      <a:pt x="4311" y="8275"/>
                      <a:pt x="4180" y="8275"/>
                    </a:cubicBezTo>
                    <a:cubicBezTo>
                      <a:pt x="4049" y="8275"/>
                      <a:pt x="3942" y="8156"/>
                      <a:pt x="3942" y="8025"/>
                    </a:cubicBezTo>
                    <a:cubicBezTo>
                      <a:pt x="3942" y="7882"/>
                      <a:pt x="4061" y="7775"/>
                      <a:pt x="4192" y="7775"/>
                    </a:cubicBezTo>
                    <a:close/>
                    <a:moveTo>
                      <a:pt x="2049" y="0"/>
                    </a:moveTo>
                    <a:cubicBezTo>
                      <a:pt x="2049" y="0"/>
                      <a:pt x="1" y="2525"/>
                      <a:pt x="799" y="6263"/>
                    </a:cubicBezTo>
                    <a:cubicBezTo>
                      <a:pt x="1608" y="9990"/>
                      <a:pt x="4954" y="13502"/>
                      <a:pt x="4954" y="13502"/>
                    </a:cubicBezTo>
                    <a:cubicBezTo>
                      <a:pt x="4954" y="13502"/>
                      <a:pt x="6561" y="8918"/>
                      <a:pt x="5763" y="5192"/>
                    </a:cubicBezTo>
                    <a:cubicBezTo>
                      <a:pt x="4954" y="1477"/>
                      <a:pt x="2049" y="0"/>
                      <a:pt x="2049"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94" name="Google Shape;4494;p41"/>
              <p:cNvSpPr/>
              <p:nvPr/>
            </p:nvSpPr>
            <p:spPr>
              <a:xfrm>
                <a:off x="1319800" y="4336375"/>
                <a:ext cx="165525" cy="336375"/>
              </a:xfrm>
              <a:custGeom>
                <a:avLst/>
                <a:gdLst/>
                <a:ahLst/>
                <a:cxnLst/>
                <a:rect l="l" t="t" r="r" b="b"/>
                <a:pathLst>
                  <a:path w="6621" h="13455" extrusionOk="0">
                    <a:moveTo>
                      <a:pt x="4596" y="1"/>
                    </a:moveTo>
                    <a:cubicBezTo>
                      <a:pt x="4596" y="1"/>
                      <a:pt x="1667" y="1429"/>
                      <a:pt x="834" y="5144"/>
                    </a:cubicBezTo>
                    <a:cubicBezTo>
                      <a:pt x="0" y="8871"/>
                      <a:pt x="1560" y="13455"/>
                      <a:pt x="1560" y="13455"/>
                    </a:cubicBezTo>
                    <a:cubicBezTo>
                      <a:pt x="1560" y="13455"/>
                      <a:pt x="4953" y="9966"/>
                      <a:pt x="5787" y="6263"/>
                    </a:cubicBezTo>
                    <a:cubicBezTo>
                      <a:pt x="6620" y="2560"/>
                      <a:pt x="4596" y="1"/>
                      <a:pt x="4596"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95" name="Google Shape;4495;p41"/>
              <p:cNvSpPr/>
              <p:nvPr/>
            </p:nvSpPr>
            <p:spPr>
              <a:xfrm>
                <a:off x="1068875" y="3616675"/>
                <a:ext cx="337275" cy="134325"/>
              </a:xfrm>
              <a:custGeom>
                <a:avLst/>
                <a:gdLst/>
                <a:ahLst/>
                <a:cxnLst/>
                <a:rect l="l" t="t" r="r" b="b"/>
                <a:pathLst>
                  <a:path w="13491" h="5373" extrusionOk="0">
                    <a:moveTo>
                      <a:pt x="6002" y="1"/>
                    </a:moveTo>
                    <a:cubicBezTo>
                      <a:pt x="2925" y="1"/>
                      <a:pt x="0" y="1011"/>
                      <a:pt x="0" y="1011"/>
                    </a:cubicBezTo>
                    <a:cubicBezTo>
                      <a:pt x="0" y="1011"/>
                      <a:pt x="3501" y="4381"/>
                      <a:pt x="7239" y="5179"/>
                    </a:cubicBezTo>
                    <a:cubicBezTo>
                      <a:pt x="7858" y="5316"/>
                      <a:pt x="8444" y="5373"/>
                      <a:pt x="8992" y="5373"/>
                    </a:cubicBezTo>
                    <a:cubicBezTo>
                      <a:pt x="11722" y="5373"/>
                      <a:pt x="13490" y="3952"/>
                      <a:pt x="13490" y="3952"/>
                    </a:cubicBezTo>
                    <a:cubicBezTo>
                      <a:pt x="13490" y="3952"/>
                      <a:pt x="12026" y="1035"/>
                      <a:pt x="8311" y="226"/>
                    </a:cubicBezTo>
                    <a:cubicBezTo>
                      <a:pt x="7561" y="65"/>
                      <a:pt x="6777" y="1"/>
                      <a:pt x="6002"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96" name="Google Shape;4496;p41"/>
              <p:cNvSpPr/>
              <p:nvPr/>
            </p:nvSpPr>
            <p:spPr>
              <a:xfrm>
                <a:off x="887300" y="3227025"/>
                <a:ext cx="147950" cy="339925"/>
              </a:xfrm>
              <a:custGeom>
                <a:avLst/>
                <a:gdLst/>
                <a:ahLst/>
                <a:cxnLst/>
                <a:rect l="l" t="t" r="r" b="b"/>
                <a:pathLst>
                  <a:path w="5918" h="13597" extrusionOk="0">
                    <a:moveTo>
                      <a:pt x="4384" y="3298"/>
                    </a:moveTo>
                    <a:cubicBezTo>
                      <a:pt x="4391" y="3298"/>
                      <a:pt x="4398" y="3298"/>
                      <a:pt x="4406" y="3298"/>
                    </a:cubicBezTo>
                    <a:cubicBezTo>
                      <a:pt x="4858" y="3310"/>
                      <a:pt x="5204" y="3679"/>
                      <a:pt x="5180" y="4120"/>
                    </a:cubicBezTo>
                    <a:cubicBezTo>
                      <a:pt x="5168" y="4553"/>
                      <a:pt x="4811" y="4894"/>
                      <a:pt x="4392" y="4894"/>
                    </a:cubicBezTo>
                    <a:cubicBezTo>
                      <a:pt x="4384" y="4894"/>
                      <a:pt x="4377" y="4894"/>
                      <a:pt x="4370" y="4894"/>
                    </a:cubicBezTo>
                    <a:cubicBezTo>
                      <a:pt x="3918" y="4870"/>
                      <a:pt x="3572" y="4513"/>
                      <a:pt x="3596" y="4072"/>
                    </a:cubicBezTo>
                    <a:cubicBezTo>
                      <a:pt x="3608" y="3627"/>
                      <a:pt x="3965" y="3298"/>
                      <a:pt x="4384" y="3298"/>
                    </a:cubicBezTo>
                    <a:close/>
                    <a:moveTo>
                      <a:pt x="2279" y="6738"/>
                    </a:moveTo>
                    <a:cubicBezTo>
                      <a:pt x="2293" y="6738"/>
                      <a:pt x="2308" y="6738"/>
                      <a:pt x="2322" y="6739"/>
                    </a:cubicBezTo>
                    <a:cubicBezTo>
                      <a:pt x="2763" y="6751"/>
                      <a:pt x="3084" y="7108"/>
                      <a:pt x="3072" y="7537"/>
                    </a:cubicBezTo>
                    <a:cubicBezTo>
                      <a:pt x="3061" y="7958"/>
                      <a:pt x="2716" y="8287"/>
                      <a:pt x="2286" y="8287"/>
                    </a:cubicBezTo>
                    <a:cubicBezTo>
                      <a:pt x="2278" y="8287"/>
                      <a:pt x="2270" y="8287"/>
                      <a:pt x="2263" y="8287"/>
                    </a:cubicBezTo>
                    <a:cubicBezTo>
                      <a:pt x="1834" y="8263"/>
                      <a:pt x="1513" y="7906"/>
                      <a:pt x="1525" y="7477"/>
                    </a:cubicBezTo>
                    <a:cubicBezTo>
                      <a:pt x="1536" y="7063"/>
                      <a:pt x="1870" y="6738"/>
                      <a:pt x="2279" y="6738"/>
                    </a:cubicBezTo>
                    <a:close/>
                    <a:moveTo>
                      <a:pt x="2144" y="0"/>
                    </a:moveTo>
                    <a:cubicBezTo>
                      <a:pt x="2144" y="0"/>
                      <a:pt x="1" y="2465"/>
                      <a:pt x="679" y="6215"/>
                    </a:cubicBezTo>
                    <a:cubicBezTo>
                      <a:pt x="858" y="7215"/>
                      <a:pt x="1215" y="8203"/>
                      <a:pt x="1644" y="9120"/>
                    </a:cubicBezTo>
                    <a:cubicBezTo>
                      <a:pt x="2834" y="11632"/>
                      <a:pt x="4561" y="13597"/>
                      <a:pt x="4561" y="13597"/>
                    </a:cubicBezTo>
                    <a:cubicBezTo>
                      <a:pt x="4561" y="13597"/>
                      <a:pt x="5346" y="11644"/>
                      <a:pt x="5680" y="9251"/>
                    </a:cubicBezTo>
                    <a:cubicBezTo>
                      <a:pt x="5858" y="8001"/>
                      <a:pt x="5918" y="6620"/>
                      <a:pt x="5680" y="5322"/>
                    </a:cubicBezTo>
                    <a:cubicBezTo>
                      <a:pt x="5001" y="1572"/>
                      <a:pt x="2144" y="0"/>
                      <a:pt x="2144"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97" name="Google Shape;4497;p41"/>
              <p:cNvSpPr/>
              <p:nvPr/>
            </p:nvSpPr>
            <p:spPr>
              <a:xfrm>
                <a:off x="2341950" y="4168500"/>
                <a:ext cx="164025" cy="337575"/>
              </a:xfrm>
              <a:custGeom>
                <a:avLst/>
                <a:gdLst/>
                <a:ahLst/>
                <a:cxnLst/>
                <a:rect l="l" t="t" r="r" b="b"/>
                <a:pathLst>
                  <a:path w="6561" h="13503" extrusionOk="0">
                    <a:moveTo>
                      <a:pt x="4191" y="7799"/>
                    </a:moveTo>
                    <a:cubicBezTo>
                      <a:pt x="4322" y="7799"/>
                      <a:pt x="4430" y="7918"/>
                      <a:pt x="4430" y="8049"/>
                    </a:cubicBezTo>
                    <a:cubicBezTo>
                      <a:pt x="4430" y="8192"/>
                      <a:pt x="4310" y="8287"/>
                      <a:pt x="4179" y="8287"/>
                    </a:cubicBezTo>
                    <a:cubicBezTo>
                      <a:pt x="4049" y="8287"/>
                      <a:pt x="3941" y="8168"/>
                      <a:pt x="3941" y="8037"/>
                    </a:cubicBezTo>
                    <a:cubicBezTo>
                      <a:pt x="3941" y="7906"/>
                      <a:pt x="4060" y="7799"/>
                      <a:pt x="4191" y="7799"/>
                    </a:cubicBezTo>
                    <a:close/>
                    <a:moveTo>
                      <a:pt x="2036" y="0"/>
                    </a:moveTo>
                    <a:cubicBezTo>
                      <a:pt x="2036" y="0"/>
                      <a:pt x="0" y="2548"/>
                      <a:pt x="798" y="6263"/>
                    </a:cubicBezTo>
                    <a:cubicBezTo>
                      <a:pt x="1596" y="9990"/>
                      <a:pt x="4953" y="13502"/>
                      <a:pt x="4953" y="13502"/>
                    </a:cubicBezTo>
                    <a:cubicBezTo>
                      <a:pt x="4953" y="13502"/>
                      <a:pt x="6561" y="8918"/>
                      <a:pt x="5751" y="5192"/>
                    </a:cubicBezTo>
                    <a:cubicBezTo>
                      <a:pt x="4953" y="1477"/>
                      <a:pt x="2036" y="0"/>
                      <a:pt x="2036"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98" name="Google Shape;4498;p41"/>
              <p:cNvSpPr/>
              <p:nvPr/>
            </p:nvSpPr>
            <p:spPr>
              <a:xfrm>
                <a:off x="2113050" y="4161050"/>
                <a:ext cx="162850" cy="337875"/>
              </a:xfrm>
              <a:custGeom>
                <a:avLst/>
                <a:gdLst/>
                <a:ahLst/>
                <a:cxnLst/>
                <a:rect l="l" t="t" r="r" b="b"/>
                <a:pathLst>
                  <a:path w="6514" h="13515" extrusionOk="0">
                    <a:moveTo>
                      <a:pt x="2548" y="11109"/>
                    </a:moveTo>
                    <a:cubicBezTo>
                      <a:pt x="2798" y="11121"/>
                      <a:pt x="3001" y="11324"/>
                      <a:pt x="3001" y="11597"/>
                    </a:cubicBezTo>
                    <a:cubicBezTo>
                      <a:pt x="2989" y="11848"/>
                      <a:pt x="2787" y="12062"/>
                      <a:pt x="2513" y="12062"/>
                    </a:cubicBezTo>
                    <a:cubicBezTo>
                      <a:pt x="2251" y="12038"/>
                      <a:pt x="2036" y="11824"/>
                      <a:pt x="2048" y="11562"/>
                    </a:cubicBezTo>
                    <a:cubicBezTo>
                      <a:pt x="2072" y="11312"/>
                      <a:pt x="2275" y="11109"/>
                      <a:pt x="2548" y="11109"/>
                    </a:cubicBezTo>
                    <a:close/>
                    <a:moveTo>
                      <a:pt x="4442" y="1"/>
                    </a:moveTo>
                    <a:cubicBezTo>
                      <a:pt x="4442" y="1"/>
                      <a:pt x="1548" y="1489"/>
                      <a:pt x="774" y="5228"/>
                    </a:cubicBezTo>
                    <a:cubicBezTo>
                      <a:pt x="0" y="8966"/>
                      <a:pt x="1655" y="13514"/>
                      <a:pt x="1655" y="13514"/>
                    </a:cubicBezTo>
                    <a:cubicBezTo>
                      <a:pt x="1655" y="13514"/>
                      <a:pt x="4965" y="9990"/>
                      <a:pt x="5739" y="6252"/>
                    </a:cubicBezTo>
                    <a:cubicBezTo>
                      <a:pt x="6513" y="2513"/>
                      <a:pt x="4442" y="1"/>
                      <a:pt x="4442"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99" name="Google Shape;4499;p41"/>
              <p:cNvSpPr/>
              <p:nvPr/>
            </p:nvSpPr>
            <p:spPr>
              <a:xfrm>
                <a:off x="2711350" y="3671050"/>
                <a:ext cx="337550" cy="134200"/>
              </a:xfrm>
              <a:custGeom>
                <a:avLst/>
                <a:gdLst/>
                <a:ahLst/>
                <a:cxnLst/>
                <a:rect l="l" t="t" r="r" b="b"/>
                <a:pathLst>
                  <a:path w="13502" h="5368" extrusionOk="0">
                    <a:moveTo>
                      <a:pt x="5982" y="0"/>
                    </a:moveTo>
                    <a:cubicBezTo>
                      <a:pt x="2916" y="0"/>
                      <a:pt x="0" y="1015"/>
                      <a:pt x="0" y="1015"/>
                    </a:cubicBezTo>
                    <a:cubicBezTo>
                      <a:pt x="0" y="1015"/>
                      <a:pt x="3500" y="4373"/>
                      <a:pt x="7227" y="5182"/>
                    </a:cubicBezTo>
                    <a:cubicBezTo>
                      <a:pt x="7838" y="5313"/>
                      <a:pt x="8416" y="5368"/>
                      <a:pt x="8958" y="5368"/>
                    </a:cubicBezTo>
                    <a:cubicBezTo>
                      <a:pt x="11720" y="5368"/>
                      <a:pt x="13502" y="3944"/>
                      <a:pt x="13502" y="3944"/>
                    </a:cubicBezTo>
                    <a:cubicBezTo>
                      <a:pt x="13502" y="3944"/>
                      <a:pt x="12037" y="1027"/>
                      <a:pt x="8299" y="229"/>
                    </a:cubicBezTo>
                    <a:cubicBezTo>
                      <a:pt x="7547" y="66"/>
                      <a:pt x="6760" y="0"/>
                      <a:pt x="5982"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00" name="Google Shape;4500;p41"/>
              <p:cNvSpPr/>
              <p:nvPr/>
            </p:nvSpPr>
            <p:spPr>
              <a:xfrm>
                <a:off x="2530075" y="3281200"/>
                <a:ext cx="147650" cy="339650"/>
              </a:xfrm>
              <a:custGeom>
                <a:avLst/>
                <a:gdLst/>
                <a:ahLst/>
                <a:cxnLst/>
                <a:rect l="l" t="t" r="r" b="b"/>
                <a:pathLst>
                  <a:path w="5906" h="13586" extrusionOk="0">
                    <a:moveTo>
                      <a:pt x="4384" y="3298"/>
                    </a:moveTo>
                    <a:cubicBezTo>
                      <a:pt x="4391" y="3298"/>
                      <a:pt x="4398" y="3298"/>
                      <a:pt x="4405" y="3298"/>
                    </a:cubicBezTo>
                    <a:cubicBezTo>
                      <a:pt x="4858" y="3322"/>
                      <a:pt x="5191" y="3691"/>
                      <a:pt x="5179" y="4120"/>
                    </a:cubicBezTo>
                    <a:cubicBezTo>
                      <a:pt x="5168" y="4564"/>
                      <a:pt x="4811" y="4894"/>
                      <a:pt x="4381" y="4894"/>
                    </a:cubicBezTo>
                    <a:cubicBezTo>
                      <a:pt x="4373" y="4894"/>
                      <a:pt x="4365" y="4894"/>
                      <a:pt x="4358" y="4893"/>
                    </a:cubicBezTo>
                    <a:cubicBezTo>
                      <a:pt x="3917" y="4882"/>
                      <a:pt x="3572" y="4512"/>
                      <a:pt x="3584" y="4072"/>
                    </a:cubicBezTo>
                    <a:cubicBezTo>
                      <a:pt x="3607" y="3639"/>
                      <a:pt x="3965" y="3298"/>
                      <a:pt x="4384" y="3298"/>
                    </a:cubicBezTo>
                    <a:close/>
                    <a:moveTo>
                      <a:pt x="2299" y="6727"/>
                    </a:moveTo>
                    <a:cubicBezTo>
                      <a:pt x="2306" y="6727"/>
                      <a:pt x="2314" y="6727"/>
                      <a:pt x="2322" y="6727"/>
                    </a:cubicBezTo>
                    <a:cubicBezTo>
                      <a:pt x="2750" y="6739"/>
                      <a:pt x="3084" y="7096"/>
                      <a:pt x="3072" y="7525"/>
                    </a:cubicBezTo>
                    <a:cubicBezTo>
                      <a:pt x="3049" y="7957"/>
                      <a:pt x="2704" y="8275"/>
                      <a:pt x="2285" y="8275"/>
                    </a:cubicBezTo>
                    <a:cubicBezTo>
                      <a:pt x="2278" y="8275"/>
                      <a:pt x="2270" y="8275"/>
                      <a:pt x="2262" y="8275"/>
                    </a:cubicBezTo>
                    <a:cubicBezTo>
                      <a:pt x="1834" y="8263"/>
                      <a:pt x="1500" y="7906"/>
                      <a:pt x="1524" y="7465"/>
                    </a:cubicBezTo>
                    <a:cubicBezTo>
                      <a:pt x="1536" y="7044"/>
                      <a:pt x="1880" y="6727"/>
                      <a:pt x="2299" y="6727"/>
                    </a:cubicBezTo>
                    <a:close/>
                    <a:moveTo>
                      <a:pt x="3131" y="9168"/>
                    </a:moveTo>
                    <a:lnTo>
                      <a:pt x="3965" y="9192"/>
                    </a:lnTo>
                    <a:cubicBezTo>
                      <a:pt x="3905" y="9370"/>
                      <a:pt x="3739" y="9513"/>
                      <a:pt x="3524" y="9513"/>
                    </a:cubicBezTo>
                    <a:cubicBezTo>
                      <a:pt x="3322" y="9489"/>
                      <a:pt x="3167" y="9346"/>
                      <a:pt x="3131" y="9168"/>
                    </a:cubicBezTo>
                    <a:close/>
                    <a:moveTo>
                      <a:pt x="2143" y="0"/>
                    </a:moveTo>
                    <a:cubicBezTo>
                      <a:pt x="2143" y="0"/>
                      <a:pt x="0" y="2453"/>
                      <a:pt x="667" y="6203"/>
                    </a:cubicBezTo>
                    <a:cubicBezTo>
                      <a:pt x="845" y="7203"/>
                      <a:pt x="1203" y="8203"/>
                      <a:pt x="1643" y="9108"/>
                    </a:cubicBezTo>
                    <a:cubicBezTo>
                      <a:pt x="2846" y="11632"/>
                      <a:pt x="4572" y="13585"/>
                      <a:pt x="4572" y="13585"/>
                    </a:cubicBezTo>
                    <a:cubicBezTo>
                      <a:pt x="4572" y="13585"/>
                      <a:pt x="5334" y="11632"/>
                      <a:pt x="5668" y="9239"/>
                    </a:cubicBezTo>
                    <a:cubicBezTo>
                      <a:pt x="5846" y="7989"/>
                      <a:pt x="5906" y="6608"/>
                      <a:pt x="5668" y="5310"/>
                    </a:cubicBezTo>
                    <a:cubicBezTo>
                      <a:pt x="5001" y="1560"/>
                      <a:pt x="2143" y="0"/>
                      <a:pt x="2143"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01" name="Google Shape;4501;p41"/>
              <p:cNvSpPr/>
              <p:nvPr/>
            </p:nvSpPr>
            <p:spPr>
              <a:xfrm>
                <a:off x="3194125" y="3924425"/>
                <a:ext cx="207500" cy="294700"/>
              </a:xfrm>
              <a:custGeom>
                <a:avLst/>
                <a:gdLst/>
                <a:ahLst/>
                <a:cxnLst/>
                <a:rect l="l" t="t" r="r" b="b"/>
                <a:pathLst>
                  <a:path w="8300" h="11788" extrusionOk="0">
                    <a:moveTo>
                      <a:pt x="8276" y="0"/>
                    </a:moveTo>
                    <a:lnTo>
                      <a:pt x="8276" y="0"/>
                    </a:lnTo>
                    <a:cubicBezTo>
                      <a:pt x="8276" y="0"/>
                      <a:pt x="5918" y="1203"/>
                      <a:pt x="3894" y="3156"/>
                    </a:cubicBezTo>
                    <a:cubicBezTo>
                      <a:pt x="3180" y="3846"/>
                      <a:pt x="2501" y="4620"/>
                      <a:pt x="1989" y="5465"/>
                    </a:cubicBezTo>
                    <a:cubicBezTo>
                      <a:pt x="1" y="8728"/>
                      <a:pt x="1108" y="11788"/>
                      <a:pt x="1108" y="11788"/>
                    </a:cubicBezTo>
                    <a:cubicBezTo>
                      <a:pt x="1108" y="11788"/>
                      <a:pt x="2287" y="11621"/>
                      <a:pt x="3632" y="10787"/>
                    </a:cubicBezTo>
                    <a:cubicBezTo>
                      <a:pt x="4549" y="10252"/>
                      <a:pt x="5525" y="9418"/>
                      <a:pt x="6311" y="8109"/>
                    </a:cubicBezTo>
                    <a:cubicBezTo>
                      <a:pt x="8300" y="4858"/>
                      <a:pt x="8276" y="1"/>
                      <a:pt x="8276"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02" name="Google Shape;4502;p41"/>
              <p:cNvSpPr/>
              <p:nvPr/>
            </p:nvSpPr>
            <p:spPr>
              <a:xfrm>
                <a:off x="3984425" y="4222975"/>
                <a:ext cx="164325" cy="337275"/>
              </a:xfrm>
              <a:custGeom>
                <a:avLst/>
                <a:gdLst/>
                <a:ahLst/>
                <a:cxnLst/>
                <a:rect l="l" t="t" r="r" b="b"/>
                <a:pathLst>
                  <a:path w="6573" h="13491" extrusionOk="0">
                    <a:moveTo>
                      <a:pt x="4203" y="7799"/>
                    </a:moveTo>
                    <a:cubicBezTo>
                      <a:pt x="4334" y="7799"/>
                      <a:pt x="4441" y="7918"/>
                      <a:pt x="4441" y="8049"/>
                    </a:cubicBezTo>
                    <a:cubicBezTo>
                      <a:pt x="4441" y="8180"/>
                      <a:pt x="4322" y="8287"/>
                      <a:pt x="4191" y="8287"/>
                    </a:cubicBezTo>
                    <a:cubicBezTo>
                      <a:pt x="4048" y="8287"/>
                      <a:pt x="3953" y="8168"/>
                      <a:pt x="3953" y="8037"/>
                    </a:cubicBezTo>
                    <a:cubicBezTo>
                      <a:pt x="3953" y="7894"/>
                      <a:pt x="4072" y="7799"/>
                      <a:pt x="4203" y="7799"/>
                    </a:cubicBezTo>
                    <a:close/>
                    <a:moveTo>
                      <a:pt x="2048" y="0"/>
                    </a:moveTo>
                    <a:cubicBezTo>
                      <a:pt x="2048" y="0"/>
                      <a:pt x="0" y="2536"/>
                      <a:pt x="810" y="6263"/>
                    </a:cubicBezTo>
                    <a:cubicBezTo>
                      <a:pt x="1607" y="9978"/>
                      <a:pt x="4965" y="13490"/>
                      <a:pt x="4965" y="13490"/>
                    </a:cubicBezTo>
                    <a:cubicBezTo>
                      <a:pt x="4965" y="13490"/>
                      <a:pt x="6572" y="8906"/>
                      <a:pt x="5763" y="5191"/>
                    </a:cubicBezTo>
                    <a:cubicBezTo>
                      <a:pt x="4965" y="1465"/>
                      <a:pt x="2048" y="0"/>
                      <a:pt x="2048"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03" name="Google Shape;4503;p41"/>
              <p:cNvSpPr/>
              <p:nvPr/>
            </p:nvSpPr>
            <p:spPr>
              <a:xfrm>
                <a:off x="4836600" y="3978300"/>
                <a:ext cx="207200" cy="295300"/>
              </a:xfrm>
              <a:custGeom>
                <a:avLst/>
                <a:gdLst/>
                <a:ahLst/>
                <a:cxnLst/>
                <a:rect l="l" t="t" r="r" b="b"/>
                <a:pathLst>
                  <a:path w="8288" h="11812" extrusionOk="0">
                    <a:moveTo>
                      <a:pt x="8276" y="0"/>
                    </a:moveTo>
                    <a:lnTo>
                      <a:pt x="8276" y="0"/>
                    </a:lnTo>
                    <a:cubicBezTo>
                      <a:pt x="8275" y="1"/>
                      <a:pt x="5906" y="1215"/>
                      <a:pt x="3882" y="3156"/>
                    </a:cubicBezTo>
                    <a:cubicBezTo>
                      <a:pt x="3168" y="3846"/>
                      <a:pt x="2501" y="4620"/>
                      <a:pt x="1977" y="5465"/>
                    </a:cubicBezTo>
                    <a:cubicBezTo>
                      <a:pt x="1" y="8740"/>
                      <a:pt x="1096" y="11811"/>
                      <a:pt x="1096" y="11811"/>
                    </a:cubicBezTo>
                    <a:cubicBezTo>
                      <a:pt x="1096" y="11811"/>
                      <a:pt x="2275" y="11645"/>
                      <a:pt x="3632" y="10811"/>
                    </a:cubicBezTo>
                    <a:cubicBezTo>
                      <a:pt x="4537" y="10252"/>
                      <a:pt x="5525" y="9406"/>
                      <a:pt x="6311" y="8120"/>
                    </a:cubicBezTo>
                    <a:cubicBezTo>
                      <a:pt x="8287" y="4858"/>
                      <a:pt x="8276" y="1"/>
                      <a:pt x="8276"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04" name="Google Shape;4504;p41"/>
              <p:cNvSpPr/>
              <p:nvPr/>
            </p:nvSpPr>
            <p:spPr>
              <a:xfrm>
                <a:off x="3755525" y="4215525"/>
                <a:ext cx="163125" cy="337875"/>
              </a:xfrm>
              <a:custGeom>
                <a:avLst/>
                <a:gdLst/>
                <a:ahLst/>
                <a:cxnLst/>
                <a:rect l="l" t="t" r="r" b="b"/>
                <a:pathLst>
                  <a:path w="6525" h="13515" extrusionOk="0">
                    <a:moveTo>
                      <a:pt x="2548" y="11085"/>
                    </a:moveTo>
                    <a:cubicBezTo>
                      <a:pt x="2810" y="11097"/>
                      <a:pt x="3012" y="11312"/>
                      <a:pt x="3012" y="11574"/>
                    </a:cubicBezTo>
                    <a:cubicBezTo>
                      <a:pt x="3001" y="11824"/>
                      <a:pt x="2786" y="12038"/>
                      <a:pt x="2524" y="12038"/>
                    </a:cubicBezTo>
                    <a:cubicBezTo>
                      <a:pt x="2250" y="12026"/>
                      <a:pt x="2048" y="11812"/>
                      <a:pt x="2060" y="11550"/>
                    </a:cubicBezTo>
                    <a:cubicBezTo>
                      <a:pt x="2072" y="11288"/>
                      <a:pt x="2286" y="11085"/>
                      <a:pt x="2548" y="11085"/>
                    </a:cubicBezTo>
                    <a:close/>
                    <a:moveTo>
                      <a:pt x="4453" y="1"/>
                    </a:moveTo>
                    <a:cubicBezTo>
                      <a:pt x="4453" y="1"/>
                      <a:pt x="1560" y="1489"/>
                      <a:pt x="774" y="5216"/>
                    </a:cubicBezTo>
                    <a:cubicBezTo>
                      <a:pt x="0" y="8954"/>
                      <a:pt x="1655" y="13514"/>
                      <a:pt x="1655" y="13514"/>
                    </a:cubicBezTo>
                    <a:cubicBezTo>
                      <a:pt x="1655" y="13514"/>
                      <a:pt x="4977" y="9966"/>
                      <a:pt x="5751" y="6251"/>
                    </a:cubicBezTo>
                    <a:cubicBezTo>
                      <a:pt x="6525" y="2513"/>
                      <a:pt x="4453" y="1"/>
                      <a:pt x="4453"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05" name="Google Shape;4505;p41"/>
              <p:cNvSpPr/>
              <p:nvPr/>
            </p:nvSpPr>
            <p:spPr>
              <a:xfrm>
                <a:off x="4354400" y="3724925"/>
                <a:ext cx="336975" cy="134300"/>
              </a:xfrm>
              <a:custGeom>
                <a:avLst/>
                <a:gdLst/>
                <a:ahLst/>
                <a:cxnLst/>
                <a:rect l="l" t="t" r="r" b="b"/>
                <a:pathLst>
                  <a:path w="13479" h="5372" extrusionOk="0">
                    <a:moveTo>
                      <a:pt x="5982" y="0"/>
                    </a:moveTo>
                    <a:cubicBezTo>
                      <a:pt x="2917" y="0"/>
                      <a:pt x="1" y="1015"/>
                      <a:pt x="1" y="1015"/>
                    </a:cubicBezTo>
                    <a:cubicBezTo>
                      <a:pt x="1" y="1015"/>
                      <a:pt x="3501" y="4385"/>
                      <a:pt x="7216" y="5182"/>
                    </a:cubicBezTo>
                    <a:cubicBezTo>
                      <a:pt x="7831" y="5316"/>
                      <a:pt x="8413" y="5372"/>
                      <a:pt x="8958" y="5372"/>
                    </a:cubicBezTo>
                    <a:cubicBezTo>
                      <a:pt x="11710" y="5372"/>
                      <a:pt x="13478" y="3944"/>
                      <a:pt x="13478" y="3944"/>
                    </a:cubicBezTo>
                    <a:cubicBezTo>
                      <a:pt x="13478" y="3944"/>
                      <a:pt x="12026" y="1027"/>
                      <a:pt x="8299" y="229"/>
                    </a:cubicBezTo>
                    <a:cubicBezTo>
                      <a:pt x="7547" y="66"/>
                      <a:pt x="6760" y="0"/>
                      <a:pt x="5982"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06" name="Google Shape;4506;p41"/>
              <p:cNvSpPr/>
              <p:nvPr/>
            </p:nvSpPr>
            <p:spPr>
              <a:xfrm>
                <a:off x="5627175" y="4277150"/>
                <a:ext cx="164025" cy="337250"/>
              </a:xfrm>
              <a:custGeom>
                <a:avLst/>
                <a:gdLst/>
                <a:ahLst/>
                <a:cxnLst/>
                <a:rect l="l" t="t" r="r" b="b"/>
                <a:pathLst>
                  <a:path w="6561" h="13490" extrusionOk="0">
                    <a:moveTo>
                      <a:pt x="4204" y="7787"/>
                    </a:moveTo>
                    <a:cubicBezTo>
                      <a:pt x="4335" y="7787"/>
                      <a:pt x="4442" y="7906"/>
                      <a:pt x="4442" y="8037"/>
                    </a:cubicBezTo>
                    <a:cubicBezTo>
                      <a:pt x="4442" y="8168"/>
                      <a:pt x="4323" y="8275"/>
                      <a:pt x="4180" y="8275"/>
                    </a:cubicBezTo>
                    <a:cubicBezTo>
                      <a:pt x="4049" y="8275"/>
                      <a:pt x="3930" y="8156"/>
                      <a:pt x="3942" y="8025"/>
                    </a:cubicBezTo>
                    <a:cubicBezTo>
                      <a:pt x="3942" y="7894"/>
                      <a:pt x="4061" y="7787"/>
                      <a:pt x="4204" y="7787"/>
                    </a:cubicBezTo>
                    <a:close/>
                    <a:moveTo>
                      <a:pt x="2049" y="0"/>
                    </a:moveTo>
                    <a:cubicBezTo>
                      <a:pt x="2049" y="0"/>
                      <a:pt x="1" y="2536"/>
                      <a:pt x="798" y="6251"/>
                    </a:cubicBezTo>
                    <a:cubicBezTo>
                      <a:pt x="1608" y="9978"/>
                      <a:pt x="4954" y="13490"/>
                      <a:pt x="4954" y="13490"/>
                    </a:cubicBezTo>
                    <a:cubicBezTo>
                      <a:pt x="4954" y="13490"/>
                      <a:pt x="6561" y="8918"/>
                      <a:pt x="5763" y="5191"/>
                    </a:cubicBezTo>
                    <a:cubicBezTo>
                      <a:pt x="4954" y="1477"/>
                      <a:pt x="2049" y="0"/>
                      <a:pt x="2049"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07" name="Google Shape;4507;p41"/>
              <p:cNvSpPr/>
              <p:nvPr/>
            </p:nvSpPr>
            <p:spPr>
              <a:xfrm>
                <a:off x="5397975" y="4269400"/>
                <a:ext cx="163150" cy="337875"/>
              </a:xfrm>
              <a:custGeom>
                <a:avLst/>
                <a:gdLst/>
                <a:ahLst/>
                <a:cxnLst/>
                <a:rect l="l" t="t" r="r" b="b"/>
                <a:pathLst>
                  <a:path w="6526" h="13515" extrusionOk="0">
                    <a:moveTo>
                      <a:pt x="2549" y="11097"/>
                    </a:moveTo>
                    <a:cubicBezTo>
                      <a:pt x="2811" y="11121"/>
                      <a:pt x="3013" y="11335"/>
                      <a:pt x="3013" y="11597"/>
                    </a:cubicBezTo>
                    <a:cubicBezTo>
                      <a:pt x="2989" y="11847"/>
                      <a:pt x="2787" y="12050"/>
                      <a:pt x="2513" y="12050"/>
                    </a:cubicBezTo>
                    <a:cubicBezTo>
                      <a:pt x="2263" y="12038"/>
                      <a:pt x="2061" y="11835"/>
                      <a:pt x="2061" y="11562"/>
                    </a:cubicBezTo>
                    <a:cubicBezTo>
                      <a:pt x="2073" y="11312"/>
                      <a:pt x="2275" y="11097"/>
                      <a:pt x="2549" y="11097"/>
                    </a:cubicBezTo>
                    <a:close/>
                    <a:moveTo>
                      <a:pt x="4454" y="1"/>
                    </a:moveTo>
                    <a:cubicBezTo>
                      <a:pt x="4454" y="1"/>
                      <a:pt x="1549" y="1489"/>
                      <a:pt x="775" y="5228"/>
                    </a:cubicBezTo>
                    <a:cubicBezTo>
                      <a:pt x="1" y="8954"/>
                      <a:pt x="1656" y="13514"/>
                      <a:pt x="1656" y="13514"/>
                    </a:cubicBezTo>
                    <a:cubicBezTo>
                      <a:pt x="1656" y="13514"/>
                      <a:pt x="4978" y="9966"/>
                      <a:pt x="5752" y="6251"/>
                    </a:cubicBezTo>
                    <a:cubicBezTo>
                      <a:pt x="6525" y="2513"/>
                      <a:pt x="4454" y="1"/>
                      <a:pt x="4454"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08" name="Google Shape;4508;p41"/>
              <p:cNvSpPr/>
              <p:nvPr/>
            </p:nvSpPr>
            <p:spPr>
              <a:xfrm>
                <a:off x="5997175" y="3779225"/>
                <a:ext cx="336950" cy="134375"/>
              </a:xfrm>
              <a:custGeom>
                <a:avLst/>
                <a:gdLst/>
                <a:ahLst/>
                <a:cxnLst/>
                <a:rect l="l" t="t" r="r" b="b"/>
                <a:pathLst>
                  <a:path w="13478" h="5375" extrusionOk="0">
                    <a:moveTo>
                      <a:pt x="6009" y="1"/>
                    </a:moveTo>
                    <a:cubicBezTo>
                      <a:pt x="2934" y="1"/>
                      <a:pt x="0" y="1022"/>
                      <a:pt x="0" y="1022"/>
                    </a:cubicBezTo>
                    <a:cubicBezTo>
                      <a:pt x="0" y="1022"/>
                      <a:pt x="3477" y="4380"/>
                      <a:pt x="7215" y="5189"/>
                    </a:cubicBezTo>
                    <a:cubicBezTo>
                      <a:pt x="7824" y="5320"/>
                      <a:pt x="8401" y="5375"/>
                      <a:pt x="8941" y="5375"/>
                    </a:cubicBezTo>
                    <a:cubicBezTo>
                      <a:pt x="11696" y="5375"/>
                      <a:pt x="13478" y="3951"/>
                      <a:pt x="13478" y="3951"/>
                    </a:cubicBezTo>
                    <a:cubicBezTo>
                      <a:pt x="13478" y="3951"/>
                      <a:pt x="12025" y="1034"/>
                      <a:pt x="8299" y="224"/>
                    </a:cubicBezTo>
                    <a:cubicBezTo>
                      <a:pt x="7556" y="65"/>
                      <a:pt x="6778" y="1"/>
                      <a:pt x="6009"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09" name="Google Shape;4509;p41"/>
              <p:cNvSpPr/>
              <p:nvPr/>
            </p:nvSpPr>
            <p:spPr>
              <a:xfrm>
                <a:off x="6479675" y="4033075"/>
                <a:ext cx="207175" cy="295000"/>
              </a:xfrm>
              <a:custGeom>
                <a:avLst/>
                <a:gdLst/>
                <a:ahLst/>
                <a:cxnLst/>
                <a:rect l="l" t="t" r="r" b="b"/>
                <a:pathLst>
                  <a:path w="8287" h="11800" extrusionOk="0">
                    <a:moveTo>
                      <a:pt x="8275" y="0"/>
                    </a:moveTo>
                    <a:cubicBezTo>
                      <a:pt x="8275" y="0"/>
                      <a:pt x="5906" y="1227"/>
                      <a:pt x="3882" y="3167"/>
                    </a:cubicBezTo>
                    <a:cubicBezTo>
                      <a:pt x="3167" y="3858"/>
                      <a:pt x="2500" y="4632"/>
                      <a:pt x="1977" y="5477"/>
                    </a:cubicBezTo>
                    <a:cubicBezTo>
                      <a:pt x="0" y="8739"/>
                      <a:pt x="1096" y="11799"/>
                      <a:pt x="1096" y="11799"/>
                    </a:cubicBezTo>
                    <a:cubicBezTo>
                      <a:pt x="1096" y="11799"/>
                      <a:pt x="2274" y="11644"/>
                      <a:pt x="3632" y="10811"/>
                    </a:cubicBezTo>
                    <a:cubicBezTo>
                      <a:pt x="4536" y="10251"/>
                      <a:pt x="5525" y="9406"/>
                      <a:pt x="6310" y="8108"/>
                    </a:cubicBezTo>
                    <a:cubicBezTo>
                      <a:pt x="8287" y="4858"/>
                      <a:pt x="8275" y="0"/>
                      <a:pt x="8275"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10" name="Google Shape;4510;p41"/>
              <p:cNvSpPr/>
              <p:nvPr/>
            </p:nvSpPr>
            <p:spPr>
              <a:xfrm>
                <a:off x="969750" y="1198200"/>
                <a:ext cx="192600" cy="304825"/>
              </a:xfrm>
              <a:custGeom>
                <a:avLst/>
                <a:gdLst/>
                <a:ahLst/>
                <a:cxnLst/>
                <a:rect l="l" t="t" r="r" b="b"/>
                <a:pathLst>
                  <a:path w="7704" h="12193" extrusionOk="0">
                    <a:moveTo>
                      <a:pt x="846" y="0"/>
                    </a:moveTo>
                    <a:cubicBezTo>
                      <a:pt x="846" y="0"/>
                      <a:pt x="1" y="2060"/>
                      <a:pt x="703" y="4667"/>
                    </a:cubicBezTo>
                    <a:cubicBezTo>
                      <a:pt x="768" y="4630"/>
                      <a:pt x="833" y="4600"/>
                      <a:pt x="904" y="4600"/>
                    </a:cubicBezTo>
                    <a:cubicBezTo>
                      <a:pt x="924" y="4600"/>
                      <a:pt x="944" y="4603"/>
                      <a:pt x="965" y="4608"/>
                    </a:cubicBezTo>
                    <a:cubicBezTo>
                      <a:pt x="1263" y="4620"/>
                      <a:pt x="1477" y="4858"/>
                      <a:pt x="1477" y="5156"/>
                    </a:cubicBezTo>
                    <a:cubicBezTo>
                      <a:pt x="1465" y="5406"/>
                      <a:pt x="1286" y="5596"/>
                      <a:pt x="1048" y="5644"/>
                    </a:cubicBezTo>
                    <a:cubicBezTo>
                      <a:pt x="1155" y="5894"/>
                      <a:pt x="1275" y="6132"/>
                      <a:pt x="1406" y="6394"/>
                    </a:cubicBezTo>
                    <a:cubicBezTo>
                      <a:pt x="3239" y="9751"/>
                      <a:pt x="7466" y="12192"/>
                      <a:pt x="7466" y="12192"/>
                    </a:cubicBezTo>
                    <a:cubicBezTo>
                      <a:pt x="7466" y="12192"/>
                      <a:pt x="7704" y="7346"/>
                      <a:pt x="5894" y="3965"/>
                    </a:cubicBezTo>
                    <a:cubicBezTo>
                      <a:pt x="4061" y="596"/>
                      <a:pt x="846" y="0"/>
                      <a:pt x="846"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11" name="Google Shape;4511;p41"/>
              <p:cNvSpPr/>
              <p:nvPr/>
            </p:nvSpPr>
            <p:spPr>
              <a:xfrm>
                <a:off x="1194475" y="1541400"/>
                <a:ext cx="12225" cy="12225"/>
              </a:xfrm>
              <a:custGeom>
                <a:avLst/>
                <a:gdLst/>
                <a:ahLst/>
                <a:cxnLst/>
                <a:rect l="l" t="t" r="r" b="b"/>
                <a:pathLst>
                  <a:path w="489" h="489" extrusionOk="0">
                    <a:moveTo>
                      <a:pt x="251" y="0"/>
                    </a:moveTo>
                    <a:cubicBezTo>
                      <a:pt x="120" y="0"/>
                      <a:pt x="1" y="107"/>
                      <a:pt x="1" y="238"/>
                    </a:cubicBezTo>
                    <a:cubicBezTo>
                      <a:pt x="1" y="369"/>
                      <a:pt x="96" y="488"/>
                      <a:pt x="239" y="488"/>
                    </a:cubicBezTo>
                    <a:cubicBezTo>
                      <a:pt x="370" y="488"/>
                      <a:pt x="489" y="381"/>
                      <a:pt x="489" y="250"/>
                    </a:cubicBezTo>
                    <a:cubicBezTo>
                      <a:pt x="489" y="119"/>
                      <a:pt x="382" y="0"/>
                      <a:pt x="251"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12" name="Google Shape;4512;p41"/>
              <p:cNvSpPr/>
              <p:nvPr/>
            </p:nvSpPr>
            <p:spPr>
              <a:xfrm>
                <a:off x="1323075" y="1731000"/>
                <a:ext cx="14300" cy="14300"/>
              </a:xfrm>
              <a:custGeom>
                <a:avLst/>
                <a:gdLst/>
                <a:ahLst/>
                <a:cxnLst/>
                <a:rect l="l" t="t" r="r" b="b"/>
                <a:pathLst>
                  <a:path w="572" h="572" extrusionOk="0">
                    <a:moveTo>
                      <a:pt x="298" y="0"/>
                    </a:moveTo>
                    <a:cubicBezTo>
                      <a:pt x="131" y="0"/>
                      <a:pt x="0" y="119"/>
                      <a:pt x="0" y="274"/>
                    </a:cubicBezTo>
                    <a:cubicBezTo>
                      <a:pt x="0" y="441"/>
                      <a:pt x="119" y="560"/>
                      <a:pt x="274" y="572"/>
                    </a:cubicBezTo>
                    <a:cubicBezTo>
                      <a:pt x="429" y="572"/>
                      <a:pt x="548" y="453"/>
                      <a:pt x="572" y="298"/>
                    </a:cubicBezTo>
                    <a:cubicBezTo>
                      <a:pt x="572" y="143"/>
                      <a:pt x="453" y="24"/>
                      <a:pt x="298"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13" name="Google Shape;4513;p41"/>
              <p:cNvSpPr/>
              <p:nvPr/>
            </p:nvSpPr>
            <p:spPr>
              <a:xfrm>
                <a:off x="1493025" y="1678300"/>
                <a:ext cx="14025" cy="13725"/>
              </a:xfrm>
              <a:custGeom>
                <a:avLst/>
                <a:gdLst/>
                <a:ahLst/>
                <a:cxnLst/>
                <a:rect l="l" t="t" r="r" b="b"/>
                <a:pathLst>
                  <a:path w="561" h="549" extrusionOk="0">
                    <a:moveTo>
                      <a:pt x="287" y="1"/>
                    </a:moveTo>
                    <a:cubicBezTo>
                      <a:pt x="144" y="1"/>
                      <a:pt x="1" y="120"/>
                      <a:pt x="1" y="263"/>
                    </a:cubicBezTo>
                    <a:cubicBezTo>
                      <a:pt x="1" y="418"/>
                      <a:pt x="120" y="549"/>
                      <a:pt x="275" y="549"/>
                    </a:cubicBezTo>
                    <a:cubicBezTo>
                      <a:pt x="417" y="549"/>
                      <a:pt x="537" y="430"/>
                      <a:pt x="560" y="287"/>
                    </a:cubicBezTo>
                    <a:cubicBezTo>
                      <a:pt x="560" y="132"/>
                      <a:pt x="441" y="1"/>
                      <a:pt x="287"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14" name="Google Shape;4514;p41"/>
              <p:cNvSpPr/>
              <p:nvPr/>
            </p:nvSpPr>
            <p:spPr>
              <a:xfrm>
                <a:off x="1513575" y="1581225"/>
                <a:ext cx="23525" cy="23000"/>
              </a:xfrm>
              <a:custGeom>
                <a:avLst/>
                <a:gdLst/>
                <a:ahLst/>
                <a:cxnLst/>
                <a:rect l="l" t="t" r="r" b="b"/>
                <a:pathLst>
                  <a:path w="941" h="920" extrusionOk="0">
                    <a:moveTo>
                      <a:pt x="438" y="1"/>
                    </a:moveTo>
                    <a:cubicBezTo>
                      <a:pt x="204" y="1"/>
                      <a:pt x="0" y="206"/>
                      <a:pt x="0" y="443"/>
                    </a:cubicBezTo>
                    <a:cubicBezTo>
                      <a:pt x="0" y="693"/>
                      <a:pt x="191" y="907"/>
                      <a:pt x="453" y="919"/>
                    </a:cubicBezTo>
                    <a:cubicBezTo>
                      <a:pt x="460" y="920"/>
                      <a:pt x="467" y="920"/>
                      <a:pt x="474" y="920"/>
                    </a:cubicBezTo>
                    <a:cubicBezTo>
                      <a:pt x="715" y="920"/>
                      <a:pt x="929" y="722"/>
                      <a:pt x="929" y="479"/>
                    </a:cubicBezTo>
                    <a:cubicBezTo>
                      <a:pt x="941" y="217"/>
                      <a:pt x="727" y="3"/>
                      <a:pt x="477" y="3"/>
                    </a:cubicBezTo>
                    <a:cubicBezTo>
                      <a:pt x="464" y="1"/>
                      <a:pt x="451" y="1"/>
                      <a:pt x="438"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15" name="Google Shape;4515;p41"/>
              <p:cNvSpPr/>
              <p:nvPr/>
            </p:nvSpPr>
            <p:spPr>
              <a:xfrm>
                <a:off x="968550" y="1392550"/>
                <a:ext cx="25925" cy="25350"/>
              </a:xfrm>
              <a:custGeom>
                <a:avLst/>
                <a:gdLst/>
                <a:ahLst/>
                <a:cxnLst/>
                <a:rect l="l" t="t" r="r" b="b"/>
                <a:pathLst>
                  <a:path w="1037" h="1014" extrusionOk="0">
                    <a:moveTo>
                      <a:pt x="514" y="1"/>
                    </a:moveTo>
                    <a:cubicBezTo>
                      <a:pt x="239" y="1"/>
                      <a:pt x="24" y="211"/>
                      <a:pt x="13" y="489"/>
                    </a:cubicBezTo>
                    <a:cubicBezTo>
                      <a:pt x="1" y="775"/>
                      <a:pt x="227" y="1001"/>
                      <a:pt x="501" y="1013"/>
                    </a:cubicBezTo>
                    <a:cubicBezTo>
                      <a:pt x="508" y="1013"/>
                      <a:pt x="515" y="1013"/>
                      <a:pt x="523" y="1013"/>
                    </a:cubicBezTo>
                    <a:cubicBezTo>
                      <a:pt x="799" y="1013"/>
                      <a:pt x="1025" y="792"/>
                      <a:pt x="1025" y="513"/>
                    </a:cubicBezTo>
                    <a:cubicBezTo>
                      <a:pt x="1037" y="239"/>
                      <a:pt x="822" y="13"/>
                      <a:pt x="537" y="1"/>
                    </a:cubicBezTo>
                    <a:cubicBezTo>
                      <a:pt x="529" y="1"/>
                      <a:pt x="522" y="1"/>
                      <a:pt x="514"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16" name="Google Shape;4516;p41"/>
              <p:cNvSpPr/>
              <p:nvPr/>
            </p:nvSpPr>
            <p:spPr>
              <a:xfrm>
                <a:off x="1520425" y="1465775"/>
                <a:ext cx="295600" cy="189500"/>
              </a:xfrm>
              <a:custGeom>
                <a:avLst/>
                <a:gdLst/>
                <a:ahLst/>
                <a:cxnLst/>
                <a:rect l="l" t="t" r="r" b="b"/>
                <a:pathLst>
                  <a:path w="11824" h="7580" extrusionOk="0">
                    <a:moveTo>
                      <a:pt x="11823" y="1"/>
                    </a:moveTo>
                    <a:cubicBezTo>
                      <a:pt x="11823" y="1"/>
                      <a:pt x="10299" y="13"/>
                      <a:pt x="8406" y="358"/>
                    </a:cubicBezTo>
                    <a:cubicBezTo>
                      <a:pt x="6882" y="644"/>
                      <a:pt x="5120" y="1132"/>
                      <a:pt x="3667" y="2025"/>
                    </a:cubicBezTo>
                    <a:cubicBezTo>
                      <a:pt x="417" y="4037"/>
                      <a:pt x="0" y="7276"/>
                      <a:pt x="0" y="7276"/>
                    </a:cubicBezTo>
                    <a:cubicBezTo>
                      <a:pt x="0" y="7276"/>
                      <a:pt x="843" y="7580"/>
                      <a:pt x="2117" y="7580"/>
                    </a:cubicBezTo>
                    <a:cubicBezTo>
                      <a:pt x="3275" y="7580"/>
                      <a:pt x="4787" y="7329"/>
                      <a:pt x="6346" y="6371"/>
                    </a:cubicBezTo>
                    <a:cubicBezTo>
                      <a:pt x="7037" y="5942"/>
                      <a:pt x="7692" y="5418"/>
                      <a:pt x="8275" y="4835"/>
                    </a:cubicBezTo>
                    <a:cubicBezTo>
                      <a:pt x="10442" y="2716"/>
                      <a:pt x="11823" y="1"/>
                      <a:pt x="11823"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17" name="Google Shape;4517;p41"/>
              <p:cNvSpPr/>
              <p:nvPr/>
            </p:nvSpPr>
            <p:spPr>
              <a:xfrm>
                <a:off x="1977325" y="1374700"/>
                <a:ext cx="313450" cy="164750"/>
              </a:xfrm>
              <a:custGeom>
                <a:avLst/>
                <a:gdLst/>
                <a:ahLst/>
                <a:cxnLst/>
                <a:rect l="l" t="t" r="r" b="b"/>
                <a:pathLst>
                  <a:path w="12538" h="6590" extrusionOk="0">
                    <a:moveTo>
                      <a:pt x="1882" y="1"/>
                    </a:moveTo>
                    <a:cubicBezTo>
                      <a:pt x="755" y="1"/>
                      <a:pt x="0" y="84"/>
                      <a:pt x="0" y="84"/>
                    </a:cubicBezTo>
                    <a:cubicBezTo>
                      <a:pt x="0" y="84"/>
                      <a:pt x="2655" y="4168"/>
                      <a:pt x="6132" y="5799"/>
                    </a:cubicBezTo>
                    <a:cubicBezTo>
                      <a:pt x="7397" y="6399"/>
                      <a:pt x="8592" y="6589"/>
                      <a:pt x="9600" y="6589"/>
                    </a:cubicBezTo>
                    <a:cubicBezTo>
                      <a:pt x="11352" y="6589"/>
                      <a:pt x="12538" y="6013"/>
                      <a:pt x="12538" y="6013"/>
                    </a:cubicBezTo>
                    <a:cubicBezTo>
                      <a:pt x="12538" y="6013"/>
                      <a:pt x="11764" y="2822"/>
                      <a:pt x="8311" y="1191"/>
                    </a:cubicBezTo>
                    <a:cubicBezTo>
                      <a:pt x="6214" y="197"/>
                      <a:pt x="3611" y="1"/>
                      <a:pt x="1882"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18" name="Google Shape;4518;p41"/>
              <p:cNvSpPr/>
              <p:nvPr/>
            </p:nvSpPr>
            <p:spPr>
              <a:xfrm>
                <a:off x="2611925" y="1252675"/>
                <a:ext cx="193200" cy="304825"/>
              </a:xfrm>
              <a:custGeom>
                <a:avLst/>
                <a:gdLst/>
                <a:ahLst/>
                <a:cxnLst/>
                <a:rect l="l" t="t" r="r" b="b"/>
                <a:pathLst>
                  <a:path w="7728" h="12193" extrusionOk="0">
                    <a:moveTo>
                      <a:pt x="846" y="0"/>
                    </a:moveTo>
                    <a:cubicBezTo>
                      <a:pt x="846" y="0"/>
                      <a:pt x="0" y="2048"/>
                      <a:pt x="715" y="4655"/>
                    </a:cubicBezTo>
                    <a:cubicBezTo>
                      <a:pt x="774" y="4616"/>
                      <a:pt x="849" y="4593"/>
                      <a:pt x="921" y="4593"/>
                    </a:cubicBezTo>
                    <a:cubicBezTo>
                      <a:pt x="936" y="4593"/>
                      <a:pt x="950" y="4594"/>
                      <a:pt x="965" y="4596"/>
                    </a:cubicBezTo>
                    <a:cubicBezTo>
                      <a:pt x="1262" y="4608"/>
                      <a:pt x="1489" y="4846"/>
                      <a:pt x="1489" y="5144"/>
                    </a:cubicBezTo>
                    <a:cubicBezTo>
                      <a:pt x="1477" y="5394"/>
                      <a:pt x="1298" y="5596"/>
                      <a:pt x="1060" y="5644"/>
                    </a:cubicBezTo>
                    <a:cubicBezTo>
                      <a:pt x="1167" y="5894"/>
                      <a:pt x="1286" y="6132"/>
                      <a:pt x="1417" y="6382"/>
                    </a:cubicBezTo>
                    <a:cubicBezTo>
                      <a:pt x="3251" y="9751"/>
                      <a:pt x="7477" y="12192"/>
                      <a:pt x="7477" y="12192"/>
                    </a:cubicBezTo>
                    <a:cubicBezTo>
                      <a:pt x="7477" y="12192"/>
                      <a:pt x="7728" y="7322"/>
                      <a:pt x="5894" y="3953"/>
                    </a:cubicBezTo>
                    <a:cubicBezTo>
                      <a:pt x="4060" y="595"/>
                      <a:pt x="846" y="0"/>
                      <a:pt x="846"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19" name="Google Shape;4519;p41"/>
              <p:cNvSpPr/>
              <p:nvPr/>
            </p:nvSpPr>
            <p:spPr>
              <a:xfrm>
                <a:off x="2836950" y="1595575"/>
                <a:ext cx="12525" cy="12525"/>
              </a:xfrm>
              <a:custGeom>
                <a:avLst/>
                <a:gdLst/>
                <a:ahLst/>
                <a:cxnLst/>
                <a:rect l="l" t="t" r="r" b="b"/>
                <a:pathLst>
                  <a:path w="501" h="501" extrusionOk="0">
                    <a:moveTo>
                      <a:pt x="262" y="0"/>
                    </a:moveTo>
                    <a:cubicBezTo>
                      <a:pt x="120" y="0"/>
                      <a:pt x="0" y="107"/>
                      <a:pt x="0" y="238"/>
                    </a:cubicBezTo>
                    <a:cubicBezTo>
                      <a:pt x="0" y="381"/>
                      <a:pt x="108" y="500"/>
                      <a:pt x="239" y="500"/>
                    </a:cubicBezTo>
                    <a:cubicBezTo>
                      <a:pt x="381" y="500"/>
                      <a:pt x="501" y="393"/>
                      <a:pt x="501" y="262"/>
                    </a:cubicBezTo>
                    <a:cubicBezTo>
                      <a:pt x="501" y="119"/>
                      <a:pt x="393" y="0"/>
                      <a:pt x="262"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20" name="Google Shape;4520;p41"/>
              <p:cNvSpPr/>
              <p:nvPr/>
            </p:nvSpPr>
            <p:spPr>
              <a:xfrm>
                <a:off x="2965825" y="1785475"/>
                <a:ext cx="14025" cy="14000"/>
              </a:xfrm>
              <a:custGeom>
                <a:avLst/>
                <a:gdLst/>
                <a:ahLst/>
                <a:cxnLst/>
                <a:rect l="l" t="t" r="r" b="b"/>
                <a:pathLst>
                  <a:path w="561" h="560" extrusionOk="0">
                    <a:moveTo>
                      <a:pt x="299" y="0"/>
                    </a:moveTo>
                    <a:cubicBezTo>
                      <a:pt x="132" y="0"/>
                      <a:pt x="13" y="119"/>
                      <a:pt x="1" y="262"/>
                    </a:cubicBezTo>
                    <a:cubicBezTo>
                      <a:pt x="1" y="429"/>
                      <a:pt x="120" y="548"/>
                      <a:pt x="263" y="560"/>
                    </a:cubicBezTo>
                    <a:cubicBezTo>
                      <a:pt x="430" y="560"/>
                      <a:pt x="549" y="441"/>
                      <a:pt x="560" y="298"/>
                    </a:cubicBezTo>
                    <a:cubicBezTo>
                      <a:pt x="560" y="131"/>
                      <a:pt x="441" y="0"/>
                      <a:pt x="299"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21" name="Google Shape;4521;p41"/>
              <p:cNvSpPr/>
              <p:nvPr/>
            </p:nvSpPr>
            <p:spPr>
              <a:xfrm>
                <a:off x="3135500" y="1732200"/>
                <a:ext cx="14025" cy="13700"/>
              </a:xfrm>
              <a:custGeom>
                <a:avLst/>
                <a:gdLst/>
                <a:ahLst/>
                <a:cxnLst/>
                <a:rect l="l" t="t" r="r" b="b"/>
                <a:pathLst>
                  <a:path w="561" h="548" extrusionOk="0">
                    <a:moveTo>
                      <a:pt x="286" y="0"/>
                    </a:moveTo>
                    <a:cubicBezTo>
                      <a:pt x="131" y="0"/>
                      <a:pt x="0" y="119"/>
                      <a:pt x="0" y="274"/>
                    </a:cubicBezTo>
                    <a:cubicBezTo>
                      <a:pt x="0" y="417"/>
                      <a:pt x="120" y="548"/>
                      <a:pt x="262" y="548"/>
                    </a:cubicBezTo>
                    <a:cubicBezTo>
                      <a:pt x="417" y="548"/>
                      <a:pt x="548" y="429"/>
                      <a:pt x="548" y="286"/>
                    </a:cubicBezTo>
                    <a:cubicBezTo>
                      <a:pt x="560" y="131"/>
                      <a:pt x="441" y="0"/>
                      <a:pt x="286"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22" name="Google Shape;4522;p41"/>
              <p:cNvSpPr/>
              <p:nvPr/>
            </p:nvSpPr>
            <p:spPr>
              <a:xfrm>
                <a:off x="3156025" y="1635425"/>
                <a:ext cx="23850" cy="23275"/>
              </a:xfrm>
              <a:custGeom>
                <a:avLst/>
                <a:gdLst/>
                <a:ahLst/>
                <a:cxnLst/>
                <a:rect l="l" t="t" r="r" b="b"/>
                <a:pathLst>
                  <a:path w="954" h="931" extrusionOk="0">
                    <a:moveTo>
                      <a:pt x="468" y="1"/>
                    </a:moveTo>
                    <a:cubicBezTo>
                      <a:pt x="227" y="1"/>
                      <a:pt x="13" y="199"/>
                      <a:pt x="13" y="454"/>
                    </a:cubicBezTo>
                    <a:cubicBezTo>
                      <a:pt x="1" y="692"/>
                      <a:pt x="203" y="906"/>
                      <a:pt x="453" y="930"/>
                    </a:cubicBezTo>
                    <a:cubicBezTo>
                      <a:pt x="460" y="931"/>
                      <a:pt x="467" y="931"/>
                      <a:pt x="474" y="931"/>
                    </a:cubicBezTo>
                    <a:cubicBezTo>
                      <a:pt x="727" y="931"/>
                      <a:pt x="930" y="721"/>
                      <a:pt x="930" y="478"/>
                    </a:cubicBezTo>
                    <a:cubicBezTo>
                      <a:pt x="953" y="228"/>
                      <a:pt x="739" y="1"/>
                      <a:pt x="489" y="1"/>
                    </a:cubicBezTo>
                    <a:cubicBezTo>
                      <a:pt x="482" y="1"/>
                      <a:pt x="475" y="1"/>
                      <a:pt x="468"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23" name="Google Shape;4523;p41"/>
              <p:cNvSpPr/>
              <p:nvPr/>
            </p:nvSpPr>
            <p:spPr>
              <a:xfrm>
                <a:off x="2882800" y="1169625"/>
                <a:ext cx="13400" cy="13425"/>
              </a:xfrm>
              <a:custGeom>
                <a:avLst/>
                <a:gdLst/>
                <a:ahLst/>
                <a:cxnLst/>
                <a:rect l="l" t="t" r="r" b="b"/>
                <a:pathLst>
                  <a:path w="536" h="537" extrusionOk="0">
                    <a:moveTo>
                      <a:pt x="286" y="0"/>
                    </a:moveTo>
                    <a:cubicBezTo>
                      <a:pt x="119" y="0"/>
                      <a:pt x="0" y="107"/>
                      <a:pt x="0" y="250"/>
                    </a:cubicBezTo>
                    <a:cubicBezTo>
                      <a:pt x="0" y="405"/>
                      <a:pt x="107" y="524"/>
                      <a:pt x="250" y="536"/>
                    </a:cubicBezTo>
                    <a:cubicBezTo>
                      <a:pt x="405" y="536"/>
                      <a:pt x="524" y="429"/>
                      <a:pt x="536" y="286"/>
                    </a:cubicBezTo>
                    <a:cubicBezTo>
                      <a:pt x="536" y="131"/>
                      <a:pt x="429" y="12"/>
                      <a:pt x="286"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24" name="Google Shape;4524;p41"/>
              <p:cNvSpPr/>
              <p:nvPr/>
            </p:nvSpPr>
            <p:spPr>
              <a:xfrm>
                <a:off x="2611325" y="1446725"/>
                <a:ext cx="25925" cy="25325"/>
              </a:xfrm>
              <a:custGeom>
                <a:avLst/>
                <a:gdLst/>
                <a:ahLst/>
                <a:cxnLst/>
                <a:rect l="l" t="t" r="r" b="b"/>
                <a:pathLst>
                  <a:path w="1037" h="1013" extrusionOk="0">
                    <a:moveTo>
                      <a:pt x="515" y="1"/>
                    </a:moveTo>
                    <a:cubicBezTo>
                      <a:pt x="239" y="1"/>
                      <a:pt x="24" y="222"/>
                      <a:pt x="12" y="501"/>
                    </a:cubicBezTo>
                    <a:cubicBezTo>
                      <a:pt x="1" y="775"/>
                      <a:pt x="215" y="1001"/>
                      <a:pt x="501" y="1013"/>
                    </a:cubicBezTo>
                    <a:cubicBezTo>
                      <a:pt x="786" y="1013"/>
                      <a:pt x="1024" y="811"/>
                      <a:pt x="1024" y="525"/>
                    </a:cubicBezTo>
                    <a:cubicBezTo>
                      <a:pt x="1036" y="239"/>
                      <a:pt x="810" y="25"/>
                      <a:pt x="536" y="1"/>
                    </a:cubicBezTo>
                    <a:cubicBezTo>
                      <a:pt x="529" y="1"/>
                      <a:pt x="522" y="1"/>
                      <a:pt x="515"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25" name="Google Shape;4525;p41"/>
              <p:cNvSpPr/>
              <p:nvPr/>
            </p:nvSpPr>
            <p:spPr>
              <a:xfrm>
                <a:off x="2170800" y="1185975"/>
                <a:ext cx="25625" cy="25050"/>
              </a:xfrm>
              <a:custGeom>
                <a:avLst/>
                <a:gdLst/>
                <a:ahLst/>
                <a:cxnLst/>
                <a:rect l="l" t="t" r="r" b="b"/>
                <a:pathLst>
                  <a:path w="1025" h="1002" extrusionOk="0">
                    <a:moveTo>
                      <a:pt x="515" y="1"/>
                    </a:moveTo>
                    <a:cubicBezTo>
                      <a:pt x="239" y="1"/>
                      <a:pt x="24" y="222"/>
                      <a:pt x="12" y="477"/>
                    </a:cubicBezTo>
                    <a:cubicBezTo>
                      <a:pt x="0" y="763"/>
                      <a:pt x="215" y="989"/>
                      <a:pt x="488" y="1001"/>
                    </a:cubicBezTo>
                    <a:cubicBezTo>
                      <a:pt x="496" y="1002"/>
                      <a:pt x="503" y="1002"/>
                      <a:pt x="510" y="1002"/>
                    </a:cubicBezTo>
                    <a:cubicBezTo>
                      <a:pt x="786" y="1002"/>
                      <a:pt x="1012" y="780"/>
                      <a:pt x="1012" y="525"/>
                    </a:cubicBezTo>
                    <a:cubicBezTo>
                      <a:pt x="1024" y="239"/>
                      <a:pt x="798" y="13"/>
                      <a:pt x="536" y="1"/>
                    </a:cubicBezTo>
                    <a:cubicBezTo>
                      <a:pt x="529" y="1"/>
                      <a:pt x="522" y="1"/>
                      <a:pt x="515"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26" name="Google Shape;4526;p41"/>
              <p:cNvSpPr/>
              <p:nvPr/>
            </p:nvSpPr>
            <p:spPr>
              <a:xfrm>
                <a:off x="1770450" y="1698850"/>
                <a:ext cx="28900" cy="28325"/>
              </a:xfrm>
              <a:custGeom>
                <a:avLst/>
                <a:gdLst/>
                <a:ahLst/>
                <a:cxnLst/>
                <a:rect l="l" t="t" r="r" b="b"/>
                <a:pathLst>
                  <a:path w="1156" h="1133" extrusionOk="0">
                    <a:moveTo>
                      <a:pt x="596" y="1"/>
                    </a:moveTo>
                    <a:cubicBezTo>
                      <a:pt x="274" y="1"/>
                      <a:pt x="12" y="239"/>
                      <a:pt x="12" y="548"/>
                    </a:cubicBezTo>
                    <a:cubicBezTo>
                      <a:pt x="0" y="858"/>
                      <a:pt x="250" y="1132"/>
                      <a:pt x="560" y="1132"/>
                    </a:cubicBezTo>
                    <a:cubicBezTo>
                      <a:pt x="567" y="1132"/>
                      <a:pt x="575" y="1132"/>
                      <a:pt x="582" y="1132"/>
                    </a:cubicBezTo>
                    <a:cubicBezTo>
                      <a:pt x="883" y="1132"/>
                      <a:pt x="1143" y="897"/>
                      <a:pt x="1143" y="572"/>
                    </a:cubicBezTo>
                    <a:cubicBezTo>
                      <a:pt x="1155" y="262"/>
                      <a:pt x="905" y="1"/>
                      <a:pt x="59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27" name="Google Shape;4527;p41"/>
              <p:cNvSpPr/>
              <p:nvPr/>
            </p:nvSpPr>
            <p:spPr>
              <a:xfrm>
                <a:off x="1813000" y="1684550"/>
                <a:ext cx="33375" cy="32500"/>
              </a:xfrm>
              <a:custGeom>
                <a:avLst/>
                <a:gdLst/>
                <a:ahLst/>
                <a:cxnLst/>
                <a:rect l="l" t="t" r="r" b="b"/>
                <a:pathLst>
                  <a:path w="1335" h="1300" extrusionOk="0">
                    <a:moveTo>
                      <a:pt x="670" y="1"/>
                    </a:moveTo>
                    <a:cubicBezTo>
                      <a:pt x="322" y="1"/>
                      <a:pt x="36" y="282"/>
                      <a:pt x="25" y="620"/>
                    </a:cubicBezTo>
                    <a:cubicBezTo>
                      <a:pt x="1" y="989"/>
                      <a:pt x="287" y="1287"/>
                      <a:pt x="644" y="1299"/>
                    </a:cubicBezTo>
                    <a:cubicBezTo>
                      <a:pt x="651" y="1299"/>
                      <a:pt x="658" y="1299"/>
                      <a:pt x="665" y="1299"/>
                    </a:cubicBezTo>
                    <a:cubicBezTo>
                      <a:pt x="1013" y="1299"/>
                      <a:pt x="1299" y="1018"/>
                      <a:pt x="1311" y="668"/>
                    </a:cubicBezTo>
                    <a:cubicBezTo>
                      <a:pt x="1334" y="311"/>
                      <a:pt x="1049" y="13"/>
                      <a:pt x="692" y="1"/>
                    </a:cubicBezTo>
                    <a:cubicBezTo>
                      <a:pt x="684" y="1"/>
                      <a:pt x="677" y="1"/>
                      <a:pt x="670"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28" name="Google Shape;4528;p41"/>
              <p:cNvSpPr/>
              <p:nvPr/>
            </p:nvSpPr>
            <p:spPr>
              <a:xfrm>
                <a:off x="1857375" y="1754200"/>
                <a:ext cx="35425" cy="34575"/>
              </a:xfrm>
              <a:custGeom>
                <a:avLst/>
                <a:gdLst/>
                <a:ahLst/>
                <a:cxnLst/>
                <a:rect l="l" t="t" r="r" b="b"/>
                <a:pathLst>
                  <a:path w="1417" h="1383" extrusionOk="0">
                    <a:moveTo>
                      <a:pt x="705" y="1"/>
                    </a:moveTo>
                    <a:cubicBezTo>
                      <a:pt x="345" y="1"/>
                      <a:pt x="35" y="294"/>
                      <a:pt x="12" y="668"/>
                    </a:cubicBezTo>
                    <a:cubicBezTo>
                      <a:pt x="0" y="1037"/>
                      <a:pt x="298" y="1370"/>
                      <a:pt x="691" y="1382"/>
                    </a:cubicBezTo>
                    <a:cubicBezTo>
                      <a:pt x="1072" y="1382"/>
                      <a:pt x="1381" y="1096"/>
                      <a:pt x="1405" y="715"/>
                    </a:cubicBezTo>
                    <a:cubicBezTo>
                      <a:pt x="1417" y="346"/>
                      <a:pt x="1119" y="13"/>
                      <a:pt x="726" y="1"/>
                    </a:cubicBezTo>
                    <a:cubicBezTo>
                      <a:pt x="719" y="1"/>
                      <a:pt x="712" y="1"/>
                      <a:pt x="705"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29" name="Google Shape;4529;p41"/>
              <p:cNvSpPr/>
              <p:nvPr/>
            </p:nvSpPr>
            <p:spPr>
              <a:xfrm>
                <a:off x="3162575" y="1519950"/>
                <a:ext cx="295900" cy="189675"/>
              </a:xfrm>
              <a:custGeom>
                <a:avLst/>
                <a:gdLst/>
                <a:ahLst/>
                <a:cxnLst/>
                <a:rect l="l" t="t" r="r" b="b"/>
                <a:pathLst>
                  <a:path w="11836" h="7587" extrusionOk="0">
                    <a:moveTo>
                      <a:pt x="11836" y="1"/>
                    </a:moveTo>
                    <a:cubicBezTo>
                      <a:pt x="11836" y="1"/>
                      <a:pt x="10312" y="25"/>
                      <a:pt x="8407" y="370"/>
                    </a:cubicBezTo>
                    <a:cubicBezTo>
                      <a:pt x="6895" y="644"/>
                      <a:pt x="5121" y="1144"/>
                      <a:pt x="3680" y="2037"/>
                    </a:cubicBezTo>
                    <a:cubicBezTo>
                      <a:pt x="418" y="4037"/>
                      <a:pt x="1" y="7287"/>
                      <a:pt x="1" y="7287"/>
                    </a:cubicBezTo>
                    <a:cubicBezTo>
                      <a:pt x="1" y="7287"/>
                      <a:pt x="844" y="7587"/>
                      <a:pt x="2115" y="7587"/>
                    </a:cubicBezTo>
                    <a:cubicBezTo>
                      <a:pt x="3277" y="7587"/>
                      <a:pt x="4796" y="7337"/>
                      <a:pt x="6359" y="6383"/>
                    </a:cubicBezTo>
                    <a:cubicBezTo>
                      <a:pt x="7038" y="5942"/>
                      <a:pt x="7692" y="5418"/>
                      <a:pt x="8276" y="4847"/>
                    </a:cubicBezTo>
                    <a:cubicBezTo>
                      <a:pt x="10455" y="2716"/>
                      <a:pt x="11836" y="1"/>
                      <a:pt x="1183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30" name="Google Shape;4530;p41"/>
              <p:cNvSpPr/>
              <p:nvPr/>
            </p:nvSpPr>
            <p:spPr>
              <a:xfrm>
                <a:off x="4805350" y="1574425"/>
                <a:ext cx="295300" cy="189200"/>
              </a:xfrm>
              <a:custGeom>
                <a:avLst/>
                <a:gdLst/>
                <a:ahLst/>
                <a:cxnLst/>
                <a:rect l="l" t="t" r="r" b="b"/>
                <a:pathLst>
                  <a:path w="11812" h="7568" extrusionOk="0">
                    <a:moveTo>
                      <a:pt x="11812" y="1"/>
                    </a:moveTo>
                    <a:cubicBezTo>
                      <a:pt x="11811" y="1"/>
                      <a:pt x="10311" y="1"/>
                      <a:pt x="8406" y="346"/>
                    </a:cubicBezTo>
                    <a:cubicBezTo>
                      <a:pt x="6894" y="632"/>
                      <a:pt x="5120" y="1120"/>
                      <a:pt x="3680" y="2013"/>
                    </a:cubicBezTo>
                    <a:cubicBezTo>
                      <a:pt x="417" y="4025"/>
                      <a:pt x="1" y="7264"/>
                      <a:pt x="1" y="7264"/>
                    </a:cubicBezTo>
                    <a:cubicBezTo>
                      <a:pt x="1" y="7264"/>
                      <a:pt x="847" y="7567"/>
                      <a:pt x="2124" y="7567"/>
                    </a:cubicBezTo>
                    <a:cubicBezTo>
                      <a:pt x="3284" y="7567"/>
                      <a:pt x="4800" y="7317"/>
                      <a:pt x="6358" y="6359"/>
                    </a:cubicBezTo>
                    <a:cubicBezTo>
                      <a:pt x="7037" y="5942"/>
                      <a:pt x="7680" y="5406"/>
                      <a:pt x="8263" y="4835"/>
                    </a:cubicBezTo>
                    <a:cubicBezTo>
                      <a:pt x="10430" y="2715"/>
                      <a:pt x="11812" y="1"/>
                      <a:pt x="11812"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31" name="Google Shape;4531;p41"/>
              <p:cNvSpPr/>
              <p:nvPr/>
            </p:nvSpPr>
            <p:spPr>
              <a:xfrm>
                <a:off x="3620375" y="1429150"/>
                <a:ext cx="313450" cy="164550"/>
              </a:xfrm>
              <a:custGeom>
                <a:avLst/>
                <a:gdLst/>
                <a:ahLst/>
                <a:cxnLst/>
                <a:rect l="l" t="t" r="r" b="b"/>
                <a:pathLst>
                  <a:path w="12538" h="6582" extrusionOk="0">
                    <a:moveTo>
                      <a:pt x="1898" y="1"/>
                    </a:moveTo>
                    <a:cubicBezTo>
                      <a:pt x="762" y="1"/>
                      <a:pt x="1" y="85"/>
                      <a:pt x="1" y="85"/>
                    </a:cubicBezTo>
                    <a:cubicBezTo>
                      <a:pt x="1" y="85"/>
                      <a:pt x="2656" y="4157"/>
                      <a:pt x="6132" y="5800"/>
                    </a:cubicBezTo>
                    <a:cubicBezTo>
                      <a:pt x="7392" y="6393"/>
                      <a:pt x="8581" y="6581"/>
                      <a:pt x="9586" y="6581"/>
                    </a:cubicBezTo>
                    <a:cubicBezTo>
                      <a:pt x="11346" y="6581"/>
                      <a:pt x="12538" y="6002"/>
                      <a:pt x="12538" y="6002"/>
                    </a:cubicBezTo>
                    <a:cubicBezTo>
                      <a:pt x="12538" y="6002"/>
                      <a:pt x="11764" y="2823"/>
                      <a:pt x="8311" y="1180"/>
                    </a:cubicBezTo>
                    <a:cubicBezTo>
                      <a:pt x="6220" y="196"/>
                      <a:pt x="3626" y="1"/>
                      <a:pt x="1898"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32" name="Google Shape;4532;p41"/>
              <p:cNvSpPr/>
              <p:nvPr/>
            </p:nvSpPr>
            <p:spPr>
              <a:xfrm>
                <a:off x="4254675" y="1306850"/>
                <a:ext cx="193225" cy="304800"/>
              </a:xfrm>
              <a:custGeom>
                <a:avLst/>
                <a:gdLst/>
                <a:ahLst/>
                <a:cxnLst/>
                <a:rect l="l" t="t" r="r" b="b"/>
                <a:pathLst>
                  <a:path w="7729" h="12192" extrusionOk="0">
                    <a:moveTo>
                      <a:pt x="846" y="0"/>
                    </a:moveTo>
                    <a:cubicBezTo>
                      <a:pt x="846" y="0"/>
                      <a:pt x="1" y="2060"/>
                      <a:pt x="715" y="4667"/>
                    </a:cubicBezTo>
                    <a:cubicBezTo>
                      <a:pt x="771" y="4630"/>
                      <a:pt x="834" y="4600"/>
                      <a:pt x="904" y="4600"/>
                    </a:cubicBezTo>
                    <a:cubicBezTo>
                      <a:pt x="924" y="4600"/>
                      <a:pt x="944" y="4603"/>
                      <a:pt x="965" y="4608"/>
                    </a:cubicBezTo>
                    <a:cubicBezTo>
                      <a:pt x="1263" y="4620"/>
                      <a:pt x="1489" y="4858"/>
                      <a:pt x="1489" y="5155"/>
                    </a:cubicBezTo>
                    <a:cubicBezTo>
                      <a:pt x="1465" y="5405"/>
                      <a:pt x="1287" y="5596"/>
                      <a:pt x="1049" y="5644"/>
                    </a:cubicBezTo>
                    <a:cubicBezTo>
                      <a:pt x="1156" y="5894"/>
                      <a:pt x="1275" y="6132"/>
                      <a:pt x="1406" y="6394"/>
                    </a:cubicBezTo>
                    <a:cubicBezTo>
                      <a:pt x="3239" y="9751"/>
                      <a:pt x="7466" y="12192"/>
                      <a:pt x="7466" y="12192"/>
                    </a:cubicBezTo>
                    <a:cubicBezTo>
                      <a:pt x="7466" y="12192"/>
                      <a:pt x="7728" y="7322"/>
                      <a:pt x="5895" y="3965"/>
                    </a:cubicBezTo>
                    <a:cubicBezTo>
                      <a:pt x="4061" y="595"/>
                      <a:pt x="846" y="0"/>
                      <a:pt x="846"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33" name="Google Shape;4533;p41"/>
              <p:cNvSpPr/>
              <p:nvPr/>
            </p:nvSpPr>
            <p:spPr>
              <a:xfrm>
                <a:off x="4479725" y="1650025"/>
                <a:ext cx="12225" cy="12250"/>
              </a:xfrm>
              <a:custGeom>
                <a:avLst/>
                <a:gdLst/>
                <a:ahLst/>
                <a:cxnLst/>
                <a:rect l="l" t="t" r="r" b="b"/>
                <a:pathLst>
                  <a:path w="489" h="490" extrusionOk="0">
                    <a:moveTo>
                      <a:pt x="250" y="1"/>
                    </a:moveTo>
                    <a:cubicBezTo>
                      <a:pt x="119" y="1"/>
                      <a:pt x="0" y="108"/>
                      <a:pt x="0" y="239"/>
                    </a:cubicBezTo>
                    <a:cubicBezTo>
                      <a:pt x="0" y="370"/>
                      <a:pt x="107" y="489"/>
                      <a:pt x="238" y="489"/>
                    </a:cubicBezTo>
                    <a:cubicBezTo>
                      <a:pt x="369" y="489"/>
                      <a:pt x="488" y="382"/>
                      <a:pt x="488" y="251"/>
                    </a:cubicBezTo>
                    <a:cubicBezTo>
                      <a:pt x="488" y="120"/>
                      <a:pt x="381" y="1"/>
                      <a:pt x="250"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34" name="Google Shape;4534;p41"/>
              <p:cNvSpPr/>
              <p:nvPr/>
            </p:nvSpPr>
            <p:spPr>
              <a:xfrm>
                <a:off x="4608300" y="1839625"/>
                <a:ext cx="14325" cy="14325"/>
              </a:xfrm>
              <a:custGeom>
                <a:avLst/>
                <a:gdLst/>
                <a:ahLst/>
                <a:cxnLst/>
                <a:rect l="l" t="t" r="r" b="b"/>
                <a:pathLst>
                  <a:path w="573" h="573" extrusionOk="0">
                    <a:moveTo>
                      <a:pt x="277" y="0"/>
                    </a:moveTo>
                    <a:cubicBezTo>
                      <a:pt x="131" y="0"/>
                      <a:pt x="1" y="116"/>
                      <a:pt x="1" y="275"/>
                    </a:cubicBezTo>
                    <a:cubicBezTo>
                      <a:pt x="1" y="442"/>
                      <a:pt x="120" y="549"/>
                      <a:pt x="274" y="573"/>
                    </a:cubicBezTo>
                    <a:cubicBezTo>
                      <a:pt x="441" y="573"/>
                      <a:pt x="560" y="454"/>
                      <a:pt x="572" y="299"/>
                    </a:cubicBezTo>
                    <a:cubicBezTo>
                      <a:pt x="572" y="132"/>
                      <a:pt x="453" y="25"/>
                      <a:pt x="298" y="1"/>
                    </a:cubicBezTo>
                    <a:cubicBezTo>
                      <a:pt x="291" y="1"/>
                      <a:pt x="284" y="0"/>
                      <a:pt x="27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35" name="Google Shape;4535;p41"/>
              <p:cNvSpPr/>
              <p:nvPr/>
            </p:nvSpPr>
            <p:spPr>
              <a:xfrm>
                <a:off x="4778275" y="1786600"/>
                <a:ext cx="13700" cy="13775"/>
              </a:xfrm>
              <a:custGeom>
                <a:avLst/>
                <a:gdLst/>
                <a:ahLst/>
                <a:cxnLst/>
                <a:rect l="l" t="t" r="r" b="b"/>
                <a:pathLst>
                  <a:path w="548" h="551" extrusionOk="0">
                    <a:moveTo>
                      <a:pt x="242" y="0"/>
                    </a:moveTo>
                    <a:cubicBezTo>
                      <a:pt x="112" y="0"/>
                      <a:pt x="0" y="133"/>
                      <a:pt x="0" y="265"/>
                    </a:cubicBezTo>
                    <a:cubicBezTo>
                      <a:pt x="0" y="420"/>
                      <a:pt x="119" y="551"/>
                      <a:pt x="262" y="551"/>
                    </a:cubicBezTo>
                    <a:cubicBezTo>
                      <a:pt x="417" y="551"/>
                      <a:pt x="548" y="431"/>
                      <a:pt x="548" y="277"/>
                    </a:cubicBezTo>
                    <a:cubicBezTo>
                      <a:pt x="548" y="134"/>
                      <a:pt x="429" y="3"/>
                      <a:pt x="274" y="3"/>
                    </a:cubicBezTo>
                    <a:cubicBezTo>
                      <a:pt x="263" y="1"/>
                      <a:pt x="253" y="0"/>
                      <a:pt x="242"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36" name="Google Shape;4536;p41"/>
              <p:cNvSpPr/>
              <p:nvPr/>
            </p:nvSpPr>
            <p:spPr>
              <a:xfrm>
                <a:off x="4799100" y="1689325"/>
                <a:ext cx="23550" cy="23250"/>
              </a:xfrm>
              <a:custGeom>
                <a:avLst/>
                <a:gdLst/>
                <a:ahLst/>
                <a:cxnLst/>
                <a:rect l="l" t="t" r="r" b="b"/>
                <a:pathLst>
                  <a:path w="942" h="930" extrusionOk="0">
                    <a:moveTo>
                      <a:pt x="468" y="0"/>
                    </a:moveTo>
                    <a:cubicBezTo>
                      <a:pt x="215" y="0"/>
                      <a:pt x="12" y="210"/>
                      <a:pt x="12" y="453"/>
                    </a:cubicBezTo>
                    <a:cubicBezTo>
                      <a:pt x="0" y="703"/>
                      <a:pt x="203" y="929"/>
                      <a:pt x="453" y="929"/>
                    </a:cubicBezTo>
                    <a:cubicBezTo>
                      <a:pt x="460" y="930"/>
                      <a:pt x="467" y="930"/>
                      <a:pt x="474" y="930"/>
                    </a:cubicBezTo>
                    <a:cubicBezTo>
                      <a:pt x="715" y="930"/>
                      <a:pt x="918" y="731"/>
                      <a:pt x="929" y="477"/>
                    </a:cubicBezTo>
                    <a:cubicBezTo>
                      <a:pt x="941" y="227"/>
                      <a:pt x="739" y="1"/>
                      <a:pt x="489" y="1"/>
                    </a:cubicBezTo>
                    <a:cubicBezTo>
                      <a:pt x="482" y="0"/>
                      <a:pt x="475" y="0"/>
                      <a:pt x="468"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37" name="Google Shape;4537;p41"/>
              <p:cNvSpPr/>
              <p:nvPr/>
            </p:nvSpPr>
            <p:spPr>
              <a:xfrm>
                <a:off x="5011025" y="1227950"/>
                <a:ext cx="26525" cy="26525"/>
              </a:xfrm>
              <a:custGeom>
                <a:avLst/>
                <a:gdLst/>
                <a:ahLst/>
                <a:cxnLst/>
                <a:rect l="l" t="t" r="r" b="b"/>
                <a:pathLst>
                  <a:path w="1061" h="1061" extrusionOk="0">
                    <a:moveTo>
                      <a:pt x="515" y="0"/>
                    </a:moveTo>
                    <a:cubicBezTo>
                      <a:pt x="239" y="0"/>
                      <a:pt x="12" y="223"/>
                      <a:pt x="1" y="513"/>
                    </a:cubicBezTo>
                    <a:cubicBezTo>
                      <a:pt x="1" y="703"/>
                      <a:pt x="108" y="870"/>
                      <a:pt x="251" y="977"/>
                    </a:cubicBezTo>
                    <a:cubicBezTo>
                      <a:pt x="334" y="1013"/>
                      <a:pt x="417" y="1061"/>
                      <a:pt x="513" y="1061"/>
                    </a:cubicBezTo>
                    <a:cubicBezTo>
                      <a:pt x="537" y="1061"/>
                      <a:pt x="584" y="1049"/>
                      <a:pt x="608" y="1049"/>
                    </a:cubicBezTo>
                    <a:cubicBezTo>
                      <a:pt x="846" y="1001"/>
                      <a:pt x="1048" y="810"/>
                      <a:pt x="1048" y="560"/>
                    </a:cubicBezTo>
                    <a:cubicBezTo>
                      <a:pt x="1060" y="322"/>
                      <a:pt x="906" y="120"/>
                      <a:pt x="703" y="49"/>
                    </a:cubicBezTo>
                    <a:cubicBezTo>
                      <a:pt x="691" y="49"/>
                      <a:pt x="656" y="37"/>
                      <a:pt x="644" y="37"/>
                    </a:cubicBezTo>
                    <a:cubicBezTo>
                      <a:pt x="608" y="25"/>
                      <a:pt x="584" y="1"/>
                      <a:pt x="537" y="1"/>
                    </a:cubicBezTo>
                    <a:cubicBezTo>
                      <a:pt x="529" y="1"/>
                      <a:pt x="522" y="0"/>
                      <a:pt x="515"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38" name="Google Shape;4538;p41"/>
              <p:cNvSpPr/>
              <p:nvPr/>
            </p:nvSpPr>
            <p:spPr>
              <a:xfrm>
                <a:off x="3368850" y="1173775"/>
                <a:ext cx="25925" cy="26525"/>
              </a:xfrm>
              <a:custGeom>
                <a:avLst/>
                <a:gdLst/>
                <a:ahLst/>
                <a:cxnLst/>
                <a:rect l="l" t="t" r="r" b="b"/>
                <a:pathLst>
                  <a:path w="1037" h="1061" extrusionOk="0">
                    <a:moveTo>
                      <a:pt x="516" y="1"/>
                    </a:moveTo>
                    <a:cubicBezTo>
                      <a:pt x="239" y="1"/>
                      <a:pt x="1" y="234"/>
                      <a:pt x="1" y="501"/>
                    </a:cubicBezTo>
                    <a:cubicBezTo>
                      <a:pt x="1" y="703"/>
                      <a:pt x="96" y="858"/>
                      <a:pt x="251" y="965"/>
                    </a:cubicBezTo>
                    <a:cubicBezTo>
                      <a:pt x="322" y="1013"/>
                      <a:pt x="418" y="1061"/>
                      <a:pt x="501" y="1061"/>
                    </a:cubicBezTo>
                    <a:cubicBezTo>
                      <a:pt x="537" y="1061"/>
                      <a:pt x="572" y="1037"/>
                      <a:pt x="608" y="1037"/>
                    </a:cubicBezTo>
                    <a:cubicBezTo>
                      <a:pt x="846" y="1001"/>
                      <a:pt x="1037" y="799"/>
                      <a:pt x="1037" y="549"/>
                    </a:cubicBezTo>
                    <a:cubicBezTo>
                      <a:pt x="1037" y="311"/>
                      <a:pt x="906" y="120"/>
                      <a:pt x="692" y="49"/>
                    </a:cubicBezTo>
                    <a:cubicBezTo>
                      <a:pt x="680" y="49"/>
                      <a:pt x="656" y="25"/>
                      <a:pt x="632" y="25"/>
                    </a:cubicBezTo>
                    <a:cubicBezTo>
                      <a:pt x="608" y="13"/>
                      <a:pt x="572" y="1"/>
                      <a:pt x="537" y="1"/>
                    </a:cubicBezTo>
                    <a:cubicBezTo>
                      <a:pt x="530" y="1"/>
                      <a:pt x="523" y="1"/>
                      <a:pt x="51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39" name="Google Shape;4539;p41"/>
              <p:cNvSpPr/>
              <p:nvPr/>
            </p:nvSpPr>
            <p:spPr>
              <a:xfrm>
                <a:off x="4525250" y="1224025"/>
                <a:ext cx="13425" cy="13475"/>
              </a:xfrm>
              <a:custGeom>
                <a:avLst/>
                <a:gdLst/>
                <a:ahLst/>
                <a:cxnLst/>
                <a:rect l="l" t="t" r="r" b="b"/>
                <a:pathLst>
                  <a:path w="537" h="539" extrusionOk="0">
                    <a:moveTo>
                      <a:pt x="238" y="0"/>
                    </a:moveTo>
                    <a:cubicBezTo>
                      <a:pt x="112" y="0"/>
                      <a:pt x="12" y="112"/>
                      <a:pt x="1" y="253"/>
                    </a:cubicBezTo>
                    <a:cubicBezTo>
                      <a:pt x="1" y="396"/>
                      <a:pt x="96" y="515"/>
                      <a:pt x="251" y="539"/>
                    </a:cubicBezTo>
                    <a:cubicBezTo>
                      <a:pt x="394" y="539"/>
                      <a:pt x="513" y="432"/>
                      <a:pt x="537" y="277"/>
                    </a:cubicBezTo>
                    <a:cubicBezTo>
                      <a:pt x="537" y="134"/>
                      <a:pt x="429" y="15"/>
                      <a:pt x="275" y="3"/>
                    </a:cubicBezTo>
                    <a:cubicBezTo>
                      <a:pt x="262" y="1"/>
                      <a:pt x="250" y="0"/>
                      <a:pt x="238"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40" name="Google Shape;4540;p41"/>
              <p:cNvSpPr/>
              <p:nvPr/>
            </p:nvSpPr>
            <p:spPr>
              <a:xfrm>
                <a:off x="4253800" y="1500900"/>
                <a:ext cx="26200" cy="25350"/>
              </a:xfrm>
              <a:custGeom>
                <a:avLst/>
                <a:gdLst/>
                <a:ahLst/>
                <a:cxnLst/>
                <a:rect l="l" t="t" r="r" b="b"/>
                <a:pathLst>
                  <a:path w="1048" h="1014" extrusionOk="0">
                    <a:moveTo>
                      <a:pt x="536" y="1"/>
                    </a:moveTo>
                    <a:cubicBezTo>
                      <a:pt x="274" y="1"/>
                      <a:pt x="36" y="215"/>
                      <a:pt x="24" y="489"/>
                    </a:cubicBezTo>
                    <a:cubicBezTo>
                      <a:pt x="0" y="775"/>
                      <a:pt x="226" y="989"/>
                      <a:pt x="512" y="1013"/>
                    </a:cubicBezTo>
                    <a:cubicBezTo>
                      <a:pt x="519" y="1013"/>
                      <a:pt x="527" y="1013"/>
                      <a:pt x="534" y="1013"/>
                    </a:cubicBezTo>
                    <a:cubicBezTo>
                      <a:pt x="809" y="1013"/>
                      <a:pt x="1013" y="791"/>
                      <a:pt x="1036" y="513"/>
                    </a:cubicBezTo>
                    <a:cubicBezTo>
                      <a:pt x="1048" y="227"/>
                      <a:pt x="822" y="13"/>
                      <a:pt x="53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41" name="Google Shape;4541;p41"/>
              <p:cNvSpPr/>
              <p:nvPr/>
            </p:nvSpPr>
            <p:spPr>
              <a:xfrm>
                <a:off x="3840950" y="1164850"/>
                <a:ext cx="30975" cy="30100"/>
              </a:xfrm>
              <a:custGeom>
                <a:avLst/>
                <a:gdLst/>
                <a:ahLst/>
                <a:cxnLst/>
                <a:rect l="l" t="t" r="r" b="b"/>
                <a:pathLst>
                  <a:path w="1239" h="1204" extrusionOk="0">
                    <a:moveTo>
                      <a:pt x="621" y="0"/>
                    </a:moveTo>
                    <a:cubicBezTo>
                      <a:pt x="297" y="0"/>
                      <a:pt x="24" y="258"/>
                      <a:pt x="12" y="584"/>
                    </a:cubicBezTo>
                    <a:cubicBezTo>
                      <a:pt x="0" y="906"/>
                      <a:pt x="262" y="1191"/>
                      <a:pt x="596" y="1203"/>
                    </a:cubicBezTo>
                    <a:cubicBezTo>
                      <a:pt x="603" y="1204"/>
                      <a:pt x="610" y="1204"/>
                      <a:pt x="617" y="1204"/>
                    </a:cubicBezTo>
                    <a:cubicBezTo>
                      <a:pt x="929" y="1204"/>
                      <a:pt x="1203" y="946"/>
                      <a:pt x="1215" y="620"/>
                    </a:cubicBezTo>
                    <a:cubicBezTo>
                      <a:pt x="1239" y="298"/>
                      <a:pt x="965" y="13"/>
                      <a:pt x="643" y="1"/>
                    </a:cubicBezTo>
                    <a:cubicBezTo>
                      <a:pt x="636" y="0"/>
                      <a:pt x="629" y="0"/>
                      <a:pt x="621"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42" name="Google Shape;4542;p41"/>
              <p:cNvSpPr/>
              <p:nvPr/>
            </p:nvSpPr>
            <p:spPr>
              <a:xfrm>
                <a:off x="3813250" y="1240425"/>
                <a:ext cx="25925" cy="24800"/>
              </a:xfrm>
              <a:custGeom>
                <a:avLst/>
                <a:gdLst/>
                <a:ahLst/>
                <a:cxnLst/>
                <a:rect l="l" t="t" r="r" b="b"/>
                <a:pathLst>
                  <a:path w="1037" h="992" extrusionOk="0">
                    <a:moveTo>
                      <a:pt x="497" y="0"/>
                    </a:moveTo>
                    <a:cubicBezTo>
                      <a:pt x="241" y="0"/>
                      <a:pt x="36" y="218"/>
                      <a:pt x="25" y="478"/>
                    </a:cubicBezTo>
                    <a:cubicBezTo>
                      <a:pt x="1" y="752"/>
                      <a:pt x="227" y="978"/>
                      <a:pt x="501" y="990"/>
                    </a:cubicBezTo>
                    <a:cubicBezTo>
                      <a:pt x="514" y="991"/>
                      <a:pt x="528" y="992"/>
                      <a:pt x="541" y="992"/>
                    </a:cubicBezTo>
                    <a:cubicBezTo>
                      <a:pt x="796" y="992"/>
                      <a:pt x="1002" y="774"/>
                      <a:pt x="1013" y="514"/>
                    </a:cubicBezTo>
                    <a:cubicBezTo>
                      <a:pt x="1037" y="240"/>
                      <a:pt x="811" y="14"/>
                      <a:pt x="537" y="2"/>
                    </a:cubicBezTo>
                    <a:cubicBezTo>
                      <a:pt x="523" y="1"/>
                      <a:pt x="510" y="0"/>
                      <a:pt x="49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43" name="Google Shape;4543;p41"/>
              <p:cNvSpPr/>
              <p:nvPr/>
            </p:nvSpPr>
            <p:spPr>
              <a:xfrm>
                <a:off x="3412925" y="1753025"/>
                <a:ext cx="29175" cy="28300"/>
              </a:xfrm>
              <a:custGeom>
                <a:avLst/>
                <a:gdLst/>
                <a:ahLst/>
                <a:cxnLst/>
                <a:rect l="l" t="t" r="r" b="b"/>
                <a:pathLst>
                  <a:path w="1167" h="1132" extrusionOk="0">
                    <a:moveTo>
                      <a:pt x="573" y="0"/>
                    </a:moveTo>
                    <a:cubicBezTo>
                      <a:pt x="274" y="0"/>
                      <a:pt x="36" y="234"/>
                      <a:pt x="24" y="548"/>
                    </a:cubicBezTo>
                    <a:cubicBezTo>
                      <a:pt x="0" y="870"/>
                      <a:pt x="262" y="1132"/>
                      <a:pt x="572" y="1132"/>
                    </a:cubicBezTo>
                    <a:cubicBezTo>
                      <a:pt x="579" y="1132"/>
                      <a:pt x="586" y="1132"/>
                      <a:pt x="593" y="1132"/>
                    </a:cubicBezTo>
                    <a:cubicBezTo>
                      <a:pt x="894" y="1132"/>
                      <a:pt x="1155" y="886"/>
                      <a:pt x="1155" y="584"/>
                    </a:cubicBezTo>
                    <a:cubicBezTo>
                      <a:pt x="1167" y="274"/>
                      <a:pt x="917" y="0"/>
                      <a:pt x="595" y="0"/>
                    </a:cubicBezTo>
                    <a:cubicBezTo>
                      <a:pt x="588" y="0"/>
                      <a:pt x="581" y="0"/>
                      <a:pt x="573"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44" name="Google Shape;4544;p41"/>
              <p:cNvSpPr/>
              <p:nvPr/>
            </p:nvSpPr>
            <p:spPr>
              <a:xfrm>
                <a:off x="3455475" y="1739000"/>
                <a:ext cx="33075" cy="32250"/>
              </a:xfrm>
              <a:custGeom>
                <a:avLst/>
                <a:gdLst/>
                <a:ahLst/>
                <a:cxnLst/>
                <a:rect l="l" t="t" r="r" b="b"/>
                <a:pathLst>
                  <a:path w="1323" h="1290" extrusionOk="0">
                    <a:moveTo>
                      <a:pt x="638" y="0"/>
                    </a:moveTo>
                    <a:cubicBezTo>
                      <a:pt x="299" y="0"/>
                      <a:pt x="24" y="278"/>
                      <a:pt x="13" y="621"/>
                    </a:cubicBezTo>
                    <a:cubicBezTo>
                      <a:pt x="1" y="978"/>
                      <a:pt x="286" y="1276"/>
                      <a:pt x="644" y="1288"/>
                    </a:cubicBezTo>
                    <a:cubicBezTo>
                      <a:pt x="658" y="1289"/>
                      <a:pt x="671" y="1289"/>
                      <a:pt x="685" y="1289"/>
                    </a:cubicBezTo>
                    <a:cubicBezTo>
                      <a:pt x="1024" y="1289"/>
                      <a:pt x="1299" y="1012"/>
                      <a:pt x="1310" y="669"/>
                    </a:cubicBezTo>
                    <a:cubicBezTo>
                      <a:pt x="1322" y="311"/>
                      <a:pt x="1037" y="14"/>
                      <a:pt x="679" y="2"/>
                    </a:cubicBezTo>
                    <a:cubicBezTo>
                      <a:pt x="665" y="1"/>
                      <a:pt x="652" y="0"/>
                      <a:pt x="638"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45" name="Google Shape;4545;p41"/>
              <p:cNvSpPr/>
              <p:nvPr/>
            </p:nvSpPr>
            <p:spPr>
              <a:xfrm>
                <a:off x="3500125" y="1808375"/>
                <a:ext cx="35450" cy="34875"/>
              </a:xfrm>
              <a:custGeom>
                <a:avLst/>
                <a:gdLst/>
                <a:ahLst/>
                <a:cxnLst/>
                <a:rect l="l" t="t" r="r" b="b"/>
                <a:pathLst>
                  <a:path w="1418" h="1395" extrusionOk="0">
                    <a:moveTo>
                      <a:pt x="705" y="1"/>
                    </a:moveTo>
                    <a:cubicBezTo>
                      <a:pt x="345" y="1"/>
                      <a:pt x="24" y="294"/>
                      <a:pt x="13" y="680"/>
                    </a:cubicBezTo>
                    <a:cubicBezTo>
                      <a:pt x="1" y="1049"/>
                      <a:pt x="298" y="1370"/>
                      <a:pt x="679" y="1394"/>
                    </a:cubicBezTo>
                    <a:cubicBezTo>
                      <a:pt x="1060" y="1394"/>
                      <a:pt x="1382" y="1096"/>
                      <a:pt x="1394" y="715"/>
                    </a:cubicBezTo>
                    <a:cubicBezTo>
                      <a:pt x="1417" y="346"/>
                      <a:pt x="1120" y="25"/>
                      <a:pt x="727" y="1"/>
                    </a:cubicBezTo>
                    <a:cubicBezTo>
                      <a:pt x="720" y="1"/>
                      <a:pt x="713" y="1"/>
                      <a:pt x="705"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46" name="Google Shape;4546;p41"/>
              <p:cNvSpPr/>
              <p:nvPr/>
            </p:nvSpPr>
            <p:spPr>
              <a:xfrm>
                <a:off x="6064725" y="1863750"/>
                <a:ext cx="279525" cy="208850"/>
              </a:xfrm>
              <a:custGeom>
                <a:avLst/>
                <a:gdLst/>
                <a:ahLst/>
                <a:cxnLst/>
                <a:rect l="l" t="t" r="r" b="b"/>
                <a:pathLst>
                  <a:path w="11181" h="8354" extrusionOk="0">
                    <a:moveTo>
                      <a:pt x="1" y="1"/>
                    </a:moveTo>
                    <a:lnTo>
                      <a:pt x="1" y="1"/>
                    </a:lnTo>
                    <a:cubicBezTo>
                      <a:pt x="1" y="1"/>
                      <a:pt x="1025" y="2525"/>
                      <a:pt x="2835" y="4739"/>
                    </a:cubicBezTo>
                    <a:cubicBezTo>
                      <a:pt x="3442" y="5501"/>
                      <a:pt x="4144" y="6216"/>
                      <a:pt x="4930" y="6775"/>
                    </a:cubicBezTo>
                    <a:cubicBezTo>
                      <a:pt x="6712" y="8078"/>
                      <a:pt x="8514" y="8354"/>
                      <a:pt x="9723" y="8354"/>
                    </a:cubicBezTo>
                    <a:cubicBezTo>
                      <a:pt x="10613" y="8354"/>
                      <a:pt x="11181" y="8204"/>
                      <a:pt x="11181" y="8204"/>
                    </a:cubicBezTo>
                    <a:cubicBezTo>
                      <a:pt x="11181" y="8204"/>
                      <a:pt x="11109" y="6680"/>
                      <a:pt x="10074" y="4977"/>
                    </a:cubicBezTo>
                    <a:cubicBezTo>
                      <a:pt x="9597" y="4203"/>
                      <a:pt x="8919" y="3382"/>
                      <a:pt x="7954" y="2668"/>
                    </a:cubicBezTo>
                    <a:cubicBezTo>
                      <a:pt x="4871" y="405"/>
                      <a:pt x="1" y="1"/>
                      <a:pt x="1"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47" name="Google Shape;4547;p41"/>
              <p:cNvSpPr/>
              <p:nvPr/>
            </p:nvSpPr>
            <p:spPr>
              <a:xfrm>
                <a:off x="6448125" y="1628300"/>
                <a:ext cx="295575" cy="189625"/>
              </a:xfrm>
              <a:custGeom>
                <a:avLst/>
                <a:gdLst/>
                <a:ahLst/>
                <a:cxnLst/>
                <a:rect l="l" t="t" r="r" b="b"/>
                <a:pathLst>
                  <a:path w="11823" h="7585" extrusionOk="0">
                    <a:moveTo>
                      <a:pt x="11823" y="1"/>
                    </a:moveTo>
                    <a:cubicBezTo>
                      <a:pt x="11823" y="1"/>
                      <a:pt x="10323" y="1"/>
                      <a:pt x="8418" y="346"/>
                    </a:cubicBezTo>
                    <a:cubicBezTo>
                      <a:pt x="6882" y="644"/>
                      <a:pt x="5120" y="1132"/>
                      <a:pt x="3667" y="2025"/>
                    </a:cubicBezTo>
                    <a:cubicBezTo>
                      <a:pt x="417" y="4037"/>
                      <a:pt x="0" y="7287"/>
                      <a:pt x="0" y="7287"/>
                    </a:cubicBezTo>
                    <a:cubicBezTo>
                      <a:pt x="0" y="7287"/>
                      <a:pt x="835" y="7585"/>
                      <a:pt x="2098" y="7585"/>
                    </a:cubicBezTo>
                    <a:cubicBezTo>
                      <a:pt x="3257" y="7585"/>
                      <a:pt x="4779" y="7334"/>
                      <a:pt x="6346" y="6371"/>
                    </a:cubicBezTo>
                    <a:cubicBezTo>
                      <a:pt x="7037" y="5942"/>
                      <a:pt x="7692" y="5418"/>
                      <a:pt x="8275" y="4847"/>
                    </a:cubicBezTo>
                    <a:cubicBezTo>
                      <a:pt x="10442" y="2715"/>
                      <a:pt x="11823" y="1"/>
                      <a:pt x="11823"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48" name="Google Shape;4548;p41"/>
              <p:cNvSpPr/>
              <p:nvPr/>
            </p:nvSpPr>
            <p:spPr>
              <a:xfrm>
                <a:off x="5262550" y="1483125"/>
                <a:ext cx="313750" cy="164675"/>
              </a:xfrm>
              <a:custGeom>
                <a:avLst/>
                <a:gdLst/>
                <a:ahLst/>
                <a:cxnLst/>
                <a:rect l="l" t="t" r="r" b="b"/>
                <a:pathLst>
                  <a:path w="12550" h="6587" extrusionOk="0">
                    <a:moveTo>
                      <a:pt x="1856" y="1"/>
                    </a:moveTo>
                    <a:cubicBezTo>
                      <a:pt x="744" y="1"/>
                      <a:pt x="1" y="81"/>
                      <a:pt x="1" y="81"/>
                    </a:cubicBezTo>
                    <a:cubicBezTo>
                      <a:pt x="1" y="81"/>
                      <a:pt x="2668" y="4165"/>
                      <a:pt x="6132" y="5796"/>
                    </a:cubicBezTo>
                    <a:cubicBezTo>
                      <a:pt x="7397" y="6396"/>
                      <a:pt x="8594" y="6586"/>
                      <a:pt x="9603" y="6586"/>
                    </a:cubicBezTo>
                    <a:cubicBezTo>
                      <a:pt x="11359" y="6586"/>
                      <a:pt x="12550" y="6010"/>
                      <a:pt x="12550" y="6010"/>
                    </a:cubicBezTo>
                    <a:cubicBezTo>
                      <a:pt x="12550" y="6010"/>
                      <a:pt x="11776" y="2819"/>
                      <a:pt x="8323" y="1188"/>
                    </a:cubicBezTo>
                    <a:cubicBezTo>
                      <a:pt x="6213" y="195"/>
                      <a:pt x="3587" y="1"/>
                      <a:pt x="185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49" name="Google Shape;4549;p41"/>
              <p:cNvSpPr/>
              <p:nvPr/>
            </p:nvSpPr>
            <p:spPr>
              <a:xfrm>
                <a:off x="5897450" y="1361300"/>
                <a:ext cx="192900" cy="304825"/>
              </a:xfrm>
              <a:custGeom>
                <a:avLst/>
                <a:gdLst/>
                <a:ahLst/>
                <a:cxnLst/>
                <a:rect l="l" t="t" r="r" b="b"/>
                <a:pathLst>
                  <a:path w="7716" h="12193" extrusionOk="0">
                    <a:moveTo>
                      <a:pt x="846" y="1"/>
                    </a:moveTo>
                    <a:cubicBezTo>
                      <a:pt x="846" y="1"/>
                      <a:pt x="1" y="2049"/>
                      <a:pt x="715" y="4656"/>
                    </a:cubicBezTo>
                    <a:cubicBezTo>
                      <a:pt x="774" y="4617"/>
                      <a:pt x="841" y="4594"/>
                      <a:pt x="917" y="4594"/>
                    </a:cubicBezTo>
                    <a:cubicBezTo>
                      <a:pt x="933" y="4594"/>
                      <a:pt x="949" y="4595"/>
                      <a:pt x="965" y="4597"/>
                    </a:cubicBezTo>
                    <a:cubicBezTo>
                      <a:pt x="1263" y="4609"/>
                      <a:pt x="1489" y="4847"/>
                      <a:pt x="1489" y="5144"/>
                    </a:cubicBezTo>
                    <a:cubicBezTo>
                      <a:pt x="1465" y="5406"/>
                      <a:pt x="1286" y="5597"/>
                      <a:pt x="1048" y="5644"/>
                    </a:cubicBezTo>
                    <a:cubicBezTo>
                      <a:pt x="1155" y="5894"/>
                      <a:pt x="1275" y="6133"/>
                      <a:pt x="1405" y="6383"/>
                    </a:cubicBezTo>
                    <a:cubicBezTo>
                      <a:pt x="3239" y="9752"/>
                      <a:pt x="7466" y="12193"/>
                      <a:pt x="7466" y="12193"/>
                    </a:cubicBezTo>
                    <a:cubicBezTo>
                      <a:pt x="7466" y="12193"/>
                      <a:pt x="7716" y="7323"/>
                      <a:pt x="5894" y="3954"/>
                    </a:cubicBezTo>
                    <a:cubicBezTo>
                      <a:pt x="4061" y="572"/>
                      <a:pt x="846" y="1"/>
                      <a:pt x="84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50" name="Google Shape;4550;p41"/>
              <p:cNvSpPr/>
              <p:nvPr/>
            </p:nvSpPr>
            <p:spPr>
              <a:xfrm>
                <a:off x="6122475" y="1703900"/>
                <a:ext cx="12225" cy="12250"/>
              </a:xfrm>
              <a:custGeom>
                <a:avLst/>
                <a:gdLst/>
                <a:ahLst/>
                <a:cxnLst/>
                <a:rect l="l" t="t" r="r" b="b"/>
                <a:pathLst>
                  <a:path w="489" h="490" extrusionOk="0">
                    <a:moveTo>
                      <a:pt x="251" y="1"/>
                    </a:moveTo>
                    <a:cubicBezTo>
                      <a:pt x="108" y="1"/>
                      <a:pt x="1" y="108"/>
                      <a:pt x="1" y="239"/>
                    </a:cubicBezTo>
                    <a:cubicBezTo>
                      <a:pt x="1" y="370"/>
                      <a:pt x="108" y="489"/>
                      <a:pt x="239" y="489"/>
                    </a:cubicBezTo>
                    <a:cubicBezTo>
                      <a:pt x="370" y="489"/>
                      <a:pt x="489" y="394"/>
                      <a:pt x="489" y="251"/>
                    </a:cubicBezTo>
                    <a:cubicBezTo>
                      <a:pt x="489" y="120"/>
                      <a:pt x="382" y="1"/>
                      <a:pt x="251"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51" name="Google Shape;4551;p41"/>
              <p:cNvSpPr/>
              <p:nvPr/>
            </p:nvSpPr>
            <p:spPr>
              <a:xfrm>
                <a:off x="6251075" y="1893525"/>
                <a:ext cx="14300" cy="14300"/>
              </a:xfrm>
              <a:custGeom>
                <a:avLst/>
                <a:gdLst/>
                <a:ahLst/>
                <a:cxnLst/>
                <a:rect l="l" t="t" r="r" b="b"/>
                <a:pathLst>
                  <a:path w="572" h="572" extrusionOk="0">
                    <a:moveTo>
                      <a:pt x="298" y="0"/>
                    </a:moveTo>
                    <a:cubicBezTo>
                      <a:pt x="143" y="0"/>
                      <a:pt x="0" y="131"/>
                      <a:pt x="0" y="274"/>
                    </a:cubicBezTo>
                    <a:cubicBezTo>
                      <a:pt x="0" y="441"/>
                      <a:pt x="119" y="560"/>
                      <a:pt x="274" y="572"/>
                    </a:cubicBezTo>
                    <a:cubicBezTo>
                      <a:pt x="429" y="572"/>
                      <a:pt x="560" y="453"/>
                      <a:pt x="572" y="298"/>
                    </a:cubicBezTo>
                    <a:cubicBezTo>
                      <a:pt x="572" y="143"/>
                      <a:pt x="453" y="24"/>
                      <a:pt x="298"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52" name="Google Shape;4552;p41"/>
              <p:cNvSpPr/>
              <p:nvPr/>
            </p:nvSpPr>
            <p:spPr>
              <a:xfrm>
                <a:off x="6420725" y="1840800"/>
                <a:ext cx="14025" cy="13750"/>
              </a:xfrm>
              <a:custGeom>
                <a:avLst/>
                <a:gdLst/>
                <a:ahLst/>
                <a:cxnLst/>
                <a:rect l="l" t="t" r="r" b="b"/>
                <a:pathLst>
                  <a:path w="561" h="550" extrusionOk="0">
                    <a:moveTo>
                      <a:pt x="267" y="1"/>
                    </a:moveTo>
                    <a:cubicBezTo>
                      <a:pt x="131" y="1"/>
                      <a:pt x="1" y="117"/>
                      <a:pt x="1" y="276"/>
                    </a:cubicBezTo>
                    <a:cubicBezTo>
                      <a:pt x="1" y="419"/>
                      <a:pt x="120" y="549"/>
                      <a:pt x="275" y="549"/>
                    </a:cubicBezTo>
                    <a:cubicBezTo>
                      <a:pt x="417" y="549"/>
                      <a:pt x="560" y="430"/>
                      <a:pt x="560" y="288"/>
                    </a:cubicBezTo>
                    <a:cubicBezTo>
                      <a:pt x="560" y="133"/>
                      <a:pt x="441" y="2"/>
                      <a:pt x="286" y="2"/>
                    </a:cubicBezTo>
                    <a:cubicBezTo>
                      <a:pt x="280" y="1"/>
                      <a:pt x="273" y="1"/>
                      <a:pt x="267"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53" name="Google Shape;4553;p41"/>
              <p:cNvSpPr/>
              <p:nvPr/>
            </p:nvSpPr>
            <p:spPr>
              <a:xfrm>
                <a:off x="6441275" y="1743775"/>
                <a:ext cx="23825" cy="22975"/>
              </a:xfrm>
              <a:custGeom>
                <a:avLst/>
                <a:gdLst/>
                <a:ahLst/>
                <a:cxnLst/>
                <a:rect l="l" t="t" r="r" b="b"/>
                <a:pathLst>
                  <a:path w="953" h="919" extrusionOk="0">
                    <a:moveTo>
                      <a:pt x="467" y="1"/>
                    </a:moveTo>
                    <a:cubicBezTo>
                      <a:pt x="226" y="1"/>
                      <a:pt x="12" y="199"/>
                      <a:pt x="12" y="442"/>
                    </a:cubicBezTo>
                    <a:cubicBezTo>
                      <a:pt x="0" y="704"/>
                      <a:pt x="215" y="918"/>
                      <a:pt x="465" y="918"/>
                    </a:cubicBezTo>
                    <a:cubicBezTo>
                      <a:pt x="715" y="918"/>
                      <a:pt x="941" y="728"/>
                      <a:pt x="941" y="478"/>
                    </a:cubicBezTo>
                    <a:cubicBezTo>
                      <a:pt x="953" y="228"/>
                      <a:pt x="750" y="1"/>
                      <a:pt x="488" y="1"/>
                    </a:cubicBezTo>
                    <a:cubicBezTo>
                      <a:pt x="481" y="1"/>
                      <a:pt x="474" y="1"/>
                      <a:pt x="467"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54" name="Google Shape;4554;p41"/>
              <p:cNvSpPr/>
              <p:nvPr/>
            </p:nvSpPr>
            <p:spPr>
              <a:xfrm>
                <a:off x="6653800" y="1282425"/>
                <a:ext cx="26500" cy="26225"/>
              </a:xfrm>
              <a:custGeom>
                <a:avLst/>
                <a:gdLst/>
                <a:ahLst/>
                <a:cxnLst/>
                <a:rect l="l" t="t" r="r" b="b"/>
                <a:pathLst>
                  <a:path w="1060" h="1049" extrusionOk="0">
                    <a:moveTo>
                      <a:pt x="513" y="0"/>
                    </a:moveTo>
                    <a:cubicBezTo>
                      <a:pt x="238" y="0"/>
                      <a:pt x="12" y="211"/>
                      <a:pt x="0" y="501"/>
                    </a:cubicBezTo>
                    <a:cubicBezTo>
                      <a:pt x="0" y="703"/>
                      <a:pt x="107" y="858"/>
                      <a:pt x="250" y="965"/>
                    </a:cubicBezTo>
                    <a:cubicBezTo>
                      <a:pt x="322" y="1013"/>
                      <a:pt x="417" y="1048"/>
                      <a:pt x="500" y="1048"/>
                    </a:cubicBezTo>
                    <a:cubicBezTo>
                      <a:pt x="536" y="1048"/>
                      <a:pt x="584" y="1037"/>
                      <a:pt x="608" y="1037"/>
                    </a:cubicBezTo>
                    <a:cubicBezTo>
                      <a:pt x="846" y="1001"/>
                      <a:pt x="1036" y="798"/>
                      <a:pt x="1036" y="548"/>
                    </a:cubicBezTo>
                    <a:cubicBezTo>
                      <a:pt x="1060" y="310"/>
                      <a:pt x="905" y="120"/>
                      <a:pt x="703" y="48"/>
                    </a:cubicBezTo>
                    <a:cubicBezTo>
                      <a:pt x="679" y="48"/>
                      <a:pt x="655" y="25"/>
                      <a:pt x="643" y="25"/>
                    </a:cubicBezTo>
                    <a:cubicBezTo>
                      <a:pt x="608" y="13"/>
                      <a:pt x="584" y="1"/>
                      <a:pt x="536" y="1"/>
                    </a:cubicBezTo>
                    <a:cubicBezTo>
                      <a:pt x="529" y="0"/>
                      <a:pt x="521" y="0"/>
                      <a:pt x="513"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55" name="Google Shape;4555;p41"/>
              <p:cNvSpPr/>
              <p:nvPr/>
            </p:nvSpPr>
            <p:spPr>
              <a:xfrm>
                <a:off x="6167725" y="1278250"/>
                <a:ext cx="13425" cy="13425"/>
              </a:xfrm>
              <a:custGeom>
                <a:avLst/>
                <a:gdLst/>
                <a:ahLst/>
                <a:cxnLst/>
                <a:rect l="l" t="t" r="r" b="b"/>
                <a:pathLst>
                  <a:path w="537" h="537" extrusionOk="0">
                    <a:moveTo>
                      <a:pt x="266" y="0"/>
                    </a:moveTo>
                    <a:cubicBezTo>
                      <a:pt x="132" y="0"/>
                      <a:pt x="23" y="115"/>
                      <a:pt x="0" y="251"/>
                    </a:cubicBezTo>
                    <a:cubicBezTo>
                      <a:pt x="0" y="406"/>
                      <a:pt x="108" y="525"/>
                      <a:pt x="262" y="537"/>
                    </a:cubicBezTo>
                    <a:cubicBezTo>
                      <a:pt x="405" y="537"/>
                      <a:pt x="524" y="430"/>
                      <a:pt x="536" y="287"/>
                    </a:cubicBezTo>
                    <a:cubicBezTo>
                      <a:pt x="536" y="132"/>
                      <a:pt x="441" y="13"/>
                      <a:pt x="286" y="1"/>
                    </a:cubicBezTo>
                    <a:cubicBezTo>
                      <a:pt x="280" y="0"/>
                      <a:pt x="273" y="0"/>
                      <a:pt x="266"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56" name="Google Shape;4556;p41"/>
              <p:cNvSpPr/>
              <p:nvPr/>
            </p:nvSpPr>
            <p:spPr>
              <a:xfrm>
                <a:off x="5896550" y="1555075"/>
                <a:ext cx="26225" cy="25350"/>
              </a:xfrm>
              <a:custGeom>
                <a:avLst/>
                <a:gdLst/>
                <a:ahLst/>
                <a:cxnLst/>
                <a:rect l="l" t="t" r="r" b="b"/>
                <a:pathLst>
                  <a:path w="1049" h="1014" extrusionOk="0">
                    <a:moveTo>
                      <a:pt x="537" y="1"/>
                    </a:moveTo>
                    <a:cubicBezTo>
                      <a:pt x="251" y="1"/>
                      <a:pt x="37" y="215"/>
                      <a:pt x="13" y="489"/>
                    </a:cubicBezTo>
                    <a:cubicBezTo>
                      <a:pt x="1" y="775"/>
                      <a:pt x="227" y="1001"/>
                      <a:pt x="513" y="1013"/>
                    </a:cubicBezTo>
                    <a:cubicBezTo>
                      <a:pt x="520" y="1013"/>
                      <a:pt x="527" y="1013"/>
                      <a:pt x="535" y="1013"/>
                    </a:cubicBezTo>
                    <a:cubicBezTo>
                      <a:pt x="798" y="1013"/>
                      <a:pt x="1013" y="803"/>
                      <a:pt x="1025" y="525"/>
                    </a:cubicBezTo>
                    <a:cubicBezTo>
                      <a:pt x="1049" y="239"/>
                      <a:pt x="822" y="13"/>
                      <a:pt x="537"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57" name="Google Shape;4557;p41"/>
              <p:cNvSpPr/>
              <p:nvPr/>
            </p:nvSpPr>
            <p:spPr>
              <a:xfrm>
                <a:off x="5483700" y="1219025"/>
                <a:ext cx="30700" cy="30400"/>
              </a:xfrm>
              <a:custGeom>
                <a:avLst/>
                <a:gdLst/>
                <a:ahLst/>
                <a:cxnLst/>
                <a:rect l="l" t="t" r="r" b="b"/>
                <a:pathLst>
                  <a:path w="1228" h="1216" extrusionOk="0">
                    <a:moveTo>
                      <a:pt x="611" y="0"/>
                    </a:moveTo>
                    <a:cubicBezTo>
                      <a:pt x="287" y="0"/>
                      <a:pt x="24" y="269"/>
                      <a:pt x="13" y="584"/>
                    </a:cubicBezTo>
                    <a:cubicBezTo>
                      <a:pt x="1" y="917"/>
                      <a:pt x="263" y="1191"/>
                      <a:pt x="596" y="1215"/>
                    </a:cubicBezTo>
                    <a:cubicBezTo>
                      <a:pt x="603" y="1215"/>
                      <a:pt x="610" y="1215"/>
                      <a:pt x="616" y="1215"/>
                    </a:cubicBezTo>
                    <a:cubicBezTo>
                      <a:pt x="930" y="1215"/>
                      <a:pt x="1204" y="946"/>
                      <a:pt x="1215" y="632"/>
                    </a:cubicBezTo>
                    <a:cubicBezTo>
                      <a:pt x="1227" y="298"/>
                      <a:pt x="965" y="25"/>
                      <a:pt x="632" y="1"/>
                    </a:cubicBezTo>
                    <a:cubicBezTo>
                      <a:pt x="625" y="0"/>
                      <a:pt x="618" y="0"/>
                      <a:pt x="611"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58" name="Google Shape;4558;p41"/>
              <p:cNvSpPr/>
              <p:nvPr/>
            </p:nvSpPr>
            <p:spPr>
              <a:xfrm>
                <a:off x="5456025" y="1294625"/>
                <a:ext cx="25625" cy="25050"/>
              </a:xfrm>
              <a:custGeom>
                <a:avLst/>
                <a:gdLst/>
                <a:ahLst/>
                <a:cxnLst/>
                <a:rect l="l" t="t" r="r" b="b"/>
                <a:pathLst>
                  <a:path w="1025" h="1002" extrusionOk="0">
                    <a:moveTo>
                      <a:pt x="515" y="0"/>
                    </a:moveTo>
                    <a:cubicBezTo>
                      <a:pt x="240" y="0"/>
                      <a:pt x="36" y="222"/>
                      <a:pt x="12" y="477"/>
                    </a:cubicBezTo>
                    <a:cubicBezTo>
                      <a:pt x="1" y="763"/>
                      <a:pt x="227" y="989"/>
                      <a:pt x="489" y="1001"/>
                    </a:cubicBezTo>
                    <a:cubicBezTo>
                      <a:pt x="496" y="1001"/>
                      <a:pt x="503" y="1001"/>
                      <a:pt x="510" y="1001"/>
                    </a:cubicBezTo>
                    <a:cubicBezTo>
                      <a:pt x="786" y="1001"/>
                      <a:pt x="1001" y="780"/>
                      <a:pt x="1013" y="525"/>
                    </a:cubicBezTo>
                    <a:cubicBezTo>
                      <a:pt x="1025" y="239"/>
                      <a:pt x="810" y="13"/>
                      <a:pt x="536" y="1"/>
                    </a:cubicBezTo>
                    <a:cubicBezTo>
                      <a:pt x="529" y="1"/>
                      <a:pt x="522" y="0"/>
                      <a:pt x="515"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59" name="Google Shape;4559;p41"/>
              <p:cNvSpPr/>
              <p:nvPr/>
            </p:nvSpPr>
            <p:spPr>
              <a:xfrm>
                <a:off x="5055675" y="1807450"/>
                <a:ext cx="28900" cy="28350"/>
              </a:xfrm>
              <a:custGeom>
                <a:avLst/>
                <a:gdLst/>
                <a:ahLst/>
                <a:cxnLst/>
                <a:rect l="l" t="t" r="r" b="b"/>
                <a:pathLst>
                  <a:path w="1156" h="1134" extrusionOk="0">
                    <a:moveTo>
                      <a:pt x="557" y="1"/>
                    </a:moveTo>
                    <a:cubicBezTo>
                      <a:pt x="264" y="1"/>
                      <a:pt x="13" y="254"/>
                      <a:pt x="13" y="550"/>
                    </a:cubicBezTo>
                    <a:cubicBezTo>
                      <a:pt x="1" y="860"/>
                      <a:pt x="251" y="1133"/>
                      <a:pt x="560" y="1133"/>
                    </a:cubicBezTo>
                    <a:cubicBezTo>
                      <a:pt x="882" y="1133"/>
                      <a:pt x="1132" y="895"/>
                      <a:pt x="1144" y="574"/>
                    </a:cubicBezTo>
                    <a:cubicBezTo>
                      <a:pt x="1156" y="264"/>
                      <a:pt x="906" y="2"/>
                      <a:pt x="596" y="2"/>
                    </a:cubicBezTo>
                    <a:cubicBezTo>
                      <a:pt x="583" y="1"/>
                      <a:pt x="570" y="1"/>
                      <a:pt x="557"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60" name="Google Shape;4560;p41"/>
              <p:cNvSpPr/>
              <p:nvPr/>
            </p:nvSpPr>
            <p:spPr>
              <a:xfrm>
                <a:off x="5098250" y="1792900"/>
                <a:ext cx="33050" cy="32500"/>
              </a:xfrm>
              <a:custGeom>
                <a:avLst/>
                <a:gdLst/>
                <a:ahLst/>
                <a:cxnLst/>
                <a:rect l="l" t="t" r="r" b="b"/>
                <a:pathLst>
                  <a:path w="1322" h="1300" extrusionOk="0">
                    <a:moveTo>
                      <a:pt x="657" y="1"/>
                    </a:moveTo>
                    <a:cubicBezTo>
                      <a:pt x="309" y="1"/>
                      <a:pt x="24" y="270"/>
                      <a:pt x="12" y="620"/>
                    </a:cubicBezTo>
                    <a:cubicBezTo>
                      <a:pt x="0" y="977"/>
                      <a:pt x="274" y="1275"/>
                      <a:pt x="631" y="1299"/>
                    </a:cubicBezTo>
                    <a:cubicBezTo>
                      <a:pt x="638" y="1299"/>
                      <a:pt x="646" y="1299"/>
                      <a:pt x="653" y="1299"/>
                    </a:cubicBezTo>
                    <a:cubicBezTo>
                      <a:pt x="1001" y="1299"/>
                      <a:pt x="1310" y="1018"/>
                      <a:pt x="1310" y="668"/>
                    </a:cubicBezTo>
                    <a:cubicBezTo>
                      <a:pt x="1322" y="310"/>
                      <a:pt x="1036" y="13"/>
                      <a:pt x="679" y="1"/>
                    </a:cubicBezTo>
                    <a:cubicBezTo>
                      <a:pt x="671" y="1"/>
                      <a:pt x="664" y="1"/>
                      <a:pt x="657"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61" name="Google Shape;4561;p41"/>
              <p:cNvSpPr/>
              <p:nvPr/>
            </p:nvSpPr>
            <p:spPr>
              <a:xfrm>
                <a:off x="5142900" y="1862550"/>
                <a:ext cx="35150" cy="34575"/>
              </a:xfrm>
              <a:custGeom>
                <a:avLst/>
                <a:gdLst/>
                <a:ahLst/>
                <a:cxnLst/>
                <a:rect l="l" t="t" r="r" b="b"/>
                <a:pathLst>
                  <a:path w="1406" h="1383" extrusionOk="0">
                    <a:moveTo>
                      <a:pt x="726" y="1"/>
                    </a:moveTo>
                    <a:cubicBezTo>
                      <a:pt x="334" y="1"/>
                      <a:pt x="24" y="299"/>
                      <a:pt x="12" y="668"/>
                    </a:cubicBezTo>
                    <a:cubicBezTo>
                      <a:pt x="0" y="1037"/>
                      <a:pt x="298" y="1370"/>
                      <a:pt x="679" y="1382"/>
                    </a:cubicBezTo>
                    <a:cubicBezTo>
                      <a:pt x="686" y="1382"/>
                      <a:pt x="693" y="1382"/>
                      <a:pt x="700" y="1382"/>
                    </a:cubicBezTo>
                    <a:cubicBezTo>
                      <a:pt x="1061" y="1382"/>
                      <a:pt x="1382" y="1089"/>
                      <a:pt x="1393" y="715"/>
                    </a:cubicBezTo>
                    <a:cubicBezTo>
                      <a:pt x="1405" y="334"/>
                      <a:pt x="1107" y="13"/>
                      <a:pt x="72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62" name="Google Shape;4562;p41"/>
              <p:cNvSpPr/>
              <p:nvPr/>
            </p:nvSpPr>
            <p:spPr>
              <a:xfrm>
                <a:off x="6690700" y="1179725"/>
                <a:ext cx="37825" cy="37250"/>
              </a:xfrm>
              <a:custGeom>
                <a:avLst/>
                <a:gdLst/>
                <a:ahLst/>
                <a:cxnLst/>
                <a:rect l="l" t="t" r="r" b="b"/>
                <a:pathLst>
                  <a:path w="1513" h="1490" extrusionOk="0">
                    <a:moveTo>
                      <a:pt x="763" y="1"/>
                    </a:moveTo>
                    <a:cubicBezTo>
                      <a:pt x="357" y="1"/>
                      <a:pt x="24" y="306"/>
                      <a:pt x="13" y="715"/>
                    </a:cubicBezTo>
                    <a:cubicBezTo>
                      <a:pt x="1" y="1132"/>
                      <a:pt x="322" y="1477"/>
                      <a:pt x="727" y="1489"/>
                    </a:cubicBezTo>
                    <a:cubicBezTo>
                      <a:pt x="734" y="1490"/>
                      <a:pt x="742" y="1490"/>
                      <a:pt x="749" y="1490"/>
                    </a:cubicBezTo>
                    <a:cubicBezTo>
                      <a:pt x="1144" y="1490"/>
                      <a:pt x="1478" y="1173"/>
                      <a:pt x="1501" y="775"/>
                    </a:cubicBezTo>
                    <a:cubicBezTo>
                      <a:pt x="1513" y="358"/>
                      <a:pt x="1191" y="13"/>
                      <a:pt x="787" y="1"/>
                    </a:cubicBezTo>
                    <a:cubicBezTo>
                      <a:pt x="779" y="1"/>
                      <a:pt x="771" y="1"/>
                      <a:pt x="763"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63" name="Google Shape;4563;p41"/>
              <p:cNvSpPr/>
              <p:nvPr/>
            </p:nvSpPr>
            <p:spPr>
              <a:xfrm>
                <a:off x="6698450" y="1861325"/>
                <a:ext cx="28900" cy="28350"/>
              </a:xfrm>
              <a:custGeom>
                <a:avLst/>
                <a:gdLst/>
                <a:ahLst/>
                <a:cxnLst/>
                <a:rect l="l" t="t" r="r" b="b"/>
                <a:pathLst>
                  <a:path w="1156" h="1134" extrusionOk="0">
                    <a:moveTo>
                      <a:pt x="556" y="1"/>
                    </a:moveTo>
                    <a:cubicBezTo>
                      <a:pt x="263" y="1"/>
                      <a:pt x="12" y="254"/>
                      <a:pt x="12" y="550"/>
                    </a:cubicBezTo>
                    <a:cubicBezTo>
                      <a:pt x="0" y="860"/>
                      <a:pt x="250" y="1133"/>
                      <a:pt x="560" y="1133"/>
                    </a:cubicBezTo>
                    <a:cubicBezTo>
                      <a:pt x="567" y="1134"/>
                      <a:pt x="574" y="1134"/>
                      <a:pt x="581" y="1134"/>
                    </a:cubicBezTo>
                    <a:cubicBezTo>
                      <a:pt x="882" y="1134"/>
                      <a:pt x="1143" y="888"/>
                      <a:pt x="1143" y="574"/>
                    </a:cubicBezTo>
                    <a:cubicBezTo>
                      <a:pt x="1155" y="264"/>
                      <a:pt x="905" y="14"/>
                      <a:pt x="596" y="2"/>
                    </a:cubicBezTo>
                    <a:cubicBezTo>
                      <a:pt x="582" y="1"/>
                      <a:pt x="569" y="1"/>
                      <a:pt x="55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64" name="Google Shape;4564;p41"/>
              <p:cNvSpPr/>
              <p:nvPr/>
            </p:nvSpPr>
            <p:spPr>
              <a:xfrm>
                <a:off x="6740700" y="1847075"/>
                <a:ext cx="33375" cy="32475"/>
              </a:xfrm>
              <a:custGeom>
                <a:avLst/>
                <a:gdLst/>
                <a:ahLst/>
                <a:cxnLst/>
                <a:rect l="l" t="t" r="r" b="b"/>
                <a:pathLst>
                  <a:path w="1335" h="1299" extrusionOk="0">
                    <a:moveTo>
                      <a:pt x="670" y="0"/>
                    </a:moveTo>
                    <a:cubicBezTo>
                      <a:pt x="322" y="0"/>
                      <a:pt x="36" y="282"/>
                      <a:pt x="25" y="632"/>
                    </a:cubicBezTo>
                    <a:cubicBezTo>
                      <a:pt x="1" y="989"/>
                      <a:pt x="287" y="1287"/>
                      <a:pt x="644" y="1299"/>
                    </a:cubicBezTo>
                    <a:cubicBezTo>
                      <a:pt x="651" y="1299"/>
                      <a:pt x="659" y="1299"/>
                      <a:pt x="666" y="1299"/>
                    </a:cubicBezTo>
                    <a:cubicBezTo>
                      <a:pt x="1013" y="1299"/>
                      <a:pt x="1299" y="1029"/>
                      <a:pt x="1311" y="679"/>
                    </a:cubicBezTo>
                    <a:cubicBezTo>
                      <a:pt x="1334" y="322"/>
                      <a:pt x="1049" y="25"/>
                      <a:pt x="692" y="1"/>
                    </a:cubicBezTo>
                    <a:cubicBezTo>
                      <a:pt x="684" y="1"/>
                      <a:pt x="677" y="0"/>
                      <a:pt x="670"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65" name="Google Shape;4565;p41"/>
              <p:cNvSpPr/>
              <p:nvPr/>
            </p:nvSpPr>
            <p:spPr>
              <a:xfrm>
                <a:off x="6785350" y="1916725"/>
                <a:ext cx="35450" cy="34600"/>
              </a:xfrm>
              <a:custGeom>
                <a:avLst/>
                <a:gdLst/>
                <a:ahLst/>
                <a:cxnLst/>
                <a:rect l="l" t="t" r="r" b="b"/>
                <a:pathLst>
                  <a:path w="1418" h="1384" extrusionOk="0">
                    <a:moveTo>
                      <a:pt x="739" y="1"/>
                    </a:moveTo>
                    <a:cubicBezTo>
                      <a:pt x="346" y="1"/>
                      <a:pt x="37" y="299"/>
                      <a:pt x="25" y="668"/>
                    </a:cubicBezTo>
                    <a:cubicBezTo>
                      <a:pt x="1" y="1049"/>
                      <a:pt x="299" y="1370"/>
                      <a:pt x="691" y="1382"/>
                    </a:cubicBezTo>
                    <a:cubicBezTo>
                      <a:pt x="705" y="1383"/>
                      <a:pt x="719" y="1383"/>
                      <a:pt x="733" y="1383"/>
                    </a:cubicBezTo>
                    <a:cubicBezTo>
                      <a:pt x="1085" y="1383"/>
                      <a:pt x="1394" y="1093"/>
                      <a:pt x="1406" y="715"/>
                    </a:cubicBezTo>
                    <a:cubicBezTo>
                      <a:pt x="1418" y="346"/>
                      <a:pt x="1120" y="13"/>
                      <a:pt x="739"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66" name="Google Shape;4566;p41"/>
              <p:cNvSpPr/>
              <p:nvPr/>
            </p:nvSpPr>
            <p:spPr>
              <a:xfrm>
                <a:off x="1471600" y="2066400"/>
                <a:ext cx="320000" cy="156050"/>
              </a:xfrm>
              <a:custGeom>
                <a:avLst/>
                <a:gdLst/>
                <a:ahLst/>
                <a:cxnLst/>
                <a:rect l="l" t="t" r="r" b="b"/>
                <a:pathLst>
                  <a:path w="12800" h="6242" extrusionOk="0">
                    <a:moveTo>
                      <a:pt x="4391" y="4941"/>
                    </a:moveTo>
                    <a:cubicBezTo>
                      <a:pt x="4404" y="4941"/>
                      <a:pt x="4417" y="4942"/>
                      <a:pt x="4430" y="4944"/>
                    </a:cubicBezTo>
                    <a:cubicBezTo>
                      <a:pt x="4632" y="4944"/>
                      <a:pt x="4775" y="5099"/>
                      <a:pt x="4763" y="5301"/>
                    </a:cubicBezTo>
                    <a:cubicBezTo>
                      <a:pt x="4763" y="5484"/>
                      <a:pt x="4609" y="5623"/>
                      <a:pt x="4428" y="5623"/>
                    </a:cubicBezTo>
                    <a:cubicBezTo>
                      <a:pt x="4421" y="5623"/>
                      <a:pt x="4413" y="5623"/>
                      <a:pt x="4406" y="5622"/>
                    </a:cubicBezTo>
                    <a:cubicBezTo>
                      <a:pt x="4227" y="5611"/>
                      <a:pt x="4072" y="5456"/>
                      <a:pt x="4072" y="5265"/>
                    </a:cubicBezTo>
                    <a:cubicBezTo>
                      <a:pt x="4072" y="5088"/>
                      <a:pt x="4217" y="4941"/>
                      <a:pt x="4391" y="4941"/>
                    </a:cubicBezTo>
                    <a:close/>
                    <a:moveTo>
                      <a:pt x="9398" y="1"/>
                    </a:moveTo>
                    <a:cubicBezTo>
                      <a:pt x="8499" y="1"/>
                      <a:pt x="7478" y="175"/>
                      <a:pt x="6382" y="622"/>
                    </a:cubicBezTo>
                    <a:cubicBezTo>
                      <a:pt x="2846" y="2098"/>
                      <a:pt x="1" y="6051"/>
                      <a:pt x="1" y="6051"/>
                    </a:cubicBezTo>
                    <a:cubicBezTo>
                      <a:pt x="1" y="6051"/>
                      <a:pt x="1222" y="6242"/>
                      <a:pt x="2887" y="6242"/>
                    </a:cubicBezTo>
                    <a:cubicBezTo>
                      <a:pt x="4525" y="6242"/>
                      <a:pt x="6593" y="6057"/>
                      <a:pt x="8347" y="5325"/>
                    </a:cubicBezTo>
                    <a:cubicBezTo>
                      <a:pt x="8740" y="5158"/>
                      <a:pt x="9097" y="4980"/>
                      <a:pt x="9418" y="4789"/>
                    </a:cubicBezTo>
                    <a:cubicBezTo>
                      <a:pt x="12073" y="3194"/>
                      <a:pt x="12800" y="717"/>
                      <a:pt x="12800" y="717"/>
                    </a:cubicBezTo>
                    <a:cubicBezTo>
                      <a:pt x="12800" y="717"/>
                      <a:pt x="11502" y="15"/>
                      <a:pt x="9573" y="3"/>
                    </a:cubicBezTo>
                    <a:cubicBezTo>
                      <a:pt x="9515" y="1"/>
                      <a:pt x="9457" y="1"/>
                      <a:pt x="9398"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67" name="Google Shape;4567;p41"/>
              <p:cNvSpPr/>
              <p:nvPr/>
            </p:nvSpPr>
            <p:spPr>
              <a:xfrm>
                <a:off x="1137025" y="1701225"/>
                <a:ext cx="279525" cy="208875"/>
              </a:xfrm>
              <a:custGeom>
                <a:avLst/>
                <a:gdLst/>
                <a:ahLst/>
                <a:cxnLst/>
                <a:rect l="l" t="t" r="r" b="b"/>
                <a:pathLst>
                  <a:path w="11181" h="8355" extrusionOk="0">
                    <a:moveTo>
                      <a:pt x="1" y="1"/>
                    </a:moveTo>
                    <a:cubicBezTo>
                      <a:pt x="1" y="1"/>
                      <a:pt x="1025" y="2525"/>
                      <a:pt x="2835" y="4739"/>
                    </a:cubicBezTo>
                    <a:cubicBezTo>
                      <a:pt x="3442" y="5501"/>
                      <a:pt x="4144" y="6204"/>
                      <a:pt x="4930" y="6775"/>
                    </a:cubicBezTo>
                    <a:cubicBezTo>
                      <a:pt x="6712" y="8078"/>
                      <a:pt x="8514" y="8354"/>
                      <a:pt x="9723" y="8354"/>
                    </a:cubicBezTo>
                    <a:cubicBezTo>
                      <a:pt x="10613" y="8354"/>
                      <a:pt x="11181" y="8204"/>
                      <a:pt x="11181" y="8204"/>
                    </a:cubicBezTo>
                    <a:cubicBezTo>
                      <a:pt x="11181" y="8204"/>
                      <a:pt x="11121" y="6668"/>
                      <a:pt x="10074" y="4978"/>
                    </a:cubicBezTo>
                    <a:cubicBezTo>
                      <a:pt x="9597" y="4204"/>
                      <a:pt x="8919" y="3382"/>
                      <a:pt x="7954" y="2668"/>
                    </a:cubicBezTo>
                    <a:cubicBezTo>
                      <a:pt x="4859" y="406"/>
                      <a:pt x="1" y="1"/>
                      <a:pt x="1"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68" name="Google Shape;4568;p41"/>
              <p:cNvSpPr/>
              <p:nvPr/>
            </p:nvSpPr>
            <p:spPr>
              <a:xfrm>
                <a:off x="915275" y="2840950"/>
                <a:ext cx="193200" cy="304825"/>
              </a:xfrm>
              <a:custGeom>
                <a:avLst/>
                <a:gdLst/>
                <a:ahLst/>
                <a:cxnLst/>
                <a:rect l="l" t="t" r="r" b="b"/>
                <a:pathLst>
                  <a:path w="7728" h="12193" extrusionOk="0">
                    <a:moveTo>
                      <a:pt x="846" y="1"/>
                    </a:moveTo>
                    <a:cubicBezTo>
                      <a:pt x="846" y="1"/>
                      <a:pt x="1" y="2049"/>
                      <a:pt x="715" y="4656"/>
                    </a:cubicBezTo>
                    <a:cubicBezTo>
                      <a:pt x="777" y="4625"/>
                      <a:pt x="857" y="4594"/>
                      <a:pt x="931" y="4594"/>
                    </a:cubicBezTo>
                    <a:cubicBezTo>
                      <a:pt x="943" y="4594"/>
                      <a:pt x="954" y="4595"/>
                      <a:pt x="965" y="4597"/>
                    </a:cubicBezTo>
                    <a:cubicBezTo>
                      <a:pt x="1263" y="4620"/>
                      <a:pt x="1489" y="4858"/>
                      <a:pt x="1489" y="5156"/>
                    </a:cubicBezTo>
                    <a:cubicBezTo>
                      <a:pt x="1477" y="5406"/>
                      <a:pt x="1299" y="5597"/>
                      <a:pt x="1060" y="5644"/>
                    </a:cubicBezTo>
                    <a:cubicBezTo>
                      <a:pt x="1156" y="5894"/>
                      <a:pt x="1275" y="6132"/>
                      <a:pt x="1418" y="6382"/>
                    </a:cubicBezTo>
                    <a:cubicBezTo>
                      <a:pt x="3251" y="9752"/>
                      <a:pt x="7478" y="12193"/>
                      <a:pt x="7478" y="12193"/>
                    </a:cubicBezTo>
                    <a:cubicBezTo>
                      <a:pt x="7478" y="12193"/>
                      <a:pt x="7728" y="7335"/>
                      <a:pt x="5894" y="3965"/>
                    </a:cubicBezTo>
                    <a:cubicBezTo>
                      <a:pt x="4061" y="596"/>
                      <a:pt x="846" y="1"/>
                      <a:pt x="84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69" name="Google Shape;4569;p41"/>
              <p:cNvSpPr/>
              <p:nvPr/>
            </p:nvSpPr>
            <p:spPr>
              <a:xfrm>
                <a:off x="652150" y="2037950"/>
                <a:ext cx="382225" cy="129050"/>
              </a:xfrm>
              <a:custGeom>
                <a:avLst/>
                <a:gdLst/>
                <a:ahLst/>
                <a:cxnLst/>
                <a:rect l="l" t="t" r="r" b="b"/>
                <a:pathLst>
                  <a:path w="15289" h="5162" extrusionOk="0">
                    <a:moveTo>
                      <a:pt x="7906" y="1"/>
                    </a:moveTo>
                    <a:cubicBezTo>
                      <a:pt x="7639" y="1"/>
                      <a:pt x="7373" y="11"/>
                      <a:pt x="7109" y="33"/>
                    </a:cubicBezTo>
                    <a:cubicBezTo>
                      <a:pt x="3608" y="343"/>
                      <a:pt x="1787" y="2653"/>
                      <a:pt x="1513" y="3022"/>
                    </a:cubicBezTo>
                    <a:cubicBezTo>
                      <a:pt x="1489" y="2641"/>
                      <a:pt x="1179" y="2331"/>
                      <a:pt x="798" y="2308"/>
                    </a:cubicBezTo>
                    <a:cubicBezTo>
                      <a:pt x="791" y="2307"/>
                      <a:pt x="784" y="2307"/>
                      <a:pt x="777" y="2307"/>
                    </a:cubicBezTo>
                    <a:cubicBezTo>
                      <a:pt x="370" y="2307"/>
                      <a:pt x="36" y="2636"/>
                      <a:pt x="24" y="3046"/>
                    </a:cubicBezTo>
                    <a:cubicBezTo>
                      <a:pt x="1" y="3462"/>
                      <a:pt x="334" y="3796"/>
                      <a:pt x="751" y="3820"/>
                    </a:cubicBezTo>
                    <a:cubicBezTo>
                      <a:pt x="759" y="3820"/>
                      <a:pt x="766" y="3820"/>
                      <a:pt x="774" y="3820"/>
                    </a:cubicBezTo>
                    <a:cubicBezTo>
                      <a:pt x="1168" y="3820"/>
                      <a:pt x="1478" y="3526"/>
                      <a:pt x="1525" y="3129"/>
                    </a:cubicBezTo>
                    <a:cubicBezTo>
                      <a:pt x="1801" y="3417"/>
                      <a:pt x="3720" y="5162"/>
                      <a:pt x="6814" y="5162"/>
                    </a:cubicBezTo>
                    <a:cubicBezTo>
                      <a:pt x="7052" y="5162"/>
                      <a:pt x="7297" y="5151"/>
                      <a:pt x="7549" y="5129"/>
                    </a:cubicBezTo>
                    <a:cubicBezTo>
                      <a:pt x="11359" y="4784"/>
                      <a:pt x="15288" y="1879"/>
                      <a:pt x="15288" y="1879"/>
                    </a:cubicBezTo>
                    <a:cubicBezTo>
                      <a:pt x="15288" y="1879"/>
                      <a:pt x="11512" y="1"/>
                      <a:pt x="790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70" name="Google Shape;4570;p41"/>
              <p:cNvSpPr/>
              <p:nvPr/>
            </p:nvSpPr>
            <p:spPr>
              <a:xfrm>
                <a:off x="1209950" y="2524850"/>
                <a:ext cx="294425" cy="190325"/>
              </a:xfrm>
              <a:custGeom>
                <a:avLst/>
                <a:gdLst/>
                <a:ahLst/>
                <a:cxnLst/>
                <a:rect l="l" t="t" r="r" b="b"/>
                <a:pathLst>
                  <a:path w="11777" h="7613" extrusionOk="0">
                    <a:moveTo>
                      <a:pt x="11776" y="0"/>
                    </a:moveTo>
                    <a:cubicBezTo>
                      <a:pt x="11776" y="0"/>
                      <a:pt x="6895" y="24"/>
                      <a:pt x="3644" y="2048"/>
                    </a:cubicBezTo>
                    <a:cubicBezTo>
                      <a:pt x="394" y="4072"/>
                      <a:pt x="1" y="7323"/>
                      <a:pt x="1" y="7323"/>
                    </a:cubicBezTo>
                    <a:cubicBezTo>
                      <a:pt x="1" y="7323"/>
                      <a:pt x="828" y="7612"/>
                      <a:pt x="2077" y="7612"/>
                    </a:cubicBezTo>
                    <a:cubicBezTo>
                      <a:pt x="3243" y="7612"/>
                      <a:pt x="4777" y="7360"/>
                      <a:pt x="6347" y="6382"/>
                    </a:cubicBezTo>
                    <a:cubicBezTo>
                      <a:pt x="9585" y="4358"/>
                      <a:pt x="11776" y="0"/>
                      <a:pt x="11776"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71" name="Google Shape;4571;p41"/>
              <p:cNvSpPr/>
              <p:nvPr/>
            </p:nvSpPr>
            <p:spPr>
              <a:xfrm>
                <a:off x="1140000" y="3183850"/>
                <a:ext cx="12250" cy="12525"/>
              </a:xfrm>
              <a:custGeom>
                <a:avLst/>
                <a:gdLst/>
                <a:ahLst/>
                <a:cxnLst/>
                <a:rect l="l" t="t" r="r" b="b"/>
                <a:pathLst>
                  <a:path w="490" h="501" extrusionOk="0">
                    <a:moveTo>
                      <a:pt x="251" y="1"/>
                    </a:moveTo>
                    <a:cubicBezTo>
                      <a:pt x="120" y="13"/>
                      <a:pt x="13" y="108"/>
                      <a:pt x="1" y="239"/>
                    </a:cubicBezTo>
                    <a:cubicBezTo>
                      <a:pt x="1" y="382"/>
                      <a:pt x="108" y="501"/>
                      <a:pt x="239" y="501"/>
                    </a:cubicBezTo>
                    <a:cubicBezTo>
                      <a:pt x="370" y="501"/>
                      <a:pt x="489" y="394"/>
                      <a:pt x="489" y="263"/>
                    </a:cubicBezTo>
                    <a:cubicBezTo>
                      <a:pt x="489" y="132"/>
                      <a:pt x="394" y="1"/>
                      <a:pt x="251"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72" name="Google Shape;4572;p41"/>
              <p:cNvSpPr/>
              <p:nvPr/>
            </p:nvSpPr>
            <p:spPr>
              <a:xfrm>
                <a:off x="1268900" y="3373750"/>
                <a:ext cx="14000" cy="14325"/>
              </a:xfrm>
              <a:custGeom>
                <a:avLst/>
                <a:gdLst/>
                <a:ahLst/>
                <a:cxnLst/>
                <a:rect l="l" t="t" r="r" b="b"/>
                <a:pathLst>
                  <a:path w="560" h="573" extrusionOk="0">
                    <a:moveTo>
                      <a:pt x="278" y="0"/>
                    </a:moveTo>
                    <a:cubicBezTo>
                      <a:pt x="132" y="0"/>
                      <a:pt x="12" y="126"/>
                      <a:pt x="0" y="275"/>
                    </a:cubicBezTo>
                    <a:cubicBezTo>
                      <a:pt x="0" y="429"/>
                      <a:pt x="119" y="549"/>
                      <a:pt x="262" y="572"/>
                    </a:cubicBezTo>
                    <a:cubicBezTo>
                      <a:pt x="429" y="572"/>
                      <a:pt x="548" y="453"/>
                      <a:pt x="560" y="299"/>
                    </a:cubicBezTo>
                    <a:cubicBezTo>
                      <a:pt x="560" y="132"/>
                      <a:pt x="441" y="13"/>
                      <a:pt x="298" y="1"/>
                    </a:cubicBezTo>
                    <a:cubicBezTo>
                      <a:pt x="291" y="0"/>
                      <a:pt x="285" y="0"/>
                      <a:pt x="278"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73" name="Google Shape;4573;p41"/>
              <p:cNvSpPr/>
              <p:nvPr/>
            </p:nvSpPr>
            <p:spPr>
              <a:xfrm>
                <a:off x="1438850" y="3321075"/>
                <a:ext cx="13725" cy="13725"/>
              </a:xfrm>
              <a:custGeom>
                <a:avLst/>
                <a:gdLst/>
                <a:ahLst/>
                <a:cxnLst/>
                <a:rect l="l" t="t" r="r" b="b"/>
                <a:pathLst>
                  <a:path w="549" h="549" extrusionOk="0">
                    <a:moveTo>
                      <a:pt x="275" y="0"/>
                    </a:moveTo>
                    <a:cubicBezTo>
                      <a:pt x="132" y="0"/>
                      <a:pt x="1" y="120"/>
                      <a:pt x="1" y="262"/>
                    </a:cubicBezTo>
                    <a:cubicBezTo>
                      <a:pt x="1" y="417"/>
                      <a:pt x="120" y="548"/>
                      <a:pt x="263" y="548"/>
                    </a:cubicBezTo>
                    <a:cubicBezTo>
                      <a:pt x="418" y="548"/>
                      <a:pt x="549" y="429"/>
                      <a:pt x="549" y="274"/>
                    </a:cubicBezTo>
                    <a:cubicBezTo>
                      <a:pt x="549" y="131"/>
                      <a:pt x="429" y="0"/>
                      <a:pt x="275"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74" name="Google Shape;4574;p41"/>
              <p:cNvSpPr/>
              <p:nvPr/>
            </p:nvSpPr>
            <p:spPr>
              <a:xfrm>
                <a:off x="1459400" y="3223725"/>
                <a:ext cx="23825" cy="23275"/>
              </a:xfrm>
              <a:custGeom>
                <a:avLst/>
                <a:gdLst/>
                <a:ahLst/>
                <a:cxnLst/>
                <a:rect l="l" t="t" r="r" b="b"/>
                <a:pathLst>
                  <a:path w="953" h="931" extrusionOk="0">
                    <a:moveTo>
                      <a:pt x="468" y="1"/>
                    </a:moveTo>
                    <a:cubicBezTo>
                      <a:pt x="226" y="1"/>
                      <a:pt x="12" y="199"/>
                      <a:pt x="12" y="454"/>
                    </a:cubicBezTo>
                    <a:cubicBezTo>
                      <a:pt x="0" y="704"/>
                      <a:pt x="191" y="918"/>
                      <a:pt x="453" y="930"/>
                    </a:cubicBezTo>
                    <a:cubicBezTo>
                      <a:pt x="460" y="930"/>
                      <a:pt x="467" y="930"/>
                      <a:pt x="475" y="930"/>
                    </a:cubicBezTo>
                    <a:cubicBezTo>
                      <a:pt x="727" y="930"/>
                      <a:pt x="929" y="732"/>
                      <a:pt x="929" y="477"/>
                    </a:cubicBezTo>
                    <a:cubicBezTo>
                      <a:pt x="953" y="227"/>
                      <a:pt x="739" y="1"/>
                      <a:pt x="489" y="1"/>
                    </a:cubicBezTo>
                    <a:cubicBezTo>
                      <a:pt x="481" y="1"/>
                      <a:pt x="474" y="1"/>
                      <a:pt x="468"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75" name="Google Shape;4575;p41"/>
              <p:cNvSpPr/>
              <p:nvPr/>
            </p:nvSpPr>
            <p:spPr>
              <a:xfrm>
                <a:off x="1505525" y="2556050"/>
                <a:ext cx="22350" cy="21525"/>
              </a:xfrm>
              <a:custGeom>
                <a:avLst/>
                <a:gdLst/>
                <a:ahLst/>
                <a:cxnLst/>
                <a:rect l="l" t="t" r="r" b="b"/>
                <a:pathLst>
                  <a:path w="894" h="861" extrusionOk="0">
                    <a:moveTo>
                      <a:pt x="415" y="1"/>
                    </a:moveTo>
                    <a:cubicBezTo>
                      <a:pt x="194" y="1"/>
                      <a:pt x="13" y="194"/>
                      <a:pt x="13" y="419"/>
                    </a:cubicBezTo>
                    <a:cubicBezTo>
                      <a:pt x="1" y="657"/>
                      <a:pt x="191" y="860"/>
                      <a:pt x="429" y="860"/>
                    </a:cubicBezTo>
                    <a:cubicBezTo>
                      <a:pt x="437" y="860"/>
                      <a:pt x="444" y="860"/>
                      <a:pt x="451" y="860"/>
                    </a:cubicBezTo>
                    <a:cubicBezTo>
                      <a:pt x="679" y="860"/>
                      <a:pt x="858" y="674"/>
                      <a:pt x="870" y="443"/>
                    </a:cubicBezTo>
                    <a:cubicBezTo>
                      <a:pt x="894" y="205"/>
                      <a:pt x="691" y="2"/>
                      <a:pt x="453" y="2"/>
                    </a:cubicBezTo>
                    <a:cubicBezTo>
                      <a:pt x="440" y="1"/>
                      <a:pt x="428" y="1"/>
                      <a:pt x="415"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76" name="Google Shape;4576;p41"/>
              <p:cNvSpPr/>
              <p:nvPr/>
            </p:nvSpPr>
            <p:spPr>
              <a:xfrm>
                <a:off x="1121550" y="2355125"/>
                <a:ext cx="60450" cy="48675"/>
              </a:xfrm>
              <a:custGeom>
                <a:avLst/>
                <a:gdLst/>
                <a:ahLst/>
                <a:cxnLst/>
                <a:rect l="l" t="t" r="r" b="b"/>
                <a:pathLst>
                  <a:path w="2418" h="1947" extrusionOk="0">
                    <a:moveTo>
                      <a:pt x="1530" y="1"/>
                    </a:moveTo>
                    <a:cubicBezTo>
                      <a:pt x="1196" y="1"/>
                      <a:pt x="911" y="209"/>
                      <a:pt x="787" y="503"/>
                    </a:cubicBezTo>
                    <a:lnTo>
                      <a:pt x="751" y="503"/>
                    </a:lnTo>
                    <a:cubicBezTo>
                      <a:pt x="744" y="503"/>
                      <a:pt x="736" y="502"/>
                      <a:pt x="729" y="502"/>
                    </a:cubicBezTo>
                    <a:cubicBezTo>
                      <a:pt x="346" y="502"/>
                      <a:pt x="24" y="808"/>
                      <a:pt x="13" y="1205"/>
                    </a:cubicBezTo>
                    <a:cubicBezTo>
                      <a:pt x="1" y="1610"/>
                      <a:pt x="310" y="1932"/>
                      <a:pt x="715" y="1943"/>
                    </a:cubicBezTo>
                    <a:cubicBezTo>
                      <a:pt x="738" y="1945"/>
                      <a:pt x="760" y="1946"/>
                      <a:pt x="781" y="1946"/>
                    </a:cubicBezTo>
                    <a:cubicBezTo>
                      <a:pt x="1015" y="1946"/>
                      <a:pt x="1214" y="1833"/>
                      <a:pt x="1334" y="1670"/>
                    </a:cubicBezTo>
                    <a:cubicBezTo>
                      <a:pt x="1406" y="1682"/>
                      <a:pt x="1465" y="1693"/>
                      <a:pt x="1549" y="1693"/>
                    </a:cubicBezTo>
                    <a:cubicBezTo>
                      <a:pt x="1564" y="1694"/>
                      <a:pt x="1578" y="1695"/>
                      <a:pt x="1593" y="1695"/>
                    </a:cubicBezTo>
                    <a:cubicBezTo>
                      <a:pt x="1812" y="1695"/>
                      <a:pt x="1999" y="1612"/>
                      <a:pt x="2144" y="1467"/>
                    </a:cubicBezTo>
                    <a:cubicBezTo>
                      <a:pt x="2299" y="1324"/>
                      <a:pt x="2406" y="1110"/>
                      <a:pt x="2406" y="872"/>
                    </a:cubicBezTo>
                    <a:cubicBezTo>
                      <a:pt x="2418" y="610"/>
                      <a:pt x="2299" y="372"/>
                      <a:pt x="2108" y="205"/>
                    </a:cubicBezTo>
                    <a:cubicBezTo>
                      <a:pt x="1977" y="86"/>
                      <a:pt x="1799" y="15"/>
                      <a:pt x="1584" y="3"/>
                    </a:cubicBezTo>
                    <a:cubicBezTo>
                      <a:pt x="1566" y="2"/>
                      <a:pt x="1548" y="1"/>
                      <a:pt x="1530"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77" name="Google Shape;4577;p41"/>
              <p:cNvSpPr/>
              <p:nvPr/>
            </p:nvSpPr>
            <p:spPr>
              <a:xfrm>
                <a:off x="1203400" y="2171225"/>
                <a:ext cx="15525" cy="15825"/>
              </a:xfrm>
              <a:custGeom>
                <a:avLst/>
                <a:gdLst/>
                <a:ahLst/>
                <a:cxnLst/>
                <a:rect l="l" t="t" r="r" b="b"/>
                <a:pathLst>
                  <a:path w="621" h="633" extrusionOk="0">
                    <a:moveTo>
                      <a:pt x="322" y="1"/>
                    </a:moveTo>
                    <a:cubicBezTo>
                      <a:pt x="144" y="1"/>
                      <a:pt x="13" y="132"/>
                      <a:pt x="1" y="298"/>
                    </a:cubicBezTo>
                    <a:cubicBezTo>
                      <a:pt x="1" y="477"/>
                      <a:pt x="132" y="608"/>
                      <a:pt x="299" y="632"/>
                    </a:cubicBezTo>
                    <a:cubicBezTo>
                      <a:pt x="306" y="632"/>
                      <a:pt x="314" y="632"/>
                      <a:pt x="321" y="632"/>
                    </a:cubicBezTo>
                    <a:cubicBezTo>
                      <a:pt x="488" y="632"/>
                      <a:pt x="609" y="505"/>
                      <a:pt x="620" y="334"/>
                    </a:cubicBezTo>
                    <a:cubicBezTo>
                      <a:pt x="620" y="155"/>
                      <a:pt x="489" y="13"/>
                      <a:pt x="322"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78" name="Google Shape;4578;p41"/>
              <p:cNvSpPr/>
              <p:nvPr/>
            </p:nvSpPr>
            <p:spPr>
              <a:xfrm>
                <a:off x="1375450" y="2367975"/>
                <a:ext cx="33375" cy="32475"/>
              </a:xfrm>
              <a:custGeom>
                <a:avLst/>
                <a:gdLst/>
                <a:ahLst/>
                <a:cxnLst/>
                <a:rect l="l" t="t" r="r" b="b"/>
                <a:pathLst>
                  <a:path w="1335" h="1299" extrusionOk="0">
                    <a:moveTo>
                      <a:pt x="670" y="0"/>
                    </a:moveTo>
                    <a:cubicBezTo>
                      <a:pt x="322" y="0"/>
                      <a:pt x="36" y="282"/>
                      <a:pt x="25" y="632"/>
                    </a:cubicBezTo>
                    <a:cubicBezTo>
                      <a:pt x="1" y="989"/>
                      <a:pt x="287" y="1287"/>
                      <a:pt x="644" y="1298"/>
                    </a:cubicBezTo>
                    <a:cubicBezTo>
                      <a:pt x="651" y="1299"/>
                      <a:pt x="659" y="1299"/>
                      <a:pt x="666" y="1299"/>
                    </a:cubicBezTo>
                    <a:cubicBezTo>
                      <a:pt x="1013" y="1299"/>
                      <a:pt x="1299" y="1029"/>
                      <a:pt x="1310" y="679"/>
                    </a:cubicBezTo>
                    <a:cubicBezTo>
                      <a:pt x="1334" y="322"/>
                      <a:pt x="1049" y="25"/>
                      <a:pt x="691" y="1"/>
                    </a:cubicBezTo>
                    <a:cubicBezTo>
                      <a:pt x="684" y="0"/>
                      <a:pt x="677" y="0"/>
                      <a:pt x="670"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79" name="Google Shape;4579;p41"/>
              <p:cNvSpPr/>
              <p:nvPr/>
            </p:nvSpPr>
            <p:spPr>
              <a:xfrm>
                <a:off x="1282875" y="2497450"/>
                <a:ext cx="25325" cy="24750"/>
              </a:xfrm>
              <a:custGeom>
                <a:avLst/>
                <a:gdLst/>
                <a:ahLst/>
                <a:cxnLst/>
                <a:rect l="l" t="t" r="r" b="b"/>
                <a:pathLst>
                  <a:path w="1013" h="990" extrusionOk="0">
                    <a:moveTo>
                      <a:pt x="504" y="0"/>
                    </a:moveTo>
                    <a:cubicBezTo>
                      <a:pt x="239" y="0"/>
                      <a:pt x="13" y="222"/>
                      <a:pt x="13" y="477"/>
                    </a:cubicBezTo>
                    <a:cubicBezTo>
                      <a:pt x="1" y="751"/>
                      <a:pt x="227" y="989"/>
                      <a:pt x="489" y="989"/>
                    </a:cubicBezTo>
                    <a:cubicBezTo>
                      <a:pt x="497" y="989"/>
                      <a:pt x="504" y="990"/>
                      <a:pt x="512" y="990"/>
                    </a:cubicBezTo>
                    <a:cubicBezTo>
                      <a:pt x="775" y="990"/>
                      <a:pt x="978" y="791"/>
                      <a:pt x="1001" y="513"/>
                    </a:cubicBezTo>
                    <a:cubicBezTo>
                      <a:pt x="1013" y="239"/>
                      <a:pt x="787" y="1"/>
                      <a:pt x="525" y="1"/>
                    </a:cubicBezTo>
                    <a:cubicBezTo>
                      <a:pt x="518" y="1"/>
                      <a:pt x="511" y="0"/>
                      <a:pt x="504"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80" name="Google Shape;4580;p41"/>
              <p:cNvSpPr/>
              <p:nvPr/>
            </p:nvSpPr>
            <p:spPr>
              <a:xfrm>
                <a:off x="1598700" y="2367675"/>
                <a:ext cx="20275" cy="20275"/>
              </a:xfrm>
              <a:custGeom>
                <a:avLst/>
                <a:gdLst/>
                <a:ahLst/>
                <a:cxnLst/>
                <a:rect l="l" t="t" r="r" b="b"/>
                <a:pathLst>
                  <a:path w="811" h="811" extrusionOk="0">
                    <a:moveTo>
                      <a:pt x="417" y="1"/>
                    </a:moveTo>
                    <a:cubicBezTo>
                      <a:pt x="203" y="1"/>
                      <a:pt x="24" y="167"/>
                      <a:pt x="0" y="394"/>
                    </a:cubicBezTo>
                    <a:cubicBezTo>
                      <a:pt x="0" y="608"/>
                      <a:pt x="167" y="787"/>
                      <a:pt x="393" y="810"/>
                    </a:cubicBezTo>
                    <a:cubicBezTo>
                      <a:pt x="620" y="810"/>
                      <a:pt x="798" y="644"/>
                      <a:pt x="810" y="418"/>
                    </a:cubicBezTo>
                    <a:cubicBezTo>
                      <a:pt x="810" y="191"/>
                      <a:pt x="643" y="13"/>
                      <a:pt x="417"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81" name="Google Shape;4581;p41"/>
              <p:cNvSpPr/>
              <p:nvPr/>
            </p:nvSpPr>
            <p:spPr>
              <a:xfrm>
                <a:off x="1185850" y="2757900"/>
                <a:ext cx="13425" cy="13425"/>
              </a:xfrm>
              <a:custGeom>
                <a:avLst/>
                <a:gdLst/>
                <a:ahLst/>
                <a:cxnLst/>
                <a:rect l="l" t="t" r="r" b="b"/>
                <a:pathLst>
                  <a:path w="537" h="537" extrusionOk="0">
                    <a:moveTo>
                      <a:pt x="286" y="1"/>
                    </a:moveTo>
                    <a:cubicBezTo>
                      <a:pt x="131" y="1"/>
                      <a:pt x="12" y="108"/>
                      <a:pt x="1" y="263"/>
                    </a:cubicBezTo>
                    <a:cubicBezTo>
                      <a:pt x="1" y="406"/>
                      <a:pt x="108" y="525"/>
                      <a:pt x="251" y="537"/>
                    </a:cubicBezTo>
                    <a:cubicBezTo>
                      <a:pt x="393" y="537"/>
                      <a:pt x="536" y="441"/>
                      <a:pt x="536" y="287"/>
                    </a:cubicBezTo>
                    <a:cubicBezTo>
                      <a:pt x="536" y="144"/>
                      <a:pt x="429" y="25"/>
                      <a:pt x="28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82" name="Google Shape;4582;p41"/>
              <p:cNvSpPr/>
              <p:nvPr/>
            </p:nvSpPr>
            <p:spPr>
              <a:xfrm>
                <a:off x="914675" y="3035275"/>
                <a:ext cx="25925" cy="25375"/>
              </a:xfrm>
              <a:custGeom>
                <a:avLst/>
                <a:gdLst/>
                <a:ahLst/>
                <a:cxnLst/>
                <a:rect l="l" t="t" r="r" b="b"/>
                <a:pathLst>
                  <a:path w="1037" h="1015" extrusionOk="0">
                    <a:moveTo>
                      <a:pt x="485" y="1"/>
                    </a:moveTo>
                    <a:cubicBezTo>
                      <a:pt x="229" y="1"/>
                      <a:pt x="24" y="219"/>
                      <a:pt x="13" y="491"/>
                    </a:cubicBezTo>
                    <a:cubicBezTo>
                      <a:pt x="1" y="776"/>
                      <a:pt x="215" y="991"/>
                      <a:pt x="501" y="1015"/>
                    </a:cubicBezTo>
                    <a:cubicBezTo>
                      <a:pt x="508" y="1015"/>
                      <a:pt x="515" y="1015"/>
                      <a:pt x="522" y="1015"/>
                    </a:cubicBezTo>
                    <a:cubicBezTo>
                      <a:pt x="787" y="1015"/>
                      <a:pt x="1013" y="793"/>
                      <a:pt x="1025" y="514"/>
                    </a:cubicBezTo>
                    <a:cubicBezTo>
                      <a:pt x="1037" y="241"/>
                      <a:pt x="811" y="14"/>
                      <a:pt x="525" y="2"/>
                    </a:cubicBezTo>
                    <a:cubicBezTo>
                      <a:pt x="511" y="1"/>
                      <a:pt x="498" y="1"/>
                      <a:pt x="485"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83" name="Google Shape;4583;p41"/>
              <p:cNvSpPr/>
              <p:nvPr/>
            </p:nvSpPr>
            <p:spPr>
              <a:xfrm>
                <a:off x="1219200" y="2205175"/>
                <a:ext cx="6550" cy="6275"/>
              </a:xfrm>
              <a:custGeom>
                <a:avLst/>
                <a:gdLst/>
                <a:ahLst/>
                <a:cxnLst/>
                <a:rect l="l" t="t" r="r" b="b"/>
                <a:pathLst>
                  <a:path w="262" h="251" extrusionOk="0">
                    <a:moveTo>
                      <a:pt x="143" y="0"/>
                    </a:moveTo>
                    <a:cubicBezTo>
                      <a:pt x="60" y="0"/>
                      <a:pt x="0" y="60"/>
                      <a:pt x="0" y="119"/>
                    </a:cubicBezTo>
                    <a:cubicBezTo>
                      <a:pt x="0" y="191"/>
                      <a:pt x="60" y="250"/>
                      <a:pt x="119" y="250"/>
                    </a:cubicBezTo>
                    <a:cubicBezTo>
                      <a:pt x="202" y="250"/>
                      <a:pt x="262" y="191"/>
                      <a:pt x="262" y="131"/>
                    </a:cubicBezTo>
                    <a:cubicBezTo>
                      <a:pt x="250" y="60"/>
                      <a:pt x="214" y="0"/>
                      <a:pt x="143"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84" name="Google Shape;4584;p41"/>
              <p:cNvSpPr/>
              <p:nvPr/>
            </p:nvSpPr>
            <p:spPr>
              <a:xfrm>
                <a:off x="2779800" y="1755700"/>
                <a:ext cx="279525" cy="208650"/>
              </a:xfrm>
              <a:custGeom>
                <a:avLst/>
                <a:gdLst/>
                <a:ahLst/>
                <a:cxnLst/>
                <a:rect l="l" t="t" r="r" b="b"/>
                <a:pathLst>
                  <a:path w="11181" h="8346" extrusionOk="0">
                    <a:moveTo>
                      <a:pt x="0" y="1"/>
                    </a:moveTo>
                    <a:cubicBezTo>
                      <a:pt x="0" y="1"/>
                      <a:pt x="1024" y="2513"/>
                      <a:pt x="2822" y="4727"/>
                    </a:cubicBezTo>
                    <a:cubicBezTo>
                      <a:pt x="3441" y="5489"/>
                      <a:pt x="4132" y="6204"/>
                      <a:pt x="4930" y="6763"/>
                    </a:cubicBezTo>
                    <a:cubicBezTo>
                      <a:pt x="6705" y="8068"/>
                      <a:pt x="8500" y="8346"/>
                      <a:pt x="9709" y="8346"/>
                    </a:cubicBezTo>
                    <a:cubicBezTo>
                      <a:pt x="10607" y="8346"/>
                      <a:pt x="11180" y="8192"/>
                      <a:pt x="11180" y="8192"/>
                    </a:cubicBezTo>
                    <a:cubicBezTo>
                      <a:pt x="11180" y="8192"/>
                      <a:pt x="11097" y="6668"/>
                      <a:pt x="10073" y="4966"/>
                    </a:cubicBezTo>
                    <a:cubicBezTo>
                      <a:pt x="9597" y="4192"/>
                      <a:pt x="8918" y="3382"/>
                      <a:pt x="7942" y="2668"/>
                    </a:cubicBezTo>
                    <a:cubicBezTo>
                      <a:pt x="4846" y="405"/>
                      <a:pt x="1" y="1"/>
                      <a:pt x="0"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85" name="Google Shape;4585;p41"/>
              <p:cNvSpPr/>
              <p:nvPr/>
            </p:nvSpPr>
            <p:spPr>
              <a:xfrm>
                <a:off x="1465950" y="3108550"/>
                <a:ext cx="295900" cy="189500"/>
              </a:xfrm>
              <a:custGeom>
                <a:avLst/>
                <a:gdLst/>
                <a:ahLst/>
                <a:cxnLst/>
                <a:rect l="l" t="t" r="r" b="b"/>
                <a:pathLst>
                  <a:path w="11836" h="7580" extrusionOk="0">
                    <a:moveTo>
                      <a:pt x="11835" y="0"/>
                    </a:moveTo>
                    <a:cubicBezTo>
                      <a:pt x="11835" y="0"/>
                      <a:pt x="10299" y="12"/>
                      <a:pt x="8406" y="358"/>
                    </a:cubicBezTo>
                    <a:cubicBezTo>
                      <a:pt x="6894" y="631"/>
                      <a:pt x="5120" y="1131"/>
                      <a:pt x="3679" y="2024"/>
                    </a:cubicBezTo>
                    <a:cubicBezTo>
                      <a:pt x="417" y="4037"/>
                      <a:pt x="0" y="7275"/>
                      <a:pt x="0" y="7275"/>
                    </a:cubicBezTo>
                    <a:cubicBezTo>
                      <a:pt x="0" y="7275"/>
                      <a:pt x="847" y="7579"/>
                      <a:pt x="2124" y="7579"/>
                    </a:cubicBezTo>
                    <a:cubicBezTo>
                      <a:pt x="3284" y="7579"/>
                      <a:pt x="4800" y="7328"/>
                      <a:pt x="6358" y="6370"/>
                    </a:cubicBezTo>
                    <a:cubicBezTo>
                      <a:pt x="7037" y="5930"/>
                      <a:pt x="7692" y="5418"/>
                      <a:pt x="8275" y="4834"/>
                    </a:cubicBezTo>
                    <a:cubicBezTo>
                      <a:pt x="10454" y="2703"/>
                      <a:pt x="11835" y="0"/>
                      <a:pt x="11835"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86" name="Google Shape;4586;p41"/>
              <p:cNvSpPr/>
              <p:nvPr/>
            </p:nvSpPr>
            <p:spPr>
              <a:xfrm>
                <a:off x="1923150" y="3017450"/>
                <a:ext cx="313750" cy="164675"/>
              </a:xfrm>
              <a:custGeom>
                <a:avLst/>
                <a:gdLst/>
                <a:ahLst/>
                <a:cxnLst/>
                <a:rect l="l" t="t" r="r" b="b"/>
                <a:pathLst>
                  <a:path w="12550" h="6587" extrusionOk="0">
                    <a:moveTo>
                      <a:pt x="1887" y="1"/>
                    </a:moveTo>
                    <a:cubicBezTo>
                      <a:pt x="757" y="1"/>
                      <a:pt x="0" y="84"/>
                      <a:pt x="0" y="84"/>
                    </a:cubicBezTo>
                    <a:cubicBezTo>
                      <a:pt x="0" y="84"/>
                      <a:pt x="2667" y="4168"/>
                      <a:pt x="6132" y="5799"/>
                    </a:cubicBezTo>
                    <a:cubicBezTo>
                      <a:pt x="7395" y="6396"/>
                      <a:pt x="8586" y="6586"/>
                      <a:pt x="9593" y="6586"/>
                    </a:cubicBezTo>
                    <a:cubicBezTo>
                      <a:pt x="11357" y="6586"/>
                      <a:pt x="12549" y="6002"/>
                      <a:pt x="12549" y="6002"/>
                    </a:cubicBezTo>
                    <a:cubicBezTo>
                      <a:pt x="12549" y="6002"/>
                      <a:pt x="11776" y="2823"/>
                      <a:pt x="8323" y="1192"/>
                    </a:cubicBezTo>
                    <a:cubicBezTo>
                      <a:pt x="6226" y="197"/>
                      <a:pt x="3618" y="1"/>
                      <a:pt x="1887"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87" name="Google Shape;4587;p41"/>
              <p:cNvSpPr/>
              <p:nvPr/>
            </p:nvSpPr>
            <p:spPr>
              <a:xfrm>
                <a:off x="2558050" y="2895425"/>
                <a:ext cx="193200" cy="304525"/>
              </a:xfrm>
              <a:custGeom>
                <a:avLst/>
                <a:gdLst/>
                <a:ahLst/>
                <a:cxnLst/>
                <a:rect l="l" t="t" r="r" b="b"/>
                <a:pathLst>
                  <a:path w="7728" h="12181" extrusionOk="0">
                    <a:moveTo>
                      <a:pt x="846" y="1"/>
                    </a:moveTo>
                    <a:cubicBezTo>
                      <a:pt x="846" y="1"/>
                      <a:pt x="0" y="2048"/>
                      <a:pt x="715" y="4656"/>
                    </a:cubicBezTo>
                    <a:cubicBezTo>
                      <a:pt x="774" y="4616"/>
                      <a:pt x="849" y="4593"/>
                      <a:pt x="921" y="4593"/>
                    </a:cubicBezTo>
                    <a:cubicBezTo>
                      <a:pt x="936" y="4593"/>
                      <a:pt x="950" y="4594"/>
                      <a:pt x="965" y="4596"/>
                    </a:cubicBezTo>
                    <a:cubicBezTo>
                      <a:pt x="1262" y="4608"/>
                      <a:pt x="1489" y="4846"/>
                      <a:pt x="1489" y="5144"/>
                    </a:cubicBezTo>
                    <a:cubicBezTo>
                      <a:pt x="1477" y="5394"/>
                      <a:pt x="1298" y="5596"/>
                      <a:pt x="1060" y="5632"/>
                    </a:cubicBezTo>
                    <a:cubicBezTo>
                      <a:pt x="1155" y="5894"/>
                      <a:pt x="1274" y="6120"/>
                      <a:pt x="1417" y="6382"/>
                    </a:cubicBezTo>
                    <a:cubicBezTo>
                      <a:pt x="3239" y="9740"/>
                      <a:pt x="7466" y="12181"/>
                      <a:pt x="7466" y="12181"/>
                    </a:cubicBezTo>
                    <a:cubicBezTo>
                      <a:pt x="7466" y="12181"/>
                      <a:pt x="7727" y="7311"/>
                      <a:pt x="5894" y="3953"/>
                    </a:cubicBezTo>
                    <a:cubicBezTo>
                      <a:pt x="4060" y="596"/>
                      <a:pt x="846" y="1"/>
                      <a:pt x="84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88" name="Google Shape;4588;p41"/>
              <p:cNvSpPr/>
              <p:nvPr/>
            </p:nvSpPr>
            <p:spPr>
              <a:xfrm>
                <a:off x="2294625" y="2092375"/>
                <a:ext cx="382500" cy="128800"/>
              </a:xfrm>
              <a:custGeom>
                <a:avLst/>
                <a:gdLst/>
                <a:ahLst/>
                <a:cxnLst/>
                <a:rect l="l" t="t" r="r" b="b"/>
                <a:pathLst>
                  <a:path w="15300" h="5152" extrusionOk="0">
                    <a:moveTo>
                      <a:pt x="7932" y="1"/>
                    </a:moveTo>
                    <a:cubicBezTo>
                      <a:pt x="7656" y="1"/>
                      <a:pt x="7381" y="12"/>
                      <a:pt x="7108" y="35"/>
                    </a:cubicBezTo>
                    <a:cubicBezTo>
                      <a:pt x="3620" y="345"/>
                      <a:pt x="1798" y="2655"/>
                      <a:pt x="1512" y="3024"/>
                    </a:cubicBezTo>
                    <a:cubicBezTo>
                      <a:pt x="1500" y="2631"/>
                      <a:pt x="1191" y="2321"/>
                      <a:pt x="798" y="2309"/>
                    </a:cubicBezTo>
                    <a:cubicBezTo>
                      <a:pt x="791" y="2309"/>
                      <a:pt x="783" y="2309"/>
                      <a:pt x="776" y="2309"/>
                    </a:cubicBezTo>
                    <a:cubicBezTo>
                      <a:pt x="369" y="2309"/>
                      <a:pt x="47" y="2626"/>
                      <a:pt x="24" y="3036"/>
                    </a:cubicBezTo>
                    <a:cubicBezTo>
                      <a:pt x="0" y="3452"/>
                      <a:pt x="322" y="3810"/>
                      <a:pt x="738" y="3821"/>
                    </a:cubicBezTo>
                    <a:cubicBezTo>
                      <a:pt x="754" y="3822"/>
                      <a:pt x="769" y="3823"/>
                      <a:pt x="784" y="3823"/>
                    </a:cubicBezTo>
                    <a:cubicBezTo>
                      <a:pt x="1168" y="3823"/>
                      <a:pt x="1478" y="3532"/>
                      <a:pt x="1512" y="3143"/>
                    </a:cubicBezTo>
                    <a:cubicBezTo>
                      <a:pt x="1811" y="3419"/>
                      <a:pt x="3730" y="5152"/>
                      <a:pt x="6822" y="5152"/>
                    </a:cubicBezTo>
                    <a:cubicBezTo>
                      <a:pt x="7061" y="5152"/>
                      <a:pt x="7308" y="5141"/>
                      <a:pt x="7561" y="5119"/>
                    </a:cubicBezTo>
                    <a:cubicBezTo>
                      <a:pt x="11371" y="4774"/>
                      <a:pt x="15300" y="1881"/>
                      <a:pt x="15300" y="1881"/>
                    </a:cubicBezTo>
                    <a:cubicBezTo>
                      <a:pt x="15300" y="1881"/>
                      <a:pt x="11539" y="1"/>
                      <a:pt x="7932"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89" name="Google Shape;4589;p41"/>
              <p:cNvSpPr/>
              <p:nvPr/>
            </p:nvSpPr>
            <p:spPr>
              <a:xfrm>
                <a:off x="1811225" y="2512900"/>
                <a:ext cx="317925" cy="159200"/>
              </a:xfrm>
              <a:custGeom>
                <a:avLst/>
                <a:gdLst/>
                <a:ahLst/>
                <a:cxnLst/>
                <a:rect l="l" t="t" r="r" b="b"/>
                <a:pathLst>
                  <a:path w="12717" h="6368" extrusionOk="0">
                    <a:moveTo>
                      <a:pt x="10199" y="1"/>
                    </a:moveTo>
                    <a:cubicBezTo>
                      <a:pt x="8506" y="1"/>
                      <a:pt x="6249" y="192"/>
                      <a:pt x="4382" y="1014"/>
                    </a:cubicBezTo>
                    <a:cubicBezTo>
                      <a:pt x="870" y="2538"/>
                      <a:pt x="1" y="5693"/>
                      <a:pt x="1" y="5693"/>
                    </a:cubicBezTo>
                    <a:cubicBezTo>
                      <a:pt x="1" y="5693"/>
                      <a:pt x="1285" y="6367"/>
                      <a:pt x="3178" y="6367"/>
                    </a:cubicBezTo>
                    <a:cubicBezTo>
                      <a:pt x="4132" y="6367"/>
                      <a:pt x="5241" y="6196"/>
                      <a:pt x="6418" y="5681"/>
                    </a:cubicBezTo>
                    <a:cubicBezTo>
                      <a:pt x="9930" y="4145"/>
                      <a:pt x="12716" y="145"/>
                      <a:pt x="12716" y="145"/>
                    </a:cubicBezTo>
                    <a:cubicBezTo>
                      <a:pt x="12716" y="145"/>
                      <a:pt x="11670" y="1"/>
                      <a:pt x="10199"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90" name="Google Shape;4590;p41"/>
              <p:cNvSpPr/>
              <p:nvPr/>
            </p:nvSpPr>
            <p:spPr>
              <a:xfrm>
                <a:off x="2852425" y="2579025"/>
                <a:ext cx="294700" cy="190325"/>
              </a:xfrm>
              <a:custGeom>
                <a:avLst/>
                <a:gdLst/>
                <a:ahLst/>
                <a:cxnLst/>
                <a:rect l="l" t="t" r="r" b="b"/>
                <a:pathLst>
                  <a:path w="11788" h="7613" extrusionOk="0">
                    <a:moveTo>
                      <a:pt x="11788" y="0"/>
                    </a:moveTo>
                    <a:cubicBezTo>
                      <a:pt x="11787" y="0"/>
                      <a:pt x="6906" y="24"/>
                      <a:pt x="3656" y="2060"/>
                    </a:cubicBezTo>
                    <a:cubicBezTo>
                      <a:pt x="394" y="4084"/>
                      <a:pt x="1" y="7323"/>
                      <a:pt x="1" y="7323"/>
                    </a:cubicBezTo>
                    <a:cubicBezTo>
                      <a:pt x="1" y="7323"/>
                      <a:pt x="828" y="7612"/>
                      <a:pt x="2075" y="7612"/>
                    </a:cubicBezTo>
                    <a:cubicBezTo>
                      <a:pt x="3240" y="7612"/>
                      <a:pt x="4771" y="7359"/>
                      <a:pt x="6335" y="6382"/>
                    </a:cubicBezTo>
                    <a:cubicBezTo>
                      <a:pt x="9585" y="4358"/>
                      <a:pt x="11788" y="0"/>
                      <a:pt x="11788"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91" name="Google Shape;4591;p41"/>
              <p:cNvSpPr/>
              <p:nvPr/>
            </p:nvSpPr>
            <p:spPr>
              <a:xfrm>
                <a:off x="2782775" y="3238325"/>
                <a:ext cx="12225" cy="12225"/>
              </a:xfrm>
              <a:custGeom>
                <a:avLst/>
                <a:gdLst/>
                <a:ahLst/>
                <a:cxnLst/>
                <a:rect l="l" t="t" r="r" b="b"/>
                <a:pathLst>
                  <a:path w="489" h="489" extrusionOk="0">
                    <a:moveTo>
                      <a:pt x="251" y="1"/>
                    </a:moveTo>
                    <a:cubicBezTo>
                      <a:pt x="120" y="1"/>
                      <a:pt x="1" y="108"/>
                      <a:pt x="1" y="239"/>
                    </a:cubicBezTo>
                    <a:cubicBezTo>
                      <a:pt x="1" y="370"/>
                      <a:pt x="108" y="489"/>
                      <a:pt x="239" y="489"/>
                    </a:cubicBezTo>
                    <a:cubicBezTo>
                      <a:pt x="370" y="489"/>
                      <a:pt x="489" y="393"/>
                      <a:pt x="489" y="251"/>
                    </a:cubicBezTo>
                    <a:cubicBezTo>
                      <a:pt x="489" y="120"/>
                      <a:pt x="382" y="1"/>
                      <a:pt x="251"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92" name="Google Shape;4592;p41"/>
              <p:cNvSpPr/>
              <p:nvPr/>
            </p:nvSpPr>
            <p:spPr>
              <a:xfrm>
                <a:off x="2911375" y="3428225"/>
                <a:ext cx="14600" cy="14025"/>
              </a:xfrm>
              <a:custGeom>
                <a:avLst/>
                <a:gdLst/>
                <a:ahLst/>
                <a:cxnLst/>
                <a:rect l="l" t="t" r="r" b="b"/>
                <a:pathLst>
                  <a:path w="584" h="561" extrusionOk="0">
                    <a:moveTo>
                      <a:pt x="298" y="1"/>
                    </a:moveTo>
                    <a:cubicBezTo>
                      <a:pt x="143" y="1"/>
                      <a:pt x="24" y="108"/>
                      <a:pt x="0" y="263"/>
                    </a:cubicBezTo>
                    <a:cubicBezTo>
                      <a:pt x="0" y="429"/>
                      <a:pt x="119" y="548"/>
                      <a:pt x="274" y="560"/>
                    </a:cubicBezTo>
                    <a:cubicBezTo>
                      <a:pt x="441" y="560"/>
                      <a:pt x="560" y="441"/>
                      <a:pt x="572" y="298"/>
                    </a:cubicBezTo>
                    <a:cubicBezTo>
                      <a:pt x="583" y="132"/>
                      <a:pt x="452" y="1"/>
                      <a:pt x="298"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93" name="Google Shape;4593;p41"/>
              <p:cNvSpPr/>
              <p:nvPr/>
            </p:nvSpPr>
            <p:spPr>
              <a:xfrm>
                <a:off x="3081625" y="3374950"/>
                <a:ext cx="13725" cy="13725"/>
              </a:xfrm>
              <a:custGeom>
                <a:avLst/>
                <a:gdLst/>
                <a:ahLst/>
                <a:cxnLst/>
                <a:rect l="l" t="t" r="r" b="b"/>
                <a:pathLst>
                  <a:path w="549" h="549" extrusionOk="0">
                    <a:moveTo>
                      <a:pt x="274" y="0"/>
                    </a:moveTo>
                    <a:cubicBezTo>
                      <a:pt x="131" y="0"/>
                      <a:pt x="0" y="120"/>
                      <a:pt x="0" y="262"/>
                    </a:cubicBezTo>
                    <a:cubicBezTo>
                      <a:pt x="0" y="417"/>
                      <a:pt x="119" y="548"/>
                      <a:pt x="262" y="548"/>
                    </a:cubicBezTo>
                    <a:cubicBezTo>
                      <a:pt x="417" y="548"/>
                      <a:pt x="548" y="429"/>
                      <a:pt x="548" y="286"/>
                    </a:cubicBezTo>
                    <a:cubicBezTo>
                      <a:pt x="548" y="131"/>
                      <a:pt x="429" y="0"/>
                      <a:pt x="274"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94" name="Google Shape;4594;p41"/>
              <p:cNvSpPr/>
              <p:nvPr/>
            </p:nvSpPr>
            <p:spPr>
              <a:xfrm>
                <a:off x="3101875" y="3277875"/>
                <a:ext cx="23825" cy="23000"/>
              </a:xfrm>
              <a:custGeom>
                <a:avLst/>
                <a:gdLst/>
                <a:ahLst/>
                <a:cxnLst/>
                <a:rect l="l" t="t" r="r" b="b"/>
                <a:pathLst>
                  <a:path w="953" h="920" extrusionOk="0">
                    <a:moveTo>
                      <a:pt x="460" y="0"/>
                    </a:moveTo>
                    <a:cubicBezTo>
                      <a:pt x="217" y="0"/>
                      <a:pt x="24" y="205"/>
                      <a:pt x="24" y="443"/>
                    </a:cubicBezTo>
                    <a:cubicBezTo>
                      <a:pt x="0" y="693"/>
                      <a:pt x="202" y="919"/>
                      <a:pt x="464" y="919"/>
                    </a:cubicBezTo>
                    <a:cubicBezTo>
                      <a:pt x="471" y="919"/>
                      <a:pt x="478" y="919"/>
                      <a:pt x="485" y="919"/>
                    </a:cubicBezTo>
                    <a:cubicBezTo>
                      <a:pt x="727" y="919"/>
                      <a:pt x="941" y="721"/>
                      <a:pt x="941" y="478"/>
                    </a:cubicBezTo>
                    <a:cubicBezTo>
                      <a:pt x="953" y="216"/>
                      <a:pt x="750" y="2"/>
                      <a:pt x="500" y="2"/>
                    </a:cubicBezTo>
                    <a:cubicBezTo>
                      <a:pt x="487" y="1"/>
                      <a:pt x="473" y="0"/>
                      <a:pt x="460"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95" name="Google Shape;4595;p41"/>
              <p:cNvSpPr/>
              <p:nvPr/>
            </p:nvSpPr>
            <p:spPr>
              <a:xfrm>
                <a:off x="1671625" y="2762075"/>
                <a:ext cx="26525" cy="26525"/>
              </a:xfrm>
              <a:custGeom>
                <a:avLst/>
                <a:gdLst/>
                <a:ahLst/>
                <a:cxnLst/>
                <a:rect l="l" t="t" r="r" b="b"/>
                <a:pathLst>
                  <a:path w="1061" h="1061" extrusionOk="0">
                    <a:moveTo>
                      <a:pt x="517" y="0"/>
                    </a:moveTo>
                    <a:cubicBezTo>
                      <a:pt x="250" y="0"/>
                      <a:pt x="1" y="233"/>
                      <a:pt x="1" y="501"/>
                    </a:cubicBezTo>
                    <a:cubicBezTo>
                      <a:pt x="1" y="703"/>
                      <a:pt x="108" y="858"/>
                      <a:pt x="262" y="965"/>
                    </a:cubicBezTo>
                    <a:cubicBezTo>
                      <a:pt x="334" y="1013"/>
                      <a:pt x="417" y="1060"/>
                      <a:pt x="512" y="1060"/>
                    </a:cubicBezTo>
                    <a:cubicBezTo>
                      <a:pt x="536" y="1060"/>
                      <a:pt x="584" y="1036"/>
                      <a:pt x="620" y="1036"/>
                    </a:cubicBezTo>
                    <a:cubicBezTo>
                      <a:pt x="858" y="1001"/>
                      <a:pt x="1048" y="798"/>
                      <a:pt x="1048" y="548"/>
                    </a:cubicBezTo>
                    <a:cubicBezTo>
                      <a:pt x="1060" y="310"/>
                      <a:pt x="917" y="120"/>
                      <a:pt x="703" y="48"/>
                    </a:cubicBezTo>
                    <a:cubicBezTo>
                      <a:pt x="691" y="48"/>
                      <a:pt x="655" y="36"/>
                      <a:pt x="643" y="36"/>
                    </a:cubicBezTo>
                    <a:cubicBezTo>
                      <a:pt x="620" y="12"/>
                      <a:pt x="584" y="1"/>
                      <a:pt x="536" y="1"/>
                    </a:cubicBezTo>
                    <a:cubicBezTo>
                      <a:pt x="530" y="0"/>
                      <a:pt x="523" y="0"/>
                      <a:pt x="51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96" name="Google Shape;4596;p41"/>
              <p:cNvSpPr/>
              <p:nvPr/>
            </p:nvSpPr>
            <p:spPr>
              <a:xfrm>
                <a:off x="3148000" y="2610250"/>
                <a:ext cx="22350" cy="21800"/>
              </a:xfrm>
              <a:custGeom>
                <a:avLst/>
                <a:gdLst/>
                <a:ahLst/>
                <a:cxnLst/>
                <a:rect l="l" t="t" r="r" b="b"/>
                <a:pathLst>
                  <a:path w="894" h="872" extrusionOk="0">
                    <a:moveTo>
                      <a:pt x="444" y="1"/>
                    </a:moveTo>
                    <a:cubicBezTo>
                      <a:pt x="215" y="1"/>
                      <a:pt x="24" y="187"/>
                      <a:pt x="24" y="418"/>
                    </a:cubicBezTo>
                    <a:cubicBezTo>
                      <a:pt x="1" y="656"/>
                      <a:pt x="203" y="871"/>
                      <a:pt x="441" y="871"/>
                    </a:cubicBezTo>
                    <a:cubicBezTo>
                      <a:pt x="448" y="871"/>
                      <a:pt x="455" y="871"/>
                      <a:pt x="462" y="871"/>
                    </a:cubicBezTo>
                    <a:cubicBezTo>
                      <a:pt x="690" y="871"/>
                      <a:pt x="870" y="685"/>
                      <a:pt x="882" y="454"/>
                    </a:cubicBezTo>
                    <a:cubicBezTo>
                      <a:pt x="893" y="216"/>
                      <a:pt x="703" y="1"/>
                      <a:pt x="465" y="1"/>
                    </a:cubicBezTo>
                    <a:cubicBezTo>
                      <a:pt x="458" y="1"/>
                      <a:pt x="451" y="1"/>
                      <a:pt x="444"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97" name="Google Shape;4597;p41"/>
              <p:cNvSpPr/>
              <p:nvPr/>
            </p:nvSpPr>
            <p:spPr>
              <a:xfrm>
                <a:off x="2764325" y="2409050"/>
                <a:ext cx="60450" cy="49175"/>
              </a:xfrm>
              <a:custGeom>
                <a:avLst/>
                <a:gdLst/>
                <a:ahLst/>
                <a:cxnLst/>
                <a:rect l="l" t="t" r="r" b="b"/>
                <a:pathLst>
                  <a:path w="2418" h="1967" extrusionOk="0">
                    <a:moveTo>
                      <a:pt x="1584" y="1"/>
                    </a:moveTo>
                    <a:cubicBezTo>
                      <a:pt x="1239" y="1"/>
                      <a:pt x="929" y="227"/>
                      <a:pt x="798" y="525"/>
                    </a:cubicBezTo>
                    <a:lnTo>
                      <a:pt x="762" y="525"/>
                    </a:lnTo>
                    <a:cubicBezTo>
                      <a:pt x="748" y="524"/>
                      <a:pt x="734" y="523"/>
                      <a:pt x="720" y="523"/>
                    </a:cubicBezTo>
                    <a:cubicBezTo>
                      <a:pt x="335" y="523"/>
                      <a:pt x="36" y="836"/>
                      <a:pt x="24" y="1215"/>
                    </a:cubicBezTo>
                    <a:cubicBezTo>
                      <a:pt x="0" y="1620"/>
                      <a:pt x="322" y="1941"/>
                      <a:pt x="727" y="1965"/>
                    </a:cubicBezTo>
                    <a:cubicBezTo>
                      <a:pt x="738" y="1966"/>
                      <a:pt x="750" y="1966"/>
                      <a:pt x="761" y="1966"/>
                    </a:cubicBezTo>
                    <a:cubicBezTo>
                      <a:pt x="997" y="1966"/>
                      <a:pt x="1209" y="1849"/>
                      <a:pt x="1334" y="1668"/>
                    </a:cubicBezTo>
                    <a:cubicBezTo>
                      <a:pt x="1405" y="1680"/>
                      <a:pt x="1465" y="1691"/>
                      <a:pt x="1536" y="1691"/>
                    </a:cubicBezTo>
                    <a:cubicBezTo>
                      <a:pt x="1561" y="1694"/>
                      <a:pt x="1585" y="1695"/>
                      <a:pt x="1609" y="1695"/>
                    </a:cubicBezTo>
                    <a:cubicBezTo>
                      <a:pt x="1818" y="1695"/>
                      <a:pt x="2003" y="1604"/>
                      <a:pt x="2132" y="1465"/>
                    </a:cubicBezTo>
                    <a:cubicBezTo>
                      <a:pt x="2298" y="1322"/>
                      <a:pt x="2405" y="1120"/>
                      <a:pt x="2405" y="870"/>
                    </a:cubicBezTo>
                    <a:cubicBezTo>
                      <a:pt x="2417" y="608"/>
                      <a:pt x="2298" y="370"/>
                      <a:pt x="2108" y="203"/>
                    </a:cubicBezTo>
                    <a:cubicBezTo>
                      <a:pt x="1977" y="84"/>
                      <a:pt x="1786" y="13"/>
                      <a:pt x="1584"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98" name="Google Shape;4598;p41"/>
              <p:cNvSpPr/>
              <p:nvPr/>
            </p:nvSpPr>
            <p:spPr>
              <a:xfrm>
                <a:off x="2845875" y="2225700"/>
                <a:ext cx="15800" cy="15500"/>
              </a:xfrm>
              <a:custGeom>
                <a:avLst/>
                <a:gdLst/>
                <a:ahLst/>
                <a:cxnLst/>
                <a:rect l="l" t="t" r="r" b="b"/>
                <a:pathLst>
                  <a:path w="632" h="620" extrusionOk="0">
                    <a:moveTo>
                      <a:pt x="334" y="1"/>
                    </a:moveTo>
                    <a:cubicBezTo>
                      <a:pt x="155" y="1"/>
                      <a:pt x="1" y="132"/>
                      <a:pt x="1" y="298"/>
                    </a:cubicBezTo>
                    <a:cubicBezTo>
                      <a:pt x="1" y="477"/>
                      <a:pt x="144" y="608"/>
                      <a:pt x="298" y="620"/>
                    </a:cubicBezTo>
                    <a:cubicBezTo>
                      <a:pt x="477" y="620"/>
                      <a:pt x="620" y="489"/>
                      <a:pt x="632" y="322"/>
                    </a:cubicBezTo>
                    <a:cubicBezTo>
                      <a:pt x="632" y="143"/>
                      <a:pt x="501" y="12"/>
                      <a:pt x="334"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99" name="Google Shape;4599;p41"/>
              <p:cNvSpPr/>
              <p:nvPr/>
            </p:nvSpPr>
            <p:spPr>
              <a:xfrm>
                <a:off x="3018225" y="2422125"/>
                <a:ext cx="33050" cy="32225"/>
              </a:xfrm>
              <a:custGeom>
                <a:avLst/>
                <a:gdLst/>
                <a:ahLst/>
                <a:cxnLst/>
                <a:rect l="l" t="t" r="r" b="b"/>
                <a:pathLst>
                  <a:path w="1322" h="1289" extrusionOk="0">
                    <a:moveTo>
                      <a:pt x="649" y="0"/>
                    </a:moveTo>
                    <a:cubicBezTo>
                      <a:pt x="311" y="0"/>
                      <a:pt x="35" y="278"/>
                      <a:pt x="12" y="621"/>
                    </a:cubicBezTo>
                    <a:cubicBezTo>
                      <a:pt x="0" y="978"/>
                      <a:pt x="286" y="1276"/>
                      <a:pt x="643" y="1288"/>
                    </a:cubicBezTo>
                    <a:cubicBezTo>
                      <a:pt x="657" y="1288"/>
                      <a:pt x="671" y="1289"/>
                      <a:pt x="685" y="1289"/>
                    </a:cubicBezTo>
                    <a:cubicBezTo>
                      <a:pt x="1023" y="1289"/>
                      <a:pt x="1299" y="1012"/>
                      <a:pt x="1310" y="668"/>
                    </a:cubicBezTo>
                    <a:cubicBezTo>
                      <a:pt x="1322" y="311"/>
                      <a:pt x="1048" y="14"/>
                      <a:pt x="691" y="2"/>
                    </a:cubicBezTo>
                    <a:cubicBezTo>
                      <a:pt x="677" y="1"/>
                      <a:pt x="663" y="0"/>
                      <a:pt x="649"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00" name="Google Shape;4600;p41"/>
              <p:cNvSpPr/>
              <p:nvPr/>
            </p:nvSpPr>
            <p:spPr>
              <a:xfrm>
                <a:off x="2925350" y="2551925"/>
                <a:ext cx="25325" cy="24475"/>
              </a:xfrm>
              <a:custGeom>
                <a:avLst/>
                <a:gdLst/>
                <a:ahLst/>
                <a:cxnLst/>
                <a:rect l="l" t="t" r="r" b="b"/>
                <a:pathLst>
                  <a:path w="1013" h="979" extrusionOk="0">
                    <a:moveTo>
                      <a:pt x="492" y="0"/>
                    </a:moveTo>
                    <a:cubicBezTo>
                      <a:pt x="238" y="0"/>
                      <a:pt x="13" y="210"/>
                      <a:pt x="13" y="477"/>
                    </a:cubicBezTo>
                    <a:cubicBezTo>
                      <a:pt x="1" y="739"/>
                      <a:pt x="215" y="977"/>
                      <a:pt x="489" y="977"/>
                    </a:cubicBezTo>
                    <a:cubicBezTo>
                      <a:pt x="502" y="978"/>
                      <a:pt x="514" y="979"/>
                      <a:pt x="527" y="979"/>
                    </a:cubicBezTo>
                    <a:cubicBezTo>
                      <a:pt x="773" y="979"/>
                      <a:pt x="989" y="761"/>
                      <a:pt x="989" y="501"/>
                    </a:cubicBezTo>
                    <a:cubicBezTo>
                      <a:pt x="1013" y="239"/>
                      <a:pt x="786" y="1"/>
                      <a:pt x="513" y="1"/>
                    </a:cubicBezTo>
                    <a:cubicBezTo>
                      <a:pt x="506" y="0"/>
                      <a:pt x="499" y="0"/>
                      <a:pt x="492"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01" name="Google Shape;4601;p41"/>
              <p:cNvSpPr/>
              <p:nvPr/>
            </p:nvSpPr>
            <p:spPr>
              <a:xfrm>
                <a:off x="3241475" y="2422150"/>
                <a:ext cx="20250" cy="19975"/>
              </a:xfrm>
              <a:custGeom>
                <a:avLst/>
                <a:gdLst/>
                <a:ahLst/>
                <a:cxnLst/>
                <a:rect l="l" t="t" r="r" b="b"/>
                <a:pathLst>
                  <a:path w="810" h="799" extrusionOk="0">
                    <a:moveTo>
                      <a:pt x="417" y="1"/>
                    </a:moveTo>
                    <a:cubicBezTo>
                      <a:pt x="191" y="1"/>
                      <a:pt x="12" y="155"/>
                      <a:pt x="0" y="382"/>
                    </a:cubicBezTo>
                    <a:cubicBezTo>
                      <a:pt x="0" y="608"/>
                      <a:pt x="167" y="786"/>
                      <a:pt x="393" y="798"/>
                    </a:cubicBezTo>
                    <a:cubicBezTo>
                      <a:pt x="607" y="798"/>
                      <a:pt x="786" y="620"/>
                      <a:pt x="810" y="417"/>
                    </a:cubicBezTo>
                    <a:cubicBezTo>
                      <a:pt x="810" y="191"/>
                      <a:pt x="643" y="13"/>
                      <a:pt x="417"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02" name="Google Shape;4602;p41"/>
              <p:cNvSpPr/>
              <p:nvPr/>
            </p:nvSpPr>
            <p:spPr>
              <a:xfrm>
                <a:off x="2828625" y="2812075"/>
                <a:ext cx="13400" cy="13450"/>
              </a:xfrm>
              <a:custGeom>
                <a:avLst/>
                <a:gdLst/>
                <a:ahLst/>
                <a:cxnLst/>
                <a:rect l="l" t="t" r="r" b="b"/>
                <a:pathLst>
                  <a:path w="536" h="538" extrusionOk="0">
                    <a:moveTo>
                      <a:pt x="274" y="1"/>
                    </a:moveTo>
                    <a:cubicBezTo>
                      <a:pt x="131" y="1"/>
                      <a:pt x="12" y="96"/>
                      <a:pt x="0" y="251"/>
                    </a:cubicBezTo>
                    <a:cubicBezTo>
                      <a:pt x="0" y="394"/>
                      <a:pt x="95" y="513"/>
                      <a:pt x="250" y="537"/>
                    </a:cubicBezTo>
                    <a:cubicBezTo>
                      <a:pt x="257" y="537"/>
                      <a:pt x="263" y="537"/>
                      <a:pt x="270" y="537"/>
                    </a:cubicBezTo>
                    <a:cubicBezTo>
                      <a:pt x="404" y="537"/>
                      <a:pt x="513" y="422"/>
                      <a:pt x="536" y="275"/>
                    </a:cubicBezTo>
                    <a:cubicBezTo>
                      <a:pt x="536" y="132"/>
                      <a:pt x="429" y="13"/>
                      <a:pt x="274"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03" name="Google Shape;4603;p41"/>
              <p:cNvSpPr/>
              <p:nvPr/>
            </p:nvSpPr>
            <p:spPr>
              <a:xfrm>
                <a:off x="2557150" y="3089475"/>
                <a:ext cx="26225" cy="25350"/>
              </a:xfrm>
              <a:custGeom>
                <a:avLst/>
                <a:gdLst/>
                <a:ahLst/>
                <a:cxnLst/>
                <a:rect l="l" t="t" r="r" b="b"/>
                <a:pathLst>
                  <a:path w="1049" h="1014" extrusionOk="0">
                    <a:moveTo>
                      <a:pt x="515" y="1"/>
                    </a:moveTo>
                    <a:cubicBezTo>
                      <a:pt x="251" y="1"/>
                      <a:pt x="36" y="211"/>
                      <a:pt x="24" y="490"/>
                    </a:cubicBezTo>
                    <a:cubicBezTo>
                      <a:pt x="1" y="775"/>
                      <a:pt x="227" y="1002"/>
                      <a:pt x="513" y="1013"/>
                    </a:cubicBezTo>
                    <a:cubicBezTo>
                      <a:pt x="775" y="1013"/>
                      <a:pt x="1013" y="811"/>
                      <a:pt x="1036" y="525"/>
                    </a:cubicBezTo>
                    <a:cubicBezTo>
                      <a:pt x="1048" y="240"/>
                      <a:pt x="822" y="13"/>
                      <a:pt x="536" y="1"/>
                    </a:cubicBezTo>
                    <a:cubicBezTo>
                      <a:pt x="529" y="1"/>
                      <a:pt x="522" y="1"/>
                      <a:pt x="515"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04" name="Google Shape;4604;p41"/>
              <p:cNvSpPr/>
              <p:nvPr/>
            </p:nvSpPr>
            <p:spPr>
              <a:xfrm>
                <a:off x="2861650" y="2259325"/>
                <a:ext cx="6575" cy="6575"/>
              </a:xfrm>
              <a:custGeom>
                <a:avLst/>
                <a:gdLst/>
                <a:ahLst/>
                <a:cxnLst/>
                <a:rect l="l" t="t" r="r" b="b"/>
                <a:pathLst>
                  <a:path w="263" h="263" extrusionOk="0">
                    <a:moveTo>
                      <a:pt x="144" y="1"/>
                    </a:moveTo>
                    <a:cubicBezTo>
                      <a:pt x="72" y="1"/>
                      <a:pt x="13" y="60"/>
                      <a:pt x="13" y="120"/>
                    </a:cubicBezTo>
                    <a:cubicBezTo>
                      <a:pt x="1" y="203"/>
                      <a:pt x="60" y="263"/>
                      <a:pt x="132" y="263"/>
                    </a:cubicBezTo>
                    <a:cubicBezTo>
                      <a:pt x="203" y="263"/>
                      <a:pt x="263" y="203"/>
                      <a:pt x="263" y="144"/>
                    </a:cubicBezTo>
                    <a:cubicBezTo>
                      <a:pt x="263" y="60"/>
                      <a:pt x="203" y="1"/>
                      <a:pt x="144"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05" name="Google Shape;4605;p41"/>
              <p:cNvSpPr/>
              <p:nvPr/>
            </p:nvSpPr>
            <p:spPr>
              <a:xfrm>
                <a:off x="1902300" y="2058425"/>
                <a:ext cx="31275" cy="30675"/>
              </a:xfrm>
              <a:custGeom>
                <a:avLst/>
                <a:gdLst/>
                <a:ahLst/>
                <a:cxnLst/>
                <a:rect l="l" t="t" r="r" b="b"/>
                <a:pathLst>
                  <a:path w="1251" h="1227" extrusionOk="0">
                    <a:moveTo>
                      <a:pt x="644" y="0"/>
                    </a:moveTo>
                    <a:cubicBezTo>
                      <a:pt x="525" y="0"/>
                      <a:pt x="406" y="36"/>
                      <a:pt x="322" y="95"/>
                    </a:cubicBezTo>
                    <a:cubicBezTo>
                      <a:pt x="144" y="203"/>
                      <a:pt x="25" y="381"/>
                      <a:pt x="25" y="596"/>
                    </a:cubicBezTo>
                    <a:cubicBezTo>
                      <a:pt x="1" y="941"/>
                      <a:pt x="275" y="1227"/>
                      <a:pt x="620" y="1227"/>
                    </a:cubicBezTo>
                    <a:cubicBezTo>
                      <a:pt x="627" y="1227"/>
                      <a:pt x="635" y="1227"/>
                      <a:pt x="642" y="1227"/>
                    </a:cubicBezTo>
                    <a:cubicBezTo>
                      <a:pt x="966" y="1227"/>
                      <a:pt x="1239" y="969"/>
                      <a:pt x="1239" y="631"/>
                    </a:cubicBezTo>
                    <a:cubicBezTo>
                      <a:pt x="1251" y="357"/>
                      <a:pt x="1072" y="119"/>
                      <a:pt x="822" y="36"/>
                    </a:cubicBezTo>
                    <a:cubicBezTo>
                      <a:pt x="763" y="12"/>
                      <a:pt x="703" y="0"/>
                      <a:pt x="644"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06" name="Google Shape;4606;p41"/>
              <p:cNvSpPr/>
              <p:nvPr/>
            </p:nvSpPr>
            <p:spPr>
              <a:xfrm>
                <a:off x="1863325" y="2508775"/>
                <a:ext cx="13100" cy="12525"/>
              </a:xfrm>
              <a:custGeom>
                <a:avLst/>
                <a:gdLst/>
                <a:ahLst/>
                <a:cxnLst/>
                <a:rect l="l" t="t" r="r" b="b"/>
                <a:pathLst>
                  <a:path w="524" h="501" extrusionOk="0">
                    <a:moveTo>
                      <a:pt x="286" y="0"/>
                    </a:moveTo>
                    <a:cubicBezTo>
                      <a:pt x="155" y="0"/>
                      <a:pt x="36" y="108"/>
                      <a:pt x="12" y="238"/>
                    </a:cubicBezTo>
                    <a:cubicBezTo>
                      <a:pt x="0" y="381"/>
                      <a:pt x="119" y="500"/>
                      <a:pt x="250" y="500"/>
                    </a:cubicBezTo>
                    <a:cubicBezTo>
                      <a:pt x="393" y="500"/>
                      <a:pt x="512" y="405"/>
                      <a:pt x="524" y="262"/>
                    </a:cubicBezTo>
                    <a:cubicBezTo>
                      <a:pt x="524" y="131"/>
                      <a:pt x="417" y="12"/>
                      <a:pt x="286"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07" name="Google Shape;4607;p41"/>
              <p:cNvSpPr/>
              <p:nvPr/>
            </p:nvSpPr>
            <p:spPr>
              <a:xfrm>
                <a:off x="2144300" y="2753125"/>
                <a:ext cx="30975" cy="30150"/>
              </a:xfrm>
              <a:custGeom>
                <a:avLst/>
                <a:gdLst/>
                <a:ahLst/>
                <a:cxnLst/>
                <a:rect l="l" t="t" r="r" b="b"/>
                <a:pathLst>
                  <a:path w="1239" h="1206" extrusionOk="0">
                    <a:moveTo>
                      <a:pt x="622" y="1"/>
                    </a:moveTo>
                    <a:cubicBezTo>
                      <a:pt x="298" y="1"/>
                      <a:pt x="24" y="259"/>
                      <a:pt x="13" y="585"/>
                    </a:cubicBezTo>
                    <a:cubicBezTo>
                      <a:pt x="1" y="930"/>
                      <a:pt x="251" y="1192"/>
                      <a:pt x="596" y="1204"/>
                    </a:cubicBezTo>
                    <a:cubicBezTo>
                      <a:pt x="609" y="1205"/>
                      <a:pt x="622" y="1205"/>
                      <a:pt x="635" y="1205"/>
                    </a:cubicBezTo>
                    <a:cubicBezTo>
                      <a:pt x="940" y="1205"/>
                      <a:pt x="1204" y="941"/>
                      <a:pt x="1215" y="632"/>
                    </a:cubicBezTo>
                    <a:cubicBezTo>
                      <a:pt x="1239" y="299"/>
                      <a:pt x="965" y="13"/>
                      <a:pt x="644" y="1"/>
                    </a:cubicBezTo>
                    <a:cubicBezTo>
                      <a:pt x="636" y="1"/>
                      <a:pt x="629" y="1"/>
                      <a:pt x="622"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08" name="Google Shape;4608;p41"/>
              <p:cNvSpPr/>
              <p:nvPr/>
            </p:nvSpPr>
            <p:spPr>
              <a:xfrm>
                <a:off x="2116625" y="2828750"/>
                <a:ext cx="25925" cy="25050"/>
              </a:xfrm>
              <a:custGeom>
                <a:avLst/>
                <a:gdLst/>
                <a:ahLst/>
                <a:cxnLst/>
                <a:rect l="l" t="t" r="r" b="b"/>
                <a:pathLst>
                  <a:path w="1037" h="1002" extrusionOk="0">
                    <a:moveTo>
                      <a:pt x="514" y="0"/>
                    </a:moveTo>
                    <a:cubicBezTo>
                      <a:pt x="250" y="0"/>
                      <a:pt x="36" y="210"/>
                      <a:pt x="24" y="477"/>
                    </a:cubicBezTo>
                    <a:cubicBezTo>
                      <a:pt x="0" y="763"/>
                      <a:pt x="227" y="977"/>
                      <a:pt x="500" y="1001"/>
                    </a:cubicBezTo>
                    <a:cubicBezTo>
                      <a:pt x="507" y="1001"/>
                      <a:pt x="514" y="1001"/>
                      <a:pt x="520" y="1001"/>
                    </a:cubicBezTo>
                    <a:cubicBezTo>
                      <a:pt x="774" y="1001"/>
                      <a:pt x="1001" y="780"/>
                      <a:pt x="1012" y="524"/>
                    </a:cubicBezTo>
                    <a:cubicBezTo>
                      <a:pt x="1036" y="239"/>
                      <a:pt x="810" y="12"/>
                      <a:pt x="536" y="1"/>
                    </a:cubicBezTo>
                    <a:cubicBezTo>
                      <a:pt x="529" y="0"/>
                      <a:pt x="522" y="0"/>
                      <a:pt x="514"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09" name="Google Shape;4609;p41"/>
              <p:cNvSpPr/>
              <p:nvPr/>
            </p:nvSpPr>
            <p:spPr>
              <a:xfrm>
                <a:off x="1708525" y="2659375"/>
                <a:ext cx="38125" cy="37300"/>
              </a:xfrm>
              <a:custGeom>
                <a:avLst/>
                <a:gdLst/>
                <a:ahLst/>
                <a:cxnLst/>
                <a:rect l="l" t="t" r="r" b="b"/>
                <a:pathLst>
                  <a:path w="1525" h="1492" extrusionOk="0">
                    <a:moveTo>
                      <a:pt x="764" y="1"/>
                    </a:moveTo>
                    <a:cubicBezTo>
                      <a:pt x="358" y="1"/>
                      <a:pt x="36" y="318"/>
                      <a:pt x="13" y="715"/>
                    </a:cubicBezTo>
                    <a:cubicBezTo>
                      <a:pt x="1" y="1132"/>
                      <a:pt x="334" y="1477"/>
                      <a:pt x="727" y="1489"/>
                    </a:cubicBezTo>
                    <a:cubicBezTo>
                      <a:pt x="748" y="1491"/>
                      <a:pt x="768" y="1492"/>
                      <a:pt x="788" y="1492"/>
                    </a:cubicBezTo>
                    <a:cubicBezTo>
                      <a:pt x="1177" y="1492"/>
                      <a:pt x="1490" y="1171"/>
                      <a:pt x="1501" y="775"/>
                    </a:cubicBezTo>
                    <a:cubicBezTo>
                      <a:pt x="1525" y="358"/>
                      <a:pt x="1192" y="13"/>
                      <a:pt x="787" y="1"/>
                    </a:cubicBezTo>
                    <a:cubicBezTo>
                      <a:pt x="779" y="1"/>
                      <a:pt x="772" y="1"/>
                      <a:pt x="764"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10" name="Google Shape;4610;p41"/>
              <p:cNvSpPr/>
              <p:nvPr/>
            </p:nvSpPr>
            <p:spPr>
              <a:xfrm>
                <a:off x="1716275" y="3341300"/>
                <a:ext cx="29200" cy="28350"/>
              </a:xfrm>
              <a:custGeom>
                <a:avLst/>
                <a:gdLst/>
                <a:ahLst/>
                <a:cxnLst/>
                <a:rect l="l" t="t" r="r" b="b"/>
                <a:pathLst>
                  <a:path w="1168" h="1134" extrusionOk="0">
                    <a:moveTo>
                      <a:pt x="575" y="1"/>
                    </a:moveTo>
                    <a:cubicBezTo>
                      <a:pt x="274" y="1"/>
                      <a:pt x="24" y="247"/>
                      <a:pt x="24" y="561"/>
                    </a:cubicBezTo>
                    <a:cubicBezTo>
                      <a:pt x="0" y="870"/>
                      <a:pt x="262" y="1132"/>
                      <a:pt x="572" y="1132"/>
                    </a:cubicBezTo>
                    <a:cubicBezTo>
                      <a:pt x="585" y="1133"/>
                      <a:pt x="597" y="1134"/>
                      <a:pt x="610" y="1134"/>
                    </a:cubicBezTo>
                    <a:cubicBezTo>
                      <a:pt x="891" y="1134"/>
                      <a:pt x="1133" y="881"/>
                      <a:pt x="1155" y="584"/>
                    </a:cubicBezTo>
                    <a:cubicBezTo>
                      <a:pt x="1167" y="275"/>
                      <a:pt x="917" y="1"/>
                      <a:pt x="596" y="1"/>
                    </a:cubicBezTo>
                    <a:cubicBezTo>
                      <a:pt x="589" y="1"/>
                      <a:pt x="582" y="1"/>
                      <a:pt x="575"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11" name="Google Shape;4611;p41"/>
              <p:cNvSpPr/>
              <p:nvPr/>
            </p:nvSpPr>
            <p:spPr>
              <a:xfrm>
                <a:off x="1758850" y="3327325"/>
                <a:ext cx="33050" cy="32475"/>
              </a:xfrm>
              <a:custGeom>
                <a:avLst/>
                <a:gdLst/>
                <a:ahLst/>
                <a:cxnLst/>
                <a:rect l="l" t="t" r="r" b="b"/>
                <a:pathLst>
                  <a:path w="1322" h="1299" extrusionOk="0">
                    <a:moveTo>
                      <a:pt x="656" y="0"/>
                    </a:moveTo>
                    <a:cubicBezTo>
                      <a:pt x="309" y="0"/>
                      <a:pt x="24" y="270"/>
                      <a:pt x="12" y="620"/>
                    </a:cubicBezTo>
                    <a:cubicBezTo>
                      <a:pt x="0" y="977"/>
                      <a:pt x="286" y="1274"/>
                      <a:pt x="643" y="1298"/>
                    </a:cubicBezTo>
                    <a:cubicBezTo>
                      <a:pt x="650" y="1299"/>
                      <a:pt x="657" y="1299"/>
                      <a:pt x="664" y="1299"/>
                    </a:cubicBezTo>
                    <a:cubicBezTo>
                      <a:pt x="1012" y="1299"/>
                      <a:pt x="1298" y="1017"/>
                      <a:pt x="1310" y="667"/>
                    </a:cubicBezTo>
                    <a:cubicBezTo>
                      <a:pt x="1322" y="310"/>
                      <a:pt x="1036" y="12"/>
                      <a:pt x="679" y="0"/>
                    </a:cubicBezTo>
                    <a:cubicBezTo>
                      <a:pt x="671" y="0"/>
                      <a:pt x="664" y="0"/>
                      <a:pt x="656"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12" name="Google Shape;4612;p41"/>
              <p:cNvSpPr/>
              <p:nvPr/>
            </p:nvSpPr>
            <p:spPr>
              <a:xfrm>
                <a:off x="1803200" y="3396950"/>
                <a:ext cx="35125" cy="34575"/>
              </a:xfrm>
              <a:custGeom>
                <a:avLst/>
                <a:gdLst/>
                <a:ahLst/>
                <a:cxnLst/>
                <a:rect l="l" t="t" r="r" b="b"/>
                <a:pathLst>
                  <a:path w="1405" h="1383" extrusionOk="0">
                    <a:moveTo>
                      <a:pt x="685" y="0"/>
                    </a:moveTo>
                    <a:cubicBezTo>
                      <a:pt x="333" y="0"/>
                      <a:pt x="23" y="290"/>
                      <a:pt x="12" y="668"/>
                    </a:cubicBezTo>
                    <a:cubicBezTo>
                      <a:pt x="0" y="1037"/>
                      <a:pt x="298" y="1371"/>
                      <a:pt x="679" y="1383"/>
                    </a:cubicBezTo>
                    <a:cubicBezTo>
                      <a:pt x="1072" y="1383"/>
                      <a:pt x="1381" y="1085"/>
                      <a:pt x="1393" y="716"/>
                    </a:cubicBezTo>
                    <a:cubicBezTo>
                      <a:pt x="1405" y="335"/>
                      <a:pt x="1107" y="13"/>
                      <a:pt x="726" y="2"/>
                    </a:cubicBezTo>
                    <a:cubicBezTo>
                      <a:pt x="712" y="1"/>
                      <a:pt x="699" y="0"/>
                      <a:pt x="685"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13" name="Google Shape;4613;p41"/>
              <p:cNvSpPr/>
              <p:nvPr/>
            </p:nvSpPr>
            <p:spPr>
              <a:xfrm>
                <a:off x="3114375" y="2120325"/>
                <a:ext cx="320000" cy="156350"/>
              </a:xfrm>
              <a:custGeom>
                <a:avLst/>
                <a:gdLst/>
                <a:ahLst/>
                <a:cxnLst/>
                <a:rect l="l" t="t" r="r" b="b"/>
                <a:pathLst>
                  <a:path w="12800" h="6254" extrusionOk="0">
                    <a:moveTo>
                      <a:pt x="4407" y="4941"/>
                    </a:moveTo>
                    <a:cubicBezTo>
                      <a:pt x="4414" y="4941"/>
                      <a:pt x="4422" y="4941"/>
                      <a:pt x="4429" y="4942"/>
                    </a:cubicBezTo>
                    <a:cubicBezTo>
                      <a:pt x="4608" y="4954"/>
                      <a:pt x="4763" y="5120"/>
                      <a:pt x="4763" y="5299"/>
                    </a:cubicBezTo>
                    <a:cubicBezTo>
                      <a:pt x="4763" y="5476"/>
                      <a:pt x="4618" y="5623"/>
                      <a:pt x="4444" y="5623"/>
                    </a:cubicBezTo>
                    <a:cubicBezTo>
                      <a:pt x="4431" y="5623"/>
                      <a:pt x="4418" y="5622"/>
                      <a:pt x="4405" y="5620"/>
                    </a:cubicBezTo>
                    <a:cubicBezTo>
                      <a:pt x="4203" y="5620"/>
                      <a:pt x="4060" y="5454"/>
                      <a:pt x="4072" y="5263"/>
                    </a:cubicBezTo>
                    <a:cubicBezTo>
                      <a:pt x="4072" y="5080"/>
                      <a:pt x="4226" y="4941"/>
                      <a:pt x="4407" y="4941"/>
                    </a:cubicBezTo>
                    <a:close/>
                    <a:moveTo>
                      <a:pt x="9462" y="0"/>
                    </a:moveTo>
                    <a:cubicBezTo>
                      <a:pt x="8555" y="0"/>
                      <a:pt x="7496" y="160"/>
                      <a:pt x="6382" y="620"/>
                    </a:cubicBezTo>
                    <a:cubicBezTo>
                      <a:pt x="2834" y="2096"/>
                      <a:pt x="0" y="6061"/>
                      <a:pt x="0" y="6061"/>
                    </a:cubicBezTo>
                    <a:cubicBezTo>
                      <a:pt x="0" y="6061"/>
                      <a:pt x="1235" y="6253"/>
                      <a:pt x="2911" y="6253"/>
                    </a:cubicBezTo>
                    <a:cubicBezTo>
                      <a:pt x="4548" y="6253"/>
                      <a:pt x="6605" y="6070"/>
                      <a:pt x="8346" y="5347"/>
                    </a:cubicBezTo>
                    <a:cubicBezTo>
                      <a:pt x="8727" y="5180"/>
                      <a:pt x="9085" y="5001"/>
                      <a:pt x="9418" y="4811"/>
                    </a:cubicBezTo>
                    <a:cubicBezTo>
                      <a:pt x="12061" y="3215"/>
                      <a:pt x="12799" y="727"/>
                      <a:pt x="12799" y="727"/>
                    </a:cubicBezTo>
                    <a:cubicBezTo>
                      <a:pt x="12799" y="727"/>
                      <a:pt x="11490" y="13"/>
                      <a:pt x="9561" y="1"/>
                    </a:cubicBezTo>
                    <a:cubicBezTo>
                      <a:pt x="9528" y="0"/>
                      <a:pt x="9495" y="0"/>
                      <a:pt x="9462"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14" name="Google Shape;4614;p41"/>
              <p:cNvSpPr/>
              <p:nvPr/>
            </p:nvSpPr>
            <p:spPr>
              <a:xfrm>
                <a:off x="4422275" y="1809575"/>
                <a:ext cx="279525" cy="208875"/>
              </a:xfrm>
              <a:custGeom>
                <a:avLst/>
                <a:gdLst/>
                <a:ahLst/>
                <a:cxnLst/>
                <a:rect l="l" t="t" r="r" b="b"/>
                <a:pathLst>
                  <a:path w="11181" h="8355" extrusionOk="0">
                    <a:moveTo>
                      <a:pt x="0" y="1"/>
                    </a:moveTo>
                    <a:cubicBezTo>
                      <a:pt x="0" y="1"/>
                      <a:pt x="1036" y="2513"/>
                      <a:pt x="2834" y="4739"/>
                    </a:cubicBezTo>
                    <a:cubicBezTo>
                      <a:pt x="3441" y="5489"/>
                      <a:pt x="4144" y="6204"/>
                      <a:pt x="4929" y="6775"/>
                    </a:cubicBezTo>
                    <a:cubicBezTo>
                      <a:pt x="6712" y="8078"/>
                      <a:pt x="8514" y="8354"/>
                      <a:pt x="9722" y="8354"/>
                    </a:cubicBezTo>
                    <a:cubicBezTo>
                      <a:pt x="10612" y="8354"/>
                      <a:pt x="11180" y="8204"/>
                      <a:pt x="11180" y="8204"/>
                    </a:cubicBezTo>
                    <a:cubicBezTo>
                      <a:pt x="11180" y="8204"/>
                      <a:pt x="11109" y="6668"/>
                      <a:pt x="10085" y="4977"/>
                    </a:cubicBezTo>
                    <a:cubicBezTo>
                      <a:pt x="9609" y="4204"/>
                      <a:pt x="8918" y="3382"/>
                      <a:pt x="7954" y="2668"/>
                    </a:cubicBezTo>
                    <a:cubicBezTo>
                      <a:pt x="4858" y="406"/>
                      <a:pt x="1" y="1"/>
                      <a:pt x="0"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15" name="Google Shape;4615;p41"/>
              <p:cNvSpPr/>
              <p:nvPr/>
            </p:nvSpPr>
            <p:spPr>
              <a:xfrm>
                <a:off x="3108700" y="3162725"/>
                <a:ext cx="295900" cy="189625"/>
              </a:xfrm>
              <a:custGeom>
                <a:avLst/>
                <a:gdLst/>
                <a:ahLst/>
                <a:cxnLst/>
                <a:rect l="l" t="t" r="r" b="b"/>
                <a:pathLst>
                  <a:path w="11836" h="7585" extrusionOk="0">
                    <a:moveTo>
                      <a:pt x="11836" y="0"/>
                    </a:moveTo>
                    <a:cubicBezTo>
                      <a:pt x="11836" y="0"/>
                      <a:pt x="10300" y="0"/>
                      <a:pt x="8407" y="358"/>
                    </a:cubicBezTo>
                    <a:cubicBezTo>
                      <a:pt x="6895" y="643"/>
                      <a:pt x="5121" y="1131"/>
                      <a:pt x="3680" y="2024"/>
                    </a:cubicBezTo>
                    <a:cubicBezTo>
                      <a:pt x="418" y="4037"/>
                      <a:pt x="1" y="7287"/>
                      <a:pt x="1" y="7287"/>
                    </a:cubicBezTo>
                    <a:cubicBezTo>
                      <a:pt x="1" y="7287"/>
                      <a:pt x="839" y="7585"/>
                      <a:pt x="2105" y="7585"/>
                    </a:cubicBezTo>
                    <a:cubicBezTo>
                      <a:pt x="3267" y="7585"/>
                      <a:pt x="4791" y="7333"/>
                      <a:pt x="6359" y="6370"/>
                    </a:cubicBezTo>
                    <a:cubicBezTo>
                      <a:pt x="7037" y="5942"/>
                      <a:pt x="7692" y="5418"/>
                      <a:pt x="8276" y="4846"/>
                    </a:cubicBezTo>
                    <a:cubicBezTo>
                      <a:pt x="10443" y="2715"/>
                      <a:pt x="11836" y="0"/>
                      <a:pt x="11836"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16" name="Google Shape;4616;p41"/>
              <p:cNvSpPr/>
              <p:nvPr/>
            </p:nvSpPr>
            <p:spPr>
              <a:xfrm>
                <a:off x="4751475" y="3217200"/>
                <a:ext cx="295300" cy="189075"/>
              </a:xfrm>
              <a:custGeom>
                <a:avLst/>
                <a:gdLst/>
                <a:ahLst/>
                <a:cxnLst/>
                <a:rect l="l" t="t" r="r" b="b"/>
                <a:pathLst>
                  <a:path w="11812" h="7563" extrusionOk="0">
                    <a:moveTo>
                      <a:pt x="11811" y="0"/>
                    </a:moveTo>
                    <a:cubicBezTo>
                      <a:pt x="11811" y="0"/>
                      <a:pt x="10311" y="0"/>
                      <a:pt x="8406" y="345"/>
                    </a:cubicBezTo>
                    <a:cubicBezTo>
                      <a:pt x="6882" y="619"/>
                      <a:pt x="5120" y="1119"/>
                      <a:pt x="3668" y="2012"/>
                    </a:cubicBezTo>
                    <a:cubicBezTo>
                      <a:pt x="417" y="4013"/>
                      <a:pt x="0" y="7263"/>
                      <a:pt x="0" y="7263"/>
                    </a:cubicBezTo>
                    <a:cubicBezTo>
                      <a:pt x="0" y="7263"/>
                      <a:pt x="840" y="7562"/>
                      <a:pt x="2109" y="7562"/>
                    </a:cubicBezTo>
                    <a:cubicBezTo>
                      <a:pt x="3267" y="7562"/>
                      <a:pt x="4784" y="7313"/>
                      <a:pt x="6347" y="6358"/>
                    </a:cubicBezTo>
                    <a:cubicBezTo>
                      <a:pt x="7025" y="5941"/>
                      <a:pt x="7656" y="5406"/>
                      <a:pt x="8252" y="4834"/>
                    </a:cubicBezTo>
                    <a:cubicBezTo>
                      <a:pt x="10430" y="2703"/>
                      <a:pt x="11811" y="0"/>
                      <a:pt x="11811"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17" name="Google Shape;4617;p41"/>
              <p:cNvSpPr/>
              <p:nvPr/>
            </p:nvSpPr>
            <p:spPr>
              <a:xfrm>
                <a:off x="3565900" y="3071925"/>
                <a:ext cx="313775" cy="164525"/>
              </a:xfrm>
              <a:custGeom>
                <a:avLst/>
                <a:gdLst/>
                <a:ahLst/>
                <a:cxnLst/>
                <a:rect l="l" t="t" r="r" b="b"/>
                <a:pathLst>
                  <a:path w="12551" h="6581" extrusionOk="0">
                    <a:moveTo>
                      <a:pt x="1902" y="0"/>
                    </a:moveTo>
                    <a:cubicBezTo>
                      <a:pt x="764" y="0"/>
                      <a:pt x="1" y="84"/>
                      <a:pt x="1" y="84"/>
                    </a:cubicBezTo>
                    <a:cubicBezTo>
                      <a:pt x="1" y="84"/>
                      <a:pt x="2668" y="4156"/>
                      <a:pt x="6133" y="5799"/>
                    </a:cubicBezTo>
                    <a:cubicBezTo>
                      <a:pt x="7392" y="6392"/>
                      <a:pt x="8583" y="6581"/>
                      <a:pt x="9590" y="6581"/>
                    </a:cubicBezTo>
                    <a:cubicBezTo>
                      <a:pt x="11353" y="6581"/>
                      <a:pt x="12550" y="6002"/>
                      <a:pt x="12550" y="6002"/>
                    </a:cubicBezTo>
                    <a:cubicBezTo>
                      <a:pt x="12550" y="6002"/>
                      <a:pt x="11776" y="2823"/>
                      <a:pt x="8323" y="1180"/>
                    </a:cubicBezTo>
                    <a:cubicBezTo>
                      <a:pt x="6232" y="195"/>
                      <a:pt x="3634" y="0"/>
                      <a:pt x="1902"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18" name="Google Shape;4618;p41"/>
              <p:cNvSpPr/>
              <p:nvPr/>
            </p:nvSpPr>
            <p:spPr>
              <a:xfrm>
                <a:off x="4200525" y="2949600"/>
                <a:ext cx="192900" cy="304825"/>
              </a:xfrm>
              <a:custGeom>
                <a:avLst/>
                <a:gdLst/>
                <a:ahLst/>
                <a:cxnLst/>
                <a:rect l="l" t="t" r="r" b="b"/>
                <a:pathLst>
                  <a:path w="7716" h="12193" extrusionOk="0">
                    <a:moveTo>
                      <a:pt x="857" y="0"/>
                    </a:moveTo>
                    <a:cubicBezTo>
                      <a:pt x="857" y="0"/>
                      <a:pt x="0" y="2048"/>
                      <a:pt x="714" y="4656"/>
                    </a:cubicBezTo>
                    <a:cubicBezTo>
                      <a:pt x="783" y="4616"/>
                      <a:pt x="852" y="4593"/>
                      <a:pt x="928" y="4593"/>
                    </a:cubicBezTo>
                    <a:cubicBezTo>
                      <a:pt x="944" y="4593"/>
                      <a:pt x="960" y="4594"/>
                      <a:pt x="976" y="4596"/>
                    </a:cubicBezTo>
                    <a:cubicBezTo>
                      <a:pt x="1274" y="4608"/>
                      <a:pt x="1488" y="4846"/>
                      <a:pt x="1488" y="5144"/>
                    </a:cubicBezTo>
                    <a:cubicBezTo>
                      <a:pt x="1476" y="5406"/>
                      <a:pt x="1298" y="5596"/>
                      <a:pt x="1060" y="5644"/>
                    </a:cubicBezTo>
                    <a:cubicBezTo>
                      <a:pt x="1167" y="5894"/>
                      <a:pt x="1286" y="6132"/>
                      <a:pt x="1417" y="6382"/>
                    </a:cubicBezTo>
                    <a:cubicBezTo>
                      <a:pt x="3250" y="9752"/>
                      <a:pt x="7477" y="12192"/>
                      <a:pt x="7477" y="12192"/>
                    </a:cubicBezTo>
                    <a:cubicBezTo>
                      <a:pt x="7477" y="12192"/>
                      <a:pt x="7715" y="7323"/>
                      <a:pt x="5894" y="3953"/>
                    </a:cubicBezTo>
                    <a:cubicBezTo>
                      <a:pt x="4072" y="596"/>
                      <a:pt x="857" y="0"/>
                      <a:pt x="85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19" name="Google Shape;4619;p41"/>
              <p:cNvSpPr/>
              <p:nvPr/>
            </p:nvSpPr>
            <p:spPr>
              <a:xfrm>
                <a:off x="3937375" y="2146250"/>
                <a:ext cx="382525" cy="128800"/>
              </a:xfrm>
              <a:custGeom>
                <a:avLst/>
                <a:gdLst/>
                <a:ahLst/>
                <a:cxnLst/>
                <a:rect l="l" t="t" r="r" b="b"/>
                <a:pathLst>
                  <a:path w="15301" h="5152" extrusionOk="0">
                    <a:moveTo>
                      <a:pt x="7930" y="1"/>
                    </a:moveTo>
                    <a:cubicBezTo>
                      <a:pt x="7655" y="1"/>
                      <a:pt x="7381" y="12"/>
                      <a:pt x="7109" y="35"/>
                    </a:cubicBezTo>
                    <a:cubicBezTo>
                      <a:pt x="3608" y="345"/>
                      <a:pt x="1799" y="2655"/>
                      <a:pt x="1513" y="3024"/>
                    </a:cubicBezTo>
                    <a:cubicBezTo>
                      <a:pt x="1501" y="2643"/>
                      <a:pt x="1192" y="2321"/>
                      <a:pt x="799" y="2309"/>
                    </a:cubicBezTo>
                    <a:cubicBezTo>
                      <a:pt x="791" y="2309"/>
                      <a:pt x="784" y="2309"/>
                      <a:pt x="776" y="2309"/>
                    </a:cubicBezTo>
                    <a:cubicBezTo>
                      <a:pt x="370" y="2309"/>
                      <a:pt x="36" y="2626"/>
                      <a:pt x="25" y="3036"/>
                    </a:cubicBezTo>
                    <a:cubicBezTo>
                      <a:pt x="1" y="3476"/>
                      <a:pt x="322" y="3810"/>
                      <a:pt x="739" y="3833"/>
                    </a:cubicBezTo>
                    <a:cubicBezTo>
                      <a:pt x="747" y="3834"/>
                      <a:pt x="755" y="3834"/>
                      <a:pt x="762" y="3834"/>
                    </a:cubicBezTo>
                    <a:cubicBezTo>
                      <a:pt x="1156" y="3834"/>
                      <a:pt x="1466" y="3540"/>
                      <a:pt x="1513" y="3143"/>
                    </a:cubicBezTo>
                    <a:cubicBezTo>
                      <a:pt x="1800" y="3419"/>
                      <a:pt x="3719" y="5152"/>
                      <a:pt x="6820" y="5152"/>
                    </a:cubicBezTo>
                    <a:cubicBezTo>
                      <a:pt x="7060" y="5152"/>
                      <a:pt x="7307" y="5141"/>
                      <a:pt x="7561" y="5119"/>
                    </a:cubicBezTo>
                    <a:cubicBezTo>
                      <a:pt x="11359" y="4786"/>
                      <a:pt x="15300" y="1881"/>
                      <a:pt x="15300" y="1881"/>
                    </a:cubicBezTo>
                    <a:cubicBezTo>
                      <a:pt x="15300" y="1881"/>
                      <a:pt x="11530" y="1"/>
                      <a:pt x="7930"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20" name="Google Shape;4620;p41"/>
              <p:cNvSpPr/>
              <p:nvPr/>
            </p:nvSpPr>
            <p:spPr>
              <a:xfrm>
                <a:off x="3454000" y="2567250"/>
                <a:ext cx="317625" cy="159175"/>
              </a:xfrm>
              <a:custGeom>
                <a:avLst/>
                <a:gdLst/>
                <a:ahLst/>
                <a:cxnLst/>
                <a:rect l="l" t="t" r="r" b="b"/>
                <a:pathLst>
                  <a:path w="12705" h="6367" extrusionOk="0">
                    <a:moveTo>
                      <a:pt x="10149" y="0"/>
                    </a:moveTo>
                    <a:cubicBezTo>
                      <a:pt x="8462" y="0"/>
                      <a:pt x="6228" y="192"/>
                      <a:pt x="4370" y="1007"/>
                    </a:cubicBezTo>
                    <a:cubicBezTo>
                      <a:pt x="857" y="2543"/>
                      <a:pt x="0" y="5698"/>
                      <a:pt x="0" y="5698"/>
                    </a:cubicBezTo>
                    <a:cubicBezTo>
                      <a:pt x="0" y="5698"/>
                      <a:pt x="1285" y="6367"/>
                      <a:pt x="3178" y="6367"/>
                    </a:cubicBezTo>
                    <a:cubicBezTo>
                      <a:pt x="4132" y="6367"/>
                      <a:pt x="5241" y="6197"/>
                      <a:pt x="6418" y="5686"/>
                    </a:cubicBezTo>
                    <a:cubicBezTo>
                      <a:pt x="9930" y="4150"/>
                      <a:pt x="12704" y="150"/>
                      <a:pt x="12704" y="150"/>
                    </a:cubicBezTo>
                    <a:cubicBezTo>
                      <a:pt x="12704" y="150"/>
                      <a:pt x="11640" y="0"/>
                      <a:pt x="10149"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21" name="Google Shape;4621;p41"/>
              <p:cNvSpPr/>
              <p:nvPr/>
            </p:nvSpPr>
            <p:spPr>
              <a:xfrm>
                <a:off x="4494900" y="2633500"/>
                <a:ext cx="294700" cy="190325"/>
              </a:xfrm>
              <a:custGeom>
                <a:avLst/>
                <a:gdLst/>
                <a:ahLst/>
                <a:cxnLst/>
                <a:rect l="l" t="t" r="r" b="b"/>
                <a:pathLst>
                  <a:path w="11788" h="7613" extrusionOk="0">
                    <a:moveTo>
                      <a:pt x="11787" y="0"/>
                    </a:moveTo>
                    <a:cubicBezTo>
                      <a:pt x="11787" y="0"/>
                      <a:pt x="6906" y="24"/>
                      <a:pt x="3644" y="2048"/>
                    </a:cubicBezTo>
                    <a:cubicBezTo>
                      <a:pt x="393" y="4072"/>
                      <a:pt x="0" y="7322"/>
                      <a:pt x="0" y="7322"/>
                    </a:cubicBezTo>
                    <a:cubicBezTo>
                      <a:pt x="0" y="7322"/>
                      <a:pt x="828" y="7612"/>
                      <a:pt x="2077" y="7612"/>
                    </a:cubicBezTo>
                    <a:cubicBezTo>
                      <a:pt x="3243" y="7612"/>
                      <a:pt x="4777" y="7359"/>
                      <a:pt x="6346" y="6382"/>
                    </a:cubicBezTo>
                    <a:cubicBezTo>
                      <a:pt x="9597" y="4358"/>
                      <a:pt x="11787" y="0"/>
                      <a:pt x="1178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22" name="Google Shape;4622;p41"/>
              <p:cNvSpPr/>
              <p:nvPr/>
            </p:nvSpPr>
            <p:spPr>
              <a:xfrm>
                <a:off x="4425550" y="3292725"/>
                <a:ext cx="12225" cy="12300"/>
              </a:xfrm>
              <a:custGeom>
                <a:avLst/>
                <a:gdLst/>
                <a:ahLst/>
                <a:cxnLst/>
                <a:rect l="l" t="t" r="r" b="b"/>
                <a:pathLst>
                  <a:path w="489" h="492" extrusionOk="0">
                    <a:moveTo>
                      <a:pt x="217" y="0"/>
                    </a:moveTo>
                    <a:cubicBezTo>
                      <a:pt x="99" y="0"/>
                      <a:pt x="0" y="111"/>
                      <a:pt x="0" y="241"/>
                    </a:cubicBezTo>
                    <a:cubicBezTo>
                      <a:pt x="0" y="372"/>
                      <a:pt x="95" y="492"/>
                      <a:pt x="238" y="492"/>
                    </a:cubicBezTo>
                    <a:cubicBezTo>
                      <a:pt x="369" y="492"/>
                      <a:pt x="488" y="384"/>
                      <a:pt x="488" y="253"/>
                    </a:cubicBezTo>
                    <a:cubicBezTo>
                      <a:pt x="488" y="122"/>
                      <a:pt x="381" y="3"/>
                      <a:pt x="250" y="3"/>
                    </a:cubicBezTo>
                    <a:cubicBezTo>
                      <a:pt x="239" y="1"/>
                      <a:pt x="228" y="0"/>
                      <a:pt x="21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23" name="Google Shape;4623;p41"/>
              <p:cNvSpPr/>
              <p:nvPr/>
            </p:nvSpPr>
            <p:spPr>
              <a:xfrm>
                <a:off x="4554125" y="3482375"/>
                <a:ext cx="14325" cy="14350"/>
              </a:xfrm>
              <a:custGeom>
                <a:avLst/>
                <a:gdLst/>
                <a:ahLst/>
                <a:cxnLst/>
                <a:rect l="l" t="t" r="r" b="b"/>
                <a:pathLst>
                  <a:path w="573" h="574" extrusionOk="0">
                    <a:moveTo>
                      <a:pt x="275" y="1"/>
                    </a:moveTo>
                    <a:cubicBezTo>
                      <a:pt x="120" y="1"/>
                      <a:pt x="1" y="116"/>
                      <a:pt x="1" y="275"/>
                    </a:cubicBezTo>
                    <a:cubicBezTo>
                      <a:pt x="1" y="430"/>
                      <a:pt x="120" y="549"/>
                      <a:pt x="274" y="573"/>
                    </a:cubicBezTo>
                    <a:cubicBezTo>
                      <a:pt x="429" y="573"/>
                      <a:pt x="548" y="454"/>
                      <a:pt x="572" y="299"/>
                    </a:cubicBezTo>
                    <a:cubicBezTo>
                      <a:pt x="572" y="133"/>
                      <a:pt x="453" y="14"/>
                      <a:pt x="298" y="2"/>
                    </a:cubicBezTo>
                    <a:cubicBezTo>
                      <a:pt x="291" y="1"/>
                      <a:pt x="283" y="1"/>
                      <a:pt x="275"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24" name="Google Shape;4624;p41"/>
              <p:cNvSpPr/>
              <p:nvPr/>
            </p:nvSpPr>
            <p:spPr>
              <a:xfrm>
                <a:off x="4723800" y="3429100"/>
                <a:ext cx="13700" cy="14025"/>
              </a:xfrm>
              <a:custGeom>
                <a:avLst/>
                <a:gdLst/>
                <a:ahLst/>
                <a:cxnLst/>
                <a:rect l="l" t="t" r="r" b="b"/>
                <a:pathLst>
                  <a:path w="548" h="561" extrusionOk="0">
                    <a:moveTo>
                      <a:pt x="265" y="1"/>
                    </a:moveTo>
                    <a:cubicBezTo>
                      <a:pt x="120" y="1"/>
                      <a:pt x="12" y="116"/>
                      <a:pt x="0" y="275"/>
                    </a:cubicBezTo>
                    <a:cubicBezTo>
                      <a:pt x="0" y="418"/>
                      <a:pt x="119" y="561"/>
                      <a:pt x="262" y="561"/>
                    </a:cubicBezTo>
                    <a:cubicBezTo>
                      <a:pt x="417" y="561"/>
                      <a:pt x="548" y="442"/>
                      <a:pt x="548" y="287"/>
                    </a:cubicBezTo>
                    <a:cubicBezTo>
                      <a:pt x="548" y="144"/>
                      <a:pt x="429" y="1"/>
                      <a:pt x="286" y="1"/>
                    </a:cubicBezTo>
                    <a:cubicBezTo>
                      <a:pt x="279" y="1"/>
                      <a:pt x="272" y="1"/>
                      <a:pt x="265"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25" name="Google Shape;4625;p41"/>
              <p:cNvSpPr/>
              <p:nvPr/>
            </p:nvSpPr>
            <p:spPr>
              <a:xfrm>
                <a:off x="4744625" y="3332075"/>
                <a:ext cx="23850" cy="23275"/>
              </a:xfrm>
              <a:custGeom>
                <a:avLst/>
                <a:gdLst/>
                <a:ahLst/>
                <a:cxnLst/>
                <a:rect l="l" t="t" r="r" b="b"/>
                <a:pathLst>
                  <a:path w="954" h="931" extrusionOk="0">
                    <a:moveTo>
                      <a:pt x="468" y="0"/>
                    </a:moveTo>
                    <a:cubicBezTo>
                      <a:pt x="226" y="0"/>
                      <a:pt x="13" y="199"/>
                      <a:pt x="13" y="453"/>
                    </a:cubicBezTo>
                    <a:cubicBezTo>
                      <a:pt x="1" y="703"/>
                      <a:pt x="203" y="930"/>
                      <a:pt x="465" y="930"/>
                    </a:cubicBezTo>
                    <a:cubicBezTo>
                      <a:pt x="472" y="930"/>
                      <a:pt x="478" y="930"/>
                      <a:pt x="485" y="930"/>
                    </a:cubicBezTo>
                    <a:cubicBezTo>
                      <a:pt x="726" y="930"/>
                      <a:pt x="930" y="721"/>
                      <a:pt x="941" y="477"/>
                    </a:cubicBezTo>
                    <a:cubicBezTo>
                      <a:pt x="953" y="227"/>
                      <a:pt x="751" y="1"/>
                      <a:pt x="489" y="1"/>
                    </a:cubicBezTo>
                    <a:cubicBezTo>
                      <a:pt x="482" y="1"/>
                      <a:pt x="475" y="0"/>
                      <a:pt x="468"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26" name="Google Shape;4626;p41"/>
              <p:cNvSpPr/>
              <p:nvPr/>
            </p:nvSpPr>
            <p:spPr>
              <a:xfrm>
                <a:off x="4957150" y="2870700"/>
                <a:ext cx="26525" cy="26525"/>
              </a:xfrm>
              <a:custGeom>
                <a:avLst/>
                <a:gdLst/>
                <a:ahLst/>
                <a:cxnLst/>
                <a:rect l="l" t="t" r="r" b="b"/>
                <a:pathLst>
                  <a:path w="1061" h="1061" extrusionOk="0">
                    <a:moveTo>
                      <a:pt x="515" y="1"/>
                    </a:moveTo>
                    <a:cubicBezTo>
                      <a:pt x="238" y="1"/>
                      <a:pt x="1" y="223"/>
                      <a:pt x="1" y="513"/>
                    </a:cubicBezTo>
                    <a:cubicBezTo>
                      <a:pt x="1" y="704"/>
                      <a:pt x="108" y="859"/>
                      <a:pt x="251" y="966"/>
                    </a:cubicBezTo>
                    <a:cubicBezTo>
                      <a:pt x="322" y="1013"/>
                      <a:pt x="417" y="1061"/>
                      <a:pt x="501" y="1061"/>
                    </a:cubicBezTo>
                    <a:cubicBezTo>
                      <a:pt x="536" y="1061"/>
                      <a:pt x="584" y="1049"/>
                      <a:pt x="608" y="1049"/>
                    </a:cubicBezTo>
                    <a:cubicBezTo>
                      <a:pt x="846" y="1001"/>
                      <a:pt x="1037" y="811"/>
                      <a:pt x="1037" y="549"/>
                    </a:cubicBezTo>
                    <a:cubicBezTo>
                      <a:pt x="1060" y="311"/>
                      <a:pt x="906" y="120"/>
                      <a:pt x="703" y="49"/>
                    </a:cubicBezTo>
                    <a:cubicBezTo>
                      <a:pt x="679" y="49"/>
                      <a:pt x="656" y="37"/>
                      <a:pt x="644" y="37"/>
                    </a:cubicBezTo>
                    <a:cubicBezTo>
                      <a:pt x="608" y="13"/>
                      <a:pt x="584" y="1"/>
                      <a:pt x="536" y="1"/>
                    </a:cubicBezTo>
                    <a:cubicBezTo>
                      <a:pt x="529" y="1"/>
                      <a:pt x="522" y="1"/>
                      <a:pt x="515"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27" name="Google Shape;4627;p41"/>
              <p:cNvSpPr/>
              <p:nvPr/>
            </p:nvSpPr>
            <p:spPr>
              <a:xfrm>
                <a:off x="3314400" y="2816500"/>
                <a:ext cx="26500" cy="26275"/>
              </a:xfrm>
              <a:custGeom>
                <a:avLst/>
                <a:gdLst/>
                <a:ahLst/>
                <a:cxnLst/>
                <a:rect l="l" t="t" r="r" b="b"/>
                <a:pathLst>
                  <a:path w="1060" h="1051" extrusionOk="0">
                    <a:moveTo>
                      <a:pt x="496" y="1"/>
                    </a:moveTo>
                    <a:cubicBezTo>
                      <a:pt x="228" y="1"/>
                      <a:pt x="0" y="230"/>
                      <a:pt x="0" y="502"/>
                    </a:cubicBezTo>
                    <a:cubicBezTo>
                      <a:pt x="0" y="693"/>
                      <a:pt x="107" y="860"/>
                      <a:pt x="250" y="967"/>
                    </a:cubicBezTo>
                    <a:cubicBezTo>
                      <a:pt x="333" y="1003"/>
                      <a:pt x="417" y="1050"/>
                      <a:pt x="512" y="1050"/>
                    </a:cubicBezTo>
                    <a:cubicBezTo>
                      <a:pt x="536" y="1050"/>
                      <a:pt x="584" y="1038"/>
                      <a:pt x="607" y="1038"/>
                    </a:cubicBezTo>
                    <a:cubicBezTo>
                      <a:pt x="845" y="991"/>
                      <a:pt x="1048" y="800"/>
                      <a:pt x="1048" y="550"/>
                    </a:cubicBezTo>
                    <a:cubicBezTo>
                      <a:pt x="1060" y="312"/>
                      <a:pt x="905" y="121"/>
                      <a:pt x="703" y="38"/>
                    </a:cubicBezTo>
                    <a:cubicBezTo>
                      <a:pt x="691" y="38"/>
                      <a:pt x="655" y="26"/>
                      <a:pt x="643" y="26"/>
                    </a:cubicBezTo>
                    <a:cubicBezTo>
                      <a:pt x="607" y="14"/>
                      <a:pt x="584" y="2"/>
                      <a:pt x="536" y="2"/>
                    </a:cubicBezTo>
                    <a:cubicBezTo>
                      <a:pt x="523" y="1"/>
                      <a:pt x="509" y="1"/>
                      <a:pt x="49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28" name="Google Shape;4628;p41"/>
              <p:cNvSpPr/>
              <p:nvPr/>
            </p:nvSpPr>
            <p:spPr>
              <a:xfrm>
                <a:off x="4790475" y="2664700"/>
                <a:ext cx="22350" cy="21500"/>
              </a:xfrm>
              <a:custGeom>
                <a:avLst/>
                <a:gdLst/>
                <a:ahLst/>
                <a:cxnLst/>
                <a:rect l="l" t="t" r="r" b="b"/>
                <a:pathLst>
                  <a:path w="894" h="860" extrusionOk="0">
                    <a:moveTo>
                      <a:pt x="412" y="0"/>
                    </a:moveTo>
                    <a:cubicBezTo>
                      <a:pt x="203" y="0"/>
                      <a:pt x="23" y="173"/>
                      <a:pt x="12" y="419"/>
                    </a:cubicBezTo>
                    <a:cubicBezTo>
                      <a:pt x="0" y="657"/>
                      <a:pt x="191" y="859"/>
                      <a:pt x="429" y="859"/>
                    </a:cubicBezTo>
                    <a:cubicBezTo>
                      <a:pt x="436" y="860"/>
                      <a:pt x="443" y="860"/>
                      <a:pt x="450" y="860"/>
                    </a:cubicBezTo>
                    <a:cubicBezTo>
                      <a:pt x="679" y="860"/>
                      <a:pt x="869" y="674"/>
                      <a:pt x="869" y="443"/>
                    </a:cubicBezTo>
                    <a:cubicBezTo>
                      <a:pt x="893" y="205"/>
                      <a:pt x="691" y="2"/>
                      <a:pt x="453" y="2"/>
                    </a:cubicBezTo>
                    <a:cubicBezTo>
                      <a:pt x="439" y="1"/>
                      <a:pt x="426" y="0"/>
                      <a:pt x="412"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29" name="Google Shape;4629;p41"/>
              <p:cNvSpPr/>
              <p:nvPr/>
            </p:nvSpPr>
            <p:spPr>
              <a:xfrm>
                <a:off x="4406800" y="2463225"/>
                <a:ext cx="60725" cy="48875"/>
              </a:xfrm>
              <a:custGeom>
                <a:avLst/>
                <a:gdLst/>
                <a:ahLst/>
                <a:cxnLst/>
                <a:rect l="l" t="t" r="r" b="b"/>
                <a:pathLst>
                  <a:path w="2429" h="1955" extrusionOk="0">
                    <a:moveTo>
                      <a:pt x="1567" y="0"/>
                    </a:moveTo>
                    <a:cubicBezTo>
                      <a:pt x="1221" y="0"/>
                      <a:pt x="913" y="211"/>
                      <a:pt x="786" y="513"/>
                    </a:cubicBezTo>
                    <a:lnTo>
                      <a:pt x="762" y="513"/>
                    </a:lnTo>
                    <a:cubicBezTo>
                      <a:pt x="748" y="512"/>
                      <a:pt x="734" y="511"/>
                      <a:pt x="720" y="511"/>
                    </a:cubicBezTo>
                    <a:cubicBezTo>
                      <a:pt x="334" y="511"/>
                      <a:pt x="23" y="824"/>
                      <a:pt x="12" y="1215"/>
                    </a:cubicBezTo>
                    <a:cubicBezTo>
                      <a:pt x="0" y="1608"/>
                      <a:pt x="310" y="1941"/>
                      <a:pt x="714" y="1953"/>
                    </a:cubicBezTo>
                    <a:cubicBezTo>
                      <a:pt x="726" y="1954"/>
                      <a:pt x="737" y="1954"/>
                      <a:pt x="749" y="1954"/>
                    </a:cubicBezTo>
                    <a:cubicBezTo>
                      <a:pt x="985" y="1954"/>
                      <a:pt x="1197" y="1837"/>
                      <a:pt x="1322" y="1656"/>
                    </a:cubicBezTo>
                    <a:cubicBezTo>
                      <a:pt x="1393" y="1668"/>
                      <a:pt x="1453" y="1679"/>
                      <a:pt x="1536" y="1679"/>
                    </a:cubicBezTo>
                    <a:cubicBezTo>
                      <a:pt x="1561" y="1682"/>
                      <a:pt x="1585" y="1683"/>
                      <a:pt x="1609" y="1683"/>
                    </a:cubicBezTo>
                    <a:cubicBezTo>
                      <a:pt x="1815" y="1683"/>
                      <a:pt x="1992" y="1593"/>
                      <a:pt x="2131" y="1465"/>
                    </a:cubicBezTo>
                    <a:cubicBezTo>
                      <a:pt x="2286" y="1310"/>
                      <a:pt x="2393" y="1108"/>
                      <a:pt x="2393" y="870"/>
                    </a:cubicBezTo>
                    <a:cubicBezTo>
                      <a:pt x="2429" y="632"/>
                      <a:pt x="2310" y="382"/>
                      <a:pt x="2107" y="215"/>
                    </a:cubicBezTo>
                    <a:cubicBezTo>
                      <a:pt x="1976" y="96"/>
                      <a:pt x="1798" y="25"/>
                      <a:pt x="1595" y="1"/>
                    </a:cubicBezTo>
                    <a:cubicBezTo>
                      <a:pt x="1586" y="0"/>
                      <a:pt x="1577" y="0"/>
                      <a:pt x="156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30" name="Google Shape;4630;p41"/>
              <p:cNvSpPr/>
              <p:nvPr/>
            </p:nvSpPr>
            <p:spPr>
              <a:xfrm>
                <a:off x="4488350" y="2279850"/>
                <a:ext cx="15500" cy="15825"/>
              </a:xfrm>
              <a:custGeom>
                <a:avLst/>
                <a:gdLst/>
                <a:ahLst/>
                <a:cxnLst/>
                <a:rect l="l" t="t" r="r" b="b"/>
                <a:pathLst>
                  <a:path w="620" h="633" extrusionOk="0">
                    <a:moveTo>
                      <a:pt x="302" y="1"/>
                    </a:moveTo>
                    <a:cubicBezTo>
                      <a:pt x="154" y="1"/>
                      <a:pt x="12" y="128"/>
                      <a:pt x="0" y="299"/>
                    </a:cubicBezTo>
                    <a:cubicBezTo>
                      <a:pt x="0" y="478"/>
                      <a:pt x="131" y="609"/>
                      <a:pt x="298" y="633"/>
                    </a:cubicBezTo>
                    <a:cubicBezTo>
                      <a:pt x="477" y="633"/>
                      <a:pt x="608" y="490"/>
                      <a:pt x="619" y="335"/>
                    </a:cubicBezTo>
                    <a:cubicBezTo>
                      <a:pt x="619" y="156"/>
                      <a:pt x="489" y="13"/>
                      <a:pt x="322" y="1"/>
                    </a:cubicBezTo>
                    <a:cubicBezTo>
                      <a:pt x="315" y="1"/>
                      <a:pt x="309" y="1"/>
                      <a:pt x="302"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31" name="Google Shape;4631;p41"/>
              <p:cNvSpPr/>
              <p:nvPr/>
            </p:nvSpPr>
            <p:spPr>
              <a:xfrm>
                <a:off x="4660975" y="2476325"/>
                <a:ext cx="33075" cy="32475"/>
              </a:xfrm>
              <a:custGeom>
                <a:avLst/>
                <a:gdLst/>
                <a:ahLst/>
                <a:cxnLst/>
                <a:rect l="l" t="t" r="r" b="b"/>
                <a:pathLst>
                  <a:path w="1323" h="1299" extrusionOk="0">
                    <a:moveTo>
                      <a:pt x="658" y="0"/>
                    </a:moveTo>
                    <a:cubicBezTo>
                      <a:pt x="311" y="0"/>
                      <a:pt x="25" y="282"/>
                      <a:pt x="13" y="632"/>
                    </a:cubicBezTo>
                    <a:cubicBezTo>
                      <a:pt x="1" y="989"/>
                      <a:pt x="275" y="1286"/>
                      <a:pt x="644" y="1298"/>
                    </a:cubicBezTo>
                    <a:cubicBezTo>
                      <a:pt x="651" y="1299"/>
                      <a:pt x="658" y="1299"/>
                      <a:pt x="665" y="1299"/>
                    </a:cubicBezTo>
                    <a:cubicBezTo>
                      <a:pt x="1013" y="1299"/>
                      <a:pt x="1299" y="1017"/>
                      <a:pt x="1311" y="667"/>
                    </a:cubicBezTo>
                    <a:cubicBezTo>
                      <a:pt x="1323" y="310"/>
                      <a:pt x="1037" y="12"/>
                      <a:pt x="680" y="1"/>
                    </a:cubicBezTo>
                    <a:cubicBezTo>
                      <a:pt x="672" y="0"/>
                      <a:pt x="665" y="0"/>
                      <a:pt x="658"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32" name="Google Shape;4632;p41"/>
              <p:cNvSpPr/>
              <p:nvPr/>
            </p:nvSpPr>
            <p:spPr>
              <a:xfrm>
                <a:off x="4567825" y="2606100"/>
                <a:ext cx="25325" cy="24725"/>
              </a:xfrm>
              <a:custGeom>
                <a:avLst/>
                <a:gdLst/>
                <a:ahLst/>
                <a:cxnLst/>
                <a:rect l="l" t="t" r="r" b="b"/>
                <a:pathLst>
                  <a:path w="1013" h="989" extrusionOk="0">
                    <a:moveTo>
                      <a:pt x="504" y="0"/>
                    </a:moveTo>
                    <a:cubicBezTo>
                      <a:pt x="250" y="0"/>
                      <a:pt x="24" y="222"/>
                      <a:pt x="24" y="477"/>
                    </a:cubicBezTo>
                    <a:cubicBezTo>
                      <a:pt x="0" y="751"/>
                      <a:pt x="227" y="989"/>
                      <a:pt x="500" y="989"/>
                    </a:cubicBezTo>
                    <a:cubicBezTo>
                      <a:pt x="762" y="989"/>
                      <a:pt x="1000" y="775"/>
                      <a:pt x="1000" y="513"/>
                    </a:cubicBezTo>
                    <a:cubicBezTo>
                      <a:pt x="1012" y="239"/>
                      <a:pt x="798" y="1"/>
                      <a:pt x="524" y="1"/>
                    </a:cubicBezTo>
                    <a:cubicBezTo>
                      <a:pt x="518" y="0"/>
                      <a:pt x="511" y="0"/>
                      <a:pt x="504"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33" name="Google Shape;4633;p41"/>
              <p:cNvSpPr/>
              <p:nvPr/>
            </p:nvSpPr>
            <p:spPr>
              <a:xfrm>
                <a:off x="4884225" y="2476325"/>
                <a:ext cx="19975" cy="20275"/>
              </a:xfrm>
              <a:custGeom>
                <a:avLst/>
                <a:gdLst/>
                <a:ahLst/>
                <a:cxnLst/>
                <a:rect l="l" t="t" r="r" b="b"/>
                <a:pathLst>
                  <a:path w="799" h="811" extrusionOk="0">
                    <a:moveTo>
                      <a:pt x="396" y="0"/>
                    </a:moveTo>
                    <a:cubicBezTo>
                      <a:pt x="180" y="0"/>
                      <a:pt x="12" y="174"/>
                      <a:pt x="1" y="393"/>
                    </a:cubicBezTo>
                    <a:cubicBezTo>
                      <a:pt x="1" y="608"/>
                      <a:pt x="167" y="786"/>
                      <a:pt x="382" y="810"/>
                    </a:cubicBezTo>
                    <a:cubicBezTo>
                      <a:pt x="608" y="810"/>
                      <a:pt x="786" y="644"/>
                      <a:pt x="798" y="417"/>
                    </a:cubicBezTo>
                    <a:cubicBezTo>
                      <a:pt x="798" y="191"/>
                      <a:pt x="644" y="12"/>
                      <a:pt x="417" y="1"/>
                    </a:cubicBezTo>
                    <a:cubicBezTo>
                      <a:pt x="410" y="0"/>
                      <a:pt x="403" y="0"/>
                      <a:pt x="396"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34" name="Google Shape;4634;p41"/>
              <p:cNvSpPr/>
              <p:nvPr/>
            </p:nvSpPr>
            <p:spPr>
              <a:xfrm>
                <a:off x="4471075" y="2866525"/>
                <a:ext cx="13425" cy="13450"/>
              </a:xfrm>
              <a:custGeom>
                <a:avLst/>
                <a:gdLst/>
                <a:ahLst/>
                <a:cxnLst/>
                <a:rect l="l" t="t" r="r" b="b"/>
                <a:pathLst>
                  <a:path w="537" h="538" extrusionOk="0">
                    <a:moveTo>
                      <a:pt x="264" y="1"/>
                    </a:moveTo>
                    <a:cubicBezTo>
                      <a:pt x="109" y="1"/>
                      <a:pt x="1" y="116"/>
                      <a:pt x="1" y="264"/>
                    </a:cubicBezTo>
                    <a:cubicBezTo>
                      <a:pt x="1" y="406"/>
                      <a:pt x="108" y="526"/>
                      <a:pt x="263" y="537"/>
                    </a:cubicBezTo>
                    <a:cubicBezTo>
                      <a:pt x="406" y="537"/>
                      <a:pt x="525" y="430"/>
                      <a:pt x="537" y="287"/>
                    </a:cubicBezTo>
                    <a:cubicBezTo>
                      <a:pt x="537" y="133"/>
                      <a:pt x="441" y="25"/>
                      <a:pt x="287" y="2"/>
                    </a:cubicBezTo>
                    <a:cubicBezTo>
                      <a:pt x="279" y="1"/>
                      <a:pt x="271" y="1"/>
                      <a:pt x="264"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35" name="Google Shape;4635;p41"/>
              <p:cNvSpPr/>
              <p:nvPr/>
            </p:nvSpPr>
            <p:spPr>
              <a:xfrm>
                <a:off x="4199925" y="3143375"/>
                <a:ext cx="26200" cy="25375"/>
              </a:xfrm>
              <a:custGeom>
                <a:avLst/>
                <a:gdLst/>
                <a:ahLst/>
                <a:cxnLst/>
                <a:rect l="l" t="t" r="r" b="b"/>
                <a:pathLst>
                  <a:path w="1048" h="1015" extrusionOk="0">
                    <a:moveTo>
                      <a:pt x="536" y="0"/>
                    </a:moveTo>
                    <a:cubicBezTo>
                      <a:pt x="250" y="0"/>
                      <a:pt x="12" y="227"/>
                      <a:pt x="12" y="500"/>
                    </a:cubicBezTo>
                    <a:cubicBezTo>
                      <a:pt x="0" y="774"/>
                      <a:pt x="226" y="1001"/>
                      <a:pt x="512" y="1012"/>
                    </a:cubicBezTo>
                    <a:cubicBezTo>
                      <a:pt x="525" y="1014"/>
                      <a:pt x="539" y="1014"/>
                      <a:pt x="552" y="1014"/>
                    </a:cubicBezTo>
                    <a:cubicBezTo>
                      <a:pt x="807" y="1014"/>
                      <a:pt x="1013" y="796"/>
                      <a:pt x="1024" y="524"/>
                    </a:cubicBezTo>
                    <a:cubicBezTo>
                      <a:pt x="1048" y="239"/>
                      <a:pt x="822" y="24"/>
                      <a:pt x="536"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36" name="Google Shape;4636;p41"/>
              <p:cNvSpPr/>
              <p:nvPr/>
            </p:nvSpPr>
            <p:spPr>
              <a:xfrm>
                <a:off x="4504125" y="2313800"/>
                <a:ext cx="6875" cy="6275"/>
              </a:xfrm>
              <a:custGeom>
                <a:avLst/>
                <a:gdLst/>
                <a:ahLst/>
                <a:cxnLst/>
                <a:rect l="l" t="t" r="r" b="b"/>
                <a:pathLst>
                  <a:path w="275" h="251" extrusionOk="0">
                    <a:moveTo>
                      <a:pt x="155" y="1"/>
                    </a:moveTo>
                    <a:cubicBezTo>
                      <a:pt x="84" y="1"/>
                      <a:pt x="24" y="60"/>
                      <a:pt x="24" y="120"/>
                    </a:cubicBezTo>
                    <a:cubicBezTo>
                      <a:pt x="0" y="179"/>
                      <a:pt x="72" y="239"/>
                      <a:pt x="143" y="251"/>
                    </a:cubicBezTo>
                    <a:cubicBezTo>
                      <a:pt x="215" y="251"/>
                      <a:pt x="274" y="191"/>
                      <a:pt x="274" y="132"/>
                    </a:cubicBezTo>
                    <a:cubicBezTo>
                      <a:pt x="274" y="60"/>
                      <a:pt x="215" y="1"/>
                      <a:pt x="155"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37" name="Google Shape;4637;p41"/>
              <p:cNvSpPr/>
              <p:nvPr/>
            </p:nvSpPr>
            <p:spPr>
              <a:xfrm>
                <a:off x="3545075" y="2112900"/>
                <a:ext cx="31275" cy="30375"/>
              </a:xfrm>
              <a:custGeom>
                <a:avLst/>
                <a:gdLst/>
                <a:ahLst/>
                <a:cxnLst/>
                <a:rect l="l" t="t" r="r" b="b"/>
                <a:pathLst>
                  <a:path w="1251" h="1215" extrusionOk="0">
                    <a:moveTo>
                      <a:pt x="643" y="0"/>
                    </a:moveTo>
                    <a:cubicBezTo>
                      <a:pt x="524" y="0"/>
                      <a:pt x="405" y="24"/>
                      <a:pt x="310" y="83"/>
                    </a:cubicBezTo>
                    <a:cubicBezTo>
                      <a:pt x="131" y="191"/>
                      <a:pt x="12" y="369"/>
                      <a:pt x="12" y="595"/>
                    </a:cubicBezTo>
                    <a:cubicBezTo>
                      <a:pt x="0" y="941"/>
                      <a:pt x="274" y="1215"/>
                      <a:pt x="608" y="1215"/>
                    </a:cubicBezTo>
                    <a:cubicBezTo>
                      <a:pt x="953" y="1215"/>
                      <a:pt x="1227" y="964"/>
                      <a:pt x="1239" y="619"/>
                    </a:cubicBezTo>
                    <a:cubicBezTo>
                      <a:pt x="1251" y="357"/>
                      <a:pt x="1072" y="119"/>
                      <a:pt x="822" y="24"/>
                    </a:cubicBezTo>
                    <a:cubicBezTo>
                      <a:pt x="762" y="12"/>
                      <a:pt x="703" y="0"/>
                      <a:pt x="643"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38" name="Google Shape;4638;p41"/>
              <p:cNvSpPr/>
              <p:nvPr/>
            </p:nvSpPr>
            <p:spPr>
              <a:xfrm>
                <a:off x="3506075" y="2562950"/>
                <a:ext cx="13125" cy="12825"/>
              </a:xfrm>
              <a:custGeom>
                <a:avLst/>
                <a:gdLst/>
                <a:ahLst/>
                <a:cxnLst/>
                <a:rect l="l" t="t" r="r" b="b"/>
                <a:pathLst>
                  <a:path w="525" h="513" extrusionOk="0">
                    <a:moveTo>
                      <a:pt x="286" y="0"/>
                    </a:moveTo>
                    <a:cubicBezTo>
                      <a:pt x="144" y="0"/>
                      <a:pt x="25" y="107"/>
                      <a:pt x="13" y="238"/>
                    </a:cubicBezTo>
                    <a:cubicBezTo>
                      <a:pt x="1" y="381"/>
                      <a:pt x="108" y="500"/>
                      <a:pt x="251" y="512"/>
                    </a:cubicBezTo>
                    <a:cubicBezTo>
                      <a:pt x="382" y="512"/>
                      <a:pt x="501" y="405"/>
                      <a:pt x="525" y="274"/>
                    </a:cubicBezTo>
                    <a:cubicBezTo>
                      <a:pt x="525" y="143"/>
                      <a:pt x="417" y="24"/>
                      <a:pt x="286"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39" name="Google Shape;4639;p41"/>
              <p:cNvSpPr/>
              <p:nvPr/>
            </p:nvSpPr>
            <p:spPr>
              <a:xfrm>
                <a:off x="3786475" y="2807575"/>
                <a:ext cx="30975" cy="30150"/>
              </a:xfrm>
              <a:custGeom>
                <a:avLst/>
                <a:gdLst/>
                <a:ahLst/>
                <a:cxnLst/>
                <a:rect l="l" t="t" r="r" b="b"/>
                <a:pathLst>
                  <a:path w="1239" h="1206" extrusionOk="0">
                    <a:moveTo>
                      <a:pt x="604" y="1"/>
                    </a:moveTo>
                    <a:cubicBezTo>
                      <a:pt x="299" y="1"/>
                      <a:pt x="36" y="265"/>
                      <a:pt x="24" y="574"/>
                    </a:cubicBezTo>
                    <a:cubicBezTo>
                      <a:pt x="0" y="907"/>
                      <a:pt x="274" y="1193"/>
                      <a:pt x="596" y="1205"/>
                    </a:cubicBezTo>
                    <a:cubicBezTo>
                      <a:pt x="603" y="1205"/>
                      <a:pt x="610" y="1205"/>
                      <a:pt x="618" y="1205"/>
                    </a:cubicBezTo>
                    <a:cubicBezTo>
                      <a:pt x="941" y="1205"/>
                      <a:pt x="1215" y="947"/>
                      <a:pt x="1227" y="621"/>
                    </a:cubicBezTo>
                    <a:cubicBezTo>
                      <a:pt x="1239" y="276"/>
                      <a:pt x="977" y="14"/>
                      <a:pt x="643" y="2"/>
                    </a:cubicBezTo>
                    <a:cubicBezTo>
                      <a:pt x="630" y="1"/>
                      <a:pt x="617" y="1"/>
                      <a:pt x="604"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40" name="Google Shape;4640;p41"/>
              <p:cNvSpPr/>
              <p:nvPr/>
            </p:nvSpPr>
            <p:spPr>
              <a:xfrm>
                <a:off x="3759100" y="2882625"/>
                <a:ext cx="25600" cy="25050"/>
              </a:xfrm>
              <a:custGeom>
                <a:avLst/>
                <a:gdLst/>
                <a:ahLst/>
                <a:cxnLst/>
                <a:rect l="l" t="t" r="r" b="b"/>
                <a:pathLst>
                  <a:path w="1024" h="1002" extrusionOk="0">
                    <a:moveTo>
                      <a:pt x="514" y="0"/>
                    </a:moveTo>
                    <a:cubicBezTo>
                      <a:pt x="239" y="0"/>
                      <a:pt x="24" y="222"/>
                      <a:pt x="12" y="477"/>
                    </a:cubicBezTo>
                    <a:cubicBezTo>
                      <a:pt x="0" y="763"/>
                      <a:pt x="226" y="989"/>
                      <a:pt x="488" y="1001"/>
                    </a:cubicBezTo>
                    <a:cubicBezTo>
                      <a:pt x="496" y="1001"/>
                      <a:pt x="504" y="1001"/>
                      <a:pt x="512" y="1001"/>
                    </a:cubicBezTo>
                    <a:cubicBezTo>
                      <a:pt x="787" y="1001"/>
                      <a:pt x="1012" y="802"/>
                      <a:pt x="1012" y="524"/>
                    </a:cubicBezTo>
                    <a:cubicBezTo>
                      <a:pt x="1024" y="239"/>
                      <a:pt x="798" y="12"/>
                      <a:pt x="536" y="1"/>
                    </a:cubicBezTo>
                    <a:cubicBezTo>
                      <a:pt x="529" y="0"/>
                      <a:pt x="521" y="0"/>
                      <a:pt x="514"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41" name="Google Shape;4641;p41"/>
              <p:cNvSpPr/>
              <p:nvPr/>
            </p:nvSpPr>
            <p:spPr>
              <a:xfrm>
                <a:off x="3350700" y="2713825"/>
                <a:ext cx="38125" cy="37275"/>
              </a:xfrm>
              <a:custGeom>
                <a:avLst/>
                <a:gdLst/>
                <a:ahLst/>
                <a:cxnLst/>
                <a:rect l="l" t="t" r="r" b="b"/>
                <a:pathLst>
                  <a:path w="1525" h="1491" extrusionOk="0">
                    <a:moveTo>
                      <a:pt x="756" y="1"/>
                    </a:moveTo>
                    <a:cubicBezTo>
                      <a:pt x="359" y="1"/>
                      <a:pt x="36" y="325"/>
                      <a:pt x="24" y="716"/>
                    </a:cubicBezTo>
                    <a:cubicBezTo>
                      <a:pt x="1" y="1133"/>
                      <a:pt x="334" y="1466"/>
                      <a:pt x="739" y="1490"/>
                    </a:cubicBezTo>
                    <a:cubicBezTo>
                      <a:pt x="746" y="1490"/>
                      <a:pt x="753" y="1490"/>
                      <a:pt x="760" y="1490"/>
                    </a:cubicBezTo>
                    <a:cubicBezTo>
                      <a:pt x="1167" y="1490"/>
                      <a:pt x="1489" y="1162"/>
                      <a:pt x="1513" y="776"/>
                    </a:cubicBezTo>
                    <a:cubicBezTo>
                      <a:pt x="1525" y="359"/>
                      <a:pt x="1215" y="14"/>
                      <a:pt x="798" y="2"/>
                    </a:cubicBezTo>
                    <a:cubicBezTo>
                      <a:pt x="784" y="1"/>
                      <a:pt x="770" y="1"/>
                      <a:pt x="75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42" name="Google Shape;4642;p41"/>
              <p:cNvSpPr/>
              <p:nvPr/>
            </p:nvSpPr>
            <p:spPr>
              <a:xfrm>
                <a:off x="3358750" y="3395500"/>
                <a:ext cx="28900" cy="28300"/>
              </a:xfrm>
              <a:custGeom>
                <a:avLst/>
                <a:gdLst/>
                <a:ahLst/>
                <a:cxnLst/>
                <a:rect l="l" t="t" r="r" b="b"/>
                <a:pathLst>
                  <a:path w="1156" h="1132" extrusionOk="0">
                    <a:moveTo>
                      <a:pt x="595" y="0"/>
                    </a:moveTo>
                    <a:cubicBezTo>
                      <a:pt x="298" y="0"/>
                      <a:pt x="24" y="238"/>
                      <a:pt x="12" y="548"/>
                    </a:cubicBezTo>
                    <a:cubicBezTo>
                      <a:pt x="0" y="857"/>
                      <a:pt x="250" y="1131"/>
                      <a:pt x="560" y="1131"/>
                    </a:cubicBezTo>
                    <a:cubicBezTo>
                      <a:pt x="567" y="1131"/>
                      <a:pt x="574" y="1132"/>
                      <a:pt x="582" y="1132"/>
                    </a:cubicBezTo>
                    <a:cubicBezTo>
                      <a:pt x="893" y="1132"/>
                      <a:pt x="1143" y="886"/>
                      <a:pt x="1143" y="572"/>
                    </a:cubicBezTo>
                    <a:cubicBezTo>
                      <a:pt x="1155" y="262"/>
                      <a:pt x="905" y="0"/>
                      <a:pt x="595"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43" name="Google Shape;4643;p41"/>
              <p:cNvSpPr/>
              <p:nvPr/>
            </p:nvSpPr>
            <p:spPr>
              <a:xfrm>
                <a:off x="3401600" y="3381200"/>
                <a:ext cx="33075" cy="32475"/>
              </a:xfrm>
              <a:custGeom>
                <a:avLst/>
                <a:gdLst/>
                <a:ahLst/>
                <a:cxnLst/>
                <a:rect l="l" t="t" r="r" b="b"/>
                <a:pathLst>
                  <a:path w="1323" h="1299" extrusionOk="0">
                    <a:moveTo>
                      <a:pt x="657" y="0"/>
                    </a:moveTo>
                    <a:cubicBezTo>
                      <a:pt x="310" y="0"/>
                      <a:pt x="24" y="270"/>
                      <a:pt x="13" y="632"/>
                    </a:cubicBezTo>
                    <a:cubicBezTo>
                      <a:pt x="1" y="989"/>
                      <a:pt x="274" y="1298"/>
                      <a:pt x="632" y="1298"/>
                    </a:cubicBezTo>
                    <a:cubicBezTo>
                      <a:pt x="639" y="1299"/>
                      <a:pt x="646" y="1299"/>
                      <a:pt x="653" y="1299"/>
                    </a:cubicBezTo>
                    <a:cubicBezTo>
                      <a:pt x="1001" y="1299"/>
                      <a:pt x="1287" y="1017"/>
                      <a:pt x="1310" y="667"/>
                    </a:cubicBezTo>
                    <a:cubicBezTo>
                      <a:pt x="1322" y="310"/>
                      <a:pt x="1036" y="12"/>
                      <a:pt x="679" y="1"/>
                    </a:cubicBezTo>
                    <a:cubicBezTo>
                      <a:pt x="672" y="0"/>
                      <a:pt x="664" y="0"/>
                      <a:pt x="65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44" name="Google Shape;4644;p41"/>
              <p:cNvSpPr/>
              <p:nvPr/>
            </p:nvSpPr>
            <p:spPr>
              <a:xfrm>
                <a:off x="3445650" y="3451150"/>
                <a:ext cx="35450" cy="34550"/>
              </a:xfrm>
              <a:custGeom>
                <a:avLst/>
                <a:gdLst/>
                <a:ahLst/>
                <a:cxnLst/>
                <a:rect l="l" t="t" r="r" b="b"/>
                <a:pathLst>
                  <a:path w="1418" h="1382" extrusionOk="0">
                    <a:moveTo>
                      <a:pt x="717" y="0"/>
                    </a:moveTo>
                    <a:cubicBezTo>
                      <a:pt x="346" y="0"/>
                      <a:pt x="36" y="294"/>
                      <a:pt x="25" y="667"/>
                    </a:cubicBezTo>
                    <a:cubicBezTo>
                      <a:pt x="1" y="1048"/>
                      <a:pt x="298" y="1370"/>
                      <a:pt x="691" y="1382"/>
                    </a:cubicBezTo>
                    <a:cubicBezTo>
                      <a:pt x="1072" y="1382"/>
                      <a:pt x="1394" y="1084"/>
                      <a:pt x="1406" y="715"/>
                    </a:cubicBezTo>
                    <a:cubicBezTo>
                      <a:pt x="1418" y="346"/>
                      <a:pt x="1120" y="12"/>
                      <a:pt x="739" y="0"/>
                    </a:cubicBezTo>
                    <a:cubicBezTo>
                      <a:pt x="732" y="0"/>
                      <a:pt x="724" y="0"/>
                      <a:pt x="71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45" name="Google Shape;4645;p41"/>
              <p:cNvSpPr/>
              <p:nvPr/>
            </p:nvSpPr>
            <p:spPr>
              <a:xfrm>
                <a:off x="4756825" y="2174500"/>
                <a:ext cx="320000" cy="156450"/>
              </a:xfrm>
              <a:custGeom>
                <a:avLst/>
                <a:gdLst/>
                <a:ahLst/>
                <a:cxnLst/>
                <a:rect l="l" t="t" r="r" b="b"/>
                <a:pathLst>
                  <a:path w="12800" h="6258" extrusionOk="0">
                    <a:moveTo>
                      <a:pt x="4408" y="4941"/>
                    </a:moveTo>
                    <a:cubicBezTo>
                      <a:pt x="4415" y="4941"/>
                      <a:pt x="4423" y="4941"/>
                      <a:pt x="4430" y="4942"/>
                    </a:cubicBezTo>
                    <a:cubicBezTo>
                      <a:pt x="4620" y="4966"/>
                      <a:pt x="4763" y="5108"/>
                      <a:pt x="4751" y="5299"/>
                    </a:cubicBezTo>
                    <a:cubicBezTo>
                      <a:pt x="4751" y="5493"/>
                      <a:pt x="4597" y="5633"/>
                      <a:pt x="4416" y="5633"/>
                    </a:cubicBezTo>
                    <a:cubicBezTo>
                      <a:pt x="4409" y="5633"/>
                      <a:pt x="4402" y="5633"/>
                      <a:pt x="4394" y="5632"/>
                    </a:cubicBezTo>
                    <a:cubicBezTo>
                      <a:pt x="4204" y="5632"/>
                      <a:pt x="4049" y="5466"/>
                      <a:pt x="4073" y="5275"/>
                    </a:cubicBezTo>
                    <a:cubicBezTo>
                      <a:pt x="4073" y="5092"/>
                      <a:pt x="4216" y="4941"/>
                      <a:pt x="4408" y="4941"/>
                    </a:cubicBezTo>
                    <a:close/>
                    <a:moveTo>
                      <a:pt x="9480" y="0"/>
                    </a:moveTo>
                    <a:cubicBezTo>
                      <a:pt x="8561" y="0"/>
                      <a:pt x="7511" y="171"/>
                      <a:pt x="6383" y="632"/>
                    </a:cubicBezTo>
                    <a:cubicBezTo>
                      <a:pt x="2846" y="2096"/>
                      <a:pt x="1" y="6061"/>
                      <a:pt x="1" y="6061"/>
                    </a:cubicBezTo>
                    <a:cubicBezTo>
                      <a:pt x="1" y="6061"/>
                      <a:pt x="1245" y="6258"/>
                      <a:pt x="2931" y="6258"/>
                    </a:cubicBezTo>
                    <a:cubicBezTo>
                      <a:pt x="4565" y="6258"/>
                      <a:pt x="6613" y="6073"/>
                      <a:pt x="8347" y="5347"/>
                    </a:cubicBezTo>
                    <a:cubicBezTo>
                      <a:pt x="8740" y="5180"/>
                      <a:pt x="9097" y="5001"/>
                      <a:pt x="9419" y="4811"/>
                    </a:cubicBezTo>
                    <a:cubicBezTo>
                      <a:pt x="12062" y="3203"/>
                      <a:pt x="12800" y="715"/>
                      <a:pt x="12800" y="715"/>
                    </a:cubicBezTo>
                    <a:cubicBezTo>
                      <a:pt x="12800" y="715"/>
                      <a:pt x="11514" y="24"/>
                      <a:pt x="9573" y="1"/>
                    </a:cubicBezTo>
                    <a:cubicBezTo>
                      <a:pt x="9542" y="0"/>
                      <a:pt x="9511" y="0"/>
                      <a:pt x="9480"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46" name="Google Shape;4646;p41"/>
              <p:cNvSpPr/>
              <p:nvPr/>
            </p:nvSpPr>
            <p:spPr>
              <a:xfrm>
                <a:off x="6399300" y="2229200"/>
                <a:ext cx="320000" cy="156100"/>
              </a:xfrm>
              <a:custGeom>
                <a:avLst/>
                <a:gdLst/>
                <a:ahLst/>
                <a:cxnLst/>
                <a:rect l="l" t="t" r="r" b="b"/>
                <a:pathLst>
                  <a:path w="12800" h="6244" extrusionOk="0">
                    <a:moveTo>
                      <a:pt x="4407" y="4932"/>
                    </a:moveTo>
                    <a:cubicBezTo>
                      <a:pt x="4415" y="4932"/>
                      <a:pt x="4422" y="4932"/>
                      <a:pt x="4430" y="4933"/>
                    </a:cubicBezTo>
                    <a:cubicBezTo>
                      <a:pt x="4632" y="4945"/>
                      <a:pt x="4775" y="5099"/>
                      <a:pt x="4763" y="5290"/>
                    </a:cubicBezTo>
                    <a:cubicBezTo>
                      <a:pt x="4763" y="5467"/>
                      <a:pt x="4618" y="5614"/>
                      <a:pt x="4445" y="5614"/>
                    </a:cubicBezTo>
                    <a:cubicBezTo>
                      <a:pt x="4432" y="5614"/>
                      <a:pt x="4419" y="5613"/>
                      <a:pt x="4406" y="5611"/>
                    </a:cubicBezTo>
                    <a:cubicBezTo>
                      <a:pt x="4215" y="5611"/>
                      <a:pt x="4061" y="5456"/>
                      <a:pt x="4072" y="5254"/>
                    </a:cubicBezTo>
                    <a:cubicBezTo>
                      <a:pt x="4072" y="5071"/>
                      <a:pt x="4226" y="4932"/>
                      <a:pt x="4407" y="4932"/>
                    </a:cubicBezTo>
                    <a:close/>
                    <a:moveTo>
                      <a:pt x="9367" y="1"/>
                    </a:moveTo>
                    <a:cubicBezTo>
                      <a:pt x="8483" y="1"/>
                      <a:pt x="7469" y="156"/>
                      <a:pt x="6382" y="611"/>
                    </a:cubicBezTo>
                    <a:cubicBezTo>
                      <a:pt x="2846" y="2087"/>
                      <a:pt x="0" y="6052"/>
                      <a:pt x="0" y="6052"/>
                    </a:cubicBezTo>
                    <a:cubicBezTo>
                      <a:pt x="0" y="6052"/>
                      <a:pt x="1235" y="6244"/>
                      <a:pt x="2912" y="6244"/>
                    </a:cubicBezTo>
                    <a:cubicBezTo>
                      <a:pt x="4548" y="6244"/>
                      <a:pt x="6606" y="6061"/>
                      <a:pt x="8347" y="5337"/>
                    </a:cubicBezTo>
                    <a:cubicBezTo>
                      <a:pt x="8728" y="5171"/>
                      <a:pt x="9085" y="4992"/>
                      <a:pt x="9418" y="4790"/>
                    </a:cubicBezTo>
                    <a:cubicBezTo>
                      <a:pt x="12062" y="3206"/>
                      <a:pt x="12800" y="718"/>
                      <a:pt x="12800" y="718"/>
                    </a:cubicBezTo>
                    <a:cubicBezTo>
                      <a:pt x="12800" y="718"/>
                      <a:pt x="11502" y="15"/>
                      <a:pt x="9561" y="3"/>
                    </a:cubicBezTo>
                    <a:cubicBezTo>
                      <a:pt x="9497" y="2"/>
                      <a:pt x="9433" y="1"/>
                      <a:pt x="9367"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47" name="Google Shape;4647;p41"/>
              <p:cNvSpPr/>
              <p:nvPr/>
            </p:nvSpPr>
            <p:spPr>
              <a:xfrm>
                <a:off x="6010850" y="3506525"/>
                <a:ext cx="279525" cy="208850"/>
              </a:xfrm>
              <a:custGeom>
                <a:avLst/>
                <a:gdLst/>
                <a:ahLst/>
                <a:cxnLst/>
                <a:rect l="l" t="t" r="r" b="b"/>
                <a:pathLst>
                  <a:path w="11181" h="8354" extrusionOk="0">
                    <a:moveTo>
                      <a:pt x="1" y="0"/>
                    </a:moveTo>
                    <a:cubicBezTo>
                      <a:pt x="1" y="0"/>
                      <a:pt x="1025" y="2524"/>
                      <a:pt x="2823" y="4739"/>
                    </a:cubicBezTo>
                    <a:cubicBezTo>
                      <a:pt x="3442" y="5501"/>
                      <a:pt x="4132" y="6203"/>
                      <a:pt x="4930" y="6775"/>
                    </a:cubicBezTo>
                    <a:cubicBezTo>
                      <a:pt x="6712" y="8077"/>
                      <a:pt x="8514" y="8353"/>
                      <a:pt x="9723" y="8353"/>
                    </a:cubicBezTo>
                    <a:cubicBezTo>
                      <a:pt x="10613" y="8353"/>
                      <a:pt x="11181" y="8203"/>
                      <a:pt x="11181" y="8203"/>
                    </a:cubicBezTo>
                    <a:cubicBezTo>
                      <a:pt x="11181" y="8203"/>
                      <a:pt x="11097" y="6668"/>
                      <a:pt x="10074" y="4977"/>
                    </a:cubicBezTo>
                    <a:cubicBezTo>
                      <a:pt x="9597" y="4203"/>
                      <a:pt x="8919" y="3381"/>
                      <a:pt x="7942" y="2667"/>
                    </a:cubicBezTo>
                    <a:cubicBezTo>
                      <a:pt x="4847" y="405"/>
                      <a:pt x="1" y="0"/>
                      <a:pt x="1"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48" name="Google Shape;4648;p41"/>
              <p:cNvSpPr/>
              <p:nvPr/>
            </p:nvSpPr>
            <p:spPr>
              <a:xfrm>
                <a:off x="5208675" y="3125800"/>
                <a:ext cx="313750" cy="164525"/>
              </a:xfrm>
              <a:custGeom>
                <a:avLst/>
                <a:gdLst/>
                <a:ahLst/>
                <a:cxnLst/>
                <a:rect l="l" t="t" r="r" b="b"/>
                <a:pathLst>
                  <a:path w="12550" h="6581" extrusionOk="0">
                    <a:moveTo>
                      <a:pt x="1898" y="0"/>
                    </a:moveTo>
                    <a:cubicBezTo>
                      <a:pt x="762" y="0"/>
                      <a:pt x="0" y="84"/>
                      <a:pt x="0" y="84"/>
                    </a:cubicBezTo>
                    <a:cubicBezTo>
                      <a:pt x="0" y="84"/>
                      <a:pt x="2667" y="4156"/>
                      <a:pt x="6132" y="5799"/>
                    </a:cubicBezTo>
                    <a:cubicBezTo>
                      <a:pt x="7391" y="6392"/>
                      <a:pt x="8583" y="6581"/>
                      <a:pt x="9589" y="6581"/>
                    </a:cubicBezTo>
                    <a:cubicBezTo>
                      <a:pt x="11353" y="6581"/>
                      <a:pt x="12550" y="6002"/>
                      <a:pt x="12550" y="6002"/>
                    </a:cubicBezTo>
                    <a:cubicBezTo>
                      <a:pt x="12550" y="6002"/>
                      <a:pt x="11776" y="2823"/>
                      <a:pt x="8323" y="1180"/>
                    </a:cubicBezTo>
                    <a:cubicBezTo>
                      <a:pt x="6225" y="195"/>
                      <a:pt x="3628" y="0"/>
                      <a:pt x="1898"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49" name="Google Shape;4649;p41"/>
              <p:cNvSpPr/>
              <p:nvPr/>
            </p:nvSpPr>
            <p:spPr>
              <a:xfrm>
                <a:off x="5842975" y="3003775"/>
                <a:ext cx="193200" cy="304825"/>
              </a:xfrm>
              <a:custGeom>
                <a:avLst/>
                <a:gdLst/>
                <a:ahLst/>
                <a:cxnLst/>
                <a:rect l="l" t="t" r="r" b="b"/>
                <a:pathLst>
                  <a:path w="7728" h="12193" extrusionOk="0">
                    <a:moveTo>
                      <a:pt x="846" y="0"/>
                    </a:moveTo>
                    <a:cubicBezTo>
                      <a:pt x="846" y="0"/>
                      <a:pt x="1" y="2060"/>
                      <a:pt x="715" y="4668"/>
                    </a:cubicBezTo>
                    <a:cubicBezTo>
                      <a:pt x="771" y="4630"/>
                      <a:pt x="841" y="4601"/>
                      <a:pt x="909" y="4601"/>
                    </a:cubicBezTo>
                    <a:cubicBezTo>
                      <a:pt x="928" y="4601"/>
                      <a:pt x="947" y="4603"/>
                      <a:pt x="965" y="4608"/>
                    </a:cubicBezTo>
                    <a:cubicBezTo>
                      <a:pt x="1263" y="4620"/>
                      <a:pt x="1489" y="4858"/>
                      <a:pt x="1489" y="5156"/>
                    </a:cubicBezTo>
                    <a:cubicBezTo>
                      <a:pt x="1477" y="5406"/>
                      <a:pt x="1298" y="5608"/>
                      <a:pt x="1060" y="5644"/>
                    </a:cubicBezTo>
                    <a:cubicBezTo>
                      <a:pt x="1156" y="5906"/>
                      <a:pt x="1275" y="6132"/>
                      <a:pt x="1418" y="6394"/>
                    </a:cubicBezTo>
                    <a:cubicBezTo>
                      <a:pt x="3239" y="9752"/>
                      <a:pt x="7478" y="12192"/>
                      <a:pt x="7478" y="12192"/>
                    </a:cubicBezTo>
                    <a:cubicBezTo>
                      <a:pt x="7478" y="12192"/>
                      <a:pt x="7728" y="7323"/>
                      <a:pt x="5894" y="3965"/>
                    </a:cubicBezTo>
                    <a:cubicBezTo>
                      <a:pt x="4085" y="584"/>
                      <a:pt x="846" y="0"/>
                      <a:pt x="846"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50" name="Google Shape;4650;p41"/>
              <p:cNvSpPr/>
              <p:nvPr/>
            </p:nvSpPr>
            <p:spPr>
              <a:xfrm>
                <a:off x="5579850" y="2201025"/>
                <a:ext cx="382225" cy="128500"/>
              </a:xfrm>
              <a:custGeom>
                <a:avLst/>
                <a:gdLst/>
                <a:ahLst/>
                <a:cxnLst/>
                <a:rect l="l" t="t" r="r" b="b"/>
                <a:pathLst>
                  <a:path w="15289" h="5140" extrusionOk="0">
                    <a:moveTo>
                      <a:pt x="7930" y="0"/>
                    </a:moveTo>
                    <a:cubicBezTo>
                      <a:pt x="7655" y="0"/>
                      <a:pt x="7380" y="11"/>
                      <a:pt x="7109" y="35"/>
                    </a:cubicBezTo>
                    <a:cubicBezTo>
                      <a:pt x="3608" y="345"/>
                      <a:pt x="1787" y="2654"/>
                      <a:pt x="1513" y="3024"/>
                    </a:cubicBezTo>
                    <a:cubicBezTo>
                      <a:pt x="1489" y="2631"/>
                      <a:pt x="1179" y="2321"/>
                      <a:pt x="798" y="2309"/>
                    </a:cubicBezTo>
                    <a:cubicBezTo>
                      <a:pt x="791" y="2309"/>
                      <a:pt x="783" y="2309"/>
                      <a:pt x="776" y="2309"/>
                    </a:cubicBezTo>
                    <a:cubicBezTo>
                      <a:pt x="369" y="2309"/>
                      <a:pt x="36" y="2626"/>
                      <a:pt x="24" y="3035"/>
                    </a:cubicBezTo>
                    <a:cubicBezTo>
                      <a:pt x="1" y="3452"/>
                      <a:pt x="334" y="3797"/>
                      <a:pt x="751" y="3809"/>
                    </a:cubicBezTo>
                    <a:cubicBezTo>
                      <a:pt x="759" y="3810"/>
                      <a:pt x="766" y="3810"/>
                      <a:pt x="774" y="3810"/>
                    </a:cubicBezTo>
                    <a:cubicBezTo>
                      <a:pt x="1168" y="3810"/>
                      <a:pt x="1478" y="3516"/>
                      <a:pt x="1525" y="3131"/>
                    </a:cubicBezTo>
                    <a:cubicBezTo>
                      <a:pt x="1812" y="3407"/>
                      <a:pt x="3730" y="5140"/>
                      <a:pt x="6822" y="5140"/>
                    </a:cubicBezTo>
                    <a:cubicBezTo>
                      <a:pt x="7062" y="5140"/>
                      <a:pt x="7308" y="5129"/>
                      <a:pt x="7561" y="5107"/>
                    </a:cubicBezTo>
                    <a:cubicBezTo>
                      <a:pt x="11371" y="4774"/>
                      <a:pt x="15288" y="1881"/>
                      <a:pt x="15288" y="1881"/>
                    </a:cubicBezTo>
                    <a:cubicBezTo>
                      <a:pt x="15288" y="1881"/>
                      <a:pt x="11528" y="0"/>
                      <a:pt x="7930"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51" name="Google Shape;4651;p41"/>
              <p:cNvSpPr/>
              <p:nvPr/>
            </p:nvSpPr>
            <p:spPr>
              <a:xfrm>
                <a:off x="5096150" y="2621550"/>
                <a:ext cx="317925" cy="159175"/>
              </a:xfrm>
              <a:custGeom>
                <a:avLst/>
                <a:gdLst/>
                <a:ahLst/>
                <a:cxnLst/>
                <a:rect l="l" t="t" r="r" b="b"/>
                <a:pathLst>
                  <a:path w="12717" h="6367" extrusionOk="0">
                    <a:moveTo>
                      <a:pt x="10208" y="1"/>
                    </a:moveTo>
                    <a:cubicBezTo>
                      <a:pt x="8518" y="1"/>
                      <a:pt x="6262" y="192"/>
                      <a:pt x="4382" y="1014"/>
                    </a:cubicBezTo>
                    <a:cubicBezTo>
                      <a:pt x="870" y="2538"/>
                      <a:pt x="1" y="5693"/>
                      <a:pt x="1" y="5693"/>
                    </a:cubicBezTo>
                    <a:cubicBezTo>
                      <a:pt x="1" y="5693"/>
                      <a:pt x="1285" y="6367"/>
                      <a:pt x="3179" y="6367"/>
                    </a:cubicBezTo>
                    <a:cubicBezTo>
                      <a:pt x="4133" y="6367"/>
                      <a:pt x="5242" y="6196"/>
                      <a:pt x="6418" y="5681"/>
                    </a:cubicBezTo>
                    <a:cubicBezTo>
                      <a:pt x="9931" y="4145"/>
                      <a:pt x="12717" y="145"/>
                      <a:pt x="12717" y="145"/>
                    </a:cubicBezTo>
                    <a:cubicBezTo>
                      <a:pt x="12717" y="145"/>
                      <a:pt x="11675" y="1"/>
                      <a:pt x="10208"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52" name="Google Shape;4652;p41"/>
              <p:cNvSpPr/>
              <p:nvPr/>
            </p:nvSpPr>
            <p:spPr>
              <a:xfrm>
                <a:off x="6137650" y="2687375"/>
                <a:ext cx="294725" cy="190325"/>
              </a:xfrm>
              <a:custGeom>
                <a:avLst/>
                <a:gdLst/>
                <a:ahLst/>
                <a:cxnLst/>
                <a:rect l="l" t="t" r="r" b="b"/>
                <a:pathLst>
                  <a:path w="11789" h="7613" extrusionOk="0">
                    <a:moveTo>
                      <a:pt x="11788" y="0"/>
                    </a:moveTo>
                    <a:cubicBezTo>
                      <a:pt x="11788" y="0"/>
                      <a:pt x="6906" y="24"/>
                      <a:pt x="3644" y="2048"/>
                    </a:cubicBezTo>
                    <a:cubicBezTo>
                      <a:pt x="382" y="4072"/>
                      <a:pt x="1" y="7322"/>
                      <a:pt x="1" y="7322"/>
                    </a:cubicBezTo>
                    <a:cubicBezTo>
                      <a:pt x="1" y="7322"/>
                      <a:pt x="828" y="7612"/>
                      <a:pt x="2075" y="7612"/>
                    </a:cubicBezTo>
                    <a:cubicBezTo>
                      <a:pt x="3240" y="7612"/>
                      <a:pt x="4771" y="7359"/>
                      <a:pt x="6335" y="6382"/>
                    </a:cubicBezTo>
                    <a:cubicBezTo>
                      <a:pt x="9597" y="4358"/>
                      <a:pt x="11788" y="0"/>
                      <a:pt x="11788"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53" name="Google Shape;4653;p41"/>
              <p:cNvSpPr/>
              <p:nvPr/>
            </p:nvSpPr>
            <p:spPr>
              <a:xfrm>
                <a:off x="6068000" y="3346675"/>
                <a:ext cx="12525" cy="12225"/>
              </a:xfrm>
              <a:custGeom>
                <a:avLst/>
                <a:gdLst/>
                <a:ahLst/>
                <a:cxnLst/>
                <a:rect l="l" t="t" r="r" b="b"/>
                <a:pathLst>
                  <a:path w="501" h="489" extrusionOk="0">
                    <a:moveTo>
                      <a:pt x="263" y="0"/>
                    </a:moveTo>
                    <a:cubicBezTo>
                      <a:pt x="120" y="0"/>
                      <a:pt x="1" y="108"/>
                      <a:pt x="1" y="239"/>
                    </a:cubicBezTo>
                    <a:cubicBezTo>
                      <a:pt x="1" y="369"/>
                      <a:pt x="108" y="489"/>
                      <a:pt x="239" y="489"/>
                    </a:cubicBezTo>
                    <a:cubicBezTo>
                      <a:pt x="382" y="489"/>
                      <a:pt x="501" y="381"/>
                      <a:pt x="501" y="250"/>
                    </a:cubicBezTo>
                    <a:cubicBezTo>
                      <a:pt x="501" y="119"/>
                      <a:pt x="394" y="0"/>
                      <a:pt x="263"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54" name="Google Shape;4654;p41"/>
              <p:cNvSpPr/>
              <p:nvPr/>
            </p:nvSpPr>
            <p:spPr>
              <a:xfrm>
                <a:off x="6196900" y="3536275"/>
                <a:ext cx="14000" cy="14325"/>
              </a:xfrm>
              <a:custGeom>
                <a:avLst/>
                <a:gdLst/>
                <a:ahLst/>
                <a:cxnLst/>
                <a:rect l="l" t="t" r="r" b="b"/>
                <a:pathLst>
                  <a:path w="560" h="573" extrusionOk="0">
                    <a:moveTo>
                      <a:pt x="298" y="1"/>
                    </a:moveTo>
                    <a:cubicBezTo>
                      <a:pt x="131" y="1"/>
                      <a:pt x="0" y="120"/>
                      <a:pt x="0" y="274"/>
                    </a:cubicBezTo>
                    <a:cubicBezTo>
                      <a:pt x="0" y="441"/>
                      <a:pt x="119" y="560"/>
                      <a:pt x="262" y="572"/>
                    </a:cubicBezTo>
                    <a:cubicBezTo>
                      <a:pt x="429" y="572"/>
                      <a:pt x="548" y="453"/>
                      <a:pt x="560" y="298"/>
                    </a:cubicBezTo>
                    <a:cubicBezTo>
                      <a:pt x="560" y="144"/>
                      <a:pt x="441" y="24"/>
                      <a:pt x="298"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55" name="Google Shape;4655;p41"/>
              <p:cNvSpPr/>
              <p:nvPr/>
            </p:nvSpPr>
            <p:spPr>
              <a:xfrm>
                <a:off x="6366550" y="3483300"/>
                <a:ext cx="13725" cy="13725"/>
              </a:xfrm>
              <a:custGeom>
                <a:avLst/>
                <a:gdLst/>
                <a:ahLst/>
                <a:cxnLst/>
                <a:rect l="l" t="t" r="r" b="b"/>
                <a:pathLst>
                  <a:path w="549" h="549" extrusionOk="0">
                    <a:moveTo>
                      <a:pt x="287" y="0"/>
                    </a:moveTo>
                    <a:cubicBezTo>
                      <a:pt x="132" y="0"/>
                      <a:pt x="13" y="119"/>
                      <a:pt x="1" y="262"/>
                    </a:cubicBezTo>
                    <a:cubicBezTo>
                      <a:pt x="1" y="417"/>
                      <a:pt x="120" y="548"/>
                      <a:pt x="263" y="548"/>
                    </a:cubicBezTo>
                    <a:cubicBezTo>
                      <a:pt x="418" y="548"/>
                      <a:pt x="548" y="429"/>
                      <a:pt x="548" y="274"/>
                    </a:cubicBezTo>
                    <a:cubicBezTo>
                      <a:pt x="548" y="131"/>
                      <a:pt x="429" y="0"/>
                      <a:pt x="28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56" name="Google Shape;4656;p41"/>
              <p:cNvSpPr/>
              <p:nvPr/>
            </p:nvSpPr>
            <p:spPr>
              <a:xfrm>
                <a:off x="6387400" y="3385950"/>
                <a:ext cx="23825" cy="23275"/>
              </a:xfrm>
              <a:custGeom>
                <a:avLst/>
                <a:gdLst/>
                <a:ahLst/>
                <a:cxnLst/>
                <a:rect l="l" t="t" r="r" b="b"/>
                <a:pathLst>
                  <a:path w="953" h="931" extrusionOk="0">
                    <a:moveTo>
                      <a:pt x="468" y="1"/>
                    </a:moveTo>
                    <a:cubicBezTo>
                      <a:pt x="226" y="1"/>
                      <a:pt x="12" y="210"/>
                      <a:pt x="12" y="453"/>
                    </a:cubicBezTo>
                    <a:cubicBezTo>
                      <a:pt x="0" y="703"/>
                      <a:pt x="203" y="930"/>
                      <a:pt x="465" y="930"/>
                    </a:cubicBezTo>
                    <a:cubicBezTo>
                      <a:pt x="472" y="930"/>
                      <a:pt x="479" y="930"/>
                      <a:pt x="487" y="930"/>
                    </a:cubicBezTo>
                    <a:cubicBezTo>
                      <a:pt x="726" y="930"/>
                      <a:pt x="918" y="743"/>
                      <a:pt x="941" y="477"/>
                    </a:cubicBezTo>
                    <a:cubicBezTo>
                      <a:pt x="953" y="227"/>
                      <a:pt x="738" y="1"/>
                      <a:pt x="488" y="1"/>
                    </a:cubicBezTo>
                    <a:cubicBezTo>
                      <a:pt x="482" y="1"/>
                      <a:pt x="475" y="1"/>
                      <a:pt x="468"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57" name="Google Shape;4657;p41"/>
              <p:cNvSpPr/>
              <p:nvPr/>
            </p:nvSpPr>
            <p:spPr>
              <a:xfrm>
                <a:off x="6433225" y="2718625"/>
                <a:ext cx="22050" cy="21500"/>
              </a:xfrm>
              <a:custGeom>
                <a:avLst/>
                <a:gdLst/>
                <a:ahLst/>
                <a:cxnLst/>
                <a:rect l="l" t="t" r="r" b="b"/>
                <a:pathLst>
                  <a:path w="882" h="860" extrusionOk="0">
                    <a:moveTo>
                      <a:pt x="453" y="0"/>
                    </a:moveTo>
                    <a:cubicBezTo>
                      <a:pt x="215" y="0"/>
                      <a:pt x="25" y="179"/>
                      <a:pt x="13" y="417"/>
                    </a:cubicBezTo>
                    <a:cubicBezTo>
                      <a:pt x="1" y="655"/>
                      <a:pt x="191" y="857"/>
                      <a:pt x="429" y="857"/>
                    </a:cubicBezTo>
                    <a:cubicBezTo>
                      <a:pt x="442" y="859"/>
                      <a:pt x="455" y="859"/>
                      <a:pt x="468" y="859"/>
                    </a:cubicBezTo>
                    <a:cubicBezTo>
                      <a:pt x="689" y="859"/>
                      <a:pt x="870" y="666"/>
                      <a:pt x="870" y="441"/>
                    </a:cubicBezTo>
                    <a:cubicBezTo>
                      <a:pt x="882" y="203"/>
                      <a:pt x="691" y="0"/>
                      <a:pt x="453"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58" name="Google Shape;4658;p41"/>
              <p:cNvSpPr/>
              <p:nvPr/>
            </p:nvSpPr>
            <p:spPr>
              <a:xfrm>
                <a:off x="6049550" y="2517700"/>
                <a:ext cx="60750" cy="48850"/>
              </a:xfrm>
              <a:custGeom>
                <a:avLst/>
                <a:gdLst/>
                <a:ahLst/>
                <a:cxnLst/>
                <a:rect l="l" t="t" r="r" b="b"/>
                <a:pathLst>
                  <a:path w="2430" h="1954" extrusionOk="0">
                    <a:moveTo>
                      <a:pt x="1565" y="0"/>
                    </a:moveTo>
                    <a:cubicBezTo>
                      <a:pt x="1210" y="0"/>
                      <a:pt x="914" y="200"/>
                      <a:pt x="786" y="501"/>
                    </a:cubicBezTo>
                    <a:lnTo>
                      <a:pt x="751" y="501"/>
                    </a:lnTo>
                    <a:cubicBezTo>
                      <a:pt x="743" y="500"/>
                      <a:pt x="736" y="500"/>
                      <a:pt x="729" y="500"/>
                    </a:cubicBezTo>
                    <a:cubicBezTo>
                      <a:pt x="346" y="500"/>
                      <a:pt x="24" y="806"/>
                      <a:pt x="13" y="1203"/>
                    </a:cubicBezTo>
                    <a:cubicBezTo>
                      <a:pt x="1" y="1608"/>
                      <a:pt x="310" y="1929"/>
                      <a:pt x="715" y="1953"/>
                    </a:cubicBezTo>
                    <a:cubicBezTo>
                      <a:pt x="726" y="1954"/>
                      <a:pt x="738" y="1954"/>
                      <a:pt x="749" y="1954"/>
                    </a:cubicBezTo>
                    <a:cubicBezTo>
                      <a:pt x="986" y="1954"/>
                      <a:pt x="1197" y="1837"/>
                      <a:pt x="1322" y="1656"/>
                    </a:cubicBezTo>
                    <a:cubicBezTo>
                      <a:pt x="1394" y="1667"/>
                      <a:pt x="1453" y="1679"/>
                      <a:pt x="1525" y="1679"/>
                    </a:cubicBezTo>
                    <a:cubicBezTo>
                      <a:pt x="1540" y="1680"/>
                      <a:pt x="1555" y="1680"/>
                      <a:pt x="1569" y="1680"/>
                    </a:cubicBezTo>
                    <a:cubicBezTo>
                      <a:pt x="1789" y="1680"/>
                      <a:pt x="1986" y="1598"/>
                      <a:pt x="2120" y="1453"/>
                    </a:cubicBezTo>
                    <a:cubicBezTo>
                      <a:pt x="2287" y="1310"/>
                      <a:pt x="2394" y="1096"/>
                      <a:pt x="2394" y="858"/>
                    </a:cubicBezTo>
                    <a:cubicBezTo>
                      <a:pt x="2430" y="608"/>
                      <a:pt x="2310" y="370"/>
                      <a:pt x="2108" y="203"/>
                    </a:cubicBezTo>
                    <a:cubicBezTo>
                      <a:pt x="1977" y="84"/>
                      <a:pt x="1798" y="12"/>
                      <a:pt x="1596" y="1"/>
                    </a:cubicBezTo>
                    <a:cubicBezTo>
                      <a:pt x="1586" y="0"/>
                      <a:pt x="1575" y="0"/>
                      <a:pt x="1565"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59" name="Google Shape;4659;p41"/>
              <p:cNvSpPr/>
              <p:nvPr/>
            </p:nvSpPr>
            <p:spPr>
              <a:xfrm>
                <a:off x="6131100" y="2334275"/>
                <a:ext cx="15525" cy="15575"/>
              </a:xfrm>
              <a:custGeom>
                <a:avLst/>
                <a:gdLst/>
                <a:ahLst/>
                <a:cxnLst/>
                <a:rect l="l" t="t" r="r" b="b"/>
                <a:pathLst>
                  <a:path w="621" h="623" extrusionOk="0">
                    <a:moveTo>
                      <a:pt x="284" y="1"/>
                    </a:moveTo>
                    <a:cubicBezTo>
                      <a:pt x="125" y="1"/>
                      <a:pt x="12" y="136"/>
                      <a:pt x="1" y="301"/>
                    </a:cubicBezTo>
                    <a:cubicBezTo>
                      <a:pt x="1" y="480"/>
                      <a:pt x="132" y="611"/>
                      <a:pt x="299" y="622"/>
                    </a:cubicBezTo>
                    <a:cubicBezTo>
                      <a:pt x="477" y="622"/>
                      <a:pt x="608" y="491"/>
                      <a:pt x="620" y="325"/>
                    </a:cubicBezTo>
                    <a:cubicBezTo>
                      <a:pt x="620" y="146"/>
                      <a:pt x="489" y="15"/>
                      <a:pt x="322" y="3"/>
                    </a:cubicBezTo>
                    <a:cubicBezTo>
                      <a:pt x="309" y="2"/>
                      <a:pt x="296" y="1"/>
                      <a:pt x="284"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60" name="Google Shape;4660;p41"/>
              <p:cNvSpPr/>
              <p:nvPr/>
            </p:nvSpPr>
            <p:spPr>
              <a:xfrm>
                <a:off x="6303150" y="2530775"/>
                <a:ext cx="33375" cy="32225"/>
              </a:xfrm>
              <a:custGeom>
                <a:avLst/>
                <a:gdLst/>
                <a:ahLst/>
                <a:cxnLst/>
                <a:rect l="l" t="t" r="r" b="b"/>
                <a:pathLst>
                  <a:path w="1335" h="1289" extrusionOk="0">
                    <a:moveTo>
                      <a:pt x="650" y="0"/>
                    </a:moveTo>
                    <a:cubicBezTo>
                      <a:pt x="311" y="0"/>
                      <a:pt x="36" y="277"/>
                      <a:pt x="25" y="621"/>
                    </a:cubicBezTo>
                    <a:cubicBezTo>
                      <a:pt x="1" y="978"/>
                      <a:pt x="287" y="1275"/>
                      <a:pt x="644" y="1287"/>
                    </a:cubicBezTo>
                    <a:cubicBezTo>
                      <a:pt x="658" y="1288"/>
                      <a:pt x="671" y="1289"/>
                      <a:pt x="685" y="1289"/>
                    </a:cubicBezTo>
                    <a:cubicBezTo>
                      <a:pt x="1024" y="1289"/>
                      <a:pt x="1299" y="1011"/>
                      <a:pt x="1310" y="668"/>
                    </a:cubicBezTo>
                    <a:cubicBezTo>
                      <a:pt x="1334" y="311"/>
                      <a:pt x="1049" y="13"/>
                      <a:pt x="691" y="1"/>
                    </a:cubicBezTo>
                    <a:cubicBezTo>
                      <a:pt x="677" y="0"/>
                      <a:pt x="664" y="0"/>
                      <a:pt x="650"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61" name="Google Shape;4661;p41"/>
              <p:cNvSpPr/>
              <p:nvPr/>
            </p:nvSpPr>
            <p:spPr>
              <a:xfrm>
                <a:off x="6210575" y="2660225"/>
                <a:ext cx="25325" cy="24500"/>
              </a:xfrm>
              <a:custGeom>
                <a:avLst/>
                <a:gdLst/>
                <a:ahLst/>
                <a:cxnLst/>
                <a:rect l="l" t="t" r="r" b="b"/>
                <a:pathLst>
                  <a:path w="1013" h="980" extrusionOk="0">
                    <a:moveTo>
                      <a:pt x="485" y="1"/>
                    </a:moveTo>
                    <a:cubicBezTo>
                      <a:pt x="228" y="1"/>
                      <a:pt x="13" y="218"/>
                      <a:pt x="13" y="479"/>
                    </a:cubicBezTo>
                    <a:cubicBezTo>
                      <a:pt x="1" y="741"/>
                      <a:pt x="227" y="979"/>
                      <a:pt x="489" y="979"/>
                    </a:cubicBezTo>
                    <a:cubicBezTo>
                      <a:pt x="497" y="979"/>
                      <a:pt x="504" y="979"/>
                      <a:pt x="512" y="979"/>
                    </a:cubicBezTo>
                    <a:cubicBezTo>
                      <a:pt x="776" y="979"/>
                      <a:pt x="1001" y="780"/>
                      <a:pt x="1001" y="503"/>
                    </a:cubicBezTo>
                    <a:cubicBezTo>
                      <a:pt x="1013" y="241"/>
                      <a:pt x="787" y="3"/>
                      <a:pt x="525" y="3"/>
                    </a:cubicBezTo>
                    <a:cubicBezTo>
                      <a:pt x="511" y="1"/>
                      <a:pt x="498" y="1"/>
                      <a:pt x="485"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62" name="Google Shape;4662;p41"/>
              <p:cNvSpPr/>
              <p:nvPr/>
            </p:nvSpPr>
            <p:spPr>
              <a:xfrm>
                <a:off x="6527000" y="2530200"/>
                <a:ext cx="19950" cy="20275"/>
              </a:xfrm>
              <a:custGeom>
                <a:avLst/>
                <a:gdLst/>
                <a:ahLst/>
                <a:cxnLst/>
                <a:rect l="l" t="t" r="r" b="b"/>
                <a:pathLst>
                  <a:path w="798" h="811" extrusionOk="0">
                    <a:moveTo>
                      <a:pt x="417" y="1"/>
                    </a:moveTo>
                    <a:cubicBezTo>
                      <a:pt x="191" y="1"/>
                      <a:pt x="12" y="179"/>
                      <a:pt x="0" y="394"/>
                    </a:cubicBezTo>
                    <a:cubicBezTo>
                      <a:pt x="0" y="620"/>
                      <a:pt x="155" y="798"/>
                      <a:pt x="381" y="810"/>
                    </a:cubicBezTo>
                    <a:cubicBezTo>
                      <a:pt x="607" y="810"/>
                      <a:pt x="786" y="644"/>
                      <a:pt x="798" y="417"/>
                    </a:cubicBezTo>
                    <a:cubicBezTo>
                      <a:pt x="798" y="203"/>
                      <a:pt x="631" y="24"/>
                      <a:pt x="417"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63" name="Google Shape;4663;p41"/>
              <p:cNvSpPr/>
              <p:nvPr/>
            </p:nvSpPr>
            <p:spPr>
              <a:xfrm>
                <a:off x="6113850" y="2921000"/>
                <a:ext cx="13425" cy="13450"/>
              </a:xfrm>
              <a:custGeom>
                <a:avLst/>
                <a:gdLst/>
                <a:ahLst/>
                <a:cxnLst/>
                <a:rect l="l" t="t" r="r" b="b"/>
                <a:pathLst>
                  <a:path w="537" h="538" extrusionOk="0">
                    <a:moveTo>
                      <a:pt x="263" y="1"/>
                    </a:moveTo>
                    <a:cubicBezTo>
                      <a:pt x="109" y="1"/>
                      <a:pt x="0" y="115"/>
                      <a:pt x="0" y="252"/>
                    </a:cubicBezTo>
                    <a:cubicBezTo>
                      <a:pt x="0" y="406"/>
                      <a:pt x="108" y="525"/>
                      <a:pt x="250" y="537"/>
                    </a:cubicBezTo>
                    <a:cubicBezTo>
                      <a:pt x="405" y="537"/>
                      <a:pt x="524" y="430"/>
                      <a:pt x="536" y="287"/>
                    </a:cubicBezTo>
                    <a:cubicBezTo>
                      <a:pt x="536" y="132"/>
                      <a:pt x="429" y="13"/>
                      <a:pt x="286" y="1"/>
                    </a:cubicBezTo>
                    <a:cubicBezTo>
                      <a:pt x="278" y="1"/>
                      <a:pt x="271" y="1"/>
                      <a:pt x="263"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64" name="Google Shape;4664;p41"/>
              <p:cNvSpPr/>
              <p:nvPr/>
            </p:nvSpPr>
            <p:spPr>
              <a:xfrm>
                <a:off x="5842375" y="3197850"/>
                <a:ext cx="25925" cy="25325"/>
              </a:xfrm>
              <a:custGeom>
                <a:avLst/>
                <a:gdLst/>
                <a:ahLst/>
                <a:cxnLst/>
                <a:rect l="l" t="t" r="r" b="b"/>
                <a:pathLst>
                  <a:path w="1037" h="1013" extrusionOk="0">
                    <a:moveTo>
                      <a:pt x="537" y="0"/>
                    </a:moveTo>
                    <a:cubicBezTo>
                      <a:pt x="263" y="0"/>
                      <a:pt x="25" y="203"/>
                      <a:pt x="13" y="488"/>
                    </a:cubicBezTo>
                    <a:cubicBezTo>
                      <a:pt x="1" y="774"/>
                      <a:pt x="215" y="1000"/>
                      <a:pt x="501" y="1012"/>
                    </a:cubicBezTo>
                    <a:cubicBezTo>
                      <a:pt x="508" y="1013"/>
                      <a:pt x="515" y="1013"/>
                      <a:pt x="522" y="1013"/>
                    </a:cubicBezTo>
                    <a:cubicBezTo>
                      <a:pt x="798" y="1013"/>
                      <a:pt x="1013" y="791"/>
                      <a:pt x="1025" y="524"/>
                    </a:cubicBezTo>
                    <a:cubicBezTo>
                      <a:pt x="1037" y="238"/>
                      <a:pt x="811" y="12"/>
                      <a:pt x="53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65" name="Google Shape;4665;p41"/>
              <p:cNvSpPr/>
              <p:nvPr/>
            </p:nvSpPr>
            <p:spPr>
              <a:xfrm>
                <a:off x="6146875" y="2367675"/>
                <a:ext cx="6575" cy="6275"/>
              </a:xfrm>
              <a:custGeom>
                <a:avLst/>
                <a:gdLst/>
                <a:ahLst/>
                <a:cxnLst/>
                <a:rect l="l" t="t" r="r" b="b"/>
                <a:pathLst>
                  <a:path w="263" h="251" extrusionOk="0">
                    <a:moveTo>
                      <a:pt x="144" y="1"/>
                    </a:moveTo>
                    <a:cubicBezTo>
                      <a:pt x="84" y="1"/>
                      <a:pt x="25" y="48"/>
                      <a:pt x="1" y="120"/>
                    </a:cubicBezTo>
                    <a:cubicBezTo>
                      <a:pt x="1" y="191"/>
                      <a:pt x="61" y="251"/>
                      <a:pt x="120" y="251"/>
                    </a:cubicBezTo>
                    <a:cubicBezTo>
                      <a:pt x="203" y="251"/>
                      <a:pt x="263" y="191"/>
                      <a:pt x="263" y="132"/>
                    </a:cubicBezTo>
                    <a:cubicBezTo>
                      <a:pt x="263" y="60"/>
                      <a:pt x="203" y="1"/>
                      <a:pt x="144"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66" name="Google Shape;4666;p41"/>
              <p:cNvSpPr/>
              <p:nvPr/>
            </p:nvSpPr>
            <p:spPr>
              <a:xfrm>
                <a:off x="5187850" y="2166775"/>
                <a:ext cx="31275" cy="30675"/>
              </a:xfrm>
              <a:custGeom>
                <a:avLst/>
                <a:gdLst/>
                <a:ahLst/>
                <a:cxnLst/>
                <a:rect l="l" t="t" r="r" b="b"/>
                <a:pathLst>
                  <a:path w="1251" h="1227" extrusionOk="0">
                    <a:moveTo>
                      <a:pt x="643" y="0"/>
                    </a:moveTo>
                    <a:cubicBezTo>
                      <a:pt x="524" y="0"/>
                      <a:pt x="405" y="36"/>
                      <a:pt x="310" y="95"/>
                    </a:cubicBezTo>
                    <a:cubicBezTo>
                      <a:pt x="143" y="191"/>
                      <a:pt x="24" y="369"/>
                      <a:pt x="12" y="595"/>
                    </a:cubicBezTo>
                    <a:cubicBezTo>
                      <a:pt x="0" y="941"/>
                      <a:pt x="262" y="1226"/>
                      <a:pt x="607" y="1226"/>
                    </a:cubicBezTo>
                    <a:cubicBezTo>
                      <a:pt x="615" y="1227"/>
                      <a:pt x="622" y="1227"/>
                      <a:pt x="629" y="1227"/>
                    </a:cubicBezTo>
                    <a:cubicBezTo>
                      <a:pt x="964" y="1227"/>
                      <a:pt x="1238" y="958"/>
                      <a:pt x="1238" y="631"/>
                    </a:cubicBezTo>
                    <a:cubicBezTo>
                      <a:pt x="1250" y="357"/>
                      <a:pt x="1072" y="119"/>
                      <a:pt x="822" y="36"/>
                    </a:cubicBezTo>
                    <a:cubicBezTo>
                      <a:pt x="762" y="12"/>
                      <a:pt x="703" y="0"/>
                      <a:pt x="643"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67" name="Google Shape;4667;p41"/>
              <p:cNvSpPr/>
              <p:nvPr/>
            </p:nvSpPr>
            <p:spPr>
              <a:xfrm>
                <a:off x="5148850" y="2616825"/>
                <a:ext cx="12825" cy="12825"/>
              </a:xfrm>
              <a:custGeom>
                <a:avLst/>
                <a:gdLst/>
                <a:ahLst/>
                <a:cxnLst/>
                <a:rect l="l" t="t" r="r" b="b"/>
                <a:pathLst>
                  <a:path w="513" h="513" extrusionOk="0">
                    <a:moveTo>
                      <a:pt x="274" y="0"/>
                    </a:moveTo>
                    <a:cubicBezTo>
                      <a:pt x="143" y="0"/>
                      <a:pt x="24" y="107"/>
                      <a:pt x="12" y="250"/>
                    </a:cubicBezTo>
                    <a:cubicBezTo>
                      <a:pt x="0" y="393"/>
                      <a:pt x="96" y="512"/>
                      <a:pt x="250" y="512"/>
                    </a:cubicBezTo>
                    <a:cubicBezTo>
                      <a:pt x="381" y="512"/>
                      <a:pt x="500" y="405"/>
                      <a:pt x="512" y="274"/>
                    </a:cubicBezTo>
                    <a:cubicBezTo>
                      <a:pt x="512" y="143"/>
                      <a:pt x="417" y="24"/>
                      <a:pt x="274"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68" name="Google Shape;4668;p41"/>
              <p:cNvSpPr/>
              <p:nvPr/>
            </p:nvSpPr>
            <p:spPr>
              <a:xfrm>
                <a:off x="5429250" y="2861775"/>
                <a:ext cx="30975" cy="30150"/>
              </a:xfrm>
              <a:custGeom>
                <a:avLst/>
                <a:gdLst/>
                <a:ahLst/>
                <a:cxnLst/>
                <a:rect l="l" t="t" r="r" b="b"/>
                <a:pathLst>
                  <a:path w="1239" h="1206" extrusionOk="0">
                    <a:moveTo>
                      <a:pt x="620" y="1"/>
                    </a:moveTo>
                    <a:cubicBezTo>
                      <a:pt x="297" y="1"/>
                      <a:pt x="35" y="247"/>
                      <a:pt x="12" y="585"/>
                    </a:cubicBezTo>
                    <a:cubicBezTo>
                      <a:pt x="0" y="906"/>
                      <a:pt x="274" y="1192"/>
                      <a:pt x="595" y="1204"/>
                    </a:cubicBezTo>
                    <a:cubicBezTo>
                      <a:pt x="609" y="1205"/>
                      <a:pt x="622" y="1205"/>
                      <a:pt x="636" y="1205"/>
                    </a:cubicBezTo>
                    <a:cubicBezTo>
                      <a:pt x="951" y="1205"/>
                      <a:pt x="1204" y="941"/>
                      <a:pt x="1226" y="632"/>
                    </a:cubicBezTo>
                    <a:cubicBezTo>
                      <a:pt x="1238" y="299"/>
                      <a:pt x="964" y="13"/>
                      <a:pt x="643" y="1"/>
                    </a:cubicBezTo>
                    <a:cubicBezTo>
                      <a:pt x="635" y="1"/>
                      <a:pt x="628" y="1"/>
                      <a:pt x="620"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69" name="Google Shape;4669;p41"/>
              <p:cNvSpPr/>
              <p:nvPr/>
            </p:nvSpPr>
            <p:spPr>
              <a:xfrm>
                <a:off x="5402150" y="2937350"/>
                <a:ext cx="25625" cy="25075"/>
              </a:xfrm>
              <a:custGeom>
                <a:avLst/>
                <a:gdLst/>
                <a:ahLst/>
                <a:cxnLst/>
                <a:rect l="l" t="t" r="r" b="b"/>
                <a:pathLst>
                  <a:path w="1025" h="1003" extrusionOk="0">
                    <a:moveTo>
                      <a:pt x="495" y="1"/>
                    </a:moveTo>
                    <a:cubicBezTo>
                      <a:pt x="229" y="1"/>
                      <a:pt x="24" y="218"/>
                      <a:pt x="12" y="479"/>
                    </a:cubicBezTo>
                    <a:cubicBezTo>
                      <a:pt x="1" y="741"/>
                      <a:pt x="203" y="979"/>
                      <a:pt x="489" y="1002"/>
                    </a:cubicBezTo>
                    <a:cubicBezTo>
                      <a:pt x="496" y="1003"/>
                      <a:pt x="503" y="1003"/>
                      <a:pt x="510" y="1003"/>
                    </a:cubicBezTo>
                    <a:cubicBezTo>
                      <a:pt x="786" y="1003"/>
                      <a:pt x="1001" y="782"/>
                      <a:pt x="1013" y="526"/>
                    </a:cubicBezTo>
                    <a:cubicBezTo>
                      <a:pt x="1024" y="240"/>
                      <a:pt x="798" y="14"/>
                      <a:pt x="536" y="2"/>
                    </a:cubicBezTo>
                    <a:cubicBezTo>
                      <a:pt x="522" y="1"/>
                      <a:pt x="509" y="1"/>
                      <a:pt x="495"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70" name="Google Shape;4670;p41"/>
              <p:cNvSpPr/>
              <p:nvPr/>
            </p:nvSpPr>
            <p:spPr>
              <a:xfrm>
                <a:off x="4993475" y="2768025"/>
                <a:ext cx="38125" cy="37250"/>
              </a:xfrm>
              <a:custGeom>
                <a:avLst/>
                <a:gdLst/>
                <a:ahLst/>
                <a:cxnLst/>
                <a:rect l="l" t="t" r="r" b="b"/>
                <a:pathLst>
                  <a:path w="1525" h="1490" extrusionOk="0">
                    <a:moveTo>
                      <a:pt x="775" y="0"/>
                    </a:moveTo>
                    <a:cubicBezTo>
                      <a:pt x="357" y="0"/>
                      <a:pt x="36" y="318"/>
                      <a:pt x="24" y="715"/>
                    </a:cubicBezTo>
                    <a:cubicBezTo>
                      <a:pt x="0" y="1132"/>
                      <a:pt x="334" y="1477"/>
                      <a:pt x="738" y="1489"/>
                    </a:cubicBezTo>
                    <a:cubicBezTo>
                      <a:pt x="746" y="1489"/>
                      <a:pt x="753" y="1489"/>
                      <a:pt x="761" y="1489"/>
                    </a:cubicBezTo>
                    <a:cubicBezTo>
                      <a:pt x="1167" y="1489"/>
                      <a:pt x="1489" y="1172"/>
                      <a:pt x="1512" y="775"/>
                    </a:cubicBezTo>
                    <a:cubicBezTo>
                      <a:pt x="1524" y="358"/>
                      <a:pt x="1191" y="13"/>
                      <a:pt x="798" y="1"/>
                    </a:cubicBezTo>
                    <a:cubicBezTo>
                      <a:pt x="790" y="0"/>
                      <a:pt x="783" y="0"/>
                      <a:pt x="775"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71" name="Google Shape;4671;p41"/>
              <p:cNvSpPr/>
              <p:nvPr/>
            </p:nvSpPr>
            <p:spPr>
              <a:xfrm>
                <a:off x="5001500" y="3449950"/>
                <a:ext cx="28900" cy="28300"/>
              </a:xfrm>
              <a:custGeom>
                <a:avLst/>
                <a:gdLst/>
                <a:ahLst/>
                <a:cxnLst/>
                <a:rect l="l" t="t" r="r" b="b"/>
                <a:pathLst>
                  <a:path w="1156" h="1132" extrusionOk="0">
                    <a:moveTo>
                      <a:pt x="574" y="0"/>
                    </a:moveTo>
                    <a:cubicBezTo>
                      <a:pt x="263" y="0"/>
                      <a:pt x="13" y="246"/>
                      <a:pt x="13" y="560"/>
                    </a:cubicBezTo>
                    <a:cubicBezTo>
                      <a:pt x="1" y="870"/>
                      <a:pt x="251" y="1132"/>
                      <a:pt x="560" y="1132"/>
                    </a:cubicBezTo>
                    <a:cubicBezTo>
                      <a:pt x="870" y="1132"/>
                      <a:pt x="1144" y="894"/>
                      <a:pt x="1144" y="584"/>
                    </a:cubicBezTo>
                    <a:cubicBezTo>
                      <a:pt x="1156" y="275"/>
                      <a:pt x="906" y="1"/>
                      <a:pt x="596" y="1"/>
                    </a:cubicBezTo>
                    <a:cubicBezTo>
                      <a:pt x="589" y="1"/>
                      <a:pt x="581" y="0"/>
                      <a:pt x="574"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72" name="Google Shape;4672;p41"/>
              <p:cNvSpPr/>
              <p:nvPr/>
            </p:nvSpPr>
            <p:spPr>
              <a:xfrm>
                <a:off x="5044075" y="3435625"/>
                <a:ext cx="33050" cy="32250"/>
              </a:xfrm>
              <a:custGeom>
                <a:avLst/>
                <a:gdLst/>
                <a:ahLst/>
                <a:cxnLst/>
                <a:rect l="l" t="t" r="r" b="b"/>
                <a:pathLst>
                  <a:path w="1322" h="1290" extrusionOk="0">
                    <a:moveTo>
                      <a:pt x="649" y="1"/>
                    </a:moveTo>
                    <a:cubicBezTo>
                      <a:pt x="311" y="1"/>
                      <a:pt x="36" y="278"/>
                      <a:pt x="24" y="621"/>
                    </a:cubicBezTo>
                    <a:cubicBezTo>
                      <a:pt x="0" y="979"/>
                      <a:pt x="286" y="1276"/>
                      <a:pt x="643" y="1288"/>
                    </a:cubicBezTo>
                    <a:cubicBezTo>
                      <a:pt x="657" y="1289"/>
                      <a:pt x="671" y="1290"/>
                      <a:pt x="685" y="1290"/>
                    </a:cubicBezTo>
                    <a:cubicBezTo>
                      <a:pt x="1023" y="1290"/>
                      <a:pt x="1299" y="1012"/>
                      <a:pt x="1310" y="669"/>
                    </a:cubicBezTo>
                    <a:cubicBezTo>
                      <a:pt x="1322" y="312"/>
                      <a:pt x="1048" y="14"/>
                      <a:pt x="691" y="2"/>
                    </a:cubicBezTo>
                    <a:cubicBezTo>
                      <a:pt x="677" y="1"/>
                      <a:pt x="663" y="1"/>
                      <a:pt x="649"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73" name="Google Shape;4673;p41"/>
              <p:cNvSpPr/>
              <p:nvPr/>
            </p:nvSpPr>
            <p:spPr>
              <a:xfrm>
                <a:off x="5088725" y="3505025"/>
                <a:ext cx="35450" cy="34850"/>
              </a:xfrm>
              <a:custGeom>
                <a:avLst/>
                <a:gdLst/>
                <a:ahLst/>
                <a:cxnLst/>
                <a:rect l="l" t="t" r="r" b="b"/>
                <a:pathLst>
                  <a:path w="1418" h="1394" extrusionOk="0">
                    <a:moveTo>
                      <a:pt x="727" y="0"/>
                    </a:moveTo>
                    <a:cubicBezTo>
                      <a:pt x="346" y="0"/>
                      <a:pt x="24" y="298"/>
                      <a:pt x="24" y="679"/>
                    </a:cubicBezTo>
                    <a:cubicBezTo>
                      <a:pt x="0" y="1048"/>
                      <a:pt x="298" y="1370"/>
                      <a:pt x="691" y="1394"/>
                    </a:cubicBezTo>
                    <a:cubicBezTo>
                      <a:pt x="698" y="1394"/>
                      <a:pt x="705" y="1394"/>
                      <a:pt x="712" y="1394"/>
                    </a:cubicBezTo>
                    <a:cubicBezTo>
                      <a:pt x="1073" y="1394"/>
                      <a:pt x="1394" y="1100"/>
                      <a:pt x="1405" y="715"/>
                    </a:cubicBezTo>
                    <a:cubicBezTo>
                      <a:pt x="1417" y="346"/>
                      <a:pt x="1119" y="12"/>
                      <a:pt x="72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74" name="Google Shape;4674;p41"/>
              <p:cNvSpPr/>
              <p:nvPr/>
            </p:nvSpPr>
            <p:spPr>
              <a:xfrm>
                <a:off x="6393650" y="3271075"/>
                <a:ext cx="295900" cy="189475"/>
              </a:xfrm>
              <a:custGeom>
                <a:avLst/>
                <a:gdLst/>
                <a:ahLst/>
                <a:cxnLst/>
                <a:rect l="l" t="t" r="r" b="b"/>
                <a:pathLst>
                  <a:path w="11836" h="7579" extrusionOk="0">
                    <a:moveTo>
                      <a:pt x="11835" y="0"/>
                    </a:moveTo>
                    <a:cubicBezTo>
                      <a:pt x="11835" y="0"/>
                      <a:pt x="10311" y="12"/>
                      <a:pt x="8406" y="357"/>
                    </a:cubicBezTo>
                    <a:cubicBezTo>
                      <a:pt x="6894" y="643"/>
                      <a:pt x="5120" y="1131"/>
                      <a:pt x="3679" y="2024"/>
                    </a:cubicBezTo>
                    <a:cubicBezTo>
                      <a:pt x="417" y="4036"/>
                      <a:pt x="0" y="7275"/>
                      <a:pt x="0" y="7275"/>
                    </a:cubicBezTo>
                    <a:cubicBezTo>
                      <a:pt x="0" y="7275"/>
                      <a:pt x="847" y="7579"/>
                      <a:pt x="2124" y="7579"/>
                    </a:cubicBezTo>
                    <a:cubicBezTo>
                      <a:pt x="3284" y="7579"/>
                      <a:pt x="4799" y="7328"/>
                      <a:pt x="6358" y="6370"/>
                    </a:cubicBezTo>
                    <a:cubicBezTo>
                      <a:pt x="7037" y="5941"/>
                      <a:pt x="7692" y="5418"/>
                      <a:pt x="8275" y="4834"/>
                    </a:cubicBezTo>
                    <a:cubicBezTo>
                      <a:pt x="10454" y="2715"/>
                      <a:pt x="11835" y="0"/>
                      <a:pt x="11835"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75" name="Google Shape;4675;p41"/>
              <p:cNvSpPr/>
              <p:nvPr/>
            </p:nvSpPr>
            <p:spPr>
              <a:xfrm>
                <a:off x="6599925" y="2924575"/>
                <a:ext cx="26225" cy="26550"/>
              </a:xfrm>
              <a:custGeom>
                <a:avLst/>
                <a:gdLst/>
                <a:ahLst/>
                <a:cxnLst/>
                <a:rect l="l" t="t" r="r" b="b"/>
                <a:pathLst>
                  <a:path w="1049" h="1062" extrusionOk="0">
                    <a:moveTo>
                      <a:pt x="516" y="1"/>
                    </a:moveTo>
                    <a:cubicBezTo>
                      <a:pt x="238" y="1"/>
                      <a:pt x="0" y="234"/>
                      <a:pt x="0" y="513"/>
                    </a:cubicBezTo>
                    <a:cubicBezTo>
                      <a:pt x="0" y="704"/>
                      <a:pt x="96" y="871"/>
                      <a:pt x="250" y="966"/>
                    </a:cubicBezTo>
                    <a:cubicBezTo>
                      <a:pt x="322" y="1013"/>
                      <a:pt x="417" y="1061"/>
                      <a:pt x="500" y="1061"/>
                    </a:cubicBezTo>
                    <a:cubicBezTo>
                      <a:pt x="536" y="1061"/>
                      <a:pt x="572" y="1049"/>
                      <a:pt x="608" y="1049"/>
                    </a:cubicBezTo>
                    <a:cubicBezTo>
                      <a:pt x="846" y="1001"/>
                      <a:pt x="1036" y="811"/>
                      <a:pt x="1036" y="549"/>
                    </a:cubicBezTo>
                    <a:cubicBezTo>
                      <a:pt x="1048" y="323"/>
                      <a:pt x="905" y="120"/>
                      <a:pt x="691" y="49"/>
                    </a:cubicBezTo>
                    <a:cubicBezTo>
                      <a:pt x="679" y="49"/>
                      <a:pt x="655" y="37"/>
                      <a:pt x="631" y="37"/>
                    </a:cubicBezTo>
                    <a:cubicBezTo>
                      <a:pt x="608" y="13"/>
                      <a:pt x="572" y="1"/>
                      <a:pt x="536" y="1"/>
                    </a:cubicBezTo>
                    <a:cubicBezTo>
                      <a:pt x="529" y="1"/>
                      <a:pt x="522" y="1"/>
                      <a:pt x="51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76" name="Google Shape;4676;p41"/>
              <p:cNvSpPr/>
              <p:nvPr/>
            </p:nvSpPr>
            <p:spPr>
              <a:xfrm>
                <a:off x="6830600" y="2221225"/>
                <a:ext cx="31275" cy="30400"/>
              </a:xfrm>
              <a:custGeom>
                <a:avLst/>
                <a:gdLst/>
                <a:ahLst/>
                <a:cxnLst/>
                <a:rect l="l" t="t" r="r" b="b"/>
                <a:pathLst>
                  <a:path w="1251" h="1216" extrusionOk="0">
                    <a:moveTo>
                      <a:pt x="632" y="1"/>
                    </a:moveTo>
                    <a:cubicBezTo>
                      <a:pt x="513" y="1"/>
                      <a:pt x="417" y="25"/>
                      <a:pt x="310" y="84"/>
                    </a:cubicBezTo>
                    <a:cubicBezTo>
                      <a:pt x="132" y="191"/>
                      <a:pt x="13" y="370"/>
                      <a:pt x="13" y="596"/>
                    </a:cubicBezTo>
                    <a:cubicBezTo>
                      <a:pt x="1" y="930"/>
                      <a:pt x="263" y="1215"/>
                      <a:pt x="608" y="1215"/>
                    </a:cubicBezTo>
                    <a:cubicBezTo>
                      <a:pt x="615" y="1216"/>
                      <a:pt x="623" y="1216"/>
                      <a:pt x="630" y="1216"/>
                    </a:cubicBezTo>
                    <a:cubicBezTo>
                      <a:pt x="965" y="1216"/>
                      <a:pt x="1227" y="958"/>
                      <a:pt x="1227" y="620"/>
                    </a:cubicBezTo>
                    <a:cubicBezTo>
                      <a:pt x="1251" y="346"/>
                      <a:pt x="1072" y="120"/>
                      <a:pt x="810" y="25"/>
                    </a:cubicBezTo>
                    <a:cubicBezTo>
                      <a:pt x="751" y="13"/>
                      <a:pt x="691" y="1"/>
                      <a:pt x="632"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77" name="Google Shape;4677;p41"/>
              <p:cNvSpPr/>
              <p:nvPr/>
            </p:nvSpPr>
            <p:spPr>
              <a:xfrm>
                <a:off x="6791325" y="2671300"/>
                <a:ext cx="13100" cy="12825"/>
              </a:xfrm>
              <a:custGeom>
                <a:avLst/>
                <a:gdLst/>
                <a:ahLst/>
                <a:cxnLst/>
                <a:rect l="l" t="t" r="r" b="b"/>
                <a:pathLst>
                  <a:path w="524" h="513" extrusionOk="0">
                    <a:moveTo>
                      <a:pt x="286" y="0"/>
                    </a:moveTo>
                    <a:cubicBezTo>
                      <a:pt x="155" y="0"/>
                      <a:pt x="36" y="107"/>
                      <a:pt x="24" y="238"/>
                    </a:cubicBezTo>
                    <a:cubicBezTo>
                      <a:pt x="0" y="393"/>
                      <a:pt x="107" y="512"/>
                      <a:pt x="262" y="512"/>
                    </a:cubicBezTo>
                    <a:cubicBezTo>
                      <a:pt x="393" y="512"/>
                      <a:pt x="512" y="405"/>
                      <a:pt x="524" y="274"/>
                    </a:cubicBezTo>
                    <a:cubicBezTo>
                      <a:pt x="524" y="131"/>
                      <a:pt x="417" y="12"/>
                      <a:pt x="286"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78" name="Google Shape;4678;p41"/>
              <p:cNvSpPr/>
              <p:nvPr/>
            </p:nvSpPr>
            <p:spPr>
              <a:xfrm>
                <a:off x="6636225" y="2822475"/>
                <a:ext cx="38125" cy="37275"/>
              </a:xfrm>
              <a:custGeom>
                <a:avLst/>
                <a:gdLst/>
                <a:ahLst/>
                <a:cxnLst/>
                <a:rect l="l" t="t" r="r" b="b"/>
                <a:pathLst>
                  <a:path w="1525" h="1491" extrusionOk="0">
                    <a:moveTo>
                      <a:pt x="743" y="0"/>
                    </a:moveTo>
                    <a:cubicBezTo>
                      <a:pt x="347" y="0"/>
                      <a:pt x="36" y="313"/>
                      <a:pt x="13" y="704"/>
                    </a:cubicBezTo>
                    <a:cubicBezTo>
                      <a:pt x="1" y="1121"/>
                      <a:pt x="334" y="1466"/>
                      <a:pt x="727" y="1490"/>
                    </a:cubicBezTo>
                    <a:cubicBezTo>
                      <a:pt x="734" y="1490"/>
                      <a:pt x="742" y="1490"/>
                      <a:pt x="749" y="1490"/>
                    </a:cubicBezTo>
                    <a:cubicBezTo>
                      <a:pt x="1156" y="1490"/>
                      <a:pt x="1489" y="1162"/>
                      <a:pt x="1501" y="775"/>
                    </a:cubicBezTo>
                    <a:cubicBezTo>
                      <a:pt x="1525" y="359"/>
                      <a:pt x="1191" y="13"/>
                      <a:pt x="787" y="2"/>
                    </a:cubicBezTo>
                    <a:cubicBezTo>
                      <a:pt x="772" y="1"/>
                      <a:pt x="758" y="0"/>
                      <a:pt x="743"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79" name="Google Shape;4679;p41"/>
              <p:cNvSpPr/>
              <p:nvPr/>
            </p:nvSpPr>
            <p:spPr>
              <a:xfrm>
                <a:off x="6643975" y="3504100"/>
                <a:ext cx="29200" cy="28350"/>
              </a:xfrm>
              <a:custGeom>
                <a:avLst/>
                <a:gdLst/>
                <a:ahLst/>
                <a:cxnLst/>
                <a:rect l="l" t="t" r="r" b="b"/>
                <a:pathLst>
                  <a:path w="1168" h="1134" extrusionOk="0">
                    <a:moveTo>
                      <a:pt x="557" y="0"/>
                    </a:moveTo>
                    <a:cubicBezTo>
                      <a:pt x="264" y="0"/>
                      <a:pt x="24" y="253"/>
                      <a:pt x="24" y="549"/>
                    </a:cubicBezTo>
                    <a:cubicBezTo>
                      <a:pt x="0" y="859"/>
                      <a:pt x="262" y="1133"/>
                      <a:pt x="572" y="1133"/>
                    </a:cubicBezTo>
                    <a:cubicBezTo>
                      <a:pt x="579" y="1133"/>
                      <a:pt x="586" y="1133"/>
                      <a:pt x="593" y="1133"/>
                    </a:cubicBezTo>
                    <a:cubicBezTo>
                      <a:pt x="894" y="1133"/>
                      <a:pt x="1155" y="887"/>
                      <a:pt x="1155" y="573"/>
                    </a:cubicBezTo>
                    <a:cubicBezTo>
                      <a:pt x="1167" y="264"/>
                      <a:pt x="917" y="14"/>
                      <a:pt x="596" y="2"/>
                    </a:cubicBezTo>
                    <a:cubicBezTo>
                      <a:pt x="583" y="1"/>
                      <a:pt x="570" y="0"/>
                      <a:pt x="55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80" name="Google Shape;4680;p41"/>
              <p:cNvSpPr/>
              <p:nvPr/>
            </p:nvSpPr>
            <p:spPr>
              <a:xfrm>
                <a:off x="6686550" y="3489825"/>
                <a:ext cx="33050" cy="32500"/>
              </a:xfrm>
              <a:custGeom>
                <a:avLst/>
                <a:gdLst/>
                <a:ahLst/>
                <a:cxnLst/>
                <a:rect l="l" t="t" r="r" b="b"/>
                <a:pathLst>
                  <a:path w="1322" h="1300" extrusionOk="0">
                    <a:moveTo>
                      <a:pt x="657" y="1"/>
                    </a:moveTo>
                    <a:cubicBezTo>
                      <a:pt x="310" y="1"/>
                      <a:pt x="24" y="282"/>
                      <a:pt x="12" y="632"/>
                    </a:cubicBezTo>
                    <a:cubicBezTo>
                      <a:pt x="0" y="989"/>
                      <a:pt x="286" y="1287"/>
                      <a:pt x="643" y="1299"/>
                    </a:cubicBezTo>
                    <a:cubicBezTo>
                      <a:pt x="650" y="1299"/>
                      <a:pt x="657" y="1299"/>
                      <a:pt x="664" y="1299"/>
                    </a:cubicBezTo>
                    <a:cubicBezTo>
                      <a:pt x="1012" y="1299"/>
                      <a:pt x="1298" y="1018"/>
                      <a:pt x="1310" y="668"/>
                    </a:cubicBezTo>
                    <a:cubicBezTo>
                      <a:pt x="1322" y="311"/>
                      <a:pt x="1036" y="13"/>
                      <a:pt x="679" y="1"/>
                    </a:cubicBezTo>
                    <a:cubicBezTo>
                      <a:pt x="671" y="1"/>
                      <a:pt x="664" y="1"/>
                      <a:pt x="657"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81" name="Google Shape;4681;p41"/>
              <p:cNvSpPr/>
              <p:nvPr/>
            </p:nvSpPr>
            <p:spPr>
              <a:xfrm>
                <a:off x="6731175" y="3559500"/>
                <a:ext cx="35450" cy="34550"/>
              </a:xfrm>
              <a:custGeom>
                <a:avLst/>
                <a:gdLst/>
                <a:ahLst/>
                <a:cxnLst/>
                <a:rect l="l" t="t" r="r" b="b"/>
                <a:pathLst>
                  <a:path w="1418" h="1382" extrusionOk="0">
                    <a:moveTo>
                      <a:pt x="727" y="0"/>
                    </a:moveTo>
                    <a:cubicBezTo>
                      <a:pt x="358" y="0"/>
                      <a:pt x="25" y="286"/>
                      <a:pt x="13" y="667"/>
                    </a:cubicBezTo>
                    <a:cubicBezTo>
                      <a:pt x="1" y="1036"/>
                      <a:pt x="299" y="1370"/>
                      <a:pt x="680" y="1381"/>
                    </a:cubicBezTo>
                    <a:cubicBezTo>
                      <a:pt x="687" y="1382"/>
                      <a:pt x="694" y="1382"/>
                      <a:pt x="702" y="1382"/>
                    </a:cubicBezTo>
                    <a:cubicBezTo>
                      <a:pt x="1073" y="1382"/>
                      <a:pt x="1382" y="1088"/>
                      <a:pt x="1394" y="715"/>
                    </a:cubicBezTo>
                    <a:cubicBezTo>
                      <a:pt x="1418" y="346"/>
                      <a:pt x="1120" y="12"/>
                      <a:pt x="72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82" name="Google Shape;4682;p41"/>
              <p:cNvSpPr/>
              <p:nvPr/>
            </p:nvSpPr>
            <p:spPr>
              <a:xfrm>
                <a:off x="1417125" y="3708900"/>
                <a:ext cx="320000" cy="156325"/>
              </a:xfrm>
              <a:custGeom>
                <a:avLst/>
                <a:gdLst/>
                <a:ahLst/>
                <a:cxnLst/>
                <a:rect l="l" t="t" r="r" b="b"/>
                <a:pathLst>
                  <a:path w="12800" h="6253" extrusionOk="0">
                    <a:moveTo>
                      <a:pt x="4421" y="4942"/>
                    </a:moveTo>
                    <a:cubicBezTo>
                      <a:pt x="4428" y="4942"/>
                      <a:pt x="4435" y="4942"/>
                      <a:pt x="4442" y="4942"/>
                    </a:cubicBezTo>
                    <a:cubicBezTo>
                      <a:pt x="4632" y="4942"/>
                      <a:pt x="4787" y="5109"/>
                      <a:pt x="4763" y="5300"/>
                    </a:cubicBezTo>
                    <a:cubicBezTo>
                      <a:pt x="4763" y="5494"/>
                      <a:pt x="4609" y="5634"/>
                      <a:pt x="4428" y="5634"/>
                    </a:cubicBezTo>
                    <a:cubicBezTo>
                      <a:pt x="4421" y="5634"/>
                      <a:pt x="4413" y="5633"/>
                      <a:pt x="4406" y="5633"/>
                    </a:cubicBezTo>
                    <a:cubicBezTo>
                      <a:pt x="4227" y="5621"/>
                      <a:pt x="4085" y="5466"/>
                      <a:pt x="4085" y="5276"/>
                    </a:cubicBezTo>
                    <a:cubicBezTo>
                      <a:pt x="4085" y="5092"/>
                      <a:pt x="4239" y="4942"/>
                      <a:pt x="4421" y="4942"/>
                    </a:cubicBezTo>
                    <a:close/>
                    <a:moveTo>
                      <a:pt x="9480" y="1"/>
                    </a:moveTo>
                    <a:cubicBezTo>
                      <a:pt x="8561" y="1"/>
                      <a:pt x="7511" y="172"/>
                      <a:pt x="6394" y="632"/>
                    </a:cubicBezTo>
                    <a:cubicBezTo>
                      <a:pt x="2846" y="2109"/>
                      <a:pt x="1" y="6062"/>
                      <a:pt x="1" y="6062"/>
                    </a:cubicBezTo>
                    <a:cubicBezTo>
                      <a:pt x="1" y="6062"/>
                      <a:pt x="1223" y="6252"/>
                      <a:pt x="2889" y="6252"/>
                    </a:cubicBezTo>
                    <a:cubicBezTo>
                      <a:pt x="4529" y="6252"/>
                      <a:pt x="6599" y="6068"/>
                      <a:pt x="8359" y="5335"/>
                    </a:cubicBezTo>
                    <a:cubicBezTo>
                      <a:pt x="8740" y="5169"/>
                      <a:pt x="9097" y="4990"/>
                      <a:pt x="9430" y="4799"/>
                    </a:cubicBezTo>
                    <a:cubicBezTo>
                      <a:pt x="12074" y="3204"/>
                      <a:pt x="12800" y="716"/>
                      <a:pt x="12800" y="716"/>
                    </a:cubicBezTo>
                    <a:cubicBezTo>
                      <a:pt x="12800" y="716"/>
                      <a:pt x="11514" y="25"/>
                      <a:pt x="9573" y="1"/>
                    </a:cubicBezTo>
                    <a:cubicBezTo>
                      <a:pt x="9542" y="1"/>
                      <a:pt x="9511" y="1"/>
                      <a:pt x="9480"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83" name="Google Shape;4683;p41"/>
              <p:cNvSpPr/>
              <p:nvPr/>
            </p:nvSpPr>
            <p:spPr>
              <a:xfrm>
                <a:off x="1082575" y="3344000"/>
                <a:ext cx="279500" cy="208850"/>
              </a:xfrm>
              <a:custGeom>
                <a:avLst/>
                <a:gdLst/>
                <a:ahLst/>
                <a:cxnLst/>
                <a:rect l="l" t="t" r="r" b="b"/>
                <a:pathLst>
                  <a:path w="11180" h="8354" extrusionOk="0">
                    <a:moveTo>
                      <a:pt x="0" y="0"/>
                    </a:moveTo>
                    <a:cubicBezTo>
                      <a:pt x="0" y="0"/>
                      <a:pt x="1036" y="2512"/>
                      <a:pt x="2834" y="4739"/>
                    </a:cubicBezTo>
                    <a:cubicBezTo>
                      <a:pt x="3441" y="5489"/>
                      <a:pt x="4143" y="6203"/>
                      <a:pt x="4929" y="6775"/>
                    </a:cubicBezTo>
                    <a:cubicBezTo>
                      <a:pt x="6712" y="8077"/>
                      <a:pt x="8514" y="8354"/>
                      <a:pt x="9722" y="8354"/>
                    </a:cubicBezTo>
                    <a:cubicBezTo>
                      <a:pt x="10612" y="8354"/>
                      <a:pt x="11180" y="8204"/>
                      <a:pt x="11180" y="8204"/>
                    </a:cubicBezTo>
                    <a:cubicBezTo>
                      <a:pt x="11180" y="8204"/>
                      <a:pt x="11120" y="6668"/>
                      <a:pt x="10085" y="4977"/>
                    </a:cubicBezTo>
                    <a:cubicBezTo>
                      <a:pt x="9608" y="4203"/>
                      <a:pt x="8918" y="3382"/>
                      <a:pt x="7953" y="2667"/>
                    </a:cubicBezTo>
                    <a:cubicBezTo>
                      <a:pt x="4858" y="405"/>
                      <a:pt x="0" y="0"/>
                      <a:pt x="0"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84" name="Google Shape;4684;p41"/>
              <p:cNvSpPr/>
              <p:nvPr/>
            </p:nvSpPr>
            <p:spPr>
              <a:xfrm>
                <a:off x="597975" y="3680675"/>
                <a:ext cx="382225" cy="128850"/>
              </a:xfrm>
              <a:custGeom>
                <a:avLst/>
                <a:gdLst/>
                <a:ahLst/>
                <a:cxnLst/>
                <a:rect l="l" t="t" r="r" b="b"/>
                <a:pathLst>
                  <a:path w="15289" h="5154" extrusionOk="0">
                    <a:moveTo>
                      <a:pt x="7918" y="0"/>
                    </a:moveTo>
                    <a:cubicBezTo>
                      <a:pt x="7643" y="0"/>
                      <a:pt x="7368" y="11"/>
                      <a:pt x="7097" y="35"/>
                    </a:cubicBezTo>
                    <a:cubicBezTo>
                      <a:pt x="3596" y="344"/>
                      <a:pt x="1787" y="2654"/>
                      <a:pt x="1501" y="3023"/>
                    </a:cubicBezTo>
                    <a:cubicBezTo>
                      <a:pt x="1489" y="2642"/>
                      <a:pt x="1179" y="2321"/>
                      <a:pt x="786" y="2309"/>
                    </a:cubicBezTo>
                    <a:cubicBezTo>
                      <a:pt x="779" y="2309"/>
                      <a:pt x="772" y="2309"/>
                      <a:pt x="764" y="2309"/>
                    </a:cubicBezTo>
                    <a:cubicBezTo>
                      <a:pt x="357" y="2309"/>
                      <a:pt x="24" y="2626"/>
                      <a:pt x="13" y="3035"/>
                    </a:cubicBezTo>
                    <a:cubicBezTo>
                      <a:pt x="1" y="3452"/>
                      <a:pt x="322" y="3797"/>
                      <a:pt x="739" y="3809"/>
                    </a:cubicBezTo>
                    <a:cubicBezTo>
                      <a:pt x="754" y="3810"/>
                      <a:pt x="769" y="3810"/>
                      <a:pt x="784" y="3810"/>
                    </a:cubicBezTo>
                    <a:cubicBezTo>
                      <a:pt x="1168" y="3810"/>
                      <a:pt x="1478" y="3520"/>
                      <a:pt x="1513" y="3131"/>
                    </a:cubicBezTo>
                    <a:cubicBezTo>
                      <a:pt x="1788" y="3417"/>
                      <a:pt x="3698" y="5154"/>
                      <a:pt x="6787" y="5154"/>
                    </a:cubicBezTo>
                    <a:cubicBezTo>
                      <a:pt x="7033" y="5154"/>
                      <a:pt x="7288" y="5143"/>
                      <a:pt x="7549" y="5119"/>
                    </a:cubicBezTo>
                    <a:cubicBezTo>
                      <a:pt x="11359" y="4785"/>
                      <a:pt x="15288" y="1880"/>
                      <a:pt x="15288" y="1880"/>
                    </a:cubicBezTo>
                    <a:cubicBezTo>
                      <a:pt x="15288" y="1880"/>
                      <a:pt x="11518" y="0"/>
                      <a:pt x="7918"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85" name="Google Shape;4685;p41"/>
              <p:cNvSpPr/>
              <p:nvPr/>
            </p:nvSpPr>
            <p:spPr>
              <a:xfrm>
                <a:off x="1155500" y="4167300"/>
                <a:ext cx="294400" cy="190375"/>
              </a:xfrm>
              <a:custGeom>
                <a:avLst/>
                <a:gdLst/>
                <a:ahLst/>
                <a:cxnLst/>
                <a:rect l="l" t="t" r="r" b="b"/>
                <a:pathLst>
                  <a:path w="11776" h="7615" extrusionOk="0">
                    <a:moveTo>
                      <a:pt x="11775" y="1"/>
                    </a:moveTo>
                    <a:cubicBezTo>
                      <a:pt x="11775" y="1"/>
                      <a:pt x="6894" y="37"/>
                      <a:pt x="3655" y="2061"/>
                    </a:cubicBezTo>
                    <a:cubicBezTo>
                      <a:pt x="393" y="4085"/>
                      <a:pt x="0" y="7323"/>
                      <a:pt x="0" y="7323"/>
                    </a:cubicBezTo>
                    <a:cubicBezTo>
                      <a:pt x="0" y="7323"/>
                      <a:pt x="832" y="7614"/>
                      <a:pt x="2087" y="7614"/>
                    </a:cubicBezTo>
                    <a:cubicBezTo>
                      <a:pt x="3252" y="7614"/>
                      <a:pt x="4781" y="7363"/>
                      <a:pt x="6346" y="6394"/>
                    </a:cubicBezTo>
                    <a:cubicBezTo>
                      <a:pt x="9596" y="4370"/>
                      <a:pt x="11775" y="1"/>
                      <a:pt x="11775"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86" name="Google Shape;4686;p41"/>
              <p:cNvSpPr/>
              <p:nvPr/>
            </p:nvSpPr>
            <p:spPr>
              <a:xfrm>
                <a:off x="1451050" y="4198550"/>
                <a:ext cx="22350" cy="21775"/>
              </a:xfrm>
              <a:custGeom>
                <a:avLst/>
                <a:gdLst/>
                <a:ahLst/>
                <a:cxnLst/>
                <a:rect l="l" t="t" r="r" b="b"/>
                <a:pathLst>
                  <a:path w="894" h="871" extrusionOk="0">
                    <a:moveTo>
                      <a:pt x="444" y="0"/>
                    </a:moveTo>
                    <a:cubicBezTo>
                      <a:pt x="215" y="0"/>
                      <a:pt x="13" y="187"/>
                      <a:pt x="13" y="418"/>
                    </a:cubicBezTo>
                    <a:cubicBezTo>
                      <a:pt x="1" y="656"/>
                      <a:pt x="191" y="870"/>
                      <a:pt x="430" y="870"/>
                    </a:cubicBezTo>
                    <a:cubicBezTo>
                      <a:pt x="437" y="871"/>
                      <a:pt x="444" y="871"/>
                      <a:pt x="451" y="871"/>
                    </a:cubicBezTo>
                    <a:cubicBezTo>
                      <a:pt x="680" y="871"/>
                      <a:pt x="882" y="684"/>
                      <a:pt x="882" y="453"/>
                    </a:cubicBezTo>
                    <a:cubicBezTo>
                      <a:pt x="894" y="215"/>
                      <a:pt x="703" y="1"/>
                      <a:pt x="465" y="1"/>
                    </a:cubicBezTo>
                    <a:cubicBezTo>
                      <a:pt x="458" y="1"/>
                      <a:pt x="451" y="0"/>
                      <a:pt x="444"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87" name="Google Shape;4687;p41"/>
              <p:cNvSpPr/>
              <p:nvPr/>
            </p:nvSpPr>
            <p:spPr>
              <a:xfrm>
                <a:off x="1067075" y="3997625"/>
                <a:ext cx="60750" cy="48875"/>
              </a:xfrm>
              <a:custGeom>
                <a:avLst/>
                <a:gdLst/>
                <a:ahLst/>
                <a:cxnLst/>
                <a:rect l="l" t="t" r="r" b="b"/>
                <a:pathLst>
                  <a:path w="2430" h="1955" extrusionOk="0">
                    <a:moveTo>
                      <a:pt x="1568" y="1"/>
                    </a:moveTo>
                    <a:cubicBezTo>
                      <a:pt x="1223" y="1"/>
                      <a:pt x="926" y="212"/>
                      <a:pt x="787" y="513"/>
                    </a:cubicBezTo>
                    <a:lnTo>
                      <a:pt x="763" y="513"/>
                    </a:lnTo>
                    <a:cubicBezTo>
                      <a:pt x="755" y="513"/>
                      <a:pt x="748" y="513"/>
                      <a:pt x="740" y="513"/>
                    </a:cubicBezTo>
                    <a:cubicBezTo>
                      <a:pt x="346" y="513"/>
                      <a:pt x="36" y="818"/>
                      <a:pt x="13" y="1216"/>
                    </a:cubicBezTo>
                    <a:cubicBezTo>
                      <a:pt x="1" y="1609"/>
                      <a:pt x="310" y="1942"/>
                      <a:pt x="715" y="1954"/>
                    </a:cubicBezTo>
                    <a:cubicBezTo>
                      <a:pt x="728" y="1954"/>
                      <a:pt x="740" y="1955"/>
                      <a:pt x="753" y="1955"/>
                    </a:cubicBezTo>
                    <a:cubicBezTo>
                      <a:pt x="1009" y="1955"/>
                      <a:pt x="1210" y="1839"/>
                      <a:pt x="1346" y="1668"/>
                    </a:cubicBezTo>
                    <a:cubicBezTo>
                      <a:pt x="1418" y="1692"/>
                      <a:pt x="1477" y="1704"/>
                      <a:pt x="1549" y="1704"/>
                    </a:cubicBezTo>
                    <a:cubicBezTo>
                      <a:pt x="1564" y="1705"/>
                      <a:pt x="1579" y="1705"/>
                      <a:pt x="1593" y="1705"/>
                    </a:cubicBezTo>
                    <a:cubicBezTo>
                      <a:pt x="1814" y="1705"/>
                      <a:pt x="2010" y="1623"/>
                      <a:pt x="2144" y="1478"/>
                    </a:cubicBezTo>
                    <a:cubicBezTo>
                      <a:pt x="2311" y="1335"/>
                      <a:pt x="2418" y="1120"/>
                      <a:pt x="2418" y="882"/>
                    </a:cubicBezTo>
                    <a:cubicBezTo>
                      <a:pt x="2430" y="620"/>
                      <a:pt x="2311" y="382"/>
                      <a:pt x="2120" y="216"/>
                    </a:cubicBezTo>
                    <a:cubicBezTo>
                      <a:pt x="1977" y="97"/>
                      <a:pt x="1799" y="25"/>
                      <a:pt x="1596" y="1"/>
                    </a:cubicBezTo>
                    <a:cubicBezTo>
                      <a:pt x="1587" y="1"/>
                      <a:pt x="1577" y="1"/>
                      <a:pt x="1568"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88" name="Google Shape;4688;p41"/>
              <p:cNvSpPr/>
              <p:nvPr/>
            </p:nvSpPr>
            <p:spPr>
              <a:xfrm>
                <a:off x="1148950" y="3814000"/>
                <a:ext cx="15800" cy="15500"/>
              </a:xfrm>
              <a:custGeom>
                <a:avLst/>
                <a:gdLst/>
                <a:ahLst/>
                <a:cxnLst/>
                <a:rect l="l" t="t" r="r" b="b"/>
                <a:pathLst>
                  <a:path w="632" h="620" extrusionOk="0">
                    <a:moveTo>
                      <a:pt x="334" y="0"/>
                    </a:moveTo>
                    <a:cubicBezTo>
                      <a:pt x="155" y="0"/>
                      <a:pt x="0" y="131"/>
                      <a:pt x="0" y="298"/>
                    </a:cubicBezTo>
                    <a:cubicBezTo>
                      <a:pt x="0" y="476"/>
                      <a:pt x="131" y="607"/>
                      <a:pt x="298" y="619"/>
                    </a:cubicBezTo>
                    <a:cubicBezTo>
                      <a:pt x="476" y="619"/>
                      <a:pt x="607" y="488"/>
                      <a:pt x="631" y="322"/>
                    </a:cubicBezTo>
                    <a:cubicBezTo>
                      <a:pt x="631" y="143"/>
                      <a:pt x="488" y="12"/>
                      <a:pt x="334"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89" name="Google Shape;4689;p41"/>
              <p:cNvSpPr/>
              <p:nvPr/>
            </p:nvSpPr>
            <p:spPr>
              <a:xfrm>
                <a:off x="1321275" y="4010725"/>
                <a:ext cx="33075" cy="32500"/>
              </a:xfrm>
              <a:custGeom>
                <a:avLst/>
                <a:gdLst/>
                <a:ahLst/>
                <a:cxnLst/>
                <a:rect l="l" t="t" r="r" b="b"/>
                <a:pathLst>
                  <a:path w="1323" h="1300" extrusionOk="0">
                    <a:moveTo>
                      <a:pt x="658" y="1"/>
                    </a:moveTo>
                    <a:cubicBezTo>
                      <a:pt x="310" y="1"/>
                      <a:pt x="24" y="282"/>
                      <a:pt x="13" y="632"/>
                    </a:cubicBezTo>
                    <a:cubicBezTo>
                      <a:pt x="1" y="989"/>
                      <a:pt x="287" y="1287"/>
                      <a:pt x="632" y="1299"/>
                    </a:cubicBezTo>
                    <a:cubicBezTo>
                      <a:pt x="639" y="1299"/>
                      <a:pt x="646" y="1299"/>
                      <a:pt x="653" y="1299"/>
                    </a:cubicBezTo>
                    <a:cubicBezTo>
                      <a:pt x="1001" y="1299"/>
                      <a:pt x="1287" y="1018"/>
                      <a:pt x="1311" y="668"/>
                    </a:cubicBezTo>
                    <a:cubicBezTo>
                      <a:pt x="1322" y="311"/>
                      <a:pt x="1037" y="13"/>
                      <a:pt x="680" y="1"/>
                    </a:cubicBezTo>
                    <a:cubicBezTo>
                      <a:pt x="672" y="1"/>
                      <a:pt x="665" y="1"/>
                      <a:pt x="658"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90" name="Google Shape;4690;p41"/>
              <p:cNvSpPr/>
              <p:nvPr/>
            </p:nvSpPr>
            <p:spPr>
              <a:xfrm>
                <a:off x="1228725" y="4140200"/>
                <a:ext cx="25325" cy="24775"/>
              </a:xfrm>
              <a:custGeom>
                <a:avLst/>
                <a:gdLst/>
                <a:ahLst/>
                <a:cxnLst/>
                <a:rect l="l" t="t" r="r" b="b"/>
                <a:pathLst>
                  <a:path w="1013" h="991" extrusionOk="0">
                    <a:moveTo>
                      <a:pt x="492" y="1"/>
                    </a:moveTo>
                    <a:cubicBezTo>
                      <a:pt x="238" y="1"/>
                      <a:pt x="12" y="222"/>
                      <a:pt x="12" y="478"/>
                    </a:cubicBezTo>
                    <a:cubicBezTo>
                      <a:pt x="0" y="751"/>
                      <a:pt x="214" y="990"/>
                      <a:pt x="488" y="990"/>
                    </a:cubicBezTo>
                    <a:cubicBezTo>
                      <a:pt x="495" y="990"/>
                      <a:pt x="501" y="990"/>
                      <a:pt x="508" y="990"/>
                    </a:cubicBezTo>
                    <a:cubicBezTo>
                      <a:pt x="761" y="990"/>
                      <a:pt x="977" y="769"/>
                      <a:pt x="988" y="513"/>
                    </a:cubicBezTo>
                    <a:cubicBezTo>
                      <a:pt x="1012" y="240"/>
                      <a:pt x="786" y="1"/>
                      <a:pt x="512" y="1"/>
                    </a:cubicBezTo>
                    <a:cubicBezTo>
                      <a:pt x="505" y="1"/>
                      <a:pt x="499" y="1"/>
                      <a:pt x="492"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91" name="Google Shape;4691;p41"/>
              <p:cNvSpPr/>
              <p:nvPr/>
            </p:nvSpPr>
            <p:spPr>
              <a:xfrm>
                <a:off x="1544525" y="4010450"/>
                <a:ext cx="19975" cy="19950"/>
              </a:xfrm>
              <a:custGeom>
                <a:avLst/>
                <a:gdLst/>
                <a:ahLst/>
                <a:cxnLst/>
                <a:rect l="l" t="t" r="r" b="b"/>
                <a:pathLst>
                  <a:path w="799" h="798" extrusionOk="0">
                    <a:moveTo>
                      <a:pt x="417" y="0"/>
                    </a:moveTo>
                    <a:cubicBezTo>
                      <a:pt x="191" y="0"/>
                      <a:pt x="12" y="167"/>
                      <a:pt x="1" y="381"/>
                    </a:cubicBezTo>
                    <a:cubicBezTo>
                      <a:pt x="1" y="607"/>
                      <a:pt x="167" y="786"/>
                      <a:pt x="382" y="798"/>
                    </a:cubicBezTo>
                    <a:cubicBezTo>
                      <a:pt x="608" y="798"/>
                      <a:pt x="798" y="643"/>
                      <a:pt x="798" y="417"/>
                    </a:cubicBezTo>
                    <a:cubicBezTo>
                      <a:pt x="798" y="191"/>
                      <a:pt x="643" y="12"/>
                      <a:pt x="41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92" name="Google Shape;4692;p41"/>
              <p:cNvSpPr/>
              <p:nvPr/>
            </p:nvSpPr>
            <p:spPr>
              <a:xfrm>
                <a:off x="1131375" y="4400675"/>
                <a:ext cx="13425" cy="13425"/>
              </a:xfrm>
              <a:custGeom>
                <a:avLst/>
                <a:gdLst/>
                <a:ahLst/>
                <a:cxnLst/>
                <a:rect l="l" t="t" r="r" b="b"/>
                <a:pathLst>
                  <a:path w="537" h="537" extrusionOk="0">
                    <a:moveTo>
                      <a:pt x="286" y="0"/>
                    </a:moveTo>
                    <a:cubicBezTo>
                      <a:pt x="144" y="0"/>
                      <a:pt x="24" y="107"/>
                      <a:pt x="1" y="250"/>
                    </a:cubicBezTo>
                    <a:cubicBezTo>
                      <a:pt x="1" y="405"/>
                      <a:pt x="108" y="524"/>
                      <a:pt x="263" y="536"/>
                    </a:cubicBezTo>
                    <a:cubicBezTo>
                      <a:pt x="417" y="536"/>
                      <a:pt x="536" y="417"/>
                      <a:pt x="536" y="286"/>
                    </a:cubicBezTo>
                    <a:cubicBezTo>
                      <a:pt x="536" y="131"/>
                      <a:pt x="441" y="12"/>
                      <a:pt x="286"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93" name="Google Shape;4693;p41"/>
              <p:cNvSpPr/>
              <p:nvPr/>
            </p:nvSpPr>
            <p:spPr>
              <a:xfrm>
                <a:off x="1165025" y="3847925"/>
                <a:ext cx="6550" cy="6275"/>
              </a:xfrm>
              <a:custGeom>
                <a:avLst/>
                <a:gdLst/>
                <a:ahLst/>
                <a:cxnLst/>
                <a:rect l="l" t="t" r="r" b="b"/>
                <a:pathLst>
                  <a:path w="262" h="251" extrusionOk="0">
                    <a:moveTo>
                      <a:pt x="143" y="0"/>
                    </a:moveTo>
                    <a:cubicBezTo>
                      <a:pt x="72" y="0"/>
                      <a:pt x="12" y="60"/>
                      <a:pt x="12" y="120"/>
                    </a:cubicBezTo>
                    <a:cubicBezTo>
                      <a:pt x="0" y="191"/>
                      <a:pt x="60" y="251"/>
                      <a:pt x="131" y="251"/>
                    </a:cubicBezTo>
                    <a:cubicBezTo>
                      <a:pt x="202" y="251"/>
                      <a:pt x="262" y="191"/>
                      <a:pt x="262" y="131"/>
                    </a:cubicBezTo>
                    <a:cubicBezTo>
                      <a:pt x="262" y="60"/>
                      <a:pt x="202" y="0"/>
                      <a:pt x="143"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94" name="Google Shape;4694;p41"/>
              <p:cNvSpPr/>
              <p:nvPr/>
            </p:nvSpPr>
            <p:spPr>
              <a:xfrm>
                <a:off x="2725925" y="3398475"/>
                <a:ext cx="279225" cy="208550"/>
              </a:xfrm>
              <a:custGeom>
                <a:avLst/>
                <a:gdLst/>
                <a:ahLst/>
                <a:cxnLst/>
                <a:rect l="l" t="t" r="r" b="b"/>
                <a:pathLst>
                  <a:path w="11169" h="8342" extrusionOk="0">
                    <a:moveTo>
                      <a:pt x="0" y="0"/>
                    </a:moveTo>
                    <a:cubicBezTo>
                      <a:pt x="0" y="0"/>
                      <a:pt x="1024" y="2512"/>
                      <a:pt x="2822" y="4727"/>
                    </a:cubicBezTo>
                    <a:cubicBezTo>
                      <a:pt x="3429" y="5489"/>
                      <a:pt x="4132" y="6203"/>
                      <a:pt x="4918" y="6763"/>
                    </a:cubicBezTo>
                    <a:cubicBezTo>
                      <a:pt x="6693" y="8065"/>
                      <a:pt x="8496" y="8342"/>
                      <a:pt x="9707" y="8342"/>
                    </a:cubicBezTo>
                    <a:cubicBezTo>
                      <a:pt x="10598" y="8342"/>
                      <a:pt x="11169" y="8192"/>
                      <a:pt x="11169" y="8192"/>
                    </a:cubicBezTo>
                    <a:cubicBezTo>
                      <a:pt x="11169" y="8192"/>
                      <a:pt x="11097" y="6668"/>
                      <a:pt x="10073" y="4965"/>
                    </a:cubicBezTo>
                    <a:cubicBezTo>
                      <a:pt x="9597" y="4191"/>
                      <a:pt x="8906" y="3370"/>
                      <a:pt x="7942" y="2655"/>
                    </a:cubicBezTo>
                    <a:cubicBezTo>
                      <a:pt x="4846" y="393"/>
                      <a:pt x="1" y="0"/>
                      <a:pt x="0"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95" name="Google Shape;4695;p41"/>
              <p:cNvSpPr/>
              <p:nvPr/>
            </p:nvSpPr>
            <p:spPr>
              <a:xfrm>
                <a:off x="2240750" y="3734600"/>
                <a:ext cx="381900" cy="128800"/>
              </a:xfrm>
              <a:custGeom>
                <a:avLst/>
                <a:gdLst/>
                <a:ahLst/>
                <a:cxnLst/>
                <a:rect l="l" t="t" r="r" b="b"/>
                <a:pathLst>
                  <a:path w="15276" h="5152" extrusionOk="0">
                    <a:moveTo>
                      <a:pt x="7894" y="0"/>
                    </a:moveTo>
                    <a:cubicBezTo>
                      <a:pt x="7627" y="0"/>
                      <a:pt x="7360" y="11"/>
                      <a:pt x="7096" y="33"/>
                    </a:cubicBezTo>
                    <a:cubicBezTo>
                      <a:pt x="3596" y="342"/>
                      <a:pt x="1786" y="2652"/>
                      <a:pt x="1500" y="3021"/>
                    </a:cubicBezTo>
                    <a:cubicBezTo>
                      <a:pt x="1489" y="2640"/>
                      <a:pt x="1167" y="2331"/>
                      <a:pt x="786" y="2307"/>
                    </a:cubicBezTo>
                    <a:cubicBezTo>
                      <a:pt x="779" y="2307"/>
                      <a:pt x="772" y="2307"/>
                      <a:pt x="764" y="2307"/>
                    </a:cubicBezTo>
                    <a:cubicBezTo>
                      <a:pt x="357" y="2307"/>
                      <a:pt x="24" y="2636"/>
                      <a:pt x="12" y="3045"/>
                    </a:cubicBezTo>
                    <a:cubicBezTo>
                      <a:pt x="0" y="3474"/>
                      <a:pt x="322" y="3819"/>
                      <a:pt x="727" y="3831"/>
                    </a:cubicBezTo>
                    <a:cubicBezTo>
                      <a:pt x="734" y="3831"/>
                      <a:pt x="742" y="3831"/>
                      <a:pt x="750" y="3831"/>
                    </a:cubicBezTo>
                    <a:cubicBezTo>
                      <a:pt x="1144" y="3831"/>
                      <a:pt x="1454" y="3537"/>
                      <a:pt x="1500" y="3140"/>
                    </a:cubicBezTo>
                    <a:cubicBezTo>
                      <a:pt x="1787" y="3416"/>
                      <a:pt x="3697" y="5152"/>
                      <a:pt x="6777" y="5152"/>
                    </a:cubicBezTo>
                    <a:cubicBezTo>
                      <a:pt x="7023" y="5152"/>
                      <a:pt x="7276" y="5141"/>
                      <a:pt x="7537" y="5117"/>
                    </a:cubicBezTo>
                    <a:cubicBezTo>
                      <a:pt x="11347" y="4784"/>
                      <a:pt x="15276" y="1878"/>
                      <a:pt x="15276" y="1878"/>
                    </a:cubicBezTo>
                    <a:cubicBezTo>
                      <a:pt x="15276" y="1878"/>
                      <a:pt x="11499" y="0"/>
                      <a:pt x="7894"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96" name="Google Shape;4696;p41"/>
              <p:cNvSpPr/>
              <p:nvPr/>
            </p:nvSpPr>
            <p:spPr>
              <a:xfrm>
                <a:off x="1757050" y="4155650"/>
                <a:ext cx="317625" cy="159200"/>
              </a:xfrm>
              <a:custGeom>
                <a:avLst/>
                <a:gdLst/>
                <a:ahLst/>
                <a:cxnLst/>
                <a:rect l="l" t="t" r="r" b="b"/>
                <a:pathLst>
                  <a:path w="12705" h="6368" extrusionOk="0">
                    <a:moveTo>
                      <a:pt x="10173" y="0"/>
                    </a:moveTo>
                    <a:cubicBezTo>
                      <a:pt x="8483" y="0"/>
                      <a:pt x="6237" y="190"/>
                      <a:pt x="4370" y="1003"/>
                    </a:cubicBezTo>
                    <a:cubicBezTo>
                      <a:pt x="858" y="2539"/>
                      <a:pt x="1" y="5694"/>
                      <a:pt x="1" y="5694"/>
                    </a:cubicBezTo>
                    <a:cubicBezTo>
                      <a:pt x="1" y="5694"/>
                      <a:pt x="1280" y="6367"/>
                      <a:pt x="3170" y="6367"/>
                    </a:cubicBezTo>
                    <a:cubicBezTo>
                      <a:pt x="4122" y="6367"/>
                      <a:pt x="5229" y="6196"/>
                      <a:pt x="6406" y="5682"/>
                    </a:cubicBezTo>
                    <a:cubicBezTo>
                      <a:pt x="9919" y="4146"/>
                      <a:pt x="12705" y="145"/>
                      <a:pt x="12705" y="145"/>
                    </a:cubicBezTo>
                    <a:cubicBezTo>
                      <a:pt x="12705" y="145"/>
                      <a:pt x="11652" y="0"/>
                      <a:pt x="10173"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97" name="Google Shape;4697;p41"/>
              <p:cNvSpPr/>
              <p:nvPr/>
            </p:nvSpPr>
            <p:spPr>
              <a:xfrm>
                <a:off x="2798250" y="4221775"/>
                <a:ext cx="294700" cy="190325"/>
              </a:xfrm>
              <a:custGeom>
                <a:avLst/>
                <a:gdLst/>
                <a:ahLst/>
                <a:cxnLst/>
                <a:rect l="l" t="t" r="r" b="b"/>
                <a:pathLst>
                  <a:path w="11788" h="7613" extrusionOk="0">
                    <a:moveTo>
                      <a:pt x="11788" y="1"/>
                    </a:moveTo>
                    <a:lnTo>
                      <a:pt x="11788" y="1"/>
                    </a:lnTo>
                    <a:cubicBezTo>
                      <a:pt x="11788" y="1"/>
                      <a:pt x="6894" y="25"/>
                      <a:pt x="3656" y="2049"/>
                    </a:cubicBezTo>
                    <a:cubicBezTo>
                      <a:pt x="394" y="4073"/>
                      <a:pt x="1" y="7323"/>
                      <a:pt x="1" y="7323"/>
                    </a:cubicBezTo>
                    <a:cubicBezTo>
                      <a:pt x="1" y="7323"/>
                      <a:pt x="828" y="7613"/>
                      <a:pt x="2077" y="7613"/>
                    </a:cubicBezTo>
                    <a:cubicBezTo>
                      <a:pt x="3243" y="7613"/>
                      <a:pt x="4777" y="7360"/>
                      <a:pt x="6347" y="6382"/>
                    </a:cubicBezTo>
                    <a:cubicBezTo>
                      <a:pt x="9609" y="4358"/>
                      <a:pt x="11788" y="1"/>
                      <a:pt x="11788"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98" name="Google Shape;4698;p41"/>
              <p:cNvSpPr/>
              <p:nvPr/>
            </p:nvSpPr>
            <p:spPr>
              <a:xfrm>
                <a:off x="1617750" y="4404825"/>
                <a:ext cx="26225" cy="26525"/>
              </a:xfrm>
              <a:custGeom>
                <a:avLst/>
                <a:gdLst/>
                <a:ahLst/>
                <a:cxnLst/>
                <a:rect l="l" t="t" r="r" b="b"/>
                <a:pathLst>
                  <a:path w="1049" h="1061" extrusionOk="0">
                    <a:moveTo>
                      <a:pt x="516" y="1"/>
                    </a:moveTo>
                    <a:cubicBezTo>
                      <a:pt x="239" y="1"/>
                      <a:pt x="0" y="234"/>
                      <a:pt x="0" y="501"/>
                    </a:cubicBezTo>
                    <a:cubicBezTo>
                      <a:pt x="0" y="692"/>
                      <a:pt x="108" y="858"/>
                      <a:pt x="251" y="965"/>
                    </a:cubicBezTo>
                    <a:cubicBezTo>
                      <a:pt x="334" y="1013"/>
                      <a:pt x="417" y="1061"/>
                      <a:pt x="512" y="1061"/>
                    </a:cubicBezTo>
                    <a:cubicBezTo>
                      <a:pt x="536" y="1061"/>
                      <a:pt x="584" y="1037"/>
                      <a:pt x="608" y="1037"/>
                    </a:cubicBezTo>
                    <a:cubicBezTo>
                      <a:pt x="846" y="1001"/>
                      <a:pt x="1036" y="799"/>
                      <a:pt x="1036" y="549"/>
                    </a:cubicBezTo>
                    <a:cubicBezTo>
                      <a:pt x="1048" y="311"/>
                      <a:pt x="893" y="120"/>
                      <a:pt x="703" y="49"/>
                    </a:cubicBezTo>
                    <a:cubicBezTo>
                      <a:pt x="691" y="49"/>
                      <a:pt x="655" y="25"/>
                      <a:pt x="643" y="25"/>
                    </a:cubicBezTo>
                    <a:cubicBezTo>
                      <a:pt x="608" y="13"/>
                      <a:pt x="584" y="1"/>
                      <a:pt x="536" y="1"/>
                    </a:cubicBezTo>
                    <a:cubicBezTo>
                      <a:pt x="529" y="1"/>
                      <a:pt x="523" y="1"/>
                      <a:pt x="51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99" name="Google Shape;4699;p41"/>
              <p:cNvSpPr/>
              <p:nvPr/>
            </p:nvSpPr>
            <p:spPr>
              <a:xfrm>
                <a:off x="3093825" y="4253025"/>
                <a:ext cx="22350" cy="21500"/>
              </a:xfrm>
              <a:custGeom>
                <a:avLst/>
                <a:gdLst/>
                <a:ahLst/>
                <a:cxnLst/>
                <a:rect l="l" t="t" r="r" b="b"/>
                <a:pathLst>
                  <a:path w="894" h="860" extrusionOk="0">
                    <a:moveTo>
                      <a:pt x="444" y="0"/>
                    </a:moveTo>
                    <a:cubicBezTo>
                      <a:pt x="214" y="0"/>
                      <a:pt x="12" y="187"/>
                      <a:pt x="12" y="418"/>
                    </a:cubicBezTo>
                    <a:cubicBezTo>
                      <a:pt x="1" y="656"/>
                      <a:pt x="191" y="858"/>
                      <a:pt x="429" y="858"/>
                    </a:cubicBezTo>
                    <a:cubicBezTo>
                      <a:pt x="442" y="859"/>
                      <a:pt x="455" y="860"/>
                      <a:pt x="467" y="860"/>
                    </a:cubicBezTo>
                    <a:cubicBezTo>
                      <a:pt x="690" y="860"/>
                      <a:pt x="882" y="667"/>
                      <a:pt x="882" y="441"/>
                    </a:cubicBezTo>
                    <a:cubicBezTo>
                      <a:pt x="894" y="203"/>
                      <a:pt x="703" y="1"/>
                      <a:pt x="465" y="1"/>
                    </a:cubicBezTo>
                    <a:cubicBezTo>
                      <a:pt x="458" y="0"/>
                      <a:pt x="451" y="0"/>
                      <a:pt x="444"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00" name="Google Shape;4700;p41"/>
              <p:cNvSpPr/>
              <p:nvPr/>
            </p:nvSpPr>
            <p:spPr>
              <a:xfrm>
                <a:off x="2709850" y="4052100"/>
                <a:ext cx="60750" cy="48875"/>
              </a:xfrm>
              <a:custGeom>
                <a:avLst/>
                <a:gdLst/>
                <a:ahLst/>
                <a:cxnLst/>
                <a:rect l="l" t="t" r="r" b="b"/>
                <a:pathLst>
                  <a:path w="2430" h="1955" extrusionOk="0">
                    <a:moveTo>
                      <a:pt x="1566" y="1"/>
                    </a:moveTo>
                    <a:cubicBezTo>
                      <a:pt x="1221" y="1"/>
                      <a:pt x="914" y="200"/>
                      <a:pt x="786" y="501"/>
                    </a:cubicBezTo>
                    <a:lnTo>
                      <a:pt x="763" y="501"/>
                    </a:lnTo>
                    <a:cubicBezTo>
                      <a:pt x="755" y="501"/>
                      <a:pt x="747" y="501"/>
                      <a:pt x="740" y="501"/>
                    </a:cubicBezTo>
                    <a:cubicBezTo>
                      <a:pt x="345" y="501"/>
                      <a:pt x="24" y="806"/>
                      <a:pt x="12" y="1204"/>
                    </a:cubicBezTo>
                    <a:cubicBezTo>
                      <a:pt x="1" y="1608"/>
                      <a:pt x="310" y="1930"/>
                      <a:pt x="715" y="1954"/>
                    </a:cubicBezTo>
                    <a:cubicBezTo>
                      <a:pt x="726" y="1954"/>
                      <a:pt x="738" y="1955"/>
                      <a:pt x="749" y="1955"/>
                    </a:cubicBezTo>
                    <a:cubicBezTo>
                      <a:pt x="985" y="1955"/>
                      <a:pt x="1197" y="1838"/>
                      <a:pt x="1322" y="1656"/>
                    </a:cubicBezTo>
                    <a:cubicBezTo>
                      <a:pt x="1394" y="1668"/>
                      <a:pt x="1453" y="1680"/>
                      <a:pt x="1536" y="1680"/>
                    </a:cubicBezTo>
                    <a:cubicBezTo>
                      <a:pt x="1551" y="1681"/>
                      <a:pt x="1566" y="1681"/>
                      <a:pt x="1581" y="1681"/>
                    </a:cubicBezTo>
                    <a:cubicBezTo>
                      <a:pt x="1800" y="1681"/>
                      <a:pt x="1987" y="1599"/>
                      <a:pt x="2132" y="1454"/>
                    </a:cubicBezTo>
                    <a:cubicBezTo>
                      <a:pt x="2287" y="1311"/>
                      <a:pt x="2394" y="1097"/>
                      <a:pt x="2394" y="858"/>
                    </a:cubicBezTo>
                    <a:cubicBezTo>
                      <a:pt x="2429" y="608"/>
                      <a:pt x="2310" y="370"/>
                      <a:pt x="2108" y="204"/>
                    </a:cubicBezTo>
                    <a:cubicBezTo>
                      <a:pt x="1977" y="84"/>
                      <a:pt x="1798" y="13"/>
                      <a:pt x="1596" y="1"/>
                    </a:cubicBezTo>
                    <a:cubicBezTo>
                      <a:pt x="1586" y="1"/>
                      <a:pt x="1576" y="1"/>
                      <a:pt x="156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01" name="Google Shape;4701;p41"/>
              <p:cNvSpPr/>
              <p:nvPr/>
            </p:nvSpPr>
            <p:spPr>
              <a:xfrm>
                <a:off x="2791700" y="3868175"/>
                <a:ext cx="15500" cy="15800"/>
              </a:xfrm>
              <a:custGeom>
                <a:avLst/>
                <a:gdLst/>
                <a:ahLst/>
                <a:cxnLst/>
                <a:rect l="l" t="t" r="r" b="b"/>
                <a:pathLst>
                  <a:path w="620" h="632" extrusionOk="0">
                    <a:moveTo>
                      <a:pt x="322" y="0"/>
                    </a:moveTo>
                    <a:cubicBezTo>
                      <a:pt x="144" y="0"/>
                      <a:pt x="1" y="143"/>
                      <a:pt x="1" y="298"/>
                    </a:cubicBezTo>
                    <a:cubicBezTo>
                      <a:pt x="1" y="476"/>
                      <a:pt x="132" y="619"/>
                      <a:pt x="298" y="631"/>
                    </a:cubicBezTo>
                    <a:cubicBezTo>
                      <a:pt x="477" y="631"/>
                      <a:pt x="608" y="500"/>
                      <a:pt x="620" y="333"/>
                    </a:cubicBezTo>
                    <a:cubicBezTo>
                      <a:pt x="620" y="155"/>
                      <a:pt x="489" y="24"/>
                      <a:pt x="322"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02" name="Google Shape;4702;p41"/>
              <p:cNvSpPr/>
              <p:nvPr/>
            </p:nvSpPr>
            <p:spPr>
              <a:xfrm>
                <a:off x="2963750" y="4064600"/>
                <a:ext cx="33375" cy="32500"/>
              </a:xfrm>
              <a:custGeom>
                <a:avLst/>
                <a:gdLst/>
                <a:ahLst/>
                <a:cxnLst/>
                <a:rect l="l" t="t" r="r" b="b"/>
                <a:pathLst>
                  <a:path w="1335" h="1300" extrusionOk="0">
                    <a:moveTo>
                      <a:pt x="670" y="1"/>
                    </a:moveTo>
                    <a:cubicBezTo>
                      <a:pt x="322" y="1"/>
                      <a:pt x="36" y="282"/>
                      <a:pt x="24" y="632"/>
                    </a:cubicBezTo>
                    <a:cubicBezTo>
                      <a:pt x="1" y="989"/>
                      <a:pt x="286" y="1287"/>
                      <a:pt x="643" y="1299"/>
                    </a:cubicBezTo>
                    <a:cubicBezTo>
                      <a:pt x="651" y="1299"/>
                      <a:pt x="658" y="1299"/>
                      <a:pt x="666" y="1299"/>
                    </a:cubicBezTo>
                    <a:cubicBezTo>
                      <a:pt x="1014" y="1299"/>
                      <a:pt x="1322" y="1030"/>
                      <a:pt x="1322" y="680"/>
                    </a:cubicBezTo>
                    <a:cubicBezTo>
                      <a:pt x="1334" y="323"/>
                      <a:pt x="1048" y="25"/>
                      <a:pt x="691" y="1"/>
                    </a:cubicBezTo>
                    <a:cubicBezTo>
                      <a:pt x="684" y="1"/>
                      <a:pt x="677" y="1"/>
                      <a:pt x="670"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03" name="Google Shape;4703;p41"/>
              <p:cNvSpPr/>
              <p:nvPr/>
            </p:nvSpPr>
            <p:spPr>
              <a:xfrm>
                <a:off x="2871175" y="4194650"/>
                <a:ext cx="25325" cy="24475"/>
              </a:xfrm>
              <a:custGeom>
                <a:avLst/>
                <a:gdLst/>
                <a:ahLst/>
                <a:cxnLst/>
                <a:rect l="l" t="t" r="r" b="b"/>
                <a:pathLst>
                  <a:path w="1013" h="979" extrusionOk="0">
                    <a:moveTo>
                      <a:pt x="487" y="0"/>
                    </a:moveTo>
                    <a:cubicBezTo>
                      <a:pt x="240" y="0"/>
                      <a:pt x="25" y="218"/>
                      <a:pt x="25" y="478"/>
                    </a:cubicBezTo>
                    <a:cubicBezTo>
                      <a:pt x="1" y="740"/>
                      <a:pt x="227" y="979"/>
                      <a:pt x="501" y="979"/>
                    </a:cubicBezTo>
                    <a:cubicBezTo>
                      <a:pt x="763" y="979"/>
                      <a:pt x="989" y="776"/>
                      <a:pt x="1001" y="502"/>
                    </a:cubicBezTo>
                    <a:cubicBezTo>
                      <a:pt x="1013" y="240"/>
                      <a:pt x="798" y="2"/>
                      <a:pt x="525" y="2"/>
                    </a:cubicBezTo>
                    <a:cubicBezTo>
                      <a:pt x="512" y="1"/>
                      <a:pt x="499" y="0"/>
                      <a:pt x="48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04" name="Google Shape;4704;p41"/>
              <p:cNvSpPr/>
              <p:nvPr/>
            </p:nvSpPr>
            <p:spPr>
              <a:xfrm>
                <a:off x="3187600" y="4064625"/>
                <a:ext cx="19950" cy="20250"/>
              </a:xfrm>
              <a:custGeom>
                <a:avLst/>
                <a:gdLst/>
                <a:ahLst/>
                <a:cxnLst/>
                <a:rect l="l" t="t" r="r" b="b"/>
                <a:pathLst>
                  <a:path w="798" h="810" extrusionOk="0">
                    <a:moveTo>
                      <a:pt x="417" y="0"/>
                    </a:moveTo>
                    <a:cubicBezTo>
                      <a:pt x="179" y="0"/>
                      <a:pt x="0" y="167"/>
                      <a:pt x="0" y="393"/>
                    </a:cubicBezTo>
                    <a:cubicBezTo>
                      <a:pt x="0" y="619"/>
                      <a:pt x="167" y="798"/>
                      <a:pt x="381" y="810"/>
                    </a:cubicBezTo>
                    <a:cubicBezTo>
                      <a:pt x="607" y="810"/>
                      <a:pt x="786" y="643"/>
                      <a:pt x="798" y="417"/>
                    </a:cubicBezTo>
                    <a:cubicBezTo>
                      <a:pt x="798" y="203"/>
                      <a:pt x="643" y="12"/>
                      <a:pt x="41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05" name="Google Shape;4705;p41"/>
              <p:cNvSpPr/>
              <p:nvPr/>
            </p:nvSpPr>
            <p:spPr>
              <a:xfrm>
                <a:off x="2774150" y="4455075"/>
                <a:ext cx="13425" cy="13475"/>
              </a:xfrm>
              <a:custGeom>
                <a:avLst/>
                <a:gdLst/>
                <a:ahLst/>
                <a:cxnLst/>
                <a:rect l="l" t="t" r="r" b="b"/>
                <a:pathLst>
                  <a:path w="537" h="539" extrusionOk="0">
                    <a:moveTo>
                      <a:pt x="247" y="0"/>
                    </a:moveTo>
                    <a:cubicBezTo>
                      <a:pt x="112" y="0"/>
                      <a:pt x="11" y="112"/>
                      <a:pt x="0" y="253"/>
                    </a:cubicBezTo>
                    <a:cubicBezTo>
                      <a:pt x="0" y="396"/>
                      <a:pt x="107" y="515"/>
                      <a:pt x="250" y="539"/>
                    </a:cubicBezTo>
                    <a:cubicBezTo>
                      <a:pt x="405" y="539"/>
                      <a:pt x="524" y="432"/>
                      <a:pt x="536" y="277"/>
                    </a:cubicBezTo>
                    <a:cubicBezTo>
                      <a:pt x="536" y="134"/>
                      <a:pt x="429" y="15"/>
                      <a:pt x="286" y="3"/>
                    </a:cubicBezTo>
                    <a:cubicBezTo>
                      <a:pt x="273" y="1"/>
                      <a:pt x="260" y="0"/>
                      <a:pt x="24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06" name="Google Shape;4706;p41"/>
              <p:cNvSpPr/>
              <p:nvPr/>
            </p:nvSpPr>
            <p:spPr>
              <a:xfrm>
                <a:off x="2807775" y="3902100"/>
                <a:ext cx="6275" cy="6275"/>
              </a:xfrm>
              <a:custGeom>
                <a:avLst/>
                <a:gdLst/>
                <a:ahLst/>
                <a:cxnLst/>
                <a:rect l="l" t="t" r="r" b="b"/>
                <a:pathLst>
                  <a:path w="251" h="251" extrusionOk="0">
                    <a:moveTo>
                      <a:pt x="132" y="0"/>
                    </a:moveTo>
                    <a:cubicBezTo>
                      <a:pt x="60" y="0"/>
                      <a:pt x="1" y="60"/>
                      <a:pt x="1" y="119"/>
                    </a:cubicBezTo>
                    <a:cubicBezTo>
                      <a:pt x="1" y="191"/>
                      <a:pt x="60" y="250"/>
                      <a:pt x="120" y="250"/>
                    </a:cubicBezTo>
                    <a:cubicBezTo>
                      <a:pt x="191" y="250"/>
                      <a:pt x="251" y="191"/>
                      <a:pt x="251" y="131"/>
                    </a:cubicBezTo>
                    <a:cubicBezTo>
                      <a:pt x="251" y="60"/>
                      <a:pt x="191" y="0"/>
                      <a:pt x="132"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07" name="Google Shape;4707;p41"/>
              <p:cNvSpPr/>
              <p:nvPr/>
            </p:nvSpPr>
            <p:spPr>
              <a:xfrm>
                <a:off x="1848425" y="3701175"/>
                <a:ext cx="31275" cy="30700"/>
              </a:xfrm>
              <a:custGeom>
                <a:avLst/>
                <a:gdLst/>
                <a:ahLst/>
                <a:cxnLst/>
                <a:rect l="l" t="t" r="r" b="b"/>
                <a:pathLst>
                  <a:path w="1251" h="1228" extrusionOk="0">
                    <a:moveTo>
                      <a:pt x="644" y="1"/>
                    </a:moveTo>
                    <a:cubicBezTo>
                      <a:pt x="525" y="1"/>
                      <a:pt x="406" y="36"/>
                      <a:pt x="310" y="96"/>
                    </a:cubicBezTo>
                    <a:cubicBezTo>
                      <a:pt x="132" y="191"/>
                      <a:pt x="13" y="370"/>
                      <a:pt x="13" y="596"/>
                    </a:cubicBezTo>
                    <a:cubicBezTo>
                      <a:pt x="1" y="941"/>
                      <a:pt x="275" y="1227"/>
                      <a:pt x="608" y="1227"/>
                    </a:cubicBezTo>
                    <a:cubicBezTo>
                      <a:pt x="941" y="1227"/>
                      <a:pt x="1227" y="965"/>
                      <a:pt x="1239" y="632"/>
                    </a:cubicBezTo>
                    <a:cubicBezTo>
                      <a:pt x="1251" y="358"/>
                      <a:pt x="1072" y="120"/>
                      <a:pt x="822" y="36"/>
                    </a:cubicBezTo>
                    <a:cubicBezTo>
                      <a:pt x="763" y="13"/>
                      <a:pt x="703" y="1"/>
                      <a:pt x="644"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08" name="Google Shape;4708;p41"/>
              <p:cNvSpPr/>
              <p:nvPr/>
            </p:nvSpPr>
            <p:spPr>
              <a:xfrm>
                <a:off x="1809450" y="4151525"/>
                <a:ext cx="12525" cy="12525"/>
              </a:xfrm>
              <a:custGeom>
                <a:avLst/>
                <a:gdLst/>
                <a:ahLst/>
                <a:cxnLst/>
                <a:rect l="l" t="t" r="r" b="b"/>
                <a:pathLst>
                  <a:path w="501" h="501" extrusionOk="0">
                    <a:moveTo>
                      <a:pt x="262" y="1"/>
                    </a:moveTo>
                    <a:cubicBezTo>
                      <a:pt x="131" y="1"/>
                      <a:pt x="12" y="96"/>
                      <a:pt x="0" y="239"/>
                    </a:cubicBezTo>
                    <a:cubicBezTo>
                      <a:pt x="0" y="382"/>
                      <a:pt x="107" y="489"/>
                      <a:pt x="238" y="501"/>
                    </a:cubicBezTo>
                    <a:cubicBezTo>
                      <a:pt x="369" y="501"/>
                      <a:pt x="488" y="394"/>
                      <a:pt x="500" y="263"/>
                    </a:cubicBezTo>
                    <a:cubicBezTo>
                      <a:pt x="500" y="132"/>
                      <a:pt x="405" y="13"/>
                      <a:pt x="262"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09" name="Google Shape;4709;p41"/>
              <p:cNvSpPr/>
              <p:nvPr/>
            </p:nvSpPr>
            <p:spPr>
              <a:xfrm>
                <a:off x="2089825" y="4395900"/>
                <a:ext cx="31000" cy="30100"/>
              </a:xfrm>
              <a:custGeom>
                <a:avLst/>
                <a:gdLst/>
                <a:ahLst/>
                <a:cxnLst/>
                <a:rect l="l" t="t" r="r" b="b"/>
                <a:pathLst>
                  <a:path w="1240" h="1204" extrusionOk="0">
                    <a:moveTo>
                      <a:pt x="621" y="0"/>
                    </a:moveTo>
                    <a:cubicBezTo>
                      <a:pt x="287" y="0"/>
                      <a:pt x="36" y="258"/>
                      <a:pt x="25" y="584"/>
                    </a:cubicBezTo>
                    <a:cubicBezTo>
                      <a:pt x="1" y="906"/>
                      <a:pt x="275" y="1191"/>
                      <a:pt x="596" y="1203"/>
                    </a:cubicBezTo>
                    <a:cubicBezTo>
                      <a:pt x="603" y="1204"/>
                      <a:pt x="611" y="1204"/>
                      <a:pt x="618" y="1204"/>
                    </a:cubicBezTo>
                    <a:cubicBezTo>
                      <a:pt x="942" y="1204"/>
                      <a:pt x="1215" y="946"/>
                      <a:pt x="1227" y="620"/>
                    </a:cubicBezTo>
                    <a:cubicBezTo>
                      <a:pt x="1239" y="298"/>
                      <a:pt x="977" y="13"/>
                      <a:pt x="644" y="1"/>
                    </a:cubicBezTo>
                    <a:cubicBezTo>
                      <a:pt x="636" y="1"/>
                      <a:pt x="629" y="0"/>
                      <a:pt x="621"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10" name="Google Shape;4710;p41"/>
              <p:cNvSpPr/>
              <p:nvPr/>
            </p:nvSpPr>
            <p:spPr>
              <a:xfrm>
                <a:off x="2062450" y="4471475"/>
                <a:ext cx="25625" cy="24800"/>
              </a:xfrm>
              <a:custGeom>
                <a:avLst/>
                <a:gdLst/>
                <a:ahLst/>
                <a:cxnLst/>
                <a:rect l="l" t="t" r="r" b="b"/>
                <a:pathLst>
                  <a:path w="1025" h="992" extrusionOk="0">
                    <a:moveTo>
                      <a:pt x="495" y="0"/>
                    </a:moveTo>
                    <a:cubicBezTo>
                      <a:pt x="229" y="0"/>
                      <a:pt x="24" y="218"/>
                      <a:pt x="12" y="478"/>
                    </a:cubicBezTo>
                    <a:cubicBezTo>
                      <a:pt x="0" y="752"/>
                      <a:pt x="227" y="978"/>
                      <a:pt x="489" y="990"/>
                    </a:cubicBezTo>
                    <a:cubicBezTo>
                      <a:pt x="502" y="991"/>
                      <a:pt x="516" y="992"/>
                      <a:pt x="530" y="992"/>
                    </a:cubicBezTo>
                    <a:cubicBezTo>
                      <a:pt x="796" y="992"/>
                      <a:pt x="1001" y="775"/>
                      <a:pt x="1012" y="514"/>
                    </a:cubicBezTo>
                    <a:cubicBezTo>
                      <a:pt x="1024" y="240"/>
                      <a:pt x="798" y="14"/>
                      <a:pt x="536" y="2"/>
                    </a:cubicBezTo>
                    <a:cubicBezTo>
                      <a:pt x="522" y="1"/>
                      <a:pt x="509" y="0"/>
                      <a:pt x="495"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11" name="Google Shape;4711;p41"/>
              <p:cNvSpPr/>
              <p:nvPr/>
            </p:nvSpPr>
            <p:spPr>
              <a:xfrm>
                <a:off x="1654350" y="4302425"/>
                <a:ext cx="37850" cy="37250"/>
              </a:xfrm>
              <a:custGeom>
                <a:avLst/>
                <a:gdLst/>
                <a:ahLst/>
                <a:cxnLst/>
                <a:rect l="l" t="t" r="r" b="b"/>
                <a:pathLst>
                  <a:path w="1514" h="1490" extrusionOk="0">
                    <a:moveTo>
                      <a:pt x="743" y="0"/>
                    </a:moveTo>
                    <a:cubicBezTo>
                      <a:pt x="346" y="0"/>
                      <a:pt x="24" y="313"/>
                      <a:pt x="13" y="716"/>
                    </a:cubicBezTo>
                    <a:cubicBezTo>
                      <a:pt x="1" y="1132"/>
                      <a:pt x="322" y="1478"/>
                      <a:pt x="727" y="1490"/>
                    </a:cubicBezTo>
                    <a:cubicBezTo>
                      <a:pt x="735" y="1490"/>
                      <a:pt x="742" y="1490"/>
                      <a:pt x="750" y="1490"/>
                    </a:cubicBezTo>
                    <a:cubicBezTo>
                      <a:pt x="1156" y="1490"/>
                      <a:pt x="1489" y="1173"/>
                      <a:pt x="1501" y="775"/>
                    </a:cubicBezTo>
                    <a:cubicBezTo>
                      <a:pt x="1513" y="358"/>
                      <a:pt x="1192" y="13"/>
                      <a:pt x="787" y="1"/>
                    </a:cubicBezTo>
                    <a:cubicBezTo>
                      <a:pt x="772" y="0"/>
                      <a:pt x="758" y="0"/>
                      <a:pt x="743"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12" name="Google Shape;4712;p41"/>
              <p:cNvSpPr/>
              <p:nvPr/>
            </p:nvSpPr>
            <p:spPr>
              <a:xfrm>
                <a:off x="3059900" y="3763025"/>
                <a:ext cx="320000" cy="156225"/>
              </a:xfrm>
              <a:custGeom>
                <a:avLst/>
                <a:gdLst/>
                <a:ahLst/>
                <a:cxnLst/>
                <a:rect l="l" t="t" r="r" b="b"/>
                <a:pathLst>
                  <a:path w="12800" h="6249" extrusionOk="0">
                    <a:moveTo>
                      <a:pt x="4400" y="4942"/>
                    </a:moveTo>
                    <a:cubicBezTo>
                      <a:pt x="4414" y="4942"/>
                      <a:pt x="4427" y="4943"/>
                      <a:pt x="4441" y="4944"/>
                    </a:cubicBezTo>
                    <a:cubicBezTo>
                      <a:pt x="4620" y="4956"/>
                      <a:pt x="4763" y="5123"/>
                      <a:pt x="4763" y="5301"/>
                    </a:cubicBezTo>
                    <a:cubicBezTo>
                      <a:pt x="4763" y="5485"/>
                      <a:pt x="4609" y="5624"/>
                      <a:pt x="4428" y="5624"/>
                    </a:cubicBezTo>
                    <a:cubicBezTo>
                      <a:pt x="4420" y="5624"/>
                      <a:pt x="4413" y="5623"/>
                      <a:pt x="4406" y="5623"/>
                    </a:cubicBezTo>
                    <a:cubicBezTo>
                      <a:pt x="4215" y="5623"/>
                      <a:pt x="4060" y="5456"/>
                      <a:pt x="4084" y="5266"/>
                    </a:cubicBezTo>
                    <a:cubicBezTo>
                      <a:pt x="4084" y="5088"/>
                      <a:pt x="4218" y="4942"/>
                      <a:pt x="4400" y="4942"/>
                    </a:cubicBezTo>
                    <a:close/>
                    <a:moveTo>
                      <a:pt x="9398" y="1"/>
                    </a:moveTo>
                    <a:cubicBezTo>
                      <a:pt x="8499" y="1"/>
                      <a:pt x="7477" y="175"/>
                      <a:pt x="6382" y="622"/>
                    </a:cubicBezTo>
                    <a:cubicBezTo>
                      <a:pt x="2846" y="2099"/>
                      <a:pt x="0" y="6052"/>
                      <a:pt x="0" y="6052"/>
                    </a:cubicBezTo>
                    <a:cubicBezTo>
                      <a:pt x="0" y="6052"/>
                      <a:pt x="1244" y="6248"/>
                      <a:pt x="2931" y="6248"/>
                    </a:cubicBezTo>
                    <a:cubicBezTo>
                      <a:pt x="4564" y="6248"/>
                      <a:pt x="6612" y="6064"/>
                      <a:pt x="8347" y="5337"/>
                    </a:cubicBezTo>
                    <a:cubicBezTo>
                      <a:pt x="8739" y="5182"/>
                      <a:pt x="9097" y="5004"/>
                      <a:pt x="9418" y="4801"/>
                    </a:cubicBezTo>
                    <a:cubicBezTo>
                      <a:pt x="12073" y="3218"/>
                      <a:pt x="12799" y="729"/>
                      <a:pt x="12799" y="729"/>
                    </a:cubicBezTo>
                    <a:cubicBezTo>
                      <a:pt x="12799" y="729"/>
                      <a:pt x="11502" y="15"/>
                      <a:pt x="9573" y="3"/>
                    </a:cubicBezTo>
                    <a:cubicBezTo>
                      <a:pt x="9515" y="2"/>
                      <a:pt x="9457" y="1"/>
                      <a:pt x="9398"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13" name="Google Shape;4713;p41"/>
              <p:cNvSpPr/>
              <p:nvPr/>
            </p:nvSpPr>
            <p:spPr>
              <a:xfrm>
                <a:off x="4368100" y="3452350"/>
                <a:ext cx="279525" cy="208850"/>
              </a:xfrm>
              <a:custGeom>
                <a:avLst/>
                <a:gdLst/>
                <a:ahLst/>
                <a:cxnLst/>
                <a:rect l="l" t="t" r="r" b="b"/>
                <a:pathLst>
                  <a:path w="11181" h="8354" extrusionOk="0">
                    <a:moveTo>
                      <a:pt x="0" y="0"/>
                    </a:moveTo>
                    <a:cubicBezTo>
                      <a:pt x="0" y="0"/>
                      <a:pt x="1024" y="2512"/>
                      <a:pt x="2834" y="4727"/>
                    </a:cubicBezTo>
                    <a:cubicBezTo>
                      <a:pt x="3441" y="5489"/>
                      <a:pt x="4144" y="6203"/>
                      <a:pt x="4929" y="6775"/>
                    </a:cubicBezTo>
                    <a:cubicBezTo>
                      <a:pt x="6712" y="8077"/>
                      <a:pt x="8514" y="8353"/>
                      <a:pt x="9722" y="8353"/>
                    </a:cubicBezTo>
                    <a:cubicBezTo>
                      <a:pt x="10612" y="8353"/>
                      <a:pt x="11180" y="8203"/>
                      <a:pt x="11180" y="8203"/>
                    </a:cubicBezTo>
                    <a:cubicBezTo>
                      <a:pt x="11180" y="8203"/>
                      <a:pt x="11121" y="6668"/>
                      <a:pt x="10073" y="4965"/>
                    </a:cubicBezTo>
                    <a:cubicBezTo>
                      <a:pt x="9597" y="4191"/>
                      <a:pt x="8918" y="3381"/>
                      <a:pt x="7954" y="2667"/>
                    </a:cubicBezTo>
                    <a:cubicBezTo>
                      <a:pt x="4858" y="405"/>
                      <a:pt x="1" y="0"/>
                      <a:pt x="0"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14" name="Google Shape;4714;p41"/>
              <p:cNvSpPr/>
              <p:nvPr/>
            </p:nvSpPr>
            <p:spPr>
              <a:xfrm>
                <a:off x="3883200" y="3789025"/>
                <a:ext cx="382225" cy="128800"/>
              </a:xfrm>
              <a:custGeom>
                <a:avLst/>
                <a:gdLst/>
                <a:ahLst/>
                <a:cxnLst/>
                <a:rect l="l" t="t" r="r" b="b"/>
                <a:pathLst>
                  <a:path w="15289" h="5152" extrusionOk="0">
                    <a:moveTo>
                      <a:pt x="7930" y="0"/>
                    </a:moveTo>
                    <a:cubicBezTo>
                      <a:pt x="7655" y="0"/>
                      <a:pt x="7381" y="11"/>
                      <a:pt x="7109" y="35"/>
                    </a:cubicBezTo>
                    <a:cubicBezTo>
                      <a:pt x="3609" y="344"/>
                      <a:pt x="1787" y="2654"/>
                      <a:pt x="1513" y="3023"/>
                    </a:cubicBezTo>
                    <a:cubicBezTo>
                      <a:pt x="1489" y="2630"/>
                      <a:pt x="1180" y="2321"/>
                      <a:pt x="799" y="2309"/>
                    </a:cubicBezTo>
                    <a:cubicBezTo>
                      <a:pt x="791" y="2309"/>
                      <a:pt x="784" y="2309"/>
                      <a:pt x="776" y="2309"/>
                    </a:cubicBezTo>
                    <a:cubicBezTo>
                      <a:pt x="370" y="2309"/>
                      <a:pt x="36" y="2626"/>
                      <a:pt x="25" y="3035"/>
                    </a:cubicBezTo>
                    <a:cubicBezTo>
                      <a:pt x="1" y="3464"/>
                      <a:pt x="322" y="3809"/>
                      <a:pt x="739" y="3821"/>
                    </a:cubicBezTo>
                    <a:cubicBezTo>
                      <a:pt x="754" y="3822"/>
                      <a:pt x="769" y="3822"/>
                      <a:pt x="783" y="3822"/>
                    </a:cubicBezTo>
                    <a:cubicBezTo>
                      <a:pt x="1157" y="3822"/>
                      <a:pt x="1467" y="3532"/>
                      <a:pt x="1513" y="3142"/>
                    </a:cubicBezTo>
                    <a:cubicBezTo>
                      <a:pt x="1800" y="3419"/>
                      <a:pt x="3719" y="5151"/>
                      <a:pt x="6811" y="5151"/>
                    </a:cubicBezTo>
                    <a:cubicBezTo>
                      <a:pt x="7050" y="5151"/>
                      <a:pt x="7296" y="5141"/>
                      <a:pt x="7550" y="5119"/>
                    </a:cubicBezTo>
                    <a:cubicBezTo>
                      <a:pt x="11360" y="4773"/>
                      <a:pt x="15289" y="1880"/>
                      <a:pt x="15289" y="1880"/>
                    </a:cubicBezTo>
                    <a:cubicBezTo>
                      <a:pt x="15289" y="1880"/>
                      <a:pt x="11528" y="0"/>
                      <a:pt x="7930"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15" name="Google Shape;4715;p41"/>
              <p:cNvSpPr/>
              <p:nvPr/>
            </p:nvSpPr>
            <p:spPr>
              <a:xfrm>
                <a:off x="3399525" y="4209850"/>
                <a:ext cx="317925" cy="159250"/>
              </a:xfrm>
              <a:custGeom>
                <a:avLst/>
                <a:gdLst/>
                <a:ahLst/>
                <a:cxnLst/>
                <a:rect l="l" t="t" r="r" b="b"/>
                <a:pathLst>
                  <a:path w="12717" h="6370" extrusionOk="0">
                    <a:moveTo>
                      <a:pt x="10207" y="0"/>
                    </a:moveTo>
                    <a:cubicBezTo>
                      <a:pt x="8517" y="0"/>
                      <a:pt x="6262" y="191"/>
                      <a:pt x="4382" y="1013"/>
                    </a:cubicBezTo>
                    <a:cubicBezTo>
                      <a:pt x="869" y="2549"/>
                      <a:pt x="0" y="5705"/>
                      <a:pt x="0" y="5705"/>
                    </a:cubicBezTo>
                    <a:cubicBezTo>
                      <a:pt x="0" y="5705"/>
                      <a:pt x="1278" y="6370"/>
                      <a:pt x="3163" y="6370"/>
                    </a:cubicBezTo>
                    <a:cubicBezTo>
                      <a:pt x="4121" y="6370"/>
                      <a:pt x="5235" y="6198"/>
                      <a:pt x="6418" y="5681"/>
                    </a:cubicBezTo>
                    <a:cubicBezTo>
                      <a:pt x="9930" y="4157"/>
                      <a:pt x="12716" y="144"/>
                      <a:pt x="12716" y="144"/>
                    </a:cubicBezTo>
                    <a:cubicBezTo>
                      <a:pt x="12716" y="144"/>
                      <a:pt x="11675" y="0"/>
                      <a:pt x="1020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16" name="Google Shape;4716;p41"/>
              <p:cNvSpPr/>
              <p:nvPr/>
            </p:nvSpPr>
            <p:spPr>
              <a:xfrm>
                <a:off x="4441025" y="4275950"/>
                <a:ext cx="294400" cy="190475"/>
              </a:xfrm>
              <a:custGeom>
                <a:avLst/>
                <a:gdLst/>
                <a:ahLst/>
                <a:cxnLst/>
                <a:rect l="l" t="t" r="r" b="b"/>
                <a:pathLst>
                  <a:path w="11776" h="7619" extrusionOk="0">
                    <a:moveTo>
                      <a:pt x="11776" y="1"/>
                    </a:moveTo>
                    <a:cubicBezTo>
                      <a:pt x="11775" y="1"/>
                      <a:pt x="6894" y="36"/>
                      <a:pt x="3644" y="2060"/>
                    </a:cubicBezTo>
                    <a:cubicBezTo>
                      <a:pt x="393" y="4084"/>
                      <a:pt x="0" y="7323"/>
                      <a:pt x="0" y="7323"/>
                    </a:cubicBezTo>
                    <a:cubicBezTo>
                      <a:pt x="0" y="7323"/>
                      <a:pt x="837" y="7619"/>
                      <a:pt x="2096" y="7619"/>
                    </a:cubicBezTo>
                    <a:cubicBezTo>
                      <a:pt x="3260" y="7619"/>
                      <a:pt x="4785" y="7366"/>
                      <a:pt x="6346" y="6394"/>
                    </a:cubicBezTo>
                    <a:cubicBezTo>
                      <a:pt x="9585" y="4370"/>
                      <a:pt x="11776" y="1"/>
                      <a:pt x="1177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17" name="Google Shape;4717;p41"/>
              <p:cNvSpPr/>
              <p:nvPr/>
            </p:nvSpPr>
            <p:spPr>
              <a:xfrm>
                <a:off x="3260525" y="4458700"/>
                <a:ext cx="25900" cy="26525"/>
              </a:xfrm>
              <a:custGeom>
                <a:avLst/>
                <a:gdLst/>
                <a:ahLst/>
                <a:cxnLst/>
                <a:rect l="l" t="t" r="r" b="b"/>
                <a:pathLst>
                  <a:path w="1036" h="1061" extrusionOk="0">
                    <a:moveTo>
                      <a:pt x="515" y="1"/>
                    </a:moveTo>
                    <a:cubicBezTo>
                      <a:pt x="238" y="1"/>
                      <a:pt x="0" y="234"/>
                      <a:pt x="0" y="513"/>
                    </a:cubicBezTo>
                    <a:cubicBezTo>
                      <a:pt x="0" y="704"/>
                      <a:pt x="107" y="858"/>
                      <a:pt x="250" y="965"/>
                    </a:cubicBezTo>
                    <a:cubicBezTo>
                      <a:pt x="322" y="1013"/>
                      <a:pt x="417" y="1061"/>
                      <a:pt x="500" y="1061"/>
                    </a:cubicBezTo>
                    <a:cubicBezTo>
                      <a:pt x="536" y="1061"/>
                      <a:pt x="583" y="1049"/>
                      <a:pt x="607" y="1049"/>
                    </a:cubicBezTo>
                    <a:cubicBezTo>
                      <a:pt x="845" y="1001"/>
                      <a:pt x="1036" y="811"/>
                      <a:pt x="1036" y="549"/>
                    </a:cubicBezTo>
                    <a:cubicBezTo>
                      <a:pt x="1036" y="334"/>
                      <a:pt x="893" y="132"/>
                      <a:pt x="703" y="49"/>
                    </a:cubicBezTo>
                    <a:cubicBezTo>
                      <a:pt x="679" y="49"/>
                      <a:pt x="655" y="37"/>
                      <a:pt x="643" y="37"/>
                    </a:cubicBezTo>
                    <a:cubicBezTo>
                      <a:pt x="607" y="13"/>
                      <a:pt x="583" y="1"/>
                      <a:pt x="536" y="1"/>
                    </a:cubicBezTo>
                    <a:cubicBezTo>
                      <a:pt x="529" y="1"/>
                      <a:pt x="522" y="1"/>
                      <a:pt x="515"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18" name="Google Shape;4718;p41"/>
              <p:cNvSpPr/>
              <p:nvPr/>
            </p:nvSpPr>
            <p:spPr>
              <a:xfrm>
                <a:off x="4736600" y="4306900"/>
                <a:ext cx="22050" cy="21775"/>
              </a:xfrm>
              <a:custGeom>
                <a:avLst/>
                <a:gdLst/>
                <a:ahLst/>
                <a:cxnLst/>
                <a:rect l="l" t="t" r="r" b="b"/>
                <a:pathLst>
                  <a:path w="882" h="871" extrusionOk="0">
                    <a:moveTo>
                      <a:pt x="453" y="1"/>
                    </a:moveTo>
                    <a:cubicBezTo>
                      <a:pt x="214" y="1"/>
                      <a:pt x="12" y="179"/>
                      <a:pt x="12" y="418"/>
                    </a:cubicBezTo>
                    <a:cubicBezTo>
                      <a:pt x="0" y="656"/>
                      <a:pt x="191" y="870"/>
                      <a:pt x="429" y="870"/>
                    </a:cubicBezTo>
                    <a:cubicBezTo>
                      <a:pt x="435" y="870"/>
                      <a:pt x="442" y="871"/>
                      <a:pt x="449" y="871"/>
                    </a:cubicBezTo>
                    <a:cubicBezTo>
                      <a:pt x="678" y="871"/>
                      <a:pt x="869" y="673"/>
                      <a:pt x="869" y="453"/>
                    </a:cubicBezTo>
                    <a:cubicBezTo>
                      <a:pt x="881" y="215"/>
                      <a:pt x="691" y="1"/>
                      <a:pt x="453"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19" name="Google Shape;4719;p41"/>
              <p:cNvSpPr/>
              <p:nvPr/>
            </p:nvSpPr>
            <p:spPr>
              <a:xfrm>
                <a:off x="4352625" y="4105975"/>
                <a:ext cx="60450" cy="48875"/>
              </a:xfrm>
              <a:custGeom>
                <a:avLst/>
                <a:gdLst/>
                <a:ahLst/>
                <a:cxnLst/>
                <a:rect l="l" t="t" r="r" b="b"/>
                <a:pathLst>
                  <a:path w="2418" h="1955" extrusionOk="0">
                    <a:moveTo>
                      <a:pt x="1554" y="1"/>
                    </a:moveTo>
                    <a:cubicBezTo>
                      <a:pt x="1209" y="1"/>
                      <a:pt x="913" y="201"/>
                      <a:pt x="786" y="513"/>
                    </a:cubicBezTo>
                    <a:lnTo>
                      <a:pt x="750" y="513"/>
                    </a:lnTo>
                    <a:cubicBezTo>
                      <a:pt x="736" y="512"/>
                      <a:pt x="722" y="512"/>
                      <a:pt x="708" y="512"/>
                    </a:cubicBezTo>
                    <a:cubicBezTo>
                      <a:pt x="323" y="512"/>
                      <a:pt x="23" y="825"/>
                      <a:pt x="12" y="1204"/>
                    </a:cubicBezTo>
                    <a:cubicBezTo>
                      <a:pt x="0" y="1609"/>
                      <a:pt x="310" y="1942"/>
                      <a:pt x="703" y="1954"/>
                    </a:cubicBezTo>
                    <a:cubicBezTo>
                      <a:pt x="715" y="1954"/>
                      <a:pt x="727" y="1955"/>
                      <a:pt x="738" y="1955"/>
                    </a:cubicBezTo>
                    <a:cubicBezTo>
                      <a:pt x="985" y="1955"/>
                      <a:pt x="1197" y="1838"/>
                      <a:pt x="1322" y="1656"/>
                    </a:cubicBezTo>
                    <a:cubicBezTo>
                      <a:pt x="1393" y="1668"/>
                      <a:pt x="1453" y="1680"/>
                      <a:pt x="1524" y="1680"/>
                    </a:cubicBezTo>
                    <a:cubicBezTo>
                      <a:pt x="1549" y="1682"/>
                      <a:pt x="1573" y="1684"/>
                      <a:pt x="1597" y="1684"/>
                    </a:cubicBezTo>
                    <a:cubicBezTo>
                      <a:pt x="1806" y="1684"/>
                      <a:pt x="1991" y="1594"/>
                      <a:pt x="2119" y="1466"/>
                    </a:cubicBezTo>
                    <a:cubicBezTo>
                      <a:pt x="2286" y="1311"/>
                      <a:pt x="2393" y="1108"/>
                      <a:pt x="2393" y="870"/>
                    </a:cubicBezTo>
                    <a:cubicBezTo>
                      <a:pt x="2417" y="608"/>
                      <a:pt x="2298" y="370"/>
                      <a:pt x="2108" y="215"/>
                    </a:cubicBezTo>
                    <a:cubicBezTo>
                      <a:pt x="1977" y="96"/>
                      <a:pt x="1798" y="13"/>
                      <a:pt x="1584" y="1"/>
                    </a:cubicBezTo>
                    <a:cubicBezTo>
                      <a:pt x="1574" y="1"/>
                      <a:pt x="1564" y="1"/>
                      <a:pt x="1554"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20" name="Google Shape;4720;p41"/>
              <p:cNvSpPr/>
              <p:nvPr/>
            </p:nvSpPr>
            <p:spPr>
              <a:xfrm>
                <a:off x="4434475" y="3922625"/>
                <a:ext cx="15500" cy="15525"/>
              </a:xfrm>
              <a:custGeom>
                <a:avLst/>
                <a:gdLst/>
                <a:ahLst/>
                <a:cxnLst/>
                <a:rect l="l" t="t" r="r" b="b"/>
                <a:pathLst>
                  <a:path w="620" h="621" extrusionOk="0">
                    <a:moveTo>
                      <a:pt x="299" y="0"/>
                    </a:moveTo>
                    <a:cubicBezTo>
                      <a:pt x="131" y="0"/>
                      <a:pt x="0" y="128"/>
                      <a:pt x="0" y="299"/>
                    </a:cubicBezTo>
                    <a:cubicBezTo>
                      <a:pt x="0" y="477"/>
                      <a:pt x="131" y="608"/>
                      <a:pt x="298" y="620"/>
                    </a:cubicBezTo>
                    <a:cubicBezTo>
                      <a:pt x="477" y="620"/>
                      <a:pt x="608" y="489"/>
                      <a:pt x="619" y="322"/>
                    </a:cubicBezTo>
                    <a:cubicBezTo>
                      <a:pt x="619" y="144"/>
                      <a:pt x="488" y="13"/>
                      <a:pt x="322" y="1"/>
                    </a:cubicBezTo>
                    <a:cubicBezTo>
                      <a:pt x="314" y="0"/>
                      <a:pt x="307" y="0"/>
                      <a:pt x="299"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21" name="Google Shape;4721;p41"/>
              <p:cNvSpPr/>
              <p:nvPr/>
            </p:nvSpPr>
            <p:spPr>
              <a:xfrm>
                <a:off x="4606525" y="4119075"/>
                <a:ext cx="33350" cy="32500"/>
              </a:xfrm>
              <a:custGeom>
                <a:avLst/>
                <a:gdLst/>
                <a:ahLst/>
                <a:cxnLst/>
                <a:rect l="l" t="t" r="r" b="b"/>
                <a:pathLst>
                  <a:path w="1334" h="1300" extrusionOk="0">
                    <a:moveTo>
                      <a:pt x="668" y="1"/>
                    </a:moveTo>
                    <a:cubicBezTo>
                      <a:pt x="321" y="1"/>
                      <a:pt x="36" y="270"/>
                      <a:pt x="24" y="620"/>
                    </a:cubicBezTo>
                    <a:cubicBezTo>
                      <a:pt x="0" y="977"/>
                      <a:pt x="286" y="1275"/>
                      <a:pt x="643" y="1299"/>
                    </a:cubicBezTo>
                    <a:cubicBezTo>
                      <a:pt x="650" y="1299"/>
                      <a:pt x="657" y="1299"/>
                      <a:pt x="665" y="1299"/>
                    </a:cubicBezTo>
                    <a:cubicBezTo>
                      <a:pt x="1012" y="1299"/>
                      <a:pt x="1298" y="1018"/>
                      <a:pt x="1310" y="668"/>
                    </a:cubicBezTo>
                    <a:cubicBezTo>
                      <a:pt x="1334" y="311"/>
                      <a:pt x="1048" y="13"/>
                      <a:pt x="691" y="1"/>
                    </a:cubicBezTo>
                    <a:cubicBezTo>
                      <a:pt x="683" y="1"/>
                      <a:pt x="676" y="1"/>
                      <a:pt x="668"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22" name="Google Shape;4722;p41"/>
              <p:cNvSpPr/>
              <p:nvPr/>
            </p:nvSpPr>
            <p:spPr>
              <a:xfrm>
                <a:off x="4513650" y="4248575"/>
                <a:ext cx="25325" cy="24475"/>
              </a:xfrm>
              <a:custGeom>
                <a:avLst/>
                <a:gdLst/>
                <a:ahLst/>
                <a:cxnLst/>
                <a:rect l="l" t="t" r="r" b="b"/>
                <a:pathLst>
                  <a:path w="1013" h="979" extrusionOk="0">
                    <a:moveTo>
                      <a:pt x="524" y="0"/>
                    </a:moveTo>
                    <a:cubicBezTo>
                      <a:pt x="250" y="0"/>
                      <a:pt x="24" y="203"/>
                      <a:pt x="12" y="476"/>
                    </a:cubicBezTo>
                    <a:cubicBezTo>
                      <a:pt x="0" y="738"/>
                      <a:pt x="227" y="977"/>
                      <a:pt x="489" y="977"/>
                    </a:cubicBezTo>
                    <a:cubicBezTo>
                      <a:pt x="502" y="978"/>
                      <a:pt x="515" y="978"/>
                      <a:pt x="528" y="978"/>
                    </a:cubicBezTo>
                    <a:cubicBezTo>
                      <a:pt x="785" y="978"/>
                      <a:pt x="1001" y="761"/>
                      <a:pt x="1001" y="500"/>
                    </a:cubicBezTo>
                    <a:cubicBezTo>
                      <a:pt x="1012" y="238"/>
                      <a:pt x="786" y="0"/>
                      <a:pt x="524"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23" name="Google Shape;4723;p41"/>
              <p:cNvSpPr/>
              <p:nvPr/>
            </p:nvSpPr>
            <p:spPr>
              <a:xfrm>
                <a:off x="4829750" y="4118800"/>
                <a:ext cx="20275" cy="19950"/>
              </a:xfrm>
              <a:custGeom>
                <a:avLst/>
                <a:gdLst/>
                <a:ahLst/>
                <a:cxnLst/>
                <a:rect l="l" t="t" r="r" b="b"/>
                <a:pathLst>
                  <a:path w="811" h="798" extrusionOk="0">
                    <a:moveTo>
                      <a:pt x="418" y="0"/>
                    </a:moveTo>
                    <a:cubicBezTo>
                      <a:pt x="203" y="0"/>
                      <a:pt x="25" y="179"/>
                      <a:pt x="1" y="381"/>
                    </a:cubicBezTo>
                    <a:cubicBezTo>
                      <a:pt x="1" y="607"/>
                      <a:pt x="168" y="786"/>
                      <a:pt x="394" y="798"/>
                    </a:cubicBezTo>
                    <a:cubicBezTo>
                      <a:pt x="608" y="798"/>
                      <a:pt x="787" y="631"/>
                      <a:pt x="810" y="417"/>
                    </a:cubicBezTo>
                    <a:cubicBezTo>
                      <a:pt x="810" y="191"/>
                      <a:pt x="644" y="12"/>
                      <a:pt x="418"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24" name="Google Shape;4724;p41"/>
              <p:cNvSpPr/>
              <p:nvPr/>
            </p:nvSpPr>
            <p:spPr>
              <a:xfrm>
                <a:off x="4416900" y="4509300"/>
                <a:ext cx="13425" cy="13425"/>
              </a:xfrm>
              <a:custGeom>
                <a:avLst/>
                <a:gdLst/>
                <a:ahLst/>
                <a:cxnLst/>
                <a:rect l="l" t="t" r="r" b="b"/>
                <a:pathLst>
                  <a:path w="537" h="537" extrusionOk="0">
                    <a:moveTo>
                      <a:pt x="265" y="0"/>
                    </a:moveTo>
                    <a:cubicBezTo>
                      <a:pt x="120" y="0"/>
                      <a:pt x="1" y="115"/>
                      <a:pt x="1" y="251"/>
                    </a:cubicBezTo>
                    <a:cubicBezTo>
                      <a:pt x="1" y="406"/>
                      <a:pt x="108" y="525"/>
                      <a:pt x="251" y="537"/>
                    </a:cubicBezTo>
                    <a:cubicBezTo>
                      <a:pt x="406" y="537"/>
                      <a:pt x="513" y="430"/>
                      <a:pt x="537" y="287"/>
                    </a:cubicBezTo>
                    <a:cubicBezTo>
                      <a:pt x="537" y="132"/>
                      <a:pt x="429" y="13"/>
                      <a:pt x="287" y="1"/>
                    </a:cubicBezTo>
                    <a:cubicBezTo>
                      <a:pt x="279" y="1"/>
                      <a:pt x="272" y="0"/>
                      <a:pt x="265"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25" name="Google Shape;4725;p41"/>
              <p:cNvSpPr/>
              <p:nvPr/>
            </p:nvSpPr>
            <p:spPr>
              <a:xfrm>
                <a:off x="4450250" y="3955975"/>
                <a:ext cx="6575" cy="6575"/>
              </a:xfrm>
              <a:custGeom>
                <a:avLst/>
                <a:gdLst/>
                <a:ahLst/>
                <a:cxnLst/>
                <a:rect l="l" t="t" r="r" b="b"/>
                <a:pathLst>
                  <a:path w="263" h="263" extrusionOk="0">
                    <a:moveTo>
                      <a:pt x="143" y="0"/>
                    </a:moveTo>
                    <a:cubicBezTo>
                      <a:pt x="60" y="0"/>
                      <a:pt x="0" y="60"/>
                      <a:pt x="0" y="119"/>
                    </a:cubicBezTo>
                    <a:cubicBezTo>
                      <a:pt x="0" y="203"/>
                      <a:pt x="48" y="262"/>
                      <a:pt x="119" y="262"/>
                    </a:cubicBezTo>
                    <a:cubicBezTo>
                      <a:pt x="203" y="262"/>
                      <a:pt x="262" y="203"/>
                      <a:pt x="262" y="143"/>
                    </a:cubicBezTo>
                    <a:cubicBezTo>
                      <a:pt x="262" y="60"/>
                      <a:pt x="203" y="0"/>
                      <a:pt x="143"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26" name="Google Shape;4726;p41"/>
              <p:cNvSpPr/>
              <p:nvPr/>
            </p:nvSpPr>
            <p:spPr>
              <a:xfrm>
                <a:off x="3491200" y="3755650"/>
                <a:ext cx="31275" cy="30375"/>
              </a:xfrm>
              <a:custGeom>
                <a:avLst/>
                <a:gdLst/>
                <a:ahLst/>
                <a:cxnLst/>
                <a:rect l="l" t="t" r="r" b="b"/>
                <a:pathLst>
                  <a:path w="1251" h="1215" extrusionOk="0">
                    <a:moveTo>
                      <a:pt x="643" y="1"/>
                    </a:moveTo>
                    <a:cubicBezTo>
                      <a:pt x="524" y="1"/>
                      <a:pt x="405" y="24"/>
                      <a:pt x="310" y="84"/>
                    </a:cubicBezTo>
                    <a:cubicBezTo>
                      <a:pt x="131" y="191"/>
                      <a:pt x="12" y="370"/>
                      <a:pt x="12" y="596"/>
                    </a:cubicBezTo>
                    <a:cubicBezTo>
                      <a:pt x="0" y="929"/>
                      <a:pt x="262" y="1215"/>
                      <a:pt x="608" y="1215"/>
                    </a:cubicBezTo>
                    <a:cubicBezTo>
                      <a:pt x="941" y="1215"/>
                      <a:pt x="1215" y="953"/>
                      <a:pt x="1239" y="620"/>
                    </a:cubicBezTo>
                    <a:cubicBezTo>
                      <a:pt x="1251" y="358"/>
                      <a:pt x="1072" y="120"/>
                      <a:pt x="822" y="24"/>
                    </a:cubicBezTo>
                    <a:cubicBezTo>
                      <a:pt x="762" y="12"/>
                      <a:pt x="703" y="1"/>
                      <a:pt x="643"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27" name="Google Shape;4727;p41"/>
              <p:cNvSpPr/>
              <p:nvPr/>
            </p:nvSpPr>
            <p:spPr>
              <a:xfrm>
                <a:off x="3451600" y="4205400"/>
                <a:ext cx="13125" cy="12525"/>
              </a:xfrm>
              <a:custGeom>
                <a:avLst/>
                <a:gdLst/>
                <a:ahLst/>
                <a:cxnLst/>
                <a:rect l="l" t="t" r="r" b="b"/>
                <a:pathLst>
                  <a:path w="525" h="501" extrusionOk="0">
                    <a:moveTo>
                      <a:pt x="287" y="1"/>
                    </a:moveTo>
                    <a:cubicBezTo>
                      <a:pt x="156" y="1"/>
                      <a:pt x="37" y="108"/>
                      <a:pt x="25" y="239"/>
                    </a:cubicBezTo>
                    <a:cubicBezTo>
                      <a:pt x="1" y="382"/>
                      <a:pt x="120" y="501"/>
                      <a:pt x="263" y="501"/>
                    </a:cubicBezTo>
                    <a:cubicBezTo>
                      <a:pt x="394" y="501"/>
                      <a:pt x="513" y="406"/>
                      <a:pt x="525" y="263"/>
                    </a:cubicBezTo>
                    <a:cubicBezTo>
                      <a:pt x="525" y="132"/>
                      <a:pt x="418" y="13"/>
                      <a:pt x="287"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28" name="Google Shape;4728;p41"/>
              <p:cNvSpPr/>
              <p:nvPr/>
            </p:nvSpPr>
            <p:spPr>
              <a:xfrm>
                <a:off x="3732600" y="4450075"/>
                <a:ext cx="30975" cy="30400"/>
              </a:xfrm>
              <a:custGeom>
                <a:avLst/>
                <a:gdLst/>
                <a:ahLst/>
                <a:cxnLst/>
                <a:rect l="l" t="t" r="r" b="b"/>
                <a:pathLst>
                  <a:path w="1239" h="1216" extrusionOk="0">
                    <a:moveTo>
                      <a:pt x="622" y="0"/>
                    </a:moveTo>
                    <a:cubicBezTo>
                      <a:pt x="286" y="0"/>
                      <a:pt x="12" y="269"/>
                      <a:pt x="12" y="584"/>
                    </a:cubicBezTo>
                    <a:cubicBezTo>
                      <a:pt x="0" y="918"/>
                      <a:pt x="274" y="1191"/>
                      <a:pt x="596" y="1215"/>
                    </a:cubicBezTo>
                    <a:cubicBezTo>
                      <a:pt x="603" y="1215"/>
                      <a:pt x="610" y="1216"/>
                      <a:pt x="617" y="1216"/>
                    </a:cubicBezTo>
                    <a:cubicBezTo>
                      <a:pt x="940" y="1216"/>
                      <a:pt x="1203" y="947"/>
                      <a:pt x="1227" y="632"/>
                    </a:cubicBezTo>
                    <a:cubicBezTo>
                      <a:pt x="1239" y="298"/>
                      <a:pt x="965" y="25"/>
                      <a:pt x="643" y="1"/>
                    </a:cubicBezTo>
                    <a:cubicBezTo>
                      <a:pt x="636" y="1"/>
                      <a:pt x="629" y="0"/>
                      <a:pt x="622"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29" name="Google Shape;4729;p41"/>
              <p:cNvSpPr/>
              <p:nvPr/>
            </p:nvSpPr>
            <p:spPr>
              <a:xfrm>
                <a:off x="3705225" y="4525375"/>
                <a:ext cx="25600" cy="25050"/>
              </a:xfrm>
              <a:custGeom>
                <a:avLst/>
                <a:gdLst/>
                <a:ahLst/>
                <a:cxnLst/>
                <a:rect l="l" t="t" r="r" b="b"/>
                <a:pathLst>
                  <a:path w="1024" h="1002" extrusionOk="0">
                    <a:moveTo>
                      <a:pt x="513" y="1"/>
                    </a:moveTo>
                    <a:cubicBezTo>
                      <a:pt x="238" y="1"/>
                      <a:pt x="24" y="211"/>
                      <a:pt x="12" y="477"/>
                    </a:cubicBezTo>
                    <a:cubicBezTo>
                      <a:pt x="0" y="763"/>
                      <a:pt x="214" y="977"/>
                      <a:pt x="488" y="1001"/>
                    </a:cubicBezTo>
                    <a:cubicBezTo>
                      <a:pt x="496" y="1001"/>
                      <a:pt x="503" y="1002"/>
                      <a:pt x="511" y="1002"/>
                    </a:cubicBezTo>
                    <a:cubicBezTo>
                      <a:pt x="785" y="1002"/>
                      <a:pt x="989" y="791"/>
                      <a:pt x="1012" y="525"/>
                    </a:cubicBezTo>
                    <a:cubicBezTo>
                      <a:pt x="1024" y="239"/>
                      <a:pt x="798" y="13"/>
                      <a:pt x="536" y="1"/>
                    </a:cubicBezTo>
                    <a:cubicBezTo>
                      <a:pt x="528" y="1"/>
                      <a:pt x="521" y="1"/>
                      <a:pt x="513"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30" name="Google Shape;4730;p41"/>
              <p:cNvSpPr/>
              <p:nvPr/>
            </p:nvSpPr>
            <p:spPr>
              <a:xfrm>
                <a:off x="3296825" y="4356300"/>
                <a:ext cx="38125" cy="37275"/>
              </a:xfrm>
              <a:custGeom>
                <a:avLst/>
                <a:gdLst/>
                <a:ahLst/>
                <a:cxnLst/>
                <a:rect l="l" t="t" r="r" b="b"/>
                <a:pathLst>
                  <a:path w="1525" h="1491" extrusionOk="0">
                    <a:moveTo>
                      <a:pt x="777" y="1"/>
                    </a:moveTo>
                    <a:cubicBezTo>
                      <a:pt x="370" y="1"/>
                      <a:pt x="36" y="330"/>
                      <a:pt x="24" y="716"/>
                    </a:cubicBezTo>
                    <a:cubicBezTo>
                      <a:pt x="1" y="1132"/>
                      <a:pt x="334" y="1478"/>
                      <a:pt x="739" y="1490"/>
                    </a:cubicBezTo>
                    <a:cubicBezTo>
                      <a:pt x="753" y="1490"/>
                      <a:pt x="767" y="1491"/>
                      <a:pt x="781" y="1491"/>
                    </a:cubicBezTo>
                    <a:cubicBezTo>
                      <a:pt x="1178" y="1491"/>
                      <a:pt x="1490" y="1166"/>
                      <a:pt x="1513" y="775"/>
                    </a:cubicBezTo>
                    <a:cubicBezTo>
                      <a:pt x="1525" y="358"/>
                      <a:pt x="1191" y="25"/>
                      <a:pt x="798" y="1"/>
                    </a:cubicBezTo>
                    <a:cubicBezTo>
                      <a:pt x="791" y="1"/>
                      <a:pt x="784" y="1"/>
                      <a:pt x="777"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31" name="Google Shape;4731;p41"/>
              <p:cNvSpPr/>
              <p:nvPr/>
            </p:nvSpPr>
            <p:spPr>
              <a:xfrm>
                <a:off x="4702650" y="3817250"/>
                <a:ext cx="320025" cy="156450"/>
              </a:xfrm>
              <a:custGeom>
                <a:avLst/>
                <a:gdLst/>
                <a:ahLst/>
                <a:cxnLst/>
                <a:rect l="l" t="t" r="r" b="b"/>
                <a:pathLst>
                  <a:path w="12801" h="6258" extrusionOk="0">
                    <a:moveTo>
                      <a:pt x="4408" y="4942"/>
                    </a:moveTo>
                    <a:cubicBezTo>
                      <a:pt x="4415" y="4942"/>
                      <a:pt x="4423" y="4942"/>
                      <a:pt x="4430" y="4942"/>
                    </a:cubicBezTo>
                    <a:cubicBezTo>
                      <a:pt x="4609" y="4954"/>
                      <a:pt x="4763" y="5109"/>
                      <a:pt x="4763" y="5299"/>
                    </a:cubicBezTo>
                    <a:cubicBezTo>
                      <a:pt x="4763" y="5483"/>
                      <a:pt x="4609" y="5633"/>
                      <a:pt x="4427" y="5633"/>
                    </a:cubicBezTo>
                    <a:cubicBezTo>
                      <a:pt x="4420" y="5633"/>
                      <a:pt x="4413" y="5633"/>
                      <a:pt x="4406" y="5633"/>
                    </a:cubicBezTo>
                    <a:cubicBezTo>
                      <a:pt x="4216" y="5633"/>
                      <a:pt x="4061" y="5466"/>
                      <a:pt x="4073" y="5276"/>
                    </a:cubicBezTo>
                    <a:cubicBezTo>
                      <a:pt x="4073" y="5081"/>
                      <a:pt x="4227" y="4942"/>
                      <a:pt x="4408" y="4942"/>
                    </a:cubicBezTo>
                    <a:close/>
                    <a:moveTo>
                      <a:pt x="9480" y="1"/>
                    </a:moveTo>
                    <a:cubicBezTo>
                      <a:pt x="8561" y="1"/>
                      <a:pt x="7511" y="172"/>
                      <a:pt x="6383" y="632"/>
                    </a:cubicBezTo>
                    <a:cubicBezTo>
                      <a:pt x="2846" y="2097"/>
                      <a:pt x="1" y="6061"/>
                      <a:pt x="1" y="6061"/>
                    </a:cubicBezTo>
                    <a:cubicBezTo>
                      <a:pt x="1" y="6061"/>
                      <a:pt x="1245" y="6258"/>
                      <a:pt x="2931" y="6258"/>
                    </a:cubicBezTo>
                    <a:cubicBezTo>
                      <a:pt x="4565" y="6258"/>
                      <a:pt x="6613" y="6073"/>
                      <a:pt x="8347" y="5347"/>
                    </a:cubicBezTo>
                    <a:cubicBezTo>
                      <a:pt x="8728" y="5180"/>
                      <a:pt x="9085" y="5002"/>
                      <a:pt x="9419" y="4811"/>
                    </a:cubicBezTo>
                    <a:cubicBezTo>
                      <a:pt x="12074" y="3204"/>
                      <a:pt x="12800" y="716"/>
                      <a:pt x="12800" y="716"/>
                    </a:cubicBezTo>
                    <a:cubicBezTo>
                      <a:pt x="12800" y="716"/>
                      <a:pt x="11502" y="13"/>
                      <a:pt x="9573" y="1"/>
                    </a:cubicBezTo>
                    <a:cubicBezTo>
                      <a:pt x="9542" y="1"/>
                      <a:pt x="9511" y="1"/>
                      <a:pt x="9480"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32" name="Google Shape;4732;p41"/>
              <p:cNvSpPr/>
              <p:nvPr/>
            </p:nvSpPr>
            <p:spPr>
              <a:xfrm>
                <a:off x="6345425" y="3871900"/>
                <a:ext cx="320000" cy="155975"/>
              </a:xfrm>
              <a:custGeom>
                <a:avLst/>
                <a:gdLst/>
                <a:ahLst/>
                <a:cxnLst/>
                <a:rect l="l" t="t" r="r" b="b"/>
                <a:pathLst>
                  <a:path w="12800" h="6239" extrusionOk="0">
                    <a:moveTo>
                      <a:pt x="4391" y="4933"/>
                    </a:moveTo>
                    <a:cubicBezTo>
                      <a:pt x="4404" y="4933"/>
                      <a:pt x="4417" y="4933"/>
                      <a:pt x="4430" y="4935"/>
                    </a:cubicBezTo>
                    <a:cubicBezTo>
                      <a:pt x="4608" y="4935"/>
                      <a:pt x="4763" y="5090"/>
                      <a:pt x="4763" y="5292"/>
                    </a:cubicBezTo>
                    <a:cubicBezTo>
                      <a:pt x="4763" y="5475"/>
                      <a:pt x="4609" y="5614"/>
                      <a:pt x="4428" y="5614"/>
                    </a:cubicBezTo>
                    <a:cubicBezTo>
                      <a:pt x="4421" y="5614"/>
                      <a:pt x="4413" y="5614"/>
                      <a:pt x="4406" y="5614"/>
                    </a:cubicBezTo>
                    <a:cubicBezTo>
                      <a:pt x="4203" y="5614"/>
                      <a:pt x="4060" y="5447"/>
                      <a:pt x="4072" y="5257"/>
                    </a:cubicBezTo>
                    <a:cubicBezTo>
                      <a:pt x="4072" y="5079"/>
                      <a:pt x="4217" y="4933"/>
                      <a:pt x="4391" y="4933"/>
                    </a:cubicBezTo>
                    <a:close/>
                    <a:moveTo>
                      <a:pt x="9305" y="1"/>
                    </a:moveTo>
                    <a:cubicBezTo>
                      <a:pt x="8433" y="1"/>
                      <a:pt x="7432" y="169"/>
                      <a:pt x="6382" y="613"/>
                    </a:cubicBezTo>
                    <a:cubicBezTo>
                      <a:pt x="2834" y="2089"/>
                      <a:pt x="0" y="6042"/>
                      <a:pt x="0" y="6042"/>
                    </a:cubicBezTo>
                    <a:cubicBezTo>
                      <a:pt x="0" y="6042"/>
                      <a:pt x="1245" y="6239"/>
                      <a:pt x="2931" y="6239"/>
                    </a:cubicBezTo>
                    <a:cubicBezTo>
                      <a:pt x="4564" y="6239"/>
                      <a:pt x="6613" y="6054"/>
                      <a:pt x="8347" y="5328"/>
                    </a:cubicBezTo>
                    <a:cubicBezTo>
                      <a:pt x="8728" y="5173"/>
                      <a:pt x="9085" y="4995"/>
                      <a:pt x="9418" y="4792"/>
                    </a:cubicBezTo>
                    <a:cubicBezTo>
                      <a:pt x="12061" y="3209"/>
                      <a:pt x="12800" y="720"/>
                      <a:pt x="12800" y="720"/>
                    </a:cubicBezTo>
                    <a:cubicBezTo>
                      <a:pt x="12800" y="720"/>
                      <a:pt x="11502" y="18"/>
                      <a:pt x="9561" y="6"/>
                    </a:cubicBezTo>
                    <a:cubicBezTo>
                      <a:pt x="9477" y="3"/>
                      <a:pt x="9391" y="1"/>
                      <a:pt x="9305"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33" name="Google Shape;4733;p41"/>
              <p:cNvSpPr/>
              <p:nvPr/>
            </p:nvSpPr>
            <p:spPr>
              <a:xfrm>
                <a:off x="5525975" y="3843250"/>
                <a:ext cx="382225" cy="128500"/>
              </a:xfrm>
              <a:custGeom>
                <a:avLst/>
                <a:gdLst/>
                <a:ahLst/>
                <a:cxnLst/>
                <a:rect l="l" t="t" r="r" b="b"/>
                <a:pathLst>
                  <a:path w="15289" h="5140" extrusionOk="0">
                    <a:moveTo>
                      <a:pt x="7897" y="0"/>
                    </a:moveTo>
                    <a:cubicBezTo>
                      <a:pt x="7629" y="0"/>
                      <a:pt x="7361" y="10"/>
                      <a:pt x="7097" y="33"/>
                    </a:cubicBezTo>
                    <a:cubicBezTo>
                      <a:pt x="3608" y="342"/>
                      <a:pt x="1786" y="2652"/>
                      <a:pt x="1501" y="3021"/>
                    </a:cubicBezTo>
                    <a:cubicBezTo>
                      <a:pt x="1489" y="2640"/>
                      <a:pt x="1179" y="2331"/>
                      <a:pt x="786" y="2307"/>
                    </a:cubicBezTo>
                    <a:cubicBezTo>
                      <a:pt x="779" y="2307"/>
                      <a:pt x="772" y="2306"/>
                      <a:pt x="765" y="2306"/>
                    </a:cubicBezTo>
                    <a:cubicBezTo>
                      <a:pt x="358" y="2306"/>
                      <a:pt x="36" y="2635"/>
                      <a:pt x="12" y="3045"/>
                    </a:cubicBezTo>
                    <a:cubicBezTo>
                      <a:pt x="1" y="3462"/>
                      <a:pt x="334" y="3795"/>
                      <a:pt x="751" y="3819"/>
                    </a:cubicBezTo>
                    <a:cubicBezTo>
                      <a:pt x="758" y="3819"/>
                      <a:pt x="766" y="3819"/>
                      <a:pt x="773" y="3819"/>
                    </a:cubicBezTo>
                    <a:cubicBezTo>
                      <a:pt x="1156" y="3819"/>
                      <a:pt x="1478" y="3525"/>
                      <a:pt x="1525" y="3128"/>
                    </a:cubicBezTo>
                    <a:cubicBezTo>
                      <a:pt x="1811" y="3404"/>
                      <a:pt x="3721" y="5140"/>
                      <a:pt x="6801" y="5140"/>
                    </a:cubicBezTo>
                    <a:cubicBezTo>
                      <a:pt x="7047" y="5140"/>
                      <a:pt x="7300" y="5129"/>
                      <a:pt x="7561" y="5105"/>
                    </a:cubicBezTo>
                    <a:cubicBezTo>
                      <a:pt x="11359" y="4795"/>
                      <a:pt x="15288" y="1878"/>
                      <a:pt x="15288" y="1878"/>
                    </a:cubicBezTo>
                    <a:cubicBezTo>
                      <a:pt x="15288" y="1878"/>
                      <a:pt x="11512" y="0"/>
                      <a:pt x="789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34" name="Google Shape;4734;p41"/>
              <p:cNvSpPr/>
              <p:nvPr/>
            </p:nvSpPr>
            <p:spPr>
              <a:xfrm>
                <a:off x="5042275" y="4264075"/>
                <a:ext cx="317625" cy="159425"/>
              </a:xfrm>
              <a:custGeom>
                <a:avLst/>
                <a:gdLst/>
                <a:ahLst/>
                <a:cxnLst/>
                <a:rect l="l" t="t" r="r" b="b"/>
                <a:pathLst>
                  <a:path w="12705" h="6377" extrusionOk="0">
                    <a:moveTo>
                      <a:pt x="10128" y="1"/>
                    </a:moveTo>
                    <a:cubicBezTo>
                      <a:pt x="8445" y="1"/>
                      <a:pt x="6226" y="193"/>
                      <a:pt x="4382" y="1011"/>
                    </a:cubicBezTo>
                    <a:cubicBezTo>
                      <a:pt x="870" y="2547"/>
                      <a:pt x="1" y="5702"/>
                      <a:pt x="1" y="5702"/>
                    </a:cubicBezTo>
                    <a:cubicBezTo>
                      <a:pt x="1" y="5702"/>
                      <a:pt x="1285" y="6376"/>
                      <a:pt x="3179" y="6376"/>
                    </a:cubicBezTo>
                    <a:cubicBezTo>
                      <a:pt x="4133" y="6376"/>
                      <a:pt x="5241" y="6205"/>
                      <a:pt x="6418" y="5691"/>
                    </a:cubicBezTo>
                    <a:cubicBezTo>
                      <a:pt x="9931" y="4155"/>
                      <a:pt x="12705" y="154"/>
                      <a:pt x="12705" y="154"/>
                    </a:cubicBezTo>
                    <a:cubicBezTo>
                      <a:pt x="12705" y="154"/>
                      <a:pt x="11630" y="1"/>
                      <a:pt x="10128"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35" name="Google Shape;4735;p41"/>
              <p:cNvSpPr/>
              <p:nvPr/>
            </p:nvSpPr>
            <p:spPr>
              <a:xfrm>
                <a:off x="6083475" y="4330125"/>
                <a:ext cx="294425" cy="190325"/>
              </a:xfrm>
              <a:custGeom>
                <a:avLst/>
                <a:gdLst/>
                <a:ahLst/>
                <a:cxnLst/>
                <a:rect l="l" t="t" r="r" b="b"/>
                <a:pathLst>
                  <a:path w="11777" h="7613" extrusionOk="0">
                    <a:moveTo>
                      <a:pt x="11776" y="1"/>
                    </a:moveTo>
                    <a:lnTo>
                      <a:pt x="11776" y="1"/>
                    </a:lnTo>
                    <a:cubicBezTo>
                      <a:pt x="11776" y="1"/>
                      <a:pt x="6906" y="24"/>
                      <a:pt x="3644" y="2048"/>
                    </a:cubicBezTo>
                    <a:cubicBezTo>
                      <a:pt x="382" y="4072"/>
                      <a:pt x="1" y="7323"/>
                      <a:pt x="1" y="7323"/>
                    </a:cubicBezTo>
                    <a:cubicBezTo>
                      <a:pt x="1" y="7323"/>
                      <a:pt x="829" y="7613"/>
                      <a:pt x="2076" y="7613"/>
                    </a:cubicBezTo>
                    <a:cubicBezTo>
                      <a:pt x="3240" y="7613"/>
                      <a:pt x="4771" y="7360"/>
                      <a:pt x="6335" y="6382"/>
                    </a:cubicBezTo>
                    <a:cubicBezTo>
                      <a:pt x="9597" y="4358"/>
                      <a:pt x="11776" y="1"/>
                      <a:pt x="1177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36" name="Google Shape;4736;p41"/>
              <p:cNvSpPr/>
              <p:nvPr/>
            </p:nvSpPr>
            <p:spPr>
              <a:xfrm>
                <a:off x="4902675" y="4513150"/>
                <a:ext cx="26525" cy="26250"/>
              </a:xfrm>
              <a:custGeom>
                <a:avLst/>
                <a:gdLst/>
                <a:ahLst/>
                <a:cxnLst/>
                <a:rect l="l" t="t" r="r" b="b"/>
                <a:pathLst>
                  <a:path w="1061" h="1050" extrusionOk="0">
                    <a:moveTo>
                      <a:pt x="497" y="0"/>
                    </a:moveTo>
                    <a:cubicBezTo>
                      <a:pt x="228" y="0"/>
                      <a:pt x="1" y="229"/>
                      <a:pt x="1" y="502"/>
                    </a:cubicBezTo>
                    <a:cubicBezTo>
                      <a:pt x="1" y="692"/>
                      <a:pt x="108" y="859"/>
                      <a:pt x="263" y="966"/>
                    </a:cubicBezTo>
                    <a:cubicBezTo>
                      <a:pt x="334" y="1014"/>
                      <a:pt x="418" y="1050"/>
                      <a:pt x="513" y="1050"/>
                    </a:cubicBezTo>
                    <a:cubicBezTo>
                      <a:pt x="537" y="1050"/>
                      <a:pt x="584" y="1038"/>
                      <a:pt x="620" y="1038"/>
                    </a:cubicBezTo>
                    <a:cubicBezTo>
                      <a:pt x="858" y="990"/>
                      <a:pt x="1049" y="800"/>
                      <a:pt x="1049" y="550"/>
                    </a:cubicBezTo>
                    <a:cubicBezTo>
                      <a:pt x="1061" y="311"/>
                      <a:pt x="918" y="121"/>
                      <a:pt x="703" y="38"/>
                    </a:cubicBezTo>
                    <a:cubicBezTo>
                      <a:pt x="691" y="38"/>
                      <a:pt x="656" y="26"/>
                      <a:pt x="644" y="26"/>
                    </a:cubicBezTo>
                    <a:cubicBezTo>
                      <a:pt x="620" y="14"/>
                      <a:pt x="584" y="2"/>
                      <a:pt x="537" y="2"/>
                    </a:cubicBezTo>
                    <a:cubicBezTo>
                      <a:pt x="523" y="1"/>
                      <a:pt x="510" y="0"/>
                      <a:pt x="49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37" name="Google Shape;4737;p41"/>
              <p:cNvSpPr/>
              <p:nvPr/>
            </p:nvSpPr>
            <p:spPr>
              <a:xfrm>
                <a:off x="6378750" y="4361325"/>
                <a:ext cx="22350" cy="21525"/>
              </a:xfrm>
              <a:custGeom>
                <a:avLst/>
                <a:gdLst/>
                <a:ahLst/>
                <a:cxnLst/>
                <a:rect l="l" t="t" r="r" b="b"/>
                <a:pathLst>
                  <a:path w="894" h="861" extrusionOk="0">
                    <a:moveTo>
                      <a:pt x="429" y="1"/>
                    </a:moveTo>
                    <a:cubicBezTo>
                      <a:pt x="218" y="1"/>
                      <a:pt x="35" y="194"/>
                      <a:pt x="13" y="419"/>
                    </a:cubicBezTo>
                    <a:cubicBezTo>
                      <a:pt x="1" y="658"/>
                      <a:pt x="191" y="860"/>
                      <a:pt x="430" y="860"/>
                    </a:cubicBezTo>
                    <a:cubicBezTo>
                      <a:pt x="437" y="860"/>
                      <a:pt x="444" y="860"/>
                      <a:pt x="451" y="860"/>
                    </a:cubicBezTo>
                    <a:cubicBezTo>
                      <a:pt x="680" y="860"/>
                      <a:pt x="882" y="674"/>
                      <a:pt x="882" y="443"/>
                    </a:cubicBezTo>
                    <a:cubicBezTo>
                      <a:pt x="894" y="205"/>
                      <a:pt x="703" y="3"/>
                      <a:pt x="465" y="3"/>
                    </a:cubicBezTo>
                    <a:cubicBezTo>
                      <a:pt x="453" y="1"/>
                      <a:pt x="441" y="1"/>
                      <a:pt x="429"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38" name="Google Shape;4738;p41"/>
              <p:cNvSpPr/>
              <p:nvPr/>
            </p:nvSpPr>
            <p:spPr>
              <a:xfrm>
                <a:off x="5995075" y="4160425"/>
                <a:ext cx="60750" cy="48650"/>
              </a:xfrm>
              <a:custGeom>
                <a:avLst/>
                <a:gdLst/>
                <a:ahLst/>
                <a:cxnLst/>
                <a:rect l="l" t="t" r="r" b="b"/>
                <a:pathLst>
                  <a:path w="2430" h="1946" extrusionOk="0">
                    <a:moveTo>
                      <a:pt x="1542" y="0"/>
                    </a:moveTo>
                    <a:cubicBezTo>
                      <a:pt x="1208" y="0"/>
                      <a:pt x="923" y="208"/>
                      <a:pt x="799" y="502"/>
                    </a:cubicBezTo>
                    <a:lnTo>
                      <a:pt x="763" y="502"/>
                    </a:lnTo>
                    <a:cubicBezTo>
                      <a:pt x="755" y="502"/>
                      <a:pt x="748" y="502"/>
                      <a:pt x="740" y="502"/>
                    </a:cubicBezTo>
                    <a:cubicBezTo>
                      <a:pt x="346" y="502"/>
                      <a:pt x="36" y="807"/>
                      <a:pt x="25" y="1205"/>
                    </a:cubicBezTo>
                    <a:cubicBezTo>
                      <a:pt x="1" y="1609"/>
                      <a:pt x="322" y="1931"/>
                      <a:pt x="715" y="1943"/>
                    </a:cubicBezTo>
                    <a:cubicBezTo>
                      <a:pt x="737" y="1945"/>
                      <a:pt x="759" y="1946"/>
                      <a:pt x="781" y="1946"/>
                    </a:cubicBezTo>
                    <a:cubicBezTo>
                      <a:pt x="1013" y="1946"/>
                      <a:pt x="1203" y="1830"/>
                      <a:pt x="1322" y="1645"/>
                    </a:cubicBezTo>
                    <a:cubicBezTo>
                      <a:pt x="1406" y="1669"/>
                      <a:pt x="1465" y="1681"/>
                      <a:pt x="1537" y="1681"/>
                    </a:cubicBezTo>
                    <a:cubicBezTo>
                      <a:pt x="1552" y="1682"/>
                      <a:pt x="1567" y="1682"/>
                      <a:pt x="1581" y="1682"/>
                    </a:cubicBezTo>
                    <a:cubicBezTo>
                      <a:pt x="1802" y="1682"/>
                      <a:pt x="1998" y="1600"/>
                      <a:pt x="2132" y="1455"/>
                    </a:cubicBezTo>
                    <a:cubicBezTo>
                      <a:pt x="2299" y="1312"/>
                      <a:pt x="2406" y="1097"/>
                      <a:pt x="2406" y="859"/>
                    </a:cubicBezTo>
                    <a:cubicBezTo>
                      <a:pt x="2430" y="609"/>
                      <a:pt x="2311" y="371"/>
                      <a:pt x="2120" y="204"/>
                    </a:cubicBezTo>
                    <a:cubicBezTo>
                      <a:pt x="1989" y="85"/>
                      <a:pt x="1811" y="14"/>
                      <a:pt x="1596" y="2"/>
                    </a:cubicBezTo>
                    <a:cubicBezTo>
                      <a:pt x="1578" y="1"/>
                      <a:pt x="1560" y="0"/>
                      <a:pt x="1542"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39" name="Google Shape;4739;p41"/>
              <p:cNvSpPr/>
              <p:nvPr/>
            </p:nvSpPr>
            <p:spPr>
              <a:xfrm>
                <a:off x="6076950" y="3976800"/>
                <a:ext cx="15800" cy="15800"/>
              </a:xfrm>
              <a:custGeom>
                <a:avLst/>
                <a:gdLst/>
                <a:ahLst/>
                <a:cxnLst/>
                <a:rect l="l" t="t" r="r" b="b"/>
                <a:pathLst>
                  <a:path w="632" h="632" extrusionOk="0">
                    <a:moveTo>
                      <a:pt x="311" y="0"/>
                    </a:moveTo>
                    <a:cubicBezTo>
                      <a:pt x="142" y="0"/>
                      <a:pt x="0" y="127"/>
                      <a:pt x="0" y="299"/>
                    </a:cubicBezTo>
                    <a:cubicBezTo>
                      <a:pt x="0" y="477"/>
                      <a:pt x="143" y="620"/>
                      <a:pt x="298" y="632"/>
                    </a:cubicBezTo>
                    <a:cubicBezTo>
                      <a:pt x="476" y="632"/>
                      <a:pt x="619" y="501"/>
                      <a:pt x="631" y="334"/>
                    </a:cubicBezTo>
                    <a:cubicBezTo>
                      <a:pt x="631" y="156"/>
                      <a:pt x="500" y="25"/>
                      <a:pt x="333" y="1"/>
                    </a:cubicBezTo>
                    <a:cubicBezTo>
                      <a:pt x="326" y="0"/>
                      <a:pt x="318" y="0"/>
                      <a:pt x="311"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40" name="Google Shape;4740;p41"/>
              <p:cNvSpPr/>
              <p:nvPr/>
            </p:nvSpPr>
            <p:spPr>
              <a:xfrm>
                <a:off x="6249275" y="4173250"/>
                <a:ext cx="33075" cy="32500"/>
              </a:xfrm>
              <a:custGeom>
                <a:avLst/>
                <a:gdLst/>
                <a:ahLst/>
                <a:cxnLst/>
                <a:rect l="l" t="t" r="r" b="b"/>
                <a:pathLst>
                  <a:path w="1323" h="1300" extrusionOk="0">
                    <a:moveTo>
                      <a:pt x="670" y="1"/>
                    </a:moveTo>
                    <a:cubicBezTo>
                      <a:pt x="321" y="1"/>
                      <a:pt x="13" y="282"/>
                      <a:pt x="13" y="632"/>
                    </a:cubicBezTo>
                    <a:cubicBezTo>
                      <a:pt x="1" y="989"/>
                      <a:pt x="286" y="1287"/>
                      <a:pt x="644" y="1299"/>
                    </a:cubicBezTo>
                    <a:cubicBezTo>
                      <a:pt x="651" y="1299"/>
                      <a:pt x="659" y="1299"/>
                      <a:pt x="666" y="1299"/>
                    </a:cubicBezTo>
                    <a:cubicBezTo>
                      <a:pt x="1013" y="1299"/>
                      <a:pt x="1299" y="1029"/>
                      <a:pt x="1310" y="668"/>
                    </a:cubicBezTo>
                    <a:cubicBezTo>
                      <a:pt x="1322" y="322"/>
                      <a:pt x="1048" y="25"/>
                      <a:pt x="691" y="1"/>
                    </a:cubicBezTo>
                    <a:cubicBezTo>
                      <a:pt x="684" y="1"/>
                      <a:pt x="677" y="1"/>
                      <a:pt x="670"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41" name="Google Shape;4741;p41"/>
              <p:cNvSpPr/>
              <p:nvPr/>
            </p:nvSpPr>
            <p:spPr>
              <a:xfrm>
                <a:off x="6156400" y="4302725"/>
                <a:ext cx="25325" cy="24750"/>
              </a:xfrm>
              <a:custGeom>
                <a:avLst/>
                <a:gdLst/>
                <a:ahLst/>
                <a:cxnLst/>
                <a:rect l="l" t="t" r="r" b="b"/>
                <a:pathLst>
                  <a:path w="1013" h="990" extrusionOk="0">
                    <a:moveTo>
                      <a:pt x="493" y="1"/>
                    </a:moveTo>
                    <a:cubicBezTo>
                      <a:pt x="239" y="1"/>
                      <a:pt x="13" y="222"/>
                      <a:pt x="13" y="477"/>
                    </a:cubicBezTo>
                    <a:cubicBezTo>
                      <a:pt x="1" y="751"/>
                      <a:pt x="215" y="989"/>
                      <a:pt x="489" y="989"/>
                    </a:cubicBezTo>
                    <a:cubicBezTo>
                      <a:pt x="497" y="990"/>
                      <a:pt x="505" y="990"/>
                      <a:pt x="513" y="990"/>
                    </a:cubicBezTo>
                    <a:cubicBezTo>
                      <a:pt x="787" y="990"/>
                      <a:pt x="989" y="791"/>
                      <a:pt x="989" y="513"/>
                    </a:cubicBezTo>
                    <a:cubicBezTo>
                      <a:pt x="1013" y="239"/>
                      <a:pt x="787" y="1"/>
                      <a:pt x="513" y="1"/>
                    </a:cubicBezTo>
                    <a:cubicBezTo>
                      <a:pt x="506" y="1"/>
                      <a:pt x="500" y="1"/>
                      <a:pt x="493"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42" name="Google Shape;4742;p41"/>
              <p:cNvSpPr/>
              <p:nvPr/>
            </p:nvSpPr>
            <p:spPr>
              <a:xfrm>
                <a:off x="6472525" y="4172975"/>
                <a:ext cx="19975" cy="20250"/>
              </a:xfrm>
              <a:custGeom>
                <a:avLst/>
                <a:gdLst/>
                <a:ahLst/>
                <a:cxnLst/>
                <a:rect l="l" t="t" r="r" b="b"/>
                <a:pathLst>
                  <a:path w="799" h="810" extrusionOk="0">
                    <a:moveTo>
                      <a:pt x="417" y="0"/>
                    </a:moveTo>
                    <a:cubicBezTo>
                      <a:pt x="191" y="0"/>
                      <a:pt x="12" y="167"/>
                      <a:pt x="0" y="393"/>
                    </a:cubicBezTo>
                    <a:cubicBezTo>
                      <a:pt x="0" y="607"/>
                      <a:pt x="167" y="786"/>
                      <a:pt x="381" y="810"/>
                    </a:cubicBezTo>
                    <a:cubicBezTo>
                      <a:pt x="608" y="810"/>
                      <a:pt x="786" y="643"/>
                      <a:pt x="798" y="417"/>
                    </a:cubicBezTo>
                    <a:cubicBezTo>
                      <a:pt x="798" y="191"/>
                      <a:pt x="643" y="12"/>
                      <a:pt x="41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43" name="Google Shape;4743;p41"/>
              <p:cNvSpPr/>
              <p:nvPr/>
            </p:nvSpPr>
            <p:spPr>
              <a:xfrm>
                <a:off x="6059675" y="4563200"/>
                <a:ext cx="13425" cy="13400"/>
              </a:xfrm>
              <a:custGeom>
                <a:avLst/>
                <a:gdLst/>
                <a:ahLst/>
                <a:cxnLst/>
                <a:rect l="l" t="t" r="r" b="b"/>
                <a:pathLst>
                  <a:path w="537" h="536" extrusionOk="0">
                    <a:moveTo>
                      <a:pt x="274" y="0"/>
                    </a:moveTo>
                    <a:cubicBezTo>
                      <a:pt x="131" y="0"/>
                      <a:pt x="0" y="119"/>
                      <a:pt x="0" y="262"/>
                    </a:cubicBezTo>
                    <a:cubicBezTo>
                      <a:pt x="0" y="405"/>
                      <a:pt x="96" y="524"/>
                      <a:pt x="250" y="536"/>
                    </a:cubicBezTo>
                    <a:cubicBezTo>
                      <a:pt x="393" y="536"/>
                      <a:pt x="512" y="441"/>
                      <a:pt x="536" y="286"/>
                    </a:cubicBezTo>
                    <a:cubicBezTo>
                      <a:pt x="536" y="143"/>
                      <a:pt x="429" y="24"/>
                      <a:pt x="274"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44" name="Google Shape;4744;p41"/>
              <p:cNvSpPr/>
              <p:nvPr/>
            </p:nvSpPr>
            <p:spPr>
              <a:xfrm>
                <a:off x="6093000" y="4010450"/>
                <a:ext cx="6275" cy="6275"/>
              </a:xfrm>
              <a:custGeom>
                <a:avLst/>
                <a:gdLst/>
                <a:ahLst/>
                <a:cxnLst/>
                <a:rect l="l" t="t" r="r" b="b"/>
                <a:pathLst>
                  <a:path w="251" h="251" extrusionOk="0">
                    <a:moveTo>
                      <a:pt x="132" y="0"/>
                    </a:moveTo>
                    <a:cubicBezTo>
                      <a:pt x="60" y="0"/>
                      <a:pt x="1" y="48"/>
                      <a:pt x="1" y="119"/>
                    </a:cubicBezTo>
                    <a:cubicBezTo>
                      <a:pt x="1" y="191"/>
                      <a:pt x="60" y="250"/>
                      <a:pt x="120" y="250"/>
                    </a:cubicBezTo>
                    <a:cubicBezTo>
                      <a:pt x="191" y="250"/>
                      <a:pt x="251" y="191"/>
                      <a:pt x="251" y="131"/>
                    </a:cubicBezTo>
                    <a:cubicBezTo>
                      <a:pt x="251" y="60"/>
                      <a:pt x="191" y="0"/>
                      <a:pt x="132"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45" name="Google Shape;4745;p41"/>
              <p:cNvSpPr/>
              <p:nvPr/>
            </p:nvSpPr>
            <p:spPr>
              <a:xfrm>
                <a:off x="5133975" y="3809525"/>
                <a:ext cx="31275" cy="30425"/>
              </a:xfrm>
              <a:custGeom>
                <a:avLst/>
                <a:gdLst/>
                <a:ahLst/>
                <a:cxnLst/>
                <a:rect l="l" t="t" r="r" b="b"/>
                <a:pathLst>
                  <a:path w="1251" h="1217" extrusionOk="0">
                    <a:moveTo>
                      <a:pt x="631" y="1"/>
                    </a:moveTo>
                    <a:cubicBezTo>
                      <a:pt x="512" y="1"/>
                      <a:pt x="393" y="24"/>
                      <a:pt x="310" y="84"/>
                    </a:cubicBezTo>
                    <a:cubicBezTo>
                      <a:pt x="131" y="191"/>
                      <a:pt x="12" y="370"/>
                      <a:pt x="12" y="596"/>
                    </a:cubicBezTo>
                    <a:cubicBezTo>
                      <a:pt x="0" y="929"/>
                      <a:pt x="262" y="1215"/>
                      <a:pt x="607" y="1215"/>
                    </a:cubicBezTo>
                    <a:cubicBezTo>
                      <a:pt x="621" y="1216"/>
                      <a:pt x="635" y="1216"/>
                      <a:pt x="649" y="1216"/>
                    </a:cubicBezTo>
                    <a:cubicBezTo>
                      <a:pt x="974" y="1216"/>
                      <a:pt x="1226" y="951"/>
                      <a:pt x="1226" y="620"/>
                    </a:cubicBezTo>
                    <a:cubicBezTo>
                      <a:pt x="1250" y="358"/>
                      <a:pt x="1072" y="120"/>
                      <a:pt x="810" y="24"/>
                    </a:cubicBezTo>
                    <a:cubicBezTo>
                      <a:pt x="750" y="12"/>
                      <a:pt x="691" y="1"/>
                      <a:pt x="631"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46" name="Google Shape;4746;p41"/>
              <p:cNvSpPr/>
              <p:nvPr/>
            </p:nvSpPr>
            <p:spPr>
              <a:xfrm>
                <a:off x="5094375" y="4259550"/>
                <a:ext cx="13125" cy="12850"/>
              </a:xfrm>
              <a:custGeom>
                <a:avLst/>
                <a:gdLst/>
                <a:ahLst/>
                <a:cxnLst/>
                <a:rect l="l" t="t" r="r" b="b"/>
                <a:pathLst>
                  <a:path w="525" h="514" extrusionOk="0">
                    <a:moveTo>
                      <a:pt x="268" y="1"/>
                    </a:moveTo>
                    <a:cubicBezTo>
                      <a:pt x="144" y="1"/>
                      <a:pt x="35" y="115"/>
                      <a:pt x="12" y="240"/>
                    </a:cubicBezTo>
                    <a:cubicBezTo>
                      <a:pt x="0" y="395"/>
                      <a:pt x="120" y="514"/>
                      <a:pt x="251" y="514"/>
                    </a:cubicBezTo>
                    <a:cubicBezTo>
                      <a:pt x="393" y="514"/>
                      <a:pt x="512" y="407"/>
                      <a:pt x="524" y="276"/>
                    </a:cubicBezTo>
                    <a:cubicBezTo>
                      <a:pt x="524" y="145"/>
                      <a:pt x="417" y="26"/>
                      <a:pt x="286" y="2"/>
                    </a:cubicBezTo>
                    <a:cubicBezTo>
                      <a:pt x="280" y="1"/>
                      <a:pt x="274" y="1"/>
                      <a:pt x="268"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47" name="Google Shape;4747;p41"/>
              <p:cNvSpPr/>
              <p:nvPr/>
            </p:nvSpPr>
            <p:spPr>
              <a:xfrm>
                <a:off x="5375350" y="4504550"/>
                <a:ext cx="31000" cy="30100"/>
              </a:xfrm>
              <a:custGeom>
                <a:avLst/>
                <a:gdLst/>
                <a:ahLst/>
                <a:cxnLst/>
                <a:rect l="l" t="t" r="r" b="b"/>
                <a:pathLst>
                  <a:path w="1240" h="1204" extrusionOk="0">
                    <a:moveTo>
                      <a:pt x="620" y="0"/>
                    </a:moveTo>
                    <a:cubicBezTo>
                      <a:pt x="286" y="0"/>
                      <a:pt x="13" y="247"/>
                      <a:pt x="13" y="584"/>
                    </a:cubicBezTo>
                    <a:cubicBezTo>
                      <a:pt x="1" y="905"/>
                      <a:pt x="263" y="1191"/>
                      <a:pt x="596" y="1203"/>
                    </a:cubicBezTo>
                    <a:cubicBezTo>
                      <a:pt x="603" y="1203"/>
                      <a:pt x="610" y="1204"/>
                      <a:pt x="617" y="1204"/>
                    </a:cubicBezTo>
                    <a:cubicBezTo>
                      <a:pt x="930" y="1204"/>
                      <a:pt x="1204" y="946"/>
                      <a:pt x="1215" y="620"/>
                    </a:cubicBezTo>
                    <a:cubicBezTo>
                      <a:pt x="1239" y="298"/>
                      <a:pt x="965" y="13"/>
                      <a:pt x="644" y="1"/>
                    </a:cubicBezTo>
                    <a:cubicBezTo>
                      <a:pt x="636" y="0"/>
                      <a:pt x="628" y="0"/>
                      <a:pt x="620"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48" name="Google Shape;4748;p41"/>
              <p:cNvSpPr/>
              <p:nvPr/>
            </p:nvSpPr>
            <p:spPr>
              <a:xfrm>
                <a:off x="5347675" y="4579550"/>
                <a:ext cx="25625" cy="25050"/>
              </a:xfrm>
              <a:custGeom>
                <a:avLst/>
                <a:gdLst/>
                <a:ahLst/>
                <a:cxnLst/>
                <a:rect l="l" t="t" r="r" b="b"/>
                <a:pathLst>
                  <a:path w="1025" h="1002" extrusionOk="0">
                    <a:moveTo>
                      <a:pt x="515" y="1"/>
                    </a:moveTo>
                    <a:cubicBezTo>
                      <a:pt x="240" y="1"/>
                      <a:pt x="36" y="222"/>
                      <a:pt x="25" y="477"/>
                    </a:cubicBezTo>
                    <a:cubicBezTo>
                      <a:pt x="1" y="763"/>
                      <a:pt x="227" y="989"/>
                      <a:pt x="501" y="1001"/>
                    </a:cubicBezTo>
                    <a:cubicBezTo>
                      <a:pt x="508" y="1001"/>
                      <a:pt x="515" y="1002"/>
                      <a:pt x="523" y="1002"/>
                    </a:cubicBezTo>
                    <a:cubicBezTo>
                      <a:pt x="776" y="1002"/>
                      <a:pt x="1001" y="803"/>
                      <a:pt x="1013" y="525"/>
                    </a:cubicBezTo>
                    <a:cubicBezTo>
                      <a:pt x="1025" y="239"/>
                      <a:pt x="810" y="25"/>
                      <a:pt x="536" y="1"/>
                    </a:cubicBezTo>
                    <a:cubicBezTo>
                      <a:pt x="529" y="1"/>
                      <a:pt x="522" y="1"/>
                      <a:pt x="515"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49" name="Google Shape;4749;p41"/>
              <p:cNvSpPr/>
              <p:nvPr/>
            </p:nvSpPr>
            <p:spPr>
              <a:xfrm>
                <a:off x="4939600" y="4410775"/>
                <a:ext cx="38125" cy="37250"/>
              </a:xfrm>
              <a:custGeom>
                <a:avLst/>
                <a:gdLst/>
                <a:ahLst/>
                <a:cxnLst/>
                <a:rect l="l" t="t" r="r" b="b"/>
                <a:pathLst>
                  <a:path w="1525" h="1490" extrusionOk="0">
                    <a:moveTo>
                      <a:pt x="764" y="1"/>
                    </a:moveTo>
                    <a:cubicBezTo>
                      <a:pt x="357" y="1"/>
                      <a:pt x="12" y="318"/>
                      <a:pt x="12" y="716"/>
                    </a:cubicBezTo>
                    <a:cubicBezTo>
                      <a:pt x="0" y="1132"/>
                      <a:pt x="334" y="1478"/>
                      <a:pt x="727" y="1489"/>
                    </a:cubicBezTo>
                    <a:cubicBezTo>
                      <a:pt x="734" y="1490"/>
                      <a:pt x="741" y="1490"/>
                      <a:pt x="749" y="1490"/>
                    </a:cubicBezTo>
                    <a:cubicBezTo>
                      <a:pt x="1156" y="1490"/>
                      <a:pt x="1489" y="1173"/>
                      <a:pt x="1500" y="775"/>
                    </a:cubicBezTo>
                    <a:cubicBezTo>
                      <a:pt x="1524" y="358"/>
                      <a:pt x="1191" y="13"/>
                      <a:pt x="786" y="1"/>
                    </a:cubicBezTo>
                    <a:cubicBezTo>
                      <a:pt x="779" y="1"/>
                      <a:pt x="771" y="1"/>
                      <a:pt x="764"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50" name="Google Shape;4750;p41"/>
              <p:cNvSpPr/>
              <p:nvPr/>
            </p:nvSpPr>
            <p:spPr>
              <a:xfrm>
                <a:off x="6685050" y="4318500"/>
                <a:ext cx="317625" cy="159250"/>
              </a:xfrm>
              <a:custGeom>
                <a:avLst/>
                <a:gdLst/>
                <a:ahLst/>
                <a:cxnLst/>
                <a:rect l="l" t="t" r="r" b="b"/>
                <a:pathLst>
                  <a:path w="12705" h="6370" extrusionOk="0">
                    <a:moveTo>
                      <a:pt x="10191" y="0"/>
                    </a:moveTo>
                    <a:cubicBezTo>
                      <a:pt x="8500" y="0"/>
                      <a:pt x="6244" y="191"/>
                      <a:pt x="4370" y="1013"/>
                    </a:cubicBezTo>
                    <a:cubicBezTo>
                      <a:pt x="858" y="2525"/>
                      <a:pt x="0" y="5704"/>
                      <a:pt x="0" y="5704"/>
                    </a:cubicBezTo>
                    <a:cubicBezTo>
                      <a:pt x="0" y="5704"/>
                      <a:pt x="1278" y="6369"/>
                      <a:pt x="3163" y="6369"/>
                    </a:cubicBezTo>
                    <a:cubicBezTo>
                      <a:pt x="4121" y="6369"/>
                      <a:pt x="5235" y="6198"/>
                      <a:pt x="6418" y="5680"/>
                    </a:cubicBezTo>
                    <a:cubicBezTo>
                      <a:pt x="9930" y="4156"/>
                      <a:pt x="12704" y="144"/>
                      <a:pt x="12704" y="144"/>
                    </a:cubicBezTo>
                    <a:cubicBezTo>
                      <a:pt x="12704" y="144"/>
                      <a:pt x="11660" y="0"/>
                      <a:pt x="10191"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51" name="Google Shape;4751;p41"/>
              <p:cNvSpPr/>
              <p:nvPr/>
            </p:nvSpPr>
            <p:spPr>
              <a:xfrm>
                <a:off x="6545450" y="4567350"/>
                <a:ext cx="26525" cy="26525"/>
              </a:xfrm>
              <a:custGeom>
                <a:avLst/>
                <a:gdLst/>
                <a:ahLst/>
                <a:cxnLst/>
                <a:rect l="l" t="t" r="r" b="b"/>
                <a:pathLst>
                  <a:path w="1061" h="1061" extrusionOk="0">
                    <a:moveTo>
                      <a:pt x="516" y="0"/>
                    </a:moveTo>
                    <a:cubicBezTo>
                      <a:pt x="239" y="0"/>
                      <a:pt x="0" y="234"/>
                      <a:pt x="0" y="501"/>
                    </a:cubicBezTo>
                    <a:cubicBezTo>
                      <a:pt x="0" y="703"/>
                      <a:pt x="108" y="858"/>
                      <a:pt x="250" y="965"/>
                    </a:cubicBezTo>
                    <a:cubicBezTo>
                      <a:pt x="334" y="1013"/>
                      <a:pt x="417" y="1060"/>
                      <a:pt x="512" y="1060"/>
                    </a:cubicBezTo>
                    <a:cubicBezTo>
                      <a:pt x="536" y="1060"/>
                      <a:pt x="584" y="1037"/>
                      <a:pt x="608" y="1037"/>
                    </a:cubicBezTo>
                    <a:cubicBezTo>
                      <a:pt x="846" y="1001"/>
                      <a:pt x="1048" y="799"/>
                      <a:pt x="1048" y="549"/>
                    </a:cubicBezTo>
                    <a:cubicBezTo>
                      <a:pt x="1060" y="310"/>
                      <a:pt x="905" y="120"/>
                      <a:pt x="703" y="48"/>
                    </a:cubicBezTo>
                    <a:cubicBezTo>
                      <a:pt x="691" y="48"/>
                      <a:pt x="655" y="37"/>
                      <a:pt x="643" y="37"/>
                    </a:cubicBezTo>
                    <a:cubicBezTo>
                      <a:pt x="608" y="13"/>
                      <a:pt x="584" y="1"/>
                      <a:pt x="536" y="1"/>
                    </a:cubicBezTo>
                    <a:cubicBezTo>
                      <a:pt x="529" y="1"/>
                      <a:pt x="523" y="0"/>
                      <a:pt x="516"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52" name="Google Shape;4752;p41"/>
              <p:cNvSpPr/>
              <p:nvPr/>
            </p:nvSpPr>
            <p:spPr>
              <a:xfrm>
                <a:off x="6776425" y="3863700"/>
                <a:ext cx="31275" cy="30700"/>
              </a:xfrm>
              <a:custGeom>
                <a:avLst/>
                <a:gdLst/>
                <a:ahLst/>
                <a:cxnLst/>
                <a:rect l="l" t="t" r="r" b="b"/>
                <a:pathLst>
                  <a:path w="1251" h="1228" extrusionOk="0">
                    <a:moveTo>
                      <a:pt x="644" y="0"/>
                    </a:moveTo>
                    <a:cubicBezTo>
                      <a:pt x="525" y="0"/>
                      <a:pt x="406" y="36"/>
                      <a:pt x="322" y="96"/>
                    </a:cubicBezTo>
                    <a:cubicBezTo>
                      <a:pt x="144" y="203"/>
                      <a:pt x="25" y="381"/>
                      <a:pt x="25" y="596"/>
                    </a:cubicBezTo>
                    <a:cubicBezTo>
                      <a:pt x="1" y="941"/>
                      <a:pt x="275" y="1227"/>
                      <a:pt x="620" y="1227"/>
                    </a:cubicBezTo>
                    <a:cubicBezTo>
                      <a:pt x="627" y="1227"/>
                      <a:pt x="634" y="1227"/>
                      <a:pt x="642" y="1227"/>
                    </a:cubicBezTo>
                    <a:cubicBezTo>
                      <a:pt x="966" y="1227"/>
                      <a:pt x="1239" y="969"/>
                      <a:pt x="1239" y="632"/>
                    </a:cubicBezTo>
                    <a:cubicBezTo>
                      <a:pt x="1251" y="358"/>
                      <a:pt x="1072" y="120"/>
                      <a:pt x="822" y="36"/>
                    </a:cubicBezTo>
                    <a:cubicBezTo>
                      <a:pt x="763" y="24"/>
                      <a:pt x="703" y="0"/>
                      <a:pt x="644"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53" name="Google Shape;4753;p41"/>
              <p:cNvSpPr/>
              <p:nvPr/>
            </p:nvSpPr>
            <p:spPr>
              <a:xfrm>
                <a:off x="6737150" y="4314050"/>
                <a:ext cx="13100" cy="12525"/>
              </a:xfrm>
              <a:custGeom>
                <a:avLst/>
                <a:gdLst/>
                <a:ahLst/>
                <a:cxnLst/>
                <a:rect l="l" t="t" r="r" b="b"/>
                <a:pathLst>
                  <a:path w="524" h="501" extrusionOk="0">
                    <a:moveTo>
                      <a:pt x="286" y="1"/>
                    </a:moveTo>
                    <a:cubicBezTo>
                      <a:pt x="143" y="1"/>
                      <a:pt x="24" y="108"/>
                      <a:pt x="12" y="239"/>
                    </a:cubicBezTo>
                    <a:cubicBezTo>
                      <a:pt x="0" y="382"/>
                      <a:pt x="107" y="489"/>
                      <a:pt x="250" y="501"/>
                    </a:cubicBezTo>
                    <a:cubicBezTo>
                      <a:pt x="381" y="501"/>
                      <a:pt x="500" y="394"/>
                      <a:pt x="524" y="263"/>
                    </a:cubicBezTo>
                    <a:cubicBezTo>
                      <a:pt x="524" y="132"/>
                      <a:pt x="417" y="13"/>
                      <a:pt x="28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54" name="Google Shape;4754;p41"/>
              <p:cNvSpPr/>
              <p:nvPr/>
            </p:nvSpPr>
            <p:spPr>
              <a:xfrm>
                <a:off x="6582050" y="4464950"/>
                <a:ext cx="37825" cy="37275"/>
              </a:xfrm>
              <a:custGeom>
                <a:avLst/>
                <a:gdLst/>
                <a:ahLst/>
                <a:cxnLst/>
                <a:rect l="l" t="t" r="r" b="b"/>
                <a:pathLst>
                  <a:path w="1513" h="1491" extrusionOk="0">
                    <a:moveTo>
                      <a:pt x="764" y="1"/>
                    </a:moveTo>
                    <a:cubicBezTo>
                      <a:pt x="357" y="1"/>
                      <a:pt x="25" y="306"/>
                      <a:pt x="13" y="715"/>
                    </a:cubicBezTo>
                    <a:cubicBezTo>
                      <a:pt x="1" y="1132"/>
                      <a:pt x="322" y="1477"/>
                      <a:pt x="727" y="1489"/>
                    </a:cubicBezTo>
                    <a:cubicBezTo>
                      <a:pt x="741" y="1490"/>
                      <a:pt x="754" y="1491"/>
                      <a:pt x="768" y="1491"/>
                    </a:cubicBezTo>
                    <a:cubicBezTo>
                      <a:pt x="1155" y="1491"/>
                      <a:pt x="1478" y="1166"/>
                      <a:pt x="1501" y="775"/>
                    </a:cubicBezTo>
                    <a:cubicBezTo>
                      <a:pt x="1513" y="358"/>
                      <a:pt x="1192" y="25"/>
                      <a:pt x="787" y="1"/>
                    </a:cubicBezTo>
                    <a:cubicBezTo>
                      <a:pt x="779" y="1"/>
                      <a:pt x="771" y="1"/>
                      <a:pt x="764"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55" name="Google Shape;4755;p41"/>
              <p:cNvSpPr/>
              <p:nvPr/>
            </p:nvSpPr>
            <p:spPr>
              <a:xfrm>
                <a:off x="979575" y="1313600"/>
                <a:ext cx="27700" cy="26600"/>
              </a:xfrm>
              <a:custGeom>
                <a:avLst/>
                <a:gdLst/>
                <a:ahLst/>
                <a:cxnLst/>
                <a:rect l="l" t="t" r="r" b="b"/>
                <a:pathLst>
                  <a:path w="1108" h="1064" extrusionOk="0">
                    <a:moveTo>
                      <a:pt x="524" y="1"/>
                    </a:moveTo>
                    <a:cubicBezTo>
                      <a:pt x="448" y="1"/>
                      <a:pt x="381" y="24"/>
                      <a:pt x="322" y="63"/>
                    </a:cubicBezTo>
                    <a:cubicBezTo>
                      <a:pt x="155" y="147"/>
                      <a:pt x="36" y="313"/>
                      <a:pt x="24" y="504"/>
                    </a:cubicBezTo>
                    <a:cubicBezTo>
                      <a:pt x="0" y="802"/>
                      <a:pt x="239" y="1040"/>
                      <a:pt x="536" y="1064"/>
                    </a:cubicBezTo>
                    <a:cubicBezTo>
                      <a:pt x="584" y="1064"/>
                      <a:pt x="620" y="1040"/>
                      <a:pt x="655" y="1040"/>
                    </a:cubicBezTo>
                    <a:cubicBezTo>
                      <a:pt x="893" y="992"/>
                      <a:pt x="1072" y="802"/>
                      <a:pt x="1096" y="552"/>
                    </a:cubicBezTo>
                    <a:cubicBezTo>
                      <a:pt x="1108" y="254"/>
                      <a:pt x="870" y="16"/>
                      <a:pt x="572" y="4"/>
                    </a:cubicBezTo>
                    <a:cubicBezTo>
                      <a:pt x="556" y="2"/>
                      <a:pt x="540" y="1"/>
                      <a:pt x="52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56" name="Google Shape;4756;p41"/>
              <p:cNvSpPr/>
              <p:nvPr/>
            </p:nvSpPr>
            <p:spPr>
              <a:xfrm>
                <a:off x="692925" y="1529475"/>
                <a:ext cx="44375" cy="43825"/>
              </a:xfrm>
              <a:custGeom>
                <a:avLst/>
                <a:gdLst/>
                <a:ahLst/>
                <a:cxnLst/>
                <a:rect l="l" t="t" r="r" b="b"/>
                <a:pathLst>
                  <a:path w="1775" h="1753" extrusionOk="0">
                    <a:moveTo>
                      <a:pt x="895" y="1"/>
                    </a:moveTo>
                    <a:cubicBezTo>
                      <a:pt x="428" y="1"/>
                      <a:pt x="24" y="366"/>
                      <a:pt x="13" y="846"/>
                    </a:cubicBezTo>
                    <a:cubicBezTo>
                      <a:pt x="1" y="1322"/>
                      <a:pt x="370" y="1739"/>
                      <a:pt x="858" y="1751"/>
                    </a:cubicBezTo>
                    <a:cubicBezTo>
                      <a:pt x="873" y="1752"/>
                      <a:pt x="887" y="1752"/>
                      <a:pt x="901" y="1752"/>
                    </a:cubicBezTo>
                    <a:cubicBezTo>
                      <a:pt x="1370" y="1752"/>
                      <a:pt x="1751" y="1379"/>
                      <a:pt x="1763" y="906"/>
                    </a:cubicBezTo>
                    <a:cubicBezTo>
                      <a:pt x="1775" y="430"/>
                      <a:pt x="1406" y="13"/>
                      <a:pt x="918" y="1"/>
                    </a:cubicBezTo>
                    <a:cubicBezTo>
                      <a:pt x="910" y="1"/>
                      <a:pt x="903" y="1"/>
                      <a:pt x="895"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57" name="Google Shape;4757;p41"/>
              <p:cNvSpPr/>
              <p:nvPr/>
            </p:nvSpPr>
            <p:spPr>
              <a:xfrm>
                <a:off x="543500" y="1528300"/>
                <a:ext cx="7175" cy="7175"/>
              </a:xfrm>
              <a:custGeom>
                <a:avLst/>
                <a:gdLst/>
                <a:ahLst/>
                <a:cxnLst/>
                <a:rect l="l" t="t" r="r" b="b"/>
                <a:pathLst>
                  <a:path w="287" h="287" extrusionOk="0">
                    <a:moveTo>
                      <a:pt x="156" y="0"/>
                    </a:moveTo>
                    <a:cubicBezTo>
                      <a:pt x="84" y="0"/>
                      <a:pt x="1" y="60"/>
                      <a:pt x="1" y="131"/>
                    </a:cubicBezTo>
                    <a:cubicBezTo>
                      <a:pt x="1" y="215"/>
                      <a:pt x="60" y="286"/>
                      <a:pt x="144" y="286"/>
                    </a:cubicBezTo>
                    <a:cubicBezTo>
                      <a:pt x="215" y="286"/>
                      <a:pt x="287" y="226"/>
                      <a:pt x="287" y="155"/>
                    </a:cubicBezTo>
                    <a:cubicBezTo>
                      <a:pt x="287" y="72"/>
                      <a:pt x="227" y="0"/>
                      <a:pt x="156"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58" name="Google Shape;4758;p41"/>
              <p:cNvSpPr/>
              <p:nvPr/>
            </p:nvSpPr>
            <p:spPr>
              <a:xfrm>
                <a:off x="611375" y="1533950"/>
                <a:ext cx="15500" cy="15575"/>
              </a:xfrm>
              <a:custGeom>
                <a:avLst/>
                <a:gdLst/>
                <a:ahLst/>
                <a:cxnLst/>
                <a:rect l="l" t="t" r="r" b="b"/>
                <a:pathLst>
                  <a:path w="620" h="623" extrusionOk="0">
                    <a:moveTo>
                      <a:pt x="322" y="0"/>
                    </a:moveTo>
                    <a:cubicBezTo>
                      <a:pt x="143" y="0"/>
                      <a:pt x="12" y="131"/>
                      <a:pt x="0" y="298"/>
                    </a:cubicBezTo>
                    <a:cubicBezTo>
                      <a:pt x="0" y="477"/>
                      <a:pt x="131" y="608"/>
                      <a:pt x="298" y="620"/>
                    </a:cubicBezTo>
                    <a:cubicBezTo>
                      <a:pt x="311" y="621"/>
                      <a:pt x="324" y="622"/>
                      <a:pt x="337" y="622"/>
                    </a:cubicBezTo>
                    <a:cubicBezTo>
                      <a:pt x="497" y="622"/>
                      <a:pt x="620" y="487"/>
                      <a:pt x="620" y="322"/>
                    </a:cubicBezTo>
                    <a:cubicBezTo>
                      <a:pt x="620" y="143"/>
                      <a:pt x="489" y="12"/>
                      <a:pt x="32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59" name="Google Shape;4759;p41"/>
              <p:cNvSpPr/>
              <p:nvPr/>
            </p:nvSpPr>
            <p:spPr>
              <a:xfrm>
                <a:off x="979275" y="1752725"/>
                <a:ext cx="39625" cy="38725"/>
              </a:xfrm>
              <a:custGeom>
                <a:avLst/>
                <a:gdLst/>
                <a:ahLst/>
                <a:cxnLst/>
                <a:rect l="l" t="t" r="r" b="b"/>
                <a:pathLst>
                  <a:path w="1585" h="1549" extrusionOk="0">
                    <a:moveTo>
                      <a:pt x="800" y="0"/>
                    </a:moveTo>
                    <a:cubicBezTo>
                      <a:pt x="381" y="0"/>
                      <a:pt x="36" y="329"/>
                      <a:pt x="12" y="739"/>
                    </a:cubicBezTo>
                    <a:cubicBezTo>
                      <a:pt x="1" y="1179"/>
                      <a:pt x="334" y="1536"/>
                      <a:pt x="763" y="1548"/>
                    </a:cubicBezTo>
                    <a:cubicBezTo>
                      <a:pt x="770" y="1549"/>
                      <a:pt x="777" y="1549"/>
                      <a:pt x="784" y="1549"/>
                    </a:cubicBezTo>
                    <a:cubicBezTo>
                      <a:pt x="1203" y="1549"/>
                      <a:pt x="1549" y="1208"/>
                      <a:pt x="1560" y="798"/>
                    </a:cubicBezTo>
                    <a:cubicBezTo>
                      <a:pt x="1584" y="370"/>
                      <a:pt x="1239" y="12"/>
                      <a:pt x="822" y="1"/>
                    </a:cubicBezTo>
                    <a:cubicBezTo>
                      <a:pt x="815" y="0"/>
                      <a:pt x="807" y="0"/>
                      <a:pt x="800"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60" name="Google Shape;4760;p41"/>
              <p:cNvSpPr/>
              <p:nvPr/>
            </p:nvSpPr>
            <p:spPr>
              <a:xfrm>
                <a:off x="1030775" y="1666700"/>
                <a:ext cx="40500" cy="39925"/>
              </a:xfrm>
              <a:custGeom>
                <a:avLst/>
                <a:gdLst/>
                <a:ahLst/>
                <a:cxnLst/>
                <a:rect l="l" t="t" r="r" b="b"/>
                <a:pathLst>
                  <a:path w="1620" h="1597" extrusionOk="0">
                    <a:moveTo>
                      <a:pt x="811" y="0"/>
                    </a:moveTo>
                    <a:cubicBezTo>
                      <a:pt x="369" y="0"/>
                      <a:pt x="24" y="341"/>
                      <a:pt x="12" y="775"/>
                    </a:cubicBezTo>
                    <a:cubicBezTo>
                      <a:pt x="0" y="1227"/>
                      <a:pt x="358" y="1584"/>
                      <a:pt x="786" y="1596"/>
                    </a:cubicBezTo>
                    <a:cubicBezTo>
                      <a:pt x="794" y="1596"/>
                      <a:pt x="801" y="1596"/>
                      <a:pt x="808" y="1596"/>
                    </a:cubicBezTo>
                    <a:cubicBezTo>
                      <a:pt x="1239" y="1596"/>
                      <a:pt x="1584" y="1255"/>
                      <a:pt x="1608" y="822"/>
                    </a:cubicBezTo>
                    <a:cubicBezTo>
                      <a:pt x="1620" y="370"/>
                      <a:pt x="1274" y="13"/>
                      <a:pt x="834" y="1"/>
                    </a:cubicBezTo>
                    <a:cubicBezTo>
                      <a:pt x="826" y="0"/>
                      <a:pt x="819" y="0"/>
                      <a:pt x="81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61" name="Google Shape;4761;p41"/>
              <p:cNvSpPr/>
              <p:nvPr/>
            </p:nvSpPr>
            <p:spPr>
              <a:xfrm>
                <a:off x="1391525" y="1541700"/>
                <a:ext cx="19075" cy="18775"/>
              </a:xfrm>
              <a:custGeom>
                <a:avLst/>
                <a:gdLst/>
                <a:ahLst/>
                <a:cxnLst/>
                <a:rect l="l" t="t" r="r" b="b"/>
                <a:pathLst>
                  <a:path w="763" h="751" extrusionOk="0">
                    <a:moveTo>
                      <a:pt x="394" y="0"/>
                    </a:moveTo>
                    <a:cubicBezTo>
                      <a:pt x="179" y="0"/>
                      <a:pt x="1" y="167"/>
                      <a:pt x="1" y="357"/>
                    </a:cubicBezTo>
                    <a:cubicBezTo>
                      <a:pt x="1" y="572"/>
                      <a:pt x="167" y="750"/>
                      <a:pt x="370" y="750"/>
                    </a:cubicBezTo>
                    <a:cubicBezTo>
                      <a:pt x="377" y="751"/>
                      <a:pt x="384" y="751"/>
                      <a:pt x="391" y="751"/>
                    </a:cubicBezTo>
                    <a:cubicBezTo>
                      <a:pt x="596" y="751"/>
                      <a:pt x="763" y="589"/>
                      <a:pt x="763" y="393"/>
                    </a:cubicBezTo>
                    <a:cubicBezTo>
                      <a:pt x="763" y="179"/>
                      <a:pt x="596" y="0"/>
                      <a:pt x="394"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62" name="Google Shape;4762;p41"/>
              <p:cNvSpPr/>
              <p:nvPr/>
            </p:nvSpPr>
            <p:spPr>
              <a:xfrm>
                <a:off x="1607025" y="1481550"/>
                <a:ext cx="19075" cy="18800"/>
              </a:xfrm>
              <a:custGeom>
                <a:avLst/>
                <a:gdLst/>
                <a:ahLst/>
                <a:cxnLst/>
                <a:rect l="l" t="t" r="r" b="b"/>
                <a:pathLst>
                  <a:path w="763" h="752" extrusionOk="0">
                    <a:moveTo>
                      <a:pt x="382" y="1"/>
                    </a:moveTo>
                    <a:cubicBezTo>
                      <a:pt x="179" y="1"/>
                      <a:pt x="1" y="156"/>
                      <a:pt x="1" y="370"/>
                    </a:cubicBezTo>
                    <a:cubicBezTo>
                      <a:pt x="1" y="572"/>
                      <a:pt x="168" y="751"/>
                      <a:pt x="370" y="751"/>
                    </a:cubicBezTo>
                    <a:cubicBezTo>
                      <a:pt x="572" y="751"/>
                      <a:pt x="763" y="596"/>
                      <a:pt x="763" y="382"/>
                    </a:cubicBezTo>
                    <a:cubicBezTo>
                      <a:pt x="763" y="180"/>
                      <a:pt x="596" y="1"/>
                      <a:pt x="38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63" name="Google Shape;4763;p41"/>
              <p:cNvSpPr/>
              <p:nvPr/>
            </p:nvSpPr>
            <p:spPr>
              <a:xfrm>
                <a:off x="1392425" y="1452700"/>
                <a:ext cx="15800" cy="16100"/>
              </a:xfrm>
              <a:custGeom>
                <a:avLst/>
                <a:gdLst/>
                <a:ahLst/>
                <a:cxnLst/>
                <a:rect l="l" t="t" r="r" b="b"/>
                <a:pathLst>
                  <a:path w="632" h="644" extrusionOk="0">
                    <a:moveTo>
                      <a:pt x="322" y="0"/>
                    </a:moveTo>
                    <a:cubicBezTo>
                      <a:pt x="143" y="0"/>
                      <a:pt x="0" y="143"/>
                      <a:pt x="0" y="322"/>
                    </a:cubicBezTo>
                    <a:cubicBezTo>
                      <a:pt x="0" y="500"/>
                      <a:pt x="131" y="643"/>
                      <a:pt x="310" y="643"/>
                    </a:cubicBezTo>
                    <a:cubicBezTo>
                      <a:pt x="489" y="643"/>
                      <a:pt x="620" y="512"/>
                      <a:pt x="631" y="333"/>
                    </a:cubicBezTo>
                    <a:cubicBezTo>
                      <a:pt x="631" y="155"/>
                      <a:pt x="501" y="0"/>
                      <a:pt x="32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64" name="Google Shape;4764;p41"/>
              <p:cNvSpPr/>
              <p:nvPr/>
            </p:nvSpPr>
            <p:spPr>
              <a:xfrm>
                <a:off x="1718650" y="1245225"/>
                <a:ext cx="32775" cy="32475"/>
              </a:xfrm>
              <a:custGeom>
                <a:avLst/>
                <a:gdLst/>
                <a:ahLst/>
                <a:cxnLst/>
                <a:rect l="l" t="t" r="r" b="b"/>
                <a:pathLst>
                  <a:path w="1311" h="1299" extrusionOk="0">
                    <a:moveTo>
                      <a:pt x="645" y="0"/>
                    </a:moveTo>
                    <a:cubicBezTo>
                      <a:pt x="298" y="0"/>
                      <a:pt x="13" y="270"/>
                      <a:pt x="13" y="620"/>
                    </a:cubicBezTo>
                    <a:cubicBezTo>
                      <a:pt x="1" y="977"/>
                      <a:pt x="286" y="1274"/>
                      <a:pt x="644" y="1298"/>
                    </a:cubicBezTo>
                    <a:lnTo>
                      <a:pt x="727" y="1298"/>
                    </a:lnTo>
                    <a:cubicBezTo>
                      <a:pt x="1037" y="1262"/>
                      <a:pt x="1298" y="1001"/>
                      <a:pt x="1298" y="667"/>
                    </a:cubicBezTo>
                    <a:cubicBezTo>
                      <a:pt x="1310" y="346"/>
                      <a:pt x="1072" y="72"/>
                      <a:pt x="763" y="12"/>
                    </a:cubicBezTo>
                    <a:cubicBezTo>
                      <a:pt x="727" y="12"/>
                      <a:pt x="703" y="0"/>
                      <a:pt x="667" y="0"/>
                    </a:cubicBezTo>
                    <a:cubicBezTo>
                      <a:pt x="660" y="0"/>
                      <a:pt x="652" y="0"/>
                      <a:pt x="645"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65" name="Google Shape;4765;p41"/>
              <p:cNvSpPr/>
              <p:nvPr/>
            </p:nvSpPr>
            <p:spPr>
              <a:xfrm>
                <a:off x="1525475" y="1486925"/>
                <a:ext cx="43175" cy="42600"/>
              </a:xfrm>
              <a:custGeom>
                <a:avLst/>
                <a:gdLst/>
                <a:ahLst/>
                <a:cxnLst/>
                <a:rect l="l" t="t" r="r" b="b"/>
                <a:pathLst>
                  <a:path w="1727" h="1704" extrusionOk="0">
                    <a:moveTo>
                      <a:pt x="871" y="0"/>
                    </a:moveTo>
                    <a:cubicBezTo>
                      <a:pt x="417" y="0"/>
                      <a:pt x="48" y="353"/>
                      <a:pt x="12" y="822"/>
                    </a:cubicBezTo>
                    <a:cubicBezTo>
                      <a:pt x="1" y="1286"/>
                      <a:pt x="358" y="1667"/>
                      <a:pt x="834" y="1703"/>
                    </a:cubicBezTo>
                    <a:cubicBezTo>
                      <a:pt x="842" y="1703"/>
                      <a:pt x="849" y="1703"/>
                      <a:pt x="857" y="1703"/>
                    </a:cubicBezTo>
                    <a:cubicBezTo>
                      <a:pt x="1311" y="1703"/>
                      <a:pt x="1703" y="1350"/>
                      <a:pt x="1715" y="881"/>
                    </a:cubicBezTo>
                    <a:cubicBezTo>
                      <a:pt x="1727" y="417"/>
                      <a:pt x="1370" y="36"/>
                      <a:pt x="894" y="0"/>
                    </a:cubicBezTo>
                    <a:cubicBezTo>
                      <a:pt x="886" y="0"/>
                      <a:pt x="878" y="0"/>
                      <a:pt x="87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66" name="Google Shape;4766;p41"/>
              <p:cNvSpPr/>
              <p:nvPr/>
            </p:nvSpPr>
            <p:spPr>
              <a:xfrm>
                <a:off x="3114675" y="1765825"/>
                <a:ext cx="133950" cy="237550"/>
              </a:xfrm>
              <a:custGeom>
                <a:avLst/>
                <a:gdLst/>
                <a:ahLst/>
                <a:cxnLst/>
                <a:rect l="l" t="t" r="r" b="b"/>
                <a:pathLst>
                  <a:path w="5358" h="9502" extrusionOk="0">
                    <a:moveTo>
                      <a:pt x="4167" y="0"/>
                    </a:moveTo>
                    <a:cubicBezTo>
                      <a:pt x="4167" y="0"/>
                      <a:pt x="1857" y="715"/>
                      <a:pt x="833" y="3346"/>
                    </a:cubicBezTo>
                    <a:cubicBezTo>
                      <a:pt x="667" y="3763"/>
                      <a:pt x="548" y="4215"/>
                      <a:pt x="464" y="4680"/>
                    </a:cubicBezTo>
                    <a:cubicBezTo>
                      <a:pt x="0" y="7037"/>
                      <a:pt x="429" y="9502"/>
                      <a:pt x="429" y="9502"/>
                    </a:cubicBezTo>
                    <a:cubicBezTo>
                      <a:pt x="429" y="9502"/>
                      <a:pt x="3227" y="7394"/>
                      <a:pt x="4286" y="4811"/>
                    </a:cubicBezTo>
                    <a:cubicBezTo>
                      <a:pt x="4298" y="4787"/>
                      <a:pt x="4310" y="4763"/>
                      <a:pt x="4334" y="4715"/>
                    </a:cubicBezTo>
                    <a:cubicBezTo>
                      <a:pt x="5358" y="2084"/>
                      <a:pt x="4167" y="0"/>
                      <a:pt x="4167"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67" name="Google Shape;4767;p41"/>
              <p:cNvSpPr/>
              <p:nvPr/>
            </p:nvSpPr>
            <p:spPr>
              <a:xfrm>
                <a:off x="1956475" y="1742900"/>
                <a:ext cx="170300" cy="199150"/>
              </a:xfrm>
              <a:custGeom>
                <a:avLst/>
                <a:gdLst/>
                <a:ahLst/>
                <a:cxnLst/>
                <a:rect l="l" t="t" r="r" b="b"/>
                <a:pathLst>
                  <a:path w="6812" h="7966" extrusionOk="0">
                    <a:moveTo>
                      <a:pt x="6811" y="1"/>
                    </a:moveTo>
                    <a:cubicBezTo>
                      <a:pt x="6811" y="1"/>
                      <a:pt x="3430" y="1215"/>
                      <a:pt x="1668" y="3418"/>
                    </a:cubicBezTo>
                    <a:cubicBezTo>
                      <a:pt x="1489" y="3632"/>
                      <a:pt x="1322" y="3870"/>
                      <a:pt x="1191" y="4096"/>
                    </a:cubicBezTo>
                    <a:cubicBezTo>
                      <a:pt x="1" y="6073"/>
                      <a:pt x="394" y="7966"/>
                      <a:pt x="394" y="7966"/>
                    </a:cubicBezTo>
                    <a:cubicBezTo>
                      <a:pt x="394" y="7966"/>
                      <a:pt x="2811" y="7966"/>
                      <a:pt x="4585" y="5763"/>
                    </a:cubicBezTo>
                    <a:cubicBezTo>
                      <a:pt x="4954" y="5299"/>
                      <a:pt x="5263" y="4763"/>
                      <a:pt x="5537" y="4227"/>
                    </a:cubicBezTo>
                    <a:cubicBezTo>
                      <a:pt x="6525" y="2227"/>
                      <a:pt x="6811" y="1"/>
                      <a:pt x="6811"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68" name="Google Shape;4768;p41"/>
              <p:cNvSpPr/>
              <p:nvPr/>
            </p:nvSpPr>
            <p:spPr>
              <a:xfrm>
                <a:off x="2030900" y="1190150"/>
                <a:ext cx="109250" cy="117300"/>
              </a:xfrm>
              <a:custGeom>
                <a:avLst/>
                <a:gdLst/>
                <a:ahLst/>
                <a:cxnLst/>
                <a:rect l="l" t="t" r="r" b="b"/>
                <a:pathLst>
                  <a:path w="4370" h="4692" extrusionOk="0">
                    <a:moveTo>
                      <a:pt x="774" y="1"/>
                    </a:moveTo>
                    <a:lnTo>
                      <a:pt x="774" y="1"/>
                    </a:lnTo>
                    <a:cubicBezTo>
                      <a:pt x="0" y="2703"/>
                      <a:pt x="1381" y="4692"/>
                      <a:pt x="1381" y="4692"/>
                    </a:cubicBezTo>
                    <a:cubicBezTo>
                      <a:pt x="1381" y="4692"/>
                      <a:pt x="3596" y="3751"/>
                      <a:pt x="4370" y="1037"/>
                    </a:cubicBezTo>
                    <a:lnTo>
                      <a:pt x="774"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69" name="Google Shape;4769;p41"/>
              <p:cNvSpPr/>
              <p:nvPr/>
            </p:nvSpPr>
            <p:spPr>
              <a:xfrm>
                <a:off x="2030900" y="1190150"/>
                <a:ext cx="109250" cy="117300"/>
              </a:xfrm>
              <a:custGeom>
                <a:avLst/>
                <a:gdLst/>
                <a:ahLst/>
                <a:cxnLst/>
                <a:rect l="l" t="t" r="r" b="b"/>
                <a:pathLst>
                  <a:path w="4370" h="4692" fill="none" extrusionOk="0">
                    <a:moveTo>
                      <a:pt x="774" y="1"/>
                    </a:moveTo>
                    <a:cubicBezTo>
                      <a:pt x="0" y="2703"/>
                      <a:pt x="1381" y="4692"/>
                      <a:pt x="1381" y="4692"/>
                    </a:cubicBezTo>
                    <a:cubicBezTo>
                      <a:pt x="1381" y="4692"/>
                      <a:pt x="3596" y="3751"/>
                      <a:pt x="4370" y="1037"/>
                    </a:cubicBezTo>
                  </a:path>
                </a:pathLst>
              </a:custGeom>
              <a:no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70" name="Google Shape;4770;p41"/>
              <p:cNvSpPr/>
              <p:nvPr/>
            </p:nvSpPr>
            <p:spPr>
              <a:xfrm>
                <a:off x="2622350" y="1367550"/>
                <a:ext cx="27100" cy="26525"/>
              </a:xfrm>
              <a:custGeom>
                <a:avLst/>
                <a:gdLst/>
                <a:ahLst/>
                <a:cxnLst/>
                <a:rect l="l" t="t" r="r" b="b"/>
                <a:pathLst>
                  <a:path w="1084" h="1061" extrusionOk="0">
                    <a:moveTo>
                      <a:pt x="572" y="1"/>
                    </a:moveTo>
                    <a:cubicBezTo>
                      <a:pt x="476" y="1"/>
                      <a:pt x="393" y="25"/>
                      <a:pt x="310" y="60"/>
                    </a:cubicBezTo>
                    <a:cubicBezTo>
                      <a:pt x="143" y="156"/>
                      <a:pt x="36" y="310"/>
                      <a:pt x="12" y="513"/>
                    </a:cubicBezTo>
                    <a:cubicBezTo>
                      <a:pt x="0" y="811"/>
                      <a:pt x="238" y="1049"/>
                      <a:pt x="536" y="1061"/>
                    </a:cubicBezTo>
                    <a:cubicBezTo>
                      <a:pt x="583" y="1061"/>
                      <a:pt x="607" y="1049"/>
                      <a:pt x="655" y="1049"/>
                    </a:cubicBezTo>
                    <a:cubicBezTo>
                      <a:pt x="893" y="1001"/>
                      <a:pt x="1072" y="811"/>
                      <a:pt x="1084" y="549"/>
                    </a:cubicBezTo>
                    <a:cubicBezTo>
                      <a:pt x="1084" y="251"/>
                      <a:pt x="869" y="13"/>
                      <a:pt x="57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71" name="Google Shape;4771;p41"/>
              <p:cNvSpPr/>
              <p:nvPr/>
            </p:nvSpPr>
            <p:spPr>
              <a:xfrm>
                <a:off x="2272300" y="1153250"/>
                <a:ext cx="24425" cy="23850"/>
              </a:xfrm>
              <a:custGeom>
                <a:avLst/>
                <a:gdLst/>
                <a:ahLst/>
                <a:cxnLst/>
                <a:rect l="l" t="t" r="r" b="b"/>
                <a:pathLst>
                  <a:path w="977" h="954" extrusionOk="0">
                    <a:moveTo>
                      <a:pt x="500" y="0"/>
                    </a:moveTo>
                    <a:cubicBezTo>
                      <a:pt x="238" y="0"/>
                      <a:pt x="24" y="191"/>
                      <a:pt x="12" y="465"/>
                    </a:cubicBezTo>
                    <a:cubicBezTo>
                      <a:pt x="0" y="715"/>
                      <a:pt x="203" y="941"/>
                      <a:pt x="477" y="953"/>
                    </a:cubicBezTo>
                    <a:cubicBezTo>
                      <a:pt x="484" y="953"/>
                      <a:pt x="491" y="953"/>
                      <a:pt x="498" y="953"/>
                    </a:cubicBezTo>
                    <a:cubicBezTo>
                      <a:pt x="739" y="953"/>
                      <a:pt x="953" y="755"/>
                      <a:pt x="965" y="489"/>
                    </a:cubicBezTo>
                    <a:cubicBezTo>
                      <a:pt x="977" y="239"/>
                      <a:pt x="774" y="12"/>
                      <a:pt x="500"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72" name="Google Shape;4772;p41"/>
              <p:cNvSpPr/>
              <p:nvPr/>
            </p:nvSpPr>
            <p:spPr>
              <a:xfrm>
                <a:off x="2335700" y="1583650"/>
                <a:ext cx="44375" cy="44100"/>
              </a:xfrm>
              <a:custGeom>
                <a:avLst/>
                <a:gdLst/>
                <a:ahLst/>
                <a:cxnLst/>
                <a:rect l="l" t="t" r="r" b="b"/>
                <a:pathLst>
                  <a:path w="1775" h="1764" extrusionOk="0">
                    <a:moveTo>
                      <a:pt x="895" y="1"/>
                    </a:moveTo>
                    <a:cubicBezTo>
                      <a:pt x="428" y="1"/>
                      <a:pt x="24" y="366"/>
                      <a:pt x="0" y="858"/>
                    </a:cubicBezTo>
                    <a:cubicBezTo>
                      <a:pt x="0" y="1334"/>
                      <a:pt x="381" y="1727"/>
                      <a:pt x="858" y="1763"/>
                    </a:cubicBezTo>
                    <a:cubicBezTo>
                      <a:pt x="865" y="1763"/>
                      <a:pt x="873" y="1763"/>
                      <a:pt x="880" y="1763"/>
                    </a:cubicBezTo>
                    <a:cubicBezTo>
                      <a:pt x="1347" y="1763"/>
                      <a:pt x="1751" y="1398"/>
                      <a:pt x="1762" y="918"/>
                    </a:cubicBezTo>
                    <a:cubicBezTo>
                      <a:pt x="1774" y="441"/>
                      <a:pt x="1405" y="25"/>
                      <a:pt x="917" y="1"/>
                    </a:cubicBezTo>
                    <a:cubicBezTo>
                      <a:pt x="910" y="1"/>
                      <a:pt x="902" y="1"/>
                      <a:pt x="895"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73" name="Google Shape;4773;p41"/>
              <p:cNvSpPr/>
              <p:nvPr/>
            </p:nvSpPr>
            <p:spPr>
              <a:xfrm>
                <a:off x="2049950" y="1626500"/>
                <a:ext cx="37825" cy="36950"/>
              </a:xfrm>
              <a:custGeom>
                <a:avLst/>
                <a:gdLst/>
                <a:ahLst/>
                <a:cxnLst/>
                <a:rect l="l" t="t" r="r" b="b"/>
                <a:pathLst>
                  <a:path w="1513" h="1478" extrusionOk="0">
                    <a:moveTo>
                      <a:pt x="764" y="1"/>
                    </a:moveTo>
                    <a:cubicBezTo>
                      <a:pt x="369" y="1"/>
                      <a:pt x="36" y="307"/>
                      <a:pt x="24" y="716"/>
                    </a:cubicBezTo>
                    <a:cubicBezTo>
                      <a:pt x="0" y="1120"/>
                      <a:pt x="322" y="1466"/>
                      <a:pt x="739" y="1478"/>
                    </a:cubicBezTo>
                    <a:cubicBezTo>
                      <a:pt x="1143" y="1478"/>
                      <a:pt x="1477" y="1168"/>
                      <a:pt x="1501" y="763"/>
                    </a:cubicBezTo>
                    <a:cubicBezTo>
                      <a:pt x="1512" y="358"/>
                      <a:pt x="1203" y="13"/>
                      <a:pt x="786" y="1"/>
                    </a:cubicBezTo>
                    <a:cubicBezTo>
                      <a:pt x="779" y="1"/>
                      <a:pt x="771" y="1"/>
                      <a:pt x="76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74" name="Google Shape;4774;p41"/>
              <p:cNvSpPr/>
              <p:nvPr/>
            </p:nvSpPr>
            <p:spPr>
              <a:xfrm>
                <a:off x="2186275" y="1582175"/>
                <a:ext cx="7175" cy="7200"/>
              </a:xfrm>
              <a:custGeom>
                <a:avLst/>
                <a:gdLst/>
                <a:ahLst/>
                <a:cxnLst/>
                <a:rect l="l" t="t" r="r" b="b"/>
                <a:pathLst>
                  <a:path w="287" h="288" extrusionOk="0">
                    <a:moveTo>
                      <a:pt x="155" y="0"/>
                    </a:moveTo>
                    <a:cubicBezTo>
                      <a:pt x="72" y="0"/>
                      <a:pt x="0" y="60"/>
                      <a:pt x="0" y="143"/>
                    </a:cubicBezTo>
                    <a:cubicBezTo>
                      <a:pt x="0" y="215"/>
                      <a:pt x="60" y="286"/>
                      <a:pt x="131" y="286"/>
                    </a:cubicBezTo>
                    <a:cubicBezTo>
                      <a:pt x="139" y="287"/>
                      <a:pt x="146" y="288"/>
                      <a:pt x="153" y="288"/>
                    </a:cubicBezTo>
                    <a:cubicBezTo>
                      <a:pt x="226" y="288"/>
                      <a:pt x="286" y="231"/>
                      <a:pt x="286" y="155"/>
                    </a:cubicBezTo>
                    <a:cubicBezTo>
                      <a:pt x="286" y="84"/>
                      <a:pt x="227" y="0"/>
                      <a:pt x="155"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75" name="Google Shape;4775;p41"/>
              <p:cNvSpPr/>
              <p:nvPr/>
            </p:nvSpPr>
            <p:spPr>
              <a:xfrm>
                <a:off x="2253850" y="1588125"/>
                <a:ext cx="15800" cy="15825"/>
              </a:xfrm>
              <a:custGeom>
                <a:avLst/>
                <a:gdLst/>
                <a:ahLst/>
                <a:cxnLst/>
                <a:rect l="l" t="t" r="r" b="b"/>
                <a:pathLst>
                  <a:path w="632" h="633" extrusionOk="0">
                    <a:moveTo>
                      <a:pt x="334" y="0"/>
                    </a:moveTo>
                    <a:cubicBezTo>
                      <a:pt x="155" y="0"/>
                      <a:pt x="24" y="143"/>
                      <a:pt x="0" y="298"/>
                    </a:cubicBezTo>
                    <a:cubicBezTo>
                      <a:pt x="0" y="477"/>
                      <a:pt x="143" y="620"/>
                      <a:pt x="298" y="631"/>
                    </a:cubicBezTo>
                    <a:cubicBezTo>
                      <a:pt x="305" y="632"/>
                      <a:pt x="313" y="632"/>
                      <a:pt x="320" y="632"/>
                    </a:cubicBezTo>
                    <a:cubicBezTo>
                      <a:pt x="499" y="632"/>
                      <a:pt x="631" y="494"/>
                      <a:pt x="631" y="334"/>
                    </a:cubicBezTo>
                    <a:cubicBezTo>
                      <a:pt x="631" y="155"/>
                      <a:pt x="500" y="24"/>
                      <a:pt x="334"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76" name="Google Shape;4776;p41"/>
              <p:cNvSpPr/>
              <p:nvPr/>
            </p:nvSpPr>
            <p:spPr>
              <a:xfrm>
                <a:off x="2621750" y="1806600"/>
                <a:ext cx="39600" cy="38725"/>
              </a:xfrm>
              <a:custGeom>
                <a:avLst/>
                <a:gdLst/>
                <a:ahLst/>
                <a:cxnLst/>
                <a:rect l="l" t="t" r="r" b="b"/>
                <a:pathLst>
                  <a:path w="1584" h="1549" extrusionOk="0">
                    <a:moveTo>
                      <a:pt x="800" y="0"/>
                    </a:moveTo>
                    <a:cubicBezTo>
                      <a:pt x="381" y="0"/>
                      <a:pt x="36" y="341"/>
                      <a:pt x="24" y="751"/>
                    </a:cubicBezTo>
                    <a:cubicBezTo>
                      <a:pt x="0" y="1179"/>
                      <a:pt x="334" y="1536"/>
                      <a:pt x="762" y="1548"/>
                    </a:cubicBezTo>
                    <a:cubicBezTo>
                      <a:pt x="770" y="1549"/>
                      <a:pt x="778" y="1549"/>
                      <a:pt x="785" y="1549"/>
                    </a:cubicBezTo>
                    <a:cubicBezTo>
                      <a:pt x="1215" y="1549"/>
                      <a:pt x="1560" y="1219"/>
                      <a:pt x="1572" y="798"/>
                    </a:cubicBezTo>
                    <a:cubicBezTo>
                      <a:pt x="1584" y="370"/>
                      <a:pt x="1239" y="12"/>
                      <a:pt x="822" y="1"/>
                    </a:cubicBezTo>
                    <a:cubicBezTo>
                      <a:pt x="815" y="0"/>
                      <a:pt x="807" y="0"/>
                      <a:pt x="800"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77" name="Google Shape;4777;p41"/>
              <p:cNvSpPr/>
              <p:nvPr/>
            </p:nvSpPr>
            <p:spPr>
              <a:xfrm>
                <a:off x="2673250" y="1721150"/>
                <a:ext cx="40800" cy="39675"/>
              </a:xfrm>
              <a:custGeom>
                <a:avLst/>
                <a:gdLst/>
                <a:ahLst/>
                <a:cxnLst/>
                <a:rect l="l" t="t" r="r" b="b"/>
                <a:pathLst>
                  <a:path w="1632" h="1587" extrusionOk="0">
                    <a:moveTo>
                      <a:pt x="791" y="0"/>
                    </a:moveTo>
                    <a:cubicBezTo>
                      <a:pt x="370" y="0"/>
                      <a:pt x="35" y="338"/>
                      <a:pt x="12" y="775"/>
                    </a:cubicBezTo>
                    <a:cubicBezTo>
                      <a:pt x="0" y="1216"/>
                      <a:pt x="345" y="1573"/>
                      <a:pt x="798" y="1585"/>
                    </a:cubicBezTo>
                    <a:cubicBezTo>
                      <a:pt x="812" y="1586"/>
                      <a:pt x="826" y="1586"/>
                      <a:pt x="841" y="1586"/>
                    </a:cubicBezTo>
                    <a:cubicBezTo>
                      <a:pt x="1261" y="1586"/>
                      <a:pt x="1596" y="1249"/>
                      <a:pt x="1607" y="811"/>
                    </a:cubicBezTo>
                    <a:cubicBezTo>
                      <a:pt x="1631" y="371"/>
                      <a:pt x="1286" y="13"/>
                      <a:pt x="833" y="1"/>
                    </a:cubicBezTo>
                    <a:cubicBezTo>
                      <a:pt x="819" y="1"/>
                      <a:pt x="805" y="0"/>
                      <a:pt x="79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78" name="Google Shape;4778;p41"/>
              <p:cNvSpPr/>
              <p:nvPr/>
            </p:nvSpPr>
            <p:spPr>
              <a:xfrm>
                <a:off x="3034300" y="1595575"/>
                <a:ext cx="19075" cy="18775"/>
              </a:xfrm>
              <a:custGeom>
                <a:avLst/>
                <a:gdLst/>
                <a:ahLst/>
                <a:cxnLst/>
                <a:rect l="l" t="t" r="r" b="b"/>
                <a:pathLst>
                  <a:path w="763" h="751" extrusionOk="0">
                    <a:moveTo>
                      <a:pt x="381" y="0"/>
                    </a:moveTo>
                    <a:cubicBezTo>
                      <a:pt x="179" y="0"/>
                      <a:pt x="0" y="167"/>
                      <a:pt x="0" y="357"/>
                    </a:cubicBezTo>
                    <a:cubicBezTo>
                      <a:pt x="0" y="572"/>
                      <a:pt x="167" y="750"/>
                      <a:pt x="369" y="750"/>
                    </a:cubicBezTo>
                    <a:cubicBezTo>
                      <a:pt x="377" y="751"/>
                      <a:pt x="384" y="751"/>
                      <a:pt x="391" y="751"/>
                    </a:cubicBezTo>
                    <a:cubicBezTo>
                      <a:pt x="594" y="751"/>
                      <a:pt x="739" y="589"/>
                      <a:pt x="762" y="393"/>
                    </a:cubicBezTo>
                    <a:cubicBezTo>
                      <a:pt x="762" y="179"/>
                      <a:pt x="596" y="0"/>
                      <a:pt x="38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79" name="Google Shape;4779;p41"/>
              <p:cNvSpPr/>
              <p:nvPr/>
            </p:nvSpPr>
            <p:spPr>
              <a:xfrm>
                <a:off x="3249800" y="1535725"/>
                <a:ext cx="18775" cy="19075"/>
              </a:xfrm>
              <a:custGeom>
                <a:avLst/>
                <a:gdLst/>
                <a:ahLst/>
                <a:cxnLst/>
                <a:rect l="l" t="t" r="r" b="b"/>
                <a:pathLst>
                  <a:path w="751" h="763" extrusionOk="0">
                    <a:moveTo>
                      <a:pt x="381" y="1"/>
                    </a:moveTo>
                    <a:cubicBezTo>
                      <a:pt x="179" y="1"/>
                      <a:pt x="0" y="168"/>
                      <a:pt x="0" y="370"/>
                    </a:cubicBezTo>
                    <a:cubicBezTo>
                      <a:pt x="0" y="584"/>
                      <a:pt x="155" y="763"/>
                      <a:pt x="370" y="763"/>
                    </a:cubicBezTo>
                    <a:cubicBezTo>
                      <a:pt x="572" y="763"/>
                      <a:pt x="751" y="596"/>
                      <a:pt x="751" y="394"/>
                    </a:cubicBezTo>
                    <a:cubicBezTo>
                      <a:pt x="751" y="180"/>
                      <a:pt x="596" y="1"/>
                      <a:pt x="381"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80" name="Google Shape;4780;p41"/>
              <p:cNvSpPr/>
              <p:nvPr/>
            </p:nvSpPr>
            <p:spPr>
              <a:xfrm>
                <a:off x="3034900" y="1507150"/>
                <a:ext cx="16100" cy="16100"/>
              </a:xfrm>
              <a:custGeom>
                <a:avLst/>
                <a:gdLst/>
                <a:ahLst/>
                <a:cxnLst/>
                <a:rect l="l" t="t" r="r" b="b"/>
                <a:pathLst>
                  <a:path w="644" h="644" extrusionOk="0">
                    <a:moveTo>
                      <a:pt x="334" y="1"/>
                    </a:moveTo>
                    <a:cubicBezTo>
                      <a:pt x="155" y="1"/>
                      <a:pt x="0" y="132"/>
                      <a:pt x="0" y="310"/>
                    </a:cubicBezTo>
                    <a:cubicBezTo>
                      <a:pt x="0" y="489"/>
                      <a:pt x="131" y="644"/>
                      <a:pt x="322" y="644"/>
                    </a:cubicBezTo>
                    <a:cubicBezTo>
                      <a:pt x="500" y="644"/>
                      <a:pt x="643" y="501"/>
                      <a:pt x="643" y="322"/>
                    </a:cubicBezTo>
                    <a:cubicBezTo>
                      <a:pt x="643" y="144"/>
                      <a:pt x="512" y="1"/>
                      <a:pt x="33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81" name="Google Shape;4781;p41"/>
              <p:cNvSpPr/>
              <p:nvPr/>
            </p:nvSpPr>
            <p:spPr>
              <a:xfrm>
                <a:off x="3360825" y="1299400"/>
                <a:ext cx="32775" cy="32475"/>
              </a:xfrm>
              <a:custGeom>
                <a:avLst/>
                <a:gdLst/>
                <a:ahLst/>
                <a:cxnLst/>
                <a:rect l="l" t="t" r="r" b="b"/>
                <a:pathLst>
                  <a:path w="1311" h="1299" extrusionOk="0">
                    <a:moveTo>
                      <a:pt x="658" y="0"/>
                    </a:moveTo>
                    <a:cubicBezTo>
                      <a:pt x="322" y="0"/>
                      <a:pt x="36" y="281"/>
                      <a:pt x="24" y="631"/>
                    </a:cubicBezTo>
                    <a:cubicBezTo>
                      <a:pt x="0" y="989"/>
                      <a:pt x="286" y="1286"/>
                      <a:pt x="643" y="1298"/>
                    </a:cubicBezTo>
                    <a:lnTo>
                      <a:pt x="739" y="1298"/>
                    </a:lnTo>
                    <a:cubicBezTo>
                      <a:pt x="1048" y="1274"/>
                      <a:pt x="1298" y="1000"/>
                      <a:pt x="1298" y="679"/>
                    </a:cubicBezTo>
                    <a:cubicBezTo>
                      <a:pt x="1310" y="346"/>
                      <a:pt x="1072" y="84"/>
                      <a:pt x="762" y="24"/>
                    </a:cubicBezTo>
                    <a:cubicBezTo>
                      <a:pt x="739" y="24"/>
                      <a:pt x="703" y="0"/>
                      <a:pt x="679" y="0"/>
                    </a:cubicBezTo>
                    <a:cubicBezTo>
                      <a:pt x="672" y="0"/>
                      <a:pt x="665" y="0"/>
                      <a:pt x="658"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82" name="Google Shape;4782;p41"/>
              <p:cNvSpPr/>
              <p:nvPr/>
            </p:nvSpPr>
            <p:spPr>
              <a:xfrm>
                <a:off x="3168250" y="1541400"/>
                <a:ext cx="43175" cy="42300"/>
              </a:xfrm>
              <a:custGeom>
                <a:avLst/>
                <a:gdLst/>
                <a:ahLst/>
                <a:cxnLst/>
                <a:rect l="l" t="t" r="r" b="b"/>
                <a:pathLst>
                  <a:path w="1727" h="1692" extrusionOk="0">
                    <a:moveTo>
                      <a:pt x="893" y="0"/>
                    </a:moveTo>
                    <a:cubicBezTo>
                      <a:pt x="417" y="0"/>
                      <a:pt x="24" y="357"/>
                      <a:pt x="12" y="822"/>
                    </a:cubicBezTo>
                    <a:cubicBezTo>
                      <a:pt x="0" y="1274"/>
                      <a:pt x="357" y="1667"/>
                      <a:pt x="834" y="1691"/>
                    </a:cubicBezTo>
                    <a:cubicBezTo>
                      <a:pt x="848" y="1692"/>
                      <a:pt x="863" y="1692"/>
                      <a:pt x="877" y="1692"/>
                    </a:cubicBezTo>
                    <a:cubicBezTo>
                      <a:pt x="1322" y="1692"/>
                      <a:pt x="1680" y="1342"/>
                      <a:pt x="1715" y="881"/>
                    </a:cubicBezTo>
                    <a:cubicBezTo>
                      <a:pt x="1727" y="417"/>
                      <a:pt x="1369" y="24"/>
                      <a:pt x="893"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83" name="Google Shape;4783;p41"/>
              <p:cNvSpPr/>
              <p:nvPr/>
            </p:nvSpPr>
            <p:spPr>
              <a:xfrm>
                <a:off x="4756825" y="1820000"/>
                <a:ext cx="134575" cy="238150"/>
              </a:xfrm>
              <a:custGeom>
                <a:avLst/>
                <a:gdLst/>
                <a:ahLst/>
                <a:cxnLst/>
                <a:rect l="l" t="t" r="r" b="b"/>
                <a:pathLst>
                  <a:path w="5383" h="9526" extrusionOk="0">
                    <a:moveTo>
                      <a:pt x="4192" y="0"/>
                    </a:moveTo>
                    <a:cubicBezTo>
                      <a:pt x="4192" y="0"/>
                      <a:pt x="1882" y="715"/>
                      <a:pt x="858" y="3346"/>
                    </a:cubicBezTo>
                    <a:cubicBezTo>
                      <a:pt x="691" y="3787"/>
                      <a:pt x="560" y="4239"/>
                      <a:pt x="465" y="4703"/>
                    </a:cubicBezTo>
                    <a:cubicBezTo>
                      <a:pt x="1" y="7061"/>
                      <a:pt x="441" y="9525"/>
                      <a:pt x="441" y="9525"/>
                    </a:cubicBezTo>
                    <a:cubicBezTo>
                      <a:pt x="441" y="9525"/>
                      <a:pt x="3239" y="7418"/>
                      <a:pt x="4287" y="4834"/>
                    </a:cubicBezTo>
                    <a:cubicBezTo>
                      <a:pt x="4323" y="4775"/>
                      <a:pt x="4347" y="4751"/>
                      <a:pt x="4347" y="4715"/>
                    </a:cubicBezTo>
                    <a:cubicBezTo>
                      <a:pt x="5382" y="2084"/>
                      <a:pt x="4192" y="0"/>
                      <a:pt x="419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84" name="Google Shape;4784;p41"/>
              <p:cNvSpPr/>
              <p:nvPr/>
            </p:nvSpPr>
            <p:spPr>
              <a:xfrm>
                <a:off x="3598950" y="1797375"/>
                <a:ext cx="170575" cy="199150"/>
              </a:xfrm>
              <a:custGeom>
                <a:avLst/>
                <a:gdLst/>
                <a:ahLst/>
                <a:cxnLst/>
                <a:rect l="l" t="t" r="r" b="b"/>
                <a:pathLst>
                  <a:path w="6823" h="7966" extrusionOk="0">
                    <a:moveTo>
                      <a:pt x="6823" y="0"/>
                    </a:moveTo>
                    <a:cubicBezTo>
                      <a:pt x="6822" y="1"/>
                      <a:pt x="3441" y="1203"/>
                      <a:pt x="1667" y="3406"/>
                    </a:cubicBezTo>
                    <a:cubicBezTo>
                      <a:pt x="1489" y="3632"/>
                      <a:pt x="1334" y="3870"/>
                      <a:pt x="1191" y="4096"/>
                    </a:cubicBezTo>
                    <a:cubicBezTo>
                      <a:pt x="0" y="6073"/>
                      <a:pt x="405" y="7966"/>
                      <a:pt x="405" y="7966"/>
                    </a:cubicBezTo>
                    <a:cubicBezTo>
                      <a:pt x="405" y="7966"/>
                      <a:pt x="2822" y="7966"/>
                      <a:pt x="4584" y="5763"/>
                    </a:cubicBezTo>
                    <a:cubicBezTo>
                      <a:pt x="4965" y="5299"/>
                      <a:pt x="5275" y="4763"/>
                      <a:pt x="5537" y="4227"/>
                    </a:cubicBezTo>
                    <a:cubicBezTo>
                      <a:pt x="6537" y="2215"/>
                      <a:pt x="6823" y="1"/>
                      <a:pt x="6823"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85" name="Google Shape;4785;p41"/>
              <p:cNvSpPr/>
              <p:nvPr/>
            </p:nvSpPr>
            <p:spPr>
              <a:xfrm>
                <a:off x="4264800" y="1422025"/>
                <a:ext cx="27425" cy="26225"/>
              </a:xfrm>
              <a:custGeom>
                <a:avLst/>
                <a:gdLst/>
                <a:ahLst/>
                <a:cxnLst/>
                <a:rect l="l" t="t" r="r" b="b"/>
                <a:pathLst>
                  <a:path w="1097" h="1049" extrusionOk="0">
                    <a:moveTo>
                      <a:pt x="560" y="1"/>
                    </a:moveTo>
                    <a:cubicBezTo>
                      <a:pt x="477" y="1"/>
                      <a:pt x="382" y="25"/>
                      <a:pt x="310" y="60"/>
                    </a:cubicBezTo>
                    <a:cubicBezTo>
                      <a:pt x="144" y="144"/>
                      <a:pt x="25" y="310"/>
                      <a:pt x="13" y="501"/>
                    </a:cubicBezTo>
                    <a:cubicBezTo>
                      <a:pt x="1" y="798"/>
                      <a:pt x="239" y="1037"/>
                      <a:pt x="537" y="1048"/>
                    </a:cubicBezTo>
                    <a:cubicBezTo>
                      <a:pt x="572" y="1048"/>
                      <a:pt x="608" y="1037"/>
                      <a:pt x="644" y="1037"/>
                    </a:cubicBezTo>
                    <a:cubicBezTo>
                      <a:pt x="894" y="989"/>
                      <a:pt x="1084" y="798"/>
                      <a:pt x="1084" y="548"/>
                    </a:cubicBezTo>
                    <a:cubicBezTo>
                      <a:pt x="1096" y="251"/>
                      <a:pt x="858" y="13"/>
                      <a:pt x="560"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86" name="Google Shape;4786;p41"/>
              <p:cNvSpPr/>
              <p:nvPr/>
            </p:nvSpPr>
            <p:spPr>
              <a:xfrm>
                <a:off x="3914475" y="1207675"/>
                <a:ext cx="24725" cy="23875"/>
              </a:xfrm>
              <a:custGeom>
                <a:avLst/>
                <a:gdLst/>
                <a:ahLst/>
                <a:cxnLst/>
                <a:rect l="l" t="t" r="r" b="b"/>
                <a:pathLst>
                  <a:path w="989" h="955" extrusionOk="0">
                    <a:moveTo>
                      <a:pt x="474" y="0"/>
                    </a:moveTo>
                    <a:cubicBezTo>
                      <a:pt x="240" y="0"/>
                      <a:pt x="35" y="206"/>
                      <a:pt x="24" y="455"/>
                    </a:cubicBezTo>
                    <a:cubicBezTo>
                      <a:pt x="0" y="717"/>
                      <a:pt x="214" y="931"/>
                      <a:pt x="476" y="955"/>
                    </a:cubicBezTo>
                    <a:cubicBezTo>
                      <a:pt x="750" y="955"/>
                      <a:pt x="976" y="740"/>
                      <a:pt x="976" y="490"/>
                    </a:cubicBezTo>
                    <a:cubicBezTo>
                      <a:pt x="988" y="240"/>
                      <a:pt x="774" y="14"/>
                      <a:pt x="512" y="2"/>
                    </a:cubicBezTo>
                    <a:cubicBezTo>
                      <a:pt x="499" y="1"/>
                      <a:pt x="487" y="0"/>
                      <a:pt x="474"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87" name="Google Shape;4787;p41"/>
              <p:cNvSpPr/>
              <p:nvPr/>
            </p:nvSpPr>
            <p:spPr>
              <a:xfrm>
                <a:off x="3978175" y="1637800"/>
                <a:ext cx="44650" cy="43825"/>
              </a:xfrm>
              <a:custGeom>
                <a:avLst/>
                <a:gdLst/>
                <a:ahLst/>
                <a:cxnLst/>
                <a:rect l="l" t="t" r="r" b="b"/>
                <a:pathLst>
                  <a:path w="1786" h="1753" extrusionOk="0">
                    <a:moveTo>
                      <a:pt x="886" y="1"/>
                    </a:moveTo>
                    <a:cubicBezTo>
                      <a:pt x="428" y="1"/>
                      <a:pt x="35" y="373"/>
                      <a:pt x="12" y="847"/>
                    </a:cubicBezTo>
                    <a:cubicBezTo>
                      <a:pt x="0" y="1323"/>
                      <a:pt x="369" y="1740"/>
                      <a:pt x="869" y="1752"/>
                    </a:cubicBezTo>
                    <a:cubicBezTo>
                      <a:pt x="877" y="1752"/>
                      <a:pt x="885" y="1752"/>
                      <a:pt x="892" y="1752"/>
                    </a:cubicBezTo>
                    <a:cubicBezTo>
                      <a:pt x="1370" y="1752"/>
                      <a:pt x="1762" y="1387"/>
                      <a:pt x="1774" y="907"/>
                    </a:cubicBezTo>
                    <a:cubicBezTo>
                      <a:pt x="1786" y="430"/>
                      <a:pt x="1417" y="14"/>
                      <a:pt x="929" y="2"/>
                    </a:cubicBezTo>
                    <a:cubicBezTo>
                      <a:pt x="915" y="1"/>
                      <a:pt x="900" y="1"/>
                      <a:pt x="886"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88" name="Google Shape;4788;p41"/>
              <p:cNvSpPr/>
              <p:nvPr/>
            </p:nvSpPr>
            <p:spPr>
              <a:xfrm>
                <a:off x="3692700" y="1680400"/>
                <a:ext cx="37850" cy="36950"/>
              </a:xfrm>
              <a:custGeom>
                <a:avLst/>
                <a:gdLst/>
                <a:ahLst/>
                <a:cxnLst/>
                <a:rect l="l" t="t" r="r" b="b"/>
                <a:pathLst>
                  <a:path w="1514" h="1478" extrusionOk="0">
                    <a:moveTo>
                      <a:pt x="775" y="0"/>
                    </a:moveTo>
                    <a:cubicBezTo>
                      <a:pt x="382" y="0"/>
                      <a:pt x="37" y="322"/>
                      <a:pt x="25" y="715"/>
                    </a:cubicBezTo>
                    <a:cubicBezTo>
                      <a:pt x="1" y="1120"/>
                      <a:pt x="322" y="1465"/>
                      <a:pt x="739" y="1477"/>
                    </a:cubicBezTo>
                    <a:cubicBezTo>
                      <a:pt x="746" y="1477"/>
                      <a:pt x="754" y="1477"/>
                      <a:pt x="761" y="1477"/>
                    </a:cubicBezTo>
                    <a:cubicBezTo>
                      <a:pt x="1145" y="1477"/>
                      <a:pt x="1478" y="1171"/>
                      <a:pt x="1489" y="762"/>
                    </a:cubicBezTo>
                    <a:cubicBezTo>
                      <a:pt x="1513" y="358"/>
                      <a:pt x="1192" y="24"/>
                      <a:pt x="775"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89" name="Google Shape;4789;p41"/>
              <p:cNvSpPr/>
              <p:nvPr/>
            </p:nvSpPr>
            <p:spPr>
              <a:xfrm>
                <a:off x="3828750" y="1636650"/>
                <a:ext cx="7450" cy="7150"/>
              </a:xfrm>
              <a:custGeom>
                <a:avLst/>
                <a:gdLst/>
                <a:ahLst/>
                <a:cxnLst/>
                <a:rect l="l" t="t" r="r" b="b"/>
                <a:pathLst>
                  <a:path w="298" h="286" extrusionOk="0">
                    <a:moveTo>
                      <a:pt x="155" y="0"/>
                    </a:moveTo>
                    <a:cubicBezTo>
                      <a:pt x="83" y="0"/>
                      <a:pt x="12" y="60"/>
                      <a:pt x="12" y="131"/>
                    </a:cubicBezTo>
                    <a:cubicBezTo>
                      <a:pt x="0" y="226"/>
                      <a:pt x="60" y="286"/>
                      <a:pt x="143" y="286"/>
                    </a:cubicBezTo>
                    <a:cubicBezTo>
                      <a:pt x="214" y="286"/>
                      <a:pt x="298" y="226"/>
                      <a:pt x="298" y="143"/>
                    </a:cubicBezTo>
                    <a:cubicBezTo>
                      <a:pt x="298" y="72"/>
                      <a:pt x="238" y="0"/>
                      <a:pt x="155"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90" name="Google Shape;4790;p41"/>
              <p:cNvSpPr/>
              <p:nvPr/>
            </p:nvSpPr>
            <p:spPr>
              <a:xfrm>
                <a:off x="3896600" y="1642225"/>
                <a:ext cx="15800" cy="15600"/>
              </a:xfrm>
              <a:custGeom>
                <a:avLst/>
                <a:gdLst/>
                <a:ahLst/>
                <a:cxnLst/>
                <a:rect l="l" t="t" r="r" b="b"/>
                <a:pathLst>
                  <a:path w="632" h="624" extrusionOk="0">
                    <a:moveTo>
                      <a:pt x="300" y="1"/>
                    </a:moveTo>
                    <a:cubicBezTo>
                      <a:pt x="148" y="1"/>
                      <a:pt x="23" y="146"/>
                      <a:pt x="1" y="301"/>
                    </a:cubicBezTo>
                    <a:cubicBezTo>
                      <a:pt x="1" y="480"/>
                      <a:pt x="144" y="611"/>
                      <a:pt x="298" y="622"/>
                    </a:cubicBezTo>
                    <a:cubicBezTo>
                      <a:pt x="305" y="623"/>
                      <a:pt x="312" y="623"/>
                      <a:pt x="320" y="623"/>
                    </a:cubicBezTo>
                    <a:cubicBezTo>
                      <a:pt x="479" y="623"/>
                      <a:pt x="632" y="496"/>
                      <a:pt x="632" y="325"/>
                    </a:cubicBezTo>
                    <a:cubicBezTo>
                      <a:pt x="632" y="146"/>
                      <a:pt x="501" y="15"/>
                      <a:pt x="334" y="3"/>
                    </a:cubicBezTo>
                    <a:cubicBezTo>
                      <a:pt x="323" y="2"/>
                      <a:pt x="311" y="1"/>
                      <a:pt x="300"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91" name="Google Shape;4791;p41"/>
              <p:cNvSpPr/>
              <p:nvPr/>
            </p:nvSpPr>
            <p:spPr>
              <a:xfrm>
                <a:off x="4264200" y="1861050"/>
                <a:ext cx="39625" cy="38750"/>
              </a:xfrm>
              <a:custGeom>
                <a:avLst/>
                <a:gdLst/>
                <a:ahLst/>
                <a:cxnLst/>
                <a:rect l="l" t="t" r="r" b="b"/>
                <a:pathLst>
                  <a:path w="1585" h="1550" extrusionOk="0">
                    <a:moveTo>
                      <a:pt x="781" y="0"/>
                    </a:moveTo>
                    <a:cubicBezTo>
                      <a:pt x="371" y="0"/>
                      <a:pt x="36" y="337"/>
                      <a:pt x="13" y="740"/>
                    </a:cubicBezTo>
                    <a:cubicBezTo>
                      <a:pt x="1" y="1168"/>
                      <a:pt x="346" y="1525"/>
                      <a:pt x="763" y="1549"/>
                    </a:cubicBezTo>
                    <a:cubicBezTo>
                      <a:pt x="770" y="1549"/>
                      <a:pt x="778" y="1550"/>
                      <a:pt x="785" y="1550"/>
                    </a:cubicBezTo>
                    <a:cubicBezTo>
                      <a:pt x="1204" y="1550"/>
                      <a:pt x="1549" y="1220"/>
                      <a:pt x="1561" y="799"/>
                    </a:cubicBezTo>
                    <a:cubicBezTo>
                      <a:pt x="1584" y="371"/>
                      <a:pt x="1239" y="13"/>
                      <a:pt x="822" y="1"/>
                    </a:cubicBezTo>
                    <a:cubicBezTo>
                      <a:pt x="808" y="1"/>
                      <a:pt x="795" y="0"/>
                      <a:pt x="78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92" name="Google Shape;4792;p41"/>
              <p:cNvSpPr/>
              <p:nvPr/>
            </p:nvSpPr>
            <p:spPr>
              <a:xfrm>
                <a:off x="4316000" y="1775350"/>
                <a:ext cx="40500" cy="39925"/>
              </a:xfrm>
              <a:custGeom>
                <a:avLst/>
                <a:gdLst/>
                <a:ahLst/>
                <a:cxnLst/>
                <a:rect l="l" t="t" r="r" b="b"/>
                <a:pathLst>
                  <a:path w="1620" h="1597" extrusionOk="0">
                    <a:moveTo>
                      <a:pt x="813" y="0"/>
                    </a:moveTo>
                    <a:cubicBezTo>
                      <a:pt x="393" y="0"/>
                      <a:pt x="36" y="341"/>
                      <a:pt x="13" y="774"/>
                    </a:cubicBezTo>
                    <a:cubicBezTo>
                      <a:pt x="1" y="1227"/>
                      <a:pt x="346" y="1584"/>
                      <a:pt x="786" y="1596"/>
                    </a:cubicBezTo>
                    <a:cubicBezTo>
                      <a:pt x="794" y="1596"/>
                      <a:pt x="802" y="1596"/>
                      <a:pt x="809" y="1596"/>
                    </a:cubicBezTo>
                    <a:cubicBezTo>
                      <a:pt x="1251" y="1596"/>
                      <a:pt x="1596" y="1255"/>
                      <a:pt x="1608" y="822"/>
                    </a:cubicBezTo>
                    <a:cubicBezTo>
                      <a:pt x="1620" y="370"/>
                      <a:pt x="1275" y="12"/>
                      <a:pt x="834" y="0"/>
                    </a:cubicBezTo>
                    <a:cubicBezTo>
                      <a:pt x="827" y="0"/>
                      <a:pt x="820" y="0"/>
                      <a:pt x="813"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93" name="Google Shape;4793;p41"/>
              <p:cNvSpPr/>
              <p:nvPr/>
            </p:nvSpPr>
            <p:spPr>
              <a:xfrm>
                <a:off x="4677050" y="1650025"/>
                <a:ext cx="18775" cy="18500"/>
              </a:xfrm>
              <a:custGeom>
                <a:avLst/>
                <a:gdLst/>
                <a:ahLst/>
                <a:cxnLst/>
                <a:rect l="l" t="t" r="r" b="b"/>
                <a:pathLst>
                  <a:path w="751" h="740" extrusionOk="0">
                    <a:moveTo>
                      <a:pt x="382" y="1"/>
                    </a:moveTo>
                    <a:cubicBezTo>
                      <a:pt x="180" y="1"/>
                      <a:pt x="13" y="144"/>
                      <a:pt x="1" y="358"/>
                    </a:cubicBezTo>
                    <a:cubicBezTo>
                      <a:pt x="1" y="560"/>
                      <a:pt x="156" y="739"/>
                      <a:pt x="370" y="739"/>
                    </a:cubicBezTo>
                    <a:cubicBezTo>
                      <a:pt x="572" y="739"/>
                      <a:pt x="751" y="584"/>
                      <a:pt x="751" y="382"/>
                    </a:cubicBezTo>
                    <a:cubicBezTo>
                      <a:pt x="751" y="179"/>
                      <a:pt x="596" y="1"/>
                      <a:pt x="38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94" name="Google Shape;4794;p41"/>
              <p:cNvSpPr/>
              <p:nvPr/>
            </p:nvSpPr>
            <p:spPr>
              <a:xfrm>
                <a:off x="4892275" y="1590200"/>
                <a:ext cx="19075" cy="18775"/>
              </a:xfrm>
              <a:custGeom>
                <a:avLst/>
                <a:gdLst/>
                <a:ahLst/>
                <a:cxnLst/>
                <a:rect l="l" t="t" r="r" b="b"/>
                <a:pathLst>
                  <a:path w="763" h="751" extrusionOk="0">
                    <a:moveTo>
                      <a:pt x="393" y="1"/>
                    </a:moveTo>
                    <a:cubicBezTo>
                      <a:pt x="179" y="1"/>
                      <a:pt x="0" y="156"/>
                      <a:pt x="0" y="370"/>
                    </a:cubicBezTo>
                    <a:cubicBezTo>
                      <a:pt x="0" y="572"/>
                      <a:pt x="167" y="739"/>
                      <a:pt x="381" y="751"/>
                    </a:cubicBezTo>
                    <a:cubicBezTo>
                      <a:pt x="584" y="751"/>
                      <a:pt x="762" y="596"/>
                      <a:pt x="762" y="382"/>
                    </a:cubicBezTo>
                    <a:cubicBezTo>
                      <a:pt x="762" y="179"/>
                      <a:pt x="595" y="1"/>
                      <a:pt x="393"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95" name="Google Shape;4795;p41"/>
              <p:cNvSpPr/>
              <p:nvPr/>
            </p:nvSpPr>
            <p:spPr>
              <a:xfrm>
                <a:off x="4677650" y="1561025"/>
                <a:ext cx="16100" cy="16100"/>
              </a:xfrm>
              <a:custGeom>
                <a:avLst/>
                <a:gdLst/>
                <a:ahLst/>
                <a:cxnLst/>
                <a:rect l="l" t="t" r="r" b="b"/>
                <a:pathLst>
                  <a:path w="644" h="644" extrusionOk="0">
                    <a:moveTo>
                      <a:pt x="334" y="1"/>
                    </a:moveTo>
                    <a:cubicBezTo>
                      <a:pt x="156" y="1"/>
                      <a:pt x="1" y="132"/>
                      <a:pt x="1" y="311"/>
                    </a:cubicBezTo>
                    <a:cubicBezTo>
                      <a:pt x="1" y="489"/>
                      <a:pt x="132" y="644"/>
                      <a:pt x="310" y="644"/>
                    </a:cubicBezTo>
                    <a:cubicBezTo>
                      <a:pt x="489" y="644"/>
                      <a:pt x="644" y="501"/>
                      <a:pt x="644" y="334"/>
                    </a:cubicBezTo>
                    <a:cubicBezTo>
                      <a:pt x="644" y="156"/>
                      <a:pt x="501" y="1"/>
                      <a:pt x="33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96" name="Google Shape;4796;p41"/>
              <p:cNvSpPr/>
              <p:nvPr/>
            </p:nvSpPr>
            <p:spPr>
              <a:xfrm>
                <a:off x="5003600" y="1353550"/>
                <a:ext cx="32750" cy="32200"/>
              </a:xfrm>
              <a:custGeom>
                <a:avLst/>
                <a:gdLst/>
                <a:ahLst/>
                <a:cxnLst/>
                <a:rect l="l" t="t" r="r" b="b"/>
                <a:pathLst>
                  <a:path w="1310" h="1288" extrusionOk="0">
                    <a:moveTo>
                      <a:pt x="646" y="1"/>
                    </a:moveTo>
                    <a:cubicBezTo>
                      <a:pt x="321" y="1"/>
                      <a:pt x="35" y="271"/>
                      <a:pt x="12" y="620"/>
                    </a:cubicBezTo>
                    <a:cubicBezTo>
                      <a:pt x="0" y="978"/>
                      <a:pt x="286" y="1275"/>
                      <a:pt x="643" y="1287"/>
                    </a:cubicBezTo>
                    <a:lnTo>
                      <a:pt x="726" y="1287"/>
                    </a:lnTo>
                    <a:cubicBezTo>
                      <a:pt x="1048" y="1263"/>
                      <a:pt x="1298" y="990"/>
                      <a:pt x="1298" y="668"/>
                    </a:cubicBezTo>
                    <a:cubicBezTo>
                      <a:pt x="1310" y="335"/>
                      <a:pt x="1072" y="73"/>
                      <a:pt x="762" y="13"/>
                    </a:cubicBezTo>
                    <a:cubicBezTo>
                      <a:pt x="726" y="13"/>
                      <a:pt x="703" y="1"/>
                      <a:pt x="667" y="1"/>
                    </a:cubicBezTo>
                    <a:cubicBezTo>
                      <a:pt x="660" y="1"/>
                      <a:pt x="653" y="1"/>
                      <a:pt x="646"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97" name="Google Shape;4797;p41"/>
              <p:cNvSpPr/>
              <p:nvPr/>
            </p:nvSpPr>
            <p:spPr>
              <a:xfrm>
                <a:off x="4811000" y="1595550"/>
                <a:ext cx="42900" cy="42600"/>
              </a:xfrm>
              <a:custGeom>
                <a:avLst/>
                <a:gdLst/>
                <a:ahLst/>
                <a:cxnLst/>
                <a:rect l="l" t="t" r="r" b="b"/>
                <a:pathLst>
                  <a:path w="1716" h="1704" extrusionOk="0">
                    <a:moveTo>
                      <a:pt x="871" y="1"/>
                    </a:moveTo>
                    <a:cubicBezTo>
                      <a:pt x="405" y="1"/>
                      <a:pt x="24" y="366"/>
                      <a:pt x="13" y="823"/>
                    </a:cubicBezTo>
                    <a:cubicBezTo>
                      <a:pt x="1" y="1287"/>
                      <a:pt x="346" y="1668"/>
                      <a:pt x="822" y="1704"/>
                    </a:cubicBezTo>
                    <a:cubicBezTo>
                      <a:pt x="830" y="1704"/>
                      <a:pt x="837" y="1704"/>
                      <a:pt x="845" y="1704"/>
                    </a:cubicBezTo>
                    <a:cubicBezTo>
                      <a:pt x="1299" y="1704"/>
                      <a:pt x="1680" y="1351"/>
                      <a:pt x="1703" y="882"/>
                    </a:cubicBezTo>
                    <a:cubicBezTo>
                      <a:pt x="1715" y="418"/>
                      <a:pt x="1370" y="37"/>
                      <a:pt x="894" y="1"/>
                    </a:cubicBezTo>
                    <a:cubicBezTo>
                      <a:pt x="886" y="1"/>
                      <a:pt x="879" y="1"/>
                      <a:pt x="871"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98" name="Google Shape;4798;p41"/>
              <p:cNvSpPr/>
              <p:nvPr/>
            </p:nvSpPr>
            <p:spPr>
              <a:xfrm>
                <a:off x="5974250" y="1172600"/>
                <a:ext cx="153325" cy="218800"/>
              </a:xfrm>
              <a:custGeom>
                <a:avLst/>
                <a:gdLst/>
                <a:ahLst/>
                <a:cxnLst/>
                <a:rect l="l" t="t" r="r" b="b"/>
                <a:pathLst>
                  <a:path w="6133" h="8752" extrusionOk="0">
                    <a:moveTo>
                      <a:pt x="822" y="0"/>
                    </a:moveTo>
                    <a:cubicBezTo>
                      <a:pt x="822" y="0"/>
                      <a:pt x="0" y="2263"/>
                      <a:pt x="1465" y="4691"/>
                    </a:cubicBezTo>
                    <a:cubicBezTo>
                      <a:pt x="2917" y="7096"/>
                      <a:pt x="6120" y="8751"/>
                      <a:pt x="6120" y="8751"/>
                    </a:cubicBezTo>
                    <a:cubicBezTo>
                      <a:pt x="6120" y="8751"/>
                      <a:pt x="6132" y="5168"/>
                      <a:pt x="4680" y="2739"/>
                    </a:cubicBezTo>
                    <a:cubicBezTo>
                      <a:pt x="3203" y="334"/>
                      <a:pt x="822" y="0"/>
                      <a:pt x="82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99" name="Google Shape;4799;p41"/>
              <p:cNvSpPr/>
              <p:nvPr/>
            </p:nvSpPr>
            <p:spPr>
              <a:xfrm>
                <a:off x="5746250" y="1934900"/>
                <a:ext cx="138725" cy="229200"/>
              </a:xfrm>
              <a:custGeom>
                <a:avLst/>
                <a:gdLst/>
                <a:ahLst/>
                <a:cxnLst/>
                <a:rect l="l" t="t" r="r" b="b"/>
                <a:pathLst>
                  <a:path w="5549" h="9168" extrusionOk="0">
                    <a:moveTo>
                      <a:pt x="48" y="0"/>
                    </a:moveTo>
                    <a:cubicBezTo>
                      <a:pt x="48" y="0"/>
                      <a:pt x="0" y="560"/>
                      <a:pt x="0" y="1369"/>
                    </a:cubicBezTo>
                    <a:cubicBezTo>
                      <a:pt x="12" y="2655"/>
                      <a:pt x="179" y="4572"/>
                      <a:pt x="941" y="6108"/>
                    </a:cubicBezTo>
                    <a:cubicBezTo>
                      <a:pt x="2179" y="8632"/>
                      <a:pt x="4525" y="9168"/>
                      <a:pt x="4525" y="9168"/>
                    </a:cubicBezTo>
                    <a:cubicBezTo>
                      <a:pt x="4525" y="9168"/>
                      <a:pt x="5548" y="6989"/>
                      <a:pt x="4298" y="4453"/>
                    </a:cubicBezTo>
                    <a:cubicBezTo>
                      <a:pt x="3727" y="3262"/>
                      <a:pt x="2739" y="2203"/>
                      <a:pt x="1881" y="1429"/>
                    </a:cubicBezTo>
                    <a:cubicBezTo>
                      <a:pt x="893" y="560"/>
                      <a:pt x="48" y="0"/>
                      <a:pt x="48"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00" name="Google Shape;4800;p41"/>
              <p:cNvSpPr/>
              <p:nvPr/>
            </p:nvSpPr>
            <p:spPr>
              <a:xfrm>
                <a:off x="5241425" y="1851550"/>
                <a:ext cx="170875" cy="199150"/>
              </a:xfrm>
              <a:custGeom>
                <a:avLst/>
                <a:gdLst/>
                <a:ahLst/>
                <a:cxnLst/>
                <a:rect l="l" t="t" r="r" b="b"/>
                <a:pathLst>
                  <a:path w="6835" h="7966" extrusionOk="0">
                    <a:moveTo>
                      <a:pt x="6834" y="0"/>
                    </a:moveTo>
                    <a:cubicBezTo>
                      <a:pt x="6834" y="1"/>
                      <a:pt x="3453" y="1215"/>
                      <a:pt x="1667" y="3418"/>
                    </a:cubicBezTo>
                    <a:cubicBezTo>
                      <a:pt x="1488" y="3632"/>
                      <a:pt x="1322" y="3870"/>
                      <a:pt x="1191" y="4096"/>
                    </a:cubicBezTo>
                    <a:cubicBezTo>
                      <a:pt x="0" y="6073"/>
                      <a:pt x="405" y="7966"/>
                      <a:pt x="405" y="7966"/>
                    </a:cubicBezTo>
                    <a:cubicBezTo>
                      <a:pt x="405" y="7966"/>
                      <a:pt x="2810" y="7966"/>
                      <a:pt x="4584" y="5763"/>
                    </a:cubicBezTo>
                    <a:cubicBezTo>
                      <a:pt x="4953" y="5299"/>
                      <a:pt x="5263" y="4763"/>
                      <a:pt x="5537" y="4227"/>
                    </a:cubicBezTo>
                    <a:cubicBezTo>
                      <a:pt x="6549" y="2227"/>
                      <a:pt x="6834" y="1"/>
                      <a:pt x="6834"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01" name="Google Shape;4801;p41"/>
              <p:cNvSpPr/>
              <p:nvPr/>
            </p:nvSpPr>
            <p:spPr>
              <a:xfrm>
                <a:off x="5315825" y="1169925"/>
                <a:ext cx="128625" cy="245575"/>
              </a:xfrm>
              <a:custGeom>
                <a:avLst/>
                <a:gdLst/>
                <a:ahLst/>
                <a:cxnLst/>
                <a:rect l="l" t="t" r="r" b="b"/>
                <a:pathLst>
                  <a:path w="5145" h="9823" extrusionOk="0">
                    <a:moveTo>
                      <a:pt x="4180" y="0"/>
                    </a:moveTo>
                    <a:cubicBezTo>
                      <a:pt x="4180" y="0"/>
                      <a:pt x="1549" y="2429"/>
                      <a:pt x="775" y="5144"/>
                    </a:cubicBezTo>
                    <a:cubicBezTo>
                      <a:pt x="1" y="7846"/>
                      <a:pt x="1382" y="9823"/>
                      <a:pt x="1382" y="9823"/>
                    </a:cubicBezTo>
                    <a:cubicBezTo>
                      <a:pt x="1382" y="9823"/>
                      <a:pt x="3596" y="8894"/>
                      <a:pt x="4370" y="6179"/>
                    </a:cubicBezTo>
                    <a:cubicBezTo>
                      <a:pt x="5144" y="3477"/>
                      <a:pt x="4180" y="0"/>
                      <a:pt x="4180"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02" name="Google Shape;4802;p41"/>
              <p:cNvSpPr/>
              <p:nvPr/>
            </p:nvSpPr>
            <p:spPr>
              <a:xfrm>
                <a:off x="5907275" y="1476125"/>
                <a:ext cx="27700" cy="26600"/>
              </a:xfrm>
              <a:custGeom>
                <a:avLst/>
                <a:gdLst/>
                <a:ahLst/>
                <a:cxnLst/>
                <a:rect l="l" t="t" r="r" b="b"/>
                <a:pathLst>
                  <a:path w="1108" h="1064" extrusionOk="0">
                    <a:moveTo>
                      <a:pt x="524" y="1"/>
                    </a:moveTo>
                    <a:cubicBezTo>
                      <a:pt x="448" y="1"/>
                      <a:pt x="381" y="24"/>
                      <a:pt x="322" y="63"/>
                    </a:cubicBezTo>
                    <a:cubicBezTo>
                      <a:pt x="155" y="158"/>
                      <a:pt x="36" y="313"/>
                      <a:pt x="24" y="516"/>
                    </a:cubicBezTo>
                    <a:cubicBezTo>
                      <a:pt x="0" y="813"/>
                      <a:pt x="239" y="1051"/>
                      <a:pt x="536" y="1063"/>
                    </a:cubicBezTo>
                    <a:cubicBezTo>
                      <a:pt x="584" y="1063"/>
                      <a:pt x="620" y="1051"/>
                      <a:pt x="655" y="1051"/>
                    </a:cubicBezTo>
                    <a:cubicBezTo>
                      <a:pt x="893" y="1004"/>
                      <a:pt x="1072" y="813"/>
                      <a:pt x="1096" y="551"/>
                    </a:cubicBezTo>
                    <a:cubicBezTo>
                      <a:pt x="1108" y="254"/>
                      <a:pt x="870" y="16"/>
                      <a:pt x="572" y="4"/>
                    </a:cubicBezTo>
                    <a:cubicBezTo>
                      <a:pt x="556" y="2"/>
                      <a:pt x="540" y="1"/>
                      <a:pt x="52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03" name="Google Shape;4803;p41"/>
              <p:cNvSpPr/>
              <p:nvPr/>
            </p:nvSpPr>
            <p:spPr>
              <a:xfrm>
                <a:off x="5557525" y="1261600"/>
                <a:ext cx="24725" cy="23850"/>
              </a:xfrm>
              <a:custGeom>
                <a:avLst/>
                <a:gdLst/>
                <a:ahLst/>
                <a:cxnLst/>
                <a:rect l="l" t="t" r="r" b="b"/>
                <a:pathLst>
                  <a:path w="989" h="954" extrusionOk="0">
                    <a:moveTo>
                      <a:pt x="513" y="0"/>
                    </a:moveTo>
                    <a:cubicBezTo>
                      <a:pt x="239" y="0"/>
                      <a:pt x="36" y="203"/>
                      <a:pt x="24" y="465"/>
                    </a:cubicBezTo>
                    <a:cubicBezTo>
                      <a:pt x="1" y="715"/>
                      <a:pt x="215" y="941"/>
                      <a:pt x="477" y="953"/>
                    </a:cubicBezTo>
                    <a:cubicBezTo>
                      <a:pt x="484" y="953"/>
                      <a:pt x="492" y="953"/>
                      <a:pt x="499" y="953"/>
                    </a:cubicBezTo>
                    <a:cubicBezTo>
                      <a:pt x="751" y="953"/>
                      <a:pt x="953" y="755"/>
                      <a:pt x="965" y="488"/>
                    </a:cubicBezTo>
                    <a:cubicBezTo>
                      <a:pt x="989" y="238"/>
                      <a:pt x="775" y="12"/>
                      <a:pt x="513"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04" name="Google Shape;4804;p41"/>
              <p:cNvSpPr/>
              <p:nvPr/>
            </p:nvSpPr>
            <p:spPr>
              <a:xfrm>
                <a:off x="5834050" y="1186300"/>
                <a:ext cx="12225" cy="12525"/>
              </a:xfrm>
              <a:custGeom>
                <a:avLst/>
                <a:gdLst/>
                <a:ahLst/>
                <a:cxnLst/>
                <a:rect l="l" t="t" r="r" b="b"/>
                <a:pathLst>
                  <a:path w="489" h="501" extrusionOk="0">
                    <a:moveTo>
                      <a:pt x="251" y="0"/>
                    </a:moveTo>
                    <a:cubicBezTo>
                      <a:pt x="120" y="0"/>
                      <a:pt x="1" y="107"/>
                      <a:pt x="1" y="238"/>
                    </a:cubicBezTo>
                    <a:cubicBezTo>
                      <a:pt x="1" y="393"/>
                      <a:pt x="108" y="500"/>
                      <a:pt x="239" y="500"/>
                    </a:cubicBezTo>
                    <a:cubicBezTo>
                      <a:pt x="370" y="500"/>
                      <a:pt x="489" y="393"/>
                      <a:pt x="489" y="262"/>
                    </a:cubicBezTo>
                    <a:cubicBezTo>
                      <a:pt x="489" y="119"/>
                      <a:pt x="393" y="0"/>
                      <a:pt x="25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05" name="Google Shape;4805;p41"/>
              <p:cNvSpPr/>
              <p:nvPr/>
            </p:nvSpPr>
            <p:spPr>
              <a:xfrm>
                <a:off x="5620925" y="1692000"/>
                <a:ext cx="44675" cy="44100"/>
              </a:xfrm>
              <a:custGeom>
                <a:avLst/>
                <a:gdLst/>
                <a:ahLst/>
                <a:cxnLst/>
                <a:rect l="l" t="t" r="r" b="b"/>
                <a:pathLst>
                  <a:path w="1787" h="1764" extrusionOk="0">
                    <a:moveTo>
                      <a:pt x="896" y="0"/>
                    </a:moveTo>
                    <a:cubicBezTo>
                      <a:pt x="429" y="0"/>
                      <a:pt x="24" y="377"/>
                      <a:pt x="13" y="846"/>
                    </a:cubicBezTo>
                    <a:cubicBezTo>
                      <a:pt x="1" y="1322"/>
                      <a:pt x="370" y="1739"/>
                      <a:pt x="858" y="1763"/>
                    </a:cubicBezTo>
                    <a:cubicBezTo>
                      <a:pt x="865" y="1763"/>
                      <a:pt x="873" y="1763"/>
                      <a:pt x="880" y="1763"/>
                    </a:cubicBezTo>
                    <a:cubicBezTo>
                      <a:pt x="1347" y="1763"/>
                      <a:pt x="1751" y="1398"/>
                      <a:pt x="1775" y="906"/>
                    </a:cubicBezTo>
                    <a:cubicBezTo>
                      <a:pt x="1787" y="429"/>
                      <a:pt x="1406" y="13"/>
                      <a:pt x="917" y="1"/>
                    </a:cubicBezTo>
                    <a:cubicBezTo>
                      <a:pt x="910" y="1"/>
                      <a:pt x="903" y="0"/>
                      <a:pt x="896"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06" name="Google Shape;4806;p41"/>
              <p:cNvSpPr/>
              <p:nvPr/>
            </p:nvSpPr>
            <p:spPr>
              <a:xfrm>
                <a:off x="5335475" y="1734850"/>
                <a:ext cx="37525" cy="36950"/>
              </a:xfrm>
              <a:custGeom>
                <a:avLst/>
                <a:gdLst/>
                <a:ahLst/>
                <a:cxnLst/>
                <a:rect l="l" t="t" r="r" b="b"/>
                <a:pathLst>
                  <a:path w="1501" h="1478" extrusionOk="0">
                    <a:moveTo>
                      <a:pt x="752" y="1"/>
                    </a:moveTo>
                    <a:cubicBezTo>
                      <a:pt x="346" y="1"/>
                      <a:pt x="36" y="318"/>
                      <a:pt x="12" y="716"/>
                    </a:cubicBezTo>
                    <a:cubicBezTo>
                      <a:pt x="1" y="1120"/>
                      <a:pt x="310" y="1454"/>
                      <a:pt x="727" y="1478"/>
                    </a:cubicBezTo>
                    <a:cubicBezTo>
                      <a:pt x="734" y="1478"/>
                      <a:pt x="742" y="1478"/>
                      <a:pt x="749" y="1478"/>
                    </a:cubicBezTo>
                    <a:cubicBezTo>
                      <a:pt x="1144" y="1478"/>
                      <a:pt x="1477" y="1172"/>
                      <a:pt x="1489" y="763"/>
                    </a:cubicBezTo>
                    <a:cubicBezTo>
                      <a:pt x="1501" y="358"/>
                      <a:pt x="1191" y="13"/>
                      <a:pt x="774" y="1"/>
                    </a:cubicBezTo>
                    <a:cubicBezTo>
                      <a:pt x="767" y="1"/>
                      <a:pt x="759" y="1"/>
                      <a:pt x="75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07" name="Google Shape;4807;p41"/>
              <p:cNvSpPr/>
              <p:nvPr/>
            </p:nvSpPr>
            <p:spPr>
              <a:xfrm>
                <a:off x="5471200" y="1690825"/>
                <a:ext cx="7175" cy="7150"/>
              </a:xfrm>
              <a:custGeom>
                <a:avLst/>
                <a:gdLst/>
                <a:ahLst/>
                <a:cxnLst/>
                <a:rect l="l" t="t" r="r" b="b"/>
                <a:pathLst>
                  <a:path w="287" h="286" extrusionOk="0">
                    <a:moveTo>
                      <a:pt x="156" y="0"/>
                    </a:moveTo>
                    <a:cubicBezTo>
                      <a:pt x="84" y="0"/>
                      <a:pt x="25" y="60"/>
                      <a:pt x="1" y="143"/>
                    </a:cubicBezTo>
                    <a:cubicBezTo>
                      <a:pt x="1" y="214"/>
                      <a:pt x="60" y="286"/>
                      <a:pt x="144" y="286"/>
                    </a:cubicBezTo>
                    <a:cubicBezTo>
                      <a:pt x="215" y="286"/>
                      <a:pt x="287" y="226"/>
                      <a:pt x="287" y="155"/>
                    </a:cubicBezTo>
                    <a:cubicBezTo>
                      <a:pt x="287" y="83"/>
                      <a:pt x="227" y="0"/>
                      <a:pt x="156"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08" name="Google Shape;4808;p41"/>
              <p:cNvSpPr/>
              <p:nvPr/>
            </p:nvSpPr>
            <p:spPr>
              <a:xfrm>
                <a:off x="5539075" y="1696750"/>
                <a:ext cx="15500" cy="15825"/>
              </a:xfrm>
              <a:custGeom>
                <a:avLst/>
                <a:gdLst/>
                <a:ahLst/>
                <a:cxnLst/>
                <a:rect l="l" t="t" r="r" b="b"/>
                <a:pathLst>
                  <a:path w="620" h="633" extrusionOk="0">
                    <a:moveTo>
                      <a:pt x="302" y="0"/>
                    </a:moveTo>
                    <a:cubicBezTo>
                      <a:pt x="154" y="0"/>
                      <a:pt x="12" y="128"/>
                      <a:pt x="0" y="299"/>
                    </a:cubicBezTo>
                    <a:cubicBezTo>
                      <a:pt x="0" y="477"/>
                      <a:pt x="131" y="620"/>
                      <a:pt x="298" y="632"/>
                    </a:cubicBezTo>
                    <a:cubicBezTo>
                      <a:pt x="477" y="632"/>
                      <a:pt x="608" y="501"/>
                      <a:pt x="620" y="335"/>
                    </a:cubicBezTo>
                    <a:cubicBezTo>
                      <a:pt x="620" y="156"/>
                      <a:pt x="489" y="25"/>
                      <a:pt x="322" y="1"/>
                    </a:cubicBezTo>
                    <a:cubicBezTo>
                      <a:pt x="315" y="1"/>
                      <a:pt x="309" y="0"/>
                      <a:pt x="30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09" name="Google Shape;4809;p41"/>
              <p:cNvSpPr/>
              <p:nvPr/>
            </p:nvSpPr>
            <p:spPr>
              <a:xfrm>
                <a:off x="5906975" y="1915250"/>
                <a:ext cx="39625" cy="38725"/>
              </a:xfrm>
              <a:custGeom>
                <a:avLst/>
                <a:gdLst/>
                <a:ahLst/>
                <a:cxnLst/>
                <a:rect l="l" t="t" r="r" b="b"/>
                <a:pathLst>
                  <a:path w="1585" h="1549" extrusionOk="0">
                    <a:moveTo>
                      <a:pt x="799" y="0"/>
                    </a:moveTo>
                    <a:cubicBezTo>
                      <a:pt x="381" y="0"/>
                      <a:pt x="36" y="318"/>
                      <a:pt x="12" y="750"/>
                    </a:cubicBezTo>
                    <a:cubicBezTo>
                      <a:pt x="1" y="1179"/>
                      <a:pt x="346" y="1536"/>
                      <a:pt x="763" y="1548"/>
                    </a:cubicBezTo>
                    <a:cubicBezTo>
                      <a:pt x="770" y="1548"/>
                      <a:pt x="777" y="1548"/>
                      <a:pt x="784" y="1548"/>
                    </a:cubicBezTo>
                    <a:cubicBezTo>
                      <a:pt x="1203" y="1548"/>
                      <a:pt x="1549" y="1208"/>
                      <a:pt x="1560" y="798"/>
                    </a:cubicBezTo>
                    <a:cubicBezTo>
                      <a:pt x="1584" y="369"/>
                      <a:pt x="1239" y="12"/>
                      <a:pt x="822" y="0"/>
                    </a:cubicBezTo>
                    <a:cubicBezTo>
                      <a:pt x="814" y="0"/>
                      <a:pt x="807" y="0"/>
                      <a:pt x="799"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10" name="Google Shape;4810;p41"/>
              <p:cNvSpPr/>
              <p:nvPr/>
            </p:nvSpPr>
            <p:spPr>
              <a:xfrm>
                <a:off x="5958775" y="1829225"/>
                <a:ext cx="40500" cy="39925"/>
              </a:xfrm>
              <a:custGeom>
                <a:avLst/>
                <a:gdLst/>
                <a:ahLst/>
                <a:cxnLst/>
                <a:rect l="l" t="t" r="r" b="b"/>
                <a:pathLst>
                  <a:path w="1620" h="1597" extrusionOk="0">
                    <a:moveTo>
                      <a:pt x="834" y="0"/>
                    </a:moveTo>
                    <a:cubicBezTo>
                      <a:pt x="405" y="0"/>
                      <a:pt x="24" y="346"/>
                      <a:pt x="12" y="774"/>
                    </a:cubicBezTo>
                    <a:cubicBezTo>
                      <a:pt x="0" y="1227"/>
                      <a:pt x="346" y="1584"/>
                      <a:pt x="786" y="1596"/>
                    </a:cubicBezTo>
                    <a:cubicBezTo>
                      <a:pt x="794" y="1596"/>
                      <a:pt x="802" y="1596"/>
                      <a:pt x="809" y="1596"/>
                    </a:cubicBezTo>
                    <a:cubicBezTo>
                      <a:pt x="1251" y="1596"/>
                      <a:pt x="1596" y="1267"/>
                      <a:pt x="1608" y="822"/>
                    </a:cubicBezTo>
                    <a:cubicBezTo>
                      <a:pt x="1619" y="381"/>
                      <a:pt x="1274" y="24"/>
                      <a:pt x="834"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11" name="Google Shape;4811;p41"/>
              <p:cNvSpPr/>
              <p:nvPr/>
            </p:nvSpPr>
            <p:spPr>
              <a:xfrm>
                <a:off x="6319525" y="1704200"/>
                <a:ext cx="19075" cy="18775"/>
              </a:xfrm>
              <a:custGeom>
                <a:avLst/>
                <a:gdLst/>
                <a:ahLst/>
                <a:cxnLst/>
                <a:rect l="l" t="t" r="r" b="b"/>
                <a:pathLst>
                  <a:path w="763" h="751" extrusionOk="0">
                    <a:moveTo>
                      <a:pt x="372" y="0"/>
                    </a:moveTo>
                    <a:cubicBezTo>
                      <a:pt x="167" y="0"/>
                      <a:pt x="1" y="162"/>
                      <a:pt x="1" y="358"/>
                    </a:cubicBezTo>
                    <a:cubicBezTo>
                      <a:pt x="1" y="572"/>
                      <a:pt x="167" y="751"/>
                      <a:pt x="382" y="751"/>
                    </a:cubicBezTo>
                    <a:cubicBezTo>
                      <a:pt x="584" y="751"/>
                      <a:pt x="763" y="584"/>
                      <a:pt x="763" y="394"/>
                    </a:cubicBezTo>
                    <a:cubicBezTo>
                      <a:pt x="763" y="179"/>
                      <a:pt x="596" y="1"/>
                      <a:pt x="394" y="1"/>
                    </a:cubicBezTo>
                    <a:cubicBezTo>
                      <a:pt x="386" y="0"/>
                      <a:pt x="379" y="0"/>
                      <a:pt x="37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12" name="Google Shape;4812;p41"/>
              <p:cNvSpPr/>
              <p:nvPr/>
            </p:nvSpPr>
            <p:spPr>
              <a:xfrm>
                <a:off x="6535025" y="1644075"/>
                <a:ext cx="19075" cy="19075"/>
              </a:xfrm>
              <a:custGeom>
                <a:avLst/>
                <a:gdLst/>
                <a:ahLst/>
                <a:cxnLst/>
                <a:rect l="l" t="t" r="r" b="b"/>
                <a:pathLst>
                  <a:path w="763" h="763" extrusionOk="0">
                    <a:moveTo>
                      <a:pt x="394" y="1"/>
                    </a:moveTo>
                    <a:cubicBezTo>
                      <a:pt x="179" y="1"/>
                      <a:pt x="13" y="167"/>
                      <a:pt x="1" y="370"/>
                    </a:cubicBezTo>
                    <a:cubicBezTo>
                      <a:pt x="1" y="584"/>
                      <a:pt x="167" y="763"/>
                      <a:pt x="370" y="763"/>
                    </a:cubicBezTo>
                    <a:cubicBezTo>
                      <a:pt x="584" y="763"/>
                      <a:pt x="763" y="596"/>
                      <a:pt x="763" y="382"/>
                    </a:cubicBezTo>
                    <a:cubicBezTo>
                      <a:pt x="763" y="179"/>
                      <a:pt x="596" y="1"/>
                      <a:pt x="39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13" name="Google Shape;4813;p41"/>
              <p:cNvSpPr/>
              <p:nvPr/>
            </p:nvSpPr>
            <p:spPr>
              <a:xfrm>
                <a:off x="6320125" y="1615500"/>
                <a:ext cx="15800" cy="15800"/>
              </a:xfrm>
              <a:custGeom>
                <a:avLst/>
                <a:gdLst/>
                <a:ahLst/>
                <a:cxnLst/>
                <a:rect l="l" t="t" r="r" b="b"/>
                <a:pathLst>
                  <a:path w="632" h="632" extrusionOk="0">
                    <a:moveTo>
                      <a:pt x="322" y="1"/>
                    </a:moveTo>
                    <a:cubicBezTo>
                      <a:pt x="143" y="1"/>
                      <a:pt x="0" y="132"/>
                      <a:pt x="0" y="310"/>
                    </a:cubicBezTo>
                    <a:cubicBezTo>
                      <a:pt x="0" y="489"/>
                      <a:pt x="131" y="632"/>
                      <a:pt x="310" y="632"/>
                    </a:cubicBezTo>
                    <a:cubicBezTo>
                      <a:pt x="489" y="632"/>
                      <a:pt x="631" y="501"/>
                      <a:pt x="631" y="322"/>
                    </a:cubicBezTo>
                    <a:cubicBezTo>
                      <a:pt x="631" y="144"/>
                      <a:pt x="500" y="1"/>
                      <a:pt x="32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14" name="Google Shape;4814;p41"/>
              <p:cNvSpPr/>
              <p:nvPr/>
            </p:nvSpPr>
            <p:spPr>
              <a:xfrm>
                <a:off x="6646350" y="1407725"/>
                <a:ext cx="32775" cy="32500"/>
              </a:xfrm>
              <a:custGeom>
                <a:avLst/>
                <a:gdLst/>
                <a:ahLst/>
                <a:cxnLst/>
                <a:rect l="l" t="t" r="r" b="b"/>
                <a:pathLst>
                  <a:path w="1311" h="1300" extrusionOk="0">
                    <a:moveTo>
                      <a:pt x="647" y="1"/>
                    </a:moveTo>
                    <a:cubicBezTo>
                      <a:pt x="310" y="1"/>
                      <a:pt x="24" y="282"/>
                      <a:pt x="13" y="632"/>
                    </a:cubicBezTo>
                    <a:cubicBezTo>
                      <a:pt x="1" y="989"/>
                      <a:pt x="286" y="1287"/>
                      <a:pt x="644" y="1299"/>
                    </a:cubicBezTo>
                    <a:lnTo>
                      <a:pt x="727" y="1299"/>
                    </a:lnTo>
                    <a:cubicBezTo>
                      <a:pt x="1037" y="1263"/>
                      <a:pt x="1298" y="1001"/>
                      <a:pt x="1298" y="668"/>
                    </a:cubicBezTo>
                    <a:cubicBezTo>
                      <a:pt x="1310" y="347"/>
                      <a:pt x="1072" y="73"/>
                      <a:pt x="763" y="13"/>
                    </a:cubicBezTo>
                    <a:cubicBezTo>
                      <a:pt x="727" y="13"/>
                      <a:pt x="703" y="1"/>
                      <a:pt x="667" y="1"/>
                    </a:cubicBezTo>
                    <a:cubicBezTo>
                      <a:pt x="660" y="1"/>
                      <a:pt x="654" y="1"/>
                      <a:pt x="647"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15" name="Google Shape;4815;p41"/>
              <p:cNvSpPr/>
              <p:nvPr/>
            </p:nvSpPr>
            <p:spPr>
              <a:xfrm>
                <a:off x="6453175" y="1650025"/>
                <a:ext cx="43175" cy="42325"/>
              </a:xfrm>
              <a:custGeom>
                <a:avLst/>
                <a:gdLst/>
                <a:ahLst/>
                <a:cxnLst/>
                <a:rect l="l" t="t" r="r" b="b"/>
                <a:pathLst>
                  <a:path w="1727" h="1693" extrusionOk="0">
                    <a:moveTo>
                      <a:pt x="871" y="1"/>
                    </a:moveTo>
                    <a:cubicBezTo>
                      <a:pt x="417" y="1"/>
                      <a:pt x="48" y="354"/>
                      <a:pt x="12" y="822"/>
                    </a:cubicBezTo>
                    <a:cubicBezTo>
                      <a:pt x="1" y="1275"/>
                      <a:pt x="358" y="1668"/>
                      <a:pt x="834" y="1692"/>
                    </a:cubicBezTo>
                    <a:cubicBezTo>
                      <a:pt x="849" y="1692"/>
                      <a:pt x="863" y="1693"/>
                      <a:pt x="878" y="1693"/>
                    </a:cubicBezTo>
                    <a:cubicBezTo>
                      <a:pt x="1322" y="1693"/>
                      <a:pt x="1680" y="1343"/>
                      <a:pt x="1715" y="882"/>
                    </a:cubicBezTo>
                    <a:cubicBezTo>
                      <a:pt x="1727" y="406"/>
                      <a:pt x="1370" y="13"/>
                      <a:pt x="893" y="1"/>
                    </a:cubicBezTo>
                    <a:cubicBezTo>
                      <a:pt x="886" y="1"/>
                      <a:pt x="878" y="1"/>
                      <a:pt x="871"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16" name="Google Shape;4816;p41"/>
              <p:cNvSpPr/>
              <p:nvPr/>
            </p:nvSpPr>
            <p:spPr>
              <a:xfrm>
                <a:off x="6978250" y="1789025"/>
                <a:ext cx="37525" cy="36950"/>
              </a:xfrm>
              <a:custGeom>
                <a:avLst/>
                <a:gdLst/>
                <a:ahLst/>
                <a:cxnLst/>
                <a:rect l="l" t="t" r="r" b="b"/>
                <a:pathLst>
                  <a:path w="1501" h="1478" extrusionOk="0">
                    <a:moveTo>
                      <a:pt x="751" y="1"/>
                    </a:moveTo>
                    <a:cubicBezTo>
                      <a:pt x="345" y="1"/>
                      <a:pt x="24" y="307"/>
                      <a:pt x="12" y="715"/>
                    </a:cubicBezTo>
                    <a:cubicBezTo>
                      <a:pt x="0" y="1120"/>
                      <a:pt x="310" y="1466"/>
                      <a:pt x="726" y="1477"/>
                    </a:cubicBezTo>
                    <a:cubicBezTo>
                      <a:pt x="734" y="1478"/>
                      <a:pt x="741" y="1478"/>
                      <a:pt x="749" y="1478"/>
                    </a:cubicBezTo>
                    <a:cubicBezTo>
                      <a:pt x="1144" y="1478"/>
                      <a:pt x="1477" y="1172"/>
                      <a:pt x="1488" y="763"/>
                    </a:cubicBezTo>
                    <a:cubicBezTo>
                      <a:pt x="1500" y="358"/>
                      <a:pt x="1191" y="25"/>
                      <a:pt x="774" y="1"/>
                    </a:cubicBezTo>
                    <a:cubicBezTo>
                      <a:pt x="766" y="1"/>
                      <a:pt x="759" y="1"/>
                      <a:pt x="751"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17" name="Google Shape;4817;p41"/>
              <p:cNvSpPr/>
              <p:nvPr/>
            </p:nvSpPr>
            <p:spPr>
              <a:xfrm>
                <a:off x="1602875" y="2593600"/>
                <a:ext cx="108950" cy="253025"/>
              </a:xfrm>
              <a:custGeom>
                <a:avLst/>
                <a:gdLst/>
                <a:ahLst/>
                <a:cxnLst/>
                <a:rect l="l" t="t" r="r" b="b"/>
                <a:pathLst>
                  <a:path w="4358" h="10121" extrusionOk="0">
                    <a:moveTo>
                      <a:pt x="2917" y="1"/>
                    </a:moveTo>
                    <a:cubicBezTo>
                      <a:pt x="2917" y="1"/>
                      <a:pt x="834" y="1215"/>
                      <a:pt x="417" y="4013"/>
                    </a:cubicBezTo>
                    <a:cubicBezTo>
                      <a:pt x="0" y="6811"/>
                      <a:pt x="1417" y="10121"/>
                      <a:pt x="1417" y="10121"/>
                    </a:cubicBezTo>
                    <a:cubicBezTo>
                      <a:pt x="1417" y="10121"/>
                      <a:pt x="2250" y="9109"/>
                      <a:pt x="3012" y="7704"/>
                    </a:cubicBezTo>
                    <a:cubicBezTo>
                      <a:pt x="2858" y="7621"/>
                      <a:pt x="2751" y="7442"/>
                      <a:pt x="2751" y="7240"/>
                    </a:cubicBezTo>
                    <a:cubicBezTo>
                      <a:pt x="2774" y="6972"/>
                      <a:pt x="3001" y="6739"/>
                      <a:pt x="3267" y="6739"/>
                    </a:cubicBezTo>
                    <a:cubicBezTo>
                      <a:pt x="3273" y="6739"/>
                      <a:pt x="3280" y="6739"/>
                      <a:pt x="3286" y="6740"/>
                    </a:cubicBezTo>
                    <a:cubicBezTo>
                      <a:pt x="3322" y="6740"/>
                      <a:pt x="3370" y="6751"/>
                      <a:pt x="3393" y="6775"/>
                    </a:cubicBezTo>
                    <a:cubicBezTo>
                      <a:pt x="3405" y="6775"/>
                      <a:pt x="3441" y="6775"/>
                      <a:pt x="3453" y="6787"/>
                    </a:cubicBezTo>
                    <a:cubicBezTo>
                      <a:pt x="3763" y="6085"/>
                      <a:pt x="4024" y="5323"/>
                      <a:pt x="4144" y="4573"/>
                    </a:cubicBezTo>
                    <a:cubicBezTo>
                      <a:pt x="4358" y="3049"/>
                      <a:pt x="3989" y="1846"/>
                      <a:pt x="3584" y="1036"/>
                    </a:cubicBezTo>
                    <a:cubicBezTo>
                      <a:pt x="3262" y="370"/>
                      <a:pt x="2917" y="1"/>
                      <a:pt x="2917"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18" name="Google Shape;4818;p41"/>
              <p:cNvSpPr/>
              <p:nvPr/>
            </p:nvSpPr>
            <p:spPr>
              <a:xfrm>
                <a:off x="992075" y="2652825"/>
                <a:ext cx="153625" cy="218825"/>
              </a:xfrm>
              <a:custGeom>
                <a:avLst/>
                <a:gdLst/>
                <a:ahLst/>
                <a:cxnLst/>
                <a:rect l="l" t="t" r="r" b="b"/>
                <a:pathLst>
                  <a:path w="6145" h="8753" extrusionOk="0">
                    <a:moveTo>
                      <a:pt x="810" y="1"/>
                    </a:moveTo>
                    <a:lnTo>
                      <a:pt x="810" y="1"/>
                    </a:lnTo>
                    <a:cubicBezTo>
                      <a:pt x="810" y="1"/>
                      <a:pt x="1" y="2263"/>
                      <a:pt x="1453" y="4680"/>
                    </a:cubicBezTo>
                    <a:cubicBezTo>
                      <a:pt x="2918" y="7097"/>
                      <a:pt x="6108" y="8752"/>
                      <a:pt x="6108" y="8752"/>
                    </a:cubicBezTo>
                    <a:cubicBezTo>
                      <a:pt x="6108" y="8752"/>
                      <a:pt x="6144" y="5144"/>
                      <a:pt x="4668" y="2739"/>
                    </a:cubicBezTo>
                    <a:cubicBezTo>
                      <a:pt x="3215" y="322"/>
                      <a:pt x="810" y="1"/>
                      <a:pt x="810"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19" name="Google Shape;4819;p41"/>
              <p:cNvSpPr/>
              <p:nvPr/>
            </p:nvSpPr>
            <p:spPr>
              <a:xfrm>
                <a:off x="1471900" y="1711350"/>
                <a:ext cx="134275" cy="238150"/>
              </a:xfrm>
              <a:custGeom>
                <a:avLst/>
                <a:gdLst/>
                <a:ahLst/>
                <a:cxnLst/>
                <a:rect l="l" t="t" r="r" b="b"/>
                <a:pathLst>
                  <a:path w="5371" h="9526" extrusionOk="0">
                    <a:moveTo>
                      <a:pt x="4180" y="1"/>
                    </a:moveTo>
                    <a:cubicBezTo>
                      <a:pt x="4180" y="1"/>
                      <a:pt x="1882" y="715"/>
                      <a:pt x="846" y="3346"/>
                    </a:cubicBezTo>
                    <a:cubicBezTo>
                      <a:pt x="691" y="3787"/>
                      <a:pt x="548" y="4239"/>
                      <a:pt x="465" y="4704"/>
                    </a:cubicBezTo>
                    <a:cubicBezTo>
                      <a:pt x="0" y="7061"/>
                      <a:pt x="429" y="9526"/>
                      <a:pt x="429" y="9526"/>
                    </a:cubicBezTo>
                    <a:cubicBezTo>
                      <a:pt x="429" y="9526"/>
                      <a:pt x="3227" y="7394"/>
                      <a:pt x="4299" y="4823"/>
                    </a:cubicBezTo>
                    <a:cubicBezTo>
                      <a:pt x="4322" y="4799"/>
                      <a:pt x="4334" y="4763"/>
                      <a:pt x="4346" y="4715"/>
                    </a:cubicBezTo>
                    <a:cubicBezTo>
                      <a:pt x="5370" y="2084"/>
                      <a:pt x="4180" y="1"/>
                      <a:pt x="4180"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20" name="Google Shape;4820;p41"/>
              <p:cNvSpPr/>
              <p:nvPr/>
            </p:nvSpPr>
            <p:spPr>
              <a:xfrm>
                <a:off x="1054000" y="2158475"/>
                <a:ext cx="241700" cy="108775"/>
              </a:xfrm>
              <a:custGeom>
                <a:avLst/>
                <a:gdLst/>
                <a:ahLst/>
                <a:cxnLst/>
                <a:rect l="l" t="t" r="r" b="b"/>
                <a:pathLst>
                  <a:path w="9668" h="4351" extrusionOk="0">
                    <a:moveTo>
                      <a:pt x="6276" y="522"/>
                    </a:moveTo>
                    <a:cubicBezTo>
                      <a:pt x="6283" y="522"/>
                      <a:pt x="6291" y="522"/>
                      <a:pt x="6298" y="523"/>
                    </a:cubicBezTo>
                    <a:cubicBezTo>
                      <a:pt x="6477" y="523"/>
                      <a:pt x="6608" y="677"/>
                      <a:pt x="6596" y="856"/>
                    </a:cubicBezTo>
                    <a:cubicBezTo>
                      <a:pt x="6596" y="1027"/>
                      <a:pt x="6454" y="1154"/>
                      <a:pt x="6285" y="1154"/>
                    </a:cubicBezTo>
                    <a:cubicBezTo>
                      <a:pt x="6278" y="1154"/>
                      <a:pt x="6270" y="1154"/>
                      <a:pt x="6263" y="1154"/>
                    </a:cubicBezTo>
                    <a:cubicBezTo>
                      <a:pt x="6096" y="1142"/>
                      <a:pt x="5953" y="987"/>
                      <a:pt x="5965" y="820"/>
                    </a:cubicBezTo>
                    <a:cubicBezTo>
                      <a:pt x="5965" y="649"/>
                      <a:pt x="6107" y="522"/>
                      <a:pt x="6276" y="522"/>
                    </a:cubicBezTo>
                    <a:close/>
                    <a:moveTo>
                      <a:pt x="6721" y="1866"/>
                    </a:moveTo>
                    <a:cubicBezTo>
                      <a:pt x="6727" y="1866"/>
                      <a:pt x="6733" y="1867"/>
                      <a:pt x="6739" y="1868"/>
                    </a:cubicBezTo>
                    <a:cubicBezTo>
                      <a:pt x="6822" y="1868"/>
                      <a:pt x="6882" y="1928"/>
                      <a:pt x="6858" y="1999"/>
                    </a:cubicBezTo>
                    <a:cubicBezTo>
                      <a:pt x="6858" y="2064"/>
                      <a:pt x="6818" y="2120"/>
                      <a:pt x="6748" y="2120"/>
                    </a:cubicBezTo>
                    <a:cubicBezTo>
                      <a:pt x="6741" y="2120"/>
                      <a:pt x="6734" y="2119"/>
                      <a:pt x="6727" y="2118"/>
                    </a:cubicBezTo>
                    <a:cubicBezTo>
                      <a:pt x="6656" y="2118"/>
                      <a:pt x="6608" y="2059"/>
                      <a:pt x="6608" y="1987"/>
                    </a:cubicBezTo>
                    <a:cubicBezTo>
                      <a:pt x="6608" y="1922"/>
                      <a:pt x="6658" y="1866"/>
                      <a:pt x="6721" y="1866"/>
                    </a:cubicBezTo>
                    <a:close/>
                    <a:moveTo>
                      <a:pt x="6909" y="0"/>
                    </a:moveTo>
                    <a:cubicBezTo>
                      <a:pt x="6315" y="0"/>
                      <a:pt x="5650" y="90"/>
                      <a:pt x="4941" y="332"/>
                    </a:cubicBezTo>
                    <a:cubicBezTo>
                      <a:pt x="2286" y="1261"/>
                      <a:pt x="0" y="4035"/>
                      <a:pt x="0" y="4035"/>
                    </a:cubicBezTo>
                    <a:cubicBezTo>
                      <a:pt x="0" y="4035"/>
                      <a:pt x="1385" y="4351"/>
                      <a:pt x="3080" y="4351"/>
                    </a:cubicBezTo>
                    <a:cubicBezTo>
                      <a:pt x="4079" y="4351"/>
                      <a:pt x="5186" y="4241"/>
                      <a:pt x="6179" y="3892"/>
                    </a:cubicBezTo>
                    <a:cubicBezTo>
                      <a:pt x="8846" y="2963"/>
                      <a:pt x="9668" y="689"/>
                      <a:pt x="9668" y="689"/>
                    </a:cubicBezTo>
                    <a:cubicBezTo>
                      <a:pt x="9668" y="689"/>
                      <a:pt x="8560" y="0"/>
                      <a:pt x="6909"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21" name="Google Shape;4821;p41"/>
              <p:cNvSpPr/>
              <p:nvPr/>
            </p:nvSpPr>
            <p:spPr>
              <a:xfrm>
                <a:off x="818250" y="1772375"/>
                <a:ext cx="139025" cy="229225"/>
              </a:xfrm>
              <a:custGeom>
                <a:avLst/>
                <a:gdLst/>
                <a:ahLst/>
                <a:cxnLst/>
                <a:rect l="l" t="t" r="r" b="b"/>
                <a:pathLst>
                  <a:path w="5561" h="9169" extrusionOk="0">
                    <a:moveTo>
                      <a:pt x="36" y="0"/>
                    </a:moveTo>
                    <a:cubicBezTo>
                      <a:pt x="36" y="0"/>
                      <a:pt x="0" y="548"/>
                      <a:pt x="0" y="1370"/>
                    </a:cubicBezTo>
                    <a:cubicBezTo>
                      <a:pt x="12" y="2655"/>
                      <a:pt x="179" y="4572"/>
                      <a:pt x="929" y="6108"/>
                    </a:cubicBezTo>
                    <a:cubicBezTo>
                      <a:pt x="2167" y="8632"/>
                      <a:pt x="4525" y="9168"/>
                      <a:pt x="4525" y="9168"/>
                    </a:cubicBezTo>
                    <a:cubicBezTo>
                      <a:pt x="4525" y="9168"/>
                      <a:pt x="5561" y="7001"/>
                      <a:pt x="4310" y="4465"/>
                    </a:cubicBezTo>
                    <a:cubicBezTo>
                      <a:pt x="3739" y="3275"/>
                      <a:pt x="2751" y="2215"/>
                      <a:pt x="1893" y="1441"/>
                    </a:cubicBezTo>
                    <a:cubicBezTo>
                      <a:pt x="905" y="548"/>
                      <a:pt x="36" y="0"/>
                      <a:pt x="36"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22" name="Google Shape;4822;p41"/>
              <p:cNvSpPr/>
              <p:nvPr/>
            </p:nvSpPr>
            <p:spPr>
              <a:xfrm>
                <a:off x="925400" y="2956450"/>
                <a:ext cx="27400" cy="26225"/>
              </a:xfrm>
              <a:custGeom>
                <a:avLst/>
                <a:gdLst/>
                <a:ahLst/>
                <a:cxnLst/>
                <a:rect l="l" t="t" r="r" b="b"/>
                <a:pathLst>
                  <a:path w="1096" h="1049" extrusionOk="0">
                    <a:moveTo>
                      <a:pt x="560" y="0"/>
                    </a:moveTo>
                    <a:cubicBezTo>
                      <a:pt x="477" y="0"/>
                      <a:pt x="382" y="24"/>
                      <a:pt x="310" y="60"/>
                    </a:cubicBezTo>
                    <a:cubicBezTo>
                      <a:pt x="143" y="143"/>
                      <a:pt x="24" y="310"/>
                      <a:pt x="12" y="500"/>
                    </a:cubicBezTo>
                    <a:cubicBezTo>
                      <a:pt x="1" y="798"/>
                      <a:pt x="239" y="1036"/>
                      <a:pt x="536" y="1048"/>
                    </a:cubicBezTo>
                    <a:cubicBezTo>
                      <a:pt x="584" y="1048"/>
                      <a:pt x="608" y="1036"/>
                      <a:pt x="655" y="1036"/>
                    </a:cubicBezTo>
                    <a:cubicBezTo>
                      <a:pt x="894" y="989"/>
                      <a:pt x="1072" y="798"/>
                      <a:pt x="1084" y="548"/>
                    </a:cubicBezTo>
                    <a:cubicBezTo>
                      <a:pt x="1096" y="250"/>
                      <a:pt x="858" y="12"/>
                      <a:pt x="560"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23" name="Google Shape;4823;p41"/>
              <p:cNvSpPr/>
              <p:nvPr/>
            </p:nvSpPr>
            <p:spPr>
              <a:xfrm>
                <a:off x="1092675" y="2560575"/>
                <a:ext cx="23250" cy="22925"/>
              </a:xfrm>
              <a:custGeom>
                <a:avLst/>
                <a:gdLst/>
                <a:ahLst/>
                <a:cxnLst/>
                <a:rect l="l" t="t" r="r" b="b"/>
                <a:pathLst>
                  <a:path w="930" h="917" extrusionOk="0">
                    <a:moveTo>
                      <a:pt x="501" y="0"/>
                    </a:moveTo>
                    <a:cubicBezTo>
                      <a:pt x="334" y="0"/>
                      <a:pt x="179" y="83"/>
                      <a:pt x="96" y="214"/>
                    </a:cubicBezTo>
                    <a:cubicBezTo>
                      <a:pt x="48" y="274"/>
                      <a:pt x="25" y="357"/>
                      <a:pt x="25" y="441"/>
                    </a:cubicBezTo>
                    <a:cubicBezTo>
                      <a:pt x="1" y="691"/>
                      <a:pt x="215" y="905"/>
                      <a:pt x="465" y="917"/>
                    </a:cubicBezTo>
                    <a:cubicBezTo>
                      <a:pt x="680" y="917"/>
                      <a:pt x="870" y="738"/>
                      <a:pt x="918" y="512"/>
                    </a:cubicBezTo>
                    <a:cubicBezTo>
                      <a:pt x="918" y="500"/>
                      <a:pt x="930" y="488"/>
                      <a:pt x="930" y="476"/>
                    </a:cubicBezTo>
                    <a:cubicBezTo>
                      <a:pt x="930" y="393"/>
                      <a:pt x="918" y="333"/>
                      <a:pt x="894" y="274"/>
                    </a:cubicBezTo>
                    <a:cubicBezTo>
                      <a:pt x="822" y="119"/>
                      <a:pt x="680" y="0"/>
                      <a:pt x="50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24" name="Google Shape;4824;p41"/>
              <p:cNvSpPr/>
              <p:nvPr/>
            </p:nvSpPr>
            <p:spPr>
              <a:xfrm>
                <a:off x="731925" y="2187600"/>
                <a:ext cx="26825" cy="26225"/>
              </a:xfrm>
              <a:custGeom>
                <a:avLst/>
                <a:gdLst/>
                <a:ahLst/>
                <a:cxnLst/>
                <a:rect l="l" t="t" r="r" b="b"/>
                <a:pathLst>
                  <a:path w="1073" h="1049" extrusionOk="0">
                    <a:moveTo>
                      <a:pt x="528" y="0"/>
                    </a:moveTo>
                    <a:cubicBezTo>
                      <a:pt x="251" y="0"/>
                      <a:pt x="12" y="233"/>
                      <a:pt x="12" y="501"/>
                    </a:cubicBezTo>
                    <a:cubicBezTo>
                      <a:pt x="0" y="786"/>
                      <a:pt x="239" y="1048"/>
                      <a:pt x="524" y="1048"/>
                    </a:cubicBezTo>
                    <a:cubicBezTo>
                      <a:pt x="531" y="1049"/>
                      <a:pt x="537" y="1049"/>
                      <a:pt x="544" y="1049"/>
                    </a:cubicBezTo>
                    <a:cubicBezTo>
                      <a:pt x="810" y="1049"/>
                      <a:pt x="1037" y="815"/>
                      <a:pt x="1060" y="536"/>
                    </a:cubicBezTo>
                    <a:cubicBezTo>
                      <a:pt x="1072" y="251"/>
                      <a:pt x="834" y="1"/>
                      <a:pt x="548" y="1"/>
                    </a:cubicBezTo>
                    <a:cubicBezTo>
                      <a:pt x="541" y="0"/>
                      <a:pt x="534" y="0"/>
                      <a:pt x="528"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25" name="Google Shape;4825;p41"/>
              <p:cNvSpPr/>
              <p:nvPr/>
            </p:nvSpPr>
            <p:spPr>
              <a:xfrm>
                <a:off x="1115600" y="2035800"/>
                <a:ext cx="39325" cy="38725"/>
              </a:xfrm>
              <a:custGeom>
                <a:avLst/>
                <a:gdLst/>
                <a:ahLst/>
                <a:cxnLst/>
                <a:rect l="l" t="t" r="r" b="b"/>
                <a:pathLst>
                  <a:path w="1573" h="1549" extrusionOk="0">
                    <a:moveTo>
                      <a:pt x="789" y="0"/>
                    </a:moveTo>
                    <a:cubicBezTo>
                      <a:pt x="370" y="0"/>
                      <a:pt x="24" y="341"/>
                      <a:pt x="13" y="750"/>
                    </a:cubicBezTo>
                    <a:cubicBezTo>
                      <a:pt x="1" y="1179"/>
                      <a:pt x="322" y="1536"/>
                      <a:pt x="751" y="1548"/>
                    </a:cubicBezTo>
                    <a:cubicBezTo>
                      <a:pt x="758" y="1548"/>
                      <a:pt x="766" y="1548"/>
                      <a:pt x="774" y="1548"/>
                    </a:cubicBezTo>
                    <a:cubicBezTo>
                      <a:pt x="1204" y="1548"/>
                      <a:pt x="1549" y="1219"/>
                      <a:pt x="1560" y="810"/>
                    </a:cubicBezTo>
                    <a:cubicBezTo>
                      <a:pt x="1572" y="369"/>
                      <a:pt x="1251" y="12"/>
                      <a:pt x="810" y="0"/>
                    </a:cubicBezTo>
                    <a:cubicBezTo>
                      <a:pt x="803" y="0"/>
                      <a:pt x="796" y="0"/>
                      <a:pt x="789"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26" name="Google Shape;4826;p41"/>
              <p:cNvSpPr/>
              <p:nvPr/>
            </p:nvSpPr>
            <p:spPr>
              <a:xfrm>
                <a:off x="787875" y="2259900"/>
                <a:ext cx="42900" cy="42325"/>
              </a:xfrm>
              <a:custGeom>
                <a:avLst/>
                <a:gdLst/>
                <a:ahLst/>
                <a:cxnLst/>
                <a:rect l="l" t="t" r="r" b="b"/>
                <a:pathLst>
                  <a:path w="1716" h="1693" extrusionOk="0">
                    <a:moveTo>
                      <a:pt x="853" y="1"/>
                    </a:moveTo>
                    <a:cubicBezTo>
                      <a:pt x="406" y="1"/>
                      <a:pt x="36" y="372"/>
                      <a:pt x="25" y="811"/>
                    </a:cubicBezTo>
                    <a:cubicBezTo>
                      <a:pt x="1" y="1288"/>
                      <a:pt x="382" y="1681"/>
                      <a:pt x="834" y="1692"/>
                    </a:cubicBezTo>
                    <a:cubicBezTo>
                      <a:pt x="843" y="1693"/>
                      <a:pt x="851" y="1693"/>
                      <a:pt x="860" y="1693"/>
                    </a:cubicBezTo>
                    <a:cubicBezTo>
                      <a:pt x="1289" y="1693"/>
                      <a:pt x="1633" y="1399"/>
                      <a:pt x="1703" y="1026"/>
                    </a:cubicBezTo>
                    <a:cubicBezTo>
                      <a:pt x="1715" y="978"/>
                      <a:pt x="1715" y="919"/>
                      <a:pt x="1715" y="871"/>
                    </a:cubicBezTo>
                    <a:cubicBezTo>
                      <a:pt x="1715" y="788"/>
                      <a:pt x="1703" y="692"/>
                      <a:pt x="1692" y="621"/>
                    </a:cubicBezTo>
                    <a:cubicBezTo>
                      <a:pt x="1596" y="264"/>
                      <a:pt x="1287" y="14"/>
                      <a:pt x="894" y="2"/>
                    </a:cubicBezTo>
                    <a:cubicBezTo>
                      <a:pt x="880" y="1"/>
                      <a:pt x="866" y="1"/>
                      <a:pt x="853"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27" name="Google Shape;4827;p41"/>
              <p:cNvSpPr/>
              <p:nvPr/>
            </p:nvSpPr>
            <p:spPr>
              <a:xfrm>
                <a:off x="605125" y="1825300"/>
                <a:ext cx="21450" cy="20675"/>
              </a:xfrm>
              <a:custGeom>
                <a:avLst/>
                <a:gdLst/>
                <a:ahLst/>
                <a:cxnLst/>
                <a:rect l="l" t="t" r="r" b="b"/>
                <a:pathLst>
                  <a:path w="858" h="827" extrusionOk="0">
                    <a:moveTo>
                      <a:pt x="399" y="1"/>
                    </a:moveTo>
                    <a:cubicBezTo>
                      <a:pt x="181" y="1"/>
                      <a:pt x="12" y="172"/>
                      <a:pt x="12" y="396"/>
                    </a:cubicBezTo>
                    <a:cubicBezTo>
                      <a:pt x="0" y="622"/>
                      <a:pt x="191" y="812"/>
                      <a:pt x="417" y="824"/>
                    </a:cubicBezTo>
                    <a:cubicBezTo>
                      <a:pt x="429" y="825"/>
                      <a:pt x="440" y="826"/>
                      <a:pt x="452" y="826"/>
                    </a:cubicBezTo>
                    <a:cubicBezTo>
                      <a:pt x="653" y="826"/>
                      <a:pt x="834" y="634"/>
                      <a:pt x="846" y="431"/>
                    </a:cubicBezTo>
                    <a:cubicBezTo>
                      <a:pt x="858" y="205"/>
                      <a:pt x="667" y="15"/>
                      <a:pt x="441" y="3"/>
                    </a:cubicBezTo>
                    <a:cubicBezTo>
                      <a:pt x="427" y="1"/>
                      <a:pt x="412" y="1"/>
                      <a:pt x="399"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28" name="Google Shape;4828;p41"/>
              <p:cNvSpPr/>
              <p:nvPr/>
            </p:nvSpPr>
            <p:spPr>
              <a:xfrm>
                <a:off x="1019450" y="1813450"/>
                <a:ext cx="20875" cy="8350"/>
              </a:xfrm>
              <a:custGeom>
                <a:avLst/>
                <a:gdLst/>
                <a:ahLst/>
                <a:cxnLst/>
                <a:rect l="l" t="t" r="r" b="b"/>
                <a:pathLst>
                  <a:path w="835" h="334" extrusionOk="0">
                    <a:moveTo>
                      <a:pt x="1" y="0"/>
                    </a:moveTo>
                    <a:cubicBezTo>
                      <a:pt x="49" y="191"/>
                      <a:pt x="215" y="322"/>
                      <a:pt x="406" y="334"/>
                    </a:cubicBezTo>
                    <a:cubicBezTo>
                      <a:pt x="608" y="334"/>
                      <a:pt x="787" y="203"/>
                      <a:pt x="834" y="24"/>
                    </a:cubicBezTo>
                    <a:lnTo>
                      <a:pt x="1" y="0"/>
                    </a:ln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29" name="Google Shape;4829;p41"/>
              <p:cNvSpPr/>
              <p:nvPr/>
            </p:nvSpPr>
            <p:spPr>
              <a:xfrm>
                <a:off x="554525" y="2031625"/>
                <a:ext cx="9850" cy="10150"/>
              </a:xfrm>
              <a:custGeom>
                <a:avLst/>
                <a:gdLst/>
                <a:ahLst/>
                <a:cxnLst/>
                <a:rect l="l" t="t" r="r" b="b"/>
                <a:pathLst>
                  <a:path w="394" h="406" extrusionOk="0">
                    <a:moveTo>
                      <a:pt x="203" y="1"/>
                    </a:moveTo>
                    <a:cubicBezTo>
                      <a:pt x="96" y="1"/>
                      <a:pt x="12" y="84"/>
                      <a:pt x="0" y="203"/>
                    </a:cubicBezTo>
                    <a:cubicBezTo>
                      <a:pt x="0" y="298"/>
                      <a:pt x="72" y="394"/>
                      <a:pt x="191" y="405"/>
                    </a:cubicBezTo>
                    <a:cubicBezTo>
                      <a:pt x="298" y="405"/>
                      <a:pt x="381" y="322"/>
                      <a:pt x="393" y="215"/>
                    </a:cubicBezTo>
                    <a:cubicBezTo>
                      <a:pt x="393" y="108"/>
                      <a:pt x="322" y="13"/>
                      <a:pt x="203"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30" name="Google Shape;4830;p41"/>
              <p:cNvSpPr/>
              <p:nvPr/>
            </p:nvSpPr>
            <p:spPr>
              <a:xfrm>
                <a:off x="575350" y="2741525"/>
                <a:ext cx="24450" cy="23850"/>
              </a:xfrm>
              <a:custGeom>
                <a:avLst/>
                <a:gdLst/>
                <a:ahLst/>
                <a:cxnLst/>
                <a:rect l="l" t="t" r="r" b="b"/>
                <a:pathLst>
                  <a:path w="978" h="954" extrusionOk="0">
                    <a:moveTo>
                      <a:pt x="481" y="1"/>
                    </a:moveTo>
                    <a:cubicBezTo>
                      <a:pt x="239" y="1"/>
                      <a:pt x="24" y="210"/>
                      <a:pt x="13" y="465"/>
                    </a:cubicBezTo>
                    <a:cubicBezTo>
                      <a:pt x="1" y="715"/>
                      <a:pt x="203" y="942"/>
                      <a:pt x="477" y="954"/>
                    </a:cubicBezTo>
                    <a:cubicBezTo>
                      <a:pt x="739" y="954"/>
                      <a:pt x="953" y="763"/>
                      <a:pt x="965" y="501"/>
                    </a:cubicBezTo>
                    <a:cubicBezTo>
                      <a:pt x="977" y="239"/>
                      <a:pt x="775" y="25"/>
                      <a:pt x="501" y="1"/>
                    </a:cubicBezTo>
                    <a:cubicBezTo>
                      <a:pt x="494" y="1"/>
                      <a:pt x="488" y="1"/>
                      <a:pt x="481"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31" name="Google Shape;4831;p41"/>
              <p:cNvSpPr/>
              <p:nvPr/>
            </p:nvSpPr>
            <p:spPr>
              <a:xfrm>
                <a:off x="851575" y="2666525"/>
                <a:ext cx="12525" cy="12225"/>
              </a:xfrm>
              <a:custGeom>
                <a:avLst/>
                <a:gdLst/>
                <a:ahLst/>
                <a:cxnLst/>
                <a:rect l="l" t="t" r="r" b="b"/>
                <a:pathLst>
                  <a:path w="501" h="489" extrusionOk="0">
                    <a:moveTo>
                      <a:pt x="263" y="1"/>
                    </a:moveTo>
                    <a:cubicBezTo>
                      <a:pt x="120" y="1"/>
                      <a:pt x="1" y="108"/>
                      <a:pt x="1" y="239"/>
                    </a:cubicBezTo>
                    <a:cubicBezTo>
                      <a:pt x="1" y="370"/>
                      <a:pt x="108" y="489"/>
                      <a:pt x="239" y="489"/>
                    </a:cubicBezTo>
                    <a:cubicBezTo>
                      <a:pt x="394" y="489"/>
                      <a:pt x="501" y="382"/>
                      <a:pt x="501" y="251"/>
                    </a:cubicBezTo>
                    <a:cubicBezTo>
                      <a:pt x="501" y="120"/>
                      <a:pt x="394" y="1"/>
                      <a:pt x="263"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32" name="Google Shape;4832;p41"/>
              <p:cNvSpPr/>
              <p:nvPr/>
            </p:nvSpPr>
            <p:spPr>
              <a:xfrm>
                <a:off x="638450" y="3172225"/>
                <a:ext cx="44675" cy="43800"/>
              </a:xfrm>
              <a:custGeom>
                <a:avLst/>
                <a:gdLst/>
                <a:ahLst/>
                <a:cxnLst/>
                <a:rect l="l" t="t" r="r" b="b"/>
                <a:pathLst>
                  <a:path w="1787" h="1752" extrusionOk="0">
                    <a:moveTo>
                      <a:pt x="887" y="0"/>
                    </a:moveTo>
                    <a:cubicBezTo>
                      <a:pt x="429" y="0"/>
                      <a:pt x="36" y="373"/>
                      <a:pt x="13" y="847"/>
                    </a:cubicBezTo>
                    <a:cubicBezTo>
                      <a:pt x="1" y="1323"/>
                      <a:pt x="370" y="1740"/>
                      <a:pt x="870" y="1752"/>
                    </a:cubicBezTo>
                    <a:cubicBezTo>
                      <a:pt x="878" y="1752"/>
                      <a:pt x="885" y="1752"/>
                      <a:pt x="892" y="1752"/>
                    </a:cubicBezTo>
                    <a:cubicBezTo>
                      <a:pt x="1370" y="1752"/>
                      <a:pt x="1763" y="1375"/>
                      <a:pt x="1775" y="906"/>
                    </a:cubicBezTo>
                    <a:cubicBezTo>
                      <a:pt x="1787" y="430"/>
                      <a:pt x="1418" y="13"/>
                      <a:pt x="930" y="1"/>
                    </a:cubicBezTo>
                    <a:cubicBezTo>
                      <a:pt x="915" y="1"/>
                      <a:pt x="901" y="0"/>
                      <a:pt x="887"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33" name="Google Shape;4833;p41"/>
              <p:cNvSpPr/>
              <p:nvPr/>
            </p:nvSpPr>
            <p:spPr>
              <a:xfrm>
                <a:off x="556900" y="3176425"/>
                <a:ext cx="15800" cy="15800"/>
              </a:xfrm>
              <a:custGeom>
                <a:avLst/>
                <a:gdLst/>
                <a:ahLst/>
                <a:cxnLst/>
                <a:rect l="l" t="t" r="r" b="b"/>
                <a:pathLst>
                  <a:path w="632" h="632" extrusionOk="0">
                    <a:moveTo>
                      <a:pt x="334" y="0"/>
                    </a:moveTo>
                    <a:cubicBezTo>
                      <a:pt x="155" y="0"/>
                      <a:pt x="24" y="143"/>
                      <a:pt x="1" y="298"/>
                    </a:cubicBezTo>
                    <a:cubicBezTo>
                      <a:pt x="1" y="488"/>
                      <a:pt x="143" y="619"/>
                      <a:pt x="298" y="631"/>
                    </a:cubicBezTo>
                    <a:cubicBezTo>
                      <a:pt x="306" y="632"/>
                      <a:pt x="313" y="632"/>
                      <a:pt x="321" y="632"/>
                    </a:cubicBezTo>
                    <a:cubicBezTo>
                      <a:pt x="490" y="632"/>
                      <a:pt x="632" y="504"/>
                      <a:pt x="632" y="333"/>
                    </a:cubicBezTo>
                    <a:cubicBezTo>
                      <a:pt x="632" y="155"/>
                      <a:pt x="501" y="24"/>
                      <a:pt x="334"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34" name="Google Shape;4834;p41"/>
              <p:cNvSpPr/>
              <p:nvPr/>
            </p:nvSpPr>
            <p:spPr>
              <a:xfrm>
                <a:off x="925100" y="3394875"/>
                <a:ext cx="39325" cy="38800"/>
              </a:xfrm>
              <a:custGeom>
                <a:avLst/>
                <a:gdLst/>
                <a:ahLst/>
                <a:cxnLst/>
                <a:rect l="l" t="t" r="r" b="b"/>
                <a:pathLst>
                  <a:path w="1573" h="1552" extrusionOk="0">
                    <a:moveTo>
                      <a:pt x="789" y="1"/>
                    </a:moveTo>
                    <a:cubicBezTo>
                      <a:pt x="370" y="1"/>
                      <a:pt x="24" y="342"/>
                      <a:pt x="13" y="751"/>
                    </a:cubicBezTo>
                    <a:cubicBezTo>
                      <a:pt x="1" y="1180"/>
                      <a:pt x="334" y="1537"/>
                      <a:pt x="751" y="1549"/>
                    </a:cubicBezTo>
                    <a:cubicBezTo>
                      <a:pt x="772" y="1551"/>
                      <a:pt x="793" y="1552"/>
                      <a:pt x="813" y="1552"/>
                    </a:cubicBezTo>
                    <a:cubicBezTo>
                      <a:pt x="1225" y="1552"/>
                      <a:pt x="1549" y="1219"/>
                      <a:pt x="1560" y="811"/>
                    </a:cubicBezTo>
                    <a:cubicBezTo>
                      <a:pt x="1572" y="382"/>
                      <a:pt x="1227" y="25"/>
                      <a:pt x="810" y="1"/>
                    </a:cubicBezTo>
                    <a:cubicBezTo>
                      <a:pt x="803" y="1"/>
                      <a:pt x="796" y="1"/>
                      <a:pt x="789"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35" name="Google Shape;4835;p41"/>
              <p:cNvSpPr/>
              <p:nvPr/>
            </p:nvSpPr>
            <p:spPr>
              <a:xfrm>
                <a:off x="976600" y="3309750"/>
                <a:ext cx="40800" cy="39925"/>
              </a:xfrm>
              <a:custGeom>
                <a:avLst/>
                <a:gdLst/>
                <a:ahLst/>
                <a:cxnLst/>
                <a:rect l="l" t="t" r="r" b="b"/>
                <a:pathLst>
                  <a:path w="1632" h="1597" extrusionOk="0">
                    <a:moveTo>
                      <a:pt x="812" y="1"/>
                    </a:moveTo>
                    <a:cubicBezTo>
                      <a:pt x="381" y="1"/>
                      <a:pt x="36" y="342"/>
                      <a:pt x="24" y="775"/>
                    </a:cubicBezTo>
                    <a:cubicBezTo>
                      <a:pt x="0" y="1227"/>
                      <a:pt x="346" y="1585"/>
                      <a:pt x="798" y="1596"/>
                    </a:cubicBezTo>
                    <a:cubicBezTo>
                      <a:pt x="1227" y="1596"/>
                      <a:pt x="1596" y="1251"/>
                      <a:pt x="1608" y="823"/>
                    </a:cubicBezTo>
                    <a:cubicBezTo>
                      <a:pt x="1632" y="370"/>
                      <a:pt x="1286" y="13"/>
                      <a:pt x="834" y="1"/>
                    </a:cubicBezTo>
                    <a:cubicBezTo>
                      <a:pt x="826" y="1"/>
                      <a:pt x="819" y="1"/>
                      <a:pt x="81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36" name="Google Shape;4836;p41"/>
              <p:cNvSpPr/>
              <p:nvPr/>
            </p:nvSpPr>
            <p:spPr>
              <a:xfrm>
                <a:off x="1337050" y="3184450"/>
                <a:ext cx="19075" cy="18525"/>
              </a:xfrm>
              <a:custGeom>
                <a:avLst/>
                <a:gdLst/>
                <a:ahLst/>
                <a:cxnLst/>
                <a:rect l="l" t="t" r="r" b="b"/>
                <a:pathLst>
                  <a:path w="763" h="741" extrusionOk="0">
                    <a:moveTo>
                      <a:pt x="394" y="0"/>
                    </a:moveTo>
                    <a:cubicBezTo>
                      <a:pt x="191" y="0"/>
                      <a:pt x="1" y="167"/>
                      <a:pt x="1" y="358"/>
                    </a:cubicBezTo>
                    <a:cubicBezTo>
                      <a:pt x="1" y="560"/>
                      <a:pt x="168" y="739"/>
                      <a:pt x="358" y="739"/>
                    </a:cubicBezTo>
                    <a:cubicBezTo>
                      <a:pt x="373" y="740"/>
                      <a:pt x="387" y="741"/>
                      <a:pt x="401" y="741"/>
                    </a:cubicBezTo>
                    <a:cubicBezTo>
                      <a:pt x="606" y="741"/>
                      <a:pt x="763" y="582"/>
                      <a:pt x="763" y="381"/>
                    </a:cubicBezTo>
                    <a:cubicBezTo>
                      <a:pt x="763" y="179"/>
                      <a:pt x="596" y="0"/>
                      <a:pt x="394"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37" name="Google Shape;4837;p41"/>
              <p:cNvSpPr/>
              <p:nvPr/>
            </p:nvSpPr>
            <p:spPr>
              <a:xfrm>
                <a:off x="1552575" y="3124025"/>
                <a:ext cx="19350" cy="19075"/>
              </a:xfrm>
              <a:custGeom>
                <a:avLst/>
                <a:gdLst/>
                <a:ahLst/>
                <a:cxnLst/>
                <a:rect l="l" t="t" r="r" b="b"/>
                <a:pathLst>
                  <a:path w="774" h="763" extrusionOk="0">
                    <a:moveTo>
                      <a:pt x="405" y="1"/>
                    </a:moveTo>
                    <a:cubicBezTo>
                      <a:pt x="202" y="1"/>
                      <a:pt x="24" y="167"/>
                      <a:pt x="24" y="382"/>
                    </a:cubicBezTo>
                    <a:cubicBezTo>
                      <a:pt x="0" y="584"/>
                      <a:pt x="167" y="763"/>
                      <a:pt x="393" y="763"/>
                    </a:cubicBezTo>
                    <a:cubicBezTo>
                      <a:pt x="595" y="763"/>
                      <a:pt x="774" y="596"/>
                      <a:pt x="774" y="393"/>
                    </a:cubicBezTo>
                    <a:cubicBezTo>
                      <a:pt x="774" y="179"/>
                      <a:pt x="619" y="1"/>
                      <a:pt x="405"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38" name="Google Shape;4838;p41"/>
              <p:cNvSpPr/>
              <p:nvPr/>
            </p:nvSpPr>
            <p:spPr>
              <a:xfrm>
                <a:off x="1337950" y="3095450"/>
                <a:ext cx="16100" cy="16100"/>
              </a:xfrm>
              <a:custGeom>
                <a:avLst/>
                <a:gdLst/>
                <a:ahLst/>
                <a:cxnLst/>
                <a:rect l="l" t="t" r="r" b="b"/>
                <a:pathLst>
                  <a:path w="644" h="644" extrusionOk="0">
                    <a:moveTo>
                      <a:pt x="322" y="1"/>
                    </a:moveTo>
                    <a:cubicBezTo>
                      <a:pt x="143" y="1"/>
                      <a:pt x="1" y="131"/>
                      <a:pt x="1" y="310"/>
                    </a:cubicBezTo>
                    <a:cubicBezTo>
                      <a:pt x="1" y="489"/>
                      <a:pt x="132" y="643"/>
                      <a:pt x="310" y="643"/>
                    </a:cubicBezTo>
                    <a:cubicBezTo>
                      <a:pt x="489" y="643"/>
                      <a:pt x="644" y="501"/>
                      <a:pt x="644" y="334"/>
                    </a:cubicBezTo>
                    <a:cubicBezTo>
                      <a:pt x="644" y="155"/>
                      <a:pt x="513" y="1"/>
                      <a:pt x="32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39" name="Google Shape;4839;p41"/>
              <p:cNvSpPr/>
              <p:nvPr/>
            </p:nvSpPr>
            <p:spPr>
              <a:xfrm>
                <a:off x="1664175" y="2887675"/>
                <a:ext cx="32775" cy="32475"/>
              </a:xfrm>
              <a:custGeom>
                <a:avLst/>
                <a:gdLst/>
                <a:ahLst/>
                <a:cxnLst/>
                <a:rect l="l" t="t" r="r" b="b"/>
                <a:pathLst>
                  <a:path w="1311" h="1299" extrusionOk="0">
                    <a:moveTo>
                      <a:pt x="647" y="1"/>
                    </a:moveTo>
                    <a:cubicBezTo>
                      <a:pt x="322" y="1"/>
                      <a:pt x="36" y="282"/>
                      <a:pt x="25" y="632"/>
                    </a:cubicBezTo>
                    <a:cubicBezTo>
                      <a:pt x="1" y="989"/>
                      <a:pt x="287" y="1287"/>
                      <a:pt x="644" y="1299"/>
                    </a:cubicBezTo>
                    <a:lnTo>
                      <a:pt x="739" y="1299"/>
                    </a:lnTo>
                    <a:cubicBezTo>
                      <a:pt x="1049" y="1275"/>
                      <a:pt x="1299" y="1001"/>
                      <a:pt x="1299" y="680"/>
                    </a:cubicBezTo>
                    <a:cubicBezTo>
                      <a:pt x="1311" y="346"/>
                      <a:pt x="1072" y="84"/>
                      <a:pt x="763" y="25"/>
                    </a:cubicBezTo>
                    <a:cubicBezTo>
                      <a:pt x="739" y="25"/>
                      <a:pt x="703" y="1"/>
                      <a:pt x="668" y="1"/>
                    </a:cubicBezTo>
                    <a:cubicBezTo>
                      <a:pt x="661" y="1"/>
                      <a:pt x="654" y="1"/>
                      <a:pt x="647"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40" name="Google Shape;4840;p41"/>
              <p:cNvSpPr/>
              <p:nvPr/>
            </p:nvSpPr>
            <p:spPr>
              <a:xfrm>
                <a:off x="1471300" y="3129675"/>
                <a:ext cx="43175" cy="42600"/>
              </a:xfrm>
              <a:custGeom>
                <a:avLst/>
                <a:gdLst/>
                <a:ahLst/>
                <a:cxnLst/>
                <a:rect l="l" t="t" r="r" b="b"/>
                <a:pathLst>
                  <a:path w="1727" h="1704" extrusionOk="0">
                    <a:moveTo>
                      <a:pt x="871" y="0"/>
                    </a:moveTo>
                    <a:cubicBezTo>
                      <a:pt x="417" y="0"/>
                      <a:pt x="36" y="354"/>
                      <a:pt x="13" y="822"/>
                    </a:cubicBezTo>
                    <a:cubicBezTo>
                      <a:pt x="1" y="1287"/>
                      <a:pt x="358" y="1668"/>
                      <a:pt x="834" y="1703"/>
                    </a:cubicBezTo>
                    <a:cubicBezTo>
                      <a:pt x="842" y="1704"/>
                      <a:pt x="849" y="1704"/>
                      <a:pt x="857" y="1704"/>
                    </a:cubicBezTo>
                    <a:cubicBezTo>
                      <a:pt x="1323" y="1704"/>
                      <a:pt x="1691" y="1350"/>
                      <a:pt x="1703" y="882"/>
                    </a:cubicBezTo>
                    <a:cubicBezTo>
                      <a:pt x="1727" y="417"/>
                      <a:pt x="1370" y="25"/>
                      <a:pt x="894" y="1"/>
                    </a:cubicBezTo>
                    <a:cubicBezTo>
                      <a:pt x="886" y="1"/>
                      <a:pt x="879" y="0"/>
                      <a:pt x="87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41" name="Google Shape;4841;p41"/>
              <p:cNvSpPr/>
              <p:nvPr/>
            </p:nvSpPr>
            <p:spPr>
              <a:xfrm>
                <a:off x="1378725" y="2466750"/>
                <a:ext cx="28000" cy="27175"/>
              </a:xfrm>
              <a:custGeom>
                <a:avLst/>
                <a:gdLst/>
                <a:ahLst/>
                <a:cxnLst/>
                <a:rect l="l" t="t" r="r" b="b"/>
                <a:pathLst>
                  <a:path w="1120" h="1087" extrusionOk="0">
                    <a:moveTo>
                      <a:pt x="543" y="1"/>
                    </a:moveTo>
                    <a:cubicBezTo>
                      <a:pt x="264" y="1"/>
                      <a:pt x="36" y="231"/>
                      <a:pt x="25" y="515"/>
                    </a:cubicBezTo>
                    <a:cubicBezTo>
                      <a:pt x="1" y="812"/>
                      <a:pt x="251" y="1074"/>
                      <a:pt x="548" y="1086"/>
                    </a:cubicBezTo>
                    <a:cubicBezTo>
                      <a:pt x="556" y="1086"/>
                      <a:pt x="563" y="1086"/>
                      <a:pt x="570" y="1086"/>
                    </a:cubicBezTo>
                    <a:cubicBezTo>
                      <a:pt x="858" y="1086"/>
                      <a:pt x="1096" y="853"/>
                      <a:pt x="1108" y="562"/>
                    </a:cubicBezTo>
                    <a:cubicBezTo>
                      <a:pt x="1120" y="265"/>
                      <a:pt x="882" y="14"/>
                      <a:pt x="584" y="3"/>
                    </a:cubicBezTo>
                    <a:cubicBezTo>
                      <a:pt x="570" y="1"/>
                      <a:pt x="557" y="1"/>
                      <a:pt x="543"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42" name="Google Shape;4842;p41"/>
              <p:cNvSpPr/>
              <p:nvPr/>
            </p:nvSpPr>
            <p:spPr>
              <a:xfrm>
                <a:off x="1287350" y="2218550"/>
                <a:ext cx="15200" cy="15225"/>
              </a:xfrm>
              <a:custGeom>
                <a:avLst/>
                <a:gdLst/>
                <a:ahLst/>
                <a:cxnLst/>
                <a:rect l="l" t="t" r="r" b="b"/>
                <a:pathLst>
                  <a:path w="608" h="609" extrusionOk="0">
                    <a:moveTo>
                      <a:pt x="310" y="1"/>
                    </a:moveTo>
                    <a:cubicBezTo>
                      <a:pt x="155" y="1"/>
                      <a:pt x="1" y="120"/>
                      <a:pt x="1" y="298"/>
                    </a:cubicBezTo>
                    <a:cubicBezTo>
                      <a:pt x="1" y="465"/>
                      <a:pt x="120" y="608"/>
                      <a:pt x="298" y="608"/>
                    </a:cubicBezTo>
                    <a:cubicBezTo>
                      <a:pt x="477" y="608"/>
                      <a:pt x="608" y="477"/>
                      <a:pt x="608" y="310"/>
                    </a:cubicBezTo>
                    <a:cubicBezTo>
                      <a:pt x="608" y="144"/>
                      <a:pt x="489" y="1"/>
                      <a:pt x="310"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43" name="Google Shape;4843;p41"/>
              <p:cNvSpPr/>
              <p:nvPr/>
            </p:nvSpPr>
            <p:spPr>
              <a:xfrm>
                <a:off x="1573400" y="2189975"/>
                <a:ext cx="17275" cy="17000"/>
              </a:xfrm>
              <a:custGeom>
                <a:avLst/>
                <a:gdLst/>
                <a:ahLst/>
                <a:cxnLst/>
                <a:rect l="l" t="t" r="r" b="b"/>
                <a:pathLst>
                  <a:path w="691" h="680" extrusionOk="0">
                    <a:moveTo>
                      <a:pt x="358" y="1"/>
                    </a:moveTo>
                    <a:cubicBezTo>
                      <a:pt x="167" y="1"/>
                      <a:pt x="24" y="132"/>
                      <a:pt x="0" y="322"/>
                    </a:cubicBezTo>
                    <a:cubicBezTo>
                      <a:pt x="0" y="513"/>
                      <a:pt x="143" y="668"/>
                      <a:pt x="334" y="679"/>
                    </a:cubicBezTo>
                    <a:cubicBezTo>
                      <a:pt x="524" y="679"/>
                      <a:pt x="679" y="537"/>
                      <a:pt x="691" y="358"/>
                    </a:cubicBezTo>
                    <a:cubicBezTo>
                      <a:pt x="691" y="156"/>
                      <a:pt x="560" y="13"/>
                      <a:pt x="358"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44" name="Google Shape;4844;p41"/>
              <p:cNvSpPr/>
              <p:nvPr/>
            </p:nvSpPr>
            <p:spPr>
              <a:xfrm>
                <a:off x="1552575" y="1951850"/>
                <a:ext cx="16975" cy="16700"/>
              </a:xfrm>
              <a:custGeom>
                <a:avLst/>
                <a:gdLst/>
                <a:ahLst/>
                <a:cxnLst/>
                <a:rect l="l" t="t" r="r" b="b"/>
                <a:pathLst>
                  <a:path w="679" h="668" extrusionOk="0">
                    <a:moveTo>
                      <a:pt x="345" y="1"/>
                    </a:moveTo>
                    <a:cubicBezTo>
                      <a:pt x="167" y="1"/>
                      <a:pt x="0" y="132"/>
                      <a:pt x="0" y="322"/>
                    </a:cubicBezTo>
                    <a:cubicBezTo>
                      <a:pt x="0" y="501"/>
                      <a:pt x="143" y="668"/>
                      <a:pt x="333" y="668"/>
                    </a:cubicBezTo>
                    <a:cubicBezTo>
                      <a:pt x="512" y="668"/>
                      <a:pt x="655" y="537"/>
                      <a:pt x="679" y="334"/>
                    </a:cubicBezTo>
                    <a:cubicBezTo>
                      <a:pt x="679" y="156"/>
                      <a:pt x="536" y="1"/>
                      <a:pt x="345"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45" name="Google Shape;4845;p41"/>
              <p:cNvSpPr/>
              <p:nvPr/>
            </p:nvSpPr>
            <p:spPr>
              <a:xfrm>
                <a:off x="2634550" y="2707000"/>
                <a:ext cx="153300" cy="218800"/>
              </a:xfrm>
              <a:custGeom>
                <a:avLst/>
                <a:gdLst/>
                <a:ahLst/>
                <a:cxnLst/>
                <a:rect l="l" t="t" r="r" b="b"/>
                <a:pathLst>
                  <a:path w="6132" h="8752" extrusionOk="0">
                    <a:moveTo>
                      <a:pt x="822" y="1"/>
                    </a:moveTo>
                    <a:cubicBezTo>
                      <a:pt x="822" y="1"/>
                      <a:pt x="0" y="2263"/>
                      <a:pt x="1465" y="4692"/>
                    </a:cubicBezTo>
                    <a:cubicBezTo>
                      <a:pt x="2917" y="7097"/>
                      <a:pt x="6120" y="8752"/>
                      <a:pt x="6120" y="8752"/>
                    </a:cubicBezTo>
                    <a:cubicBezTo>
                      <a:pt x="6120" y="8752"/>
                      <a:pt x="6132" y="5168"/>
                      <a:pt x="4679" y="2739"/>
                    </a:cubicBezTo>
                    <a:cubicBezTo>
                      <a:pt x="3215" y="311"/>
                      <a:pt x="822" y="1"/>
                      <a:pt x="82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46" name="Google Shape;4846;p41"/>
              <p:cNvSpPr/>
              <p:nvPr/>
            </p:nvSpPr>
            <p:spPr>
              <a:xfrm>
                <a:off x="2139850" y="2353225"/>
                <a:ext cx="245275" cy="104350"/>
              </a:xfrm>
              <a:custGeom>
                <a:avLst/>
                <a:gdLst/>
                <a:ahLst/>
                <a:cxnLst/>
                <a:rect l="l" t="t" r="r" b="b"/>
                <a:pathLst>
                  <a:path w="9811" h="4174" extrusionOk="0">
                    <a:moveTo>
                      <a:pt x="6165" y="0"/>
                    </a:moveTo>
                    <a:cubicBezTo>
                      <a:pt x="5328" y="0"/>
                      <a:pt x="4445" y="85"/>
                      <a:pt x="3631" y="329"/>
                    </a:cubicBezTo>
                    <a:cubicBezTo>
                      <a:pt x="917" y="1126"/>
                      <a:pt x="0" y="3353"/>
                      <a:pt x="0" y="3353"/>
                    </a:cubicBezTo>
                    <a:cubicBezTo>
                      <a:pt x="0" y="3353"/>
                      <a:pt x="286" y="3567"/>
                      <a:pt x="822" y="3770"/>
                    </a:cubicBezTo>
                    <a:cubicBezTo>
                      <a:pt x="798" y="3793"/>
                      <a:pt x="798" y="3829"/>
                      <a:pt x="798" y="3853"/>
                    </a:cubicBezTo>
                    <a:cubicBezTo>
                      <a:pt x="798" y="3984"/>
                      <a:pt x="893" y="4091"/>
                      <a:pt x="1024" y="4091"/>
                    </a:cubicBezTo>
                    <a:cubicBezTo>
                      <a:pt x="1131" y="4091"/>
                      <a:pt x="1214" y="4020"/>
                      <a:pt x="1250" y="3913"/>
                    </a:cubicBezTo>
                    <a:cubicBezTo>
                      <a:pt x="1723" y="4055"/>
                      <a:pt x="2316" y="4173"/>
                      <a:pt x="2996" y="4173"/>
                    </a:cubicBezTo>
                    <a:cubicBezTo>
                      <a:pt x="3515" y="4173"/>
                      <a:pt x="4084" y="4105"/>
                      <a:pt x="4691" y="3924"/>
                    </a:cubicBezTo>
                    <a:cubicBezTo>
                      <a:pt x="7394" y="3127"/>
                      <a:pt x="9811" y="460"/>
                      <a:pt x="9811" y="460"/>
                    </a:cubicBezTo>
                    <a:cubicBezTo>
                      <a:pt x="9811" y="460"/>
                      <a:pt x="8112" y="0"/>
                      <a:pt x="6165"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47" name="Google Shape;4847;p41"/>
              <p:cNvSpPr/>
              <p:nvPr/>
            </p:nvSpPr>
            <p:spPr>
              <a:xfrm>
                <a:off x="1845450" y="2125100"/>
                <a:ext cx="117000" cy="251825"/>
              </a:xfrm>
              <a:custGeom>
                <a:avLst/>
                <a:gdLst/>
                <a:ahLst/>
                <a:cxnLst/>
                <a:rect l="l" t="t" r="r" b="b"/>
                <a:pathLst>
                  <a:path w="4680" h="10073" extrusionOk="0">
                    <a:moveTo>
                      <a:pt x="1596" y="0"/>
                    </a:moveTo>
                    <a:cubicBezTo>
                      <a:pt x="1596" y="0"/>
                      <a:pt x="1" y="1810"/>
                      <a:pt x="477" y="4596"/>
                    </a:cubicBezTo>
                    <a:cubicBezTo>
                      <a:pt x="953" y="7382"/>
                      <a:pt x="3335" y="10073"/>
                      <a:pt x="3335" y="10073"/>
                    </a:cubicBezTo>
                    <a:cubicBezTo>
                      <a:pt x="3335" y="10073"/>
                      <a:pt x="4680" y="6739"/>
                      <a:pt x="4180" y="3965"/>
                    </a:cubicBezTo>
                    <a:cubicBezTo>
                      <a:pt x="3704" y="1179"/>
                      <a:pt x="1596" y="0"/>
                      <a:pt x="1596"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48" name="Google Shape;4848;p41"/>
              <p:cNvSpPr/>
              <p:nvPr/>
            </p:nvSpPr>
            <p:spPr>
              <a:xfrm>
                <a:off x="3060200" y="3408275"/>
                <a:ext cx="133950" cy="237875"/>
              </a:xfrm>
              <a:custGeom>
                <a:avLst/>
                <a:gdLst/>
                <a:ahLst/>
                <a:cxnLst/>
                <a:rect l="l" t="t" r="r" b="b"/>
                <a:pathLst>
                  <a:path w="5358" h="9515" extrusionOk="0">
                    <a:moveTo>
                      <a:pt x="4167" y="1"/>
                    </a:moveTo>
                    <a:cubicBezTo>
                      <a:pt x="4167" y="1"/>
                      <a:pt x="1858" y="715"/>
                      <a:pt x="834" y="3347"/>
                    </a:cubicBezTo>
                    <a:cubicBezTo>
                      <a:pt x="679" y="3775"/>
                      <a:pt x="560" y="4228"/>
                      <a:pt x="465" y="4692"/>
                    </a:cubicBezTo>
                    <a:cubicBezTo>
                      <a:pt x="0" y="7049"/>
                      <a:pt x="441" y="9514"/>
                      <a:pt x="441" y="9514"/>
                    </a:cubicBezTo>
                    <a:cubicBezTo>
                      <a:pt x="441" y="9514"/>
                      <a:pt x="3239" y="7407"/>
                      <a:pt x="4286" y="4823"/>
                    </a:cubicBezTo>
                    <a:cubicBezTo>
                      <a:pt x="4310" y="4799"/>
                      <a:pt x="4322" y="4763"/>
                      <a:pt x="4334" y="4728"/>
                    </a:cubicBezTo>
                    <a:cubicBezTo>
                      <a:pt x="5358" y="2085"/>
                      <a:pt x="4167" y="1"/>
                      <a:pt x="4167"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49" name="Google Shape;4849;p41"/>
              <p:cNvSpPr/>
              <p:nvPr/>
            </p:nvSpPr>
            <p:spPr>
              <a:xfrm>
                <a:off x="2696450" y="2212825"/>
                <a:ext cx="241425" cy="108575"/>
              </a:xfrm>
              <a:custGeom>
                <a:avLst/>
                <a:gdLst/>
                <a:ahLst/>
                <a:cxnLst/>
                <a:rect l="l" t="t" r="r" b="b"/>
                <a:pathLst>
                  <a:path w="9657" h="4343" extrusionOk="0">
                    <a:moveTo>
                      <a:pt x="6299" y="516"/>
                    </a:moveTo>
                    <a:cubicBezTo>
                      <a:pt x="6478" y="516"/>
                      <a:pt x="6609" y="658"/>
                      <a:pt x="6597" y="837"/>
                    </a:cubicBezTo>
                    <a:cubicBezTo>
                      <a:pt x="6597" y="1008"/>
                      <a:pt x="6455" y="1135"/>
                      <a:pt x="6286" y="1135"/>
                    </a:cubicBezTo>
                    <a:cubicBezTo>
                      <a:pt x="6278" y="1135"/>
                      <a:pt x="6271" y="1135"/>
                      <a:pt x="6263" y="1135"/>
                    </a:cubicBezTo>
                    <a:cubicBezTo>
                      <a:pt x="6085" y="1135"/>
                      <a:pt x="5954" y="992"/>
                      <a:pt x="5966" y="813"/>
                    </a:cubicBezTo>
                    <a:cubicBezTo>
                      <a:pt x="5978" y="647"/>
                      <a:pt x="6132" y="516"/>
                      <a:pt x="6299" y="516"/>
                    </a:cubicBezTo>
                    <a:close/>
                    <a:moveTo>
                      <a:pt x="6733" y="1848"/>
                    </a:moveTo>
                    <a:cubicBezTo>
                      <a:pt x="6739" y="1848"/>
                      <a:pt x="6745" y="1848"/>
                      <a:pt x="6752" y="1849"/>
                    </a:cubicBezTo>
                    <a:cubicBezTo>
                      <a:pt x="6811" y="1861"/>
                      <a:pt x="6871" y="1920"/>
                      <a:pt x="6871" y="1980"/>
                    </a:cubicBezTo>
                    <a:cubicBezTo>
                      <a:pt x="6871" y="2051"/>
                      <a:pt x="6828" y="2104"/>
                      <a:pt x="6771" y="2104"/>
                    </a:cubicBezTo>
                    <a:cubicBezTo>
                      <a:pt x="6761" y="2104"/>
                      <a:pt x="6750" y="2103"/>
                      <a:pt x="6740" y="2099"/>
                    </a:cubicBezTo>
                    <a:cubicBezTo>
                      <a:pt x="6668" y="2099"/>
                      <a:pt x="6609" y="2040"/>
                      <a:pt x="6621" y="1968"/>
                    </a:cubicBezTo>
                    <a:cubicBezTo>
                      <a:pt x="6621" y="1903"/>
                      <a:pt x="6670" y="1848"/>
                      <a:pt x="6733" y="1848"/>
                    </a:cubicBezTo>
                    <a:close/>
                    <a:moveTo>
                      <a:pt x="6912" y="0"/>
                    </a:moveTo>
                    <a:cubicBezTo>
                      <a:pt x="6318" y="0"/>
                      <a:pt x="5653" y="91"/>
                      <a:pt x="4942" y="337"/>
                    </a:cubicBezTo>
                    <a:cubicBezTo>
                      <a:pt x="2275" y="1266"/>
                      <a:pt x="1" y="4040"/>
                      <a:pt x="1" y="4040"/>
                    </a:cubicBezTo>
                    <a:cubicBezTo>
                      <a:pt x="1" y="4040"/>
                      <a:pt x="1373" y="4342"/>
                      <a:pt x="3053" y="4342"/>
                    </a:cubicBezTo>
                    <a:cubicBezTo>
                      <a:pt x="4061" y="4342"/>
                      <a:pt x="5180" y="4233"/>
                      <a:pt x="6180" y="3885"/>
                    </a:cubicBezTo>
                    <a:cubicBezTo>
                      <a:pt x="8835" y="2968"/>
                      <a:pt x="9657" y="694"/>
                      <a:pt x="9657" y="694"/>
                    </a:cubicBezTo>
                    <a:cubicBezTo>
                      <a:pt x="9657" y="694"/>
                      <a:pt x="8558" y="0"/>
                      <a:pt x="691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50" name="Google Shape;4850;p41"/>
              <p:cNvSpPr/>
              <p:nvPr/>
            </p:nvSpPr>
            <p:spPr>
              <a:xfrm>
                <a:off x="2461000" y="1826850"/>
                <a:ext cx="139050" cy="229500"/>
              </a:xfrm>
              <a:custGeom>
                <a:avLst/>
                <a:gdLst/>
                <a:ahLst/>
                <a:cxnLst/>
                <a:rect l="l" t="t" r="r" b="b"/>
                <a:pathLst>
                  <a:path w="5562" h="9180" extrusionOk="0">
                    <a:moveTo>
                      <a:pt x="37" y="0"/>
                    </a:moveTo>
                    <a:cubicBezTo>
                      <a:pt x="37" y="0"/>
                      <a:pt x="1" y="548"/>
                      <a:pt x="1" y="1369"/>
                    </a:cubicBezTo>
                    <a:cubicBezTo>
                      <a:pt x="13" y="2643"/>
                      <a:pt x="179" y="4560"/>
                      <a:pt x="930" y="6096"/>
                    </a:cubicBezTo>
                    <a:cubicBezTo>
                      <a:pt x="2180" y="8644"/>
                      <a:pt x="4537" y="9180"/>
                      <a:pt x="4537" y="9180"/>
                    </a:cubicBezTo>
                    <a:cubicBezTo>
                      <a:pt x="4537" y="9180"/>
                      <a:pt x="5561" y="6989"/>
                      <a:pt x="4311" y="4465"/>
                    </a:cubicBezTo>
                    <a:cubicBezTo>
                      <a:pt x="3728" y="3274"/>
                      <a:pt x="2751" y="2215"/>
                      <a:pt x="1882" y="1441"/>
                    </a:cubicBezTo>
                    <a:cubicBezTo>
                      <a:pt x="906" y="548"/>
                      <a:pt x="37" y="0"/>
                      <a:pt x="37"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51" name="Google Shape;4851;p41"/>
              <p:cNvSpPr/>
              <p:nvPr/>
            </p:nvSpPr>
            <p:spPr>
              <a:xfrm>
                <a:off x="1902000" y="3385675"/>
                <a:ext cx="170600" cy="199150"/>
              </a:xfrm>
              <a:custGeom>
                <a:avLst/>
                <a:gdLst/>
                <a:ahLst/>
                <a:cxnLst/>
                <a:rect l="l" t="t" r="r" b="b"/>
                <a:pathLst>
                  <a:path w="6824" h="7966" extrusionOk="0">
                    <a:moveTo>
                      <a:pt x="6823" y="0"/>
                    </a:moveTo>
                    <a:cubicBezTo>
                      <a:pt x="6823" y="0"/>
                      <a:pt x="3454" y="1203"/>
                      <a:pt x="1668" y="3405"/>
                    </a:cubicBezTo>
                    <a:cubicBezTo>
                      <a:pt x="1489" y="3632"/>
                      <a:pt x="1323" y="3870"/>
                      <a:pt x="1192" y="4096"/>
                    </a:cubicBezTo>
                    <a:cubicBezTo>
                      <a:pt x="1" y="6072"/>
                      <a:pt x="406" y="7965"/>
                      <a:pt x="406" y="7965"/>
                    </a:cubicBezTo>
                    <a:cubicBezTo>
                      <a:pt x="406" y="7965"/>
                      <a:pt x="2811" y="7965"/>
                      <a:pt x="4585" y="5763"/>
                    </a:cubicBezTo>
                    <a:cubicBezTo>
                      <a:pt x="4954" y="5298"/>
                      <a:pt x="5275" y="4763"/>
                      <a:pt x="5537" y="4227"/>
                    </a:cubicBezTo>
                    <a:cubicBezTo>
                      <a:pt x="6537" y="2215"/>
                      <a:pt x="6823" y="0"/>
                      <a:pt x="6823"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52" name="Google Shape;4852;p41"/>
              <p:cNvSpPr/>
              <p:nvPr/>
            </p:nvSpPr>
            <p:spPr>
              <a:xfrm>
                <a:off x="1976425" y="2704325"/>
                <a:ext cx="128900" cy="245600"/>
              </a:xfrm>
              <a:custGeom>
                <a:avLst/>
                <a:gdLst/>
                <a:ahLst/>
                <a:cxnLst/>
                <a:rect l="l" t="t" r="r" b="b"/>
                <a:pathLst>
                  <a:path w="5156" h="9824" extrusionOk="0">
                    <a:moveTo>
                      <a:pt x="4180" y="1"/>
                    </a:moveTo>
                    <a:cubicBezTo>
                      <a:pt x="4180" y="1"/>
                      <a:pt x="1548" y="2418"/>
                      <a:pt x="774" y="5132"/>
                    </a:cubicBezTo>
                    <a:cubicBezTo>
                      <a:pt x="1" y="7847"/>
                      <a:pt x="1382" y="9823"/>
                      <a:pt x="1382" y="9823"/>
                    </a:cubicBezTo>
                    <a:cubicBezTo>
                      <a:pt x="1382" y="9823"/>
                      <a:pt x="3608" y="8895"/>
                      <a:pt x="4382" y="6180"/>
                    </a:cubicBezTo>
                    <a:cubicBezTo>
                      <a:pt x="5156" y="3465"/>
                      <a:pt x="4180" y="1"/>
                      <a:pt x="4180"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53" name="Google Shape;4853;p41"/>
              <p:cNvSpPr/>
              <p:nvPr/>
            </p:nvSpPr>
            <p:spPr>
              <a:xfrm>
                <a:off x="2567875" y="3010325"/>
                <a:ext cx="27400" cy="26500"/>
              </a:xfrm>
              <a:custGeom>
                <a:avLst/>
                <a:gdLst/>
                <a:ahLst/>
                <a:cxnLst/>
                <a:rect l="l" t="t" r="r" b="b"/>
                <a:pathLst>
                  <a:path w="1096" h="1060" extrusionOk="0">
                    <a:moveTo>
                      <a:pt x="572" y="0"/>
                    </a:moveTo>
                    <a:cubicBezTo>
                      <a:pt x="488" y="0"/>
                      <a:pt x="393" y="24"/>
                      <a:pt x="322" y="60"/>
                    </a:cubicBezTo>
                    <a:cubicBezTo>
                      <a:pt x="155" y="143"/>
                      <a:pt x="36" y="310"/>
                      <a:pt x="24" y="500"/>
                    </a:cubicBezTo>
                    <a:cubicBezTo>
                      <a:pt x="0" y="798"/>
                      <a:pt x="238" y="1036"/>
                      <a:pt x="536" y="1060"/>
                    </a:cubicBezTo>
                    <a:cubicBezTo>
                      <a:pt x="584" y="1060"/>
                      <a:pt x="619" y="1036"/>
                      <a:pt x="655" y="1036"/>
                    </a:cubicBezTo>
                    <a:cubicBezTo>
                      <a:pt x="893" y="1000"/>
                      <a:pt x="1072" y="798"/>
                      <a:pt x="1096" y="548"/>
                    </a:cubicBezTo>
                    <a:cubicBezTo>
                      <a:pt x="1096" y="250"/>
                      <a:pt x="869" y="12"/>
                      <a:pt x="57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54" name="Google Shape;4854;p41"/>
              <p:cNvSpPr/>
              <p:nvPr/>
            </p:nvSpPr>
            <p:spPr>
              <a:xfrm>
                <a:off x="2734850" y="2614450"/>
                <a:ext cx="23250" cy="22975"/>
              </a:xfrm>
              <a:custGeom>
                <a:avLst/>
                <a:gdLst/>
                <a:ahLst/>
                <a:cxnLst/>
                <a:rect l="l" t="t" r="r" b="b"/>
                <a:pathLst>
                  <a:path w="930" h="919" extrusionOk="0">
                    <a:moveTo>
                      <a:pt x="501" y="0"/>
                    </a:moveTo>
                    <a:cubicBezTo>
                      <a:pt x="334" y="0"/>
                      <a:pt x="191" y="83"/>
                      <a:pt x="96" y="226"/>
                    </a:cubicBezTo>
                    <a:cubicBezTo>
                      <a:pt x="60" y="298"/>
                      <a:pt x="13" y="369"/>
                      <a:pt x="13" y="441"/>
                    </a:cubicBezTo>
                    <a:cubicBezTo>
                      <a:pt x="1" y="703"/>
                      <a:pt x="203" y="905"/>
                      <a:pt x="453" y="917"/>
                    </a:cubicBezTo>
                    <a:cubicBezTo>
                      <a:pt x="467" y="918"/>
                      <a:pt x="482" y="919"/>
                      <a:pt x="496" y="919"/>
                    </a:cubicBezTo>
                    <a:cubicBezTo>
                      <a:pt x="715" y="919"/>
                      <a:pt x="895" y="748"/>
                      <a:pt x="917" y="524"/>
                    </a:cubicBezTo>
                    <a:cubicBezTo>
                      <a:pt x="917" y="500"/>
                      <a:pt x="929" y="488"/>
                      <a:pt x="929" y="476"/>
                    </a:cubicBezTo>
                    <a:cubicBezTo>
                      <a:pt x="929" y="405"/>
                      <a:pt x="917" y="345"/>
                      <a:pt x="906" y="286"/>
                    </a:cubicBezTo>
                    <a:cubicBezTo>
                      <a:pt x="834" y="119"/>
                      <a:pt x="679" y="0"/>
                      <a:pt x="50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55" name="Google Shape;4855;p41"/>
              <p:cNvSpPr/>
              <p:nvPr/>
            </p:nvSpPr>
            <p:spPr>
              <a:xfrm>
                <a:off x="2374700" y="2242025"/>
                <a:ext cx="26800" cy="25975"/>
              </a:xfrm>
              <a:custGeom>
                <a:avLst/>
                <a:gdLst/>
                <a:ahLst/>
                <a:cxnLst/>
                <a:rect l="l" t="t" r="r" b="b"/>
                <a:pathLst>
                  <a:path w="1072" h="1039" extrusionOk="0">
                    <a:moveTo>
                      <a:pt x="508" y="1"/>
                    </a:moveTo>
                    <a:cubicBezTo>
                      <a:pt x="239" y="1"/>
                      <a:pt x="12" y="230"/>
                      <a:pt x="12" y="502"/>
                    </a:cubicBezTo>
                    <a:cubicBezTo>
                      <a:pt x="0" y="788"/>
                      <a:pt x="214" y="1026"/>
                      <a:pt x="512" y="1038"/>
                    </a:cubicBezTo>
                    <a:cubicBezTo>
                      <a:pt x="519" y="1039"/>
                      <a:pt x="526" y="1039"/>
                      <a:pt x="533" y="1039"/>
                    </a:cubicBezTo>
                    <a:cubicBezTo>
                      <a:pt x="810" y="1039"/>
                      <a:pt x="1048" y="805"/>
                      <a:pt x="1048" y="538"/>
                    </a:cubicBezTo>
                    <a:cubicBezTo>
                      <a:pt x="1072" y="252"/>
                      <a:pt x="834" y="2"/>
                      <a:pt x="548" y="2"/>
                    </a:cubicBezTo>
                    <a:cubicBezTo>
                      <a:pt x="535" y="1"/>
                      <a:pt x="521" y="1"/>
                      <a:pt x="508"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56" name="Google Shape;4856;p41"/>
              <p:cNvSpPr/>
              <p:nvPr/>
            </p:nvSpPr>
            <p:spPr>
              <a:xfrm>
                <a:off x="2758675" y="2090250"/>
                <a:ext cx="39300" cy="38750"/>
              </a:xfrm>
              <a:custGeom>
                <a:avLst/>
                <a:gdLst/>
                <a:ahLst/>
                <a:cxnLst/>
                <a:rect l="l" t="t" r="r" b="b"/>
                <a:pathLst>
                  <a:path w="1572" h="1550" extrusionOk="0">
                    <a:moveTo>
                      <a:pt x="767" y="0"/>
                    </a:moveTo>
                    <a:cubicBezTo>
                      <a:pt x="357" y="0"/>
                      <a:pt x="24" y="325"/>
                      <a:pt x="12" y="739"/>
                    </a:cubicBezTo>
                    <a:cubicBezTo>
                      <a:pt x="0" y="1168"/>
                      <a:pt x="322" y="1525"/>
                      <a:pt x="750" y="1549"/>
                    </a:cubicBezTo>
                    <a:cubicBezTo>
                      <a:pt x="758" y="1549"/>
                      <a:pt x="765" y="1549"/>
                      <a:pt x="773" y="1549"/>
                    </a:cubicBezTo>
                    <a:cubicBezTo>
                      <a:pt x="1203" y="1549"/>
                      <a:pt x="1548" y="1220"/>
                      <a:pt x="1560" y="799"/>
                    </a:cubicBezTo>
                    <a:cubicBezTo>
                      <a:pt x="1572" y="370"/>
                      <a:pt x="1250" y="13"/>
                      <a:pt x="810" y="1"/>
                    </a:cubicBezTo>
                    <a:cubicBezTo>
                      <a:pt x="795" y="0"/>
                      <a:pt x="781" y="0"/>
                      <a:pt x="767"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57" name="Google Shape;4857;p41"/>
              <p:cNvSpPr/>
              <p:nvPr/>
            </p:nvSpPr>
            <p:spPr>
              <a:xfrm>
                <a:off x="2430650" y="2314075"/>
                <a:ext cx="42875" cy="42350"/>
              </a:xfrm>
              <a:custGeom>
                <a:avLst/>
                <a:gdLst/>
                <a:ahLst/>
                <a:cxnLst/>
                <a:rect l="l" t="t" r="r" b="b"/>
                <a:pathLst>
                  <a:path w="1715" h="1694" extrusionOk="0">
                    <a:moveTo>
                      <a:pt x="852" y="1"/>
                    </a:moveTo>
                    <a:cubicBezTo>
                      <a:pt x="417" y="1"/>
                      <a:pt x="36" y="362"/>
                      <a:pt x="24" y="823"/>
                    </a:cubicBezTo>
                    <a:cubicBezTo>
                      <a:pt x="0" y="1299"/>
                      <a:pt x="370" y="1680"/>
                      <a:pt x="834" y="1692"/>
                    </a:cubicBezTo>
                    <a:cubicBezTo>
                      <a:pt x="850" y="1693"/>
                      <a:pt x="865" y="1694"/>
                      <a:pt x="881" y="1694"/>
                    </a:cubicBezTo>
                    <a:cubicBezTo>
                      <a:pt x="1277" y="1694"/>
                      <a:pt x="1611" y="1404"/>
                      <a:pt x="1703" y="1026"/>
                    </a:cubicBezTo>
                    <a:cubicBezTo>
                      <a:pt x="1715" y="978"/>
                      <a:pt x="1715" y="930"/>
                      <a:pt x="1715" y="883"/>
                    </a:cubicBezTo>
                    <a:cubicBezTo>
                      <a:pt x="1715" y="788"/>
                      <a:pt x="1703" y="704"/>
                      <a:pt x="1679" y="633"/>
                    </a:cubicBezTo>
                    <a:cubicBezTo>
                      <a:pt x="1596" y="276"/>
                      <a:pt x="1286" y="14"/>
                      <a:pt x="893" y="2"/>
                    </a:cubicBezTo>
                    <a:cubicBezTo>
                      <a:pt x="880" y="1"/>
                      <a:pt x="866" y="1"/>
                      <a:pt x="85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58" name="Google Shape;4858;p41"/>
              <p:cNvSpPr/>
              <p:nvPr/>
            </p:nvSpPr>
            <p:spPr>
              <a:xfrm>
                <a:off x="2247600" y="1879175"/>
                <a:ext cx="21750" cy="20925"/>
              </a:xfrm>
              <a:custGeom>
                <a:avLst/>
                <a:gdLst/>
                <a:ahLst/>
                <a:cxnLst/>
                <a:rect l="l" t="t" r="r" b="b"/>
                <a:pathLst>
                  <a:path w="870" h="837" extrusionOk="0">
                    <a:moveTo>
                      <a:pt x="416" y="1"/>
                    </a:moveTo>
                    <a:cubicBezTo>
                      <a:pt x="206" y="1"/>
                      <a:pt x="35" y="193"/>
                      <a:pt x="12" y="408"/>
                    </a:cubicBezTo>
                    <a:cubicBezTo>
                      <a:pt x="0" y="622"/>
                      <a:pt x="203" y="824"/>
                      <a:pt x="417" y="836"/>
                    </a:cubicBezTo>
                    <a:cubicBezTo>
                      <a:pt x="424" y="837"/>
                      <a:pt x="431" y="837"/>
                      <a:pt x="438" y="837"/>
                    </a:cubicBezTo>
                    <a:cubicBezTo>
                      <a:pt x="655" y="837"/>
                      <a:pt x="834" y="662"/>
                      <a:pt x="845" y="431"/>
                    </a:cubicBezTo>
                    <a:cubicBezTo>
                      <a:pt x="869" y="205"/>
                      <a:pt x="667" y="15"/>
                      <a:pt x="453" y="3"/>
                    </a:cubicBezTo>
                    <a:cubicBezTo>
                      <a:pt x="440" y="1"/>
                      <a:pt x="428" y="1"/>
                      <a:pt x="416"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59" name="Google Shape;4859;p41"/>
              <p:cNvSpPr/>
              <p:nvPr/>
            </p:nvSpPr>
            <p:spPr>
              <a:xfrm>
                <a:off x="2662525" y="1867625"/>
                <a:ext cx="20850" cy="8650"/>
              </a:xfrm>
              <a:custGeom>
                <a:avLst/>
                <a:gdLst/>
                <a:ahLst/>
                <a:cxnLst/>
                <a:rect l="l" t="t" r="r" b="b"/>
                <a:pathLst>
                  <a:path w="834" h="346" extrusionOk="0">
                    <a:moveTo>
                      <a:pt x="0" y="0"/>
                    </a:moveTo>
                    <a:cubicBezTo>
                      <a:pt x="24" y="179"/>
                      <a:pt x="191" y="334"/>
                      <a:pt x="405" y="346"/>
                    </a:cubicBezTo>
                    <a:cubicBezTo>
                      <a:pt x="608" y="346"/>
                      <a:pt x="774" y="215"/>
                      <a:pt x="834" y="24"/>
                    </a:cubicBezTo>
                    <a:lnTo>
                      <a:pt x="0" y="0"/>
                    </a:ln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60" name="Google Shape;4860;p41"/>
              <p:cNvSpPr/>
              <p:nvPr/>
            </p:nvSpPr>
            <p:spPr>
              <a:xfrm>
                <a:off x="2197000" y="2085800"/>
                <a:ext cx="10125" cy="9850"/>
              </a:xfrm>
              <a:custGeom>
                <a:avLst/>
                <a:gdLst/>
                <a:ahLst/>
                <a:cxnLst/>
                <a:rect l="l" t="t" r="r" b="b"/>
                <a:pathLst>
                  <a:path w="405" h="394" extrusionOk="0">
                    <a:moveTo>
                      <a:pt x="214" y="1"/>
                    </a:moveTo>
                    <a:cubicBezTo>
                      <a:pt x="107" y="1"/>
                      <a:pt x="24" y="72"/>
                      <a:pt x="0" y="191"/>
                    </a:cubicBezTo>
                    <a:cubicBezTo>
                      <a:pt x="0" y="310"/>
                      <a:pt x="95" y="394"/>
                      <a:pt x="191" y="394"/>
                    </a:cubicBezTo>
                    <a:cubicBezTo>
                      <a:pt x="298" y="394"/>
                      <a:pt x="393" y="322"/>
                      <a:pt x="405" y="203"/>
                    </a:cubicBezTo>
                    <a:cubicBezTo>
                      <a:pt x="405" y="96"/>
                      <a:pt x="333" y="13"/>
                      <a:pt x="21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61" name="Google Shape;4861;p41"/>
              <p:cNvSpPr/>
              <p:nvPr/>
            </p:nvSpPr>
            <p:spPr>
              <a:xfrm>
                <a:off x="2130900" y="2189975"/>
                <a:ext cx="18500" cy="18475"/>
              </a:xfrm>
              <a:custGeom>
                <a:avLst/>
                <a:gdLst/>
                <a:ahLst/>
                <a:cxnLst/>
                <a:rect l="l" t="t" r="r" b="b"/>
                <a:pathLst>
                  <a:path w="740" h="739" extrusionOk="0">
                    <a:moveTo>
                      <a:pt x="382" y="1"/>
                    </a:moveTo>
                    <a:cubicBezTo>
                      <a:pt x="179" y="1"/>
                      <a:pt x="1" y="156"/>
                      <a:pt x="1" y="358"/>
                    </a:cubicBezTo>
                    <a:cubicBezTo>
                      <a:pt x="1" y="560"/>
                      <a:pt x="144" y="727"/>
                      <a:pt x="358" y="739"/>
                    </a:cubicBezTo>
                    <a:cubicBezTo>
                      <a:pt x="560" y="739"/>
                      <a:pt x="727" y="596"/>
                      <a:pt x="739" y="382"/>
                    </a:cubicBezTo>
                    <a:cubicBezTo>
                      <a:pt x="739" y="179"/>
                      <a:pt x="596" y="13"/>
                      <a:pt x="38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62" name="Google Shape;4862;p41"/>
              <p:cNvSpPr/>
              <p:nvPr/>
            </p:nvSpPr>
            <p:spPr>
              <a:xfrm>
                <a:off x="1956775" y="2355775"/>
                <a:ext cx="22950" cy="22350"/>
              </a:xfrm>
              <a:custGeom>
                <a:avLst/>
                <a:gdLst/>
                <a:ahLst/>
                <a:cxnLst/>
                <a:rect l="l" t="t" r="r" b="b"/>
                <a:pathLst>
                  <a:path w="918" h="894" extrusionOk="0">
                    <a:moveTo>
                      <a:pt x="456" y="0"/>
                    </a:moveTo>
                    <a:cubicBezTo>
                      <a:pt x="215" y="0"/>
                      <a:pt x="13" y="198"/>
                      <a:pt x="13" y="429"/>
                    </a:cubicBezTo>
                    <a:cubicBezTo>
                      <a:pt x="1" y="679"/>
                      <a:pt x="191" y="894"/>
                      <a:pt x="441" y="894"/>
                    </a:cubicBezTo>
                    <a:cubicBezTo>
                      <a:pt x="679" y="894"/>
                      <a:pt x="894" y="703"/>
                      <a:pt x="906" y="465"/>
                    </a:cubicBezTo>
                    <a:cubicBezTo>
                      <a:pt x="917" y="215"/>
                      <a:pt x="715" y="1"/>
                      <a:pt x="477" y="1"/>
                    </a:cubicBezTo>
                    <a:cubicBezTo>
                      <a:pt x="470" y="0"/>
                      <a:pt x="463" y="0"/>
                      <a:pt x="456"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63" name="Google Shape;4863;p41"/>
              <p:cNvSpPr/>
              <p:nvPr/>
            </p:nvSpPr>
            <p:spPr>
              <a:xfrm>
                <a:off x="1998750" y="2303400"/>
                <a:ext cx="40200" cy="39325"/>
              </a:xfrm>
              <a:custGeom>
                <a:avLst/>
                <a:gdLst/>
                <a:ahLst/>
                <a:cxnLst/>
                <a:rect l="l" t="t" r="r" b="b"/>
                <a:pathLst>
                  <a:path w="1608" h="1573" extrusionOk="0">
                    <a:moveTo>
                      <a:pt x="834" y="0"/>
                    </a:moveTo>
                    <a:cubicBezTo>
                      <a:pt x="786" y="0"/>
                      <a:pt x="727" y="0"/>
                      <a:pt x="679" y="12"/>
                    </a:cubicBezTo>
                    <a:cubicBezTo>
                      <a:pt x="310" y="72"/>
                      <a:pt x="36" y="381"/>
                      <a:pt x="12" y="762"/>
                    </a:cubicBezTo>
                    <a:cubicBezTo>
                      <a:pt x="0" y="1095"/>
                      <a:pt x="227" y="1393"/>
                      <a:pt x="524" y="1512"/>
                    </a:cubicBezTo>
                    <a:cubicBezTo>
                      <a:pt x="596" y="1548"/>
                      <a:pt x="679" y="1560"/>
                      <a:pt x="774" y="1572"/>
                    </a:cubicBezTo>
                    <a:cubicBezTo>
                      <a:pt x="789" y="1572"/>
                      <a:pt x="804" y="1573"/>
                      <a:pt x="818" y="1573"/>
                    </a:cubicBezTo>
                    <a:cubicBezTo>
                      <a:pt x="1250" y="1573"/>
                      <a:pt x="1584" y="1236"/>
                      <a:pt x="1596" y="822"/>
                    </a:cubicBezTo>
                    <a:cubicBezTo>
                      <a:pt x="1608" y="381"/>
                      <a:pt x="1263" y="12"/>
                      <a:pt x="834"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64" name="Google Shape;4864;p41"/>
              <p:cNvSpPr/>
              <p:nvPr/>
            </p:nvSpPr>
            <p:spPr>
              <a:xfrm>
                <a:off x="2218125" y="2796000"/>
                <a:ext cx="24725" cy="23850"/>
              </a:xfrm>
              <a:custGeom>
                <a:avLst/>
                <a:gdLst/>
                <a:ahLst/>
                <a:cxnLst/>
                <a:rect l="l" t="t" r="r" b="b"/>
                <a:pathLst>
                  <a:path w="989" h="954" extrusionOk="0">
                    <a:moveTo>
                      <a:pt x="512" y="1"/>
                    </a:moveTo>
                    <a:cubicBezTo>
                      <a:pt x="239" y="1"/>
                      <a:pt x="24" y="191"/>
                      <a:pt x="24" y="465"/>
                    </a:cubicBezTo>
                    <a:cubicBezTo>
                      <a:pt x="0" y="715"/>
                      <a:pt x="215" y="941"/>
                      <a:pt x="489" y="953"/>
                    </a:cubicBezTo>
                    <a:cubicBezTo>
                      <a:pt x="496" y="954"/>
                      <a:pt x="503" y="954"/>
                      <a:pt x="510" y="954"/>
                    </a:cubicBezTo>
                    <a:cubicBezTo>
                      <a:pt x="751" y="954"/>
                      <a:pt x="965" y="755"/>
                      <a:pt x="977" y="489"/>
                    </a:cubicBezTo>
                    <a:cubicBezTo>
                      <a:pt x="989" y="239"/>
                      <a:pt x="786" y="13"/>
                      <a:pt x="51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65" name="Google Shape;4865;p41"/>
              <p:cNvSpPr/>
              <p:nvPr/>
            </p:nvSpPr>
            <p:spPr>
              <a:xfrm>
                <a:off x="2494650" y="2720700"/>
                <a:ext cx="12525" cy="12525"/>
              </a:xfrm>
              <a:custGeom>
                <a:avLst/>
                <a:gdLst/>
                <a:ahLst/>
                <a:cxnLst/>
                <a:rect l="l" t="t" r="r" b="b"/>
                <a:pathLst>
                  <a:path w="501" h="501" extrusionOk="0">
                    <a:moveTo>
                      <a:pt x="262" y="1"/>
                    </a:moveTo>
                    <a:cubicBezTo>
                      <a:pt x="119" y="1"/>
                      <a:pt x="0" y="108"/>
                      <a:pt x="0" y="239"/>
                    </a:cubicBezTo>
                    <a:cubicBezTo>
                      <a:pt x="0" y="382"/>
                      <a:pt x="107" y="501"/>
                      <a:pt x="238" y="501"/>
                    </a:cubicBezTo>
                    <a:cubicBezTo>
                      <a:pt x="381" y="501"/>
                      <a:pt x="500" y="393"/>
                      <a:pt x="500" y="263"/>
                    </a:cubicBezTo>
                    <a:cubicBezTo>
                      <a:pt x="488" y="120"/>
                      <a:pt x="393" y="24"/>
                      <a:pt x="26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66" name="Google Shape;4866;p41"/>
              <p:cNvSpPr/>
              <p:nvPr/>
            </p:nvSpPr>
            <p:spPr>
              <a:xfrm>
                <a:off x="2281525" y="3226100"/>
                <a:ext cx="44675" cy="43825"/>
              </a:xfrm>
              <a:custGeom>
                <a:avLst/>
                <a:gdLst/>
                <a:ahLst/>
                <a:cxnLst/>
                <a:rect l="l" t="t" r="r" b="b"/>
                <a:pathLst>
                  <a:path w="1787" h="1753" extrusionOk="0">
                    <a:moveTo>
                      <a:pt x="886" y="0"/>
                    </a:moveTo>
                    <a:cubicBezTo>
                      <a:pt x="417" y="0"/>
                      <a:pt x="35" y="373"/>
                      <a:pt x="12" y="847"/>
                    </a:cubicBezTo>
                    <a:cubicBezTo>
                      <a:pt x="0" y="1335"/>
                      <a:pt x="370" y="1740"/>
                      <a:pt x="870" y="1752"/>
                    </a:cubicBezTo>
                    <a:cubicBezTo>
                      <a:pt x="884" y="1752"/>
                      <a:pt x="898" y="1753"/>
                      <a:pt x="912" y="1753"/>
                    </a:cubicBezTo>
                    <a:cubicBezTo>
                      <a:pt x="1370" y="1753"/>
                      <a:pt x="1763" y="1380"/>
                      <a:pt x="1774" y="906"/>
                    </a:cubicBezTo>
                    <a:cubicBezTo>
                      <a:pt x="1786" y="430"/>
                      <a:pt x="1417" y="13"/>
                      <a:pt x="929" y="1"/>
                    </a:cubicBezTo>
                    <a:cubicBezTo>
                      <a:pt x="915" y="1"/>
                      <a:pt x="900" y="0"/>
                      <a:pt x="886"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67" name="Google Shape;4867;p41"/>
              <p:cNvSpPr/>
              <p:nvPr/>
            </p:nvSpPr>
            <p:spPr>
              <a:xfrm>
                <a:off x="1995775" y="3269275"/>
                <a:ext cx="37525" cy="36950"/>
              </a:xfrm>
              <a:custGeom>
                <a:avLst/>
                <a:gdLst/>
                <a:ahLst/>
                <a:cxnLst/>
                <a:rect l="l" t="t" r="r" b="b"/>
                <a:pathLst>
                  <a:path w="1501" h="1478" extrusionOk="0">
                    <a:moveTo>
                      <a:pt x="752" y="0"/>
                    </a:moveTo>
                    <a:cubicBezTo>
                      <a:pt x="357" y="0"/>
                      <a:pt x="36" y="306"/>
                      <a:pt x="12" y="715"/>
                    </a:cubicBezTo>
                    <a:cubicBezTo>
                      <a:pt x="0" y="1120"/>
                      <a:pt x="310" y="1453"/>
                      <a:pt x="727" y="1477"/>
                    </a:cubicBezTo>
                    <a:cubicBezTo>
                      <a:pt x="1132" y="1477"/>
                      <a:pt x="1477" y="1156"/>
                      <a:pt x="1489" y="763"/>
                    </a:cubicBezTo>
                    <a:cubicBezTo>
                      <a:pt x="1501" y="358"/>
                      <a:pt x="1191" y="13"/>
                      <a:pt x="774" y="1"/>
                    </a:cubicBezTo>
                    <a:cubicBezTo>
                      <a:pt x="767" y="1"/>
                      <a:pt x="759" y="0"/>
                      <a:pt x="75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68" name="Google Shape;4868;p41"/>
              <p:cNvSpPr/>
              <p:nvPr/>
            </p:nvSpPr>
            <p:spPr>
              <a:xfrm>
                <a:off x="2132100" y="3224925"/>
                <a:ext cx="6875" cy="7200"/>
              </a:xfrm>
              <a:custGeom>
                <a:avLst/>
                <a:gdLst/>
                <a:ahLst/>
                <a:cxnLst/>
                <a:rect l="l" t="t" r="r" b="b"/>
                <a:pathLst>
                  <a:path w="275" h="288" extrusionOk="0">
                    <a:moveTo>
                      <a:pt x="143" y="1"/>
                    </a:moveTo>
                    <a:cubicBezTo>
                      <a:pt x="72" y="1"/>
                      <a:pt x="0" y="60"/>
                      <a:pt x="0" y="132"/>
                    </a:cubicBezTo>
                    <a:cubicBezTo>
                      <a:pt x="0" y="215"/>
                      <a:pt x="60" y="286"/>
                      <a:pt x="131" y="286"/>
                    </a:cubicBezTo>
                    <a:cubicBezTo>
                      <a:pt x="139" y="288"/>
                      <a:pt x="146" y="288"/>
                      <a:pt x="152" y="288"/>
                    </a:cubicBezTo>
                    <a:cubicBezTo>
                      <a:pt x="225" y="288"/>
                      <a:pt x="274" y="232"/>
                      <a:pt x="274" y="156"/>
                    </a:cubicBezTo>
                    <a:cubicBezTo>
                      <a:pt x="274" y="72"/>
                      <a:pt x="215" y="1"/>
                      <a:pt x="143"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69" name="Google Shape;4869;p41"/>
              <p:cNvSpPr/>
              <p:nvPr/>
            </p:nvSpPr>
            <p:spPr>
              <a:xfrm>
                <a:off x="2199675" y="3230875"/>
                <a:ext cx="15800" cy="15800"/>
              </a:xfrm>
              <a:custGeom>
                <a:avLst/>
                <a:gdLst/>
                <a:ahLst/>
                <a:cxnLst/>
                <a:rect l="l" t="t" r="r" b="b"/>
                <a:pathLst>
                  <a:path w="632" h="632" extrusionOk="0">
                    <a:moveTo>
                      <a:pt x="314" y="0"/>
                    </a:moveTo>
                    <a:cubicBezTo>
                      <a:pt x="155" y="0"/>
                      <a:pt x="12" y="138"/>
                      <a:pt x="0" y="299"/>
                    </a:cubicBezTo>
                    <a:cubicBezTo>
                      <a:pt x="0" y="477"/>
                      <a:pt x="131" y="632"/>
                      <a:pt x="298" y="632"/>
                    </a:cubicBezTo>
                    <a:cubicBezTo>
                      <a:pt x="476" y="632"/>
                      <a:pt x="607" y="489"/>
                      <a:pt x="631" y="334"/>
                    </a:cubicBezTo>
                    <a:cubicBezTo>
                      <a:pt x="631" y="144"/>
                      <a:pt x="488" y="13"/>
                      <a:pt x="334" y="1"/>
                    </a:cubicBezTo>
                    <a:cubicBezTo>
                      <a:pt x="327" y="0"/>
                      <a:pt x="321" y="0"/>
                      <a:pt x="314"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70" name="Google Shape;4870;p41"/>
              <p:cNvSpPr/>
              <p:nvPr/>
            </p:nvSpPr>
            <p:spPr>
              <a:xfrm>
                <a:off x="2567575" y="3449350"/>
                <a:ext cx="39600" cy="38750"/>
              </a:xfrm>
              <a:custGeom>
                <a:avLst/>
                <a:gdLst/>
                <a:ahLst/>
                <a:cxnLst/>
                <a:rect l="l" t="t" r="r" b="b"/>
                <a:pathLst>
                  <a:path w="1584" h="1550" extrusionOk="0">
                    <a:moveTo>
                      <a:pt x="800" y="1"/>
                    </a:moveTo>
                    <a:cubicBezTo>
                      <a:pt x="381" y="1"/>
                      <a:pt x="36" y="330"/>
                      <a:pt x="24" y="739"/>
                    </a:cubicBezTo>
                    <a:cubicBezTo>
                      <a:pt x="0" y="1180"/>
                      <a:pt x="334" y="1537"/>
                      <a:pt x="762" y="1549"/>
                    </a:cubicBezTo>
                    <a:cubicBezTo>
                      <a:pt x="770" y="1549"/>
                      <a:pt x="777" y="1549"/>
                      <a:pt x="784" y="1549"/>
                    </a:cubicBezTo>
                    <a:cubicBezTo>
                      <a:pt x="1203" y="1549"/>
                      <a:pt x="1549" y="1208"/>
                      <a:pt x="1572" y="799"/>
                    </a:cubicBezTo>
                    <a:cubicBezTo>
                      <a:pt x="1584" y="370"/>
                      <a:pt x="1239" y="13"/>
                      <a:pt x="822" y="1"/>
                    </a:cubicBezTo>
                    <a:cubicBezTo>
                      <a:pt x="814" y="1"/>
                      <a:pt x="807" y="1"/>
                      <a:pt x="800"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71" name="Google Shape;4871;p41"/>
              <p:cNvSpPr/>
              <p:nvPr/>
            </p:nvSpPr>
            <p:spPr>
              <a:xfrm>
                <a:off x="2619375" y="3363625"/>
                <a:ext cx="40500" cy="39925"/>
              </a:xfrm>
              <a:custGeom>
                <a:avLst/>
                <a:gdLst/>
                <a:ahLst/>
                <a:cxnLst/>
                <a:rect l="l" t="t" r="r" b="b"/>
                <a:pathLst>
                  <a:path w="1620" h="1597" extrusionOk="0">
                    <a:moveTo>
                      <a:pt x="811" y="1"/>
                    </a:moveTo>
                    <a:cubicBezTo>
                      <a:pt x="369" y="1"/>
                      <a:pt x="24" y="342"/>
                      <a:pt x="12" y="775"/>
                    </a:cubicBezTo>
                    <a:cubicBezTo>
                      <a:pt x="0" y="1227"/>
                      <a:pt x="345" y="1585"/>
                      <a:pt x="786" y="1596"/>
                    </a:cubicBezTo>
                    <a:cubicBezTo>
                      <a:pt x="793" y="1597"/>
                      <a:pt x="801" y="1597"/>
                      <a:pt x="809" y="1597"/>
                    </a:cubicBezTo>
                    <a:cubicBezTo>
                      <a:pt x="1239" y="1597"/>
                      <a:pt x="1596" y="1267"/>
                      <a:pt x="1607" y="823"/>
                    </a:cubicBezTo>
                    <a:cubicBezTo>
                      <a:pt x="1619" y="382"/>
                      <a:pt x="1274" y="25"/>
                      <a:pt x="833" y="1"/>
                    </a:cubicBezTo>
                    <a:cubicBezTo>
                      <a:pt x="826" y="1"/>
                      <a:pt x="818" y="1"/>
                      <a:pt x="811"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72" name="Google Shape;4872;p41"/>
              <p:cNvSpPr/>
              <p:nvPr/>
            </p:nvSpPr>
            <p:spPr>
              <a:xfrm>
                <a:off x="2979825" y="3238325"/>
                <a:ext cx="19075" cy="19075"/>
              </a:xfrm>
              <a:custGeom>
                <a:avLst/>
                <a:gdLst/>
                <a:ahLst/>
                <a:cxnLst/>
                <a:rect l="l" t="t" r="r" b="b"/>
                <a:pathLst>
                  <a:path w="763" h="763" extrusionOk="0">
                    <a:moveTo>
                      <a:pt x="393" y="1"/>
                    </a:moveTo>
                    <a:cubicBezTo>
                      <a:pt x="179" y="1"/>
                      <a:pt x="0" y="167"/>
                      <a:pt x="0" y="370"/>
                    </a:cubicBezTo>
                    <a:cubicBezTo>
                      <a:pt x="0" y="584"/>
                      <a:pt x="155" y="763"/>
                      <a:pt x="358" y="763"/>
                    </a:cubicBezTo>
                    <a:cubicBezTo>
                      <a:pt x="584" y="763"/>
                      <a:pt x="762" y="596"/>
                      <a:pt x="762" y="393"/>
                    </a:cubicBezTo>
                    <a:cubicBezTo>
                      <a:pt x="762" y="179"/>
                      <a:pt x="596" y="1"/>
                      <a:pt x="393"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73" name="Google Shape;4873;p41"/>
              <p:cNvSpPr/>
              <p:nvPr/>
            </p:nvSpPr>
            <p:spPr>
              <a:xfrm>
                <a:off x="3195325" y="3178500"/>
                <a:ext cx="19075" cy="18775"/>
              </a:xfrm>
              <a:custGeom>
                <a:avLst/>
                <a:gdLst/>
                <a:ahLst/>
                <a:cxnLst/>
                <a:rect l="l" t="t" r="r" b="b"/>
                <a:pathLst>
                  <a:path w="763" h="751" extrusionOk="0">
                    <a:moveTo>
                      <a:pt x="394" y="0"/>
                    </a:moveTo>
                    <a:cubicBezTo>
                      <a:pt x="179" y="0"/>
                      <a:pt x="1" y="155"/>
                      <a:pt x="1" y="369"/>
                    </a:cubicBezTo>
                    <a:cubicBezTo>
                      <a:pt x="1" y="584"/>
                      <a:pt x="167" y="750"/>
                      <a:pt x="370" y="750"/>
                    </a:cubicBezTo>
                    <a:cubicBezTo>
                      <a:pt x="584" y="750"/>
                      <a:pt x="763" y="596"/>
                      <a:pt x="763" y="381"/>
                    </a:cubicBezTo>
                    <a:cubicBezTo>
                      <a:pt x="763" y="179"/>
                      <a:pt x="596" y="0"/>
                      <a:pt x="394"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74" name="Google Shape;4874;p41"/>
              <p:cNvSpPr/>
              <p:nvPr/>
            </p:nvSpPr>
            <p:spPr>
              <a:xfrm>
                <a:off x="2980725" y="3149925"/>
                <a:ext cx="16100" cy="15800"/>
              </a:xfrm>
              <a:custGeom>
                <a:avLst/>
                <a:gdLst/>
                <a:ahLst/>
                <a:cxnLst/>
                <a:rect l="l" t="t" r="r" b="b"/>
                <a:pathLst>
                  <a:path w="644" h="632" extrusionOk="0">
                    <a:moveTo>
                      <a:pt x="322" y="0"/>
                    </a:moveTo>
                    <a:cubicBezTo>
                      <a:pt x="143" y="0"/>
                      <a:pt x="0" y="131"/>
                      <a:pt x="0" y="310"/>
                    </a:cubicBezTo>
                    <a:cubicBezTo>
                      <a:pt x="0" y="489"/>
                      <a:pt x="131" y="631"/>
                      <a:pt x="310" y="631"/>
                    </a:cubicBezTo>
                    <a:cubicBezTo>
                      <a:pt x="488" y="631"/>
                      <a:pt x="643" y="500"/>
                      <a:pt x="643" y="322"/>
                    </a:cubicBezTo>
                    <a:cubicBezTo>
                      <a:pt x="643" y="143"/>
                      <a:pt x="500" y="0"/>
                      <a:pt x="32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75" name="Google Shape;4875;p41"/>
              <p:cNvSpPr/>
              <p:nvPr/>
            </p:nvSpPr>
            <p:spPr>
              <a:xfrm>
                <a:off x="3306950" y="2942150"/>
                <a:ext cx="32775" cy="32475"/>
              </a:xfrm>
              <a:custGeom>
                <a:avLst/>
                <a:gdLst/>
                <a:ahLst/>
                <a:cxnLst/>
                <a:rect l="l" t="t" r="r" b="b"/>
                <a:pathLst>
                  <a:path w="1311" h="1299" extrusionOk="0">
                    <a:moveTo>
                      <a:pt x="647" y="0"/>
                    </a:moveTo>
                    <a:cubicBezTo>
                      <a:pt x="321" y="0"/>
                      <a:pt x="12" y="282"/>
                      <a:pt x="12" y="632"/>
                    </a:cubicBezTo>
                    <a:cubicBezTo>
                      <a:pt x="0" y="977"/>
                      <a:pt x="286" y="1275"/>
                      <a:pt x="643" y="1299"/>
                    </a:cubicBezTo>
                    <a:lnTo>
                      <a:pt x="727" y="1299"/>
                    </a:lnTo>
                    <a:cubicBezTo>
                      <a:pt x="1048" y="1263"/>
                      <a:pt x="1298" y="1001"/>
                      <a:pt x="1298" y="668"/>
                    </a:cubicBezTo>
                    <a:cubicBezTo>
                      <a:pt x="1310" y="346"/>
                      <a:pt x="1072" y="72"/>
                      <a:pt x="762" y="13"/>
                    </a:cubicBezTo>
                    <a:cubicBezTo>
                      <a:pt x="727" y="13"/>
                      <a:pt x="703" y="1"/>
                      <a:pt x="667" y="1"/>
                    </a:cubicBezTo>
                    <a:cubicBezTo>
                      <a:pt x="660" y="1"/>
                      <a:pt x="654" y="0"/>
                      <a:pt x="647"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76" name="Google Shape;4876;p41"/>
              <p:cNvSpPr/>
              <p:nvPr/>
            </p:nvSpPr>
            <p:spPr>
              <a:xfrm>
                <a:off x="3114375" y="3184125"/>
                <a:ext cx="43175" cy="42325"/>
              </a:xfrm>
              <a:custGeom>
                <a:avLst/>
                <a:gdLst/>
                <a:ahLst/>
                <a:cxnLst/>
                <a:rect l="l" t="t" r="r" b="b"/>
                <a:pathLst>
                  <a:path w="1727" h="1693" extrusionOk="0">
                    <a:moveTo>
                      <a:pt x="851" y="1"/>
                    </a:moveTo>
                    <a:cubicBezTo>
                      <a:pt x="394" y="1"/>
                      <a:pt x="24" y="372"/>
                      <a:pt x="12" y="811"/>
                    </a:cubicBezTo>
                    <a:cubicBezTo>
                      <a:pt x="0" y="1276"/>
                      <a:pt x="357" y="1668"/>
                      <a:pt x="834" y="1692"/>
                    </a:cubicBezTo>
                    <a:cubicBezTo>
                      <a:pt x="841" y="1692"/>
                      <a:pt x="848" y="1693"/>
                      <a:pt x="855" y="1693"/>
                    </a:cubicBezTo>
                    <a:cubicBezTo>
                      <a:pt x="1299" y="1693"/>
                      <a:pt x="1679" y="1339"/>
                      <a:pt x="1703" y="871"/>
                    </a:cubicBezTo>
                    <a:cubicBezTo>
                      <a:pt x="1727" y="418"/>
                      <a:pt x="1369" y="25"/>
                      <a:pt x="893" y="2"/>
                    </a:cubicBezTo>
                    <a:cubicBezTo>
                      <a:pt x="879" y="1"/>
                      <a:pt x="865" y="1"/>
                      <a:pt x="851"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77" name="Google Shape;4877;p41"/>
              <p:cNvSpPr/>
              <p:nvPr/>
            </p:nvSpPr>
            <p:spPr>
              <a:xfrm>
                <a:off x="3021500" y="2521250"/>
                <a:ext cx="27700" cy="27450"/>
              </a:xfrm>
              <a:custGeom>
                <a:avLst/>
                <a:gdLst/>
                <a:ahLst/>
                <a:cxnLst/>
                <a:rect l="l" t="t" r="r" b="b"/>
                <a:pathLst>
                  <a:path w="1108" h="1098" extrusionOk="0">
                    <a:moveTo>
                      <a:pt x="549" y="1"/>
                    </a:moveTo>
                    <a:cubicBezTo>
                      <a:pt x="262" y="1"/>
                      <a:pt x="36" y="224"/>
                      <a:pt x="24" y="525"/>
                    </a:cubicBezTo>
                    <a:cubicBezTo>
                      <a:pt x="0" y="823"/>
                      <a:pt x="238" y="1073"/>
                      <a:pt x="536" y="1097"/>
                    </a:cubicBezTo>
                    <a:cubicBezTo>
                      <a:pt x="543" y="1097"/>
                      <a:pt x="550" y="1097"/>
                      <a:pt x="558" y="1097"/>
                    </a:cubicBezTo>
                    <a:cubicBezTo>
                      <a:pt x="846" y="1097"/>
                      <a:pt x="1096" y="863"/>
                      <a:pt x="1096" y="573"/>
                    </a:cubicBezTo>
                    <a:cubicBezTo>
                      <a:pt x="1108" y="275"/>
                      <a:pt x="870" y="25"/>
                      <a:pt x="572" y="1"/>
                    </a:cubicBezTo>
                    <a:cubicBezTo>
                      <a:pt x="564" y="1"/>
                      <a:pt x="557" y="1"/>
                      <a:pt x="549"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78" name="Google Shape;4878;p41"/>
              <p:cNvSpPr/>
              <p:nvPr/>
            </p:nvSpPr>
            <p:spPr>
              <a:xfrm>
                <a:off x="2930425" y="2272425"/>
                <a:ext cx="15200" cy="15225"/>
              </a:xfrm>
              <a:custGeom>
                <a:avLst/>
                <a:gdLst/>
                <a:ahLst/>
                <a:cxnLst/>
                <a:rect l="l" t="t" r="r" b="b"/>
                <a:pathLst>
                  <a:path w="608" h="609" extrusionOk="0">
                    <a:moveTo>
                      <a:pt x="310" y="1"/>
                    </a:moveTo>
                    <a:cubicBezTo>
                      <a:pt x="131" y="1"/>
                      <a:pt x="0" y="132"/>
                      <a:pt x="0" y="298"/>
                    </a:cubicBezTo>
                    <a:cubicBezTo>
                      <a:pt x="0" y="465"/>
                      <a:pt x="119" y="608"/>
                      <a:pt x="298" y="608"/>
                    </a:cubicBezTo>
                    <a:cubicBezTo>
                      <a:pt x="476" y="608"/>
                      <a:pt x="607" y="489"/>
                      <a:pt x="607" y="310"/>
                    </a:cubicBezTo>
                    <a:cubicBezTo>
                      <a:pt x="607" y="156"/>
                      <a:pt x="488" y="1"/>
                      <a:pt x="310"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79" name="Google Shape;4879;p41"/>
              <p:cNvSpPr/>
              <p:nvPr/>
            </p:nvSpPr>
            <p:spPr>
              <a:xfrm>
                <a:off x="3216175" y="2243850"/>
                <a:ext cx="17275" cy="17050"/>
              </a:xfrm>
              <a:custGeom>
                <a:avLst/>
                <a:gdLst/>
                <a:ahLst/>
                <a:cxnLst/>
                <a:rect l="l" t="t" r="r" b="b"/>
                <a:pathLst>
                  <a:path w="691" h="682" extrusionOk="0">
                    <a:moveTo>
                      <a:pt x="357" y="1"/>
                    </a:moveTo>
                    <a:cubicBezTo>
                      <a:pt x="167" y="1"/>
                      <a:pt x="12" y="132"/>
                      <a:pt x="0" y="322"/>
                    </a:cubicBezTo>
                    <a:cubicBezTo>
                      <a:pt x="0" y="525"/>
                      <a:pt x="131" y="668"/>
                      <a:pt x="333" y="679"/>
                    </a:cubicBezTo>
                    <a:cubicBezTo>
                      <a:pt x="346" y="681"/>
                      <a:pt x="359" y="682"/>
                      <a:pt x="372" y="682"/>
                    </a:cubicBezTo>
                    <a:cubicBezTo>
                      <a:pt x="543" y="682"/>
                      <a:pt x="668" y="535"/>
                      <a:pt x="691" y="358"/>
                    </a:cubicBezTo>
                    <a:cubicBezTo>
                      <a:pt x="691" y="168"/>
                      <a:pt x="548" y="13"/>
                      <a:pt x="357"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80" name="Google Shape;4880;p41"/>
              <p:cNvSpPr/>
              <p:nvPr/>
            </p:nvSpPr>
            <p:spPr>
              <a:xfrm>
                <a:off x="3195325" y="2006025"/>
                <a:ext cx="16700" cy="16700"/>
              </a:xfrm>
              <a:custGeom>
                <a:avLst/>
                <a:gdLst/>
                <a:ahLst/>
                <a:cxnLst/>
                <a:rect l="l" t="t" r="r" b="b"/>
                <a:pathLst>
                  <a:path w="668" h="668" extrusionOk="0">
                    <a:moveTo>
                      <a:pt x="346" y="1"/>
                    </a:moveTo>
                    <a:cubicBezTo>
                      <a:pt x="167" y="1"/>
                      <a:pt x="1" y="132"/>
                      <a:pt x="1" y="322"/>
                    </a:cubicBezTo>
                    <a:cubicBezTo>
                      <a:pt x="1" y="501"/>
                      <a:pt x="132" y="667"/>
                      <a:pt x="334" y="667"/>
                    </a:cubicBezTo>
                    <a:cubicBezTo>
                      <a:pt x="513" y="667"/>
                      <a:pt x="655" y="525"/>
                      <a:pt x="667" y="346"/>
                    </a:cubicBezTo>
                    <a:cubicBezTo>
                      <a:pt x="667" y="167"/>
                      <a:pt x="536" y="1"/>
                      <a:pt x="346"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81" name="Google Shape;4881;p41"/>
              <p:cNvSpPr/>
              <p:nvPr/>
            </p:nvSpPr>
            <p:spPr>
              <a:xfrm>
                <a:off x="3245625" y="2647775"/>
                <a:ext cx="108975" cy="253025"/>
              </a:xfrm>
              <a:custGeom>
                <a:avLst/>
                <a:gdLst/>
                <a:ahLst/>
                <a:cxnLst/>
                <a:rect l="l" t="t" r="r" b="b"/>
                <a:pathLst>
                  <a:path w="4359" h="10121" extrusionOk="0">
                    <a:moveTo>
                      <a:pt x="2918" y="1"/>
                    </a:moveTo>
                    <a:cubicBezTo>
                      <a:pt x="2918" y="1"/>
                      <a:pt x="834" y="1227"/>
                      <a:pt x="417" y="4025"/>
                    </a:cubicBezTo>
                    <a:cubicBezTo>
                      <a:pt x="1" y="6823"/>
                      <a:pt x="1418" y="10121"/>
                      <a:pt x="1418" y="10121"/>
                    </a:cubicBezTo>
                    <a:cubicBezTo>
                      <a:pt x="1418" y="10121"/>
                      <a:pt x="2251" y="9133"/>
                      <a:pt x="3001" y="7728"/>
                    </a:cubicBezTo>
                    <a:cubicBezTo>
                      <a:pt x="2858" y="7644"/>
                      <a:pt x="2751" y="7466"/>
                      <a:pt x="2751" y="7263"/>
                    </a:cubicBezTo>
                    <a:cubicBezTo>
                      <a:pt x="2763" y="6996"/>
                      <a:pt x="2990" y="6763"/>
                      <a:pt x="3266" y="6763"/>
                    </a:cubicBezTo>
                    <a:cubicBezTo>
                      <a:pt x="3273" y="6763"/>
                      <a:pt x="3280" y="6763"/>
                      <a:pt x="3287" y="6763"/>
                    </a:cubicBezTo>
                    <a:cubicBezTo>
                      <a:pt x="3323" y="6763"/>
                      <a:pt x="3358" y="6775"/>
                      <a:pt x="3394" y="6787"/>
                    </a:cubicBezTo>
                    <a:cubicBezTo>
                      <a:pt x="3400" y="6781"/>
                      <a:pt x="3412" y="6778"/>
                      <a:pt x="3424" y="6778"/>
                    </a:cubicBezTo>
                    <a:cubicBezTo>
                      <a:pt x="3436" y="6778"/>
                      <a:pt x="3448" y="6781"/>
                      <a:pt x="3454" y="6787"/>
                    </a:cubicBezTo>
                    <a:cubicBezTo>
                      <a:pt x="3763" y="6097"/>
                      <a:pt x="4013" y="5335"/>
                      <a:pt x="4132" y="4573"/>
                    </a:cubicBezTo>
                    <a:cubicBezTo>
                      <a:pt x="4358" y="3060"/>
                      <a:pt x="3989" y="1846"/>
                      <a:pt x="3585" y="1048"/>
                    </a:cubicBezTo>
                    <a:cubicBezTo>
                      <a:pt x="3263" y="382"/>
                      <a:pt x="2918" y="1"/>
                      <a:pt x="2918"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82" name="Google Shape;4882;p41"/>
              <p:cNvSpPr/>
              <p:nvPr/>
            </p:nvSpPr>
            <p:spPr>
              <a:xfrm>
                <a:off x="4277300" y="2761475"/>
                <a:ext cx="153325" cy="218800"/>
              </a:xfrm>
              <a:custGeom>
                <a:avLst/>
                <a:gdLst/>
                <a:ahLst/>
                <a:cxnLst/>
                <a:rect l="l" t="t" r="r" b="b"/>
                <a:pathLst>
                  <a:path w="6133" h="8752" extrusionOk="0">
                    <a:moveTo>
                      <a:pt x="822" y="1"/>
                    </a:moveTo>
                    <a:lnTo>
                      <a:pt x="822" y="1"/>
                    </a:lnTo>
                    <a:cubicBezTo>
                      <a:pt x="822" y="1"/>
                      <a:pt x="1" y="2263"/>
                      <a:pt x="1453" y="4680"/>
                    </a:cubicBezTo>
                    <a:cubicBezTo>
                      <a:pt x="2918" y="7097"/>
                      <a:pt x="6121" y="8752"/>
                      <a:pt x="6121" y="8752"/>
                    </a:cubicBezTo>
                    <a:cubicBezTo>
                      <a:pt x="6121" y="8752"/>
                      <a:pt x="6133" y="5156"/>
                      <a:pt x="4668" y="2739"/>
                    </a:cubicBezTo>
                    <a:cubicBezTo>
                      <a:pt x="3216" y="310"/>
                      <a:pt x="823" y="1"/>
                      <a:pt x="82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83" name="Google Shape;4883;p41"/>
              <p:cNvSpPr/>
              <p:nvPr/>
            </p:nvSpPr>
            <p:spPr>
              <a:xfrm>
                <a:off x="3782000" y="2407575"/>
                <a:ext cx="245300" cy="104475"/>
              </a:xfrm>
              <a:custGeom>
                <a:avLst/>
                <a:gdLst/>
                <a:ahLst/>
                <a:cxnLst/>
                <a:rect l="l" t="t" r="r" b="b"/>
                <a:pathLst>
                  <a:path w="9812" h="4179" extrusionOk="0">
                    <a:moveTo>
                      <a:pt x="6146" y="1"/>
                    </a:moveTo>
                    <a:cubicBezTo>
                      <a:pt x="5315" y="1"/>
                      <a:pt x="4441" y="84"/>
                      <a:pt x="3632" y="322"/>
                    </a:cubicBezTo>
                    <a:cubicBezTo>
                      <a:pt x="930" y="1131"/>
                      <a:pt x="1" y="3346"/>
                      <a:pt x="1" y="3346"/>
                    </a:cubicBezTo>
                    <a:cubicBezTo>
                      <a:pt x="1" y="3346"/>
                      <a:pt x="298" y="3560"/>
                      <a:pt x="822" y="3763"/>
                    </a:cubicBezTo>
                    <a:cubicBezTo>
                      <a:pt x="810" y="3798"/>
                      <a:pt x="810" y="3822"/>
                      <a:pt x="810" y="3858"/>
                    </a:cubicBezTo>
                    <a:cubicBezTo>
                      <a:pt x="810" y="3989"/>
                      <a:pt x="894" y="4096"/>
                      <a:pt x="1037" y="4096"/>
                    </a:cubicBezTo>
                    <a:cubicBezTo>
                      <a:pt x="1132" y="4096"/>
                      <a:pt x="1227" y="4013"/>
                      <a:pt x="1251" y="3917"/>
                    </a:cubicBezTo>
                    <a:cubicBezTo>
                      <a:pt x="1724" y="4059"/>
                      <a:pt x="2320" y="4178"/>
                      <a:pt x="3002" y="4178"/>
                    </a:cubicBezTo>
                    <a:cubicBezTo>
                      <a:pt x="3521" y="4178"/>
                      <a:pt x="4090" y="4109"/>
                      <a:pt x="4692" y="3929"/>
                    </a:cubicBezTo>
                    <a:cubicBezTo>
                      <a:pt x="7407" y="3120"/>
                      <a:pt x="9812" y="465"/>
                      <a:pt x="9812" y="465"/>
                    </a:cubicBezTo>
                    <a:cubicBezTo>
                      <a:pt x="9812" y="465"/>
                      <a:pt x="8103" y="1"/>
                      <a:pt x="6146"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84" name="Google Shape;4884;p41"/>
              <p:cNvSpPr/>
              <p:nvPr/>
            </p:nvSpPr>
            <p:spPr>
              <a:xfrm>
                <a:off x="3488225" y="2179575"/>
                <a:ext cx="116700" cy="251825"/>
              </a:xfrm>
              <a:custGeom>
                <a:avLst/>
                <a:gdLst/>
                <a:ahLst/>
                <a:cxnLst/>
                <a:rect l="l" t="t" r="r" b="b"/>
                <a:pathLst>
                  <a:path w="4668" h="10073" extrusionOk="0">
                    <a:moveTo>
                      <a:pt x="1596" y="0"/>
                    </a:moveTo>
                    <a:cubicBezTo>
                      <a:pt x="1596" y="0"/>
                      <a:pt x="0" y="1810"/>
                      <a:pt x="477" y="4596"/>
                    </a:cubicBezTo>
                    <a:cubicBezTo>
                      <a:pt x="953" y="7370"/>
                      <a:pt x="3334" y="10073"/>
                      <a:pt x="3334" y="10073"/>
                    </a:cubicBezTo>
                    <a:cubicBezTo>
                      <a:pt x="3334" y="10073"/>
                      <a:pt x="4668" y="6739"/>
                      <a:pt x="4179" y="3953"/>
                    </a:cubicBezTo>
                    <a:cubicBezTo>
                      <a:pt x="3703" y="1167"/>
                      <a:pt x="1596" y="0"/>
                      <a:pt x="1596"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85" name="Google Shape;4885;p41"/>
              <p:cNvSpPr/>
              <p:nvPr/>
            </p:nvSpPr>
            <p:spPr>
              <a:xfrm>
                <a:off x="4702950" y="3462450"/>
                <a:ext cx="134275" cy="238150"/>
              </a:xfrm>
              <a:custGeom>
                <a:avLst/>
                <a:gdLst/>
                <a:ahLst/>
                <a:cxnLst/>
                <a:rect l="l" t="t" r="r" b="b"/>
                <a:pathLst>
                  <a:path w="5371" h="9526" extrusionOk="0">
                    <a:moveTo>
                      <a:pt x="4180" y="1"/>
                    </a:moveTo>
                    <a:cubicBezTo>
                      <a:pt x="4180" y="1"/>
                      <a:pt x="1882" y="715"/>
                      <a:pt x="846" y="3347"/>
                    </a:cubicBezTo>
                    <a:cubicBezTo>
                      <a:pt x="691" y="3775"/>
                      <a:pt x="548" y="4240"/>
                      <a:pt x="465" y="4704"/>
                    </a:cubicBezTo>
                    <a:cubicBezTo>
                      <a:pt x="1" y="7049"/>
                      <a:pt x="429" y="9526"/>
                      <a:pt x="429" y="9526"/>
                    </a:cubicBezTo>
                    <a:cubicBezTo>
                      <a:pt x="429" y="9526"/>
                      <a:pt x="3227" y="7407"/>
                      <a:pt x="4287" y="4835"/>
                    </a:cubicBezTo>
                    <a:cubicBezTo>
                      <a:pt x="4323" y="4787"/>
                      <a:pt x="4335" y="4763"/>
                      <a:pt x="4347" y="4716"/>
                    </a:cubicBezTo>
                    <a:cubicBezTo>
                      <a:pt x="5370" y="2084"/>
                      <a:pt x="4180" y="1"/>
                      <a:pt x="4180"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86" name="Google Shape;4886;p41"/>
              <p:cNvSpPr/>
              <p:nvPr/>
            </p:nvSpPr>
            <p:spPr>
              <a:xfrm>
                <a:off x="4338925" y="2266975"/>
                <a:ext cx="241725" cy="108650"/>
              </a:xfrm>
              <a:custGeom>
                <a:avLst/>
                <a:gdLst/>
                <a:ahLst/>
                <a:cxnLst/>
                <a:rect l="l" t="t" r="r" b="b"/>
                <a:pathLst>
                  <a:path w="9669" h="4346" extrusionOk="0">
                    <a:moveTo>
                      <a:pt x="6276" y="516"/>
                    </a:moveTo>
                    <a:cubicBezTo>
                      <a:pt x="6284" y="516"/>
                      <a:pt x="6291" y="516"/>
                      <a:pt x="6299" y="516"/>
                    </a:cubicBezTo>
                    <a:cubicBezTo>
                      <a:pt x="6477" y="516"/>
                      <a:pt x="6608" y="671"/>
                      <a:pt x="6596" y="850"/>
                    </a:cubicBezTo>
                    <a:cubicBezTo>
                      <a:pt x="6596" y="1021"/>
                      <a:pt x="6465" y="1148"/>
                      <a:pt x="6297" y="1148"/>
                    </a:cubicBezTo>
                    <a:cubicBezTo>
                      <a:pt x="6290" y="1148"/>
                      <a:pt x="6283" y="1148"/>
                      <a:pt x="6275" y="1148"/>
                    </a:cubicBezTo>
                    <a:cubicBezTo>
                      <a:pt x="6108" y="1124"/>
                      <a:pt x="5977" y="993"/>
                      <a:pt x="5977" y="814"/>
                    </a:cubicBezTo>
                    <a:cubicBezTo>
                      <a:pt x="5977" y="643"/>
                      <a:pt x="6108" y="516"/>
                      <a:pt x="6276" y="516"/>
                    </a:cubicBezTo>
                    <a:close/>
                    <a:moveTo>
                      <a:pt x="6745" y="1872"/>
                    </a:moveTo>
                    <a:cubicBezTo>
                      <a:pt x="6751" y="1872"/>
                      <a:pt x="6757" y="1873"/>
                      <a:pt x="6763" y="1874"/>
                    </a:cubicBezTo>
                    <a:cubicBezTo>
                      <a:pt x="6835" y="1874"/>
                      <a:pt x="6894" y="1933"/>
                      <a:pt x="6882" y="2005"/>
                    </a:cubicBezTo>
                    <a:cubicBezTo>
                      <a:pt x="6882" y="2070"/>
                      <a:pt x="6833" y="2125"/>
                      <a:pt x="6769" y="2125"/>
                    </a:cubicBezTo>
                    <a:cubicBezTo>
                      <a:pt x="6764" y="2125"/>
                      <a:pt x="6757" y="2125"/>
                      <a:pt x="6751" y="2124"/>
                    </a:cubicBezTo>
                    <a:cubicBezTo>
                      <a:pt x="6680" y="2112"/>
                      <a:pt x="6608" y="2052"/>
                      <a:pt x="6632" y="1993"/>
                    </a:cubicBezTo>
                    <a:cubicBezTo>
                      <a:pt x="6632" y="1928"/>
                      <a:pt x="6682" y="1872"/>
                      <a:pt x="6745" y="1872"/>
                    </a:cubicBezTo>
                    <a:close/>
                    <a:moveTo>
                      <a:pt x="6914" y="1"/>
                    </a:moveTo>
                    <a:cubicBezTo>
                      <a:pt x="6319" y="1"/>
                      <a:pt x="5652" y="91"/>
                      <a:pt x="4942" y="338"/>
                    </a:cubicBezTo>
                    <a:cubicBezTo>
                      <a:pt x="2286" y="1267"/>
                      <a:pt x="0" y="4041"/>
                      <a:pt x="0" y="4041"/>
                    </a:cubicBezTo>
                    <a:cubicBezTo>
                      <a:pt x="0" y="4041"/>
                      <a:pt x="1386" y="4346"/>
                      <a:pt x="3077" y="4346"/>
                    </a:cubicBezTo>
                    <a:cubicBezTo>
                      <a:pt x="4079" y="4346"/>
                      <a:pt x="5188" y="4239"/>
                      <a:pt x="6180" y="3898"/>
                    </a:cubicBezTo>
                    <a:cubicBezTo>
                      <a:pt x="8847" y="2969"/>
                      <a:pt x="9668" y="695"/>
                      <a:pt x="9668" y="695"/>
                    </a:cubicBezTo>
                    <a:cubicBezTo>
                      <a:pt x="9668" y="695"/>
                      <a:pt x="8563" y="1"/>
                      <a:pt x="691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87" name="Google Shape;4887;p41"/>
              <p:cNvSpPr/>
              <p:nvPr/>
            </p:nvSpPr>
            <p:spPr>
              <a:xfrm>
                <a:off x="4103475" y="1880725"/>
                <a:ext cx="138725" cy="229225"/>
              </a:xfrm>
              <a:custGeom>
                <a:avLst/>
                <a:gdLst/>
                <a:ahLst/>
                <a:cxnLst/>
                <a:rect l="l" t="t" r="r" b="b"/>
                <a:pathLst>
                  <a:path w="5549" h="9169" extrusionOk="0">
                    <a:moveTo>
                      <a:pt x="48" y="0"/>
                    </a:moveTo>
                    <a:cubicBezTo>
                      <a:pt x="48" y="0"/>
                      <a:pt x="1" y="548"/>
                      <a:pt x="1" y="1369"/>
                    </a:cubicBezTo>
                    <a:cubicBezTo>
                      <a:pt x="12" y="2643"/>
                      <a:pt x="179" y="4572"/>
                      <a:pt x="941" y="6096"/>
                    </a:cubicBezTo>
                    <a:cubicBezTo>
                      <a:pt x="2179" y="8632"/>
                      <a:pt x="4525" y="9168"/>
                      <a:pt x="4525" y="9168"/>
                    </a:cubicBezTo>
                    <a:cubicBezTo>
                      <a:pt x="4525" y="9168"/>
                      <a:pt x="5549" y="6977"/>
                      <a:pt x="4299" y="4453"/>
                    </a:cubicBezTo>
                    <a:cubicBezTo>
                      <a:pt x="3739" y="3274"/>
                      <a:pt x="2775" y="2227"/>
                      <a:pt x="1894" y="1441"/>
                    </a:cubicBezTo>
                    <a:cubicBezTo>
                      <a:pt x="917" y="548"/>
                      <a:pt x="48" y="0"/>
                      <a:pt x="48"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88" name="Google Shape;4888;p41"/>
              <p:cNvSpPr/>
              <p:nvPr/>
            </p:nvSpPr>
            <p:spPr>
              <a:xfrm>
                <a:off x="3544775" y="3439550"/>
                <a:ext cx="170275" cy="199150"/>
              </a:xfrm>
              <a:custGeom>
                <a:avLst/>
                <a:gdLst/>
                <a:ahLst/>
                <a:cxnLst/>
                <a:rect l="l" t="t" r="r" b="b"/>
                <a:pathLst>
                  <a:path w="6811" h="7966" extrusionOk="0">
                    <a:moveTo>
                      <a:pt x="6811" y="0"/>
                    </a:moveTo>
                    <a:lnTo>
                      <a:pt x="6811" y="0"/>
                    </a:lnTo>
                    <a:cubicBezTo>
                      <a:pt x="6811" y="0"/>
                      <a:pt x="3441" y="1227"/>
                      <a:pt x="1667" y="3417"/>
                    </a:cubicBezTo>
                    <a:cubicBezTo>
                      <a:pt x="1489" y="3632"/>
                      <a:pt x="1322" y="3870"/>
                      <a:pt x="1191" y="4096"/>
                    </a:cubicBezTo>
                    <a:cubicBezTo>
                      <a:pt x="1" y="6072"/>
                      <a:pt x="405" y="7965"/>
                      <a:pt x="405" y="7965"/>
                    </a:cubicBezTo>
                    <a:cubicBezTo>
                      <a:pt x="405" y="7965"/>
                      <a:pt x="2810" y="7965"/>
                      <a:pt x="4584" y="5763"/>
                    </a:cubicBezTo>
                    <a:cubicBezTo>
                      <a:pt x="4954" y="5298"/>
                      <a:pt x="5263" y="4763"/>
                      <a:pt x="5537" y="4227"/>
                    </a:cubicBezTo>
                    <a:cubicBezTo>
                      <a:pt x="6537" y="2227"/>
                      <a:pt x="6811" y="0"/>
                      <a:pt x="681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89" name="Google Shape;4889;p41"/>
              <p:cNvSpPr/>
              <p:nvPr/>
            </p:nvSpPr>
            <p:spPr>
              <a:xfrm>
                <a:off x="3619200" y="2758200"/>
                <a:ext cx="128600" cy="245600"/>
              </a:xfrm>
              <a:custGeom>
                <a:avLst/>
                <a:gdLst/>
                <a:ahLst/>
                <a:cxnLst/>
                <a:rect l="l" t="t" r="r" b="b"/>
                <a:pathLst>
                  <a:path w="5144" h="9824" extrusionOk="0">
                    <a:moveTo>
                      <a:pt x="4179" y="1"/>
                    </a:moveTo>
                    <a:cubicBezTo>
                      <a:pt x="4179" y="1"/>
                      <a:pt x="1548" y="2430"/>
                      <a:pt x="774" y="5144"/>
                    </a:cubicBezTo>
                    <a:cubicBezTo>
                      <a:pt x="0" y="7847"/>
                      <a:pt x="1381" y="9823"/>
                      <a:pt x="1381" y="9823"/>
                    </a:cubicBezTo>
                    <a:cubicBezTo>
                      <a:pt x="1381" y="9823"/>
                      <a:pt x="3596" y="8895"/>
                      <a:pt x="4370" y="6180"/>
                    </a:cubicBezTo>
                    <a:cubicBezTo>
                      <a:pt x="5144" y="3477"/>
                      <a:pt x="4179" y="1"/>
                      <a:pt x="4179"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90" name="Google Shape;4890;p41"/>
              <p:cNvSpPr/>
              <p:nvPr/>
            </p:nvSpPr>
            <p:spPr>
              <a:xfrm>
                <a:off x="4210325" y="3064500"/>
                <a:ext cx="27725" cy="26500"/>
              </a:xfrm>
              <a:custGeom>
                <a:avLst/>
                <a:gdLst/>
                <a:ahLst/>
                <a:cxnLst/>
                <a:rect l="l" t="t" r="r" b="b"/>
                <a:pathLst>
                  <a:path w="1109" h="1060" extrusionOk="0">
                    <a:moveTo>
                      <a:pt x="572" y="0"/>
                    </a:moveTo>
                    <a:cubicBezTo>
                      <a:pt x="477" y="0"/>
                      <a:pt x="394" y="36"/>
                      <a:pt x="310" y="60"/>
                    </a:cubicBezTo>
                    <a:cubicBezTo>
                      <a:pt x="156" y="155"/>
                      <a:pt x="37" y="310"/>
                      <a:pt x="13" y="512"/>
                    </a:cubicBezTo>
                    <a:cubicBezTo>
                      <a:pt x="1" y="810"/>
                      <a:pt x="239" y="1048"/>
                      <a:pt x="537" y="1060"/>
                    </a:cubicBezTo>
                    <a:cubicBezTo>
                      <a:pt x="584" y="1060"/>
                      <a:pt x="608" y="1048"/>
                      <a:pt x="656" y="1048"/>
                    </a:cubicBezTo>
                    <a:cubicBezTo>
                      <a:pt x="894" y="1000"/>
                      <a:pt x="1084" y="810"/>
                      <a:pt x="1084" y="548"/>
                    </a:cubicBezTo>
                    <a:cubicBezTo>
                      <a:pt x="1108" y="250"/>
                      <a:pt x="870" y="12"/>
                      <a:pt x="57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91" name="Google Shape;4891;p41"/>
              <p:cNvSpPr/>
              <p:nvPr/>
            </p:nvSpPr>
            <p:spPr>
              <a:xfrm>
                <a:off x="4377625" y="2668625"/>
                <a:ext cx="23225" cy="23250"/>
              </a:xfrm>
              <a:custGeom>
                <a:avLst/>
                <a:gdLst/>
                <a:ahLst/>
                <a:cxnLst/>
                <a:rect l="l" t="t" r="r" b="b"/>
                <a:pathLst>
                  <a:path w="929" h="930" extrusionOk="0">
                    <a:moveTo>
                      <a:pt x="500" y="0"/>
                    </a:moveTo>
                    <a:cubicBezTo>
                      <a:pt x="334" y="0"/>
                      <a:pt x="179" y="95"/>
                      <a:pt x="95" y="226"/>
                    </a:cubicBezTo>
                    <a:cubicBezTo>
                      <a:pt x="48" y="286"/>
                      <a:pt x="24" y="357"/>
                      <a:pt x="24" y="452"/>
                    </a:cubicBezTo>
                    <a:cubicBezTo>
                      <a:pt x="0" y="702"/>
                      <a:pt x="203" y="929"/>
                      <a:pt x="453" y="929"/>
                    </a:cubicBezTo>
                    <a:cubicBezTo>
                      <a:pt x="460" y="929"/>
                      <a:pt x="468" y="929"/>
                      <a:pt x="475" y="929"/>
                    </a:cubicBezTo>
                    <a:cubicBezTo>
                      <a:pt x="703" y="929"/>
                      <a:pt x="882" y="754"/>
                      <a:pt x="917" y="524"/>
                    </a:cubicBezTo>
                    <a:cubicBezTo>
                      <a:pt x="917" y="512"/>
                      <a:pt x="929" y="500"/>
                      <a:pt x="929" y="476"/>
                    </a:cubicBezTo>
                    <a:cubicBezTo>
                      <a:pt x="929" y="405"/>
                      <a:pt x="917" y="345"/>
                      <a:pt x="893" y="286"/>
                    </a:cubicBezTo>
                    <a:cubicBezTo>
                      <a:pt x="822" y="119"/>
                      <a:pt x="679" y="0"/>
                      <a:pt x="500"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92" name="Google Shape;4892;p41"/>
              <p:cNvSpPr/>
              <p:nvPr/>
            </p:nvSpPr>
            <p:spPr>
              <a:xfrm>
                <a:off x="4017150" y="2295925"/>
                <a:ext cx="26825" cy="25975"/>
              </a:xfrm>
              <a:custGeom>
                <a:avLst/>
                <a:gdLst/>
                <a:ahLst/>
                <a:cxnLst/>
                <a:rect l="l" t="t" r="r" b="b"/>
                <a:pathLst>
                  <a:path w="1073" h="1039" extrusionOk="0">
                    <a:moveTo>
                      <a:pt x="540" y="1"/>
                    </a:moveTo>
                    <a:cubicBezTo>
                      <a:pt x="263" y="1"/>
                      <a:pt x="25" y="234"/>
                      <a:pt x="25" y="501"/>
                    </a:cubicBezTo>
                    <a:cubicBezTo>
                      <a:pt x="1" y="787"/>
                      <a:pt x="239" y="1037"/>
                      <a:pt x="525" y="1037"/>
                    </a:cubicBezTo>
                    <a:cubicBezTo>
                      <a:pt x="538" y="1038"/>
                      <a:pt x="552" y="1039"/>
                      <a:pt x="566" y="1039"/>
                    </a:cubicBezTo>
                    <a:cubicBezTo>
                      <a:pt x="833" y="1039"/>
                      <a:pt x="1049" y="820"/>
                      <a:pt x="1060" y="537"/>
                    </a:cubicBezTo>
                    <a:cubicBezTo>
                      <a:pt x="1072" y="251"/>
                      <a:pt x="834" y="1"/>
                      <a:pt x="560" y="1"/>
                    </a:cubicBezTo>
                    <a:cubicBezTo>
                      <a:pt x="553" y="1"/>
                      <a:pt x="547" y="1"/>
                      <a:pt x="540"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93" name="Google Shape;4893;p41"/>
              <p:cNvSpPr/>
              <p:nvPr/>
            </p:nvSpPr>
            <p:spPr>
              <a:xfrm>
                <a:off x="4400825" y="2144425"/>
                <a:ext cx="39625" cy="38750"/>
              </a:xfrm>
              <a:custGeom>
                <a:avLst/>
                <a:gdLst/>
                <a:ahLst/>
                <a:cxnLst/>
                <a:rect l="l" t="t" r="r" b="b"/>
                <a:pathLst>
                  <a:path w="1585" h="1550" extrusionOk="0">
                    <a:moveTo>
                      <a:pt x="799" y="1"/>
                    </a:moveTo>
                    <a:cubicBezTo>
                      <a:pt x="381" y="1"/>
                      <a:pt x="36" y="319"/>
                      <a:pt x="13" y="751"/>
                    </a:cubicBezTo>
                    <a:cubicBezTo>
                      <a:pt x="1" y="1180"/>
                      <a:pt x="334" y="1537"/>
                      <a:pt x="763" y="1549"/>
                    </a:cubicBezTo>
                    <a:cubicBezTo>
                      <a:pt x="771" y="1549"/>
                      <a:pt x="778" y="1549"/>
                      <a:pt x="786" y="1549"/>
                    </a:cubicBezTo>
                    <a:cubicBezTo>
                      <a:pt x="1204" y="1549"/>
                      <a:pt x="1549" y="1232"/>
                      <a:pt x="1561" y="811"/>
                    </a:cubicBezTo>
                    <a:cubicBezTo>
                      <a:pt x="1584" y="370"/>
                      <a:pt x="1251" y="13"/>
                      <a:pt x="822" y="1"/>
                    </a:cubicBezTo>
                    <a:cubicBezTo>
                      <a:pt x="815" y="1"/>
                      <a:pt x="807" y="1"/>
                      <a:pt x="799"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94" name="Google Shape;4894;p41"/>
              <p:cNvSpPr/>
              <p:nvPr/>
            </p:nvSpPr>
            <p:spPr>
              <a:xfrm>
                <a:off x="4073425" y="2367975"/>
                <a:ext cx="42875" cy="42600"/>
              </a:xfrm>
              <a:custGeom>
                <a:avLst/>
                <a:gdLst/>
                <a:ahLst/>
                <a:cxnLst/>
                <a:rect l="l" t="t" r="r" b="b"/>
                <a:pathLst>
                  <a:path w="1715" h="1704" extrusionOk="0">
                    <a:moveTo>
                      <a:pt x="871" y="0"/>
                    </a:moveTo>
                    <a:cubicBezTo>
                      <a:pt x="405" y="0"/>
                      <a:pt x="35" y="365"/>
                      <a:pt x="12" y="822"/>
                    </a:cubicBezTo>
                    <a:cubicBezTo>
                      <a:pt x="0" y="1298"/>
                      <a:pt x="369" y="1691"/>
                      <a:pt x="833" y="1703"/>
                    </a:cubicBezTo>
                    <a:cubicBezTo>
                      <a:pt x="842" y="1704"/>
                      <a:pt x="850" y="1704"/>
                      <a:pt x="858" y="1704"/>
                    </a:cubicBezTo>
                    <a:cubicBezTo>
                      <a:pt x="1264" y="1704"/>
                      <a:pt x="1609" y="1410"/>
                      <a:pt x="1691" y="1025"/>
                    </a:cubicBezTo>
                    <a:cubicBezTo>
                      <a:pt x="1715" y="989"/>
                      <a:pt x="1715" y="929"/>
                      <a:pt x="1715" y="882"/>
                    </a:cubicBezTo>
                    <a:cubicBezTo>
                      <a:pt x="1715" y="787"/>
                      <a:pt x="1691" y="703"/>
                      <a:pt x="1679" y="632"/>
                    </a:cubicBezTo>
                    <a:cubicBezTo>
                      <a:pt x="1595" y="286"/>
                      <a:pt x="1286" y="25"/>
                      <a:pt x="893" y="1"/>
                    </a:cubicBezTo>
                    <a:cubicBezTo>
                      <a:pt x="886" y="1"/>
                      <a:pt x="878" y="0"/>
                      <a:pt x="87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95" name="Google Shape;4895;p41"/>
              <p:cNvSpPr/>
              <p:nvPr/>
            </p:nvSpPr>
            <p:spPr>
              <a:xfrm>
                <a:off x="3890350" y="1933400"/>
                <a:ext cx="21750" cy="20900"/>
              </a:xfrm>
              <a:custGeom>
                <a:avLst/>
                <a:gdLst/>
                <a:ahLst/>
                <a:cxnLst/>
                <a:rect l="l" t="t" r="r" b="b"/>
                <a:pathLst>
                  <a:path w="870" h="836" extrusionOk="0">
                    <a:moveTo>
                      <a:pt x="431" y="0"/>
                    </a:moveTo>
                    <a:cubicBezTo>
                      <a:pt x="202" y="0"/>
                      <a:pt x="13" y="175"/>
                      <a:pt x="13" y="405"/>
                    </a:cubicBezTo>
                    <a:cubicBezTo>
                      <a:pt x="1" y="632"/>
                      <a:pt x="191" y="822"/>
                      <a:pt x="417" y="834"/>
                    </a:cubicBezTo>
                    <a:cubicBezTo>
                      <a:pt x="430" y="835"/>
                      <a:pt x="442" y="836"/>
                      <a:pt x="454" y="836"/>
                    </a:cubicBezTo>
                    <a:cubicBezTo>
                      <a:pt x="664" y="836"/>
                      <a:pt x="835" y="644"/>
                      <a:pt x="846" y="441"/>
                    </a:cubicBezTo>
                    <a:cubicBezTo>
                      <a:pt x="870" y="215"/>
                      <a:pt x="667" y="24"/>
                      <a:pt x="453" y="1"/>
                    </a:cubicBezTo>
                    <a:cubicBezTo>
                      <a:pt x="446" y="0"/>
                      <a:pt x="438" y="0"/>
                      <a:pt x="43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96" name="Google Shape;4896;p41"/>
              <p:cNvSpPr/>
              <p:nvPr/>
            </p:nvSpPr>
            <p:spPr>
              <a:xfrm>
                <a:off x="4305000" y="1921500"/>
                <a:ext cx="20850" cy="8650"/>
              </a:xfrm>
              <a:custGeom>
                <a:avLst/>
                <a:gdLst/>
                <a:ahLst/>
                <a:cxnLst/>
                <a:rect l="l" t="t" r="r" b="b"/>
                <a:pathLst>
                  <a:path w="834" h="346" extrusionOk="0">
                    <a:moveTo>
                      <a:pt x="0" y="0"/>
                    </a:moveTo>
                    <a:cubicBezTo>
                      <a:pt x="36" y="203"/>
                      <a:pt x="203" y="346"/>
                      <a:pt x="393" y="346"/>
                    </a:cubicBezTo>
                    <a:cubicBezTo>
                      <a:pt x="607" y="346"/>
                      <a:pt x="774" y="215"/>
                      <a:pt x="834" y="36"/>
                    </a:cubicBezTo>
                    <a:lnTo>
                      <a:pt x="0" y="0"/>
                    </a:ln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97" name="Google Shape;4897;p41"/>
              <p:cNvSpPr/>
              <p:nvPr/>
            </p:nvSpPr>
            <p:spPr>
              <a:xfrm>
                <a:off x="3839750" y="2140275"/>
                <a:ext cx="10150" cy="10150"/>
              </a:xfrm>
              <a:custGeom>
                <a:avLst/>
                <a:gdLst/>
                <a:ahLst/>
                <a:cxnLst/>
                <a:rect l="l" t="t" r="r" b="b"/>
                <a:pathLst>
                  <a:path w="406" h="406" extrusionOk="0">
                    <a:moveTo>
                      <a:pt x="215" y="0"/>
                    </a:moveTo>
                    <a:cubicBezTo>
                      <a:pt x="96" y="0"/>
                      <a:pt x="1" y="84"/>
                      <a:pt x="1" y="203"/>
                    </a:cubicBezTo>
                    <a:cubicBezTo>
                      <a:pt x="1" y="298"/>
                      <a:pt x="72" y="393"/>
                      <a:pt x="191" y="405"/>
                    </a:cubicBezTo>
                    <a:cubicBezTo>
                      <a:pt x="298" y="405"/>
                      <a:pt x="382" y="334"/>
                      <a:pt x="405" y="215"/>
                    </a:cubicBezTo>
                    <a:cubicBezTo>
                      <a:pt x="405" y="108"/>
                      <a:pt x="334" y="12"/>
                      <a:pt x="215"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98" name="Google Shape;4898;p41"/>
              <p:cNvSpPr/>
              <p:nvPr/>
            </p:nvSpPr>
            <p:spPr>
              <a:xfrm>
                <a:off x="3773675" y="2244150"/>
                <a:ext cx="18475" cy="18775"/>
              </a:xfrm>
              <a:custGeom>
                <a:avLst/>
                <a:gdLst/>
                <a:ahLst/>
                <a:cxnLst/>
                <a:rect l="l" t="t" r="r" b="b"/>
                <a:pathLst>
                  <a:path w="739" h="751" extrusionOk="0">
                    <a:moveTo>
                      <a:pt x="361" y="0"/>
                    </a:moveTo>
                    <a:cubicBezTo>
                      <a:pt x="167" y="0"/>
                      <a:pt x="0" y="162"/>
                      <a:pt x="0" y="358"/>
                    </a:cubicBezTo>
                    <a:cubicBezTo>
                      <a:pt x="0" y="572"/>
                      <a:pt x="143" y="727"/>
                      <a:pt x="358" y="751"/>
                    </a:cubicBezTo>
                    <a:cubicBezTo>
                      <a:pt x="560" y="751"/>
                      <a:pt x="727" y="596"/>
                      <a:pt x="739" y="394"/>
                    </a:cubicBezTo>
                    <a:cubicBezTo>
                      <a:pt x="739" y="179"/>
                      <a:pt x="596" y="13"/>
                      <a:pt x="381" y="1"/>
                    </a:cubicBezTo>
                    <a:cubicBezTo>
                      <a:pt x="375" y="0"/>
                      <a:pt x="368" y="0"/>
                      <a:pt x="36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99" name="Google Shape;4899;p41"/>
              <p:cNvSpPr/>
              <p:nvPr/>
            </p:nvSpPr>
            <p:spPr>
              <a:xfrm>
                <a:off x="3599550" y="2409650"/>
                <a:ext cx="22950" cy="22400"/>
              </a:xfrm>
              <a:custGeom>
                <a:avLst/>
                <a:gdLst/>
                <a:ahLst/>
                <a:cxnLst/>
                <a:rect l="l" t="t" r="r" b="b"/>
                <a:pathLst>
                  <a:path w="918" h="896" extrusionOk="0">
                    <a:moveTo>
                      <a:pt x="453" y="0"/>
                    </a:moveTo>
                    <a:cubicBezTo>
                      <a:pt x="203" y="0"/>
                      <a:pt x="12" y="187"/>
                      <a:pt x="12" y="429"/>
                    </a:cubicBezTo>
                    <a:cubicBezTo>
                      <a:pt x="0" y="691"/>
                      <a:pt x="191" y="894"/>
                      <a:pt x="441" y="894"/>
                    </a:cubicBezTo>
                    <a:cubicBezTo>
                      <a:pt x="454" y="895"/>
                      <a:pt x="466" y="895"/>
                      <a:pt x="479" y="895"/>
                    </a:cubicBezTo>
                    <a:cubicBezTo>
                      <a:pt x="701" y="895"/>
                      <a:pt x="894" y="702"/>
                      <a:pt x="905" y="465"/>
                    </a:cubicBezTo>
                    <a:cubicBezTo>
                      <a:pt x="917" y="215"/>
                      <a:pt x="715" y="1"/>
                      <a:pt x="477" y="1"/>
                    </a:cubicBezTo>
                    <a:cubicBezTo>
                      <a:pt x="469" y="0"/>
                      <a:pt x="461" y="0"/>
                      <a:pt x="453"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00" name="Google Shape;4900;p41"/>
              <p:cNvSpPr/>
              <p:nvPr/>
            </p:nvSpPr>
            <p:spPr>
              <a:xfrm>
                <a:off x="3641525" y="2357550"/>
                <a:ext cx="40200" cy="39625"/>
              </a:xfrm>
              <a:custGeom>
                <a:avLst/>
                <a:gdLst/>
                <a:ahLst/>
                <a:cxnLst/>
                <a:rect l="l" t="t" r="r" b="b"/>
                <a:pathLst>
                  <a:path w="1608" h="1585" extrusionOk="0">
                    <a:moveTo>
                      <a:pt x="834" y="1"/>
                    </a:moveTo>
                    <a:cubicBezTo>
                      <a:pt x="786" y="1"/>
                      <a:pt x="726" y="1"/>
                      <a:pt x="679" y="25"/>
                    </a:cubicBezTo>
                    <a:cubicBezTo>
                      <a:pt x="310" y="84"/>
                      <a:pt x="24" y="394"/>
                      <a:pt x="12" y="763"/>
                    </a:cubicBezTo>
                    <a:cubicBezTo>
                      <a:pt x="0" y="1108"/>
                      <a:pt x="226" y="1406"/>
                      <a:pt x="524" y="1525"/>
                    </a:cubicBezTo>
                    <a:cubicBezTo>
                      <a:pt x="595" y="1549"/>
                      <a:pt x="679" y="1573"/>
                      <a:pt x="774" y="1585"/>
                    </a:cubicBezTo>
                    <a:cubicBezTo>
                      <a:pt x="781" y="1585"/>
                      <a:pt x="789" y="1585"/>
                      <a:pt x="796" y="1585"/>
                    </a:cubicBezTo>
                    <a:cubicBezTo>
                      <a:pt x="1226" y="1585"/>
                      <a:pt x="1572" y="1244"/>
                      <a:pt x="1596" y="823"/>
                    </a:cubicBezTo>
                    <a:cubicBezTo>
                      <a:pt x="1607" y="394"/>
                      <a:pt x="1262" y="25"/>
                      <a:pt x="83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01" name="Google Shape;4901;p41"/>
              <p:cNvSpPr/>
              <p:nvPr/>
            </p:nvSpPr>
            <p:spPr>
              <a:xfrm>
                <a:off x="3860600" y="2850175"/>
                <a:ext cx="24725" cy="23850"/>
              </a:xfrm>
              <a:custGeom>
                <a:avLst/>
                <a:gdLst/>
                <a:ahLst/>
                <a:cxnLst/>
                <a:rect l="l" t="t" r="r" b="b"/>
                <a:pathLst>
                  <a:path w="989" h="954" extrusionOk="0">
                    <a:moveTo>
                      <a:pt x="490" y="0"/>
                    </a:moveTo>
                    <a:cubicBezTo>
                      <a:pt x="238" y="0"/>
                      <a:pt x="35" y="199"/>
                      <a:pt x="12" y="465"/>
                    </a:cubicBezTo>
                    <a:cubicBezTo>
                      <a:pt x="0" y="715"/>
                      <a:pt x="214" y="941"/>
                      <a:pt x="476" y="953"/>
                    </a:cubicBezTo>
                    <a:cubicBezTo>
                      <a:pt x="726" y="953"/>
                      <a:pt x="953" y="751"/>
                      <a:pt x="964" y="489"/>
                    </a:cubicBezTo>
                    <a:cubicBezTo>
                      <a:pt x="988" y="239"/>
                      <a:pt x="774" y="13"/>
                      <a:pt x="512" y="1"/>
                    </a:cubicBezTo>
                    <a:cubicBezTo>
                      <a:pt x="505" y="0"/>
                      <a:pt x="497" y="0"/>
                      <a:pt x="490"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02" name="Google Shape;4902;p41"/>
              <p:cNvSpPr/>
              <p:nvPr/>
            </p:nvSpPr>
            <p:spPr>
              <a:xfrm>
                <a:off x="4137100" y="2775175"/>
                <a:ext cx="12250" cy="12225"/>
              </a:xfrm>
              <a:custGeom>
                <a:avLst/>
                <a:gdLst/>
                <a:ahLst/>
                <a:cxnLst/>
                <a:rect l="l" t="t" r="r" b="b"/>
                <a:pathLst>
                  <a:path w="490" h="489" extrusionOk="0">
                    <a:moveTo>
                      <a:pt x="251" y="0"/>
                    </a:moveTo>
                    <a:cubicBezTo>
                      <a:pt x="120" y="0"/>
                      <a:pt x="1" y="108"/>
                      <a:pt x="1" y="239"/>
                    </a:cubicBezTo>
                    <a:cubicBezTo>
                      <a:pt x="1" y="370"/>
                      <a:pt x="96" y="477"/>
                      <a:pt x="239" y="489"/>
                    </a:cubicBezTo>
                    <a:cubicBezTo>
                      <a:pt x="370" y="489"/>
                      <a:pt x="489" y="381"/>
                      <a:pt x="489" y="250"/>
                    </a:cubicBezTo>
                    <a:cubicBezTo>
                      <a:pt x="489" y="119"/>
                      <a:pt x="382" y="0"/>
                      <a:pt x="25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03" name="Google Shape;4903;p41"/>
              <p:cNvSpPr/>
              <p:nvPr/>
            </p:nvSpPr>
            <p:spPr>
              <a:xfrm>
                <a:off x="3923700" y="3280300"/>
                <a:ext cx="44975" cy="44075"/>
              </a:xfrm>
              <a:custGeom>
                <a:avLst/>
                <a:gdLst/>
                <a:ahLst/>
                <a:cxnLst/>
                <a:rect l="l" t="t" r="r" b="b"/>
                <a:pathLst>
                  <a:path w="1799" h="1763" extrusionOk="0">
                    <a:moveTo>
                      <a:pt x="906" y="0"/>
                    </a:moveTo>
                    <a:cubicBezTo>
                      <a:pt x="440" y="0"/>
                      <a:pt x="36" y="365"/>
                      <a:pt x="24" y="858"/>
                    </a:cubicBezTo>
                    <a:cubicBezTo>
                      <a:pt x="0" y="1334"/>
                      <a:pt x="381" y="1751"/>
                      <a:pt x="869" y="1762"/>
                    </a:cubicBezTo>
                    <a:cubicBezTo>
                      <a:pt x="877" y="1763"/>
                      <a:pt x="885" y="1763"/>
                      <a:pt x="892" y="1763"/>
                    </a:cubicBezTo>
                    <a:cubicBezTo>
                      <a:pt x="1370" y="1763"/>
                      <a:pt x="1763" y="1398"/>
                      <a:pt x="1774" y="917"/>
                    </a:cubicBezTo>
                    <a:cubicBezTo>
                      <a:pt x="1798" y="441"/>
                      <a:pt x="1417" y="24"/>
                      <a:pt x="929" y="0"/>
                    </a:cubicBezTo>
                    <a:cubicBezTo>
                      <a:pt x="921" y="0"/>
                      <a:pt x="914" y="0"/>
                      <a:pt x="906"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04" name="Google Shape;4904;p41"/>
              <p:cNvSpPr/>
              <p:nvPr/>
            </p:nvSpPr>
            <p:spPr>
              <a:xfrm>
                <a:off x="3638550" y="3323150"/>
                <a:ext cx="37525" cy="36950"/>
              </a:xfrm>
              <a:custGeom>
                <a:avLst/>
                <a:gdLst/>
                <a:ahLst/>
                <a:cxnLst/>
                <a:rect l="l" t="t" r="r" b="b"/>
                <a:pathLst>
                  <a:path w="1501" h="1478" extrusionOk="0">
                    <a:moveTo>
                      <a:pt x="774" y="1"/>
                    </a:moveTo>
                    <a:cubicBezTo>
                      <a:pt x="369" y="1"/>
                      <a:pt x="24" y="310"/>
                      <a:pt x="12" y="715"/>
                    </a:cubicBezTo>
                    <a:cubicBezTo>
                      <a:pt x="0" y="1120"/>
                      <a:pt x="310" y="1465"/>
                      <a:pt x="726" y="1477"/>
                    </a:cubicBezTo>
                    <a:cubicBezTo>
                      <a:pt x="734" y="1477"/>
                      <a:pt x="741" y="1478"/>
                      <a:pt x="749" y="1478"/>
                    </a:cubicBezTo>
                    <a:cubicBezTo>
                      <a:pt x="1144" y="1478"/>
                      <a:pt x="1477" y="1172"/>
                      <a:pt x="1488" y="763"/>
                    </a:cubicBezTo>
                    <a:cubicBezTo>
                      <a:pt x="1500" y="358"/>
                      <a:pt x="1191" y="13"/>
                      <a:pt x="77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05" name="Google Shape;4905;p41"/>
              <p:cNvSpPr/>
              <p:nvPr/>
            </p:nvSpPr>
            <p:spPr>
              <a:xfrm>
                <a:off x="3774575" y="3279400"/>
                <a:ext cx="7150" cy="6875"/>
              </a:xfrm>
              <a:custGeom>
                <a:avLst/>
                <a:gdLst/>
                <a:ahLst/>
                <a:cxnLst/>
                <a:rect l="l" t="t" r="r" b="b"/>
                <a:pathLst>
                  <a:path w="286" h="275" extrusionOk="0">
                    <a:moveTo>
                      <a:pt x="155" y="1"/>
                    </a:moveTo>
                    <a:cubicBezTo>
                      <a:pt x="84" y="1"/>
                      <a:pt x="0" y="60"/>
                      <a:pt x="0" y="132"/>
                    </a:cubicBezTo>
                    <a:cubicBezTo>
                      <a:pt x="0" y="215"/>
                      <a:pt x="60" y="274"/>
                      <a:pt x="143" y="274"/>
                    </a:cubicBezTo>
                    <a:cubicBezTo>
                      <a:pt x="214" y="274"/>
                      <a:pt x="286" y="215"/>
                      <a:pt x="286" y="143"/>
                    </a:cubicBezTo>
                    <a:cubicBezTo>
                      <a:pt x="286" y="72"/>
                      <a:pt x="226" y="1"/>
                      <a:pt x="155"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06" name="Google Shape;4906;p41"/>
              <p:cNvSpPr/>
              <p:nvPr/>
            </p:nvSpPr>
            <p:spPr>
              <a:xfrm>
                <a:off x="3842425" y="3284750"/>
                <a:ext cx="15500" cy="15825"/>
              </a:xfrm>
              <a:custGeom>
                <a:avLst/>
                <a:gdLst/>
                <a:ahLst/>
                <a:cxnLst/>
                <a:rect l="l" t="t" r="r" b="b"/>
                <a:pathLst>
                  <a:path w="620" h="633" extrusionOk="0">
                    <a:moveTo>
                      <a:pt x="305" y="0"/>
                    </a:moveTo>
                    <a:cubicBezTo>
                      <a:pt x="156" y="0"/>
                      <a:pt x="12" y="149"/>
                      <a:pt x="1" y="299"/>
                    </a:cubicBezTo>
                    <a:cubicBezTo>
                      <a:pt x="1" y="477"/>
                      <a:pt x="132" y="620"/>
                      <a:pt x="298" y="632"/>
                    </a:cubicBezTo>
                    <a:cubicBezTo>
                      <a:pt x="306" y="632"/>
                      <a:pt x="313" y="633"/>
                      <a:pt x="321" y="633"/>
                    </a:cubicBezTo>
                    <a:cubicBezTo>
                      <a:pt x="489" y="633"/>
                      <a:pt x="620" y="505"/>
                      <a:pt x="620" y="334"/>
                    </a:cubicBezTo>
                    <a:cubicBezTo>
                      <a:pt x="620" y="156"/>
                      <a:pt x="489" y="25"/>
                      <a:pt x="322" y="1"/>
                    </a:cubicBezTo>
                    <a:cubicBezTo>
                      <a:pt x="317" y="0"/>
                      <a:pt x="311" y="0"/>
                      <a:pt x="305"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07" name="Google Shape;4907;p41"/>
              <p:cNvSpPr/>
              <p:nvPr/>
            </p:nvSpPr>
            <p:spPr>
              <a:xfrm>
                <a:off x="4210325" y="3503525"/>
                <a:ext cx="39625" cy="38750"/>
              </a:xfrm>
              <a:custGeom>
                <a:avLst/>
                <a:gdLst/>
                <a:ahLst/>
                <a:cxnLst/>
                <a:rect l="l" t="t" r="r" b="b"/>
                <a:pathLst>
                  <a:path w="1585" h="1550" extrusionOk="0">
                    <a:moveTo>
                      <a:pt x="801" y="1"/>
                    </a:moveTo>
                    <a:cubicBezTo>
                      <a:pt x="382" y="1"/>
                      <a:pt x="36" y="341"/>
                      <a:pt x="13" y="751"/>
                    </a:cubicBezTo>
                    <a:cubicBezTo>
                      <a:pt x="1" y="1180"/>
                      <a:pt x="334" y="1537"/>
                      <a:pt x="763" y="1549"/>
                    </a:cubicBezTo>
                    <a:cubicBezTo>
                      <a:pt x="777" y="1550"/>
                      <a:pt x="791" y="1550"/>
                      <a:pt x="805" y="1550"/>
                    </a:cubicBezTo>
                    <a:cubicBezTo>
                      <a:pt x="1215" y="1550"/>
                      <a:pt x="1549" y="1214"/>
                      <a:pt x="1561" y="811"/>
                    </a:cubicBezTo>
                    <a:cubicBezTo>
                      <a:pt x="1584" y="382"/>
                      <a:pt x="1239" y="25"/>
                      <a:pt x="822" y="1"/>
                    </a:cubicBezTo>
                    <a:cubicBezTo>
                      <a:pt x="815" y="1"/>
                      <a:pt x="808" y="1"/>
                      <a:pt x="801"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08" name="Google Shape;4908;p41"/>
              <p:cNvSpPr/>
              <p:nvPr/>
            </p:nvSpPr>
            <p:spPr>
              <a:xfrm>
                <a:off x="4261825" y="3417800"/>
                <a:ext cx="40500" cy="39650"/>
              </a:xfrm>
              <a:custGeom>
                <a:avLst/>
                <a:gdLst/>
                <a:ahLst/>
                <a:cxnLst/>
                <a:rect l="l" t="t" r="r" b="b"/>
                <a:pathLst>
                  <a:path w="1620" h="1586" extrusionOk="0">
                    <a:moveTo>
                      <a:pt x="834" y="1"/>
                    </a:moveTo>
                    <a:cubicBezTo>
                      <a:pt x="394" y="1"/>
                      <a:pt x="25" y="334"/>
                      <a:pt x="13" y="775"/>
                    </a:cubicBezTo>
                    <a:cubicBezTo>
                      <a:pt x="1" y="1215"/>
                      <a:pt x="334" y="1573"/>
                      <a:pt x="787" y="1585"/>
                    </a:cubicBezTo>
                    <a:cubicBezTo>
                      <a:pt x="801" y="1585"/>
                      <a:pt x="815" y="1586"/>
                      <a:pt x="829" y="1586"/>
                    </a:cubicBezTo>
                    <a:cubicBezTo>
                      <a:pt x="1250" y="1586"/>
                      <a:pt x="1585" y="1248"/>
                      <a:pt x="1608" y="811"/>
                    </a:cubicBezTo>
                    <a:cubicBezTo>
                      <a:pt x="1620" y="370"/>
                      <a:pt x="1275" y="13"/>
                      <a:pt x="83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09" name="Google Shape;4909;p41"/>
              <p:cNvSpPr/>
              <p:nvPr/>
            </p:nvSpPr>
            <p:spPr>
              <a:xfrm>
                <a:off x="4622600" y="3292750"/>
                <a:ext cx="18775" cy="18525"/>
              </a:xfrm>
              <a:custGeom>
                <a:avLst/>
                <a:gdLst/>
                <a:ahLst/>
                <a:cxnLst/>
                <a:rect l="l" t="t" r="r" b="b"/>
                <a:pathLst>
                  <a:path w="751" h="741" extrusionOk="0">
                    <a:moveTo>
                      <a:pt x="335" y="0"/>
                    </a:moveTo>
                    <a:cubicBezTo>
                      <a:pt x="168" y="0"/>
                      <a:pt x="11" y="159"/>
                      <a:pt x="0" y="360"/>
                    </a:cubicBezTo>
                    <a:cubicBezTo>
                      <a:pt x="0" y="562"/>
                      <a:pt x="167" y="741"/>
                      <a:pt x="357" y="741"/>
                    </a:cubicBezTo>
                    <a:cubicBezTo>
                      <a:pt x="572" y="741"/>
                      <a:pt x="750" y="574"/>
                      <a:pt x="750" y="383"/>
                    </a:cubicBezTo>
                    <a:cubicBezTo>
                      <a:pt x="750" y="181"/>
                      <a:pt x="583" y="2"/>
                      <a:pt x="369" y="2"/>
                    </a:cubicBezTo>
                    <a:cubicBezTo>
                      <a:pt x="358" y="1"/>
                      <a:pt x="346" y="0"/>
                      <a:pt x="335"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10" name="Google Shape;4910;p41"/>
              <p:cNvSpPr/>
              <p:nvPr/>
            </p:nvSpPr>
            <p:spPr>
              <a:xfrm>
                <a:off x="4838100" y="3232675"/>
                <a:ext cx="18775" cy="19075"/>
              </a:xfrm>
              <a:custGeom>
                <a:avLst/>
                <a:gdLst/>
                <a:ahLst/>
                <a:cxnLst/>
                <a:rect l="l" t="t" r="r" b="b"/>
                <a:pathLst>
                  <a:path w="751" h="763" extrusionOk="0">
                    <a:moveTo>
                      <a:pt x="381" y="0"/>
                    </a:moveTo>
                    <a:cubicBezTo>
                      <a:pt x="179" y="0"/>
                      <a:pt x="0" y="167"/>
                      <a:pt x="0" y="369"/>
                    </a:cubicBezTo>
                    <a:cubicBezTo>
                      <a:pt x="0" y="572"/>
                      <a:pt x="167" y="750"/>
                      <a:pt x="369" y="762"/>
                    </a:cubicBezTo>
                    <a:cubicBezTo>
                      <a:pt x="584" y="762"/>
                      <a:pt x="750" y="596"/>
                      <a:pt x="750" y="393"/>
                    </a:cubicBezTo>
                    <a:cubicBezTo>
                      <a:pt x="750" y="179"/>
                      <a:pt x="596" y="0"/>
                      <a:pt x="38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11" name="Google Shape;4911;p41"/>
              <p:cNvSpPr/>
              <p:nvPr/>
            </p:nvSpPr>
            <p:spPr>
              <a:xfrm>
                <a:off x="4623175" y="3203800"/>
                <a:ext cx="16100" cy="16100"/>
              </a:xfrm>
              <a:custGeom>
                <a:avLst/>
                <a:gdLst/>
                <a:ahLst/>
                <a:cxnLst/>
                <a:rect l="l" t="t" r="r" b="b"/>
                <a:pathLst>
                  <a:path w="644" h="644" extrusionOk="0">
                    <a:moveTo>
                      <a:pt x="334" y="0"/>
                    </a:moveTo>
                    <a:cubicBezTo>
                      <a:pt x="168" y="0"/>
                      <a:pt x="25" y="131"/>
                      <a:pt x="1" y="310"/>
                    </a:cubicBezTo>
                    <a:cubicBezTo>
                      <a:pt x="1" y="489"/>
                      <a:pt x="144" y="643"/>
                      <a:pt x="322" y="643"/>
                    </a:cubicBezTo>
                    <a:cubicBezTo>
                      <a:pt x="501" y="643"/>
                      <a:pt x="644" y="500"/>
                      <a:pt x="644" y="322"/>
                    </a:cubicBezTo>
                    <a:cubicBezTo>
                      <a:pt x="644" y="143"/>
                      <a:pt x="513" y="0"/>
                      <a:pt x="334"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12" name="Google Shape;4912;p41"/>
              <p:cNvSpPr/>
              <p:nvPr/>
            </p:nvSpPr>
            <p:spPr>
              <a:xfrm>
                <a:off x="4756525" y="3238325"/>
                <a:ext cx="43200" cy="42325"/>
              </a:xfrm>
              <a:custGeom>
                <a:avLst/>
                <a:gdLst/>
                <a:ahLst/>
                <a:cxnLst/>
                <a:rect l="l" t="t" r="r" b="b"/>
                <a:pathLst>
                  <a:path w="1728" h="1693" extrusionOk="0">
                    <a:moveTo>
                      <a:pt x="872" y="0"/>
                    </a:moveTo>
                    <a:cubicBezTo>
                      <a:pt x="417" y="0"/>
                      <a:pt x="25" y="365"/>
                      <a:pt x="13" y="822"/>
                    </a:cubicBezTo>
                    <a:cubicBezTo>
                      <a:pt x="1" y="1286"/>
                      <a:pt x="358" y="1667"/>
                      <a:pt x="834" y="1691"/>
                    </a:cubicBezTo>
                    <a:cubicBezTo>
                      <a:pt x="849" y="1692"/>
                      <a:pt x="864" y="1692"/>
                      <a:pt x="878" y="1692"/>
                    </a:cubicBezTo>
                    <a:cubicBezTo>
                      <a:pt x="1322" y="1692"/>
                      <a:pt x="1681" y="1343"/>
                      <a:pt x="1715" y="882"/>
                    </a:cubicBezTo>
                    <a:cubicBezTo>
                      <a:pt x="1727" y="417"/>
                      <a:pt x="1370" y="24"/>
                      <a:pt x="894" y="1"/>
                    </a:cubicBezTo>
                    <a:cubicBezTo>
                      <a:pt x="887" y="0"/>
                      <a:pt x="879" y="0"/>
                      <a:pt x="87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13" name="Google Shape;4913;p41"/>
              <p:cNvSpPr/>
              <p:nvPr/>
            </p:nvSpPr>
            <p:spPr>
              <a:xfrm>
                <a:off x="4664250" y="2575400"/>
                <a:ext cx="28025" cy="27175"/>
              </a:xfrm>
              <a:custGeom>
                <a:avLst/>
                <a:gdLst/>
                <a:ahLst/>
                <a:cxnLst/>
                <a:rect l="l" t="t" r="r" b="b"/>
                <a:pathLst>
                  <a:path w="1121" h="1087" extrusionOk="0">
                    <a:moveTo>
                      <a:pt x="542" y="1"/>
                    </a:moveTo>
                    <a:cubicBezTo>
                      <a:pt x="251" y="1"/>
                      <a:pt x="13" y="230"/>
                      <a:pt x="13" y="514"/>
                    </a:cubicBezTo>
                    <a:cubicBezTo>
                      <a:pt x="1" y="812"/>
                      <a:pt x="239" y="1074"/>
                      <a:pt x="537" y="1086"/>
                    </a:cubicBezTo>
                    <a:cubicBezTo>
                      <a:pt x="544" y="1086"/>
                      <a:pt x="551" y="1086"/>
                      <a:pt x="558" y="1086"/>
                    </a:cubicBezTo>
                    <a:cubicBezTo>
                      <a:pt x="846" y="1086"/>
                      <a:pt x="1085" y="852"/>
                      <a:pt x="1108" y="562"/>
                    </a:cubicBezTo>
                    <a:cubicBezTo>
                      <a:pt x="1120" y="264"/>
                      <a:pt x="882" y="14"/>
                      <a:pt x="584" y="2"/>
                    </a:cubicBezTo>
                    <a:cubicBezTo>
                      <a:pt x="570" y="1"/>
                      <a:pt x="556" y="1"/>
                      <a:pt x="54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14" name="Google Shape;4914;p41"/>
              <p:cNvSpPr/>
              <p:nvPr/>
            </p:nvSpPr>
            <p:spPr>
              <a:xfrm>
                <a:off x="4572875" y="2326900"/>
                <a:ext cx="15200" cy="15200"/>
              </a:xfrm>
              <a:custGeom>
                <a:avLst/>
                <a:gdLst/>
                <a:ahLst/>
                <a:cxnLst/>
                <a:rect l="l" t="t" r="r" b="b"/>
                <a:pathLst>
                  <a:path w="608" h="608" extrusionOk="0">
                    <a:moveTo>
                      <a:pt x="310" y="1"/>
                    </a:moveTo>
                    <a:cubicBezTo>
                      <a:pt x="144" y="1"/>
                      <a:pt x="13" y="132"/>
                      <a:pt x="1" y="298"/>
                    </a:cubicBezTo>
                    <a:cubicBezTo>
                      <a:pt x="1" y="453"/>
                      <a:pt x="120" y="608"/>
                      <a:pt x="298" y="608"/>
                    </a:cubicBezTo>
                    <a:cubicBezTo>
                      <a:pt x="453" y="608"/>
                      <a:pt x="608" y="489"/>
                      <a:pt x="608" y="310"/>
                    </a:cubicBezTo>
                    <a:cubicBezTo>
                      <a:pt x="608" y="144"/>
                      <a:pt x="489" y="1"/>
                      <a:pt x="310"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15" name="Google Shape;4915;p41"/>
              <p:cNvSpPr/>
              <p:nvPr/>
            </p:nvSpPr>
            <p:spPr>
              <a:xfrm>
                <a:off x="4858925" y="2298575"/>
                <a:ext cx="17000" cy="17050"/>
              </a:xfrm>
              <a:custGeom>
                <a:avLst/>
                <a:gdLst/>
                <a:ahLst/>
                <a:cxnLst/>
                <a:rect l="l" t="t" r="r" b="b"/>
                <a:pathLst>
                  <a:path w="680" h="682" extrusionOk="0">
                    <a:moveTo>
                      <a:pt x="319" y="0"/>
                    </a:moveTo>
                    <a:cubicBezTo>
                      <a:pt x="145" y="0"/>
                      <a:pt x="1" y="147"/>
                      <a:pt x="1" y="324"/>
                    </a:cubicBezTo>
                    <a:cubicBezTo>
                      <a:pt x="1" y="515"/>
                      <a:pt x="132" y="669"/>
                      <a:pt x="322" y="681"/>
                    </a:cubicBezTo>
                    <a:cubicBezTo>
                      <a:pt x="525" y="681"/>
                      <a:pt x="667" y="550"/>
                      <a:pt x="679" y="360"/>
                    </a:cubicBezTo>
                    <a:cubicBezTo>
                      <a:pt x="679" y="157"/>
                      <a:pt x="548" y="14"/>
                      <a:pt x="358" y="3"/>
                    </a:cubicBezTo>
                    <a:cubicBezTo>
                      <a:pt x="345" y="1"/>
                      <a:pt x="332" y="0"/>
                      <a:pt x="319"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16" name="Google Shape;4916;p41"/>
              <p:cNvSpPr/>
              <p:nvPr/>
            </p:nvSpPr>
            <p:spPr>
              <a:xfrm>
                <a:off x="4838100" y="2060500"/>
                <a:ext cx="16675" cy="16700"/>
              </a:xfrm>
              <a:custGeom>
                <a:avLst/>
                <a:gdLst/>
                <a:ahLst/>
                <a:cxnLst/>
                <a:rect l="l" t="t" r="r" b="b"/>
                <a:pathLst>
                  <a:path w="667" h="668" extrusionOk="0">
                    <a:moveTo>
                      <a:pt x="334" y="1"/>
                    </a:moveTo>
                    <a:cubicBezTo>
                      <a:pt x="155" y="1"/>
                      <a:pt x="0" y="132"/>
                      <a:pt x="0" y="322"/>
                    </a:cubicBezTo>
                    <a:cubicBezTo>
                      <a:pt x="0" y="501"/>
                      <a:pt x="131" y="667"/>
                      <a:pt x="322" y="667"/>
                    </a:cubicBezTo>
                    <a:cubicBezTo>
                      <a:pt x="500" y="667"/>
                      <a:pt x="655" y="513"/>
                      <a:pt x="667" y="334"/>
                    </a:cubicBezTo>
                    <a:cubicBezTo>
                      <a:pt x="667" y="155"/>
                      <a:pt x="536" y="1"/>
                      <a:pt x="33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17" name="Google Shape;4917;p41"/>
              <p:cNvSpPr/>
              <p:nvPr/>
            </p:nvSpPr>
            <p:spPr>
              <a:xfrm>
                <a:off x="4888400" y="2701950"/>
                <a:ext cx="108975" cy="253025"/>
              </a:xfrm>
              <a:custGeom>
                <a:avLst/>
                <a:gdLst/>
                <a:ahLst/>
                <a:cxnLst/>
                <a:rect l="l" t="t" r="r" b="b"/>
                <a:pathLst>
                  <a:path w="4359" h="10121" extrusionOk="0">
                    <a:moveTo>
                      <a:pt x="2905" y="1"/>
                    </a:moveTo>
                    <a:cubicBezTo>
                      <a:pt x="2905" y="1"/>
                      <a:pt x="822" y="1215"/>
                      <a:pt x="405" y="4013"/>
                    </a:cubicBezTo>
                    <a:cubicBezTo>
                      <a:pt x="0" y="6811"/>
                      <a:pt x="1405" y="10121"/>
                      <a:pt x="1405" y="10121"/>
                    </a:cubicBezTo>
                    <a:cubicBezTo>
                      <a:pt x="1405" y="10121"/>
                      <a:pt x="2239" y="9121"/>
                      <a:pt x="3001" y="7716"/>
                    </a:cubicBezTo>
                    <a:cubicBezTo>
                      <a:pt x="2858" y="7632"/>
                      <a:pt x="2751" y="7454"/>
                      <a:pt x="2751" y="7263"/>
                    </a:cubicBezTo>
                    <a:cubicBezTo>
                      <a:pt x="2762" y="6984"/>
                      <a:pt x="2989" y="6751"/>
                      <a:pt x="3266" y="6751"/>
                    </a:cubicBezTo>
                    <a:cubicBezTo>
                      <a:pt x="3273" y="6751"/>
                      <a:pt x="3280" y="6751"/>
                      <a:pt x="3286" y="6751"/>
                    </a:cubicBezTo>
                    <a:cubicBezTo>
                      <a:pt x="3310" y="6751"/>
                      <a:pt x="3358" y="6763"/>
                      <a:pt x="3382" y="6787"/>
                    </a:cubicBezTo>
                    <a:lnTo>
                      <a:pt x="3453" y="6787"/>
                    </a:lnTo>
                    <a:cubicBezTo>
                      <a:pt x="3763" y="6085"/>
                      <a:pt x="4013" y="5323"/>
                      <a:pt x="4132" y="4561"/>
                    </a:cubicBezTo>
                    <a:cubicBezTo>
                      <a:pt x="4358" y="3048"/>
                      <a:pt x="3977" y="1846"/>
                      <a:pt x="3584" y="1036"/>
                    </a:cubicBezTo>
                    <a:cubicBezTo>
                      <a:pt x="3251" y="370"/>
                      <a:pt x="2905" y="1"/>
                      <a:pt x="2905"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18" name="Google Shape;4918;p41"/>
              <p:cNvSpPr/>
              <p:nvPr/>
            </p:nvSpPr>
            <p:spPr>
              <a:xfrm>
                <a:off x="6530875" y="2756425"/>
                <a:ext cx="109250" cy="252725"/>
              </a:xfrm>
              <a:custGeom>
                <a:avLst/>
                <a:gdLst/>
                <a:ahLst/>
                <a:cxnLst/>
                <a:rect l="l" t="t" r="r" b="b"/>
                <a:pathLst>
                  <a:path w="4370" h="10109" extrusionOk="0">
                    <a:moveTo>
                      <a:pt x="2917" y="0"/>
                    </a:moveTo>
                    <a:cubicBezTo>
                      <a:pt x="2917" y="0"/>
                      <a:pt x="833" y="1215"/>
                      <a:pt x="417" y="4013"/>
                    </a:cubicBezTo>
                    <a:cubicBezTo>
                      <a:pt x="0" y="6811"/>
                      <a:pt x="1417" y="10109"/>
                      <a:pt x="1417" y="10109"/>
                    </a:cubicBezTo>
                    <a:cubicBezTo>
                      <a:pt x="1417" y="10109"/>
                      <a:pt x="2250" y="9109"/>
                      <a:pt x="3012" y="7716"/>
                    </a:cubicBezTo>
                    <a:cubicBezTo>
                      <a:pt x="2858" y="7620"/>
                      <a:pt x="2762" y="7442"/>
                      <a:pt x="2762" y="7251"/>
                    </a:cubicBezTo>
                    <a:cubicBezTo>
                      <a:pt x="2774" y="6979"/>
                      <a:pt x="2991" y="6750"/>
                      <a:pt x="3259" y="6750"/>
                    </a:cubicBezTo>
                    <a:cubicBezTo>
                      <a:pt x="3272" y="6750"/>
                      <a:pt x="3285" y="6750"/>
                      <a:pt x="3298" y="6751"/>
                    </a:cubicBezTo>
                    <a:cubicBezTo>
                      <a:pt x="3322" y="6751"/>
                      <a:pt x="3370" y="6763"/>
                      <a:pt x="3393" y="6775"/>
                    </a:cubicBezTo>
                    <a:cubicBezTo>
                      <a:pt x="3405" y="6775"/>
                      <a:pt x="3441" y="6775"/>
                      <a:pt x="3453" y="6787"/>
                    </a:cubicBezTo>
                    <a:cubicBezTo>
                      <a:pt x="3774" y="6096"/>
                      <a:pt x="4024" y="5334"/>
                      <a:pt x="4143" y="4572"/>
                    </a:cubicBezTo>
                    <a:cubicBezTo>
                      <a:pt x="4370" y="3060"/>
                      <a:pt x="3989" y="1846"/>
                      <a:pt x="3596" y="1048"/>
                    </a:cubicBezTo>
                    <a:cubicBezTo>
                      <a:pt x="3262" y="381"/>
                      <a:pt x="2917" y="0"/>
                      <a:pt x="2917"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19" name="Google Shape;4919;p41"/>
              <p:cNvSpPr/>
              <p:nvPr/>
            </p:nvSpPr>
            <p:spPr>
              <a:xfrm>
                <a:off x="5920075" y="2815350"/>
                <a:ext cx="153325" cy="218800"/>
              </a:xfrm>
              <a:custGeom>
                <a:avLst/>
                <a:gdLst/>
                <a:ahLst/>
                <a:cxnLst/>
                <a:rect l="l" t="t" r="r" b="b"/>
                <a:pathLst>
                  <a:path w="6133" h="8752" extrusionOk="0">
                    <a:moveTo>
                      <a:pt x="822" y="1"/>
                    </a:moveTo>
                    <a:cubicBezTo>
                      <a:pt x="822" y="1"/>
                      <a:pt x="0" y="2263"/>
                      <a:pt x="1453" y="4692"/>
                    </a:cubicBezTo>
                    <a:cubicBezTo>
                      <a:pt x="2917" y="7097"/>
                      <a:pt x="6108" y="8752"/>
                      <a:pt x="6108" y="8752"/>
                    </a:cubicBezTo>
                    <a:cubicBezTo>
                      <a:pt x="6108" y="8752"/>
                      <a:pt x="6132" y="5156"/>
                      <a:pt x="4668" y="2739"/>
                    </a:cubicBezTo>
                    <a:cubicBezTo>
                      <a:pt x="3215" y="322"/>
                      <a:pt x="822" y="1"/>
                      <a:pt x="82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20" name="Google Shape;4920;p41"/>
              <p:cNvSpPr/>
              <p:nvPr/>
            </p:nvSpPr>
            <p:spPr>
              <a:xfrm>
                <a:off x="5424775" y="2461850"/>
                <a:ext cx="245300" cy="104375"/>
              </a:xfrm>
              <a:custGeom>
                <a:avLst/>
                <a:gdLst/>
                <a:ahLst/>
                <a:cxnLst/>
                <a:rect l="l" t="t" r="r" b="b"/>
                <a:pathLst>
                  <a:path w="9812" h="4175" extrusionOk="0">
                    <a:moveTo>
                      <a:pt x="6171" y="1"/>
                    </a:moveTo>
                    <a:cubicBezTo>
                      <a:pt x="5333" y="1"/>
                      <a:pt x="4449" y="86"/>
                      <a:pt x="3632" y="330"/>
                    </a:cubicBezTo>
                    <a:cubicBezTo>
                      <a:pt x="929" y="1115"/>
                      <a:pt x="0" y="3354"/>
                      <a:pt x="0" y="3354"/>
                    </a:cubicBezTo>
                    <a:cubicBezTo>
                      <a:pt x="0" y="3354"/>
                      <a:pt x="298" y="3556"/>
                      <a:pt x="822" y="3770"/>
                    </a:cubicBezTo>
                    <a:cubicBezTo>
                      <a:pt x="810" y="3794"/>
                      <a:pt x="810" y="3830"/>
                      <a:pt x="810" y="3854"/>
                    </a:cubicBezTo>
                    <a:cubicBezTo>
                      <a:pt x="810" y="3985"/>
                      <a:pt x="893" y="4092"/>
                      <a:pt x="1024" y="4092"/>
                    </a:cubicBezTo>
                    <a:cubicBezTo>
                      <a:pt x="1132" y="4092"/>
                      <a:pt x="1227" y="4020"/>
                      <a:pt x="1251" y="3913"/>
                    </a:cubicBezTo>
                    <a:cubicBezTo>
                      <a:pt x="1724" y="4055"/>
                      <a:pt x="2316" y="4174"/>
                      <a:pt x="2997" y="4174"/>
                    </a:cubicBezTo>
                    <a:cubicBezTo>
                      <a:pt x="3515" y="4174"/>
                      <a:pt x="4084" y="4105"/>
                      <a:pt x="4691" y="3925"/>
                    </a:cubicBezTo>
                    <a:cubicBezTo>
                      <a:pt x="7394" y="3128"/>
                      <a:pt x="9811" y="461"/>
                      <a:pt x="9811" y="461"/>
                    </a:cubicBezTo>
                    <a:cubicBezTo>
                      <a:pt x="9811" y="461"/>
                      <a:pt x="8118" y="1"/>
                      <a:pt x="6171"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21" name="Google Shape;4921;p41"/>
              <p:cNvSpPr/>
              <p:nvPr/>
            </p:nvSpPr>
            <p:spPr>
              <a:xfrm>
                <a:off x="5130975" y="2233450"/>
                <a:ext cx="116725" cy="251825"/>
              </a:xfrm>
              <a:custGeom>
                <a:avLst/>
                <a:gdLst/>
                <a:ahLst/>
                <a:cxnLst/>
                <a:rect l="l" t="t" r="r" b="b"/>
                <a:pathLst>
                  <a:path w="4669" h="10073" extrusionOk="0">
                    <a:moveTo>
                      <a:pt x="1584" y="0"/>
                    </a:moveTo>
                    <a:cubicBezTo>
                      <a:pt x="1584" y="0"/>
                      <a:pt x="1" y="1834"/>
                      <a:pt x="477" y="4596"/>
                    </a:cubicBezTo>
                    <a:cubicBezTo>
                      <a:pt x="953" y="7382"/>
                      <a:pt x="3335" y="10073"/>
                      <a:pt x="3335" y="10073"/>
                    </a:cubicBezTo>
                    <a:cubicBezTo>
                      <a:pt x="3335" y="10073"/>
                      <a:pt x="4668" y="6739"/>
                      <a:pt x="4180" y="3953"/>
                    </a:cubicBezTo>
                    <a:cubicBezTo>
                      <a:pt x="3704" y="1179"/>
                      <a:pt x="1584" y="0"/>
                      <a:pt x="1584"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22" name="Google Shape;4922;p41"/>
              <p:cNvSpPr/>
              <p:nvPr/>
            </p:nvSpPr>
            <p:spPr>
              <a:xfrm>
                <a:off x="6399600" y="1873875"/>
                <a:ext cx="134275" cy="238150"/>
              </a:xfrm>
              <a:custGeom>
                <a:avLst/>
                <a:gdLst/>
                <a:ahLst/>
                <a:cxnLst/>
                <a:rect l="l" t="t" r="r" b="b"/>
                <a:pathLst>
                  <a:path w="5371" h="9526" extrusionOk="0">
                    <a:moveTo>
                      <a:pt x="4179" y="0"/>
                    </a:moveTo>
                    <a:cubicBezTo>
                      <a:pt x="4179" y="0"/>
                      <a:pt x="1882" y="715"/>
                      <a:pt x="846" y="3358"/>
                    </a:cubicBezTo>
                    <a:cubicBezTo>
                      <a:pt x="691" y="3787"/>
                      <a:pt x="548" y="4251"/>
                      <a:pt x="465" y="4703"/>
                    </a:cubicBezTo>
                    <a:cubicBezTo>
                      <a:pt x="0" y="7061"/>
                      <a:pt x="429" y="9525"/>
                      <a:pt x="429" y="9525"/>
                    </a:cubicBezTo>
                    <a:cubicBezTo>
                      <a:pt x="429" y="9525"/>
                      <a:pt x="3251" y="7406"/>
                      <a:pt x="4299" y="4822"/>
                    </a:cubicBezTo>
                    <a:cubicBezTo>
                      <a:pt x="4322" y="4799"/>
                      <a:pt x="4334" y="4763"/>
                      <a:pt x="4346" y="4727"/>
                    </a:cubicBezTo>
                    <a:cubicBezTo>
                      <a:pt x="5370" y="2084"/>
                      <a:pt x="4179" y="0"/>
                      <a:pt x="4179"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23" name="Google Shape;4923;p41"/>
              <p:cNvSpPr/>
              <p:nvPr/>
            </p:nvSpPr>
            <p:spPr>
              <a:xfrm>
                <a:off x="5981700" y="2321450"/>
                <a:ext cx="241700" cy="108575"/>
              </a:xfrm>
              <a:custGeom>
                <a:avLst/>
                <a:gdLst/>
                <a:ahLst/>
                <a:cxnLst/>
                <a:rect l="l" t="t" r="r" b="b"/>
                <a:pathLst>
                  <a:path w="9668" h="4343" extrusionOk="0">
                    <a:moveTo>
                      <a:pt x="6260" y="514"/>
                    </a:moveTo>
                    <a:cubicBezTo>
                      <a:pt x="6272" y="514"/>
                      <a:pt x="6285" y="515"/>
                      <a:pt x="6298" y="516"/>
                    </a:cubicBezTo>
                    <a:cubicBezTo>
                      <a:pt x="6477" y="516"/>
                      <a:pt x="6608" y="659"/>
                      <a:pt x="6596" y="838"/>
                    </a:cubicBezTo>
                    <a:cubicBezTo>
                      <a:pt x="6596" y="1009"/>
                      <a:pt x="6465" y="1136"/>
                      <a:pt x="6297" y="1136"/>
                    </a:cubicBezTo>
                    <a:cubicBezTo>
                      <a:pt x="6290" y="1136"/>
                      <a:pt x="6282" y="1136"/>
                      <a:pt x="6275" y="1135"/>
                    </a:cubicBezTo>
                    <a:cubicBezTo>
                      <a:pt x="6108" y="1124"/>
                      <a:pt x="5977" y="969"/>
                      <a:pt x="5977" y="814"/>
                    </a:cubicBezTo>
                    <a:cubicBezTo>
                      <a:pt x="5977" y="649"/>
                      <a:pt x="6100" y="514"/>
                      <a:pt x="6260" y="514"/>
                    </a:cubicBezTo>
                    <a:close/>
                    <a:moveTo>
                      <a:pt x="6730" y="1848"/>
                    </a:moveTo>
                    <a:cubicBezTo>
                      <a:pt x="6737" y="1848"/>
                      <a:pt x="6744" y="1849"/>
                      <a:pt x="6751" y="1850"/>
                    </a:cubicBezTo>
                    <a:cubicBezTo>
                      <a:pt x="6822" y="1850"/>
                      <a:pt x="6882" y="1909"/>
                      <a:pt x="6870" y="1981"/>
                    </a:cubicBezTo>
                    <a:cubicBezTo>
                      <a:pt x="6870" y="2052"/>
                      <a:pt x="6827" y="2105"/>
                      <a:pt x="6763" y="2105"/>
                    </a:cubicBezTo>
                    <a:cubicBezTo>
                      <a:pt x="6752" y="2105"/>
                      <a:pt x="6740" y="2103"/>
                      <a:pt x="6727" y="2100"/>
                    </a:cubicBezTo>
                    <a:cubicBezTo>
                      <a:pt x="6668" y="2100"/>
                      <a:pt x="6608" y="2040"/>
                      <a:pt x="6608" y="1969"/>
                    </a:cubicBezTo>
                    <a:cubicBezTo>
                      <a:pt x="6608" y="1904"/>
                      <a:pt x="6658" y="1848"/>
                      <a:pt x="6730" y="1848"/>
                    </a:cubicBezTo>
                    <a:close/>
                    <a:moveTo>
                      <a:pt x="6914" y="1"/>
                    </a:moveTo>
                    <a:cubicBezTo>
                      <a:pt x="6318" y="1"/>
                      <a:pt x="5652" y="91"/>
                      <a:pt x="4941" y="338"/>
                    </a:cubicBezTo>
                    <a:cubicBezTo>
                      <a:pt x="2274" y="1255"/>
                      <a:pt x="0" y="4041"/>
                      <a:pt x="0" y="4041"/>
                    </a:cubicBezTo>
                    <a:cubicBezTo>
                      <a:pt x="0" y="4041"/>
                      <a:pt x="1372" y="4343"/>
                      <a:pt x="3052" y="4343"/>
                    </a:cubicBezTo>
                    <a:cubicBezTo>
                      <a:pt x="4060" y="4343"/>
                      <a:pt x="5179" y="4234"/>
                      <a:pt x="6179" y="3886"/>
                    </a:cubicBezTo>
                    <a:cubicBezTo>
                      <a:pt x="8846" y="2957"/>
                      <a:pt x="9668" y="695"/>
                      <a:pt x="9668" y="695"/>
                    </a:cubicBezTo>
                    <a:cubicBezTo>
                      <a:pt x="9668" y="695"/>
                      <a:pt x="8562" y="1"/>
                      <a:pt x="691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24" name="Google Shape;4924;p41"/>
              <p:cNvSpPr/>
              <p:nvPr/>
            </p:nvSpPr>
            <p:spPr>
              <a:xfrm>
                <a:off x="5692075" y="3577650"/>
                <a:ext cx="138725" cy="229225"/>
              </a:xfrm>
              <a:custGeom>
                <a:avLst/>
                <a:gdLst/>
                <a:ahLst/>
                <a:cxnLst/>
                <a:rect l="l" t="t" r="r" b="b"/>
                <a:pathLst>
                  <a:path w="5549" h="9169" extrusionOk="0">
                    <a:moveTo>
                      <a:pt x="36" y="1"/>
                    </a:moveTo>
                    <a:cubicBezTo>
                      <a:pt x="36" y="1"/>
                      <a:pt x="0" y="548"/>
                      <a:pt x="0" y="1370"/>
                    </a:cubicBezTo>
                    <a:cubicBezTo>
                      <a:pt x="12" y="2656"/>
                      <a:pt x="179" y="4573"/>
                      <a:pt x="929" y="6109"/>
                    </a:cubicBezTo>
                    <a:cubicBezTo>
                      <a:pt x="2167" y="8633"/>
                      <a:pt x="4513" y="9168"/>
                      <a:pt x="4513" y="9168"/>
                    </a:cubicBezTo>
                    <a:cubicBezTo>
                      <a:pt x="4513" y="9168"/>
                      <a:pt x="5549" y="6978"/>
                      <a:pt x="4298" y="4454"/>
                    </a:cubicBezTo>
                    <a:cubicBezTo>
                      <a:pt x="3715" y="3263"/>
                      <a:pt x="2727" y="2203"/>
                      <a:pt x="1870" y="1429"/>
                    </a:cubicBezTo>
                    <a:cubicBezTo>
                      <a:pt x="905" y="548"/>
                      <a:pt x="36" y="1"/>
                      <a:pt x="36"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25" name="Google Shape;4925;p41"/>
              <p:cNvSpPr/>
              <p:nvPr/>
            </p:nvSpPr>
            <p:spPr>
              <a:xfrm>
                <a:off x="5187250" y="3494300"/>
                <a:ext cx="170875" cy="199175"/>
              </a:xfrm>
              <a:custGeom>
                <a:avLst/>
                <a:gdLst/>
                <a:ahLst/>
                <a:cxnLst/>
                <a:rect l="l" t="t" r="r" b="b"/>
                <a:pathLst>
                  <a:path w="6835" h="7967" extrusionOk="0">
                    <a:moveTo>
                      <a:pt x="6834" y="1"/>
                    </a:moveTo>
                    <a:cubicBezTo>
                      <a:pt x="6834" y="1"/>
                      <a:pt x="3441" y="1204"/>
                      <a:pt x="1679" y="3406"/>
                    </a:cubicBezTo>
                    <a:cubicBezTo>
                      <a:pt x="1489" y="3632"/>
                      <a:pt x="1334" y="3870"/>
                      <a:pt x="1191" y="4097"/>
                    </a:cubicBezTo>
                    <a:cubicBezTo>
                      <a:pt x="0" y="6073"/>
                      <a:pt x="405" y="7966"/>
                      <a:pt x="405" y="7966"/>
                    </a:cubicBezTo>
                    <a:cubicBezTo>
                      <a:pt x="405" y="7966"/>
                      <a:pt x="2822" y="7966"/>
                      <a:pt x="4584" y="5763"/>
                    </a:cubicBezTo>
                    <a:cubicBezTo>
                      <a:pt x="4965" y="5299"/>
                      <a:pt x="5275" y="4763"/>
                      <a:pt x="5549" y="4228"/>
                    </a:cubicBezTo>
                    <a:cubicBezTo>
                      <a:pt x="6537" y="2204"/>
                      <a:pt x="6834" y="1"/>
                      <a:pt x="683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26" name="Google Shape;4926;p41"/>
              <p:cNvSpPr/>
              <p:nvPr/>
            </p:nvSpPr>
            <p:spPr>
              <a:xfrm>
                <a:off x="5261950" y="2812675"/>
                <a:ext cx="128625" cy="245600"/>
              </a:xfrm>
              <a:custGeom>
                <a:avLst/>
                <a:gdLst/>
                <a:ahLst/>
                <a:cxnLst/>
                <a:rect l="l" t="t" r="r" b="b"/>
                <a:pathLst>
                  <a:path w="5145" h="9824" extrusionOk="0">
                    <a:moveTo>
                      <a:pt x="4180" y="1"/>
                    </a:moveTo>
                    <a:cubicBezTo>
                      <a:pt x="4180" y="1"/>
                      <a:pt x="1549" y="2429"/>
                      <a:pt x="775" y="5132"/>
                    </a:cubicBezTo>
                    <a:cubicBezTo>
                      <a:pt x="1" y="7847"/>
                      <a:pt x="1382" y="9823"/>
                      <a:pt x="1382" y="9823"/>
                    </a:cubicBezTo>
                    <a:cubicBezTo>
                      <a:pt x="1382" y="9823"/>
                      <a:pt x="3596" y="8883"/>
                      <a:pt x="4370" y="6180"/>
                    </a:cubicBezTo>
                    <a:cubicBezTo>
                      <a:pt x="5144" y="3465"/>
                      <a:pt x="4180" y="1"/>
                      <a:pt x="4180"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27" name="Google Shape;4927;p41"/>
              <p:cNvSpPr/>
              <p:nvPr/>
            </p:nvSpPr>
            <p:spPr>
              <a:xfrm>
                <a:off x="5853100" y="3118900"/>
                <a:ext cx="27400" cy="26575"/>
              </a:xfrm>
              <a:custGeom>
                <a:avLst/>
                <a:gdLst/>
                <a:ahLst/>
                <a:cxnLst/>
                <a:rect l="l" t="t" r="r" b="b"/>
                <a:pathLst>
                  <a:path w="1096" h="1063" extrusionOk="0">
                    <a:moveTo>
                      <a:pt x="518" y="0"/>
                    </a:moveTo>
                    <a:cubicBezTo>
                      <a:pt x="452" y="0"/>
                      <a:pt x="389" y="23"/>
                      <a:pt x="310" y="63"/>
                    </a:cubicBezTo>
                    <a:cubicBezTo>
                      <a:pt x="143" y="146"/>
                      <a:pt x="24" y="313"/>
                      <a:pt x="12" y="503"/>
                    </a:cubicBezTo>
                    <a:cubicBezTo>
                      <a:pt x="1" y="801"/>
                      <a:pt x="239" y="1039"/>
                      <a:pt x="536" y="1063"/>
                    </a:cubicBezTo>
                    <a:cubicBezTo>
                      <a:pt x="584" y="1063"/>
                      <a:pt x="608" y="1039"/>
                      <a:pt x="655" y="1039"/>
                    </a:cubicBezTo>
                    <a:cubicBezTo>
                      <a:pt x="893" y="1003"/>
                      <a:pt x="1072" y="801"/>
                      <a:pt x="1084" y="551"/>
                    </a:cubicBezTo>
                    <a:cubicBezTo>
                      <a:pt x="1096" y="253"/>
                      <a:pt x="858" y="15"/>
                      <a:pt x="560" y="3"/>
                    </a:cubicBezTo>
                    <a:cubicBezTo>
                      <a:pt x="546" y="1"/>
                      <a:pt x="532" y="0"/>
                      <a:pt x="518"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28" name="Google Shape;4928;p41"/>
              <p:cNvSpPr/>
              <p:nvPr/>
            </p:nvSpPr>
            <p:spPr>
              <a:xfrm>
                <a:off x="6020375" y="2723075"/>
                <a:ext cx="23250" cy="22950"/>
              </a:xfrm>
              <a:custGeom>
                <a:avLst/>
                <a:gdLst/>
                <a:ahLst/>
                <a:cxnLst/>
                <a:rect l="l" t="t" r="r" b="b"/>
                <a:pathLst>
                  <a:path w="930" h="918" extrusionOk="0">
                    <a:moveTo>
                      <a:pt x="501" y="1"/>
                    </a:moveTo>
                    <a:cubicBezTo>
                      <a:pt x="334" y="1"/>
                      <a:pt x="179" y="84"/>
                      <a:pt x="96" y="227"/>
                    </a:cubicBezTo>
                    <a:cubicBezTo>
                      <a:pt x="48" y="287"/>
                      <a:pt x="13" y="358"/>
                      <a:pt x="13" y="441"/>
                    </a:cubicBezTo>
                    <a:cubicBezTo>
                      <a:pt x="1" y="703"/>
                      <a:pt x="215" y="906"/>
                      <a:pt x="465" y="918"/>
                    </a:cubicBezTo>
                    <a:cubicBezTo>
                      <a:pt x="691" y="918"/>
                      <a:pt x="882" y="739"/>
                      <a:pt x="918" y="525"/>
                    </a:cubicBezTo>
                    <a:cubicBezTo>
                      <a:pt x="918" y="501"/>
                      <a:pt x="930" y="489"/>
                      <a:pt x="930" y="477"/>
                    </a:cubicBezTo>
                    <a:cubicBezTo>
                      <a:pt x="930" y="406"/>
                      <a:pt x="918" y="346"/>
                      <a:pt x="894" y="287"/>
                    </a:cubicBezTo>
                    <a:cubicBezTo>
                      <a:pt x="822" y="120"/>
                      <a:pt x="679" y="1"/>
                      <a:pt x="501"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29" name="Google Shape;4929;p41"/>
              <p:cNvSpPr/>
              <p:nvPr/>
            </p:nvSpPr>
            <p:spPr>
              <a:xfrm>
                <a:off x="5659925" y="2350100"/>
                <a:ext cx="26800" cy="26250"/>
              </a:xfrm>
              <a:custGeom>
                <a:avLst/>
                <a:gdLst/>
                <a:ahLst/>
                <a:cxnLst/>
                <a:rect l="l" t="t" r="r" b="b"/>
                <a:pathLst>
                  <a:path w="1072" h="1050" extrusionOk="0">
                    <a:moveTo>
                      <a:pt x="527" y="1"/>
                    </a:moveTo>
                    <a:cubicBezTo>
                      <a:pt x="250" y="1"/>
                      <a:pt x="12" y="234"/>
                      <a:pt x="12" y="513"/>
                    </a:cubicBezTo>
                    <a:cubicBezTo>
                      <a:pt x="0" y="787"/>
                      <a:pt x="238" y="1049"/>
                      <a:pt x="524" y="1049"/>
                    </a:cubicBezTo>
                    <a:cubicBezTo>
                      <a:pt x="531" y="1049"/>
                      <a:pt x="539" y="1050"/>
                      <a:pt x="546" y="1050"/>
                    </a:cubicBezTo>
                    <a:cubicBezTo>
                      <a:pt x="822" y="1050"/>
                      <a:pt x="1048" y="827"/>
                      <a:pt x="1060" y="537"/>
                    </a:cubicBezTo>
                    <a:cubicBezTo>
                      <a:pt x="1072" y="263"/>
                      <a:pt x="834" y="1"/>
                      <a:pt x="548" y="1"/>
                    </a:cubicBezTo>
                    <a:cubicBezTo>
                      <a:pt x="541" y="1"/>
                      <a:pt x="534" y="1"/>
                      <a:pt x="527"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30" name="Google Shape;4930;p41"/>
              <p:cNvSpPr/>
              <p:nvPr/>
            </p:nvSpPr>
            <p:spPr>
              <a:xfrm>
                <a:off x="6043600" y="2198300"/>
                <a:ext cx="39325" cy="38775"/>
              </a:xfrm>
              <a:custGeom>
                <a:avLst/>
                <a:gdLst/>
                <a:ahLst/>
                <a:cxnLst/>
                <a:rect l="l" t="t" r="r" b="b"/>
                <a:pathLst>
                  <a:path w="1573" h="1551" extrusionOk="0">
                    <a:moveTo>
                      <a:pt x="800" y="1"/>
                    </a:moveTo>
                    <a:cubicBezTo>
                      <a:pt x="370" y="1"/>
                      <a:pt x="24" y="342"/>
                      <a:pt x="12" y="751"/>
                    </a:cubicBezTo>
                    <a:cubicBezTo>
                      <a:pt x="1" y="1180"/>
                      <a:pt x="322" y="1537"/>
                      <a:pt x="763" y="1549"/>
                    </a:cubicBezTo>
                    <a:cubicBezTo>
                      <a:pt x="777" y="1550"/>
                      <a:pt x="790" y="1550"/>
                      <a:pt x="804" y="1550"/>
                    </a:cubicBezTo>
                    <a:cubicBezTo>
                      <a:pt x="1214" y="1550"/>
                      <a:pt x="1549" y="1214"/>
                      <a:pt x="1560" y="811"/>
                    </a:cubicBezTo>
                    <a:cubicBezTo>
                      <a:pt x="1572" y="382"/>
                      <a:pt x="1251" y="25"/>
                      <a:pt x="822" y="1"/>
                    </a:cubicBezTo>
                    <a:cubicBezTo>
                      <a:pt x="815" y="1"/>
                      <a:pt x="807" y="1"/>
                      <a:pt x="800"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31" name="Google Shape;4931;p41"/>
              <p:cNvSpPr/>
              <p:nvPr/>
            </p:nvSpPr>
            <p:spPr>
              <a:xfrm>
                <a:off x="5716175" y="2422450"/>
                <a:ext cx="42900" cy="42325"/>
              </a:xfrm>
              <a:custGeom>
                <a:avLst/>
                <a:gdLst/>
                <a:ahLst/>
                <a:cxnLst/>
                <a:rect l="l" t="t" r="r" b="b"/>
                <a:pathLst>
                  <a:path w="1716" h="1693" extrusionOk="0">
                    <a:moveTo>
                      <a:pt x="870" y="0"/>
                    </a:moveTo>
                    <a:cubicBezTo>
                      <a:pt x="405" y="0"/>
                      <a:pt x="24" y="354"/>
                      <a:pt x="13" y="822"/>
                    </a:cubicBezTo>
                    <a:cubicBezTo>
                      <a:pt x="1" y="1298"/>
                      <a:pt x="370" y="1679"/>
                      <a:pt x="834" y="1691"/>
                    </a:cubicBezTo>
                    <a:cubicBezTo>
                      <a:pt x="850" y="1692"/>
                      <a:pt x="865" y="1693"/>
                      <a:pt x="881" y="1693"/>
                    </a:cubicBezTo>
                    <a:cubicBezTo>
                      <a:pt x="1277" y="1693"/>
                      <a:pt x="1611" y="1403"/>
                      <a:pt x="1691" y="1024"/>
                    </a:cubicBezTo>
                    <a:cubicBezTo>
                      <a:pt x="1715" y="977"/>
                      <a:pt x="1715" y="917"/>
                      <a:pt x="1715" y="882"/>
                    </a:cubicBezTo>
                    <a:cubicBezTo>
                      <a:pt x="1715" y="786"/>
                      <a:pt x="1691" y="703"/>
                      <a:pt x="1679" y="620"/>
                    </a:cubicBezTo>
                    <a:cubicBezTo>
                      <a:pt x="1596" y="262"/>
                      <a:pt x="1275" y="12"/>
                      <a:pt x="894" y="1"/>
                    </a:cubicBezTo>
                    <a:cubicBezTo>
                      <a:pt x="886" y="0"/>
                      <a:pt x="878" y="0"/>
                      <a:pt x="870"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32" name="Google Shape;4932;p41"/>
              <p:cNvSpPr/>
              <p:nvPr/>
            </p:nvSpPr>
            <p:spPr>
              <a:xfrm>
                <a:off x="5533125" y="1987850"/>
                <a:ext cx="21450" cy="20900"/>
              </a:xfrm>
              <a:custGeom>
                <a:avLst/>
                <a:gdLst/>
                <a:ahLst/>
                <a:cxnLst/>
                <a:rect l="l" t="t" r="r" b="b"/>
                <a:pathLst>
                  <a:path w="858" h="836" extrusionOk="0">
                    <a:moveTo>
                      <a:pt x="418" y="1"/>
                    </a:moveTo>
                    <a:cubicBezTo>
                      <a:pt x="191" y="1"/>
                      <a:pt x="12" y="175"/>
                      <a:pt x="12" y="394"/>
                    </a:cubicBezTo>
                    <a:cubicBezTo>
                      <a:pt x="0" y="621"/>
                      <a:pt x="191" y="823"/>
                      <a:pt x="417" y="835"/>
                    </a:cubicBezTo>
                    <a:cubicBezTo>
                      <a:pt x="424" y="835"/>
                      <a:pt x="430" y="835"/>
                      <a:pt x="437" y="835"/>
                    </a:cubicBezTo>
                    <a:cubicBezTo>
                      <a:pt x="654" y="835"/>
                      <a:pt x="834" y="650"/>
                      <a:pt x="846" y="430"/>
                    </a:cubicBezTo>
                    <a:cubicBezTo>
                      <a:pt x="858" y="204"/>
                      <a:pt x="667" y="13"/>
                      <a:pt x="441" y="1"/>
                    </a:cubicBezTo>
                    <a:cubicBezTo>
                      <a:pt x="433" y="1"/>
                      <a:pt x="426" y="1"/>
                      <a:pt x="418"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33" name="Google Shape;4933;p41"/>
              <p:cNvSpPr/>
              <p:nvPr/>
            </p:nvSpPr>
            <p:spPr>
              <a:xfrm>
                <a:off x="5947450" y="1975975"/>
                <a:ext cx="20875" cy="8650"/>
              </a:xfrm>
              <a:custGeom>
                <a:avLst/>
                <a:gdLst/>
                <a:ahLst/>
                <a:cxnLst/>
                <a:rect l="l" t="t" r="r" b="b"/>
                <a:pathLst>
                  <a:path w="835" h="346" extrusionOk="0">
                    <a:moveTo>
                      <a:pt x="1" y="0"/>
                    </a:moveTo>
                    <a:lnTo>
                      <a:pt x="1" y="0"/>
                    </a:lnTo>
                    <a:cubicBezTo>
                      <a:pt x="48" y="191"/>
                      <a:pt x="215" y="322"/>
                      <a:pt x="406" y="346"/>
                    </a:cubicBezTo>
                    <a:cubicBezTo>
                      <a:pt x="620" y="346"/>
                      <a:pt x="775" y="203"/>
                      <a:pt x="834" y="24"/>
                    </a:cubicBezTo>
                    <a:lnTo>
                      <a:pt x="1" y="0"/>
                    </a:ln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34" name="Google Shape;4934;p41"/>
              <p:cNvSpPr/>
              <p:nvPr/>
            </p:nvSpPr>
            <p:spPr>
              <a:xfrm>
                <a:off x="5482225" y="2194450"/>
                <a:ext cx="9850" cy="9850"/>
              </a:xfrm>
              <a:custGeom>
                <a:avLst/>
                <a:gdLst/>
                <a:ahLst/>
                <a:cxnLst/>
                <a:rect l="l" t="t" r="r" b="b"/>
                <a:pathLst>
                  <a:path w="394" h="394" extrusionOk="0">
                    <a:moveTo>
                      <a:pt x="203" y="0"/>
                    </a:moveTo>
                    <a:cubicBezTo>
                      <a:pt x="96" y="0"/>
                      <a:pt x="12" y="72"/>
                      <a:pt x="0" y="191"/>
                    </a:cubicBezTo>
                    <a:cubicBezTo>
                      <a:pt x="0" y="298"/>
                      <a:pt x="72" y="381"/>
                      <a:pt x="191" y="393"/>
                    </a:cubicBezTo>
                    <a:cubicBezTo>
                      <a:pt x="310" y="393"/>
                      <a:pt x="393" y="310"/>
                      <a:pt x="393" y="203"/>
                    </a:cubicBezTo>
                    <a:cubicBezTo>
                      <a:pt x="393" y="96"/>
                      <a:pt x="322" y="12"/>
                      <a:pt x="203"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35" name="Google Shape;4935;p41"/>
              <p:cNvSpPr/>
              <p:nvPr/>
            </p:nvSpPr>
            <p:spPr>
              <a:xfrm>
                <a:off x="5416150" y="2298575"/>
                <a:ext cx="18775" cy="18525"/>
              </a:xfrm>
              <a:custGeom>
                <a:avLst/>
                <a:gdLst/>
                <a:ahLst/>
                <a:cxnLst/>
                <a:rect l="l" t="t" r="r" b="b"/>
                <a:pathLst>
                  <a:path w="751" h="741" extrusionOk="0">
                    <a:moveTo>
                      <a:pt x="352" y="0"/>
                    </a:moveTo>
                    <a:cubicBezTo>
                      <a:pt x="157" y="0"/>
                      <a:pt x="0" y="159"/>
                      <a:pt x="0" y="360"/>
                    </a:cubicBezTo>
                    <a:cubicBezTo>
                      <a:pt x="0" y="562"/>
                      <a:pt x="155" y="729"/>
                      <a:pt x="357" y="741"/>
                    </a:cubicBezTo>
                    <a:cubicBezTo>
                      <a:pt x="572" y="741"/>
                      <a:pt x="738" y="598"/>
                      <a:pt x="750" y="384"/>
                    </a:cubicBezTo>
                    <a:cubicBezTo>
                      <a:pt x="750" y="181"/>
                      <a:pt x="595" y="14"/>
                      <a:pt x="393" y="3"/>
                    </a:cubicBezTo>
                    <a:cubicBezTo>
                      <a:pt x="379" y="1"/>
                      <a:pt x="366" y="0"/>
                      <a:pt x="35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36" name="Google Shape;4936;p41"/>
              <p:cNvSpPr/>
              <p:nvPr/>
            </p:nvSpPr>
            <p:spPr>
              <a:xfrm>
                <a:off x="5241725" y="2464100"/>
                <a:ext cx="23225" cy="22375"/>
              </a:xfrm>
              <a:custGeom>
                <a:avLst/>
                <a:gdLst/>
                <a:ahLst/>
                <a:cxnLst/>
                <a:rect l="l" t="t" r="r" b="b"/>
                <a:pathLst>
                  <a:path w="929" h="895" extrusionOk="0">
                    <a:moveTo>
                      <a:pt x="455" y="1"/>
                    </a:moveTo>
                    <a:cubicBezTo>
                      <a:pt x="226" y="1"/>
                      <a:pt x="35" y="187"/>
                      <a:pt x="12" y="430"/>
                    </a:cubicBezTo>
                    <a:cubicBezTo>
                      <a:pt x="0" y="680"/>
                      <a:pt x="191" y="894"/>
                      <a:pt x="453" y="894"/>
                    </a:cubicBezTo>
                    <a:cubicBezTo>
                      <a:pt x="460" y="895"/>
                      <a:pt x="467" y="895"/>
                      <a:pt x="475" y="895"/>
                    </a:cubicBezTo>
                    <a:cubicBezTo>
                      <a:pt x="714" y="895"/>
                      <a:pt x="905" y="708"/>
                      <a:pt x="905" y="466"/>
                    </a:cubicBezTo>
                    <a:cubicBezTo>
                      <a:pt x="929" y="204"/>
                      <a:pt x="714" y="1"/>
                      <a:pt x="476" y="1"/>
                    </a:cubicBezTo>
                    <a:cubicBezTo>
                      <a:pt x="469" y="1"/>
                      <a:pt x="462" y="1"/>
                      <a:pt x="455"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37" name="Google Shape;4937;p41"/>
              <p:cNvSpPr/>
              <p:nvPr/>
            </p:nvSpPr>
            <p:spPr>
              <a:xfrm>
                <a:off x="5284275" y="2412025"/>
                <a:ext cx="40200" cy="39350"/>
              </a:xfrm>
              <a:custGeom>
                <a:avLst/>
                <a:gdLst/>
                <a:ahLst/>
                <a:cxnLst/>
                <a:rect l="l" t="t" r="r" b="b"/>
                <a:pathLst>
                  <a:path w="1608" h="1574" extrusionOk="0">
                    <a:moveTo>
                      <a:pt x="834" y="1"/>
                    </a:moveTo>
                    <a:cubicBezTo>
                      <a:pt x="786" y="1"/>
                      <a:pt x="727" y="1"/>
                      <a:pt x="679" y="13"/>
                    </a:cubicBezTo>
                    <a:cubicBezTo>
                      <a:pt x="310" y="72"/>
                      <a:pt x="24" y="370"/>
                      <a:pt x="13" y="763"/>
                    </a:cubicBezTo>
                    <a:cubicBezTo>
                      <a:pt x="1" y="1096"/>
                      <a:pt x="215" y="1394"/>
                      <a:pt x="513" y="1513"/>
                    </a:cubicBezTo>
                    <a:cubicBezTo>
                      <a:pt x="596" y="1549"/>
                      <a:pt x="679" y="1561"/>
                      <a:pt x="775" y="1572"/>
                    </a:cubicBezTo>
                    <a:cubicBezTo>
                      <a:pt x="789" y="1573"/>
                      <a:pt x="803" y="1574"/>
                      <a:pt x="816" y="1574"/>
                    </a:cubicBezTo>
                    <a:cubicBezTo>
                      <a:pt x="1227" y="1574"/>
                      <a:pt x="1573" y="1237"/>
                      <a:pt x="1584" y="822"/>
                    </a:cubicBezTo>
                    <a:cubicBezTo>
                      <a:pt x="1608" y="382"/>
                      <a:pt x="1263" y="13"/>
                      <a:pt x="83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38" name="Google Shape;4938;p41"/>
              <p:cNvSpPr/>
              <p:nvPr/>
            </p:nvSpPr>
            <p:spPr>
              <a:xfrm>
                <a:off x="5503350" y="2904350"/>
                <a:ext cx="24425" cy="23850"/>
              </a:xfrm>
              <a:custGeom>
                <a:avLst/>
                <a:gdLst/>
                <a:ahLst/>
                <a:cxnLst/>
                <a:rect l="l" t="t" r="r" b="b"/>
                <a:pathLst>
                  <a:path w="977" h="954" extrusionOk="0">
                    <a:moveTo>
                      <a:pt x="501" y="1"/>
                    </a:moveTo>
                    <a:cubicBezTo>
                      <a:pt x="239" y="1"/>
                      <a:pt x="24" y="203"/>
                      <a:pt x="13" y="453"/>
                    </a:cubicBezTo>
                    <a:cubicBezTo>
                      <a:pt x="1" y="715"/>
                      <a:pt x="203" y="929"/>
                      <a:pt x="477" y="953"/>
                    </a:cubicBezTo>
                    <a:cubicBezTo>
                      <a:pt x="484" y="954"/>
                      <a:pt x="490" y="954"/>
                      <a:pt x="497" y="954"/>
                    </a:cubicBezTo>
                    <a:cubicBezTo>
                      <a:pt x="739" y="954"/>
                      <a:pt x="953" y="744"/>
                      <a:pt x="965" y="489"/>
                    </a:cubicBezTo>
                    <a:cubicBezTo>
                      <a:pt x="977" y="227"/>
                      <a:pt x="775" y="13"/>
                      <a:pt x="501"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39" name="Google Shape;4939;p41"/>
              <p:cNvSpPr/>
              <p:nvPr/>
            </p:nvSpPr>
            <p:spPr>
              <a:xfrm>
                <a:off x="5779875" y="2829050"/>
                <a:ext cx="12225" cy="12225"/>
              </a:xfrm>
              <a:custGeom>
                <a:avLst/>
                <a:gdLst/>
                <a:ahLst/>
                <a:cxnLst/>
                <a:rect l="l" t="t" r="r" b="b"/>
                <a:pathLst>
                  <a:path w="489" h="489" extrusionOk="0">
                    <a:moveTo>
                      <a:pt x="251" y="0"/>
                    </a:moveTo>
                    <a:cubicBezTo>
                      <a:pt x="120" y="0"/>
                      <a:pt x="1" y="108"/>
                      <a:pt x="1" y="239"/>
                    </a:cubicBezTo>
                    <a:cubicBezTo>
                      <a:pt x="1" y="370"/>
                      <a:pt x="96" y="489"/>
                      <a:pt x="239" y="489"/>
                    </a:cubicBezTo>
                    <a:cubicBezTo>
                      <a:pt x="370" y="489"/>
                      <a:pt x="489" y="393"/>
                      <a:pt x="489" y="250"/>
                    </a:cubicBezTo>
                    <a:cubicBezTo>
                      <a:pt x="489" y="120"/>
                      <a:pt x="382" y="0"/>
                      <a:pt x="25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40" name="Google Shape;4940;p41"/>
              <p:cNvSpPr/>
              <p:nvPr/>
            </p:nvSpPr>
            <p:spPr>
              <a:xfrm>
                <a:off x="5567050" y="3334750"/>
                <a:ext cx="44375" cy="43825"/>
              </a:xfrm>
              <a:custGeom>
                <a:avLst/>
                <a:gdLst/>
                <a:ahLst/>
                <a:cxnLst/>
                <a:rect l="l" t="t" r="r" b="b"/>
                <a:pathLst>
                  <a:path w="1775" h="1753" extrusionOk="0">
                    <a:moveTo>
                      <a:pt x="895" y="1"/>
                    </a:moveTo>
                    <a:cubicBezTo>
                      <a:pt x="417" y="1"/>
                      <a:pt x="24" y="377"/>
                      <a:pt x="13" y="846"/>
                    </a:cubicBezTo>
                    <a:cubicBezTo>
                      <a:pt x="1" y="1323"/>
                      <a:pt x="370" y="1739"/>
                      <a:pt x="858" y="1751"/>
                    </a:cubicBezTo>
                    <a:cubicBezTo>
                      <a:pt x="872" y="1752"/>
                      <a:pt x="886" y="1752"/>
                      <a:pt x="900" y="1752"/>
                    </a:cubicBezTo>
                    <a:cubicBezTo>
                      <a:pt x="1359" y="1752"/>
                      <a:pt x="1751" y="1380"/>
                      <a:pt x="1763" y="906"/>
                    </a:cubicBezTo>
                    <a:cubicBezTo>
                      <a:pt x="1775" y="430"/>
                      <a:pt x="1406" y="13"/>
                      <a:pt x="917" y="1"/>
                    </a:cubicBezTo>
                    <a:cubicBezTo>
                      <a:pt x="910" y="1"/>
                      <a:pt x="903" y="1"/>
                      <a:pt x="895"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41" name="Google Shape;4941;p41"/>
              <p:cNvSpPr/>
              <p:nvPr/>
            </p:nvSpPr>
            <p:spPr>
              <a:xfrm>
                <a:off x="5281300" y="3377600"/>
                <a:ext cx="37525" cy="36700"/>
              </a:xfrm>
              <a:custGeom>
                <a:avLst/>
                <a:gdLst/>
                <a:ahLst/>
                <a:cxnLst/>
                <a:rect l="l" t="t" r="r" b="b"/>
                <a:pathLst>
                  <a:path w="1501" h="1468" extrusionOk="0">
                    <a:moveTo>
                      <a:pt x="734" y="0"/>
                    </a:moveTo>
                    <a:cubicBezTo>
                      <a:pt x="347" y="0"/>
                      <a:pt x="24" y="325"/>
                      <a:pt x="13" y="716"/>
                    </a:cubicBezTo>
                    <a:cubicBezTo>
                      <a:pt x="1" y="1109"/>
                      <a:pt x="310" y="1454"/>
                      <a:pt x="727" y="1466"/>
                    </a:cubicBezTo>
                    <a:cubicBezTo>
                      <a:pt x="741" y="1467"/>
                      <a:pt x="756" y="1467"/>
                      <a:pt x="770" y="1467"/>
                    </a:cubicBezTo>
                    <a:cubicBezTo>
                      <a:pt x="1166" y="1467"/>
                      <a:pt x="1466" y="1154"/>
                      <a:pt x="1489" y="752"/>
                    </a:cubicBezTo>
                    <a:cubicBezTo>
                      <a:pt x="1501" y="359"/>
                      <a:pt x="1191" y="14"/>
                      <a:pt x="775" y="2"/>
                    </a:cubicBezTo>
                    <a:cubicBezTo>
                      <a:pt x="761" y="1"/>
                      <a:pt x="747" y="0"/>
                      <a:pt x="734"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42" name="Google Shape;4942;p41"/>
              <p:cNvSpPr/>
              <p:nvPr/>
            </p:nvSpPr>
            <p:spPr>
              <a:xfrm>
                <a:off x="5417325" y="3333575"/>
                <a:ext cx="7175" cy="7175"/>
              </a:xfrm>
              <a:custGeom>
                <a:avLst/>
                <a:gdLst/>
                <a:ahLst/>
                <a:cxnLst/>
                <a:rect l="l" t="t" r="r" b="b"/>
                <a:pathLst>
                  <a:path w="287" h="287" extrusionOk="0">
                    <a:moveTo>
                      <a:pt x="156" y="1"/>
                    </a:moveTo>
                    <a:cubicBezTo>
                      <a:pt x="60" y="1"/>
                      <a:pt x="1" y="60"/>
                      <a:pt x="1" y="131"/>
                    </a:cubicBezTo>
                    <a:cubicBezTo>
                      <a:pt x="1" y="215"/>
                      <a:pt x="60" y="286"/>
                      <a:pt x="132" y="286"/>
                    </a:cubicBezTo>
                    <a:cubicBezTo>
                      <a:pt x="215" y="286"/>
                      <a:pt x="287" y="227"/>
                      <a:pt x="287" y="155"/>
                    </a:cubicBezTo>
                    <a:cubicBezTo>
                      <a:pt x="287" y="72"/>
                      <a:pt x="227" y="1"/>
                      <a:pt x="156"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43" name="Google Shape;4943;p41"/>
              <p:cNvSpPr/>
              <p:nvPr/>
            </p:nvSpPr>
            <p:spPr>
              <a:xfrm>
                <a:off x="5485200" y="3339500"/>
                <a:ext cx="15500" cy="15850"/>
              </a:xfrm>
              <a:custGeom>
                <a:avLst/>
                <a:gdLst/>
                <a:ahLst/>
                <a:cxnLst/>
                <a:rect l="l" t="t" r="r" b="b"/>
                <a:pathLst>
                  <a:path w="620" h="634" extrusionOk="0">
                    <a:moveTo>
                      <a:pt x="299" y="1"/>
                    </a:moveTo>
                    <a:cubicBezTo>
                      <a:pt x="131" y="1"/>
                      <a:pt x="0" y="128"/>
                      <a:pt x="0" y="299"/>
                    </a:cubicBezTo>
                    <a:cubicBezTo>
                      <a:pt x="0" y="478"/>
                      <a:pt x="131" y="609"/>
                      <a:pt x="298" y="633"/>
                    </a:cubicBezTo>
                    <a:cubicBezTo>
                      <a:pt x="304" y="633"/>
                      <a:pt x="309" y="633"/>
                      <a:pt x="315" y="633"/>
                    </a:cubicBezTo>
                    <a:cubicBezTo>
                      <a:pt x="464" y="633"/>
                      <a:pt x="608" y="484"/>
                      <a:pt x="620" y="335"/>
                    </a:cubicBezTo>
                    <a:cubicBezTo>
                      <a:pt x="620" y="156"/>
                      <a:pt x="489" y="14"/>
                      <a:pt x="322" y="2"/>
                    </a:cubicBezTo>
                    <a:cubicBezTo>
                      <a:pt x="314" y="1"/>
                      <a:pt x="307" y="1"/>
                      <a:pt x="299"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44" name="Google Shape;4944;p41"/>
              <p:cNvSpPr/>
              <p:nvPr/>
            </p:nvSpPr>
            <p:spPr>
              <a:xfrm>
                <a:off x="5852800" y="3557950"/>
                <a:ext cx="39325" cy="38775"/>
              </a:xfrm>
              <a:custGeom>
                <a:avLst/>
                <a:gdLst/>
                <a:ahLst/>
                <a:cxnLst/>
                <a:rect l="l" t="t" r="r" b="b"/>
                <a:pathLst>
                  <a:path w="1573" h="1551" extrusionOk="0">
                    <a:moveTo>
                      <a:pt x="749" y="0"/>
                    </a:moveTo>
                    <a:cubicBezTo>
                      <a:pt x="348" y="0"/>
                      <a:pt x="24" y="333"/>
                      <a:pt x="13" y="741"/>
                    </a:cubicBezTo>
                    <a:cubicBezTo>
                      <a:pt x="1" y="1182"/>
                      <a:pt x="334" y="1539"/>
                      <a:pt x="751" y="1551"/>
                    </a:cubicBezTo>
                    <a:cubicBezTo>
                      <a:pt x="758" y="1551"/>
                      <a:pt x="765" y="1551"/>
                      <a:pt x="773" y="1551"/>
                    </a:cubicBezTo>
                    <a:cubicBezTo>
                      <a:pt x="1203" y="1551"/>
                      <a:pt x="1549" y="1210"/>
                      <a:pt x="1560" y="801"/>
                    </a:cubicBezTo>
                    <a:cubicBezTo>
                      <a:pt x="1572" y="372"/>
                      <a:pt x="1227" y="15"/>
                      <a:pt x="810" y="3"/>
                    </a:cubicBezTo>
                    <a:cubicBezTo>
                      <a:pt x="790" y="1"/>
                      <a:pt x="769" y="0"/>
                      <a:pt x="749"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45" name="Google Shape;4945;p41"/>
              <p:cNvSpPr/>
              <p:nvPr/>
            </p:nvSpPr>
            <p:spPr>
              <a:xfrm>
                <a:off x="5904300" y="3471975"/>
                <a:ext cx="40800" cy="39925"/>
              </a:xfrm>
              <a:custGeom>
                <a:avLst/>
                <a:gdLst/>
                <a:ahLst/>
                <a:cxnLst/>
                <a:rect l="l" t="t" r="r" b="b"/>
                <a:pathLst>
                  <a:path w="1632" h="1597" extrusionOk="0">
                    <a:moveTo>
                      <a:pt x="813" y="1"/>
                    </a:moveTo>
                    <a:cubicBezTo>
                      <a:pt x="393" y="1"/>
                      <a:pt x="36" y="353"/>
                      <a:pt x="24" y="775"/>
                    </a:cubicBezTo>
                    <a:cubicBezTo>
                      <a:pt x="0" y="1227"/>
                      <a:pt x="346" y="1584"/>
                      <a:pt x="798" y="1596"/>
                    </a:cubicBezTo>
                    <a:cubicBezTo>
                      <a:pt x="805" y="1597"/>
                      <a:pt x="813" y="1597"/>
                      <a:pt x="820" y="1597"/>
                    </a:cubicBezTo>
                    <a:cubicBezTo>
                      <a:pt x="1251" y="1597"/>
                      <a:pt x="1596" y="1256"/>
                      <a:pt x="1608" y="822"/>
                    </a:cubicBezTo>
                    <a:cubicBezTo>
                      <a:pt x="1632" y="370"/>
                      <a:pt x="1286" y="13"/>
                      <a:pt x="834" y="1"/>
                    </a:cubicBezTo>
                    <a:cubicBezTo>
                      <a:pt x="827" y="1"/>
                      <a:pt x="820" y="1"/>
                      <a:pt x="813"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46" name="Google Shape;4946;p41"/>
              <p:cNvSpPr/>
              <p:nvPr/>
            </p:nvSpPr>
            <p:spPr>
              <a:xfrm>
                <a:off x="6265350" y="3346675"/>
                <a:ext cx="19075" cy="19075"/>
              </a:xfrm>
              <a:custGeom>
                <a:avLst/>
                <a:gdLst/>
                <a:ahLst/>
                <a:cxnLst/>
                <a:rect l="l" t="t" r="r" b="b"/>
                <a:pathLst>
                  <a:path w="763" h="763" extrusionOk="0">
                    <a:moveTo>
                      <a:pt x="382" y="0"/>
                    </a:moveTo>
                    <a:cubicBezTo>
                      <a:pt x="179" y="0"/>
                      <a:pt x="13" y="167"/>
                      <a:pt x="1" y="369"/>
                    </a:cubicBezTo>
                    <a:cubicBezTo>
                      <a:pt x="1" y="584"/>
                      <a:pt x="167" y="762"/>
                      <a:pt x="370" y="762"/>
                    </a:cubicBezTo>
                    <a:cubicBezTo>
                      <a:pt x="584" y="762"/>
                      <a:pt x="763" y="596"/>
                      <a:pt x="763" y="381"/>
                    </a:cubicBezTo>
                    <a:cubicBezTo>
                      <a:pt x="763" y="179"/>
                      <a:pt x="596" y="0"/>
                      <a:pt x="38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47" name="Google Shape;4947;p41"/>
              <p:cNvSpPr/>
              <p:nvPr/>
            </p:nvSpPr>
            <p:spPr>
              <a:xfrm>
                <a:off x="6481150" y="3286850"/>
                <a:ext cx="19075" cy="18775"/>
              </a:xfrm>
              <a:custGeom>
                <a:avLst/>
                <a:gdLst/>
                <a:ahLst/>
                <a:cxnLst/>
                <a:rect l="l" t="t" r="r" b="b"/>
                <a:pathLst>
                  <a:path w="763" h="751" extrusionOk="0">
                    <a:moveTo>
                      <a:pt x="382" y="0"/>
                    </a:moveTo>
                    <a:cubicBezTo>
                      <a:pt x="179" y="0"/>
                      <a:pt x="1" y="155"/>
                      <a:pt x="1" y="369"/>
                    </a:cubicBezTo>
                    <a:cubicBezTo>
                      <a:pt x="1" y="572"/>
                      <a:pt x="167" y="750"/>
                      <a:pt x="370" y="750"/>
                    </a:cubicBezTo>
                    <a:cubicBezTo>
                      <a:pt x="584" y="750"/>
                      <a:pt x="763" y="596"/>
                      <a:pt x="763" y="381"/>
                    </a:cubicBezTo>
                    <a:cubicBezTo>
                      <a:pt x="763" y="191"/>
                      <a:pt x="596" y="12"/>
                      <a:pt x="38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48" name="Google Shape;4948;p41"/>
              <p:cNvSpPr/>
              <p:nvPr/>
            </p:nvSpPr>
            <p:spPr>
              <a:xfrm>
                <a:off x="6265950" y="3257975"/>
                <a:ext cx="16100" cy="16100"/>
              </a:xfrm>
              <a:custGeom>
                <a:avLst/>
                <a:gdLst/>
                <a:ahLst/>
                <a:cxnLst/>
                <a:rect l="l" t="t" r="r" b="b"/>
                <a:pathLst>
                  <a:path w="644" h="644" extrusionOk="0">
                    <a:moveTo>
                      <a:pt x="334" y="0"/>
                    </a:moveTo>
                    <a:cubicBezTo>
                      <a:pt x="155" y="0"/>
                      <a:pt x="24" y="143"/>
                      <a:pt x="0" y="322"/>
                    </a:cubicBezTo>
                    <a:cubicBezTo>
                      <a:pt x="0" y="500"/>
                      <a:pt x="143" y="643"/>
                      <a:pt x="310" y="643"/>
                    </a:cubicBezTo>
                    <a:cubicBezTo>
                      <a:pt x="501" y="643"/>
                      <a:pt x="643" y="512"/>
                      <a:pt x="643" y="334"/>
                    </a:cubicBezTo>
                    <a:cubicBezTo>
                      <a:pt x="643" y="155"/>
                      <a:pt x="512" y="0"/>
                      <a:pt x="334"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49" name="Google Shape;4949;p41"/>
              <p:cNvSpPr/>
              <p:nvPr/>
            </p:nvSpPr>
            <p:spPr>
              <a:xfrm>
                <a:off x="6591875" y="3050500"/>
                <a:ext cx="32475" cy="32475"/>
              </a:xfrm>
              <a:custGeom>
                <a:avLst/>
                <a:gdLst/>
                <a:ahLst/>
                <a:cxnLst/>
                <a:rect l="l" t="t" r="r" b="b"/>
                <a:pathLst>
                  <a:path w="1299" h="1299" extrusionOk="0">
                    <a:moveTo>
                      <a:pt x="658" y="0"/>
                    </a:moveTo>
                    <a:cubicBezTo>
                      <a:pt x="322" y="0"/>
                      <a:pt x="36" y="270"/>
                      <a:pt x="25" y="620"/>
                    </a:cubicBezTo>
                    <a:cubicBezTo>
                      <a:pt x="1" y="977"/>
                      <a:pt x="287" y="1275"/>
                      <a:pt x="644" y="1298"/>
                    </a:cubicBezTo>
                    <a:lnTo>
                      <a:pt x="739" y="1298"/>
                    </a:lnTo>
                    <a:cubicBezTo>
                      <a:pt x="1049" y="1263"/>
                      <a:pt x="1299" y="1001"/>
                      <a:pt x="1299" y="667"/>
                    </a:cubicBezTo>
                    <a:cubicBezTo>
                      <a:pt x="1299" y="334"/>
                      <a:pt x="1072" y="72"/>
                      <a:pt x="763" y="13"/>
                    </a:cubicBezTo>
                    <a:cubicBezTo>
                      <a:pt x="739" y="13"/>
                      <a:pt x="703" y="1"/>
                      <a:pt x="679" y="1"/>
                    </a:cubicBezTo>
                    <a:cubicBezTo>
                      <a:pt x="672" y="0"/>
                      <a:pt x="665" y="0"/>
                      <a:pt x="658"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50" name="Google Shape;4950;p41"/>
              <p:cNvSpPr/>
              <p:nvPr/>
            </p:nvSpPr>
            <p:spPr>
              <a:xfrm>
                <a:off x="4949725" y="2996025"/>
                <a:ext cx="32450" cy="32475"/>
              </a:xfrm>
              <a:custGeom>
                <a:avLst/>
                <a:gdLst/>
                <a:ahLst/>
                <a:cxnLst/>
                <a:rect l="l" t="t" r="r" b="b"/>
                <a:pathLst>
                  <a:path w="1298" h="1299" extrusionOk="0">
                    <a:moveTo>
                      <a:pt x="657" y="0"/>
                    </a:moveTo>
                    <a:cubicBezTo>
                      <a:pt x="310" y="0"/>
                      <a:pt x="24" y="282"/>
                      <a:pt x="12" y="632"/>
                    </a:cubicBezTo>
                    <a:cubicBezTo>
                      <a:pt x="0" y="989"/>
                      <a:pt x="286" y="1287"/>
                      <a:pt x="643" y="1299"/>
                    </a:cubicBezTo>
                    <a:lnTo>
                      <a:pt x="726" y="1299"/>
                    </a:lnTo>
                    <a:cubicBezTo>
                      <a:pt x="1036" y="1263"/>
                      <a:pt x="1298" y="1001"/>
                      <a:pt x="1298" y="668"/>
                    </a:cubicBezTo>
                    <a:cubicBezTo>
                      <a:pt x="1298" y="346"/>
                      <a:pt x="1084" y="84"/>
                      <a:pt x="774" y="13"/>
                    </a:cubicBezTo>
                    <a:cubicBezTo>
                      <a:pt x="738" y="13"/>
                      <a:pt x="714" y="1"/>
                      <a:pt x="679" y="1"/>
                    </a:cubicBezTo>
                    <a:cubicBezTo>
                      <a:pt x="671" y="1"/>
                      <a:pt x="664" y="0"/>
                      <a:pt x="657"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51" name="Google Shape;4951;p41"/>
              <p:cNvSpPr/>
              <p:nvPr/>
            </p:nvSpPr>
            <p:spPr>
              <a:xfrm>
                <a:off x="6399300" y="3292775"/>
                <a:ext cx="43175" cy="42325"/>
              </a:xfrm>
              <a:custGeom>
                <a:avLst/>
                <a:gdLst/>
                <a:ahLst/>
                <a:cxnLst/>
                <a:rect l="l" t="t" r="r" b="b"/>
                <a:pathLst>
                  <a:path w="1727" h="1693" extrusionOk="0">
                    <a:moveTo>
                      <a:pt x="850" y="0"/>
                    </a:moveTo>
                    <a:cubicBezTo>
                      <a:pt x="405" y="0"/>
                      <a:pt x="47" y="350"/>
                      <a:pt x="12" y="811"/>
                    </a:cubicBezTo>
                    <a:cubicBezTo>
                      <a:pt x="0" y="1275"/>
                      <a:pt x="358" y="1668"/>
                      <a:pt x="834" y="1692"/>
                    </a:cubicBezTo>
                    <a:cubicBezTo>
                      <a:pt x="841" y="1692"/>
                      <a:pt x="849" y="1692"/>
                      <a:pt x="856" y="1692"/>
                    </a:cubicBezTo>
                    <a:cubicBezTo>
                      <a:pt x="1311" y="1692"/>
                      <a:pt x="1680" y="1339"/>
                      <a:pt x="1715" y="871"/>
                    </a:cubicBezTo>
                    <a:cubicBezTo>
                      <a:pt x="1727" y="394"/>
                      <a:pt x="1358" y="13"/>
                      <a:pt x="893" y="1"/>
                    </a:cubicBezTo>
                    <a:cubicBezTo>
                      <a:pt x="879" y="1"/>
                      <a:pt x="864" y="0"/>
                      <a:pt x="850"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52" name="Google Shape;4952;p41"/>
              <p:cNvSpPr/>
              <p:nvPr/>
            </p:nvSpPr>
            <p:spPr>
              <a:xfrm>
                <a:off x="6307025" y="2629600"/>
                <a:ext cx="28000" cy="27175"/>
              </a:xfrm>
              <a:custGeom>
                <a:avLst/>
                <a:gdLst/>
                <a:ahLst/>
                <a:cxnLst/>
                <a:rect l="l" t="t" r="r" b="b"/>
                <a:pathLst>
                  <a:path w="1120" h="1087" extrusionOk="0">
                    <a:moveTo>
                      <a:pt x="561" y="1"/>
                    </a:moveTo>
                    <a:cubicBezTo>
                      <a:pt x="251" y="1"/>
                      <a:pt x="12" y="235"/>
                      <a:pt x="12" y="525"/>
                    </a:cubicBezTo>
                    <a:cubicBezTo>
                      <a:pt x="1" y="823"/>
                      <a:pt x="239" y="1073"/>
                      <a:pt x="536" y="1085"/>
                    </a:cubicBezTo>
                    <a:cubicBezTo>
                      <a:pt x="550" y="1086"/>
                      <a:pt x="564" y="1086"/>
                      <a:pt x="577" y="1086"/>
                    </a:cubicBezTo>
                    <a:cubicBezTo>
                      <a:pt x="857" y="1086"/>
                      <a:pt x="1085" y="857"/>
                      <a:pt x="1096" y="573"/>
                    </a:cubicBezTo>
                    <a:cubicBezTo>
                      <a:pt x="1120" y="275"/>
                      <a:pt x="882" y="13"/>
                      <a:pt x="584" y="1"/>
                    </a:cubicBezTo>
                    <a:cubicBezTo>
                      <a:pt x="576" y="1"/>
                      <a:pt x="569" y="1"/>
                      <a:pt x="561"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53" name="Google Shape;4953;p41"/>
              <p:cNvSpPr/>
              <p:nvPr/>
            </p:nvSpPr>
            <p:spPr>
              <a:xfrm>
                <a:off x="6215350" y="2381075"/>
                <a:ext cx="15500" cy="15200"/>
              </a:xfrm>
              <a:custGeom>
                <a:avLst/>
                <a:gdLst/>
                <a:ahLst/>
                <a:cxnLst/>
                <a:rect l="l" t="t" r="r" b="b"/>
                <a:pathLst>
                  <a:path w="620" h="608" extrusionOk="0">
                    <a:moveTo>
                      <a:pt x="322" y="1"/>
                    </a:moveTo>
                    <a:cubicBezTo>
                      <a:pt x="155" y="1"/>
                      <a:pt x="24" y="120"/>
                      <a:pt x="0" y="298"/>
                    </a:cubicBezTo>
                    <a:cubicBezTo>
                      <a:pt x="0" y="465"/>
                      <a:pt x="119" y="608"/>
                      <a:pt x="298" y="608"/>
                    </a:cubicBezTo>
                    <a:cubicBezTo>
                      <a:pt x="465" y="608"/>
                      <a:pt x="620" y="489"/>
                      <a:pt x="620" y="310"/>
                    </a:cubicBezTo>
                    <a:cubicBezTo>
                      <a:pt x="620" y="155"/>
                      <a:pt x="500" y="1"/>
                      <a:pt x="32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54" name="Google Shape;4954;p41"/>
              <p:cNvSpPr/>
              <p:nvPr/>
            </p:nvSpPr>
            <p:spPr>
              <a:xfrm>
                <a:off x="6501700" y="2352500"/>
                <a:ext cx="16975" cy="17000"/>
              </a:xfrm>
              <a:custGeom>
                <a:avLst/>
                <a:gdLst/>
                <a:ahLst/>
                <a:cxnLst/>
                <a:rect l="l" t="t" r="r" b="b"/>
                <a:pathLst>
                  <a:path w="679" h="680" extrusionOk="0">
                    <a:moveTo>
                      <a:pt x="357" y="1"/>
                    </a:moveTo>
                    <a:cubicBezTo>
                      <a:pt x="155" y="1"/>
                      <a:pt x="0" y="143"/>
                      <a:pt x="0" y="322"/>
                    </a:cubicBezTo>
                    <a:cubicBezTo>
                      <a:pt x="0" y="524"/>
                      <a:pt x="131" y="667"/>
                      <a:pt x="322" y="679"/>
                    </a:cubicBezTo>
                    <a:cubicBezTo>
                      <a:pt x="512" y="679"/>
                      <a:pt x="667" y="548"/>
                      <a:pt x="679" y="358"/>
                    </a:cubicBezTo>
                    <a:cubicBezTo>
                      <a:pt x="679" y="155"/>
                      <a:pt x="548" y="13"/>
                      <a:pt x="357"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55" name="Google Shape;4955;p41"/>
              <p:cNvSpPr/>
              <p:nvPr/>
            </p:nvSpPr>
            <p:spPr>
              <a:xfrm>
                <a:off x="6480850" y="2114375"/>
                <a:ext cx="16700" cy="16700"/>
              </a:xfrm>
              <a:custGeom>
                <a:avLst/>
                <a:gdLst/>
                <a:ahLst/>
                <a:cxnLst/>
                <a:rect l="l" t="t" r="r" b="b"/>
                <a:pathLst>
                  <a:path w="668" h="668" extrusionOk="0">
                    <a:moveTo>
                      <a:pt x="334" y="1"/>
                    </a:moveTo>
                    <a:cubicBezTo>
                      <a:pt x="156" y="1"/>
                      <a:pt x="1" y="143"/>
                      <a:pt x="1" y="322"/>
                    </a:cubicBezTo>
                    <a:cubicBezTo>
                      <a:pt x="1" y="501"/>
                      <a:pt x="132" y="667"/>
                      <a:pt x="322" y="667"/>
                    </a:cubicBezTo>
                    <a:cubicBezTo>
                      <a:pt x="501" y="667"/>
                      <a:pt x="668" y="536"/>
                      <a:pt x="668" y="346"/>
                    </a:cubicBezTo>
                    <a:cubicBezTo>
                      <a:pt x="668" y="167"/>
                      <a:pt x="537" y="1"/>
                      <a:pt x="33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56" name="Google Shape;4956;p41"/>
              <p:cNvSpPr/>
              <p:nvPr/>
            </p:nvSpPr>
            <p:spPr>
              <a:xfrm>
                <a:off x="6773450" y="2287625"/>
                <a:ext cx="117000" cy="252125"/>
              </a:xfrm>
              <a:custGeom>
                <a:avLst/>
                <a:gdLst/>
                <a:ahLst/>
                <a:cxnLst/>
                <a:rect l="l" t="t" r="r" b="b"/>
                <a:pathLst>
                  <a:path w="4680" h="10085" extrusionOk="0">
                    <a:moveTo>
                      <a:pt x="1596" y="0"/>
                    </a:moveTo>
                    <a:cubicBezTo>
                      <a:pt x="1596" y="0"/>
                      <a:pt x="1" y="1822"/>
                      <a:pt x="477" y="4608"/>
                    </a:cubicBezTo>
                    <a:cubicBezTo>
                      <a:pt x="953" y="7382"/>
                      <a:pt x="3334" y="10085"/>
                      <a:pt x="3334" y="10085"/>
                    </a:cubicBezTo>
                    <a:cubicBezTo>
                      <a:pt x="3334" y="10085"/>
                      <a:pt x="4680" y="6751"/>
                      <a:pt x="4192" y="3965"/>
                    </a:cubicBezTo>
                    <a:cubicBezTo>
                      <a:pt x="3715" y="1179"/>
                      <a:pt x="1596" y="0"/>
                      <a:pt x="1596"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57" name="Google Shape;4957;p41"/>
              <p:cNvSpPr/>
              <p:nvPr/>
            </p:nvSpPr>
            <p:spPr>
              <a:xfrm>
                <a:off x="6830000" y="3548175"/>
                <a:ext cx="170600" cy="199175"/>
              </a:xfrm>
              <a:custGeom>
                <a:avLst/>
                <a:gdLst/>
                <a:ahLst/>
                <a:cxnLst/>
                <a:rect l="l" t="t" r="r" b="b"/>
                <a:pathLst>
                  <a:path w="6824" h="7967" extrusionOk="0">
                    <a:moveTo>
                      <a:pt x="6823" y="1"/>
                    </a:moveTo>
                    <a:lnTo>
                      <a:pt x="6823" y="1"/>
                    </a:lnTo>
                    <a:cubicBezTo>
                      <a:pt x="6823" y="1"/>
                      <a:pt x="3442" y="1215"/>
                      <a:pt x="1668" y="3418"/>
                    </a:cubicBezTo>
                    <a:cubicBezTo>
                      <a:pt x="1489" y="3632"/>
                      <a:pt x="1334" y="3870"/>
                      <a:pt x="1191" y="4097"/>
                    </a:cubicBezTo>
                    <a:cubicBezTo>
                      <a:pt x="1" y="6073"/>
                      <a:pt x="406" y="7966"/>
                      <a:pt x="406" y="7966"/>
                    </a:cubicBezTo>
                    <a:cubicBezTo>
                      <a:pt x="406" y="7966"/>
                      <a:pt x="2823" y="7966"/>
                      <a:pt x="4585" y="5764"/>
                    </a:cubicBezTo>
                    <a:cubicBezTo>
                      <a:pt x="4966" y="5299"/>
                      <a:pt x="5275" y="4763"/>
                      <a:pt x="5537" y="4228"/>
                    </a:cubicBezTo>
                    <a:cubicBezTo>
                      <a:pt x="6537" y="2227"/>
                      <a:pt x="6823" y="1"/>
                      <a:pt x="6823"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58" name="Google Shape;4958;p41"/>
              <p:cNvSpPr/>
              <p:nvPr/>
            </p:nvSpPr>
            <p:spPr>
              <a:xfrm>
                <a:off x="6904125" y="2866550"/>
                <a:ext cx="129200" cy="245600"/>
              </a:xfrm>
              <a:custGeom>
                <a:avLst/>
                <a:gdLst/>
                <a:ahLst/>
                <a:cxnLst/>
                <a:rect l="l" t="t" r="r" b="b"/>
                <a:pathLst>
                  <a:path w="5168" h="9824" extrusionOk="0">
                    <a:moveTo>
                      <a:pt x="4203" y="1"/>
                    </a:moveTo>
                    <a:cubicBezTo>
                      <a:pt x="4203" y="1"/>
                      <a:pt x="1548" y="2430"/>
                      <a:pt x="774" y="5156"/>
                    </a:cubicBezTo>
                    <a:cubicBezTo>
                      <a:pt x="0" y="7859"/>
                      <a:pt x="1405" y="9823"/>
                      <a:pt x="1405" y="9823"/>
                    </a:cubicBezTo>
                    <a:cubicBezTo>
                      <a:pt x="1405" y="9823"/>
                      <a:pt x="3620" y="8895"/>
                      <a:pt x="4394" y="6180"/>
                    </a:cubicBezTo>
                    <a:cubicBezTo>
                      <a:pt x="5168" y="3465"/>
                      <a:pt x="4203" y="1"/>
                      <a:pt x="4203"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59" name="Google Shape;4959;p41"/>
              <p:cNvSpPr/>
              <p:nvPr/>
            </p:nvSpPr>
            <p:spPr>
              <a:xfrm>
                <a:off x="6884475" y="2518275"/>
                <a:ext cx="22950" cy="22425"/>
              </a:xfrm>
              <a:custGeom>
                <a:avLst/>
                <a:gdLst/>
                <a:ahLst/>
                <a:cxnLst/>
                <a:rect l="l" t="t" r="r" b="b"/>
                <a:pathLst>
                  <a:path w="918" h="897" extrusionOk="0">
                    <a:moveTo>
                      <a:pt x="456" y="1"/>
                    </a:moveTo>
                    <a:cubicBezTo>
                      <a:pt x="226" y="1"/>
                      <a:pt x="24" y="188"/>
                      <a:pt x="13" y="442"/>
                    </a:cubicBezTo>
                    <a:cubicBezTo>
                      <a:pt x="1" y="692"/>
                      <a:pt x="191" y="894"/>
                      <a:pt x="441" y="894"/>
                    </a:cubicBezTo>
                    <a:cubicBezTo>
                      <a:pt x="455" y="896"/>
                      <a:pt x="469" y="896"/>
                      <a:pt x="483" y="896"/>
                    </a:cubicBezTo>
                    <a:cubicBezTo>
                      <a:pt x="724" y="896"/>
                      <a:pt x="906" y="702"/>
                      <a:pt x="906" y="466"/>
                    </a:cubicBezTo>
                    <a:cubicBezTo>
                      <a:pt x="917" y="216"/>
                      <a:pt x="715" y="1"/>
                      <a:pt x="477" y="1"/>
                    </a:cubicBezTo>
                    <a:cubicBezTo>
                      <a:pt x="470" y="1"/>
                      <a:pt x="463" y="1"/>
                      <a:pt x="456"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60" name="Google Shape;4960;p41"/>
              <p:cNvSpPr/>
              <p:nvPr/>
            </p:nvSpPr>
            <p:spPr>
              <a:xfrm>
                <a:off x="6926750" y="2465900"/>
                <a:ext cx="40200" cy="39625"/>
              </a:xfrm>
              <a:custGeom>
                <a:avLst/>
                <a:gdLst/>
                <a:ahLst/>
                <a:cxnLst/>
                <a:rect l="l" t="t" r="r" b="b"/>
                <a:pathLst>
                  <a:path w="1608" h="1585" extrusionOk="0">
                    <a:moveTo>
                      <a:pt x="834" y="1"/>
                    </a:moveTo>
                    <a:cubicBezTo>
                      <a:pt x="774" y="13"/>
                      <a:pt x="739" y="13"/>
                      <a:pt x="691" y="13"/>
                    </a:cubicBezTo>
                    <a:cubicBezTo>
                      <a:pt x="322" y="72"/>
                      <a:pt x="36" y="394"/>
                      <a:pt x="24" y="763"/>
                    </a:cubicBezTo>
                    <a:cubicBezTo>
                      <a:pt x="0" y="1108"/>
                      <a:pt x="227" y="1406"/>
                      <a:pt x="524" y="1525"/>
                    </a:cubicBezTo>
                    <a:cubicBezTo>
                      <a:pt x="596" y="1549"/>
                      <a:pt x="691" y="1561"/>
                      <a:pt x="774" y="1584"/>
                    </a:cubicBezTo>
                    <a:cubicBezTo>
                      <a:pt x="782" y="1585"/>
                      <a:pt x="789" y="1585"/>
                      <a:pt x="796" y="1585"/>
                    </a:cubicBezTo>
                    <a:cubicBezTo>
                      <a:pt x="1227" y="1585"/>
                      <a:pt x="1584" y="1244"/>
                      <a:pt x="1596" y="822"/>
                    </a:cubicBezTo>
                    <a:cubicBezTo>
                      <a:pt x="1608" y="394"/>
                      <a:pt x="1274" y="13"/>
                      <a:pt x="83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61" name="Google Shape;4961;p41"/>
              <p:cNvSpPr/>
              <p:nvPr/>
            </p:nvSpPr>
            <p:spPr>
              <a:xfrm>
                <a:off x="6923775" y="3431800"/>
                <a:ext cx="37525" cy="36950"/>
              </a:xfrm>
              <a:custGeom>
                <a:avLst/>
                <a:gdLst/>
                <a:ahLst/>
                <a:cxnLst/>
                <a:rect l="l" t="t" r="r" b="b"/>
                <a:pathLst>
                  <a:path w="1501" h="1478" extrusionOk="0">
                    <a:moveTo>
                      <a:pt x="752" y="0"/>
                    </a:moveTo>
                    <a:cubicBezTo>
                      <a:pt x="369" y="0"/>
                      <a:pt x="36" y="306"/>
                      <a:pt x="24" y="715"/>
                    </a:cubicBezTo>
                    <a:cubicBezTo>
                      <a:pt x="0" y="1120"/>
                      <a:pt x="322" y="1465"/>
                      <a:pt x="738" y="1477"/>
                    </a:cubicBezTo>
                    <a:cubicBezTo>
                      <a:pt x="746" y="1477"/>
                      <a:pt x="753" y="1477"/>
                      <a:pt x="760" y="1477"/>
                    </a:cubicBezTo>
                    <a:cubicBezTo>
                      <a:pt x="1144" y="1477"/>
                      <a:pt x="1477" y="1172"/>
                      <a:pt x="1489" y="763"/>
                    </a:cubicBezTo>
                    <a:cubicBezTo>
                      <a:pt x="1500" y="358"/>
                      <a:pt x="1191" y="12"/>
                      <a:pt x="774" y="1"/>
                    </a:cubicBezTo>
                    <a:cubicBezTo>
                      <a:pt x="767" y="0"/>
                      <a:pt x="760" y="0"/>
                      <a:pt x="75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62" name="Google Shape;4962;p41"/>
              <p:cNvSpPr/>
              <p:nvPr/>
            </p:nvSpPr>
            <p:spPr>
              <a:xfrm>
                <a:off x="1548700" y="4236375"/>
                <a:ext cx="108950" cy="253025"/>
              </a:xfrm>
              <a:custGeom>
                <a:avLst/>
                <a:gdLst/>
                <a:ahLst/>
                <a:cxnLst/>
                <a:rect l="l" t="t" r="r" b="b"/>
                <a:pathLst>
                  <a:path w="4358" h="10121" extrusionOk="0">
                    <a:moveTo>
                      <a:pt x="2917" y="0"/>
                    </a:moveTo>
                    <a:cubicBezTo>
                      <a:pt x="2917" y="0"/>
                      <a:pt x="834" y="1215"/>
                      <a:pt x="417" y="4012"/>
                    </a:cubicBezTo>
                    <a:cubicBezTo>
                      <a:pt x="0" y="6810"/>
                      <a:pt x="1405" y="10120"/>
                      <a:pt x="1405" y="10120"/>
                    </a:cubicBezTo>
                    <a:cubicBezTo>
                      <a:pt x="1405" y="10120"/>
                      <a:pt x="2239" y="9108"/>
                      <a:pt x="3001" y="7703"/>
                    </a:cubicBezTo>
                    <a:cubicBezTo>
                      <a:pt x="2858" y="7620"/>
                      <a:pt x="2751" y="7441"/>
                      <a:pt x="2751" y="7239"/>
                    </a:cubicBezTo>
                    <a:cubicBezTo>
                      <a:pt x="2762" y="6972"/>
                      <a:pt x="2989" y="6739"/>
                      <a:pt x="3266" y="6739"/>
                    </a:cubicBezTo>
                    <a:cubicBezTo>
                      <a:pt x="3273" y="6739"/>
                      <a:pt x="3279" y="6739"/>
                      <a:pt x="3286" y="6739"/>
                    </a:cubicBezTo>
                    <a:cubicBezTo>
                      <a:pt x="3310" y="6739"/>
                      <a:pt x="3358" y="6751"/>
                      <a:pt x="3394" y="6763"/>
                    </a:cubicBezTo>
                    <a:cubicBezTo>
                      <a:pt x="3405" y="6763"/>
                      <a:pt x="3429" y="6763"/>
                      <a:pt x="3453" y="6787"/>
                    </a:cubicBezTo>
                    <a:cubicBezTo>
                      <a:pt x="3763" y="6084"/>
                      <a:pt x="4013" y="5322"/>
                      <a:pt x="4132" y="4560"/>
                    </a:cubicBezTo>
                    <a:cubicBezTo>
                      <a:pt x="4358" y="3048"/>
                      <a:pt x="3989" y="1846"/>
                      <a:pt x="3584" y="1036"/>
                    </a:cubicBezTo>
                    <a:cubicBezTo>
                      <a:pt x="3251" y="369"/>
                      <a:pt x="2917" y="0"/>
                      <a:pt x="2917"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63" name="Google Shape;4963;p41"/>
              <p:cNvSpPr/>
              <p:nvPr/>
            </p:nvSpPr>
            <p:spPr>
              <a:xfrm>
                <a:off x="937900" y="4295300"/>
                <a:ext cx="153325" cy="218800"/>
              </a:xfrm>
              <a:custGeom>
                <a:avLst/>
                <a:gdLst/>
                <a:ahLst/>
                <a:cxnLst/>
                <a:rect l="l" t="t" r="r" b="b"/>
                <a:pathLst>
                  <a:path w="6133" h="8752" extrusionOk="0">
                    <a:moveTo>
                      <a:pt x="822" y="1"/>
                    </a:moveTo>
                    <a:lnTo>
                      <a:pt x="822" y="1"/>
                    </a:lnTo>
                    <a:cubicBezTo>
                      <a:pt x="822" y="1"/>
                      <a:pt x="1" y="2263"/>
                      <a:pt x="1465" y="4692"/>
                    </a:cubicBezTo>
                    <a:cubicBezTo>
                      <a:pt x="2918" y="7109"/>
                      <a:pt x="6120" y="8752"/>
                      <a:pt x="6120" y="8752"/>
                    </a:cubicBezTo>
                    <a:cubicBezTo>
                      <a:pt x="6120" y="8752"/>
                      <a:pt x="6132" y="5168"/>
                      <a:pt x="4680" y="2739"/>
                    </a:cubicBezTo>
                    <a:cubicBezTo>
                      <a:pt x="3203" y="334"/>
                      <a:pt x="822" y="1"/>
                      <a:pt x="82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64" name="Google Shape;4964;p41"/>
              <p:cNvSpPr/>
              <p:nvPr/>
            </p:nvSpPr>
            <p:spPr>
              <a:xfrm>
                <a:off x="1417425" y="3354125"/>
                <a:ext cx="134575" cy="238150"/>
              </a:xfrm>
              <a:custGeom>
                <a:avLst/>
                <a:gdLst/>
                <a:ahLst/>
                <a:cxnLst/>
                <a:rect l="l" t="t" r="r" b="b"/>
                <a:pathLst>
                  <a:path w="5383" h="9526" extrusionOk="0">
                    <a:moveTo>
                      <a:pt x="4192" y="0"/>
                    </a:moveTo>
                    <a:cubicBezTo>
                      <a:pt x="4192" y="0"/>
                      <a:pt x="1882" y="714"/>
                      <a:pt x="858" y="3346"/>
                    </a:cubicBezTo>
                    <a:cubicBezTo>
                      <a:pt x="691" y="3774"/>
                      <a:pt x="560" y="4239"/>
                      <a:pt x="465" y="4703"/>
                    </a:cubicBezTo>
                    <a:cubicBezTo>
                      <a:pt x="1" y="7049"/>
                      <a:pt x="441" y="9525"/>
                      <a:pt x="441" y="9525"/>
                    </a:cubicBezTo>
                    <a:cubicBezTo>
                      <a:pt x="441" y="9525"/>
                      <a:pt x="3251" y="7394"/>
                      <a:pt x="4311" y="4822"/>
                    </a:cubicBezTo>
                    <a:cubicBezTo>
                      <a:pt x="4323" y="4786"/>
                      <a:pt x="4334" y="4763"/>
                      <a:pt x="4358" y="4715"/>
                    </a:cubicBezTo>
                    <a:cubicBezTo>
                      <a:pt x="5382" y="2084"/>
                      <a:pt x="4192" y="0"/>
                      <a:pt x="419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65" name="Google Shape;4965;p41"/>
              <p:cNvSpPr/>
              <p:nvPr/>
            </p:nvSpPr>
            <p:spPr>
              <a:xfrm>
                <a:off x="999825" y="3801100"/>
                <a:ext cx="241425" cy="108650"/>
              </a:xfrm>
              <a:custGeom>
                <a:avLst/>
                <a:gdLst/>
                <a:ahLst/>
                <a:cxnLst/>
                <a:rect l="l" t="t" r="r" b="b"/>
                <a:pathLst>
                  <a:path w="9657" h="4346" extrusionOk="0">
                    <a:moveTo>
                      <a:pt x="6276" y="515"/>
                    </a:moveTo>
                    <a:cubicBezTo>
                      <a:pt x="6283" y="515"/>
                      <a:pt x="6291" y="516"/>
                      <a:pt x="6299" y="516"/>
                    </a:cubicBezTo>
                    <a:cubicBezTo>
                      <a:pt x="6477" y="516"/>
                      <a:pt x="6608" y="659"/>
                      <a:pt x="6596" y="838"/>
                    </a:cubicBezTo>
                    <a:cubicBezTo>
                      <a:pt x="6596" y="1003"/>
                      <a:pt x="6463" y="1138"/>
                      <a:pt x="6302" y="1138"/>
                    </a:cubicBezTo>
                    <a:cubicBezTo>
                      <a:pt x="6289" y="1138"/>
                      <a:pt x="6276" y="1137"/>
                      <a:pt x="6263" y="1135"/>
                    </a:cubicBezTo>
                    <a:cubicBezTo>
                      <a:pt x="6096" y="1135"/>
                      <a:pt x="5965" y="992"/>
                      <a:pt x="5965" y="814"/>
                    </a:cubicBezTo>
                    <a:cubicBezTo>
                      <a:pt x="5965" y="643"/>
                      <a:pt x="6107" y="515"/>
                      <a:pt x="6276" y="515"/>
                    </a:cubicBezTo>
                    <a:close/>
                    <a:moveTo>
                      <a:pt x="6708" y="1868"/>
                    </a:moveTo>
                    <a:cubicBezTo>
                      <a:pt x="6718" y="1868"/>
                      <a:pt x="6728" y="1870"/>
                      <a:pt x="6739" y="1873"/>
                    </a:cubicBezTo>
                    <a:cubicBezTo>
                      <a:pt x="6810" y="1873"/>
                      <a:pt x="6870" y="1933"/>
                      <a:pt x="6858" y="2004"/>
                    </a:cubicBezTo>
                    <a:cubicBezTo>
                      <a:pt x="6858" y="2070"/>
                      <a:pt x="6808" y="2125"/>
                      <a:pt x="6745" y="2125"/>
                    </a:cubicBezTo>
                    <a:cubicBezTo>
                      <a:pt x="6739" y="2125"/>
                      <a:pt x="6733" y="2125"/>
                      <a:pt x="6727" y="2124"/>
                    </a:cubicBezTo>
                    <a:cubicBezTo>
                      <a:pt x="6668" y="2124"/>
                      <a:pt x="6608" y="2064"/>
                      <a:pt x="6608" y="1993"/>
                    </a:cubicBezTo>
                    <a:cubicBezTo>
                      <a:pt x="6608" y="1922"/>
                      <a:pt x="6651" y="1868"/>
                      <a:pt x="6708" y="1868"/>
                    </a:cubicBezTo>
                    <a:close/>
                    <a:moveTo>
                      <a:pt x="6912" y="1"/>
                    </a:moveTo>
                    <a:cubicBezTo>
                      <a:pt x="6317" y="1"/>
                      <a:pt x="5652" y="91"/>
                      <a:pt x="4941" y="338"/>
                    </a:cubicBezTo>
                    <a:cubicBezTo>
                      <a:pt x="2274" y="1254"/>
                      <a:pt x="0" y="4040"/>
                      <a:pt x="0" y="4040"/>
                    </a:cubicBezTo>
                    <a:cubicBezTo>
                      <a:pt x="0" y="4040"/>
                      <a:pt x="1385" y="4346"/>
                      <a:pt x="3077" y="4346"/>
                    </a:cubicBezTo>
                    <a:cubicBezTo>
                      <a:pt x="4078" y="4346"/>
                      <a:pt x="5187" y="4239"/>
                      <a:pt x="6179" y="3898"/>
                    </a:cubicBezTo>
                    <a:cubicBezTo>
                      <a:pt x="8835" y="2969"/>
                      <a:pt x="9656" y="695"/>
                      <a:pt x="9656" y="695"/>
                    </a:cubicBezTo>
                    <a:cubicBezTo>
                      <a:pt x="9656" y="695"/>
                      <a:pt x="8557" y="1"/>
                      <a:pt x="691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66" name="Google Shape;4966;p41"/>
              <p:cNvSpPr/>
              <p:nvPr/>
            </p:nvSpPr>
            <p:spPr>
              <a:xfrm>
                <a:off x="764075" y="3415125"/>
                <a:ext cx="139025" cy="229225"/>
              </a:xfrm>
              <a:custGeom>
                <a:avLst/>
                <a:gdLst/>
                <a:ahLst/>
                <a:cxnLst/>
                <a:rect l="l" t="t" r="r" b="b"/>
                <a:pathLst>
                  <a:path w="5561" h="9169" extrusionOk="0">
                    <a:moveTo>
                      <a:pt x="48" y="1"/>
                    </a:moveTo>
                    <a:cubicBezTo>
                      <a:pt x="48" y="1"/>
                      <a:pt x="0" y="549"/>
                      <a:pt x="0" y="1370"/>
                    </a:cubicBezTo>
                    <a:cubicBezTo>
                      <a:pt x="24" y="2644"/>
                      <a:pt x="179" y="4573"/>
                      <a:pt x="941" y="6097"/>
                    </a:cubicBezTo>
                    <a:cubicBezTo>
                      <a:pt x="2179" y="8633"/>
                      <a:pt x="4537" y="9169"/>
                      <a:pt x="4537" y="9169"/>
                    </a:cubicBezTo>
                    <a:cubicBezTo>
                      <a:pt x="4537" y="9169"/>
                      <a:pt x="5561" y="6990"/>
                      <a:pt x="4322" y="4466"/>
                    </a:cubicBezTo>
                    <a:cubicBezTo>
                      <a:pt x="3739" y="3275"/>
                      <a:pt x="2763" y="2215"/>
                      <a:pt x="1893" y="1441"/>
                    </a:cubicBezTo>
                    <a:cubicBezTo>
                      <a:pt x="917" y="549"/>
                      <a:pt x="48" y="1"/>
                      <a:pt x="48"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67" name="Google Shape;4967;p41"/>
              <p:cNvSpPr/>
              <p:nvPr/>
            </p:nvSpPr>
            <p:spPr>
              <a:xfrm>
                <a:off x="870925" y="4598850"/>
                <a:ext cx="27700" cy="26575"/>
              </a:xfrm>
              <a:custGeom>
                <a:avLst/>
                <a:gdLst/>
                <a:ahLst/>
                <a:cxnLst/>
                <a:rect l="l" t="t" r="r" b="b"/>
                <a:pathLst>
                  <a:path w="1108" h="1063" extrusionOk="0">
                    <a:moveTo>
                      <a:pt x="535" y="1"/>
                    </a:moveTo>
                    <a:cubicBezTo>
                      <a:pt x="455" y="1"/>
                      <a:pt x="384" y="31"/>
                      <a:pt x="322" y="62"/>
                    </a:cubicBezTo>
                    <a:cubicBezTo>
                      <a:pt x="155" y="158"/>
                      <a:pt x="36" y="324"/>
                      <a:pt x="25" y="515"/>
                    </a:cubicBezTo>
                    <a:cubicBezTo>
                      <a:pt x="1" y="812"/>
                      <a:pt x="239" y="1051"/>
                      <a:pt x="536" y="1063"/>
                    </a:cubicBezTo>
                    <a:cubicBezTo>
                      <a:pt x="584" y="1063"/>
                      <a:pt x="620" y="1051"/>
                      <a:pt x="656" y="1051"/>
                    </a:cubicBezTo>
                    <a:cubicBezTo>
                      <a:pt x="894" y="1003"/>
                      <a:pt x="1072" y="812"/>
                      <a:pt x="1096" y="562"/>
                    </a:cubicBezTo>
                    <a:cubicBezTo>
                      <a:pt x="1108" y="265"/>
                      <a:pt x="870" y="27"/>
                      <a:pt x="572" y="3"/>
                    </a:cubicBezTo>
                    <a:cubicBezTo>
                      <a:pt x="559" y="1"/>
                      <a:pt x="547" y="1"/>
                      <a:pt x="535"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68" name="Google Shape;4968;p41"/>
              <p:cNvSpPr/>
              <p:nvPr/>
            </p:nvSpPr>
            <p:spPr>
              <a:xfrm>
                <a:off x="1038500" y="4203025"/>
                <a:ext cx="22950" cy="23250"/>
              </a:xfrm>
              <a:custGeom>
                <a:avLst/>
                <a:gdLst/>
                <a:ahLst/>
                <a:cxnLst/>
                <a:rect l="l" t="t" r="r" b="b"/>
                <a:pathLst>
                  <a:path w="918" h="930" extrusionOk="0">
                    <a:moveTo>
                      <a:pt x="489" y="1"/>
                    </a:moveTo>
                    <a:cubicBezTo>
                      <a:pt x="322" y="1"/>
                      <a:pt x="180" y="96"/>
                      <a:pt x="84" y="227"/>
                    </a:cubicBezTo>
                    <a:cubicBezTo>
                      <a:pt x="49" y="286"/>
                      <a:pt x="13" y="358"/>
                      <a:pt x="13" y="453"/>
                    </a:cubicBezTo>
                    <a:cubicBezTo>
                      <a:pt x="1" y="703"/>
                      <a:pt x="203" y="917"/>
                      <a:pt x="465" y="929"/>
                    </a:cubicBezTo>
                    <a:cubicBezTo>
                      <a:pt x="680" y="929"/>
                      <a:pt x="882" y="751"/>
                      <a:pt x="906" y="524"/>
                    </a:cubicBezTo>
                    <a:cubicBezTo>
                      <a:pt x="906" y="513"/>
                      <a:pt x="918" y="501"/>
                      <a:pt x="918" y="477"/>
                    </a:cubicBezTo>
                    <a:cubicBezTo>
                      <a:pt x="918" y="405"/>
                      <a:pt x="906" y="346"/>
                      <a:pt x="894" y="286"/>
                    </a:cubicBezTo>
                    <a:cubicBezTo>
                      <a:pt x="822" y="120"/>
                      <a:pt x="668" y="1"/>
                      <a:pt x="489"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69" name="Google Shape;4969;p41"/>
              <p:cNvSpPr/>
              <p:nvPr/>
            </p:nvSpPr>
            <p:spPr>
              <a:xfrm>
                <a:off x="677450" y="3830350"/>
                <a:ext cx="26825" cy="25925"/>
              </a:xfrm>
              <a:custGeom>
                <a:avLst/>
                <a:gdLst/>
                <a:ahLst/>
                <a:cxnLst/>
                <a:rect l="l" t="t" r="r" b="b"/>
                <a:pathLst>
                  <a:path w="1073" h="1037" extrusionOk="0">
                    <a:moveTo>
                      <a:pt x="540" y="1"/>
                    </a:moveTo>
                    <a:cubicBezTo>
                      <a:pt x="263" y="1"/>
                      <a:pt x="24" y="234"/>
                      <a:pt x="24" y="501"/>
                    </a:cubicBezTo>
                    <a:cubicBezTo>
                      <a:pt x="1" y="787"/>
                      <a:pt x="239" y="1037"/>
                      <a:pt x="525" y="1037"/>
                    </a:cubicBezTo>
                    <a:cubicBezTo>
                      <a:pt x="810" y="1037"/>
                      <a:pt x="1060" y="823"/>
                      <a:pt x="1060" y="537"/>
                    </a:cubicBezTo>
                    <a:cubicBezTo>
                      <a:pt x="1072" y="251"/>
                      <a:pt x="834" y="1"/>
                      <a:pt x="560" y="1"/>
                    </a:cubicBezTo>
                    <a:cubicBezTo>
                      <a:pt x="553" y="1"/>
                      <a:pt x="546" y="1"/>
                      <a:pt x="540"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70" name="Google Shape;4970;p41"/>
              <p:cNvSpPr/>
              <p:nvPr/>
            </p:nvSpPr>
            <p:spPr>
              <a:xfrm>
                <a:off x="1061425" y="3678550"/>
                <a:ext cx="39625" cy="38725"/>
              </a:xfrm>
              <a:custGeom>
                <a:avLst/>
                <a:gdLst/>
                <a:ahLst/>
                <a:cxnLst/>
                <a:rect l="l" t="t" r="r" b="b"/>
                <a:pathLst>
                  <a:path w="1585" h="1549" extrusionOk="0">
                    <a:moveTo>
                      <a:pt x="799" y="1"/>
                    </a:moveTo>
                    <a:cubicBezTo>
                      <a:pt x="381" y="1"/>
                      <a:pt x="36" y="318"/>
                      <a:pt x="25" y="739"/>
                    </a:cubicBezTo>
                    <a:cubicBezTo>
                      <a:pt x="1" y="1180"/>
                      <a:pt x="334" y="1537"/>
                      <a:pt x="763" y="1549"/>
                    </a:cubicBezTo>
                    <a:cubicBezTo>
                      <a:pt x="770" y="1549"/>
                      <a:pt x="777" y="1549"/>
                      <a:pt x="784" y="1549"/>
                    </a:cubicBezTo>
                    <a:cubicBezTo>
                      <a:pt x="1203" y="1549"/>
                      <a:pt x="1549" y="1208"/>
                      <a:pt x="1572" y="799"/>
                    </a:cubicBezTo>
                    <a:cubicBezTo>
                      <a:pt x="1584" y="370"/>
                      <a:pt x="1251" y="13"/>
                      <a:pt x="822" y="1"/>
                    </a:cubicBezTo>
                    <a:cubicBezTo>
                      <a:pt x="815" y="1"/>
                      <a:pt x="807" y="1"/>
                      <a:pt x="799"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71" name="Google Shape;4971;p41"/>
              <p:cNvSpPr/>
              <p:nvPr/>
            </p:nvSpPr>
            <p:spPr>
              <a:xfrm>
                <a:off x="734000" y="3902400"/>
                <a:ext cx="42900" cy="42600"/>
              </a:xfrm>
              <a:custGeom>
                <a:avLst/>
                <a:gdLst/>
                <a:ahLst/>
                <a:cxnLst/>
                <a:rect l="l" t="t" r="r" b="b"/>
                <a:pathLst>
                  <a:path w="1716" h="1704" extrusionOk="0">
                    <a:moveTo>
                      <a:pt x="871" y="0"/>
                    </a:moveTo>
                    <a:cubicBezTo>
                      <a:pt x="406" y="0"/>
                      <a:pt x="36" y="365"/>
                      <a:pt x="13" y="822"/>
                    </a:cubicBezTo>
                    <a:cubicBezTo>
                      <a:pt x="1" y="1298"/>
                      <a:pt x="370" y="1679"/>
                      <a:pt x="834" y="1703"/>
                    </a:cubicBezTo>
                    <a:cubicBezTo>
                      <a:pt x="842" y="1703"/>
                      <a:pt x="850" y="1703"/>
                      <a:pt x="858" y="1703"/>
                    </a:cubicBezTo>
                    <a:cubicBezTo>
                      <a:pt x="1265" y="1703"/>
                      <a:pt x="1610" y="1410"/>
                      <a:pt x="1703" y="1036"/>
                    </a:cubicBezTo>
                    <a:cubicBezTo>
                      <a:pt x="1715" y="989"/>
                      <a:pt x="1715" y="929"/>
                      <a:pt x="1715" y="881"/>
                    </a:cubicBezTo>
                    <a:cubicBezTo>
                      <a:pt x="1715" y="798"/>
                      <a:pt x="1703" y="703"/>
                      <a:pt x="1692" y="631"/>
                    </a:cubicBezTo>
                    <a:cubicBezTo>
                      <a:pt x="1596" y="274"/>
                      <a:pt x="1287" y="24"/>
                      <a:pt x="894" y="0"/>
                    </a:cubicBezTo>
                    <a:cubicBezTo>
                      <a:pt x="886" y="0"/>
                      <a:pt x="879" y="0"/>
                      <a:pt x="87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72" name="Google Shape;4972;p41"/>
              <p:cNvSpPr/>
              <p:nvPr/>
            </p:nvSpPr>
            <p:spPr>
              <a:xfrm>
                <a:off x="550650" y="3467500"/>
                <a:ext cx="21750" cy="20900"/>
              </a:xfrm>
              <a:custGeom>
                <a:avLst/>
                <a:gdLst/>
                <a:ahLst/>
                <a:cxnLst/>
                <a:rect l="l" t="t" r="r" b="b"/>
                <a:pathLst>
                  <a:path w="870" h="836" extrusionOk="0">
                    <a:moveTo>
                      <a:pt x="433" y="1"/>
                    </a:moveTo>
                    <a:cubicBezTo>
                      <a:pt x="216" y="1"/>
                      <a:pt x="36" y="187"/>
                      <a:pt x="12" y="406"/>
                    </a:cubicBezTo>
                    <a:cubicBezTo>
                      <a:pt x="1" y="632"/>
                      <a:pt x="191" y="823"/>
                      <a:pt x="417" y="835"/>
                    </a:cubicBezTo>
                    <a:cubicBezTo>
                      <a:pt x="425" y="835"/>
                      <a:pt x="432" y="835"/>
                      <a:pt x="440" y="835"/>
                    </a:cubicBezTo>
                    <a:cubicBezTo>
                      <a:pt x="667" y="835"/>
                      <a:pt x="846" y="661"/>
                      <a:pt x="846" y="430"/>
                    </a:cubicBezTo>
                    <a:cubicBezTo>
                      <a:pt x="870" y="216"/>
                      <a:pt x="667" y="13"/>
                      <a:pt x="453" y="1"/>
                    </a:cubicBezTo>
                    <a:cubicBezTo>
                      <a:pt x="446" y="1"/>
                      <a:pt x="440" y="1"/>
                      <a:pt x="433"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73" name="Google Shape;4973;p41"/>
              <p:cNvSpPr/>
              <p:nvPr/>
            </p:nvSpPr>
            <p:spPr>
              <a:xfrm>
                <a:off x="965575" y="3455900"/>
                <a:ext cx="20875" cy="8675"/>
              </a:xfrm>
              <a:custGeom>
                <a:avLst/>
                <a:gdLst/>
                <a:ahLst/>
                <a:cxnLst/>
                <a:rect l="l" t="t" r="r" b="b"/>
                <a:pathLst>
                  <a:path w="835" h="347" extrusionOk="0">
                    <a:moveTo>
                      <a:pt x="1" y="1"/>
                    </a:moveTo>
                    <a:lnTo>
                      <a:pt x="1" y="1"/>
                    </a:lnTo>
                    <a:cubicBezTo>
                      <a:pt x="49" y="203"/>
                      <a:pt x="191" y="334"/>
                      <a:pt x="406" y="346"/>
                    </a:cubicBezTo>
                    <a:cubicBezTo>
                      <a:pt x="608" y="346"/>
                      <a:pt x="775" y="215"/>
                      <a:pt x="834" y="37"/>
                    </a:cubicBezTo>
                    <a:lnTo>
                      <a:pt x="1" y="1"/>
                    </a:ln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74" name="Google Shape;4974;p41"/>
              <p:cNvSpPr/>
              <p:nvPr/>
            </p:nvSpPr>
            <p:spPr>
              <a:xfrm>
                <a:off x="520875" y="4384275"/>
                <a:ext cx="24750" cy="23850"/>
              </a:xfrm>
              <a:custGeom>
                <a:avLst/>
                <a:gdLst/>
                <a:ahLst/>
                <a:cxnLst/>
                <a:rect l="l" t="t" r="r" b="b"/>
                <a:pathLst>
                  <a:path w="990" h="954" extrusionOk="0">
                    <a:moveTo>
                      <a:pt x="491" y="1"/>
                    </a:moveTo>
                    <a:cubicBezTo>
                      <a:pt x="239" y="1"/>
                      <a:pt x="36" y="200"/>
                      <a:pt x="13" y="466"/>
                    </a:cubicBezTo>
                    <a:cubicBezTo>
                      <a:pt x="1" y="716"/>
                      <a:pt x="215" y="942"/>
                      <a:pt x="477" y="954"/>
                    </a:cubicBezTo>
                    <a:cubicBezTo>
                      <a:pt x="751" y="954"/>
                      <a:pt x="965" y="763"/>
                      <a:pt x="965" y="490"/>
                    </a:cubicBezTo>
                    <a:cubicBezTo>
                      <a:pt x="989" y="240"/>
                      <a:pt x="775" y="13"/>
                      <a:pt x="513" y="1"/>
                    </a:cubicBezTo>
                    <a:cubicBezTo>
                      <a:pt x="506" y="1"/>
                      <a:pt x="498" y="1"/>
                      <a:pt x="491"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75" name="Google Shape;4975;p41"/>
              <p:cNvSpPr/>
              <p:nvPr/>
            </p:nvSpPr>
            <p:spPr>
              <a:xfrm>
                <a:off x="797700" y="4309000"/>
                <a:ext cx="12225" cy="12525"/>
              </a:xfrm>
              <a:custGeom>
                <a:avLst/>
                <a:gdLst/>
                <a:ahLst/>
                <a:cxnLst/>
                <a:rect l="l" t="t" r="r" b="b"/>
                <a:pathLst>
                  <a:path w="489" h="501" extrusionOk="0">
                    <a:moveTo>
                      <a:pt x="251" y="0"/>
                    </a:moveTo>
                    <a:cubicBezTo>
                      <a:pt x="120" y="0"/>
                      <a:pt x="1" y="107"/>
                      <a:pt x="1" y="250"/>
                    </a:cubicBezTo>
                    <a:cubicBezTo>
                      <a:pt x="1" y="381"/>
                      <a:pt x="108" y="500"/>
                      <a:pt x="239" y="500"/>
                    </a:cubicBezTo>
                    <a:cubicBezTo>
                      <a:pt x="370" y="500"/>
                      <a:pt x="477" y="393"/>
                      <a:pt x="489" y="262"/>
                    </a:cubicBezTo>
                    <a:cubicBezTo>
                      <a:pt x="489" y="131"/>
                      <a:pt x="394" y="0"/>
                      <a:pt x="25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76" name="Google Shape;4976;p41"/>
              <p:cNvSpPr/>
              <p:nvPr/>
            </p:nvSpPr>
            <p:spPr>
              <a:xfrm>
                <a:off x="1610000" y="4530450"/>
                <a:ext cx="32475" cy="32475"/>
              </a:xfrm>
              <a:custGeom>
                <a:avLst/>
                <a:gdLst/>
                <a:ahLst/>
                <a:cxnLst/>
                <a:rect l="l" t="t" r="r" b="b"/>
                <a:pathLst>
                  <a:path w="1299" h="1299" extrusionOk="0">
                    <a:moveTo>
                      <a:pt x="647" y="0"/>
                    </a:moveTo>
                    <a:cubicBezTo>
                      <a:pt x="310" y="0"/>
                      <a:pt x="24" y="281"/>
                      <a:pt x="13" y="631"/>
                    </a:cubicBezTo>
                    <a:cubicBezTo>
                      <a:pt x="1" y="989"/>
                      <a:pt x="287" y="1286"/>
                      <a:pt x="644" y="1298"/>
                    </a:cubicBezTo>
                    <a:lnTo>
                      <a:pt x="727" y="1298"/>
                    </a:lnTo>
                    <a:cubicBezTo>
                      <a:pt x="1037" y="1263"/>
                      <a:pt x="1299" y="1001"/>
                      <a:pt x="1299" y="667"/>
                    </a:cubicBezTo>
                    <a:cubicBezTo>
                      <a:pt x="1299" y="346"/>
                      <a:pt x="1072" y="72"/>
                      <a:pt x="763" y="24"/>
                    </a:cubicBezTo>
                    <a:cubicBezTo>
                      <a:pt x="727" y="24"/>
                      <a:pt x="703" y="0"/>
                      <a:pt x="668" y="0"/>
                    </a:cubicBezTo>
                    <a:cubicBezTo>
                      <a:pt x="661" y="0"/>
                      <a:pt x="654" y="0"/>
                      <a:pt x="647"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77" name="Google Shape;4977;p41"/>
              <p:cNvSpPr/>
              <p:nvPr/>
            </p:nvSpPr>
            <p:spPr>
              <a:xfrm>
                <a:off x="1324550" y="4109825"/>
                <a:ext cx="28000" cy="27150"/>
              </a:xfrm>
              <a:custGeom>
                <a:avLst/>
                <a:gdLst/>
                <a:ahLst/>
                <a:cxnLst/>
                <a:rect l="l" t="t" r="r" b="b"/>
                <a:pathLst>
                  <a:path w="1120" h="1086" extrusionOk="0">
                    <a:moveTo>
                      <a:pt x="543" y="0"/>
                    </a:moveTo>
                    <a:cubicBezTo>
                      <a:pt x="264" y="0"/>
                      <a:pt x="35" y="230"/>
                      <a:pt x="13" y="514"/>
                    </a:cubicBezTo>
                    <a:cubicBezTo>
                      <a:pt x="1" y="812"/>
                      <a:pt x="239" y="1074"/>
                      <a:pt x="537" y="1085"/>
                    </a:cubicBezTo>
                    <a:cubicBezTo>
                      <a:pt x="544" y="1086"/>
                      <a:pt x="551" y="1086"/>
                      <a:pt x="558" y="1086"/>
                    </a:cubicBezTo>
                    <a:cubicBezTo>
                      <a:pt x="846" y="1086"/>
                      <a:pt x="1085" y="852"/>
                      <a:pt x="1108" y="562"/>
                    </a:cubicBezTo>
                    <a:cubicBezTo>
                      <a:pt x="1120" y="264"/>
                      <a:pt x="882" y="14"/>
                      <a:pt x="584" y="2"/>
                    </a:cubicBezTo>
                    <a:cubicBezTo>
                      <a:pt x="570" y="1"/>
                      <a:pt x="557" y="0"/>
                      <a:pt x="543"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78" name="Google Shape;4978;p41"/>
              <p:cNvSpPr/>
              <p:nvPr/>
            </p:nvSpPr>
            <p:spPr>
              <a:xfrm>
                <a:off x="1233475" y="3861325"/>
                <a:ext cx="15200" cy="15200"/>
              </a:xfrm>
              <a:custGeom>
                <a:avLst/>
                <a:gdLst/>
                <a:ahLst/>
                <a:cxnLst/>
                <a:rect l="l" t="t" r="r" b="b"/>
                <a:pathLst>
                  <a:path w="608" h="608" extrusionOk="0">
                    <a:moveTo>
                      <a:pt x="310" y="0"/>
                    </a:moveTo>
                    <a:cubicBezTo>
                      <a:pt x="143" y="0"/>
                      <a:pt x="1" y="107"/>
                      <a:pt x="1" y="298"/>
                    </a:cubicBezTo>
                    <a:cubicBezTo>
                      <a:pt x="1" y="453"/>
                      <a:pt x="120" y="607"/>
                      <a:pt x="298" y="607"/>
                    </a:cubicBezTo>
                    <a:cubicBezTo>
                      <a:pt x="465" y="607"/>
                      <a:pt x="596" y="476"/>
                      <a:pt x="608" y="310"/>
                    </a:cubicBezTo>
                    <a:cubicBezTo>
                      <a:pt x="608" y="143"/>
                      <a:pt x="489" y="0"/>
                      <a:pt x="310"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79" name="Google Shape;4979;p41"/>
              <p:cNvSpPr/>
              <p:nvPr/>
            </p:nvSpPr>
            <p:spPr>
              <a:xfrm>
                <a:off x="1519225" y="3832450"/>
                <a:ext cx="17000" cy="17275"/>
              </a:xfrm>
              <a:custGeom>
                <a:avLst/>
                <a:gdLst/>
                <a:ahLst/>
                <a:cxnLst/>
                <a:rect l="l" t="t" r="r" b="b"/>
                <a:pathLst>
                  <a:path w="680" h="691" extrusionOk="0">
                    <a:moveTo>
                      <a:pt x="358" y="0"/>
                    </a:moveTo>
                    <a:cubicBezTo>
                      <a:pt x="167" y="0"/>
                      <a:pt x="12" y="143"/>
                      <a:pt x="1" y="334"/>
                    </a:cubicBezTo>
                    <a:cubicBezTo>
                      <a:pt x="1" y="524"/>
                      <a:pt x="131" y="679"/>
                      <a:pt x="322" y="691"/>
                    </a:cubicBezTo>
                    <a:cubicBezTo>
                      <a:pt x="524" y="691"/>
                      <a:pt x="679" y="536"/>
                      <a:pt x="679" y="358"/>
                    </a:cubicBezTo>
                    <a:cubicBezTo>
                      <a:pt x="679" y="167"/>
                      <a:pt x="548" y="24"/>
                      <a:pt x="358"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80" name="Google Shape;4980;p41"/>
              <p:cNvSpPr/>
              <p:nvPr/>
            </p:nvSpPr>
            <p:spPr>
              <a:xfrm>
                <a:off x="1498400" y="3594325"/>
                <a:ext cx="16675" cy="17000"/>
              </a:xfrm>
              <a:custGeom>
                <a:avLst/>
                <a:gdLst/>
                <a:ahLst/>
                <a:cxnLst/>
                <a:rect l="l" t="t" r="r" b="b"/>
                <a:pathLst>
                  <a:path w="667" h="680" extrusionOk="0">
                    <a:moveTo>
                      <a:pt x="345" y="0"/>
                    </a:moveTo>
                    <a:cubicBezTo>
                      <a:pt x="167" y="0"/>
                      <a:pt x="0" y="143"/>
                      <a:pt x="0" y="334"/>
                    </a:cubicBezTo>
                    <a:cubicBezTo>
                      <a:pt x="0" y="512"/>
                      <a:pt x="131" y="679"/>
                      <a:pt x="322" y="679"/>
                    </a:cubicBezTo>
                    <a:cubicBezTo>
                      <a:pt x="500" y="679"/>
                      <a:pt x="667" y="536"/>
                      <a:pt x="667" y="346"/>
                    </a:cubicBezTo>
                    <a:cubicBezTo>
                      <a:pt x="667" y="167"/>
                      <a:pt x="536" y="0"/>
                      <a:pt x="345"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81" name="Google Shape;4981;p41"/>
              <p:cNvSpPr/>
              <p:nvPr/>
            </p:nvSpPr>
            <p:spPr>
              <a:xfrm>
                <a:off x="2580375" y="4349775"/>
                <a:ext cx="153300" cy="218800"/>
              </a:xfrm>
              <a:custGeom>
                <a:avLst/>
                <a:gdLst/>
                <a:ahLst/>
                <a:cxnLst/>
                <a:rect l="l" t="t" r="r" b="b"/>
                <a:pathLst>
                  <a:path w="6132" h="8752" extrusionOk="0">
                    <a:moveTo>
                      <a:pt x="822" y="0"/>
                    </a:moveTo>
                    <a:lnTo>
                      <a:pt x="822" y="0"/>
                    </a:lnTo>
                    <a:cubicBezTo>
                      <a:pt x="822" y="0"/>
                      <a:pt x="0" y="2263"/>
                      <a:pt x="1453" y="4691"/>
                    </a:cubicBezTo>
                    <a:cubicBezTo>
                      <a:pt x="2917" y="7096"/>
                      <a:pt x="6108" y="8751"/>
                      <a:pt x="6108" y="8751"/>
                    </a:cubicBezTo>
                    <a:cubicBezTo>
                      <a:pt x="6108" y="8751"/>
                      <a:pt x="6132" y="5168"/>
                      <a:pt x="4668" y="2739"/>
                    </a:cubicBezTo>
                    <a:cubicBezTo>
                      <a:pt x="3215" y="310"/>
                      <a:pt x="822" y="0"/>
                      <a:pt x="82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82" name="Google Shape;4982;p41"/>
              <p:cNvSpPr/>
              <p:nvPr/>
            </p:nvSpPr>
            <p:spPr>
              <a:xfrm>
                <a:off x="2085375" y="3996275"/>
                <a:ext cx="245275" cy="104350"/>
              </a:xfrm>
              <a:custGeom>
                <a:avLst/>
                <a:gdLst/>
                <a:ahLst/>
                <a:cxnLst/>
                <a:rect l="l" t="t" r="r" b="b"/>
                <a:pathLst>
                  <a:path w="9811" h="4174" extrusionOk="0">
                    <a:moveTo>
                      <a:pt x="6171" y="0"/>
                    </a:moveTo>
                    <a:cubicBezTo>
                      <a:pt x="5333" y="0"/>
                      <a:pt x="4448" y="86"/>
                      <a:pt x="3632" y="329"/>
                    </a:cubicBezTo>
                    <a:cubicBezTo>
                      <a:pt x="929" y="1127"/>
                      <a:pt x="0" y="3353"/>
                      <a:pt x="0" y="3353"/>
                    </a:cubicBezTo>
                    <a:cubicBezTo>
                      <a:pt x="0" y="3353"/>
                      <a:pt x="298" y="3556"/>
                      <a:pt x="822" y="3770"/>
                    </a:cubicBezTo>
                    <a:cubicBezTo>
                      <a:pt x="810" y="3794"/>
                      <a:pt x="810" y="3830"/>
                      <a:pt x="810" y="3853"/>
                    </a:cubicBezTo>
                    <a:cubicBezTo>
                      <a:pt x="810" y="3984"/>
                      <a:pt x="893" y="4092"/>
                      <a:pt x="1036" y="4092"/>
                    </a:cubicBezTo>
                    <a:cubicBezTo>
                      <a:pt x="1131" y="4092"/>
                      <a:pt x="1227" y="4020"/>
                      <a:pt x="1250" y="3913"/>
                    </a:cubicBezTo>
                    <a:cubicBezTo>
                      <a:pt x="1724" y="4055"/>
                      <a:pt x="2320" y="4174"/>
                      <a:pt x="3002" y="4174"/>
                    </a:cubicBezTo>
                    <a:cubicBezTo>
                      <a:pt x="3521" y="4174"/>
                      <a:pt x="4089" y="4105"/>
                      <a:pt x="4691" y="3925"/>
                    </a:cubicBezTo>
                    <a:cubicBezTo>
                      <a:pt x="7406" y="3127"/>
                      <a:pt x="9811" y="460"/>
                      <a:pt x="9811" y="460"/>
                    </a:cubicBezTo>
                    <a:cubicBezTo>
                      <a:pt x="9811" y="460"/>
                      <a:pt x="8118" y="0"/>
                      <a:pt x="617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83" name="Google Shape;4983;p41"/>
              <p:cNvSpPr/>
              <p:nvPr/>
            </p:nvSpPr>
            <p:spPr>
              <a:xfrm>
                <a:off x="1791275" y="3767850"/>
                <a:ext cx="116725" cy="251850"/>
              </a:xfrm>
              <a:custGeom>
                <a:avLst/>
                <a:gdLst/>
                <a:ahLst/>
                <a:cxnLst/>
                <a:rect l="l" t="t" r="r" b="b"/>
                <a:pathLst>
                  <a:path w="4669" h="10074" extrusionOk="0">
                    <a:moveTo>
                      <a:pt x="1584" y="1"/>
                    </a:moveTo>
                    <a:cubicBezTo>
                      <a:pt x="1584" y="1"/>
                      <a:pt x="1" y="1810"/>
                      <a:pt x="477" y="4596"/>
                    </a:cubicBezTo>
                    <a:cubicBezTo>
                      <a:pt x="965" y="7383"/>
                      <a:pt x="3335" y="10073"/>
                      <a:pt x="3335" y="10073"/>
                    </a:cubicBezTo>
                    <a:cubicBezTo>
                      <a:pt x="3335" y="10073"/>
                      <a:pt x="4668" y="6740"/>
                      <a:pt x="4180" y="3954"/>
                    </a:cubicBezTo>
                    <a:cubicBezTo>
                      <a:pt x="3704" y="1168"/>
                      <a:pt x="1584" y="1"/>
                      <a:pt x="158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84" name="Google Shape;4984;p41"/>
              <p:cNvSpPr/>
              <p:nvPr/>
            </p:nvSpPr>
            <p:spPr>
              <a:xfrm>
                <a:off x="2642575" y="3855400"/>
                <a:ext cx="241425" cy="108750"/>
              </a:xfrm>
              <a:custGeom>
                <a:avLst/>
                <a:gdLst/>
                <a:ahLst/>
                <a:cxnLst/>
                <a:rect l="l" t="t" r="r" b="b"/>
                <a:pathLst>
                  <a:path w="9657" h="4350" extrusionOk="0">
                    <a:moveTo>
                      <a:pt x="6287" y="511"/>
                    </a:moveTo>
                    <a:cubicBezTo>
                      <a:pt x="6466" y="511"/>
                      <a:pt x="6609" y="666"/>
                      <a:pt x="6585" y="844"/>
                    </a:cubicBezTo>
                    <a:cubicBezTo>
                      <a:pt x="6585" y="1016"/>
                      <a:pt x="6454" y="1143"/>
                      <a:pt x="6286" y="1143"/>
                    </a:cubicBezTo>
                    <a:cubicBezTo>
                      <a:pt x="6278" y="1143"/>
                      <a:pt x="6271" y="1143"/>
                      <a:pt x="6263" y="1142"/>
                    </a:cubicBezTo>
                    <a:cubicBezTo>
                      <a:pt x="6085" y="1142"/>
                      <a:pt x="5954" y="987"/>
                      <a:pt x="5966" y="809"/>
                    </a:cubicBezTo>
                    <a:cubicBezTo>
                      <a:pt x="5966" y="654"/>
                      <a:pt x="6109" y="511"/>
                      <a:pt x="6287" y="511"/>
                    </a:cubicBezTo>
                    <a:close/>
                    <a:moveTo>
                      <a:pt x="6721" y="1855"/>
                    </a:moveTo>
                    <a:cubicBezTo>
                      <a:pt x="6727" y="1855"/>
                      <a:pt x="6733" y="1855"/>
                      <a:pt x="6740" y="1856"/>
                    </a:cubicBezTo>
                    <a:cubicBezTo>
                      <a:pt x="6811" y="1856"/>
                      <a:pt x="6871" y="1916"/>
                      <a:pt x="6859" y="1987"/>
                    </a:cubicBezTo>
                    <a:cubicBezTo>
                      <a:pt x="6859" y="2053"/>
                      <a:pt x="6809" y="2108"/>
                      <a:pt x="6746" y="2108"/>
                    </a:cubicBezTo>
                    <a:cubicBezTo>
                      <a:pt x="6740" y="2108"/>
                      <a:pt x="6734" y="2108"/>
                      <a:pt x="6728" y="2107"/>
                    </a:cubicBezTo>
                    <a:cubicBezTo>
                      <a:pt x="6644" y="2107"/>
                      <a:pt x="6585" y="2047"/>
                      <a:pt x="6609" y="1976"/>
                    </a:cubicBezTo>
                    <a:cubicBezTo>
                      <a:pt x="6609" y="1910"/>
                      <a:pt x="6658" y="1855"/>
                      <a:pt x="6721" y="1855"/>
                    </a:cubicBezTo>
                    <a:close/>
                    <a:moveTo>
                      <a:pt x="6907" y="1"/>
                    </a:moveTo>
                    <a:cubicBezTo>
                      <a:pt x="6314" y="1"/>
                      <a:pt x="5651" y="90"/>
                      <a:pt x="4942" y="332"/>
                    </a:cubicBezTo>
                    <a:cubicBezTo>
                      <a:pt x="2275" y="1273"/>
                      <a:pt x="1" y="4047"/>
                      <a:pt x="1" y="4047"/>
                    </a:cubicBezTo>
                    <a:cubicBezTo>
                      <a:pt x="1" y="4047"/>
                      <a:pt x="1373" y="4350"/>
                      <a:pt x="3050" y="4350"/>
                    </a:cubicBezTo>
                    <a:cubicBezTo>
                      <a:pt x="4056" y="4350"/>
                      <a:pt x="5172" y="4241"/>
                      <a:pt x="6168" y="3892"/>
                    </a:cubicBezTo>
                    <a:cubicBezTo>
                      <a:pt x="8835" y="2964"/>
                      <a:pt x="9657" y="690"/>
                      <a:pt x="9657" y="690"/>
                    </a:cubicBezTo>
                    <a:cubicBezTo>
                      <a:pt x="9657" y="690"/>
                      <a:pt x="8556" y="1"/>
                      <a:pt x="6907"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85" name="Google Shape;4985;p41"/>
              <p:cNvSpPr/>
              <p:nvPr/>
            </p:nvSpPr>
            <p:spPr>
              <a:xfrm>
                <a:off x="2406550" y="3469300"/>
                <a:ext cx="139025" cy="229825"/>
              </a:xfrm>
              <a:custGeom>
                <a:avLst/>
                <a:gdLst/>
                <a:ahLst/>
                <a:cxnLst/>
                <a:rect l="l" t="t" r="r" b="b"/>
                <a:pathLst>
                  <a:path w="5561" h="9193" extrusionOk="0">
                    <a:moveTo>
                      <a:pt x="48" y="1"/>
                    </a:moveTo>
                    <a:cubicBezTo>
                      <a:pt x="48" y="1"/>
                      <a:pt x="0" y="560"/>
                      <a:pt x="0" y="1370"/>
                    </a:cubicBezTo>
                    <a:cubicBezTo>
                      <a:pt x="12" y="2656"/>
                      <a:pt x="179" y="4573"/>
                      <a:pt x="941" y="6109"/>
                    </a:cubicBezTo>
                    <a:cubicBezTo>
                      <a:pt x="2191" y="8657"/>
                      <a:pt x="4536" y="9192"/>
                      <a:pt x="4536" y="9192"/>
                    </a:cubicBezTo>
                    <a:cubicBezTo>
                      <a:pt x="4536" y="9192"/>
                      <a:pt x="5560" y="7002"/>
                      <a:pt x="4310" y="4466"/>
                    </a:cubicBezTo>
                    <a:cubicBezTo>
                      <a:pt x="3739" y="3275"/>
                      <a:pt x="2750" y="2227"/>
                      <a:pt x="1893" y="1453"/>
                    </a:cubicBezTo>
                    <a:cubicBezTo>
                      <a:pt x="905" y="560"/>
                      <a:pt x="48" y="1"/>
                      <a:pt x="48"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86" name="Google Shape;4986;p41"/>
              <p:cNvSpPr/>
              <p:nvPr/>
            </p:nvSpPr>
            <p:spPr>
              <a:xfrm>
                <a:off x="1922250" y="4346800"/>
                <a:ext cx="128625" cy="245575"/>
              </a:xfrm>
              <a:custGeom>
                <a:avLst/>
                <a:gdLst/>
                <a:ahLst/>
                <a:cxnLst/>
                <a:rect l="l" t="t" r="r" b="b"/>
                <a:pathLst>
                  <a:path w="5145" h="9823" extrusionOk="0">
                    <a:moveTo>
                      <a:pt x="4180" y="0"/>
                    </a:moveTo>
                    <a:cubicBezTo>
                      <a:pt x="4180" y="0"/>
                      <a:pt x="1548" y="2429"/>
                      <a:pt x="774" y="5132"/>
                    </a:cubicBezTo>
                    <a:cubicBezTo>
                      <a:pt x="1" y="7847"/>
                      <a:pt x="1382" y="9823"/>
                      <a:pt x="1382" y="9823"/>
                    </a:cubicBezTo>
                    <a:cubicBezTo>
                      <a:pt x="1382" y="9823"/>
                      <a:pt x="3596" y="8882"/>
                      <a:pt x="4370" y="6180"/>
                    </a:cubicBezTo>
                    <a:cubicBezTo>
                      <a:pt x="5144" y="3465"/>
                      <a:pt x="4180" y="0"/>
                      <a:pt x="4180"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87" name="Google Shape;4987;p41"/>
              <p:cNvSpPr/>
              <p:nvPr/>
            </p:nvSpPr>
            <p:spPr>
              <a:xfrm>
                <a:off x="2680675" y="4257200"/>
                <a:ext cx="23550" cy="22950"/>
              </a:xfrm>
              <a:custGeom>
                <a:avLst/>
                <a:gdLst/>
                <a:ahLst/>
                <a:cxnLst/>
                <a:rect l="l" t="t" r="r" b="b"/>
                <a:pathLst>
                  <a:path w="942" h="918" extrusionOk="0">
                    <a:moveTo>
                      <a:pt x="513" y="1"/>
                    </a:moveTo>
                    <a:cubicBezTo>
                      <a:pt x="346" y="1"/>
                      <a:pt x="203" y="84"/>
                      <a:pt x="108" y="215"/>
                    </a:cubicBezTo>
                    <a:cubicBezTo>
                      <a:pt x="48" y="298"/>
                      <a:pt x="25" y="370"/>
                      <a:pt x="25" y="441"/>
                    </a:cubicBezTo>
                    <a:cubicBezTo>
                      <a:pt x="1" y="691"/>
                      <a:pt x="215" y="905"/>
                      <a:pt x="465" y="917"/>
                    </a:cubicBezTo>
                    <a:cubicBezTo>
                      <a:pt x="473" y="918"/>
                      <a:pt x="480" y="918"/>
                      <a:pt x="487" y="918"/>
                    </a:cubicBezTo>
                    <a:cubicBezTo>
                      <a:pt x="715" y="918"/>
                      <a:pt x="895" y="743"/>
                      <a:pt x="929" y="512"/>
                    </a:cubicBezTo>
                    <a:cubicBezTo>
                      <a:pt x="929" y="501"/>
                      <a:pt x="941" y="489"/>
                      <a:pt x="941" y="477"/>
                    </a:cubicBezTo>
                    <a:cubicBezTo>
                      <a:pt x="941" y="393"/>
                      <a:pt x="929" y="334"/>
                      <a:pt x="917" y="274"/>
                    </a:cubicBezTo>
                    <a:cubicBezTo>
                      <a:pt x="834" y="120"/>
                      <a:pt x="691" y="1"/>
                      <a:pt x="513"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88" name="Google Shape;4988;p41"/>
              <p:cNvSpPr/>
              <p:nvPr/>
            </p:nvSpPr>
            <p:spPr>
              <a:xfrm>
                <a:off x="2320225" y="3884525"/>
                <a:ext cx="26800" cy="26250"/>
              </a:xfrm>
              <a:custGeom>
                <a:avLst/>
                <a:gdLst/>
                <a:ahLst/>
                <a:cxnLst/>
                <a:rect l="l" t="t" r="r" b="b"/>
                <a:pathLst>
                  <a:path w="1072" h="1050" extrusionOk="0">
                    <a:moveTo>
                      <a:pt x="528" y="1"/>
                    </a:moveTo>
                    <a:cubicBezTo>
                      <a:pt x="262" y="1"/>
                      <a:pt x="12" y="234"/>
                      <a:pt x="12" y="513"/>
                    </a:cubicBezTo>
                    <a:cubicBezTo>
                      <a:pt x="0" y="799"/>
                      <a:pt x="226" y="1037"/>
                      <a:pt x="524" y="1049"/>
                    </a:cubicBezTo>
                    <a:cubicBezTo>
                      <a:pt x="531" y="1049"/>
                      <a:pt x="538" y="1049"/>
                      <a:pt x="545" y="1049"/>
                    </a:cubicBezTo>
                    <a:cubicBezTo>
                      <a:pt x="822" y="1049"/>
                      <a:pt x="1060" y="816"/>
                      <a:pt x="1060" y="537"/>
                    </a:cubicBezTo>
                    <a:cubicBezTo>
                      <a:pt x="1072" y="263"/>
                      <a:pt x="834" y="1"/>
                      <a:pt x="548" y="1"/>
                    </a:cubicBezTo>
                    <a:cubicBezTo>
                      <a:pt x="541" y="1"/>
                      <a:pt x="535" y="1"/>
                      <a:pt x="528"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89" name="Google Shape;4989;p41"/>
              <p:cNvSpPr/>
              <p:nvPr/>
            </p:nvSpPr>
            <p:spPr>
              <a:xfrm>
                <a:off x="2704200" y="3732725"/>
                <a:ext cx="39600" cy="38750"/>
              </a:xfrm>
              <a:custGeom>
                <a:avLst/>
                <a:gdLst/>
                <a:ahLst/>
                <a:cxnLst/>
                <a:rect l="l" t="t" r="r" b="b"/>
                <a:pathLst>
                  <a:path w="1584" h="1550" extrusionOk="0">
                    <a:moveTo>
                      <a:pt x="800" y="0"/>
                    </a:moveTo>
                    <a:cubicBezTo>
                      <a:pt x="381" y="0"/>
                      <a:pt x="36" y="330"/>
                      <a:pt x="12" y="751"/>
                    </a:cubicBezTo>
                    <a:cubicBezTo>
                      <a:pt x="0" y="1179"/>
                      <a:pt x="334" y="1537"/>
                      <a:pt x="762" y="1549"/>
                    </a:cubicBezTo>
                    <a:cubicBezTo>
                      <a:pt x="777" y="1549"/>
                      <a:pt x="791" y="1550"/>
                      <a:pt x="805" y="1550"/>
                    </a:cubicBezTo>
                    <a:cubicBezTo>
                      <a:pt x="1215" y="1550"/>
                      <a:pt x="1548" y="1225"/>
                      <a:pt x="1560" y="810"/>
                    </a:cubicBezTo>
                    <a:cubicBezTo>
                      <a:pt x="1584" y="382"/>
                      <a:pt x="1250" y="25"/>
                      <a:pt x="822" y="1"/>
                    </a:cubicBezTo>
                    <a:cubicBezTo>
                      <a:pt x="814" y="1"/>
                      <a:pt x="807" y="0"/>
                      <a:pt x="800"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0" name="Google Shape;4990;p41"/>
              <p:cNvSpPr/>
              <p:nvPr/>
            </p:nvSpPr>
            <p:spPr>
              <a:xfrm>
                <a:off x="2376475" y="3956275"/>
                <a:ext cx="42600" cy="42600"/>
              </a:xfrm>
              <a:custGeom>
                <a:avLst/>
                <a:gdLst/>
                <a:ahLst/>
                <a:cxnLst/>
                <a:rect l="l" t="t" r="r" b="b"/>
                <a:pathLst>
                  <a:path w="1704" h="1704" extrusionOk="0">
                    <a:moveTo>
                      <a:pt x="872" y="0"/>
                    </a:moveTo>
                    <a:cubicBezTo>
                      <a:pt x="417" y="0"/>
                      <a:pt x="24" y="376"/>
                      <a:pt x="12" y="822"/>
                    </a:cubicBezTo>
                    <a:cubicBezTo>
                      <a:pt x="1" y="1298"/>
                      <a:pt x="370" y="1691"/>
                      <a:pt x="834" y="1703"/>
                    </a:cubicBezTo>
                    <a:cubicBezTo>
                      <a:pt x="842" y="1703"/>
                      <a:pt x="850" y="1703"/>
                      <a:pt x="858" y="1703"/>
                    </a:cubicBezTo>
                    <a:cubicBezTo>
                      <a:pt x="1264" y="1703"/>
                      <a:pt x="1609" y="1410"/>
                      <a:pt x="1691" y="1036"/>
                    </a:cubicBezTo>
                    <a:cubicBezTo>
                      <a:pt x="1703" y="989"/>
                      <a:pt x="1703" y="929"/>
                      <a:pt x="1703" y="881"/>
                    </a:cubicBezTo>
                    <a:cubicBezTo>
                      <a:pt x="1703" y="798"/>
                      <a:pt x="1691" y="703"/>
                      <a:pt x="1679" y="631"/>
                    </a:cubicBezTo>
                    <a:cubicBezTo>
                      <a:pt x="1584" y="274"/>
                      <a:pt x="1274" y="24"/>
                      <a:pt x="893" y="0"/>
                    </a:cubicBezTo>
                    <a:cubicBezTo>
                      <a:pt x="886" y="0"/>
                      <a:pt x="879" y="0"/>
                      <a:pt x="87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1" name="Google Shape;4991;p41"/>
              <p:cNvSpPr/>
              <p:nvPr/>
            </p:nvSpPr>
            <p:spPr>
              <a:xfrm>
                <a:off x="2193425" y="3521950"/>
                <a:ext cx="21450" cy="20925"/>
              </a:xfrm>
              <a:custGeom>
                <a:avLst/>
                <a:gdLst/>
                <a:ahLst/>
                <a:cxnLst/>
                <a:rect l="l" t="t" r="r" b="b"/>
                <a:pathLst>
                  <a:path w="858" h="837" extrusionOk="0">
                    <a:moveTo>
                      <a:pt x="406" y="0"/>
                    </a:moveTo>
                    <a:cubicBezTo>
                      <a:pt x="205" y="0"/>
                      <a:pt x="23" y="192"/>
                      <a:pt x="12" y="395"/>
                    </a:cubicBezTo>
                    <a:cubicBezTo>
                      <a:pt x="0" y="621"/>
                      <a:pt x="191" y="812"/>
                      <a:pt x="417" y="836"/>
                    </a:cubicBezTo>
                    <a:cubicBezTo>
                      <a:pt x="424" y="836"/>
                      <a:pt x="431" y="836"/>
                      <a:pt x="438" y="836"/>
                    </a:cubicBezTo>
                    <a:cubicBezTo>
                      <a:pt x="666" y="836"/>
                      <a:pt x="846" y="650"/>
                      <a:pt x="846" y="431"/>
                    </a:cubicBezTo>
                    <a:cubicBezTo>
                      <a:pt x="857" y="205"/>
                      <a:pt x="667" y="14"/>
                      <a:pt x="441" y="2"/>
                    </a:cubicBezTo>
                    <a:cubicBezTo>
                      <a:pt x="429" y="1"/>
                      <a:pt x="418" y="0"/>
                      <a:pt x="406"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2" name="Google Shape;4992;p41"/>
              <p:cNvSpPr/>
              <p:nvPr/>
            </p:nvSpPr>
            <p:spPr>
              <a:xfrm>
                <a:off x="2608350" y="3510075"/>
                <a:ext cx="20850" cy="8375"/>
              </a:xfrm>
              <a:custGeom>
                <a:avLst/>
                <a:gdLst/>
                <a:ahLst/>
                <a:cxnLst/>
                <a:rect l="l" t="t" r="r" b="b"/>
                <a:pathLst>
                  <a:path w="834" h="335" extrusionOk="0">
                    <a:moveTo>
                      <a:pt x="0" y="1"/>
                    </a:moveTo>
                    <a:cubicBezTo>
                      <a:pt x="36" y="191"/>
                      <a:pt x="191" y="334"/>
                      <a:pt x="393" y="334"/>
                    </a:cubicBezTo>
                    <a:cubicBezTo>
                      <a:pt x="608" y="334"/>
                      <a:pt x="774" y="203"/>
                      <a:pt x="834" y="25"/>
                    </a:cubicBezTo>
                    <a:lnTo>
                      <a:pt x="0" y="1"/>
                    </a:ln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3" name="Google Shape;4993;p41"/>
              <p:cNvSpPr/>
              <p:nvPr/>
            </p:nvSpPr>
            <p:spPr>
              <a:xfrm>
                <a:off x="2142825" y="3728275"/>
                <a:ext cx="10125" cy="10125"/>
              </a:xfrm>
              <a:custGeom>
                <a:avLst/>
                <a:gdLst/>
                <a:ahLst/>
                <a:cxnLst/>
                <a:rect l="l" t="t" r="r" b="b"/>
                <a:pathLst>
                  <a:path w="405" h="405" extrusionOk="0">
                    <a:moveTo>
                      <a:pt x="203" y="0"/>
                    </a:moveTo>
                    <a:cubicBezTo>
                      <a:pt x="107" y="0"/>
                      <a:pt x="12" y="84"/>
                      <a:pt x="0" y="203"/>
                    </a:cubicBezTo>
                    <a:cubicBezTo>
                      <a:pt x="0" y="322"/>
                      <a:pt x="83" y="405"/>
                      <a:pt x="191" y="405"/>
                    </a:cubicBezTo>
                    <a:cubicBezTo>
                      <a:pt x="298" y="405"/>
                      <a:pt x="381" y="334"/>
                      <a:pt x="405" y="214"/>
                    </a:cubicBezTo>
                    <a:cubicBezTo>
                      <a:pt x="405" y="107"/>
                      <a:pt x="322" y="24"/>
                      <a:pt x="203"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4" name="Google Shape;4994;p41"/>
              <p:cNvSpPr/>
              <p:nvPr/>
            </p:nvSpPr>
            <p:spPr>
              <a:xfrm>
                <a:off x="2076450" y="3832450"/>
                <a:ext cx="18775" cy="18775"/>
              </a:xfrm>
              <a:custGeom>
                <a:avLst/>
                <a:gdLst/>
                <a:ahLst/>
                <a:cxnLst/>
                <a:rect l="l" t="t" r="r" b="b"/>
                <a:pathLst>
                  <a:path w="751" h="751" extrusionOk="0">
                    <a:moveTo>
                      <a:pt x="393" y="0"/>
                    </a:moveTo>
                    <a:cubicBezTo>
                      <a:pt x="179" y="0"/>
                      <a:pt x="24" y="155"/>
                      <a:pt x="0" y="358"/>
                    </a:cubicBezTo>
                    <a:cubicBezTo>
                      <a:pt x="0" y="572"/>
                      <a:pt x="155" y="739"/>
                      <a:pt x="357" y="750"/>
                    </a:cubicBezTo>
                    <a:cubicBezTo>
                      <a:pt x="572" y="750"/>
                      <a:pt x="738" y="596"/>
                      <a:pt x="750" y="393"/>
                    </a:cubicBezTo>
                    <a:cubicBezTo>
                      <a:pt x="750" y="179"/>
                      <a:pt x="595" y="24"/>
                      <a:pt x="393"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5" name="Google Shape;4995;p41"/>
              <p:cNvSpPr/>
              <p:nvPr/>
            </p:nvSpPr>
            <p:spPr>
              <a:xfrm>
                <a:off x="1902300" y="3998525"/>
                <a:ext cx="23250" cy="22350"/>
              </a:xfrm>
              <a:custGeom>
                <a:avLst/>
                <a:gdLst/>
                <a:ahLst/>
                <a:cxnLst/>
                <a:rect l="l" t="t" r="r" b="b"/>
                <a:pathLst>
                  <a:path w="930" h="894" extrusionOk="0">
                    <a:moveTo>
                      <a:pt x="456" y="1"/>
                    </a:moveTo>
                    <a:cubicBezTo>
                      <a:pt x="216" y="1"/>
                      <a:pt x="25" y="198"/>
                      <a:pt x="25" y="430"/>
                    </a:cubicBezTo>
                    <a:cubicBezTo>
                      <a:pt x="1" y="680"/>
                      <a:pt x="203" y="894"/>
                      <a:pt x="453" y="894"/>
                    </a:cubicBezTo>
                    <a:cubicBezTo>
                      <a:pt x="703" y="894"/>
                      <a:pt x="918" y="703"/>
                      <a:pt x="918" y="465"/>
                    </a:cubicBezTo>
                    <a:cubicBezTo>
                      <a:pt x="930" y="203"/>
                      <a:pt x="715" y="1"/>
                      <a:pt x="477" y="1"/>
                    </a:cubicBezTo>
                    <a:cubicBezTo>
                      <a:pt x="470" y="1"/>
                      <a:pt x="463" y="1"/>
                      <a:pt x="456"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6" name="Google Shape;4996;p41"/>
              <p:cNvSpPr/>
              <p:nvPr/>
            </p:nvSpPr>
            <p:spPr>
              <a:xfrm>
                <a:off x="1944875" y="3946150"/>
                <a:ext cx="40200" cy="39325"/>
              </a:xfrm>
              <a:custGeom>
                <a:avLst/>
                <a:gdLst/>
                <a:ahLst/>
                <a:cxnLst/>
                <a:rect l="l" t="t" r="r" b="b"/>
                <a:pathLst>
                  <a:path w="1608" h="1573" extrusionOk="0">
                    <a:moveTo>
                      <a:pt x="834" y="1"/>
                    </a:moveTo>
                    <a:cubicBezTo>
                      <a:pt x="786" y="1"/>
                      <a:pt x="727" y="1"/>
                      <a:pt x="679" y="12"/>
                    </a:cubicBezTo>
                    <a:cubicBezTo>
                      <a:pt x="310" y="72"/>
                      <a:pt x="24" y="382"/>
                      <a:pt x="12" y="751"/>
                    </a:cubicBezTo>
                    <a:cubicBezTo>
                      <a:pt x="0" y="1096"/>
                      <a:pt x="215" y="1394"/>
                      <a:pt x="512" y="1513"/>
                    </a:cubicBezTo>
                    <a:cubicBezTo>
                      <a:pt x="596" y="1548"/>
                      <a:pt x="679" y="1560"/>
                      <a:pt x="774" y="1572"/>
                    </a:cubicBezTo>
                    <a:cubicBezTo>
                      <a:pt x="782" y="1572"/>
                      <a:pt x="789" y="1572"/>
                      <a:pt x="797" y="1572"/>
                    </a:cubicBezTo>
                    <a:cubicBezTo>
                      <a:pt x="1216" y="1572"/>
                      <a:pt x="1572" y="1243"/>
                      <a:pt x="1596" y="810"/>
                    </a:cubicBezTo>
                    <a:cubicBezTo>
                      <a:pt x="1608" y="382"/>
                      <a:pt x="1263" y="12"/>
                      <a:pt x="83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7" name="Google Shape;4997;p41"/>
              <p:cNvSpPr/>
              <p:nvPr/>
            </p:nvSpPr>
            <p:spPr>
              <a:xfrm>
                <a:off x="2163950" y="4438775"/>
                <a:ext cx="24725" cy="23850"/>
              </a:xfrm>
              <a:custGeom>
                <a:avLst/>
                <a:gdLst/>
                <a:ahLst/>
                <a:cxnLst/>
                <a:rect l="l" t="t" r="r" b="b"/>
                <a:pathLst>
                  <a:path w="989" h="954" extrusionOk="0">
                    <a:moveTo>
                      <a:pt x="512" y="0"/>
                    </a:moveTo>
                    <a:cubicBezTo>
                      <a:pt x="239" y="0"/>
                      <a:pt x="12" y="191"/>
                      <a:pt x="12" y="453"/>
                    </a:cubicBezTo>
                    <a:cubicBezTo>
                      <a:pt x="0" y="715"/>
                      <a:pt x="215" y="929"/>
                      <a:pt x="477" y="953"/>
                    </a:cubicBezTo>
                    <a:cubicBezTo>
                      <a:pt x="483" y="953"/>
                      <a:pt x="490" y="953"/>
                      <a:pt x="497" y="953"/>
                    </a:cubicBezTo>
                    <a:cubicBezTo>
                      <a:pt x="739" y="953"/>
                      <a:pt x="953" y="743"/>
                      <a:pt x="965" y="488"/>
                    </a:cubicBezTo>
                    <a:cubicBezTo>
                      <a:pt x="989" y="227"/>
                      <a:pt x="774" y="12"/>
                      <a:pt x="51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8" name="Google Shape;4998;p41"/>
              <p:cNvSpPr/>
              <p:nvPr/>
            </p:nvSpPr>
            <p:spPr>
              <a:xfrm>
                <a:off x="2440475" y="4363475"/>
                <a:ext cx="12225" cy="12225"/>
              </a:xfrm>
              <a:custGeom>
                <a:avLst/>
                <a:gdLst/>
                <a:ahLst/>
                <a:cxnLst/>
                <a:rect l="l" t="t" r="r" b="b"/>
                <a:pathLst>
                  <a:path w="489" h="489" extrusionOk="0">
                    <a:moveTo>
                      <a:pt x="250" y="0"/>
                    </a:moveTo>
                    <a:cubicBezTo>
                      <a:pt x="119" y="0"/>
                      <a:pt x="0" y="107"/>
                      <a:pt x="0" y="238"/>
                    </a:cubicBezTo>
                    <a:cubicBezTo>
                      <a:pt x="0" y="369"/>
                      <a:pt x="108" y="476"/>
                      <a:pt x="238" y="488"/>
                    </a:cubicBezTo>
                    <a:cubicBezTo>
                      <a:pt x="369" y="488"/>
                      <a:pt x="489" y="393"/>
                      <a:pt x="489" y="250"/>
                    </a:cubicBezTo>
                    <a:cubicBezTo>
                      <a:pt x="489" y="119"/>
                      <a:pt x="381" y="0"/>
                      <a:pt x="250"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9" name="Google Shape;4999;p41"/>
              <p:cNvSpPr/>
              <p:nvPr/>
            </p:nvSpPr>
            <p:spPr>
              <a:xfrm>
                <a:off x="3252775" y="4584325"/>
                <a:ext cx="32775" cy="32475"/>
              </a:xfrm>
              <a:custGeom>
                <a:avLst/>
                <a:gdLst/>
                <a:ahLst/>
                <a:cxnLst/>
                <a:rect l="l" t="t" r="r" b="b"/>
                <a:pathLst>
                  <a:path w="1311" h="1299" extrusionOk="0">
                    <a:moveTo>
                      <a:pt x="667" y="0"/>
                    </a:moveTo>
                    <a:cubicBezTo>
                      <a:pt x="322" y="12"/>
                      <a:pt x="24" y="274"/>
                      <a:pt x="12" y="631"/>
                    </a:cubicBezTo>
                    <a:cubicBezTo>
                      <a:pt x="1" y="989"/>
                      <a:pt x="274" y="1286"/>
                      <a:pt x="632" y="1298"/>
                    </a:cubicBezTo>
                    <a:lnTo>
                      <a:pt x="727" y="1298"/>
                    </a:lnTo>
                    <a:cubicBezTo>
                      <a:pt x="1036" y="1274"/>
                      <a:pt x="1286" y="1001"/>
                      <a:pt x="1286" y="679"/>
                    </a:cubicBezTo>
                    <a:cubicBezTo>
                      <a:pt x="1310" y="346"/>
                      <a:pt x="1072" y="84"/>
                      <a:pt x="751" y="24"/>
                    </a:cubicBezTo>
                    <a:cubicBezTo>
                      <a:pt x="727" y="24"/>
                      <a:pt x="691" y="0"/>
                      <a:pt x="667"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00" name="Google Shape;5000;p41"/>
              <p:cNvSpPr/>
              <p:nvPr/>
            </p:nvSpPr>
            <p:spPr>
              <a:xfrm>
                <a:off x="2967325" y="4164025"/>
                <a:ext cx="28000" cy="27125"/>
              </a:xfrm>
              <a:custGeom>
                <a:avLst/>
                <a:gdLst/>
                <a:ahLst/>
                <a:cxnLst/>
                <a:rect l="l" t="t" r="r" b="b"/>
                <a:pathLst>
                  <a:path w="1120" h="1085" extrusionOk="0">
                    <a:moveTo>
                      <a:pt x="562" y="0"/>
                    </a:moveTo>
                    <a:cubicBezTo>
                      <a:pt x="274" y="0"/>
                      <a:pt x="24" y="234"/>
                      <a:pt x="12" y="525"/>
                    </a:cubicBezTo>
                    <a:cubicBezTo>
                      <a:pt x="0" y="822"/>
                      <a:pt x="239" y="1072"/>
                      <a:pt x="536" y="1084"/>
                    </a:cubicBezTo>
                    <a:cubicBezTo>
                      <a:pt x="834" y="1084"/>
                      <a:pt x="1084" y="846"/>
                      <a:pt x="1096" y="549"/>
                    </a:cubicBezTo>
                    <a:cubicBezTo>
                      <a:pt x="1120" y="251"/>
                      <a:pt x="881" y="1"/>
                      <a:pt x="584" y="1"/>
                    </a:cubicBezTo>
                    <a:cubicBezTo>
                      <a:pt x="577" y="1"/>
                      <a:pt x="570" y="0"/>
                      <a:pt x="56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01" name="Google Shape;5001;p41"/>
              <p:cNvSpPr/>
              <p:nvPr/>
            </p:nvSpPr>
            <p:spPr>
              <a:xfrm>
                <a:off x="2876250" y="3915200"/>
                <a:ext cx="15200" cy="15200"/>
              </a:xfrm>
              <a:custGeom>
                <a:avLst/>
                <a:gdLst/>
                <a:ahLst/>
                <a:cxnLst/>
                <a:rect l="l" t="t" r="r" b="b"/>
                <a:pathLst>
                  <a:path w="608" h="608" extrusionOk="0">
                    <a:moveTo>
                      <a:pt x="310" y="0"/>
                    </a:moveTo>
                    <a:cubicBezTo>
                      <a:pt x="143" y="0"/>
                      <a:pt x="0" y="131"/>
                      <a:pt x="0" y="298"/>
                    </a:cubicBezTo>
                    <a:cubicBezTo>
                      <a:pt x="0" y="465"/>
                      <a:pt x="119" y="607"/>
                      <a:pt x="298" y="607"/>
                    </a:cubicBezTo>
                    <a:cubicBezTo>
                      <a:pt x="453" y="607"/>
                      <a:pt x="607" y="488"/>
                      <a:pt x="607" y="310"/>
                    </a:cubicBezTo>
                    <a:cubicBezTo>
                      <a:pt x="607" y="143"/>
                      <a:pt x="488" y="0"/>
                      <a:pt x="310"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02" name="Google Shape;5002;p41"/>
              <p:cNvSpPr/>
              <p:nvPr/>
            </p:nvSpPr>
            <p:spPr>
              <a:xfrm>
                <a:off x="3162000" y="3886625"/>
                <a:ext cx="16975" cy="17000"/>
              </a:xfrm>
              <a:custGeom>
                <a:avLst/>
                <a:gdLst/>
                <a:ahLst/>
                <a:cxnLst/>
                <a:rect l="l" t="t" r="r" b="b"/>
                <a:pathLst>
                  <a:path w="679" h="680" extrusionOk="0">
                    <a:moveTo>
                      <a:pt x="357" y="0"/>
                    </a:moveTo>
                    <a:cubicBezTo>
                      <a:pt x="155" y="0"/>
                      <a:pt x="12" y="131"/>
                      <a:pt x="0" y="322"/>
                    </a:cubicBezTo>
                    <a:cubicBezTo>
                      <a:pt x="0" y="512"/>
                      <a:pt x="131" y="667"/>
                      <a:pt x="322" y="679"/>
                    </a:cubicBezTo>
                    <a:cubicBezTo>
                      <a:pt x="329" y="679"/>
                      <a:pt x="336" y="680"/>
                      <a:pt x="344" y="680"/>
                    </a:cubicBezTo>
                    <a:cubicBezTo>
                      <a:pt x="525" y="680"/>
                      <a:pt x="679" y="541"/>
                      <a:pt x="679" y="357"/>
                    </a:cubicBezTo>
                    <a:cubicBezTo>
                      <a:pt x="679" y="155"/>
                      <a:pt x="548" y="12"/>
                      <a:pt x="357"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03" name="Google Shape;5003;p41"/>
              <p:cNvSpPr/>
              <p:nvPr/>
            </p:nvSpPr>
            <p:spPr>
              <a:xfrm>
                <a:off x="3141150" y="3648800"/>
                <a:ext cx="16700" cy="16675"/>
              </a:xfrm>
              <a:custGeom>
                <a:avLst/>
                <a:gdLst/>
                <a:ahLst/>
                <a:cxnLst/>
                <a:rect l="l" t="t" r="r" b="b"/>
                <a:pathLst>
                  <a:path w="668" h="667" extrusionOk="0">
                    <a:moveTo>
                      <a:pt x="334" y="0"/>
                    </a:moveTo>
                    <a:cubicBezTo>
                      <a:pt x="155" y="0"/>
                      <a:pt x="1" y="131"/>
                      <a:pt x="1" y="322"/>
                    </a:cubicBezTo>
                    <a:cubicBezTo>
                      <a:pt x="1" y="500"/>
                      <a:pt x="132" y="667"/>
                      <a:pt x="322" y="667"/>
                    </a:cubicBezTo>
                    <a:cubicBezTo>
                      <a:pt x="501" y="667"/>
                      <a:pt x="667" y="524"/>
                      <a:pt x="667" y="345"/>
                    </a:cubicBezTo>
                    <a:cubicBezTo>
                      <a:pt x="667" y="167"/>
                      <a:pt x="536" y="0"/>
                      <a:pt x="334"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04" name="Google Shape;5004;p41"/>
              <p:cNvSpPr/>
              <p:nvPr/>
            </p:nvSpPr>
            <p:spPr>
              <a:xfrm>
                <a:off x="3191750" y="4290250"/>
                <a:ext cx="108975" cy="253025"/>
              </a:xfrm>
              <a:custGeom>
                <a:avLst/>
                <a:gdLst/>
                <a:ahLst/>
                <a:cxnLst/>
                <a:rect l="l" t="t" r="r" b="b"/>
                <a:pathLst>
                  <a:path w="4359" h="10121" extrusionOk="0">
                    <a:moveTo>
                      <a:pt x="2918" y="0"/>
                    </a:moveTo>
                    <a:cubicBezTo>
                      <a:pt x="2918" y="0"/>
                      <a:pt x="834" y="1215"/>
                      <a:pt x="417" y="4013"/>
                    </a:cubicBezTo>
                    <a:cubicBezTo>
                      <a:pt x="1" y="6810"/>
                      <a:pt x="1406" y="10120"/>
                      <a:pt x="1406" y="10120"/>
                    </a:cubicBezTo>
                    <a:cubicBezTo>
                      <a:pt x="1406" y="10120"/>
                      <a:pt x="2239" y="9120"/>
                      <a:pt x="3001" y="7727"/>
                    </a:cubicBezTo>
                    <a:cubicBezTo>
                      <a:pt x="2858" y="7632"/>
                      <a:pt x="2751" y="7453"/>
                      <a:pt x="2751" y="7263"/>
                    </a:cubicBezTo>
                    <a:cubicBezTo>
                      <a:pt x="2763" y="6984"/>
                      <a:pt x="2990" y="6751"/>
                      <a:pt x="3266" y="6751"/>
                    </a:cubicBezTo>
                    <a:cubicBezTo>
                      <a:pt x="3273" y="6751"/>
                      <a:pt x="3280" y="6751"/>
                      <a:pt x="3287" y="6751"/>
                    </a:cubicBezTo>
                    <a:cubicBezTo>
                      <a:pt x="3311" y="6751"/>
                      <a:pt x="3358" y="6775"/>
                      <a:pt x="3394" y="6787"/>
                    </a:cubicBezTo>
                    <a:lnTo>
                      <a:pt x="3454" y="6787"/>
                    </a:lnTo>
                    <a:cubicBezTo>
                      <a:pt x="3763" y="6084"/>
                      <a:pt x="4013" y="5322"/>
                      <a:pt x="4132" y="4572"/>
                    </a:cubicBezTo>
                    <a:cubicBezTo>
                      <a:pt x="4358" y="3048"/>
                      <a:pt x="3989" y="1846"/>
                      <a:pt x="3585" y="1036"/>
                    </a:cubicBezTo>
                    <a:cubicBezTo>
                      <a:pt x="3251" y="369"/>
                      <a:pt x="2918" y="0"/>
                      <a:pt x="2918"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05" name="Google Shape;5005;p41"/>
              <p:cNvSpPr/>
              <p:nvPr/>
            </p:nvSpPr>
            <p:spPr>
              <a:xfrm>
                <a:off x="4223125" y="4403950"/>
                <a:ext cx="153025" cy="218800"/>
              </a:xfrm>
              <a:custGeom>
                <a:avLst/>
                <a:gdLst/>
                <a:ahLst/>
                <a:cxnLst/>
                <a:rect l="l" t="t" r="r" b="b"/>
                <a:pathLst>
                  <a:path w="6121" h="8752" extrusionOk="0">
                    <a:moveTo>
                      <a:pt x="811" y="0"/>
                    </a:moveTo>
                    <a:cubicBezTo>
                      <a:pt x="810" y="0"/>
                      <a:pt x="1" y="2263"/>
                      <a:pt x="1453" y="4691"/>
                    </a:cubicBezTo>
                    <a:cubicBezTo>
                      <a:pt x="2906" y="7108"/>
                      <a:pt x="6109" y="8751"/>
                      <a:pt x="6109" y="8751"/>
                    </a:cubicBezTo>
                    <a:cubicBezTo>
                      <a:pt x="6109" y="8751"/>
                      <a:pt x="6121" y="5168"/>
                      <a:pt x="4668" y="2739"/>
                    </a:cubicBezTo>
                    <a:cubicBezTo>
                      <a:pt x="3204" y="322"/>
                      <a:pt x="811" y="0"/>
                      <a:pt x="81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06" name="Google Shape;5006;p41"/>
              <p:cNvSpPr/>
              <p:nvPr/>
            </p:nvSpPr>
            <p:spPr>
              <a:xfrm>
                <a:off x="3727825" y="4050275"/>
                <a:ext cx="245300" cy="104500"/>
              </a:xfrm>
              <a:custGeom>
                <a:avLst/>
                <a:gdLst/>
                <a:ahLst/>
                <a:cxnLst/>
                <a:rect l="l" t="t" r="r" b="b"/>
                <a:pathLst>
                  <a:path w="9812" h="4180" extrusionOk="0">
                    <a:moveTo>
                      <a:pt x="6163" y="1"/>
                    </a:moveTo>
                    <a:cubicBezTo>
                      <a:pt x="5326" y="1"/>
                      <a:pt x="4444" y="84"/>
                      <a:pt x="3632" y="324"/>
                    </a:cubicBezTo>
                    <a:cubicBezTo>
                      <a:pt x="918" y="1134"/>
                      <a:pt x="1" y="3348"/>
                      <a:pt x="1" y="3348"/>
                    </a:cubicBezTo>
                    <a:cubicBezTo>
                      <a:pt x="1" y="3348"/>
                      <a:pt x="299" y="3551"/>
                      <a:pt x="822" y="3765"/>
                    </a:cubicBezTo>
                    <a:cubicBezTo>
                      <a:pt x="799" y="3789"/>
                      <a:pt x="799" y="3825"/>
                      <a:pt x="799" y="3848"/>
                    </a:cubicBezTo>
                    <a:cubicBezTo>
                      <a:pt x="799" y="3991"/>
                      <a:pt x="894" y="4087"/>
                      <a:pt x="1025" y="4087"/>
                    </a:cubicBezTo>
                    <a:cubicBezTo>
                      <a:pt x="1132" y="4087"/>
                      <a:pt x="1215" y="4015"/>
                      <a:pt x="1251" y="3908"/>
                    </a:cubicBezTo>
                    <a:cubicBezTo>
                      <a:pt x="1727" y="4057"/>
                      <a:pt x="2323" y="4180"/>
                      <a:pt x="3008" y="4180"/>
                    </a:cubicBezTo>
                    <a:cubicBezTo>
                      <a:pt x="3523" y="4180"/>
                      <a:pt x="4089" y="4111"/>
                      <a:pt x="4692" y="3932"/>
                    </a:cubicBezTo>
                    <a:cubicBezTo>
                      <a:pt x="7395" y="3122"/>
                      <a:pt x="9812" y="455"/>
                      <a:pt x="9812" y="455"/>
                    </a:cubicBezTo>
                    <a:cubicBezTo>
                      <a:pt x="9812" y="455"/>
                      <a:pt x="8110" y="1"/>
                      <a:pt x="6163"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07" name="Google Shape;5007;p41"/>
              <p:cNvSpPr/>
              <p:nvPr/>
            </p:nvSpPr>
            <p:spPr>
              <a:xfrm>
                <a:off x="3433750" y="3822025"/>
                <a:ext cx="117000" cy="252150"/>
              </a:xfrm>
              <a:custGeom>
                <a:avLst/>
                <a:gdLst/>
                <a:ahLst/>
                <a:cxnLst/>
                <a:rect l="l" t="t" r="r" b="b"/>
                <a:pathLst>
                  <a:path w="4680" h="10086" extrusionOk="0">
                    <a:moveTo>
                      <a:pt x="1596" y="1"/>
                    </a:moveTo>
                    <a:cubicBezTo>
                      <a:pt x="1596" y="1"/>
                      <a:pt x="1" y="1822"/>
                      <a:pt x="477" y="4608"/>
                    </a:cubicBezTo>
                    <a:cubicBezTo>
                      <a:pt x="953" y="7382"/>
                      <a:pt x="3334" y="10085"/>
                      <a:pt x="3334" y="10085"/>
                    </a:cubicBezTo>
                    <a:cubicBezTo>
                      <a:pt x="3334" y="10085"/>
                      <a:pt x="4680" y="6751"/>
                      <a:pt x="4192" y="3965"/>
                    </a:cubicBezTo>
                    <a:cubicBezTo>
                      <a:pt x="3715" y="1179"/>
                      <a:pt x="1596" y="1"/>
                      <a:pt x="1596"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08" name="Google Shape;5008;p41"/>
              <p:cNvSpPr/>
              <p:nvPr/>
            </p:nvSpPr>
            <p:spPr>
              <a:xfrm>
                <a:off x="4284750" y="3909750"/>
                <a:ext cx="241425" cy="108650"/>
              </a:xfrm>
              <a:custGeom>
                <a:avLst/>
                <a:gdLst/>
                <a:ahLst/>
                <a:cxnLst/>
                <a:rect l="l" t="t" r="r" b="b"/>
                <a:pathLst>
                  <a:path w="9657" h="4346" extrusionOk="0">
                    <a:moveTo>
                      <a:pt x="6288" y="515"/>
                    </a:moveTo>
                    <a:cubicBezTo>
                      <a:pt x="6296" y="515"/>
                      <a:pt x="6303" y="515"/>
                      <a:pt x="6311" y="516"/>
                    </a:cubicBezTo>
                    <a:cubicBezTo>
                      <a:pt x="6489" y="516"/>
                      <a:pt x="6620" y="659"/>
                      <a:pt x="6608" y="837"/>
                    </a:cubicBezTo>
                    <a:cubicBezTo>
                      <a:pt x="6608" y="1003"/>
                      <a:pt x="6486" y="1138"/>
                      <a:pt x="6326" y="1138"/>
                    </a:cubicBezTo>
                    <a:cubicBezTo>
                      <a:pt x="6313" y="1138"/>
                      <a:pt x="6300" y="1137"/>
                      <a:pt x="6287" y="1135"/>
                    </a:cubicBezTo>
                    <a:cubicBezTo>
                      <a:pt x="6096" y="1123"/>
                      <a:pt x="5966" y="980"/>
                      <a:pt x="5989" y="814"/>
                    </a:cubicBezTo>
                    <a:cubicBezTo>
                      <a:pt x="5989" y="643"/>
                      <a:pt x="6120" y="515"/>
                      <a:pt x="6288" y="515"/>
                    </a:cubicBezTo>
                    <a:close/>
                    <a:moveTo>
                      <a:pt x="6742" y="1848"/>
                    </a:moveTo>
                    <a:cubicBezTo>
                      <a:pt x="6749" y="1848"/>
                      <a:pt x="6756" y="1848"/>
                      <a:pt x="6763" y="1849"/>
                    </a:cubicBezTo>
                    <a:cubicBezTo>
                      <a:pt x="6835" y="1849"/>
                      <a:pt x="6894" y="1909"/>
                      <a:pt x="6882" y="1992"/>
                    </a:cubicBezTo>
                    <a:cubicBezTo>
                      <a:pt x="6882" y="2058"/>
                      <a:pt x="6823" y="2113"/>
                      <a:pt x="6758" y="2113"/>
                    </a:cubicBezTo>
                    <a:cubicBezTo>
                      <a:pt x="6752" y="2113"/>
                      <a:pt x="6746" y="2112"/>
                      <a:pt x="6739" y="2111"/>
                    </a:cubicBezTo>
                    <a:cubicBezTo>
                      <a:pt x="6668" y="2111"/>
                      <a:pt x="6620" y="2052"/>
                      <a:pt x="6620" y="1968"/>
                    </a:cubicBezTo>
                    <a:cubicBezTo>
                      <a:pt x="6620" y="1903"/>
                      <a:pt x="6670" y="1848"/>
                      <a:pt x="6742" y="1848"/>
                    </a:cubicBezTo>
                    <a:close/>
                    <a:moveTo>
                      <a:pt x="6912" y="0"/>
                    </a:moveTo>
                    <a:cubicBezTo>
                      <a:pt x="6318" y="0"/>
                      <a:pt x="5652" y="91"/>
                      <a:pt x="4942" y="337"/>
                    </a:cubicBezTo>
                    <a:cubicBezTo>
                      <a:pt x="2275" y="1254"/>
                      <a:pt x="0" y="4040"/>
                      <a:pt x="0" y="4040"/>
                    </a:cubicBezTo>
                    <a:cubicBezTo>
                      <a:pt x="0" y="4040"/>
                      <a:pt x="1386" y="4345"/>
                      <a:pt x="3077" y="4345"/>
                    </a:cubicBezTo>
                    <a:cubicBezTo>
                      <a:pt x="4079" y="4345"/>
                      <a:pt x="5188" y="4238"/>
                      <a:pt x="6180" y="3897"/>
                    </a:cubicBezTo>
                    <a:cubicBezTo>
                      <a:pt x="8859" y="2957"/>
                      <a:pt x="9656" y="695"/>
                      <a:pt x="9656" y="695"/>
                    </a:cubicBezTo>
                    <a:cubicBezTo>
                      <a:pt x="9656" y="695"/>
                      <a:pt x="8557" y="0"/>
                      <a:pt x="691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09" name="Google Shape;5009;p41"/>
              <p:cNvSpPr/>
              <p:nvPr/>
            </p:nvSpPr>
            <p:spPr>
              <a:xfrm>
                <a:off x="4049300" y="3523475"/>
                <a:ext cx="138725" cy="229225"/>
              </a:xfrm>
              <a:custGeom>
                <a:avLst/>
                <a:gdLst/>
                <a:ahLst/>
                <a:cxnLst/>
                <a:rect l="l" t="t" r="r" b="b"/>
                <a:pathLst>
                  <a:path w="5549" h="9169" extrusionOk="0">
                    <a:moveTo>
                      <a:pt x="36" y="1"/>
                    </a:moveTo>
                    <a:cubicBezTo>
                      <a:pt x="36" y="1"/>
                      <a:pt x="1" y="548"/>
                      <a:pt x="1" y="1370"/>
                    </a:cubicBezTo>
                    <a:cubicBezTo>
                      <a:pt x="13" y="2644"/>
                      <a:pt x="179" y="4561"/>
                      <a:pt x="929" y="6097"/>
                    </a:cubicBezTo>
                    <a:cubicBezTo>
                      <a:pt x="2168" y="8633"/>
                      <a:pt x="4525" y="9168"/>
                      <a:pt x="4525" y="9168"/>
                    </a:cubicBezTo>
                    <a:cubicBezTo>
                      <a:pt x="4525" y="9168"/>
                      <a:pt x="5549" y="6978"/>
                      <a:pt x="4299" y="4442"/>
                    </a:cubicBezTo>
                    <a:cubicBezTo>
                      <a:pt x="3739" y="3275"/>
                      <a:pt x="2763" y="2227"/>
                      <a:pt x="1894" y="1441"/>
                    </a:cubicBezTo>
                    <a:cubicBezTo>
                      <a:pt x="906" y="548"/>
                      <a:pt x="36" y="1"/>
                      <a:pt x="36"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10" name="Google Shape;5010;p41"/>
              <p:cNvSpPr/>
              <p:nvPr/>
            </p:nvSpPr>
            <p:spPr>
              <a:xfrm>
                <a:off x="3564725" y="4400975"/>
                <a:ext cx="128900" cy="245575"/>
              </a:xfrm>
              <a:custGeom>
                <a:avLst/>
                <a:gdLst/>
                <a:ahLst/>
                <a:cxnLst/>
                <a:rect l="l" t="t" r="r" b="b"/>
                <a:pathLst>
                  <a:path w="5156" h="9823" extrusionOk="0">
                    <a:moveTo>
                      <a:pt x="4191" y="0"/>
                    </a:moveTo>
                    <a:cubicBezTo>
                      <a:pt x="4191" y="0"/>
                      <a:pt x="1548" y="2429"/>
                      <a:pt x="774" y="5144"/>
                    </a:cubicBezTo>
                    <a:cubicBezTo>
                      <a:pt x="0" y="7846"/>
                      <a:pt x="1393" y="9823"/>
                      <a:pt x="1393" y="9823"/>
                    </a:cubicBezTo>
                    <a:cubicBezTo>
                      <a:pt x="1393" y="9823"/>
                      <a:pt x="3608" y="8894"/>
                      <a:pt x="4382" y="6180"/>
                    </a:cubicBezTo>
                    <a:cubicBezTo>
                      <a:pt x="5156" y="3465"/>
                      <a:pt x="4191" y="0"/>
                      <a:pt x="419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11" name="Google Shape;5011;p41"/>
              <p:cNvSpPr/>
              <p:nvPr/>
            </p:nvSpPr>
            <p:spPr>
              <a:xfrm>
                <a:off x="4323450" y="4311375"/>
                <a:ext cx="22950" cy="23250"/>
              </a:xfrm>
              <a:custGeom>
                <a:avLst/>
                <a:gdLst/>
                <a:ahLst/>
                <a:cxnLst/>
                <a:rect l="l" t="t" r="r" b="b"/>
                <a:pathLst>
                  <a:path w="918" h="930" extrusionOk="0">
                    <a:moveTo>
                      <a:pt x="488" y="0"/>
                    </a:moveTo>
                    <a:cubicBezTo>
                      <a:pt x="322" y="0"/>
                      <a:pt x="179" y="96"/>
                      <a:pt x="84" y="227"/>
                    </a:cubicBezTo>
                    <a:cubicBezTo>
                      <a:pt x="48" y="286"/>
                      <a:pt x="12" y="358"/>
                      <a:pt x="12" y="453"/>
                    </a:cubicBezTo>
                    <a:cubicBezTo>
                      <a:pt x="0" y="703"/>
                      <a:pt x="191" y="905"/>
                      <a:pt x="453" y="929"/>
                    </a:cubicBezTo>
                    <a:cubicBezTo>
                      <a:pt x="460" y="930"/>
                      <a:pt x="467" y="930"/>
                      <a:pt x="474" y="930"/>
                    </a:cubicBezTo>
                    <a:cubicBezTo>
                      <a:pt x="692" y="930"/>
                      <a:pt x="882" y="755"/>
                      <a:pt x="905" y="524"/>
                    </a:cubicBezTo>
                    <a:cubicBezTo>
                      <a:pt x="905" y="501"/>
                      <a:pt x="917" y="489"/>
                      <a:pt x="917" y="477"/>
                    </a:cubicBezTo>
                    <a:cubicBezTo>
                      <a:pt x="917" y="405"/>
                      <a:pt x="905" y="346"/>
                      <a:pt x="893" y="286"/>
                    </a:cubicBezTo>
                    <a:cubicBezTo>
                      <a:pt x="822" y="120"/>
                      <a:pt x="667" y="0"/>
                      <a:pt x="488"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12" name="Google Shape;5012;p41"/>
              <p:cNvSpPr/>
              <p:nvPr/>
            </p:nvSpPr>
            <p:spPr>
              <a:xfrm>
                <a:off x="3962975" y="3938675"/>
                <a:ext cx="26825" cy="25975"/>
              </a:xfrm>
              <a:custGeom>
                <a:avLst/>
                <a:gdLst/>
                <a:ahLst/>
                <a:cxnLst/>
                <a:rect l="l" t="t" r="r" b="b"/>
                <a:pathLst>
                  <a:path w="1073" h="1039" extrusionOk="0">
                    <a:moveTo>
                      <a:pt x="509" y="0"/>
                    </a:moveTo>
                    <a:cubicBezTo>
                      <a:pt x="240" y="0"/>
                      <a:pt x="13" y="229"/>
                      <a:pt x="13" y="502"/>
                    </a:cubicBezTo>
                    <a:cubicBezTo>
                      <a:pt x="1" y="788"/>
                      <a:pt x="239" y="1038"/>
                      <a:pt x="525" y="1038"/>
                    </a:cubicBezTo>
                    <a:cubicBezTo>
                      <a:pt x="532" y="1038"/>
                      <a:pt x="539" y="1038"/>
                      <a:pt x="546" y="1038"/>
                    </a:cubicBezTo>
                    <a:cubicBezTo>
                      <a:pt x="811" y="1038"/>
                      <a:pt x="1037" y="827"/>
                      <a:pt x="1060" y="538"/>
                    </a:cubicBezTo>
                    <a:cubicBezTo>
                      <a:pt x="1072" y="252"/>
                      <a:pt x="834" y="2"/>
                      <a:pt x="549" y="2"/>
                    </a:cubicBezTo>
                    <a:cubicBezTo>
                      <a:pt x="535" y="1"/>
                      <a:pt x="522" y="0"/>
                      <a:pt x="509"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13" name="Google Shape;5013;p41"/>
              <p:cNvSpPr/>
              <p:nvPr/>
            </p:nvSpPr>
            <p:spPr>
              <a:xfrm>
                <a:off x="4346950" y="3786875"/>
                <a:ext cx="39325" cy="38750"/>
              </a:xfrm>
              <a:custGeom>
                <a:avLst/>
                <a:gdLst/>
                <a:ahLst/>
                <a:cxnLst/>
                <a:rect l="l" t="t" r="r" b="b"/>
                <a:pathLst>
                  <a:path w="1573" h="1550" extrusionOk="0">
                    <a:moveTo>
                      <a:pt x="779" y="1"/>
                    </a:moveTo>
                    <a:cubicBezTo>
                      <a:pt x="359" y="1"/>
                      <a:pt x="24" y="337"/>
                      <a:pt x="13" y="740"/>
                    </a:cubicBezTo>
                    <a:cubicBezTo>
                      <a:pt x="1" y="1169"/>
                      <a:pt x="322" y="1526"/>
                      <a:pt x="763" y="1550"/>
                    </a:cubicBezTo>
                    <a:cubicBezTo>
                      <a:pt x="770" y="1550"/>
                      <a:pt x="778" y="1550"/>
                      <a:pt x="785" y="1550"/>
                    </a:cubicBezTo>
                    <a:cubicBezTo>
                      <a:pt x="1204" y="1550"/>
                      <a:pt x="1549" y="1221"/>
                      <a:pt x="1561" y="799"/>
                    </a:cubicBezTo>
                    <a:cubicBezTo>
                      <a:pt x="1573" y="371"/>
                      <a:pt x="1251" y="14"/>
                      <a:pt x="822" y="2"/>
                    </a:cubicBezTo>
                    <a:cubicBezTo>
                      <a:pt x="808" y="1"/>
                      <a:pt x="794" y="1"/>
                      <a:pt x="779"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14" name="Google Shape;5014;p41"/>
              <p:cNvSpPr/>
              <p:nvPr/>
            </p:nvSpPr>
            <p:spPr>
              <a:xfrm>
                <a:off x="4019250" y="4010725"/>
                <a:ext cx="42575" cy="42625"/>
              </a:xfrm>
              <a:custGeom>
                <a:avLst/>
                <a:gdLst/>
                <a:ahLst/>
                <a:cxnLst/>
                <a:rect l="l" t="t" r="r" b="b"/>
                <a:pathLst>
                  <a:path w="1703" h="1705" extrusionOk="0">
                    <a:moveTo>
                      <a:pt x="871" y="1"/>
                    </a:moveTo>
                    <a:cubicBezTo>
                      <a:pt x="405" y="1"/>
                      <a:pt x="24" y="366"/>
                      <a:pt x="12" y="823"/>
                    </a:cubicBezTo>
                    <a:cubicBezTo>
                      <a:pt x="0" y="1299"/>
                      <a:pt x="369" y="1680"/>
                      <a:pt x="834" y="1704"/>
                    </a:cubicBezTo>
                    <a:cubicBezTo>
                      <a:pt x="842" y="1704"/>
                      <a:pt x="850" y="1704"/>
                      <a:pt x="858" y="1704"/>
                    </a:cubicBezTo>
                    <a:cubicBezTo>
                      <a:pt x="1264" y="1704"/>
                      <a:pt x="1609" y="1410"/>
                      <a:pt x="1691" y="1025"/>
                    </a:cubicBezTo>
                    <a:cubicBezTo>
                      <a:pt x="1703" y="989"/>
                      <a:pt x="1703" y="918"/>
                      <a:pt x="1703" y="882"/>
                    </a:cubicBezTo>
                    <a:cubicBezTo>
                      <a:pt x="1703" y="787"/>
                      <a:pt x="1691" y="704"/>
                      <a:pt x="1679" y="620"/>
                    </a:cubicBezTo>
                    <a:cubicBezTo>
                      <a:pt x="1584" y="275"/>
                      <a:pt x="1274" y="13"/>
                      <a:pt x="893" y="1"/>
                    </a:cubicBezTo>
                    <a:cubicBezTo>
                      <a:pt x="886" y="1"/>
                      <a:pt x="878" y="1"/>
                      <a:pt x="871"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15" name="Google Shape;5015;p41"/>
              <p:cNvSpPr/>
              <p:nvPr/>
            </p:nvSpPr>
            <p:spPr>
              <a:xfrm>
                <a:off x="3836175" y="3576150"/>
                <a:ext cx="21450" cy="20875"/>
              </a:xfrm>
              <a:custGeom>
                <a:avLst/>
                <a:gdLst/>
                <a:ahLst/>
                <a:cxnLst/>
                <a:rect l="l" t="t" r="r" b="b"/>
                <a:pathLst>
                  <a:path w="858" h="835" extrusionOk="0">
                    <a:moveTo>
                      <a:pt x="421" y="1"/>
                    </a:moveTo>
                    <a:cubicBezTo>
                      <a:pt x="204" y="1"/>
                      <a:pt x="24" y="186"/>
                      <a:pt x="13" y="406"/>
                    </a:cubicBezTo>
                    <a:cubicBezTo>
                      <a:pt x="1" y="632"/>
                      <a:pt x="191" y="823"/>
                      <a:pt x="417" y="835"/>
                    </a:cubicBezTo>
                    <a:cubicBezTo>
                      <a:pt x="656" y="835"/>
                      <a:pt x="834" y="656"/>
                      <a:pt x="846" y="430"/>
                    </a:cubicBezTo>
                    <a:cubicBezTo>
                      <a:pt x="858" y="215"/>
                      <a:pt x="668" y="13"/>
                      <a:pt x="441" y="1"/>
                    </a:cubicBezTo>
                    <a:cubicBezTo>
                      <a:pt x="435" y="1"/>
                      <a:pt x="428" y="1"/>
                      <a:pt x="421"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16" name="Google Shape;5016;p41"/>
              <p:cNvSpPr/>
              <p:nvPr/>
            </p:nvSpPr>
            <p:spPr>
              <a:xfrm>
                <a:off x="4250825" y="3564250"/>
                <a:ext cx="20850" cy="8675"/>
              </a:xfrm>
              <a:custGeom>
                <a:avLst/>
                <a:gdLst/>
                <a:ahLst/>
                <a:cxnLst/>
                <a:rect l="l" t="t" r="r" b="b"/>
                <a:pathLst>
                  <a:path w="834" h="347" extrusionOk="0">
                    <a:moveTo>
                      <a:pt x="0" y="1"/>
                    </a:moveTo>
                    <a:lnTo>
                      <a:pt x="0" y="1"/>
                    </a:lnTo>
                    <a:cubicBezTo>
                      <a:pt x="36" y="191"/>
                      <a:pt x="203" y="346"/>
                      <a:pt x="405" y="346"/>
                    </a:cubicBezTo>
                    <a:cubicBezTo>
                      <a:pt x="619" y="346"/>
                      <a:pt x="774" y="215"/>
                      <a:pt x="834" y="37"/>
                    </a:cubicBezTo>
                    <a:lnTo>
                      <a:pt x="0" y="1"/>
                    </a:ln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17" name="Google Shape;5017;p41"/>
              <p:cNvSpPr/>
              <p:nvPr/>
            </p:nvSpPr>
            <p:spPr>
              <a:xfrm>
                <a:off x="3785575" y="3782750"/>
                <a:ext cx="9850" cy="10125"/>
              </a:xfrm>
              <a:custGeom>
                <a:avLst/>
                <a:gdLst/>
                <a:ahLst/>
                <a:cxnLst/>
                <a:rect l="l" t="t" r="r" b="b"/>
                <a:pathLst>
                  <a:path w="394" h="405" extrusionOk="0">
                    <a:moveTo>
                      <a:pt x="203" y="0"/>
                    </a:moveTo>
                    <a:cubicBezTo>
                      <a:pt x="96" y="0"/>
                      <a:pt x="13" y="83"/>
                      <a:pt x="1" y="191"/>
                    </a:cubicBezTo>
                    <a:cubicBezTo>
                      <a:pt x="1" y="298"/>
                      <a:pt x="72" y="381"/>
                      <a:pt x="191" y="405"/>
                    </a:cubicBezTo>
                    <a:cubicBezTo>
                      <a:pt x="298" y="405"/>
                      <a:pt x="382" y="321"/>
                      <a:pt x="394" y="202"/>
                    </a:cubicBezTo>
                    <a:cubicBezTo>
                      <a:pt x="394" y="107"/>
                      <a:pt x="322" y="12"/>
                      <a:pt x="203"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18" name="Google Shape;5018;p41"/>
              <p:cNvSpPr/>
              <p:nvPr/>
            </p:nvSpPr>
            <p:spPr>
              <a:xfrm>
                <a:off x="3719200" y="3886900"/>
                <a:ext cx="18775" cy="18500"/>
              </a:xfrm>
              <a:custGeom>
                <a:avLst/>
                <a:gdLst/>
                <a:ahLst/>
                <a:cxnLst/>
                <a:rect l="l" t="t" r="r" b="b"/>
                <a:pathLst>
                  <a:path w="751" h="740" extrusionOk="0">
                    <a:moveTo>
                      <a:pt x="370" y="1"/>
                    </a:moveTo>
                    <a:cubicBezTo>
                      <a:pt x="167" y="1"/>
                      <a:pt x="1" y="152"/>
                      <a:pt x="1" y="358"/>
                    </a:cubicBezTo>
                    <a:cubicBezTo>
                      <a:pt x="1" y="561"/>
                      <a:pt x="155" y="727"/>
                      <a:pt x="358" y="739"/>
                    </a:cubicBezTo>
                    <a:cubicBezTo>
                      <a:pt x="572" y="739"/>
                      <a:pt x="727" y="596"/>
                      <a:pt x="751" y="382"/>
                    </a:cubicBezTo>
                    <a:cubicBezTo>
                      <a:pt x="751" y="180"/>
                      <a:pt x="596" y="13"/>
                      <a:pt x="394" y="1"/>
                    </a:cubicBezTo>
                    <a:cubicBezTo>
                      <a:pt x="386" y="1"/>
                      <a:pt x="378" y="1"/>
                      <a:pt x="370"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19" name="Google Shape;5019;p41"/>
              <p:cNvSpPr/>
              <p:nvPr/>
            </p:nvSpPr>
            <p:spPr>
              <a:xfrm>
                <a:off x="3545075" y="4052400"/>
                <a:ext cx="23250" cy="22375"/>
              </a:xfrm>
              <a:custGeom>
                <a:avLst/>
                <a:gdLst/>
                <a:ahLst/>
                <a:cxnLst/>
                <a:rect l="l" t="t" r="r" b="b"/>
                <a:pathLst>
                  <a:path w="930" h="895" extrusionOk="0">
                    <a:moveTo>
                      <a:pt x="454" y="1"/>
                    </a:moveTo>
                    <a:cubicBezTo>
                      <a:pt x="214" y="1"/>
                      <a:pt x="12" y="187"/>
                      <a:pt x="12" y="430"/>
                    </a:cubicBezTo>
                    <a:cubicBezTo>
                      <a:pt x="0" y="692"/>
                      <a:pt x="191" y="894"/>
                      <a:pt x="453" y="894"/>
                    </a:cubicBezTo>
                    <a:cubicBezTo>
                      <a:pt x="460" y="894"/>
                      <a:pt x="467" y="895"/>
                      <a:pt x="474" y="895"/>
                    </a:cubicBezTo>
                    <a:cubicBezTo>
                      <a:pt x="703" y="895"/>
                      <a:pt x="894" y="708"/>
                      <a:pt x="905" y="465"/>
                    </a:cubicBezTo>
                    <a:cubicBezTo>
                      <a:pt x="929" y="215"/>
                      <a:pt x="715" y="1"/>
                      <a:pt x="477" y="1"/>
                    </a:cubicBezTo>
                    <a:cubicBezTo>
                      <a:pt x="469" y="1"/>
                      <a:pt x="462" y="1"/>
                      <a:pt x="45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0" name="Google Shape;5020;p41"/>
              <p:cNvSpPr/>
              <p:nvPr/>
            </p:nvSpPr>
            <p:spPr>
              <a:xfrm>
                <a:off x="3587650" y="4000325"/>
                <a:ext cx="40200" cy="39625"/>
              </a:xfrm>
              <a:custGeom>
                <a:avLst/>
                <a:gdLst/>
                <a:ahLst/>
                <a:cxnLst/>
                <a:rect l="l" t="t" r="r" b="b"/>
                <a:pathLst>
                  <a:path w="1608" h="1585" extrusionOk="0">
                    <a:moveTo>
                      <a:pt x="833" y="0"/>
                    </a:moveTo>
                    <a:cubicBezTo>
                      <a:pt x="786" y="0"/>
                      <a:pt x="726" y="0"/>
                      <a:pt x="679" y="12"/>
                    </a:cubicBezTo>
                    <a:cubicBezTo>
                      <a:pt x="310" y="72"/>
                      <a:pt x="24" y="393"/>
                      <a:pt x="12" y="762"/>
                    </a:cubicBezTo>
                    <a:cubicBezTo>
                      <a:pt x="0" y="1108"/>
                      <a:pt x="214" y="1405"/>
                      <a:pt x="512" y="1524"/>
                    </a:cubicBezTo>
                    <a:cubicBezTo>
                      <a:pt x="595" y="1548"/>
                      <a:pt x="679" y="1560"/>
                      <a:pt x="774" y="1584"/>
                    </a:cubicBezTo>
                    <a:cubicBezTo>
                      <a:pt x="781" y="1584"/>
                      <a:pt x="788" y="1584"/>
                      <a:pt x="795" y="1584"/>
                    </a:cubicBezTo>
                    <a:cubicBezTo>
                      <a:pt x="1215" y="1584"/>
                      <a:pt x="1572" y="1243"/>
                      <a:pt x="1584" y="822"/>
                    </a:cubicBezTo>
                    <a:cubicBezTo>
                      <a:pt x="1607" y="393"/>
                      <a:pt x="1262" y="12"/>
                      <a:pt x="833"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1" name="Google Shape;5021;p41"/>
              <p:cNvSpPr/>
              <p:nvPr/>
            </p:nvSpPr>
            <p:spPr>
              <a:xfrm>
                <a:off x="3806725" y="4492650"/>
                <a:ext cx="24425" cy="23850"/>
              </a:xfrm>
              <a:custGeom>
                <a:avLst/>
                <a:gdLst/>
                <a:ahLst/>
                <a:cxnLst/>
                <a:rect l="l" t="t" r="r" b="b"/>
                <a:pathLst>
                  <a:path w="977" h="954" extrusionOk="0">
                    <a:moveTo>
                      <a:pt x="500" y="0"/>
                    </a:moveTo>
                    <a:cubicBezTo>
                      <a:pt x="238" y="0"/>
                      <a:pt x="12" y="203"/>
                      <a:pt x="12" y="465"/>
                    </a:cubicBezTo>
                    <a:cubicBezTo>
                      <a:pt x="0" y="715"/>
                      <a:pt x="202" y="941"/>
                      <a:pt x="476" y="953"/>
                    </a:cubicBezTo>
                    <a:cubicBezTo>
                      <a:pt x="483" y="953"/>
                      <a:pt x="490" y="953"/>
                      <a:pt x="497" y="953"/>
                    </a:cubicBezTo>
                    <a:cubicBezTo>
                      <a:pt x="739" y="953"/>
                      <a:pt x="953" y="755"/>
                      <a:pt x="964" y="489"/>
                    </a:cubicBezTo>
                    <a:cubicBezTo>
                      <a:pt x="976" y="238"/>
                      <a:pt x="774" y="12"/>
                      <a:pt x="500"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2" name="Google Shape;5022;p41"/>
              <p:cNvSpPr/>
              <p:nvPr/>
            </p:nvSpPr>
            <p:spPr>
              <a:xfrm>
                <a:off x="4083225" y="4417350"/>
                <a:ext cx="12250" cy="12525"/>
              </a:xfrm>
              <a:custGeom>
                <a:avLst/>
                <a:gdLst/>
                <a:ahLst/>
                <a:cxnLst/>
                <a:rect l="l" t="t" r="r" b="b"/>
                <a:pathLst>
                  <a:path w="490" h="501" extrusionOk="0">
                    <a:moveTo>
                      <a:pt x="251" y="0"/>
                    </a:moveTo>
                    <a:cubicBezTo>
                      <a:pt x="120" y="0"/>
                      <a:pt x="1" y="107"/>
                      <a:pt x="1" y="238"/>
                    </a:cubicBezTo>
                    <a:cubicBezTo>
                      <a:pt x="1" y="393"/>
                      <a:pt x="96" y="500"/>
                      <a:pt x="239" y="500"/>
                    </a:cubicBezTo>
                    <a:cubicBezTo>
                      <a:pt x="370" y="500"/>
                      <a:pt x="489" y="393"/>
                      <a:pt x="489" y="262"/>
                    </a:cubicBezTo>
                    <a:cubicBezTo>
                      <a:pt x="489" y="119"/>
                      <a:pt x="382" y="0"/>
                      <a:pt x="25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3" name="Google Shape;5023;p41"/>
              <p:cNvSpPr/>
              <p:nvPr/>
            </p:nvSpPr>
            <p:spPr>
              <a:xfrm>
                <a:off x="4895250" y="4638775"/>
                <a:ext cx="32750" cy="32500"/>
              </a:xfrm>
              <a:custGeom>
                <a:avLst/>
                <a:gdLst/>
                <a:ahLst/>
                <a:cxnLst/>
                <a:rect l="l" t="t" r="r" b="b"/>
                <a:pathLst>
                  <a:path w="1310" h="1300" extrusionOk="0">
                    <a:moveTo>
                      <a:pt x="658" y="1"/>
                    </a:moveTo>
                    <a:cubicBezTo>
                      <a:pt x="322" y="1"/>
                      <a:pt x="36" y="282"/>
                      <a:pt x="24" y="632"/>
                    </a:cubicBezTo>
                    <a:cubicBezTo>
                      <a:pt x="0" y="990"/>
                      <a:pt x="286" y="1287"/>
                      <a:pt x="643" y="1299"/>
                    </a:cubicBezTo>
                    <a:lnTo>
                      <a:pt x="726" y="1299"/>
                    </a:lnTo>
                    <a:cubicBezTo>
                      <a:pt x="1048" y="1263"/>
                      <a:pt x="1298" y="1001"/>
                      <a:pt x="1298" y="668"/>
                    </a:cubicBezTo>
                    <a:cubicBezTo>
                      <a:pt x="1310" y="347"/>
                      <a:pt x="1072" y="73"/>
                      <a:pt x="762" y="13"/>
                    </a:cubicBezTo>
                    <a:cubicBezTo>
                      <a:pt x="726" y="13"/>
                      <a:pt x="703" y="1"/>
                      <a:pt x="679" y="1"/>
                    </a:cubicBezTo>
                    <a:cubicBezTo>
                      <a:pt x="672" y="1"/>
                      <a:pt x="665" y="1"/>
                      <a:pt x="658"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4" name="Google Shape;5024;p41"/>
              <p:cNvSpPr/>
              <p:nvPr/>
            </p:nvSpPr>
            <p:spPr>
              <a:xfrm>
                <a:off x="4610100" y="4218425"/>
                <a:ext cx="27700" cy="26900"/>
              </a:xfrm>
              <a:custGeom>
                <a:avLst/>
                <a:gdLst/>
                <a:ahLst/>
                <a:cxnLst/>
                <a:rect l="l" t="t" r="r" b="b"/>
                <a:pathLst>
                  <a:path w="1108" h="1076" extrusionOk="0">
                    <a:moveTo>
                      <a:pt x="510" y="0"/>
                    </a:moveTo>
                    <a:cubicBezTo>
                      <a:pt x="231" y="0"/>
                      <a:pt x="23" y="226"/>
                      <a:pt x="12" y="504"/>
                    </a:cubicBezTo>
                    <a:cubicBezTo>
                      <a:pt x="0" y="801"/>
                      <a:pt x="226" y="1051"/>
                      <a:pt x="524" y="1075"/>
                    </a:cubicBezTo>
                    <a:cubicBezTo>
                      <a:pt x="531" y="1076"/>
                      <a:pt x="538" y="1076"/>
                      <a:pt x="545" y="1076"/>
                    </a:cubicBezTo>
                    <a:cubicBezTo>
                      <a:pt x="834" y="1076"/>
                      <a:pt x="1084" y="842"/>
                      <a:pt x="1095" y="551"/>
                    </a:cubicBezTo>
                    <a:cubicBezTo>
                      <a:pt x="1107" y="254"/>
                      <a:pt x="869" y="4"/>
                      <a:pt x="572" y="4"/>
                    </a:cubicBezTo>
                    <a:cubicBezTo>
                      <a:pt x="551" y="1"/>
                      <a:pt x="530" y="0"/>
                      <a:pt x="510"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5" name="Google Shape;5025;p41"/>
              <p:cNvSpPr/>
              <p:nvPr/>
            </p:nvSpPr>
            <p:spPr>
              <a:xfrm>
                <a:off x="4518700" y="3969375"/>
                <a:ext cx="15200" cy="15500"/>
              </a:xfrm>
              <a:custGeom>
                <a:avLst/>
                <a:gdLst/>
                <a:ahLst/>
                <a:cxnLst/>
                <a:rect l="l" t="t" r="r" b="b"/>
                <a:pathLst>
                  <a:path w="608" h="620" extrusionOk="0">
                    <a:moveTo>
                      <a:pt x="310" y="0"/>
                    </a:moveTo>
                    <a:cubicBezTo>
                      <a:pt x="156" y="0"/>
                      <a:pt x="1" y="143"/>
                      <a:pt x="1" y="298"/>
                    </a:cubicBezTo>
                    <a:cubicBezTo>
                      <a:pt x="1" y="465"/>
                      <a:pt x="120" y="619"/>
                      <a:pt x="298" y="619"/>
                    </a:cubicBezTo>
                    <a:cubicBezTo>
                      <a:pt x="465" y="619"/>
                      <a:pt x="608" y="500"/>
                      <a:pt x="608" y="322"/>
                    </a:cubicBezTo>
                    <a:cubicBezTo>
                      <a:pt x="608" y="155"/>
                      <a:pt x="501" y="0"/>
                      <a:pt x="310"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6" name="Google Shape;5026;p41"/>
              <p:cNvSpPr/>
              <p:nvPr/>
            </p:nvSpPr>
            <p:spPr>
              <a:xfrm>
                <a:off x="4804450" y="3940800"/>
                <a:ext cx="17300" cy="17275"/>
              </a:xfrm>
              <a:custGeom>
                <a:avLst/>
                <a:gdLst/>
                <a:ahLst/>
                <a:cxnLst/>
                <a:rect l="l" t="t" r="r" b="b"/>
                <a:pathLst>
                  <a:path w="692" h="691" extrusionOk="0">
                    <a:moveTo>
                      <a:pt x="358" y="0"/>
                    </a:moveTo>
                    <a:cubicBezTo>
                      <a:pt x="167" y="0"/>
                      <a:pt x="1" y="155"/>
                      <a:pt x="1" y="334"/>
                    </a:cubicBezTo>
                    <a:cubicBezTo>
                      <a:pt x="1" y="524"/>
                      <a:pt x="144" y="667"/>
                      <a:pt x="334" y="691"/>
                    </a:cubicBezTo>
                    <a:cubicBezTo>
                      <a:pt x="525" y="691"/>
                      <a:pt x="679" y="548"/>
                      <a:pt x="691" y="357"/>
                    </a:cubicBezTo>
                    <a:cubicBezTo>
                      <a:pt x="691" y="167"/>
                      <a:pt x="560" y="12"/>
                      <a:pt x="358"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7" name="Google Shape;5027;p41"/>
              <p:cNvSpPr/>
              <p:nvPr/>
            </p:nvSpPr>
            <p:spPr>
              <a:xfrm>
                <a:off x="4783625" y="3702975"/>
                <a:ext cx="16975" cy="16975"/>
              </a:xfrm>
              <a:custGeom>
                <a:avLst/>
                <a:gdLst/>
                <a:ahLst/>
                <a:cxnLst/>
                <a:rect l="l" t="t" r="r" b="b"/>
                <a:pathLst>
                  <a:path w="679" h="679" extrusionOk="0">
                    <a:moveTo>
                      <a:pt x="346" y="0"/>
                    </a:moveTo>
                    <a:cubicBezTo>
                      <a:pt x="167" y="0"/>
                      <a:pt x="0" y="143"/>
                      <a:pt x="0" y="334"/>
                    </a:cubicBezTo>
                    <a:cubicBezTo>
                      <a:pt x="0" y="512"/>
                      <a:pt x="143" y="679"/>
                      <a:pt x="334" y="679"/>
                    </a:cubicBezTo>
                    <a:cubicBezTo>
                      <a:pt x="512" y="679"/>
                      <a:pt x="655" y="524"/>
                      <a:pt x="679" y="345"/>
                    </a:cubicBezTo>
                    <a:cubicBezTo>
                      <a:pt x="679" y="167"/>
                      <a:pt x="536" y="0"/>
                      <a:pt x="346"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8" name="Google Shape;5028;p41"/>
              <p:cNvSpPr/>
              <p:nvPr/>
            </p:nvSpPr>
            <p:spPr>
              <a:xfrm>
                <a:off x="4833925" y="4344425"/>
                <a:ext cx="108975" cy="253025"/>
              </a:xfrm>
              <a:custGeom>
                <a:avLst/>
                <a:gdLst/>
                <a:ahLst/>
                <a:cxnLst/>
                <a:rect l="l" t="t" r="r" b="b"/>
                <a:pathLst>
                  <a:path w="4359" h="10121" extrusionOk="0">
                    <a:moveTo>
                      <a:pt x="2918" y="0"/>
                    </a:moveTo>
                    <a:cubicBezTo>
                      <a:pt x="2918" y="0"/>
                      <a:pt x="834" y="1226"/>
                      <a:pt x="417" y="4024"/>
                    </a:cubicBezTo>
                    <a:cubicBezTo>
                      <a:pt x="1" y="6822"/>
                      <a:pt x="1417" y="10120"/>
                      <a:pt x="1417" y="10120"/>
                    </a:cubicBezTo>
                    <a:cubicBezTo>
                      <a:pt x="1417" y="10120"/>
                      <a:pt x="2251" y="9132"/>
                      <a:pt x="3013" y="7727"/>
                    </a:cubicBezTo>
                    <a:cubicBezTo>
                      <a:pt x="2858" y="7644"/>
                      <a:pt x="2751" y="7465"/>
                      <a:pt x="2751" y="7263"/>
                    </a:cubicBezTo>
                    <a:cubicBezTo>
                      <a:pt x="2774" y="6996"/>
                      <a:pt x="3001" y="6762"/>
                      <a:pt x="3267" y="6762"/>
                    </a:cubicBezTo>
                    <a:cubicBezTo>
                      <a:pt x="3273" y="6762"/>
                      <a:pt x="3280" y="6763"/>
                      <a:pt x="3287" y="6763"/>
                    </a:cubicBezTo>
                    <a:cubicBezTo>
                      <a:pt x="3322" y="6763"/>
                      <a:pt x="3370" y="6775"/>
                      <a:pt x="3394" y="6787"/>
                    </a:cubicBezTo>
                    <a:cubicBezTo>
                      <a:pt x="3406" y="6783"/>
                      <a:pt x="3415" y="6781"/>
                      <a:pt x="3422" y="6781"/>
                    </a:cubicBezTo>
                    <a:cubicBezTo>
                      <a:pt x="3437" y="6781"/>
                      <a:pt x="3445" y="6787"/>
                      <a:pt x="3453" y="6787"/>
                    </a:cubicBezTo>
                    <a:cubicBezTo>
                      <a:pt x="3763" y="6096"/>
                      <a:pt x="4025" y="5334"/>
                      <a:pt x="4144" y="4572"/>
                    </a:cubicBezTo>
                    <a:cubicBezTo>
                      <a:pt x="4358" y="3060"/>
                      <a:pt x="3989" y="1846"/>
                      <a:pt x="3584" y="1048"/>
                    </a:cubicBezTo>
                    <a:cubicBezTo>
                      <a:pt x="3263" y="381"/>
                      <a:pt x="2918" y="0"/>
                      <a:pt x="2918"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9" name="Google Shape;5029;p41"/>
              <p:cNvSpPr/>
              <p:nvPr/>
            </p:nvSpPr>
            <p:spPr>
              <a:xfrm>
                <a:off x="6476700" y="4399175"/>
                <a:ext cx="108950" cy="252750"/>
              </a:xfrm>
              <a:custGeom>
                <a:avLst/>
                <a:gdLst/>
                <a:ahLst/>
                <a:cxnLst/>
                <a:rect l="l" t="t" r="r" b="b"/>
                <a:pathLst>
                  <a:path w="4358" h="10110" extrusionOk="0">
                    <a:moveTo>
                      <a:pt x="2917" y="1"/>
                    </a:moveTo>
                    <a:cubicBezTo>
                      <a:pt x="2917" y="1"/>
                      <a:pt x="834" y="1203"/>
                      <a:pt x="417" y="4001"/>
                    </a:cubicBezTo>
                    <a:cubicBezTo>
                      <a:pt x="0" y="6799"/>
                      <a:pt x="1417" y="10109"/>
                      <a:pt x="1417" y="10109"/>
                    </a:cubicBezTo>
                    <a:cubicBezTo>
                      <a:pt x="1417" y="10109"/>
                      <a:pt x="2250" y="9109"/>
                      <a:pt x="3000" y="7716"/>
                    </a:cubicBezTo>
                    <a:cubicBezTo>
                      <a:pt x="2858" y="7621"/>
                      <a:pt x="2750" y="7442"/>
                      <a:pt x="2750" y="7252"/>
                    </a:cubicBezTo>
                    <a:cubicBezTo>
                      <a:pt x="2762" y="6973"/>
                      <a:pt x="2989" y="6739"/>
                      <a:pt x="3266" y="6739"/>
                    </a:cubicBezTo>
                    <a:cubicBezTo>
                      <a:pt x="3273" y="6739"/>
                      <a:pt x="3279" y="6739"/>
                      <a:pt x="3286" y="6740"/>
                    </a:cubicBezTo>
                    <a:cubicBezTo>
                      <a:pt x="3322" y="6740"/>
                      <a:pt x="3358" y="6764"/>
                      <a:pt x="3393" y="6775"/>
                    </a:cubicBezTo>
                    <a:cubicBezTo>
                      <a:pt x="3405" y="6775"/>
                      <a:pt x="3441" y="6775"/>
                      <a:pt x="3453" y="6787"/>
                    </a:cubicBezTo>
                    <a:cubicBezTo>
                      <a:pt x="3762" y="6085"/>
                      <a:pt x="4013" y="5335"/>
                      <a:pt x="4132" y="4573"/>
                    </a:cubicBezTo>
                    <a:cubicBezTo>
                      <a:pt x="4358" y="3049"/>
                      <a:pt x="3989" y="1846"/>
                      <a:pt x="3584" y="1049"/>
                    </a:cubicBezTo>
                    <a:cubicBezTo>
                      <a:pt x="3262" y="370"/>
                      <a:pt x="2917" y="1"/>
                      <a:pt x="2917"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30" name="Google Shape;5030;p41"/>
              <p:cNvSpPr/>
              <p:nvPr/>
            </p:nvSpPr>
            <p:spPr>
              <a:xfrm>
                <a:off x="5865600" y="4458125"/>
                <a:ext cx="153325" cy="218800"/>
              </a:xfrm>
              <a:custGeom>
                <a:avLst/>
                <a:gdLst/>
                <a:ahLst/>
                <a:cxnLst/>
                <a:rect l="l" t="t" r="r" b="b"/>
                <a:pathLst>
                  <a:path w="6133" h="8752" extrusionOk="0">
                    <a:moveTo>
                      <a:pt x="822" y="0"/>
                    </a:moveTo>
                    <a:cubicBezTo>
                      <a:pt x="822" y="0"/>
                      <a:pt x="1" y="2262"/>
                      <a:pt x="1465" y="4679"/>
                    </a:cubicBezTo>
                    <a:cubicBezTo>
                      <a:pt x="2918" y="7096"/>
                      <a:pt x="6120" y="8751"/>
                      <a:pt x="6120" y="8751"/>
                    </a:cubicBezTo>
                    <a:cubicBezTo>
                      <a:pt x="6120" y="8751"/>
                      <a:pt x="6132" y="5156"/>
                      <a:pt x="4680" y="2739"/>
                    </a:cubicBezTo>
                    <a:cubicBezTo>
                      <a:pt x="3215" y="322"/>
                      <a:pt x="822" y="0"/>
                      <a:pt x="82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31" name="Google Shape;5031;p41"/>
              <p:cNvSpPr/>
              <p:nvPr/>
            </p:nvSpPr>
            <p:spPr>
              <a:xfrm>
                <a:off x="5370600" y="4104625"/>
                <a:ext cx="245000" cy="104350"/>
              </a:xfrm>
              <a:custGeom>
                <a:avLst/>
                <a:gdLst/>
                <a:ahLst/>
                <a:cxnLst/>
                <a:rect l="l" t="t" r="r" b="b"/>
                <a:pathLst>
                  <a:path w="9800" h="4174" extrusionOk="0">
                    <a:moveTo>
                      <a:pt x="6163" y="0"/>
                    </a:moveTo>
                    <a:cubicBezTo>
                      <a:pt x="5327" y="0"/>
                      <a:pt x="4445" y="85"/>
                      <a:pt x="3632" y="329"/>
                    </a:cubicBezTo>
                    <a:cubicBezTo>
                      <a:pt x="917" y="1115"/>
                      <a:pt x="0" y="3341"/>
                      <a:pt x="0" y="3341"/>
                    </a:cubicBezTo>
                    <a:cubicBezTo>
                      <a:pt x="0" y="3341"/>
                      <a:pt x="298" y="3556"/>
                      <a:pt x="810" y="3758"/>
                    </a:cubicBezTo>
                    <a:cubicBezTo>
                      <a:pt x="798" y="3794"/>
                      <a:pt x="798" y="3818"/>
                      <a:pt x="798" y="3853"/>
                    </a:cubicBezTo>
                    <a:cubicBezTo>
                      <a:pt x="798" y="3984"/>
                      <a:pt x="893" y="4091"/>
                      <a:pt x="1024" y="4091"/>
                    </a:cubicBezTo>
                    <a:cubicBezTo>
                      <a:pt x="1132" y="4091"/>
                      <a:pt x="1215" y="4020"/>
                      <a:pt x="1251" y="3913"/>
                    </a:cubicBezTo>
                    <a:cubicBezTo>
                      <a:pt x="1724" y="4055"/>
                      <a:pt x="2316" y="4174"/>
                      <a:pt x="2995" y="4174"/>
                    </a:cubicBezTo>
                    <a:cubicBezTo>
                      <a:pt x="3511" y="4174"/>
                      <a:pt x="4078" y="4105"/>
                      <a:pt x="4680" y="3925"/>
                    </a:cubicBezTo>
                    <a:cubicBezTo>
                      <a:pt x="7394" y="3127"/>
                      <a:pt x="9799" y="460"/>
                      <a:pt x="9799" y="460"/>
                    </a:cubicBezTo>
                    <a:cubicBezTo>
                      <a:pt x="9799" y="460"/>
                      <a:pt x="8106" y="0"/>
                      <a:pt x="6163"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32" name="Google Shape;5032;p41"/>
              <p:cNvSpPr/>
              <p:nvPr/>
            </p:nvSpPr>
            <p:spPr>
              <a:xfrm>
                <a:off x="5076525" y="3876200"/>
                <a:ext cx="117000" cy="251850"/>
              </a:xfrm>
              <a:custGeom>
                <a:avLst/>
                <a:gdLst/>
                <a:ahLst/>
                <a:cxnLst/>
                <a:rect l="l" t="t" r="r" b="b"/>
                <a:pathLst>
                  <a:path w="4680" h="10074" extrusionOk="0">
                    <a:moveTo>
                      <a:pt x="1596" y="1"/>
                    </a:moveTo>
                    <a:cubicBezTo>
                      <a:pt x="1596" y="1"/>
                      <a:pt x="0" y="1810"/>
                      <a:pt x="476" y="4596"/>
                    </a:cubicBezTo>
                    <a:cubicBezTo>
                      <a:pt x="953" y="7382"/>
                      <a:pt x="3334" y="10073"/>
                      <a:pt x="3334" y="10073"/>
                    </a:cubicBezTo>
                    <a:cubicBezTo>
                      <a:pt x="3334" y="10073"/>
                      <a:pt x="4679" y="6739"/>
                      <a:pt x="4179" y="3953"/>
                    </a:cubicBezTo>
                    <a:cubicBezTo>
                      <a:pt x="3703" y="1167"/>
                      <a:pt x="1596" y="1"/>
                      <a:pt x="1596"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33" name="Google Shape;5033;p41"/>
              <p:cNvSpPr/>
              <p:nvPr/>
            </p:nvSpPr>
            <p:spPr>
              <a:xfrm>
                <a:off x="6345725" y="3516625"/>
                <a:ext cx="134275" cy="238150"/>
              </a:xfrm>
              <a:custGeom>
                <a:avLst/>
                <a:gdLst/>
                <a:ahLst/>
                <a:cxnLst/>
                <a:rect l="l" t="t" r="r" b="b"/>
                <a:pathLst>
                  <a:path w="5371" h="9526" extrusionOk="0">
                    <a:moveTo>
                      <a:pt x="4179" y="1"/>
                    </a:moveTo>
                    <a:cubicBezTo>
                      <a:pt x="4179" y="1"/>
                      <a:pt x="1870" y="715"/>
                      <a:pt x="846" y="3346"/>
                    </a:cubicBezTo>
                    <a:cubicBezTo>
                      <a:pt x="679" y="3775"/>
                      <a:pt x="548" y="4239"/>
                      <a:pt x="465" y="4704"/>
                    </a:cubicBezTo>
                    <a:cubicBezTo>
                      <a:pt x="0" y="7049"/>
                      <a:pt x="429" y="9526"/>
                      <a:pt x="429" y="9526"/>
                    </a:cubicBezTo>
                    <a:cubicBezTo>
                      <a:pt x="429" y="9526"/>
                      <a:pt x="3227" y="7395"/>
                      <a:pt x="4299" y="4823"/>
                    </a:cubicBezTo>
                    <a:cubicBezTo>
                      <a:pt x="4310" y="4799"/>
                      <a:pt x="4334" y="4763"/>
                      <a:pt x="4346" y="4716"/>
                    </a:cubicBezTo>
                    <a:cubicBezTo>
                      <a:pt x="5370" y="2084"/>
                      <a:pt x="4179" y="1"/>
                      <a:pt x="4179"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34" name="Google Shape;5034;p41"/>
              <p:cNvSpPr/>
              <p:nvPr/>
            </p:nvSpPr>
            <p:spPr>
              <a:xfrm>
                <a:off x="5927525" y="3963750"/>
                <a:ext cx="241425" cy="108525"/>
              </a:xfrm>
              <a:custGeom>
                <a:avLst/>
                <a:gdLst/>
                <a:ahLst/>
                <a:cxnLst/>
                <a:rect l="l" t="t" r="r" b="b"/>
                <a:pathLst>
                  <a:path w="9657" h="4341" extrusionOk="0">
                    <a:moveTo>
                      <a:pt x="6288" y="522"/>
                    </a:moveTo>
                    <a:cubicBezTo>
                      <a:pt x="6295" y="522"/>
                      <a:pt x="6303" y="522"/>
                      <a:pt x="6310" y="523"/>
                    </a:cubicBezTo>
                    <a:cubicBezTo>
                      <a:pt x="6489" y="523"/>
                      <a:pt x="6620" y="678"/>
                      <a:pt x="6608" y="856"/>
                    </a:cubicBezTo>
                    <a:cubicBezTo>
                      <a:pt x="6608" y="1027"/>
                      <a:pt x="6466" y="1155"/>
                      <a:pt x="6297" y="1155"/>
                    </a:cubicBezTo>
                    <a:cubicBezTo>
                      <a:pt x="6290" y="1155"/>
                      <a:pt x="6282" y="1154"/>
                      <a:pt x="6275" y="1154"/>
                    </a:cubicBezTo>
                    <a:cubicBezTo>
                      <a:pt x="6096" y="1142"/>
                      <a:pt x="5965" y="987"/>
                      <a:pt x="5977" y="821"/>
                    </a:cubicBezTo>
                    <a:cubicBezTo>
                      <a:pt x="5977" y="649"/>
                      <a:pt x="6119" y="522"/>
                      <a:pt x="6288" y="522"/>
                    </a:cubicBezTo>
                    <a:close/>
                    <a:moveTo>
                      <a:pt x="6733" y="1867"/>
                    </a:moveTo>
                    <a:cubicBezTo>
                      <a:pt x="6739" y="1867"/>
                      <a:pt x="6745" y="1867"/>
                      <a:pt x="6751" y="1868"/>
                    </a:cubicBezTo>
                    <a:cubicBezTo>
                      <a:pt x="6834" y="1868"/>
                      <a:pt x="6894" y="1928"/>
                      <a:pt x="6870" y="1999"/>
                    </a:cubicBezTo>
                    <a:cubicBezTo>
                      <a:pt x="6870" y="2064"/>
                      <a:pt x="6820" y="2120"/>
                      <a:pt x="6757" y="2120"/>
                    </a:cubicBezTo>
                    <a:cubicBezTo>
                      <a:pt x="6751" y="2120"/>
                      <a:pt x="6745" y="2119"/>
                      <a:pt x="6739" y="2118"/>
                    </a:cubicBezTo>
                    <a:cubicBezTo>
                      <a:pt x="6668" y="2118"/>
                      <a:pt x="6620" y="2059"/>
                      <a:pt x="6620" y="1987"/>
                    </a:cubicBezTo>
                    <a:cubicBezTo>
                      <a:pt x="6620" y="1922"/>
                      <a:pt x="6670" y="1867"/>
                      <a:pt x="6733" y="1867"/>
                    </a:cubicBezTo>
                    <a:close/>
                    <a:moveTo>
                      <a:pt x="6907" y="1"/>
                    </a:moveTo>
                    <a:cubicBezTo>
                      <a:pt x="6314" y="1"/>
                      <a:pt x="5650" y="90"/>
                      <a:pt x="4941" y="332"/>
                    </a:cubicBezTo>
                    <a:cubicBezTo>
                      <a:pt x="2274" y="1261"/>
                      <a:pt x="0" y="4035"/>
                      <a:pt x="0" y="4035"/>
                    </a:cubicBezTo>
                    <a:cubicBezTo>
                      <a:pt x="0" y="4035"/>
                      <a:pt x="1385" y="4340"/>
                      <a:pt x="3077" y="4340"/>
                    </a:cubicBezTo>
                    <a:cubicBezTo>
                      <a:pt x="4078" y="4340"/>
                      <a:pt x="5187" y="4233"/>
                      <a:pt x="6179" y="3892"/>
                    </a:cubicBezTo>
                    <a:cubicBezTo>
                      <a:pt x="8858" y="2964"/>
                      <a:pt x="9656" y="690"/>
                      <a:pt x="9656" y="690"/>
                    </a:cubicBezTo>
                    <a:cubicBezTo>
                      <a:pt x="9656" y="690"/>
                      <a:pt x="8555" y="1"/>
                      <a:pt x="6907"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35" name="Google Shape;5035;p41"/>
              <p:cNvSpPr/>
              <p:nvPr/>
            </p:nvSpPr>
            <p:spPr>
              <a:xfrm>
                <a:off x="5966200" y="4365850"/>
                <a:ext cx="22950" cy="22950"/>
              </a:xfrm>
              <a:custGeom>
                <a:avLst/>
                <a:gdLst/>
                <a:ahLst/>
                <a:cxnLst/>
                <a:rect l="l" t="t" r="r" b="b"/>
                <a:pathLst>
                  <a:path w="918" h="918" extrusionOk="0">
                    <a:moveTo>
                      <a:pt x="489" y="0"/>
                    </a:moveTo>
                    <a:cubicBezTo>
                      <a:pt x="322" y="0"/>
                      <a:pt x="179" y="84"/>
                      <a:pt x="84" y="215"/>
                    </a:cubicBezTo>
                    <a:cubicBezTo>
                      <a:pt x="37" y="274"/>
                      <a:pt x="13" y="357"/>
                      <a:pt x="13" y="441"/>
                    </a:cubicBezTo>
                    <a:cubicBezTo>
                      <a:pt x="1" y="691"/>
                      <a:pt x="203" y="905"/>
                      <a:pt x="453" y="917"/>
                    </a:cubicBezTo>
                    <a:cubicBezTo>
                      <a:pt x="680" y="917"/>
                      <a:pt x="882" y="738"/>
                      <a:pt x="906" y="512"/>
                    </a:cubicBezTo>
                    <a:cubicBezTo>
                      <a:pt x="906" y="500"/>
                      <a:pt x="918" y="488"/>
                      <a:pt x="918" y="477"/>
                    </a:cubicBezTo>
                    <a:cubicBezTo>
                      <a:pt x="918" y="393"/>
                      <a:pt x="906" y="334"/>
                      <a:pt x="894" y="274"/>
                    </a:cubicBezTo>
                    <a:cubicBezTo>
                      <a:pt x="811" y="119"/>
                      <a:pt x="668" y="0"/>
                      <a:pt x="489"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36" name="Google Shape;5036;p41"/>
              <p:cNvSpPr/>
              <p:nvPr/>
            </p:nvSpPr>
            <p:spPr>
              <a:xfrm>
                <a:off x="5605750" y="3992875"/>
                <a:ext cx="26800" cy="26225"/>
              </a:xfrm>
              <a:custGeom>
                <a:avLst/>
                <a:gdLst/>
                <a:ahLst/>
                <a:cxnLst/>
                <a:rect l="l" t="t" r="r" b="b"/>
                <a:pathLst>
                  <a:path w="1072" h="1049" extrusionOk="0">
                    <a:moveTo>
                      <a:pt x="528" y="0"/>
                    </a:moveTo>
                    <a:cubicBezTo>
                      <a:pt x="250" y="0"/>
                      <a:pt x="12" y="234"/>
                      <a:pt x="12" y="513"/>
                    </a:cubicBezTo>
                    <a:cubicBezTo>
                      <a:pt x="0" y="787"/>
                      <a:pt x="239" y="1049"/>
                      <a:pt x="512" y="1049"/>
                    </a:cubicBezTo>
                    <a:cubicBezTo>
                      <a:pt x="519" y="1049"/>
                      <a:pt x="526" y="1049"/>
                      <a:pt x="533" y="1049"/>
                    </a:cubicBezTo>
                    <a:cubicBezTo>
                      <a:pt x="809" y="1049"/>
                      <a:pt x="1037" y="815"/>
                      <a:pt x="1048" y="537"/>
                    </a:cubicBezTo>
                    <a:cubicBezTo>
                      <a:pt x="1072" y="251"/>
                      <a:pt x="834" y="1"/>
                      <a:pt x="548" y="1"/>
                    </a:cubicBezTo>
                    <a:cubicBezTo>
                      <a:pt x="541" y="1"/>
                      <a:pt x="534" y="0"/>
                      <a:pt x="528"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37" name="Google Shape;5037;p41"/>
              <p:cNvSpPr/>
              <p:nvPr/>
            </p:nvSpPr>
            <p:spPr>
              <a:xfrm>
                <a:off x="5989125" y="3841075"/>
                <a:ext cx="39625" cy="38725"/>
              </a:xfrm>
              <a:custGeom>
                <a:avLst/>
                <a:gdLst/>
                <a:ahLst/>
                <a:cxnLst/>
                <a:rect l="l" t="t" r="r" b="b"/>
                <a:pathLst>
                  <a:path w="1585" h="1549" extrusionOk="0">
                    <a:moveTo>
                      <a:pt x="801" y="0"/>
                    </a:moveTo>
                    <a:cubicBezTo>
                      <a:pt x="382" y="0"/>
                      <a:pt x="36" y="341"/>
                      <a:pt x="24" y="751"/>
                    </a:cubicBezTo>
                    <a:cubicBezTo>
                      <a:pt x="1" y="1179"/>
                      <a:pt x="334" y="1537"/>
                      <a:pt x="763" y="1548"/>
                    </a:cubicBezTo>
                    <a:cubicBezTo>
                      <a:pt x="770" y="1549"/>
                      <a:pt x="778" y="1549"/>
                      <a:pt x="785" y="1549"/>
                    </a:cubicBezTo>
                    <a:cubicBezTo>
                      <a:pt x="1204" y="1549"/>
                      <a:pt x="1549" y="1220"/>
                      <a:pt x="1572" y="810"/>
                    </a:cubicBezTo>
                    <a:cubicBezTo>
                      <a:pt x="1584" y="370"/>
                      <a:pt x="1251" y="13"/>
                      <a:pt x="822" y="1"/>
                    </a:cubicBezTo>
                    <a:cubicBezTo>
                      <a:pt x="815" y="0"/>
                      <a:pt x="808" y="0"/>
                      <a:pt x="80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38" name="Google Shape;5038;p41"/>
              <p:cNvSpPr/>
              <p:nvPr/>
            </p:nvSpPr>
            <p:spPr>
              <a:xfrm>
                <a:off x="5661700" y="4064900"/>
                <a:ext cx="42900" cy="42625"/>
              </a:xfrm>
              <a:custGeom>
                <a:avLst/>
                <a:gdLst/>
                <a:ahLst/>
                <a:cxnLst/>
                <a:rect l="l" t="t" r="r" b="b"/>
                <a:pathLst>
                  <a:path w="1716" h="1705" extrusionOk="0">
                    <a:moveTo>
                      <a:pt x="852" y="0"/>
                    </a:moveTo>
                    <a:cubicBezTo>
                      <a:pt x="417" y="0"/>
                      <a:pt x="36" y="361"/>
                      <a:pt x="25" y="823"/>
                    </a:cubicBezTo>
                    <a:cubicBezTo>
                      <a:pt x="1" y="1299"/>
                      <a:pt x="382" y="1692"/>
                      <a:pt x="834" y="1704"/>
                    </a:cubicBezTo>
                    <a:cubicBezTo>
                      <a:pt x="842" y="1704"/>
                      <a:pt x="850" y="1704"/>
                      <a:pt x="858" y="1704"/>
                    </a:cubicBezTo>
                    <a:cubicBezTo>
                      <a:pt x="1265" y="1704"/>
                      <a:pt x="1610" y="1411"/>
                      <a:pt x="1703" y="1037"/>
                    </a:cubicBezTo>
                    <a:cubicBezTo>
                      <a:pt x="1715" y="989"/>
                      <a:pt x="1715" y="930"/>
                      <a:pt x="1715" y="882"/>
                    </a:cubicBezTo>
                    <a:cubicBezTo>
                      <a:pt x="1715" y="799"/>
                      <a:pt x="1703" y="704"/>
                      <a:pt x="1680" y="632"/>
                    </a:cubicBezTo>
                    <a:cubicBezTo>
                      <a:pt x="1596" y="275"/>
                      <a:pt x="1287" y="25"/>
                      <a:pt x="894" y="1"/>
                    </a:cubicBezTo>
                    <a:cubicBezTo>
                      <a:pt x="880" y="0"/>
                      <a:pt x="866" y="0"/>
                      <a:pt x="85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39" name="Google Shape;5039;p41"/>
              <p:cNvSpPr/>
              <p:nvPr/>
            </p:nvSpPr>
            <p:spPr>
              <a:xfrm>
                <a:off x="5478650" y="3630050"/>
                <a:ext cx="21750" cy="20900"/>
              </a:xfrm>
              <a:custGeom>
                <a:avLst/>
                <a:gdLst/>
                <a:ahLst/>
                <a:cxnLst/>
                <a:rect l="l" t="t" r="r" b="b"/>
                <a:pathLst>
                  <a:path w="870" h="836" extrusionOk="0">
                    <a:moveTo>
                      <a:pt x="453" y="0"/>
                    </a:moveTo>
                    <a:cubicBezTo>
                      <a:pt x="215" y="0"/>
                      <a:pt x="24" y="179"/>
                      <a:pt x="24" y="405"/>
                    </a:cubicBezTo>
                    <a:cubicBezTo>
                      <a:pt x="0" y="631"/>
                      <a:pt x="203" y="822"/>
                      <a:pt x="417" y="834"/>
                    </a:cubicBezTo>
                    <a:cubicBezTo>
                      <a:pt x="429" y="835"/>
                      <a:pt x="441" y="835"/>
                      <a:pt x="453" y="835"/>
                    </a:cubicBezTo>
                    <a:cubicBezTo>
                      <a:pt x="663" y="835"/>
                      <a:pt x="835" y="643"/>
                      <a:pt x="858" y="429"/>
                    </a:cubicBezTo>
                    <a:cubicBezTo>
                      <a:pt x="870" y="214"/>
                      <a:pt x="679" y="24"/>
                      <a:pt x="453"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40" name="Google Shape;5040;p41"/>
              <p:cNvSpPr/>
              <p:nvPr/>
            </p:nvSpPr>
            <p:spPr>
              <a:xfrm>
                <a:off x="5893275" y="3618725"/>
                <a:ext cx="20875" cy="8375"/>
              </a:xfrm>
              <a:custGeom>
                <a:avLst/>
                <a:gdLst/>
                <a:ahLst/>
                <a:cxnLst/>
                <a:rect l="l" t="t" r="r" b="b"/>
                <a:pathLst>
                  <a:path w="835" h="335" extrusionOk="0">
                    <a:moveTo>
                      <a:pt x="1" y="1"/>
                    </a:moveTo>
                    <a:lnTo>
                      <a:pt x="1" y="1"/>
                    </a:lnTo>
                    <a:cubicBezTo>
                      <a:pt x="48" y="191"/>
                      <a:pt x="203" y="322"/>
                      <a:pt x="406" y="334"/>
                    </a:cubicBezTo>
                    <a:cubicBezTo>
                      <a:pt x="608" y="334"/>
                      <a:pt x="775" y="203"/>
                      <a:pt x="834" y="24"/>
                    </a:cubicBezTo>
                    <a:lnTo>
                      <a:pt x="1" y="1"/>
                    </a:ln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41" name="Google Shape;5041;p41"/>
              <p:cNvSpPr/>
              <p:nvPr/>
            </p:nvSpPr>
            <p:spPr>
              <a:xfrm>
                <a:off x="5428050" y="3836900"/>
                <a:ext cx="10150" cy="10150"/>
              </a:xfrm>
              <a:custGeom>
                <a:avLst/>
                <a:gdLst/>
                <a:ahLst/>
                <a:cxnLst/>
                <a:rect l="l" t="t" r="r" b="b"/>
                <a:pathLst>
                  <a:path w="406" h="406" extrusionOk="0">
                    <a:moveTo>
                      <a:pt x="215" y="1"/>
                    </a:moveTo>
                    <a:cubicBezTo>
                      <a:pt x="108" y="1"/>
                      <a:pt x="24" y="84"/>
                      <a:pt x="0" y="203"/>
                    </a:cubicBezTo>
                    <a:cubicBezTo>
                      <a:pt x="0" y="299"/>
                      <a:pt x="84" y="394"/>
                      <a:pt x="191" y="406"/>
                    </a:cubicBezTo>
                    <a:cubicBezTo>
                      <a:pt x="298" y="406"/>
                      <a:pt x="393" y="322"/>
                      <a:pt x="405" y="215"/>
                    </a:cubicBezTo>
                    <a:cubicBezTo>
                      <a:pt x="405" y="108"/>
                      <a:pt x="334" y="25"/>
                      <a:pt x="215"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42" name="Google Shape;5042;p41"/>
              <p:cNvSpPr/>
              <p:nvPr/>
            </p:nvSpPr>
            <p:spPr>
              <a:xfrm>
                <a:off x="5361975" y="3941075"/>
                <a:ext cx="18475" cy="18800"/>
              </a:xfrm>
              <a:custGeom>
                <a:avLst/>
                <a:gdLst/>
                <a:ahLst/>
                <a:cxnLst/>
                <a:rect l="l" t="t" r="r" b="b"/>
                <a:pathLst>
                  <a:path w="739" h="752" extrusionOk="0">
                    <a:moveTo>
                      <a:pt x="361" y="1"/>
                    </a:moveTo>
                    <a:cubicBezTo>
                      <a:pt x="167" y="1"/>
                      <a:pt x="0" y="163"/>
                      <a:pt x="0" y="358"/>
                    </a:cubicBezTo>
                    <a:cubicBezTo>
                      <a:pt x="0" y="573"/>
                      <a:pt x="143" y="739"/>
                      <a:pt x="357" y="751"/>
                    </a:cubicBezTo>
                    <a:cubicBezTo>
                      <a:pt x="560" y="751"/>
                      <a:pt x="726" y="596"/>
                      <a:pt x="738" y="394"/>
                    </a:cubicBezTo>
                    <a:cubicBezTo>
                      <a:pt x="738" y="180"/>
                      <a:pt x="596" y="25"/>
                      <a:pt x="381" y="1"/>
                    </a:cubicBezTo>
                    <a:cubicBezTo>
                      <a:pt x="374" y="1"/>
                      <a:pt x="368" y="1"/>
                      <a:pt x="361"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43" name="Google Shape;5043;p41"/>
              <p:cNvSpPr/>
              <p:nvPr/>
            </p:nvSpPr>
            <p:spPr>
              <a:xfrm>
                <a:off x="5187850" y="4106825"/>
                <a:ext cx="22925" cy="22425"/>
              </a:xfrm>
              <a:custGeom>
                <a:avLst/>
                <a:gdLst/>
                <a:ahLst/>
                <a:cxnLst/>
                <a:rect l="l" t="t" r="r" b="b"/>
                <a:pathLst>
                  <a:path w="917" h="897" extrusionOk="0">
                    <a:moveTo>
                      <a:pt x="436" y="1"/>
                    </a:moveTo>
                    <a:cubicBezTo>
                      <a:pt x="204" y="1"/>
                      <a:pt x="12" y="195"/>
                      <a:pt x="12" y="432"/>
                    </a:cubicBezTo>
                    <a:cubicBezTo>
                      <a:pt x="0" y="682"/>
                      <a:pt x="191" y="896"/>
                      <a:pt x="441" y="896"/>
                    </a:cubicBezTo>
                    <a:cubicBezTo>
                      <a:pt x="448" y="896"/>
                      <a:pt x="456" y="896"/>
                      <a:pt x="464" y="896"/>
                    </a:cubicBezTo>
                    <a:cubicBezTo>
                      <a:pt x="714" y="896"/>
                      <a:pt x="905" y="709"/>
                      <a:pt x="905" y="455"/>
                    </a:cubicBezTo>
                    <a:cubicBezTo>
                      <a:pt x="917" y="205"/>
                      <a:pt x="726" y="3"/>
                      <a:pt x="476" y="3"/>
                    </a:cubicBezTo>
                    <a:cubicBezTo>
                      <a:pt x="463" y="2"/>
                      <a:pt x="450" y="1"/>
                      <a:pt x="436"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44" name="Google Shape;5044;p41"/>
              <p:cNvSpPr/>
              <p:nvPr/>
            </p:nvSpPr>
            <p:spPr>
              <a:xfrm>
                <a:off x="5230100" y="4054800"/>
                <a:ext cx="40225" cy="39325"/>
              </a:xfrm>
              <a:custGeom>
                <a:avLst/>
                <a:gdLst/>
                <a:ahLst/>
                <a:cxnLst/>
                <a:rect l="l" t="t" r="r" b="b"/>
                <a:pathLst>
                  <a:path w="1609" h="1573" extrusionOk="0">
                    <a:moveTo>
                      <a:pt x="834" y="0"/>
                    </a:moveTo>
                    <a:cubicBezTo>
                      <a:pt x="798" y="0"/>
                      <a:pt x="739" y="0"/>
                      <a:pt x="691" y="12"/>
                    </a:cubicBezTo>
                    <a:cubicBezTo>
                      <a:pt x="322" y="60"/>
                      <a:pt x="36" y="369"/>
                      <a:pt x="25" y="750"/>
                    </a:cubicBezTo>
                    <a:cubicBezTo>
                      <a:pt x="1" y="1096"/>
                      <a:pt x="227" y="1393"/>
                      <a:pt x="525" y="1512"/>
                    </a:cubicBezTo>
                    <a:cubicBezTo>
                      <a:pt x="596" y="1548"/>
                      <a:pt x="691" y="1560"/>
                      <a:pt x="775" y="1572"/>
                    </a:cubicBezTo>
                    <a:cubicBezTo>
                      <a:pt x="782" y="1572"/>
                      <a:pt x="789" y="1572"/>
                      <a:pt x="797" y="1572"/>
                    </a:cubicBezTo>
                    <a:cubicBezTo>
                      <a:pt x="1227" y="1572"/>
                      <a:pt x="1584" y="1231"/>
                      <a:pt x="1596" y="810"/>
                    </a:cubicBezTo>
                    <a:cubicBezTo>
                      <a:pt x="1608" y="381"/>
                      <a:pt x="1275" y="12"/>
                      <a:pt x="834"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45" name="Google Shape;5045;p41"/>
              <p:cNvSpPr/>
              <p:nvPr/>
            </p:nvSpPr>
            <p:spPr>
              <a:xfrm>
                <a:off x="5449475" y="4546825"/>
                <a:ext cx="24425" cy="23875"/>
              </a:xfrm>
              <a:custGeom>
                <a:avLst/>
                <a:gdLst/>
                <a:ahLst/>
                <a:cxnLst/>
                <a:rect l="l" t="t" r="r" b="b"/>
                <a:pathLst>
                  <a:path w="977" h="955" extrusionOk="0">
                    <a:moveTo>
                      <a:pt x="501" y="0"/>
                    </a:moveTo>
                    <a:cubicBezTo>
                      <a:pt x="239" y="0"/>
                      <a:pt x="13" y="215"/>
                      <a:pt x="13" y="465"/>
                    </a:cubicBezTo>
                    <a:cubicBezTo>
                      <a:pt x="1" y="715"/>
                      <a:pt x="203" y="941"/>
                      <a:pt x="477" y="953"/>
                    </a:cubicBezTo>
                    <a:cubicBezTo>
                      <a:pt x="490" y="954"/>
                      <a:pt x="502" y="955"/>
                      <a:pt x="515" y="955"/>
                    </a:cubicBezTo>
                    <a:cubicBezTo>
                      <a:pt x="749" y="955"/>
                      <a:pt x="954" y="749"/>
                      <a:pt x="965" y="500"/>
                    </a:cubicBezTo>
                    <a:cubicBezTo>
                      <a:pt x="977" y="238"/>
                      <a:pt x="775" y="12"/>
                      <a:pt x="50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46" name="Google Shape;5046;p41"/>
              <p:cNvSpPr/>
              <p:nvPr/>
            </p:nvSpPr>
            <p:spPr>
              <a:xfrm>
                <a:off x="5725400" y="4471800"/>
                <a:ext cx="12825" cy="12250"/>
              </a:xfrm>
              <a:custGeom>
                <a:avLst/>
                <a:gdLst/>
                <a:ahLst/>
                <a:cxnLst/>
                <a:rect l="l" t="t" r="r" b="b"/>
                <a:pathLst>
                  <a:path w="513" h="490" extrusionOk="0">
                    <a:moveTo>
                      <a:pt x="275" y="1"/>
                    </a:moveTo>
                    <a:cubicBezTo>
                      <a:pt x="132" y="1"/>
                      <a:pt x="13" y="108"/>
                      <a:pt x="13" y="239"/>
                    </a:cubicBezTo>
                    <a:cubicBezTo>
                      <a:pt x="1" y="370"/>
                      <a:pt x="120" y="489"/>
                      <a:pt x="251" y="489"/>
                    </a:cubicBezTo>
                    <a:cubicBezTo>
                      <a:pt x="394" y="489"/>
                      <a:pt x="513" y="382"/>
                      <a:pt x="513" y="251"/>
                    </a:cubicBezTo>
                    <a:cubicBezTo>
                      <a:pt x="513" y="120"/>
                      <a:pt x="406" y="1"/>
                      <a:pt x="275"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47" name="Google Shape;5047;p41"/>
              <p:cNvSpPr/>
              <p:nvPr/>
            </p:nvSpPr>
            <p:spPr>
              <a:xfrm>
                <a:off x="6252550" y="4272650"/>
                <a:ext cx="28000" cy="26850"/>
              </a:xfrm>
              <a:custGeom>
                <a:avLst/>
                <a:gdLst/>
                <a:ahLst/>
                <a:cxnLst/>
                <a:rect l="l" t="t" r="r" b="b"/>
                <a:pathLst>
                  <a:path w="1120" h="1074" extrusionOk="0">
                    <a:moveTo>
                      <a:pt x="542" y="0"/>
                    </a:moveTo>
                    <a:cubicBezTo>
                      <a:pt x="253" y="0"/>
                      <a:pt x="36" y="230"/>
                      <a:pt x="25" y="514"/>
                    </a:cubicBezTo>
                    <a:cubicBezTo>
                      <a:pt x="1" y="811"/>
                      <a:pt x="239" y="1061"/>
                      <a:pt x="536" y="1073"/>
                    </a:cubicBezTo>
                    <a:cubicBezTo>
                      <a:pt x="544" y="1073"/>
                      <a:pt x="551" y="1074"/>
                      <a:pt x="558" y="1074"/>
                    </a:cubicBezTo>
                    <a:cubicBezTo>
                      <a:pt x="847" y="1074"/>
                      <a:pt x="1096" y="840"/>
                      <a:pt x="1108" y="549"/>
                    </a:cubicBezTo>
                    <a:cubicBezTo>
                      <a:pt x="1120" y="252"/>
                      <a:pt x="882" y="2"/>
                      <a:pt x="584" y="2"/>
                    </a:cubicBezTo>
                    <a:cubicBezTo>
                      <a:pt x="570" y="1"/>
                      <a:pt x="556" y="0"/>
                      <a:pt x="54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48" name="Google Shape;5048;p41"/>
              <p:cNvSpPr/>
              <p:nvPr/>
            </p:nvSpPr>
            <p:spPr>
              <a:xfrm>
                <a:off x="6161475" y="4023550"/>
                <a:ext cx="15200" cy="15200"/>
              </a:xfrm>
              <a:custGeom>
                <a:avLst/>
                <a:gdLst/>
                <a:ahLst/>
                <a:cxnLst/>
                <a:rect l="l" t="t" r="r" b="b"/>
                <a:pathLst>
                  <a:path w="608" h="608" extrusionOk="0">
                    <a:moveTo>
                      <a:pt x="310" y="0"/>
                    </a:moveTo>
                    <a:cubicBezTo>
                      <a:pt x="131" y="0"/>
                      <a:pt x="0" y="131"/>
                      <a:pt x="0" y="298"/>
                    </a:cubicBezTo>
                    <a:cubicBezTo>
                      <a:pt x="0" y="453"/>
                      <a:pt x="119" y="607"/>
                      <a:pt x="298" y="607"/>
                    </a:cubicBezTo>
                    <a:cubicBezTo>
                      <a:pt x="477" y="607"/>
                      <a:pt x="608" y="488"/>
                      <a:pt x="608" y="310"/>
                    </a:cubicBezTo>
                    <a:cubicBezTo>
                      <a:pt x="608" y="143"/>
                      <a:pt x="489" y="0"/>
                      <a:pt x="310"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49" name="Google Shape;5049;p41"/>
              <p:cNvSpPr/>
              <p:nvPr/>
            </p:nvSpPr>
            <p:spPr>
              <a:xfrm>
                <a:off x="6447225" y="3995275"/>
                <a:ext cx="17275" cy="16975"/>
              </a:xfrm>
              <a:custGeom>
                <a:avLst/>
                <a:gdLst/>
                <a:ahLst/>
                <a:cxnLst/>
                <a:rect l="l" t="t" r="r" b="b"/>
                <a:pathLst>
                  <a:path w="691" h="679" extrusionOk="0">
                    <a:moveTo>
                      <a:pt x="358" y="0"/>
                    </a:moveTo>
                    <a:cubicBezTo>
                      <a:pt x="167" y="0"/>
                      <a:pt x="0" y="143"/>
                      <a:pt x="0" y="322"/>
                    </a:cubicBezTo>
                    <a:cubicBezTo>
                      <a:pt x="0" y="512"/>
                      <a:pt x="131" y="667"/>
                      <a:pt x="334" y="679"/>
                    </a:cubicBezTo>
                    <a:cubicBezTo>
                      <a:pt x="524" y="679"/>
                      <a:pt x="667" y="548"/>
                      <a:pt x="691" y="345"/>
                    </a:cubicBezTo>
                    <a:cubicBezTo>
                      <a:pt x="691" y="155"/>
                      <a:pt x="548" y="12"/>
                      <a:pt x="358"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0" name="Google Shape;5050;p41"/>
              <p:cNvSpPr/>
              <p:nvPr/>
            </p:nvSpPr>
            <p:spPr>
              <a:xfrm>
                <a:off x="6426375" y="3757150"/>
                <a:ext cx="16700" cy="16675"/>
              </a:xfrm>
              <a:custGeom>
                <a:avLst/>
                <a:gdLst/>
                <a:ahLst/>
                <a:cxnLst/>
                <a:rect l="l" t="t" r="r" b="b"/>
                <a:pathLst>
                  <a:path w="668" h="667" extrusionOk="0">
                    <a:moveTo>
                      <a:pt x="346" y="0"/>
                    </a:moveTo>
                    <a:cubicBezTo>
                      <a:pt x="156" y="0"/>
                      <a:pt x="13" y="143"/>
                      <a:pt x="1" y="322"/>
                    </a:cubicBezTo>
                    <a:cubicBezTo>
                      <a:pt x="1" y="500"/>
                      <a:pt x="132" y="667"/>
                      <a:pt x="334" y="667"/>
                    </a:cubicBezTo>
                    <a:cubicBezTo>
                      <a:pt x="513" y="667"/>
                      <a:pt x="668" y="536"/>
                      <a:pt x="668" y="333"/>
                    </a:cubicBezTo>
                    <a:cubicBezTo>
                      <a:pt x="668" y="155"/>
                      <a:pt x="537" y="0"/>
                      <a:pt x="346"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1" name="Google Shape;5051;p41"/>
              <p:cNvSpPr/>
              <p:nvPr/>
            </p:nvSpPr>
            <p:spPr>
              <a:xfrm>
                <a:off x="6719275" y="3930375"/>
                <a:ext cx="116700" cy="251850"/>
              </a:xfrm>
              <a:custGeom>
                <a:avLst/>
                <a:gdLst/>
                <a:ahLst/>
                <a:cxnLst/>
                <a:rect l="l" t="t" r="r" b="b"/>
                <a:pathLst>
                  <a:path w="4668" h="10074" extrusionOk="0">
                    <a:moveTo>
                      <a:pt x="1596" y="0"/>
                    </a:moveTo>
                    <a:cubicBezTo>
                      <a:pt x="1596" y="0"/>
                      <a:pt x="1" y="1822"/>
                      <a:pt x="477" y="4596"/>
                    </a:cubicBezTo>
                    <a:cubicBezTo>
                      <a:pt x="953" y="7382"/>
                      <a:pt x="3334" y="10073"/>
                      <a:pt x="3334" y="10073"/>
                    </a:cubicBezTo>
                    <a:cubicBezTo>
                      <a:pt x="3334" y="10073"/>
                      <a:pt x="4668" y="6739"/>
                      <a:pt x="4180" y="3965"/>
                    </a:cubicBezTo>
                    <a:cubicBezTo>
                      <a:pt x="3704" y="1179"/>
                      <a:pt x="1596" y="0"/>
                      <a:pt x="1596"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2" name="Google Shape;5052;p41"/>
              <p:cNvSpPr/>
              <p:nvPr/>
            </p:nvSpPr>
            <p:spPr>
              <a:xfrm>
                <a:off x="7004725" y="3995275"/>
                <a:ext cx="18775" cy="18475"/>
              </a:xfrm>
              <a:custGeom>
                <a:avLst/>
                <a:gdLst/>
                <a:ahLst/>
                <a:cxnLst/>
                <a:rect l="l" t="t" r="r" b="b"/>
                <a:pathLst>
                  <a:path w="751" h="739" extrusionOk="0">
                    <a:moveTo>
                      <a:pt x="382" y="0"/>
                    </a:moveTo>
                    <a:cubicBezTo>
                      <a:pt x="179" y="0"/>
                      <a:pt x="1" y="143"/>
                      <a:pt x="1" y="357"/>
                    </a:cubicBezTo>
                    <a:cubicBezTo>
                      <a:pt x="1" y="560"/>
                      <a:pt x="144" y="726"/>
                      <a:pt x="358" y="738"/>
                    </a:cubicBezTo>
                    <a:cubicBezTo>
                      <a:pt x="560" y="738"/>
                      <a:pt x="727" y="595"/>
                      <a:pt x="739" y="381"/>
                    </a:cubicBezTo>
                    <a:cubicBezTo>
                      <a:pt x="751" y="179"/>
                      <a:pt x="596" y="12"/>
                      <a:pt x="38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3" name="Google Shape;5053;p41"/>
              <p:cNvSpPr/>
              <p:nvPr/>
            </p:nvSpPr>
            <p:spPr>
              <a:xfrm>
                <a:off x="6830600" y="4161050"/>
                <a:ext cx="22950" cy="22350"/>
              </a:xfrm>
              <a:custGeom>
                <a:avLst/>
                <a:gdLst/>
                <a:ahLst/>
                <a:cxnLst/>
                <a:rect l="l" t="t" r="r" b="b"/>
                <a:pathLst>
                  <a:path w="918" h="894" extrusionOk="0">
                    <a:moveTo>
                      <a:pt x="454" y="0"/>
                    </a:moveTo>
                    <a:cubicBezTo>
                      <a:pt x="203" y="0"/>
                      <a:pt x="13" y="187"/>
                      <a:pt x="13" y="429"/>
                    </a:cubicBezTo>
                    <a:cubicBezTo>
                      <a:pt x="1" y="691"/>
                      <a:pt x="191" y="894"/>
                      <a:pt x="441" y="894"/>
                    </a:cubicBezTo>
                    <a:cubicBezTo>
                      <a:pt x="679" y="894"/>
                      <a:pt x="894" y="703"/>
                      <a:pt x="906" y="465"/>
                    </a:cubicBezTo>
                    <a:cubicBezTo>
                      <a:pt x="917" y="215"/>
                      <a:pt x="715" y="1"/>
                      <a:pt x="477" y="1"/>
                    </a:cubicBezTo>
                    <a:cubicBezTo>
                      <a:pt x="469" y="0"/>
                      <a:pt x="461" y="0"/>
                      <a:pt x="454"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4" name="Google Shape;5054;p41"/>
              <p:cNvSpPr/>
              <p:nvPr/>
            </p:nvSpPr>
            <p:spPr>
              <a:xfrm>
                <a:off x="6872575" y="4108675"/>
                <a:ext cx="40200" cy="39350"/>
              </a:xfrm>
              <a:custGeom>
                <a:avLst/>
                <a:gdLst/>
                <a:ahLst/>
                <a:cxnLst/>
                <a:rect l="l" t="t" r="r" b="b"/>
                <a:pathLst>
                  <a:path w="1608" h="1574" extrusionOk="0">
                    <a:moveTo>
                      <a:pt x="834" y="0"/>
                    </a:moveTo>
                    <a:cubicBezTo>
                      <a:pt x="786" y="12"/>
                      <a:pt x="727" y="12"/>
                      <a:pt x="679" y="12"/>
                    </a:cubicBezTo>
                    <a:cubicBezTo>
                      <a:pt x="310" y="72"/>
                      <a:pt x="24" y="381"/>
                      <a:pt x="12" y="762"/>
                    </a:cubicBezTo>
                    <a:cubicBezTo>
                      <a:pt x="0" y="1096"/>
                      <a:pt x="227" y="1393"/>
                      <a:pt x="524" y="1512"/>
                    </a:cubicBezTo>
                    <a:cubicBezTo>
                      <a:pt x="596" y="1548"/>
                      <a:pt x="679" y="1560"/>
                      <a:pt x="774" y="1572"/>
                    </a:cubicBezTo>
                    <a:cubicBezTo>
                      <a:pt x="788" y="1573"/>
                      <a:pt x="802" y="1573"/>
                      <a:pt x="816" y="1573"/>
                    </a:cubicBezTo>
                    <a:cubicBezTo>
                      <a:pt x="1227" y="1573"/>
                      <a:pt x="1573" y="1236"/>
                      <a:pt x="1596" y="822"/>
                    </a:cubicBezTo>
                    <a:cubicBezTo>
                      <a:pt x="1608" y="381"/>
                      <a:pt x="1262" y="12"/>
                      <a:pt x="834"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5" name="Google Shape;5055;p41"/>
              <p:cNvSpPr/>
              <p:nvPr/>
            </p:nvSpPr>
            <p:spPr>
              <a:xfrm>
                <a:off x="516125" y="4041400"/>
                <a:ext cx="625" cy="139925"/>
              </a:xfrm>
              <a:custGeom>
                <a:avLst/>
                <a:gdLst/>
                <a:ahLst/>
                <a:cxnLst/>
                <a:rect l="l" t="t" r="r" b="b"/>
                <a:pathLst>
                  <a:path w="25" h="5597" extrusionOk="0">
                    <a:moveTo>
                      <a:pt x="0" y="1"/>
                    </a:moveTo>
                    <a:lnTo>
                      <a:pt x="0" y="5596"/>
                    </a:lnTo>
                    <a:cubicBezTo>
                      <a:pt x="12" y="5561"/>
                      <a:pt x="12" y="5549"/>
                      <a:pt x="24" y="5537"/>
                    </a:cubicBezTo>
                    <a:lnTo>
                      <a:pt x="24" y="1"/>
                    </a:ln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6" name="Google Shape;5056;p41"/>
              <p:cNvSpPr/>
              <p:nvPr/>
            </p:nvSpPr>
            <p:spPr>
              <a:xfrm>
                <a:off x="516125" y="4431325"/>
                <a:ext cx="5075" cy="189050"/>
              </a:xfrm>
              <a:custGeom>
                <a:avLst/>
                <a:gdLst/>
                <a:ahLst/>
                <a:cxnLst/>
                <a:rect l="l" t="t" r="r" b="b"/>
                <a:pathLst>
                  <a:path w="203" h="7562" extrusionOk="0">
                    <a:moveTo>
                      <a:pt x="24" y="1"/>
                    </a:moveTo>
                    <a:cubicBezTo>
                      <a:pt x="12" y="1"/>
                      <a:pt x="12" y="13"/>
                      <a:pt x="0" y="24"/>
                    </a:cubicBezTo>
                    <a:lnTo>
                      <a:pt x="0" y="6442"/>
                    </a:lnTo>
                    <a:cubicBezTo>
                      <a:pt x="0" y="6823"/>
                      <a:pt x="72" y="7204"/>
                      <a:pt x="203" y="7561"/>
                    </a:cubicBezTo>
                    <a:cubicBezTo>
                      <a:pt x="84" y="7228"/>
                      <a:pt x="24" y="6882"/>
                      <a:pt x="24" y="6513"/>
                    </a:cubicBezTo>
                    <a:lnTo>
                      <a:pt x="24" y="1"/>
                    </a:ln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7" name="Google Shape;5057;p41"/>
              <p:cNvSpPr/>
              <p:nvPr/>
            </p:nvSpPr>
            <p:spPr>
              <a:xfrm>
                <a:off x="3926075" y="1212475"/>
                <a:ext cx="12825" cy="18525"/>
              </a:xfrm>
              <a:custGeom>
                <a:avLst/>
                <a:gdLst/>
                <a:ahLst/>
                <a:cxnLst/>
                <a:rect l="l" t="t" r="r" b="b"/>
                <a:pathLst>
                  <a:path w="513" h="741" extrusionOk="0">
                    <a:moveTo>
                      <a:pt x="417" y="1"/>
                    </a:moveTo>
                    <a:lnTo>
                      <a:pt x="0" y="739"/>
                    </a:lnTo>
                    <a:lnTo>
                      <a:pt x="36" y="739"/>
                    </a:lnTo>
                    <a:cubicBezTo>
                      <a:pt x="49" y="740"/>
                      <a:pt x="62" y="741"/>
                      <a:pt x="74" y="741"/>
                    </a:cubicBezTo>
                    <a:cubicBezTo>
                      <a:pt x="309" y="741"/>
                      <a:pt x="512" y="536"/>
                      <a:pt x="512" y="298"/>
                    </a:cubicBezTo>
                    <a:cubicBezTo>
                      <a:pt x="512" y="191"/>
                      <a:pt x="477" y="84"/>
                      <a:pt x="417"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8" name="Google Shape;5058;p41"/>
              <p:cNvSpPr/>
              <p:nvPr/>
            </p:nvSpPr>
            <p:spPr>
              <a:xfrm>
                <a:off x="516125" y="1989350"/>
                <a:ext cx="108675" cy="284900"/>
              </a:xfrm>
              <a:custGeom>
                <a:avLst/>
                <a:gdLst/>
                <a:ahLst/>
                <a:cxnLst/>
                <a:rect l="l" t="t" r="r" b="b"/>
                <a:pathLst>
                  <a:path w="4347" h="11396" extrusionOk="0">
                    <a:moveTo>
                      <a:pt x="1739" y="1704"/>
                    </a:moveTo>
                    <a:cubicBezTo>
                      <a:pt x="1846" y="1704"/>
                      <a:pt x="1929" y="1799"/>
                      <a:pt x="1929" y="1906"/>
                    </a:cubicBezTo>
                    <a:cubicBezTo>
                      <a:pt x="1917" y="2013"/>
                      <a:pt x="1834" y="2096"/>
                      <a:pt x="1727" y="2096"/>
                    </a:cubicBezTo>
                    <a:cubicBezTo>
                      <a:pt x="1620" y="2096"/>
                      <a:pt x="1536" y="2001"/>
                      <a:pt x="1536" y="1906"/>
                    </a:cubicBezTo>
                    <a:cubicBezTo>
                      <a:pt x="1536" y="1799"/>
                      <a:pt x="1620" y="1704"/>
                      <a:pt x="1739" y="1704"/>
                    </a:cubicBezTo>
                    <a:close/>
                    <a:moveTo>
                      <a:pt x="4346" y="1"/>
                    </a:moveTo>
                    <a:cubicBezTo>
                      <a:pt x="4346" y="1"/>
                      <a:pt x="4096" y="132"/>
                      <a:pt x="3703" y="322"/>
                    </a:cubicBezTo>
                    <a:lnTo>
                      <a:pt x="3525" y="418"/>
                    </a:lnTo>
                    <a:cubicBezTo>
                      <a:pt x="3215" y="561"/>
                      <a:pt x="2846" y="763"/>
                      <a:pt x="2417" y="1001"/>
                    </a:cubicBezTo>
                    <a:cubicBezTo>
                      <a:pt x="2382" y="1025"/>
                      <a:pt x="2334" y="1061"/>
                      <a:pt x="2275" y="1073"/>
                    </a:cubicBezTo>
                    <a:cubicBezTo>
                      <a:pt x="2191" y="1132"/>
                      <a:pt x="2084" y="1180"/>
                      <a:pt x="1977" y="1239"/>
                    </a:cubicBezTo>
                    <a:cubicBezTo>
                      <a:pt x="1917" y="1263"/>
                      <a:pt x="1870" y="1299"/>
                      <a:pt x="1822" y="1323"/>
                    </a:cubicBezTo>
                    <a:cubicBezTo>
                      <a:pt x="1274" y="1656"/>
                      <a:pt x="655" y="2037"/>
                      <a:pt x="24" y="2489"/>
                    </a:cubicBezTo>
                    <a:lnTo>
                      <a:pt x="24" y="2728"/>
                    </a:lnTo>
                    <a:cubicBezTo>
                      <a:pt x="12" y="2728"/>
                      <a:pt x="12" y="2739"/>
                      <a:pt x="0" y="2739"/>
                    </a:cubicBezTo>
                    <a:lnTo>
                      <a:pt x="0" y="11145"/>
                    </a:lnTo>
                    <a:lnTo>
                      <a:pt x="12" y="11133"/>
                    </a:lnTo>
                    <a:lnTo>
                      <a:pt x="24" y="11121"/>
                    </a:lnTo>
                    <a:lnTo>
                      <a:pt x="24" y="11395"/>
                    </a:lnTo>
                    <a:lnTo>
                      <a:pt x="155" y="11264"/>
                    </a:lnTo>
                    <a:cubicBezTo>
                      <a:pt x="512" y="10895"/>
                      <a:pt x="870" y="10478"/>
                      <a:pt x="1203" y="10002"/>
                    </a:cubicBezTo>
                    <a:cubicBezTo>
                      <a:pt x="3953" y="6085"/>
                      <a:pt x="4346" y="1"/>
                      <a:pt x="4346"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9" name="Google Shape;5059;p41"/>
              <p:cNvSpPr/>
              <p:nvPr/>
            </p:nvSpPr>
            <p:spPr>
              <a:xfrm>
                <a:off x="516725" y="1796775"/>
                <a:ext cx="199150" cy="129800"/>
              </a:xfrm>
              <a:custGeom>
                <a:avLst/>
                <a:gdLst/>
                <a:ahLst/>
                <a:cxnLst/>
                <a:rect l="l" t="t" r="r" b="b"/>
                <a:pathLst>
                  <a:path w="7966" h="5192" extrusionOk="0">
                    <a:moveTo>
                      <a:pt x="3977" y="1120"/>
                    </a:moveTo>
                    <a:cubicBezTo>
                      <a:pt x="4203" y="1144"/>
                      <a:pt x="4394" y="1322"/>
                      <a:pt x="4382" y="1548"/>
                    </a:cubicBezTo>
                    <a:cubicBezTo>
                      <a:pt x="4370" y="1768"/>
                      <a:pt x="4202" y="1954"/>
                      <a:pt x="3974" y="1954"/>
                    </a:cubicBezTo>
                    <a:cubicBezTo>
                      <a:pt x="3967" y="1954"/>
                      <a:pt x="3960" y="1954"/>
                      <a:pt x="3953" y="1953"/>
                    </a:cubicBezTo>
                    <a:cubicBezTo>
                      <a:pt x="3727" y="1941"/>
                      <a:pt x="3536" y="1763"/>
                      <a:pt x="3548" y="1525"/>
                    </a:cubicBezTo>
                    <a:cubicBezTo>
                      <a:pt x="3548" y="1298"/>
                      <a:pt x="3739" y="1120"/>
                      <a:pt x="3977" y="1120"/>
                    </a:cubicBezTo>
                    <a:close/>
                    <a:moveTo>
                      <a:pt x="381" y="1"/>
                    </a:moveTo>
                    <a:cubicBezTo>
                      <a:pt x="238" y="263"/>
                      <a:pt x="119" y="513"/>
                      <a:pt x="0" y="763"/>
                    </a:cubicBezTo>
                    <a:lnTo>
                      <a:pt x="0" y="1239"/>
                    </a:lnTo>
                    <a:lnTo>
                      <a:pt x="0" y="4977"/>
                    </a:lnTo>
                    <a:lnTo>
                      <a:pt x="0" y="5192"/>
                    </a:lnTo>
                    <a:cubicBezTo>
                      <a:pt x="2012" y="4466"/>
                      <a:pt x="5299" y="3049"/>
                      <a:pt x="7489" y="798"/>
                    </a:cubicBezTo>
                    <a:cubicBezTo>
                      <a:pt x="7668" y="620"/>
                      <a:pt x="7823" y="441"/>
                      <a:pt x="7966" y="263"/>
                    </a:cubicBezTo>
                    <a:lnTo>
                      <a:pt x="381" y="1"/>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0" name="Google Shape;5060;p41"/>
              <p:cNvSpPr/>
              <p:nvPr/>
            </p:nvSpPr>
            <p:spPr>
              <a:xfrm>
                <a:off x="526250" y="1628900"/>
                <a:ext cx="259575" cy="174450"/>
              </a:xfrm>
              <a:custGeom>
                <a:avLst/>
                <a:gdLst/>
                <a:ahLst/>
                <a:cxnLst/>
                <a:rect l="l" t="t" r="r" b="b"/>
                <a:pathLst>
                  <a:path w="10383" h="6978" extrusionOk="0">
                    <a:moveTo>
                      <a:pt x="9584" y="1"/>
                    </a:moveTo>
                    <a:cubicBezTo>
                      <a:pt x="8519" y="1"/>
                      <a:pt x="5268" y="251"/>
                      <a:pt x="2524" y="3072"/>
                    </a:cubicBezTo>
                    <a:cubicBezTo>
                      <a:pt x="1500" y="4132"/>
                      <a:pt x="667" y="5442"/>
                      <a:pt x="0" y="6728"/>
                    </a:cubicBezTo>
                    <a:lnTo>
                      <a:pt x="7585" y="6978"/>
                    </a:lnTo>
                    <a:cubicBezTo>
                      <a:pt x="10383" y="3668"/>
                      <a:pt x="9942" y="12"/>
                      <a:pt x="9942" y="12"/>
                    </a:cubicBezTo>
                    <a:cubicBezTo>
                      <a:pt x="9942" y="12"/>
                      <a:pt x="9814" y="1"/>
                      <a:pt x="9584"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1" name="Google Shape;5061;p41"/>
              <p:cNvSpPr/>
              <p:nvPr/>
            </p:nvSpPr>
            <p:spPr>
              <a:xfrm>
                <a:off x="6938650" y="2299825"/>
                <a:ext cx="108375" cy="262250"/>
              </a:xfrm>
              <a:custGeom>
                <a:avLst/>
                <a:gdLst/>
                <a:ahLst/>
                <a:cxnLst/>
                <a:rect l="l" t="t" r="r" b="b"/>
                <a:pathLst>
                  <a:path w="4335" h="10490" extrusionOk="0">
                    <a:moveTo>
                      <a:pt x="4334" y="0"/>
                    </a:moveTo>
                    <a:cubicBezTo>
                      <a:pt x="3870" y="393"/>
                      <a:pt x="3442" y="810"/>
                      <a:pt x="3025" y="1238"/>
                    </a:cubicBezTo>
                    <a:cubicBezTo>
                      <a:pt x="2918" y="1346"/>
                      <a:pt x="2822" y="1465"/>
                      <a:pt x="2727" y="1572"/>
                    </a:cubicBezTo>
                    <a:cubicBezTo>
                      <a:pt x="2680" y="1631"/>
                      <a:pt x="2620" y="1691"/>
                      <a:pt x="2584" y="1739"/>
                    </a:cubicBezTo>
                    <a:cubicBezTo>
                      <a:pt x="2537" y="1798"/>
                      <a:pt x="2489" y="1858"/>
                      <a:pt x="2429" y="1917"/>
                    </a:cubicBezTo>
                    <a:cubicBezTo>
                      <a:pt x="2239" y="2131"/>
                      <a:pt x="2060" y="2370"/>
                      <a:pt x="1894" y="2631"/>
                    </a:cubicBezTo>
                    <a:cubicBezTo>
                      <a:pt x="917" y="4036"/>
                      <a:pt x="417" y="5441"/>
                      <a:pt x="215" y="6680"/>
                    </a:cubicBezTo>
                    <a:cubicBezTo>
                      <a:pt x="263" y="6656"/>
                      <a:pt x="322" y="6656"/>
                      <a:pt x="358" y="6656"/>
                    </a:cubicBezTo>
                    <a:cubicBezTo>
                      <a:pt x="798" y="6680"/>
                      <a:pt x="1132" y="7049"/>
                      <a:pt x="1120" y="7477"/>
                    </a:cubicBezTo>
                    <a:cubicBezTo>
                      <a:pt x="1108" y="7899"/>
                      <a:pt x="763" y="8240"/>
                      <a:pt x="321" y="8240"/>
                    </a:cubicBezTo>
                    <a:cubicBezTo>
                      <a:pt x="313" y="8240"/>
                      <a:pt x="306" y="8239"/>
                      <a:pt x="298" y="8239"/>
                    </a:cubicBezTo>
                    <a:cubicBezTo>
                      <a:pt x="215" y="8239"/>
                      <a:pt x="120" y="8204"/>
                      <a:pt x="48" y="8180"/>
                    </a:cubicBezTo>
                    <a:lnTo>
                      <a:pt x="48" y="8180"/>
                    </a:lnTo>
                    <a:cubicBezTo>
                      <a:pt x="1" y="9561"/>
                      <a:pt x="274" y="10490"/>
                      <a:pt x="274" y="10490"/>
                    </a:cubicBezTo>
                    <a:cubicBezTo>
                      <a:pt x="274" y="10490"/>
                      <a:pt x="346" y="10490"/>
                      <a:pt x="477" y="10466"/>
                    </a:cubicBezTo>
                    <a:cubicBezTo>
                      <a:pt x="513" y="10466"/>
                      <a:pt x="560" y="10454"/>
                      <a:pt x="596" y="10454"/>
                    </a:cubicBezTo>
                    <a:cubicBezTo>
                      <a:pt x="620" y="10454"/>
                      <a:pt x="632" y="10454"/>
                      <a:pt x="644" y="10442"/>
                    </a:cubicBezTo>
                    <a:cubicBezTo>
                      <a:pt x="691" y="10442"/>
                      <a:pt x="739" y="10418"/>
                      <a:pt x="798" y="10406"/>
                    </a:cubicBezTo>
                    <a:cubicBezTo>
                      <a:pt x="1179" y="10335"/>
                      <a:pt x="1763" y="10204"/>
                      <a:pt x="2465" y="9930"/>
                    </a:cubicBezTo>
                    <a:cubicBezTo>
                      <a:pt x="2525" y="9906"/>
                      <a:pt x="2584" y="9882"/>
                      <a:pt x="2644" y="9859"/>
                    </a:cubicBezTo>
                    <a:cubicBezTo>
                      <a:pt x="2715" y="9835"/>
                      <a:pt x="2775" y="9799"/>
                      <a:pt x="2846" y="9763"/>
                    </a:cubicBezTo>
                    <a:cubicBezTo>
                      <a:pt x="2906" y="9739"/>
                      <a:pt x="2953" y="9728"/>
                      <a:pt x="3013" y="9692"/>
                    </a:cubicBezTo>
                    <a:cubicBezTo>
                      <a:pt x="3072" y="9668"/>
                      <a:pt x="3120" y="9644"/>
                      <a:pt x="3180" y="9620"/>
                    </a:cubicBezTo>
                    <a:cubicBezTo>
                      <a:pt x="3239" y="9585"/>
                      <a:pt x="3275" y="9573"/>
                      <a:pt x="3334" y="9549"/>
                    </a:cubicBezTo>
                    <a:cubicBezTo>
                      <a:pt x="3596" y="9406"/>
                      <a:pt x="3858" y="9275"/>
                      <a:pt x="4144" y="9097"/>
                    </a:cubicBezTo>
                    <a:cubicBezTo>
                      <a:pt x="4204" y="9073"/>
                      <a:pt x="4251" y="9025"/>
                      <a:pt x="4311" y="8989"/>
                    </a:cubicBezTo>
                    <a:cubicBezTo>
                      <a:pt x="4323" y="8989"/>
                      <a:pt x="4323" y="8977"/>
                      <a:pt x="4334" y="8977"/>
                    </a:cubicBezTo>
                    <a:lnTo>
                      <a:pt x="4334" y="0"/>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2" name="Google Shape;5062;p41"/>
              <p:cNvSpPr/>
              <p:nvPr/>
            </p:nvSpPr>
            <p:spPr>
              <a:xfrm>
                <a:off x="7043725" y="2140275"/>
                <a:ext cx="4200" cy="16400"/>
              </a:xfrm>
              <a:custGeom>
                <a:avLst/>
                <a:gdLst/>
                <a:ahLst/>
                <a:cxnLst/>
                <a:rect l="l" t="t" r="r" b="b"/>
                <a:pathLst>
                  <a:path w="168" h="656" extrusionOk="0">
                    <a:moveTo>
                      <a:pt x="167" y="0"/>
                    </a:moveTo>
                    <a:cubicBezTo>
                      <a:pt x="143" y="48"/>
                      <a:pt x="131" y="84"/>
                      <a:pt x="131" y="96"/>
                    </a:cubicBezTo>
                    <a:cubicBezTo>
                      <a:pt x="131" y="120"/>
                      <a:pt x="120" y="155"/>
                      <a:pt x="120" y="167"/>
                    </a:cubicBezTo>
                    <a:cubicBezTo>
                      <a:pt x="108" y="215"/>
                      <a:pt x="108" y="239"/>
                      <a:pt x="84" y="274"/>
                    </a:cubicBezTo>
                    <a:cubicBezTo>
                      <a:pt x="48" y="477"/>
                      <a:pt x="12" y="620"/>
                      <a:pt x="1" y="643"/>
                    </a:cubicBezTo>
                    <a:lnTo>
                      <a:pt x="1" y="655"/>
                    </a:lnTo>
                    <a:cubicBezTo>
                      <a:pt x="1" y="655"/>
                      <a:pt x="1" y="643"/>
                      <a:pt x="24" y="643"/>
                    </a:cubicBezTo>
                    <a:lnTo>
                      <a:pt x="72" y="643"/>
                    </a:lnTo>
                    <a:cubicBezTo>
                      <a:pt x="84" y="643"/>
                      <a:pt x="108" y="631"/>
                      <a:pt x="120" y="631"/>
                    </a:cubicBezTo>
                    <a:lnTo>
                      <a:pt x="167" y="631"/>
                    </a:lnTo>
                    <a:lnTo>
                      <a:pt x="167" y="0"/>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3" name="Google Shape;5063;p41"/>
              <p:cNvSpPr/>
              <p:nvPr/>
            </p:nvSpPr>
            <p:spPr>
              <a:xfrm>
                <a:off x="1150725" y="4511100"/>
                <a:ext cx="147075" cy="179225"/>
              </a:xfrm>
              <a:custGeom>
                <a:avLst/>
                <a:gdLst/>
                <a:ahLst/>
                <a:cxnLst/>
                <a:rect l="l" t="t" r="r" b="b"/>
                <a:pathLst>
                  <a:path w="5883" h="7169" extrusionOk="0">
                    <a:moveTo>
                      <a:pt x="1489" y="1"/>
                    </a:moveTo>
                    <a:cubicBezTo>
                      <a:pt x="1489" y="1"/>
                      <a:pt x="179" y="3430"/>
                      <a:pt x="1" y="7168"/>
                    </a:cubicBezTo>
                    <a:lnTo>
                      <a:pt x="5882" y="7168"/>
                    </a:lnTo>
                    <a:cubicBezTo>
                      <a:pt x="5263" y="5418"/>
                      <a:pt x="4323" y="3811"/>
                      <a:pt x="3453" y="2548"/>
                    </a:cubicBezTo>
                    <a:cubicBezTo>
                      <a:pt x="3251" y="2239"/>
                      <a:pt x="3037" y="1953"/>
                      <a:pt x="2846" y="1691"/>
                    </a:cubicBezTo>
                    <a:cubicBezTo>
                      <a:pt x="2787" y="1596"/>
                      <a:pt x="2715" y="1513"/>
                      <a:pt x="2656" y="1429"/>
                    </a:cubicBezTo>
                    <a:cubicBezTo>
                      <a:pt x="2596" y="1358"/>
                      <a:pt x="2537" y="1275"/>
                      <a:pt x="2477" y="1191"/>
                    </a:cubicBezTo>
                    <a:cubicBezTo>
                      <a:pt x="1894" y="453"/>
                      <a:pt x="1489" y="1"/>
                      <a:pt x="1489"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4" name="Google Shape;5064;p41"/>
              <p:cNvSpPr/>
              <p:nvPr/>
            </p:nvSpPr>
            <p:spPr>
              <a:xfrm>
                <a:off x="516425" y="3632725"/>
                <a:ext cx="53900" cy="208075"/>
              </a:xfrm>
              <a:custGeom>
                <a:avLst/>
                <a:gdLst/>
                <a:ahLst/>
                <a:cxnLst/>
                <a:rect l="l" t="t" r="r" b="b"/>
                <a:pathLst>
                  <a:path w="2156" h="8323" extrusionOk="0">
                    <a:moveTo>
                      <a:pt x="2155" y="0"/>
                    </a:moveTo>
                    <a:lnTo>
                      <a:pt x="2155" y="0"/>
                    </a:lnTo>
                    <a:cubicBezTo>
                      <a:pt x="2155" y="0"/>
                      <a:pt x="1715" y="191"/>
                      <a:pt x="1012" y="548"/>
                    </a:cubicBezTo>
                    <a:cubicBezTo>
                      <a:pt x="941" y="596"/>
                      <a:pt x="846" y="643"/>
                      <a:pt x="774" y="691"/>
                    </a:cubicBezTo>
                    <a:cubicBezTo>
                      <a:pt x="715" y="715"/>
                      <a:pt x="655" y="762"/>
                      <a:pt x="596" y="786"/>
                    </a:cubicBezTo>
                    <a:cubicBezTo>
                      <a:pt x="536" y="822"/>
                      <a:pt x="489" y="846"/>
                      <a:pt x="429" y="881"/>
                    </a:cubicBezTo>
                    <a:lnTo>
                      <a:pt x="36" y="1108"/>
                    </a:lnTo>
                    <a:lnTo>
                      <a:pt x="36" y="1322"/>
                    </a:lnTo>
                    <a:cubicBezTo>
                      <a:pt x="12" y="1322"/>
                      <a:pt x="12" y="1346"/>
                      <a:pt x="0" y="1346"/>
                    </a:cubicBezTo>
                    <a:lnTo>
                      <a:pt x="0" y="7918"/>
                    </a:lnTo>
                    <a:cubicBezTo>
                      <a:pt x="12" y="7906"/>
                      <a:pt x="12" y="7870"/>
                      <a:pt x="36" y="7858"/>
                    </a:cubicBezTo>
                    <a:lnTo>
                      <a:pt x="36" y="8323"/>
                    </a:lnTo>
                    <a:cubicBezTo>
                      <a:pt x="1858" y="4560"/>
                      <a:pt x="2155" y="0"/>
                      <a:pt x="2155"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5" name="Google Shape;5065;p41"/>
              <p:cNvSpPr/>
              <p:nvPr/>
            </p:nvSpPr>
            <p:spPr>
              <a:xfrm>
                <a:off x="607500" y="4450075"/>
                <a:ext cx="186950" cy="240525"/>
              </a:xfrm>
              <a:custGeom>
                <a:avLst/>
                <a:gdLst/>
                <a:ahLst/>
                <a:cxnLst/>
                <a:rect l="l" t="t" r="r" b="b"/>
                <a:pathLst>
                  <a:path w="7478" h="9621" extrusionOk="0">
                    <a:moveTo>
                      <a:pt x="1013" y="1"/>
                    </a:moveTo>
                    <a:cubicBezTo>
                      <a:pt x="1013" y="1"/>
                      <a:pt x="286" y="1251"/>
                      <a:pt x="60" y="3215"/>
                    </a:cubicBezTo>
                    <a:cubicBezTo>
                      <a:pt x="48" y="3311"/>
                      <a:pt x="48" y="3406"/>
                      <a:pt x="36" y="3513"/>
                    </a:cubicBezTo>
                    <a:cubicBezTo>
                      <a:pt x="24" y="3668"/>
                      <a:pt x="1" y="3823"/>
                      <a:pt x="1" y="3989"/>
                    </a:cubicBezTo>
                    <a:lnTo>
                      <a:pt x="1" y="4323"/>
                    </a:lnTo>
                    <a:lnTo>
                      <a:pt x="1" y="4656"/>
                    </a:lnTo>
                    <a:cubicBezTo>
                      <a:pt x="1" y="4823"/>
                      <a:pt x="24" y="5001"/>
                      <a:pt x="36" y="5180"/>
                    </a:cubicBezTo>
                    <a:cubicBezTo>
                      <a:pt x="36" y="5240"/>
                      <a:pt x="48" y="5299"/>
                      <a:pt x="48" y="5359"/>
                    </a:cubicBezTo>
                    <a:lnTo>
                      <a:pt x="96" y="5716"/>
                    </a:lnTo>
                    <a:cubicBezTo>
                      <a:pt x="108" y="5847"/>
                      <a:pt x="144" y="5966"/>
                      <a:pt x="155" y="6085"/>
                    </a:cubicBezTo>
                    <a:cubicBezTo>
                      <a:pt x="155" y="6168"/>
                      <a:pt x="167" y="6228"/>
                      <a:pt x="179" y="6287"/>
                    </a:cubicBezTo>
                    <a:cubicBezTo>
                      <a:pt x="203" y="6406"/>
                      <a:pt x="227" y="6537"/>
                      <a:pt x="263" y="6656"/>
                    </a:cubicBezTo>
                    <a:cubicBezTo>
                      <a:pt x="275" y="6787"/>
                      <a:pt x="322" y="6906"/>
                      <a:pt x="346" y="7037"/>
                    </a:cubicBezTo>
                    <a:cubicBezTo>
                      <a:pt x="394" y="7156"/>
                      <a:pt x="417" y="7299"/>
                      <a:pt x="465" y="7430"/>
                    </a:cubicBezTo>
                    <a:lnTo>
                      <a:pt x="596" y="7835"/>
                    </a:lnTo>
                    <a:cubicBezTo>
                      <a:pt x="632" y="7895"/>
                      <a:pt x="644" y="7954"/>
                      <a:pt x="679" y="8026"/>
                    </a:cubicBezTo>
                    <a:cubicBezTo>
                      <a:pt x="882" y="8561"/>
                      <a:pt x="1132" y="9097"/>
                      <a:pt x="1418" y="9621"/>
                    </a:cubicBezTo>
                    <a:lnTo>
                      <a:pt x="7478" y="9621"/>
                    </a:lnTo>
                    <a:cubicBezTo>
                      <a:pt x="7430" y="9204"/>
                      <a:pt x="7383" y="8776"/>
                      <a:pt x="7323" y="8347"/>
                    </a:cubicBezTo>
                    <a:lnTo>
                      <a:pt x="7144" y="7454"/>
                    </a:lnTo>
                    <a:cubicBezTo>
                      <a:pt x="7013" y="6883"/>
                      <a:pt x="6835" y="6299"/>
                      <a:pt x="6632" y="5728"/>
                    </a:cubicBezTo>
                    <a:cubicBezTo>
                      <a:pt x="4918" y="1251"/>
                      <a:pt x="1013" y="1"/>
                      <a:pt x="1013"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6" name="Google Shape;5066;p41"/>
              <p:cNvSpPr/>
              <p:nvPr/>
            </p:nvSpPr>
            <p:spPr>
              <a:xfrm>
                <a:off x="516125" y="3441025"/>
                <a:ext cx="145575" cy="106300"/>
              </a:xfrm>
              <a:custGeom>
                <a:avLst/>
                <a:gdLst/>
                <a:ahLst/>
                <a:cxnLst/>
                <a:rect l="l" t="t" r="r" b="b"/>
                <a:pathLst>
                  <a:path w="5823" h="4252" extrusionOk="0">
                    <a:moveTo>
                      <a:pt x="1812" y="1060"/>
                    </a:moveTo>
                    <a:cubicBezTo>
                      <a:pt x="1819" y="1060"/>
                      <a:pt x="1826" y="1060"/>
                      <a:pt x="1834" y="1060"/>
                    </a:cubicBezTo>
                    <a:cubicBezTo>
                      <a:pt x="2072" y="1060"/>
                      <a:pt x="2251" y="1251"/>
                      <a:pt x="2227" y="1489"/>
                    </a:cubicBezTo>
                    <a:cubicBezTo>
                      <a:pt x="2227" y="1720"/>
                      <a:pt x="2048" y="1894"/>
                      <a:pt x="1821" y="1894"/>
                    </a:cubicBezTo>
                    <a:cubicBezTo>
                      <a:pt x="1813" y="1894"/>
                      <a:pt x="1806" y="1894"/>
                      <a:pt x="1798" y="1894"/>
                    </a:cubicBezTo>
                    <a:cubicBezTo>
                      <a:pt x="1560" y="1894"/>
                      <a:pt x="1382" y="1703"/>
                      <a:pt x="1393" y="1465"/>
                    </a:cubicBezTo>
                    <a:cubicBezTo>
                      <a:pt x="1393" y="1235"/>
                      <a:pt x="1583" y="1060"/>
                      <a:pt x="1812" y="1060"/>
                    </a:cubicBezTo>
                    <a:close/>
                    <a:moveTo>
                      <a:pt x="0" y="1"/>
                    </a:moveTo>
                    <a:lnTo>
                      <a:pt x="0" y="4037"/>
                    </a:lnTo>
                    <a:cubicBezTo>
                      <a:pt x="12" y="4037"/>
                      <a:pt x="12" y="4025"/>
                      <a:pt x="24" y="4025"/>
                    </a:cubicBezTo>
                    <a:lnTo>
                      <a:pt x="24" y="4251"/>
                    </a:lnTo>
                    <a:cubicBezTo>
                      <a:pt x="572" y="3989"/>
                      <a:pt x="1143" y="3715"/>
                      <a:pt x="1727" y="3394"/>
                    </a:cubicBezTo>
                    <a:cubicBezTo>
                      <a:pt x="1846" y="3334"/>
                      <a:pt x="1965" y="3263"/>
                      <a:pt x="2084" y="3192"/>
                    </a:cubicBezTo>
                    <a:cubicBezTo>
                      <a:pt x="2227" y="3096"/>
                      <a:pt x="2394" y="3013"/>
                      <a:pt x="2548" y="2918"/>
                    </a:cubicBezTo>
                    <a:cubicBezTo>
                      <a:pt x="2644" y="2846"/>
                      <a:pt x="2763" y="2787"/>
                      <a:pt x="2870" y="2715"/>
                    </a:cubicBezTo>
                    <a:cubicBezTo>
                      <a:pt x="3156" y="2537"/>
                      <a:pt x="3418" y="2358"/>
                      <a:pt x="3679" y="2168"/>
                    </a:cubicBezTo>
                    <a:cubicBezTo>
                      <a:pt x="3775" y="2084"/>
                      <a:pt x="3882" y="2013"/>
                      <a:pt x="3977" y="1941"/>
                    </a:cubicBezTo>
                    <a:cubicBezTo>
                      <a:pt x="4096" y="1846"/>
                      <a:pt x="4215" y="1763"/>
                      <a:pt x="4334" y="1656"/>
                    </a:cubicBezTo>
                    <a:cubicBezTo>
                      <a:pt x="4453" y="1572"/>
                      <a:pt x="4572" y="1465"/>
                      <a:pt x="4668" y="1358"/>
                    </a:cubicBezTo>
                    <a:cubicBezTo>
                      <a:pt x="4775" y="1275"/>
                      <a:pt x="4894" y="1167"/>
                      <a:pt x="5001" y="1060"/>
                    </a:cubicBezTo>
                    <a:cubicBezTo>
                      <a:pt x="5120" y="953"/>
                      <a:pt x="5227" y="858"/>
                      <a:pt x="5323" y="739"/>
                    </a:cubicBezTo>
                    <a:cubicBezTo>
                      <a:pt x="5501" y="560"/>
                      <a:pt x="5668" y="382"/>
                      <a:pt x="5823" y="203"/>
                    </a:cubicBezTo>
                    <a:lnTo>
                      <a:pt x="0" y="1"/>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7" name="Google Shape;5067;p41"/>
              <p:cNvSpPr/>
              <p:nvPr/>
            </p:nvSpPr>
            <p:spPr>
              <a:xfrm>
                <a:off x="516125" y="3271375"/>
                <a:ext cx="215525" cy="174750"/>
              </a:xfrm>
              <a:custGeom>
                <a:avLst/>
                <a:gdLst/>
                <a:ahLst/>
                <a:cxnLst/>
                <a:rect l="l" t="t" r="r" b="b"/>
                <a:pathLst>
                  <a:path w="8621" h="6990" extrusionOk="0">
                    <a:moveTo>
                      <a:pt x="7813" y="0"/>
                    </a:moveTo>
                    <a:cubicBezTo>
                      <a:pt x="6749" y="0"/>
                      <a:pt x="3498" y="251"/>
                      <a:pt x="762" y="3084"/>
                    </a:cubicBezTo>
                    <a:cubicBezTo>
                      <a:pt x="501" y="3334"/>
                      <a:pt x="262" y="3620"/>
                      <a:pt x="24" y="3917"/>
                    </a:cubicBezTo>
                    <a:lnTo>
                      <a:pt x="24" y="4227"/>
                    </a:lnTo>
                    <a:cubicBezTo>
                      <a:pt x="12" y="4251"/>
                      <a:pt x="12" y="4263"/>
                      <a:pt x="0" y="4274"/>
                    </a:cubicBezTo>
                    <a:lnTo>
                      <a:pt x="0" y="6787"/>
                    </a:lnTo>
                    <a:lnTo>
                      <a:pt x="5823" y="6989"/>
                    </a:lnTo>
                    <a:cubicBezTo>
                      <a:pt x="8621" y="3667"/>
                      <a:pt x="8168" y="12"/>
                      <a:pt x="8168" y="12"/>
                    </a:cubicBezTo>
                    <a:cubicBezTo>
                      <a:pt x="8168" y="12"/>
                      <a:pt x="8041" y="0"/>
                      <a:pt x="7813"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8" name="Google Shape;5068;p41"/>
              <p:cNvSpPr/>
              <p:nvPr/>
            </p:nvSpPr>
            <p:spPr>
              <a:xfrm>
                <a:off x="1487675" y="4517950"/>
                <a:ext cx="142300" cy="168600"/>
              </a:xfrm>
              <a:custGeom>
                <a:avLst/>
                <a:gdLst/>
                <a:ahLst/>
                <a:cxnLst/>
                <a:rect l="l" t="t" r="r" b="b"/>
                <a:pathLst>
                  <a:path w="5692" h="6744" extrusionOk="0">
                    <a:moveTo>
                      <a:pt x="5692" y="0"/>
                    </a:moveTo>
                    <a:cubicBezTo>
                      <a:pt x="2298" y="2608"/>
                      <a:pt x="0" y="6739"/>
                      <a:pt x="0" y="6739"/>
                    </a:cubicBezTo>
                    <a:cubicBezTo>
                      <a:pt x="0" y="6739"/>
                      <a:pt x="131" y="6744"/>
                      <a:pt x="367" y="6744"/>
                    </a:cubicBezTo>
                    <a:cubicBezTo>
                      <a:pt x="1175" y="6744"/>
                      <a:pt x="3222" y="6694"/>
                      <a:pt x="5489" y="6251"/>
                    </a:cubicBezTo>
                    <a:lnTo>
                      <a:pt x="5632" y="1786"/>
                    </a:lnTo>
                    <a:cubicBezTo>
                      <a:pt x="5616" y="1786"/>
                      <a:pt x="5595" y="1792"/>
                      <a:pt x="5576" y="1792"/>
                    </a:cubicBezTo>
                    <a:cubicBezTo>
                      <a:pt x="5566" y="1792"/>
                      <a:pt x="5557" y="1790"/>
                      <a:pt x="5549" y="1786"/>
                    </a:cubicBezTo>
                    <a:cubicBezTo>
                      <a:pt x="5192" y="1774"/>
                      <a:pt x="4906" y="1477"/>
                      <a:pt x="4918" y="1120"/>
                    </a:cubicBezTo>
                    <a:cubicBezTo>
                      <a:pt x="4941" y="770"/>
                      <a:pt x="5227" y="488"/>
                      <a:pt x="5575" y="488"/>
                    </a:cubicBezTo>
                    <a:cubicBezTo>
                      <a:pt x="5582" y="488"/>
                      <a:pt x="5589" y="488"/>
                      <a:pt x="5596" y="489"/>
                    </a:cubicBezTo>
                    <a:cubicBezTo>
                      <a:pt x="5620" y="489"/>
                      <a:pt x="5644" y="489"/>
                      <a:pt x="5680" y="500"/>
                    </a:cubicBezTo>
                    <a:lnTo>
                      <a:pt x="5692" y="0"/>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9" name="Google Shape;5069;p41"/>
              <p:cNvSpPr/>
              <p:nvPr/>
            </p:nvSpPr>
            <p:spPr>
              <a:xfrm>
                <a:off x="1624900" y="4461475"/>
                <a:ext cx="239925" cy="213350"/>
              </a:xfrm>
              <a:custGeom>
                <a:avLst/>
                <a:gdLst/>
                <a:ahLst/>
                <a:cxnLst/>
                <a:rect l="l" t="t" r="r" b="b"/>
                <a:pathLst>
                  <a:path w="9597" h="8534" extrusionOk="0">
                    <a:moveTo>
                      <a:pt x="6607" y="1"/>
                    </a:moveTo>
                    <a:cubicBezTo>
                      <a:pt x="5207" y="1"/>
                      <a:pt x="3448" y="290"/>
                      <a:pt x="1619" y="1319"/>
                    </a:cubicBezTo>
                    <a:cubicBezTo>
                      <a:pt x="1131" y="1605"/>
                      <a:pt x="655" y="1914"/>
                      <a:pt x="191" y="2271"/>
                    </a:cubicBezTo>
                    <a:lnTo>
                      <a:pt x="179" y="2783"/>
                    </a:lnTo>
                    <a:cubicBezTo>
                      <a:pt x="488" y="2843"/>
                      <a:pt x="715" y="3105"/>
                      <a:pt x="715" y="3438"/>
                    </a:cubicBezTo>
                    <a:cubicBezTo>
                      <a:pt x="691" y="3760"/>
                      <a:pt x="453" y="4010"/>
                      <a:pt x="143" y="4057"/>
                    </a:cubicBezTo>
                    <a:lnTo>
                      <a:pt x="0" y="8534"/>
                    </a:lnTo>
                    <a:cubicBezTo>
                      <a:pt x="1596" y="8212"/>
                      <a:pt x="3298" y="7701"/>
                      <a:pt x="4763" y="6867"/>
                    </a:cubicBezTo>
                    <a:cubicBezTo>
                      <a:pt x="8930" y="4510"/>
                      <a:pt x="9597" y="473"/>
                      <a:pt x="9597" y="473"/>
                    </a:cubicBezTo>
                    <a:cubicBezTo>
                      <a:pt x="9597" y="473"/>
                      <a:pt x="8397" y="1"/>
                      <a:pt x="6607"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70" name="Google Shape;5070;p41"/>
              <p:cNvSpPr/>
              <p:nvPr/>
            </p:nvSpPr>
            <p:spPr>
              <a:xfrm>
                <a:off x="2799450" y="4565875"/>
                <a:ext cx="117300" cy="124725"/>
              </a:xfrm>
              <a:custGeom>
                <a:avLst/>
                <a:gdLst/>
                <a:ahLst/>
                <a:cxnLst/>
                <a:rect l="l" t="t" r="r" b="b"/>
                <a:pathLst>
                  <a:path w="4692" h="4989" extrusionOk="0">
                    <a:moveTo>
                      <a:pt x="1262" y="0"/>
                    </a:moveTo>
                    <a:cubicBezTo>
                      <a:pt x="1262" y="0"/>
                      <a:pt x="429" y="2191"/>
                      <a:pt x="0" y="4989"/>
                    </a:cubicBezTo>
                    <a:lnTo>
                      <a:pt x="4691" y="4989"/>
                    </a:lnTo>
                    <a:cubicBezTo>
                      <a:pt x="3203" y="2120"/>
                      <a:pt x="1262" y="0"/>
                      <a:pt x="1262"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71" name="Google Shape;5071;p41"/>
              <p:cNvSpPr/>
              <p:nvPr/>
            </p:nvSpPr>
            <p:spPr>
              <a:xfrm>
                <a:off x="2228250" y="4504550"/>
                <a:ext cx="200350" cy="186050"/>
              </a:xfrm>
              <a:custGeom>
                <a:avLst/>
                <a:gdLst/>
                <a:ahLst/>
                <a:cxnLst/>
                <a:rect l="l" t="t" r="r" b="b"/>
                <a:pathLst>
                  <a:path w="8014" h="7442" extrusionOk="0">
                    <a:moveTo>
                      <a:pt x="1881" y="1"/>
                    </a:moveTo>
                    <a:cubicBezTo>
                      <a:pt x="1881" y="1"/>
                      <a:pt x="0" y="3239"/>
                      <a:pt x="1346" y="7442"/>
                    </a:cubicBezTo>
                    <a:lnTo>
                      <a:pt x="8013" y="7442"/>
                    </a:lnTo>
                    <a:cubicBezTo>
                      <a:pt x="7870" y="6847"/>
                      <a:pt x="7715" y="6275"/>
                      <a:pt x="7489" y="5727"/>
                    </a:cubicBezTo>
                    <a:cubicBezTo>
                      <a:pt x="5775" y="1251"/>
                      <a:pt x="1881" y="1"/>
                      <a:pt x="1881"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72" name="Google Shape;5072;p41"/>
              <p:cNvSpPr/>
              <p:nvPr/>
            </p:nvSpPr>
            <p:spPr>
              <a:xfrm>
                <a:off x="3161400" y="4572425"/>
                <a:ext cx="111350" cy="119975"/>
              </a:xfrm>
              <a:custGeom>
                <a:avLst/>
                <a:gdLst/>
                <a:ahLst/>
                <a:cxnLst/>
                <a:rect l="l" t="t" r="r" b="b"/>
                <a:pathLst>
                  <a:path w="4454" h="4799" extrusionOk="0">
                    <a:moveTo>
                      <a:pt x="4453" y="0"/>
                    </a:moveTo>
                    <a:cubicBezTo>
                      <a:pt x="3501" y="738"/>
                      <a:pt x="2643" y="1584"/>
                      <a:pt x="1893" y="2417"/>
                    </a:cubicBezTo>
                    <a:cubicBezTo>
                      <a:pt x="1179" y="3215"/>
                      <a:pt x="560" y="4025"/>
                      <a:pt x="60" y="4727"/>
                    </a:cubicBezTo>
                    <a:cubicBezTo>
                      <a:pt x="36" y="4751"/>
                      <a:pt x="24" y="4763"/>
                      <a:pt x="0" y="4798"/>
                    </a:cubicBezTo>
                    <a:lnTo>
                      <a:pt x="4287" y="4798"/>
                    </a:lnTo>
                    <a:lnTo>
                      <a:pt x="4287" y="4727"/>
                    </a:lnTo>
                    <a:lnTo>
                      <a:pt x="4382" y="1774"/>
                    </a:lnTo>
                    <a:lnTo>
                      <a:pt x="4287" y="1774"/>
                    </a:lnTo>
                    <a:cubicBezTo>
                      <a:pt x="3929" y="1762"/>
                      <a:pt x="3656" y="1465"/>
                      <a:pt x="3667" y="1107"/>
                    </a:cubicBezTo>
                    <a:cubicBezTo>
                      <a:pt x="3679" y="769"/>
                      <a:pt x="3965" y="500"/>
                      <a:pt x="4323" y="500"/>
                    </a:cubicBezTo>
                    <a:cubicBezTo>
                      <a:pt x="4331" y="500"/>
                      <a:pt x="4338" y="500"/>
                      <a:pt x="4346" y="500"/>
                    </a:cubicBezTo>
                    <a:cubicBezTo>
                      <a:pt x="4382" y="500"/>
                      <a:pt x="4406" y="512"/>
                      <a:pt x="4441" y="512"/>
                    </a:cubicBezTo>
                    <a:lnTo>
                      <a:pt x="4453" y="0"/>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73" name="Google Shape;5073;p41"/>
              <p:cNvSpPr/>
              <p:nvPr/>
            </p:nvSpPr>
            <p:spPr>
              <a:xfrm>
                <a:off x="3268550" y="4515350"/>
                <a:ext cx="239050" cy="176750"/>
              </a:xfrm>
              <a:custGeom>
                <a:avLst/>
                <a:gdLst/>
                <a:ahLst/>
                <a:cxnLst/>
                <a:rect l="l" t="t" r="r" b="b"/>
                <a:pathLst>
                  <a:path w="9562" h="7070" extrusionOk="0">
                    <a:moveTo>
                      <a:pt x="6569" y="1"/>
                    </a:moveTo>
                    <a:cubicBezTo>
                      <a:pt x="5168" y="1"/>
                      <a:pt x="3406" y="290"/>
                      <a:pt x="1572" y="1319"/>
                    </a:cubicBezTo>
                    <a:cubicBezTo>
                      <a:pt x="1072" y="1605"/>
                      <a:pt x="596" y="1938"/>
                      <a:pt x="143" y="2271"/>
                    </a:cubicBezTo>
                    <a:lnTo>
                      <a:pt x="120" y="2783"/>
                    </a:lnTo>
                    <a:cubicBezTo>
                      <a:pt x="441" y="2843"/>
                      <a:pt x="679" y="3105"/>
                      <a:pt x="655" y="3438"/>
                    </a:cubicBezTo>
                    <a:cubicBezTo>
                      <a:pt x="655" y="3748"/>
                      <a:pt x="405" y="4022"/>
                      <a:pt x="96" y="4045"/>
                    </a:cubicBezTo>
                    <a:lnTo>
                      <a:pt x="1" y="6998"/>
                    </a:lnTo>
                    <a:lnTo>
                      <a:pt x="1" y="7070"/>
                    </a:lnTo>
                    <a:lnTo>
                      <a:pt x="4346" y="7070"/>
                    </a:lnTo>
                    <a:cubicBezTo>
                      <a:pt x="4394" y="7034"/>
                      <a:pt x="4442" y="7022"/>
                      <a:pt x="4501" y="6998"/>
                    </a:cubicBezTo>
                    <a:cubicBezTo>
                      <a:pt x="4573" y="6962"/>
                      <a:pt x="4644" y="6915"/>
                      <a:pt x="4727" y="6879"/>
                    </a:cubicBezTo>
                    <a:cubicBezTo>
                      <a:pt x="8895" y="4522"/>
                      <a:pt x="9561" y="473"/>
                      <a:pt x="9561" y="473"/>
                    </a:cubicBezTo>
                    <a:cubicBezTo>
                      <a:pt x="9561" y="473"/>
                      <a:pt x="8361" y="1"/>
                      <a:pt x="6569"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74" name="Google Shape;5074;p41"/>
              <p:cNvSpPr/>
              <p:nvPr/>
            </p:nvSpPr>
            <p:spPr>
              <a:xfrm>
                <a:off x="4452925" y="4620650"/>
                <a:ext cx="74450" cy="69950"/>
              </a:xfrm>
              <a:custGeom>
                <a:avLst/>
                <a:gdLst/>
                <a:ahLst/>
                <a:cxnLst/>
                <a:rect l="l" t="t" r="r" b="b"/>
                <a:pathLst>
                  <a:path w="2978" h="2798" extrusionOk="0">
                    <a:moveTo>
                      <a:pt x="858" y="0"/>
                    </a:moveTo>
                    <a:lnTo>
                      <a:pt x="858" y="12"/>
                    </a:lnTo>
                    <a:cubicBezTo>
                      <a:pt x="858" y="12"/>
                      <a:pt x="846" y="24"/>
                      <a:pt x="846" y="36"/>
                    </a:cubicBezTo>
                    <a:cubicBezTo>
                      <a:pt x="822" y="95"/>
                      <a:pt x="786" y="191"/>
                      <a:pt x="751" y="321"/>
                    </a:cubicBezTo>
                    <a:cubicBezTo>
                      <a:pt x="727" y="357"/>
                      <a:pt x="715" y="393"/>
                      <a:pt x="703" y="441"/>
                    </a:cubicBezTo>
                    <a:cubicBezTo>
                      <a:pt x="679" y="476"/>
                      <a:pt x="679" y="500"/>
                      <a:pt x="667" y="536"/>
                    </a:cubicBezTo>
                    <a:lnTo>
                      <a:pt x="632" y="667"/>
                    </a:lnTo>
                    <a:cubicBezTo>
                      <a:pt x="584" y="786"/>
                      <a:pt x="536" y="917"/>
                      <a:pt x="489" y="1072"/>
                    </a:cubicBezTo>
                    <a:cubicBezTo>
                      <a:pt x="465" y="1143"/>
                      <a:pt x="429" y="1214"/>
                      <a:pt x="417" y="1286"/>
                    </a:cubicBezTo>
                    <a:cubicBezTo>
                      <a:pt x="393" y="1381"/>
                      <a:pt x="358" y="1464"/>
                      <a:pt x="334" y="1572"/>
                    </a:cubicBezTo>
                    <a:cubicBezTo>
                      <a:pt x="310" y="1631"/>
                      <a:pt x="286" y="1715"/>
                      <a:pt x="262" y="1786"/>
                    </a:cubicBezTo>
                    <a:cubicBezTo>
                      <a:pt x="239" y="1893"/>
                      <a:pt x="215" y="1988"/>
                      <a:pt x="179" y="2107"/>
                    </a:cubicBezTo>
                    <a:cubicBezTo>
                      <a:pt x="167" y="2191"/>
                      <a:pt x="131" y="2262"/>
                      <a:pt x="120" y="2334"/>
                    </a:cubicBezTo>
                    <a:cubicBezTo>
                      <a:pt x="72" y="2488"/>
                      <a:pt x="36" y="2631"/>
                      <a:pt x="1" y="2798"/>
                    </a:cubicBezTo>
                    <a:lnTo>
                      <a:pt x="2977" y="2798"/>
                    </a:lnTo>
                    <a:cubicBezTo>
                      <a:pt x="2548" y="2155"/>
                      <a:pt x="2144" y="1595"/>
                      <a:pt x="1834" y="1179"/>
                    </a:cubicBezTo>
                    <a:cubicBezTo>
                      <a:pt x="1775" y="1119"/>
                      <a:pt x="1727" y="1060"/>
                      <a:pt x="1679" y="1000"/>
                    </a:cubicBezTo>
                    <a:cubicBezTo>
                      <a:pt x="1679" y="976"/>
                      <a:pt x="1667" y="976"/>
                      <a:pt x="1667" y="964"/>
                    </a:cubicBezTo>
                    <a:cubicBezTo>
                      <a:pt x="1620" y="893"/>
                      <a:pt x="1560" y="833"/>
                      <a:pt x="1513" y="774"/>
                    </a:cubicBezTo>
                    <a:cubicBezTo>
                      <a:pt x="1489" y="738"/>
                      <a:pt x="1477" y="714"/>
                      <a:pt x="1441" y="679"/>
                    </a:cubicBezTo>
                    <a:cubicBezTo>
                      <a:pt x="1394" y="619"/>
                      <a:pt x="1370" y="583"/>
                      <a:pt x="1322" y="536"/>
                    </a:cubicBezTo>
                    <a:cubicBezTo>
                      <a:pt x="1298" y="500"/>
                      <a:pt x="1263" y="464"/>
                      <a:pt x="1239" y="429"/>
                    </a:cubicBezTo>
                    <a:cubicBezTo>
                      <a:pt x="1203" y="393"/>
                      <a:pt x="1179" y="357"/>
                      <a:pt x="1144" y="321"/>
                    </a:cubicBezTo>
                    <a:cubicBezTo>
                      <a:pt x="1072" y="238"/>
                      <a:pt x="1013" y="155"/>
                      <a:pt x="965" y="119"/>
                    </a:cubicBezTo>
                    <a:cubicBezTo>
                      <a:pt x="917" y="60"/>
                      <a:pt x="893" y="24"/>
                      <a:pt x="882" y="12"/>
                    </a:cubicBezTo>
                    <a:lnTo>
                      <a:pt x="858" y="0"/>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75" name="Google Shape;5075;p41"/>
              <p:cNvSpPr/>
              <p:nvPr/>
            </p:nvSpPr>
            <p:spPr>
              <a:xfrm>
                <a:off x="3886200" y="4558725"/>
                <a:ext cx="167300" cy="131875"/>
              </a:xfrm>
              <a:custGeom>
                <a:avLst/>
                <a:gdLst/>
                <a:ahLst/>
                <a:cxnLst/>
                <a:rect l="l" t="t" r="r" b="b"/>
                <a:pathLst>
                  <a:path w="6692" h="5275" extrusionOk="0">
                    <a:moveTo>
                      <a:pt x="1274" y="1"/>
                    </a:moveTo>
                    <a:cubicBezTo>
                      <a:pt x="1274" y="1"/>
                      <a:pt x="0" y="2179"/>
                      <a:pt x="286" y="5275"/>
                    </a:cubicBezTo>
                    <a:lnTo>
                      <a:pt x="6691" y="5275"/>
                    </a:lnTo>
                    <a:cubicBezTo>
                      <a:pt x="4905" y="1167"/>
                      <a:pt x="1274" y="1"/>
                      <a:pt x="1274"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76" name="Google Shape;5076;p41"/>
              <p:cNvSpPr/>
              <p:nvPr/>
            </p:nvSpPr>
            <p:spPr>
              <a:xfrm>
                <a:off x="4848225" y="4627175"/>
                <a:ext cx="67275" cy="63425"/>
              </a:xfrm>
              <a:custGeom>
                <a:avLst/>
                <a:gdLst/>
                <a:ahLst/>
                <a:cxnLst/>
                <a:rect l="l" t="t" r="r" b="b"/>
                <a:pathLst>
                  <a:path w="2691" h="2537" extrusionOk="0">
                    <a:moveTo>
                      <a:pt x="2691" y="1"/>
                    </a:moveTo>
                    <a:cubicBezTo>
                      <a:pt x="2417" y="215"/>
                      <a:pt x="2155" y="418"/>
                      <a:pt x="1905" y="644"/>
                    </a:cubicBezTo>
                    <a:cubicBezTo>
                      <a:pt x="1857" y="692"/>
                      <a:pt x="1798" y="739"/>
                      <a:pt x="1750" y="775"/>
                    </a:cubicBezTo>
                    <a:lnTo>
                      <a:pt x="1214" y="1275"/>
                    </a:lnTo>
                    <a:cubicBezTo>
                      <a:pt x="1143" y="1346"/>
                      <a:pt x="1048" y="1418"/>
                      <a:pt x="976" y="1513"/>
                    </a:cubicBezTo>
                    <a:cubicBezTo>
                      <a:pt x="929" y="1537"/>
                      <a:pt x="905" y="1561"/>
                      <a:pt x="869" y="1596"/>
                    </a:cubicBezTo>
                    <a:cubicBezTo>
                      <a:pt x="786" y="1692"/>
                      <a:pt x="691" y="1787"/>
                      <a:pt x="607" y="1882"/>
                    </a:cubicBezTo>
                    <a:cubicBezTo>
                      <a:pt x="572" y="1894"/>
                      <a:pt x="560" y="1930"/>
                      <a:pt x="548" y="1942"/>
                    </a:cubicBezTo>
                    <a:cubicBezTo>
                      <a:pt x="452" y="2025"/>
                      <a:pt x="381" y="2120"/>
                      <a:pt x="298" y="2204"/>
                    </a:cubicBezTo>
                    <a:cubicBezTo>
                      <a:pt x="191" y="2311"/>
                      <a:pt x="95" y="2418"/>
                      <a:pt x="0" y="2537"/>
                    </a:cubicBezTo>
                    <a:lnTo>
                      <a:pt x="2584" y="2537"/>
                    </a:lnTo>
                    <a:lnTo>
                      <a:pt x="2607" y="1763"/>
                    </a:lnTo>
                    <a:lnTo>
                      <a:pt x="2524" y="1763"/>
                    </a:lnTo>
                    <a:cubicBezTo>
                      <a:pt x="2167" y="1751"/>
                      <a:pt x="1881" y="1454"/>
                      <a:pt x="1905" y="1096"/>
                    </a:cubicBezTo>
                    <a:cubicBezTo>
                      <a:pt x="1916" y="765"/>
                      <a:pt x="2172" y="496"/>
                      <a:pt x="2503" y="496"/>
                    </a:cubicBezTo>
                    <a:cubicBezTo>
                      <a:pt x="2530" y="496"/>
                      <a:pt x="2557" y="498"/>
                      <a:pt x="2584" y="501"/>
                    </a:cubicBezTo>
                    <a:cubicBezTo>
                      <a:pt x="2607" y="501"/>
                      <a:pt x="2643" y="513"/>
                      <a:pt x="2679" y="513"/>
                    </a:cubicBezTo>
                    <a:lnTo>
                      <a:pt x="2691" y="1"/>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77" name="Google Shape;5077;p41"/>
              <p:cNvSpPr/>
              <p:nvPr/>
            </p:nvSpPr>
            <p:spPr>
              <a:xfrm>
                <a:off x="4913100" y="4569650"/>
                <a:ext cx="237250" cy="120675"/>
              </a:xfrm>
              <a:custGeom>
                <a:avLst/>
                <a:gdLst/>
                <a:ahLst/>
                <a:cxnLst/>
                <a:rect l="l" t="t" r="r" b="b"/>
                <a:pathLst>
                  <a:path w="9490" h="4827" extrusionOk="0">
                    <a:moveTo>
                      <a:pt x="6474" y="1"/>
                    </a:moveTo>
                    <a:cubicBezTo>
                      <a:pt x="5075" y="1"/>
                      <a:pt x="3321" y="289"/>
                      <a:pt x="1501" y="1314"/>
                    </a:cubicBezTo>
                    <a:cubicBezTo>
                      <a:pt x="1013" y="1588"/>
                      <a:pt x="536" y="1921"/>
                      <a:pt x="84" y="2266"/>
                    </a:cubicBezTo>
                    <a:lnTo>
                      <a:pt x="60" y="2766"/>
                    </a:lnTo>
                    <a:cubicBezTo>
                      <a:pt x="382" y="2826"/>
                      <a:pt x="608" y="3088"/>
                      <a:pt x="596" y="3421"/>
                    </a:cubicBezTo>
                    <a:cubicBezTo>
                      <a:pt x="596" y="3755"/>
                      <a:pt x="346" y="4005"/>
                      <a:pt x="36" y="4052"/>
                    </a:cubicBezTo>
                    <a:lnTo>
                      <a:pt x="1" y="4826"/>
                    </a:lnTo>
                    <a:lnTo>
                      <a:pt x="7204" y="4826"/>
                    </a:lnTo>
                    <a:cubicBezTo>
                      <a:pt x="9109" y="2707"/>
                      <a:pt x="9490" y="480"/>
                      <a:pt x="9490" y="480"/>
                    </a:cubicBezTo>
                    <a:cubicBezTo>
                      <a:pt x="9490" y="480"/>
                      <a:pt x="8278" y="1"/>
                      <a:pt x="6474"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78" name="Google Shape;5078;p41"/>
              <p:cNvSpPr/>
              <p:nvPr/>
            </p:nvSpPr>
            <p:spPr>
              <a:xfrm>
                <a:off x="6110275" y="4674225"/>
                <a:ext cx="21450" cy="18175"/>
              </a:xfrm>
              <a:custGeom>
                <a:avLst/>
                <a:gdLst/>
                <a:ahLst/>
                <a:cxnLst/>
                <a:rect l="l" t="t" r="r" b="b"/>
                <a:pathLst>
                  <a:path w="858" h="727" extrusionOk="0">
                    <a:moveTo>
                      <a:pt x="251" y="0"/>
                    </a:moveTo>
                    <a:cubicBezTo>
                      <a:pt x="251" y="0"/>
                      <a:pt x="143" y="262"/>
                      <a:pt x="1" y="726"/>
                    </a:cubicBezTo>
                    <a:lnTo>
                      <a:pt x="858" y="726"/>
                    </a:lnTo>
                    <a:cubicBezTo>
                      <a:pt x="489" y="262"/>
                      <a:pt x="251" y="0"/>
                      <a:pt x="251"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79" name="Google Shape;5079;p41"/>
              <p:cNvSpPr/>
              <p:nvPr/>
            </p:nvSpPr>
            <p:spPr>
              <a:xfrm>
                <a:off x="5537275" y="4613200"/>
                <a:ext cx="126850" cy="77400"/>
              </a:xfrm>
              <a:custGeom>
                <a:avLst/>
                <a:gdLst/>
                <a:ahLst/>
                <a:cxnLst/>
                <a:rect l="l" t="t" r="r" b="b"/>
                <a:pathLst>
                  <a:path w="5074" h="3096" extrusionOk="0">
                    <a:moveTo>
                      <a:pt x="930" y="0"/>
                    </a:moveTo>
                    <a:cubicBezTo>
                      <a:pt x="930" y="0"/>
                      <a:pt x="239" y="1203"/>
                      <a:pt x="1" y="3096"/>
                    </a:cubicBezTo>
                    <a:lnTo>
                      <a:pt x="5073" y="3096"/>
                    </a:lnTo>
                    <a:cubicBezTo>
                      <a:pt x="3228" y="727"/>
                      <a:pt x="930" y="0"/>
                      <a:pt x="930"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80" name="Google Shape;5080;p41"/>
              <p:cNvSpPr/>
              <p:nvPr/>
            </p:nvSpPr>
            <p:spPr>
              <a:xfrm>
                <a:off x="6557350" y="4623800"/>
                <a:ext cx="235475" cy="66800"/>
              </a:xfrm>
              <a:custGeom>
                <a:avLst/>
                <a:gdLst/>
                <a:ahLst/>
                <a:cxnLst/>
                <a:rect l="l" t="t" r="r" b="b"/>
                <a:pathLst>
                  <a:path w="9419" h="2672" extrusionOk="0">
                    <a:moveTo>
                      <a:pt x="6416" y="1"/>
                    </a:moveTo>
                    <a:cubicBezTo>
                      <a:pt x="5932" y="1"/>
                      <a:pt x="5405" y="36"/>
                      <a:pt x="4847" y="124"/>
                    </a:cubicBezTo>
                    <a:cubicBezTo>
                      <a:pt x="4716" y="136"/>
                      <a:pt x="4585" y="172"/>
                      <a:pt x="4454" y="195"/>
                    </a:cubicBezTo>
                    <a:cubicBezTo>
                      <a:pt x="4299" y="231"/>
                      <a:pt x="4132" y="255"/>
                      <a:pt x="3977" y="303"/>
                    </a:cubicBezTo>
                    <a:lnTo>
                      <a:pt x="3477" y="434"/>
                    </a:lnTo>
                    <a:cubicBezTo>
                      <a:pt x="2989" y="600"/>
                      <a:pt x="2489" y="791"/>
                      <a:pt x="1965" y="1053"/>
                    </a:cubicBezTo>
                    <a:cubicBezTo>
                      <a:pt x="1787" y="1136"/>
                      <a:pt x="1620" y="1231"/>
                      <a:pt x="1441" y="1327"/>
                    </a:cubicBezTo>
                    <a:cubicBezTo>
                      <a:pt x="1310" y="1410"/>
                      <a:pt x="1191" y="1481"/>
                      <a:pt x="1072" y="1553"/>
                    </a:cubicBezTo>
                    <a:cubicBezTo>
                      <a:pt x="953" y="1624"/>
                      <a:pt x="834" y="1719"/>
                      <a:pt x="715" y="1791"/>
                    </a:cubicBezTo>
                    <a:cubicBezTo>
                      <a:pt x="536" y="1910"/>
                      <a:pt x="358" y="2029"/>
                      <a:pt x="179" y="2160"/>
                    </a:cubicBezTo>
                    <a:cubicBezTo>
                      <a:pt x="120" y="2196"/>
                      <a:pt x="72" y="2243"/>
                      <a:pt x="13" y="2279"/>
                    </a:cubicBezTo>
                    <a:lnTo>
                      <a:pt x="1" y="2672"/>
                    </a:lnTo>
                    <a:lnTo>
                      <a:pt x="8633" y="2672"/>
                    </a:lnTo>
                    <a:cubicBezTo>
                      <a:pt x="8788" y="2386"/>
                      <a:pt x="8907" y="2136"/>
                      <a:pt x="8990" y="1898"/>
                    </a:cubicBezTo>
                    <a:cubicBezTo>
                      <a:pt x="9026" y="1839"/>
                      <a:pt x="9038" y="1767"/>
                      <a:pt x="9061" y="1696"/>
                    </a:cubicBezTo>
                    <a:cubicBezTo>
                      <a:pt x="9347" y="969"/>
                      <a:pt x="9419" y="481"/>
                      <a:pt x="9419" y="481"/>
                    </a:cubicBezTo>
                    <a:cubicBezTo>
                      <a:pt x="9419" y="481"/>
                      <a:pt x="8214" y="1"/>
                      <a:pt x="6416"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81" name="Google Shape;5081;p41"/>
              <p:cNvSpPr/>
              <p:nvPr/>
            </p:nvSpPr>
            <p:spPr>
              <a:xfrm>
                <a:off x="6543675" y="4680775"/>
                <a:ext cx="14000" cy="13100"/>
              </a:xfrm>
              <a:custGeom>
                <a:avLst/>
                <a:gdLst/>
                <a:ahLst/>
                <a:cxnLst/>
                <a:rect l="l" t="t" r="r" b="b"/>
                <a:pathLst>
                  <a:path w="560" h="524" extrusionOk="0">
                    <a:moveTo>
                      <a:pt x="560" y="0"/>
                    </a:moveTo>
                    <a:cubicBezTo>
                      <a:pt x="476" y="83"/>
                      <a:pt x="381" y="143"/>
                      <a:pt x="298" y="226"/>
                    </a:cubicBezTo>
                    <a:cubicBezTo>
                      <a:pt x="226" y="274"/>
                      <a:pt x="167" y="333"/>
                      <a:pt x="83" y="393"/>
                    </a:cubicBezTo>
                    <a:cubicBezTo>
                      <a:pt x="60" y="405"/>
                      <a:pt x="24" y="429"/>
                      <a:pt x="0" y="464"/>
                    </a:cubicBezTo>
                    <a:lnTo>
                      <a:pt x="310" y="464"/>
                    </a:lnTo>
                    <a:cubicBezTo>
                      <a:pt x="286" y="476"/>
                      <a:pt x="262" y="512"/>
                      <a:pt x="238" y="524"/>
                    </a:cubicBezTo>
                    <a:cubicBezTo>
                      <a:pt x="310" y="512"/>
                      <a:pt x="381" y="500"/>
                      <a:pt x="464" y="500"/>
                    </a:cubicBezTo>
                    <a:cubicBezTo>
                      <a:pt x="488" y="500"/>
                      <a:pt x="524" y="512"/>
                      <a:pt x="548" y="512"/>
                    </a:cubicBezTo>
                    <a:lnTo>
                      <a:pt x="548" y="393"/>
                    </a:lnTo>
                    <a:lnTo>
                      <a:pt x="560" y="0"/>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82" name="Google Shape;5082;p41"/>
              <p:cNvSpPr/>
              <p:nvPr/>
            </p:nvSpPr>
            <p:spPr>
              <a:xfrm>
                <a:off x="6884775" y="3901800"/>
                <a:ext cx="161950" cy="302450"/>
              </a:xfrm>
              <a:custGeom>
                <a:avLst/>
                <a:gdLst/>
                <a:ahLst/>
                <a:cxnLst/>
                <a:rect l="l" t="t" r="r" b="b"/>
                <a:pathLst>
                  <a:path w="6478" h="12098" extrusionOk="0">
                    <a:moveTo>
                      <a:pt x="5141" y="3737"/>
                    </a:moveTo>
                    <a:cubicBezTo>
                      <a:pt x="5154" y="3737"/>
                      <a:pt x="5167" y="3738"/>
                      <a:pt x="5180" y="3739"/>
                    </a:cubicBezTo>
                    <a:cubicBezTo>
                      <a:pt x="5394" y="3751"/>
                      <a:pt x="5549" y="3918"/>
                      <a:pt x="5537" y="4120"/>
                    </a:cubicBezTo>
                    <a:cubicBezTo>
                      <a:pt x="5537" y="4327"/>
                      <a:pt x="5371" y="4478"/>
                      <a:pt x="5178" y="4478"/>
                    </a:cubicBezTo>
                    <a:cubicBezTo>
                      <a:pt x="5171" y="4478"/>
                      <a:pt x="5163" y="4478"/>
                      <a:pt x="5156" y="4477"/>
                    </a:cubicBezTo>
                    <a:cubicBezTo>
                      <a:pt x="4942" y="4477"/>
                      <a:pt x="4775" y="4299"/>
                      <a:pt x="4799" y="4096"/>
                    </a:cubicBezTo>
                    <a:cubicBezTo>
                      <a:pt x="4799" y="3896"/>
                      <a:pt x="4955" y="3737"/>
                      <a:pt x="5141" y="3737"/>
                    </a:cubicBezTo>
                    <a:close/>
                    <a:moveTo>
                      <a:pt x="6478" y="0"/>
                    </a:moveTo>
                    <a:cubicBezTo>
                      <a:pt x="4882" y="1072"/>
                      <a:pt x="3108" y="2513"/>
                      <a:pt x="1894" y="4251"/>
                    </a:cubicBezTo>
                    <a:cubicBezTo>
                      <a:pt x="905" y="5668"/>
                      <a:pt x="417" y="7073"/>
                      <a:pt x="191" y="8299"/>
                    </a:cubicBezTo>
                    <a:cubicBezTo>
                      <a:pt x="239" y="8287"/>
                      <a:pt x="298" y="8287"/>
                      <a:pt x="346" y="8287"/>
                    </a:cubicBezTo>
                    <a:cubicBezTo>
                      <a:pt x="774" y="8299"/>
                      <a:pt x="1120" y="8656"/>
                      <a:pt x="1096" y="9097"/>
                    </a:cubicBezTo>
                    <a:cubicBezTo>
                      <a:pt x="1084" y="9511"/>
                      <a:pt x="750" y="9848"/>
                      <a:pt x="329" y="9848"/>
                    </a:cubicBezTo>
                    <a:cubicBezTo>
                      <a:pt x="315" y="9848"/>
                      <a:pt x="301" y="9848"/>
                      <a:pt x="286" y="9847"/>
                    </a:cubicBezTo>
                    <a:cubicBezTo>
                      <a:pt x="191" y="9847"/>
                      <a:pt x="120" y="9835"/>
                      <a:pt x="24" y="9787"/>
                    </a:cubicBezTo>
                    <a:lnTo>
                      <a:pt x="24" y="9787"/>
                    </a:lnTo>
                    <a:cubicBezTo>
                      <a:pt x="1" y="11180"/>
                      <a:pt x="251" y="12097"/>
                      <a:pt x="251" y="12097"/>
                    </a:cubicBezTo>
                    <a:cubicBezTo>
                      <a:pt x="251" y="12097"/>
                      <a:pt x="3763" y="11859"/>
                      <a:pt x="6478" y="8704"/>
                    </a:cubicBezTo>
                    <a:lnTo>
                      <a:pt x="6478" y="0"/>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83" name="Google Shape;5083;p41"/>
              <p:cNvSpPr/>
              <p:nvPr/>
            </p:nvSpPr>
            <p:spPr>
              <a:xfrm>
                <a:off x="6989250" y="3656525"/>
                <a:ext cx="57775" cy="143200"/>
              </a:xfrm>
              <a:custGeom>
                <a:avLst/>
                <a:gdLst/>
                <a:ahLst/>
                <a:cxnLst/>
                <a:rect l="l" t="t" r="r" b="b"/>
                <a:pathLst>
                  <a:path w="2311" h="5728" extrusionOk="0">
                    <a:moveTo>
                      <a:pt x="2132" y="1"/>
                    </a:moveTo>
                    <a:cubicBezTo>
                      <a:pt x="644" y="2894"/>
                      <a:pt x="1" y="5728"/>
                      <a:pt x="1" y="5728"/>
                    </a:cubicBezTo>
                    <a:cubicBezTo>
                      <a:pt x="1" y="5728"/>
                      <a:pt x="953" y="5490"/>
                      <a:pt x="2310" y="4978"/>
                    </a:cubicBezTo>
                    <a:lnTo>
                      <a:pt x="2310" y="1"/>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84" name="Google Shape;5084;p41"/>
              <p:cNvSpPr/>
              <p:nvPr/>
            </p:nvSpPr>
            <p:spPr>
              <a:xfrm>
                <a:off x="7042525" y="3646400"/>
                <a:ext cx="5400" cy="10150"/>
              </a:xfrm>
              <a:custGeom>
                <a:avLst/>
                <a:gdLst/>
                <a:ahLst/>
                <a:cxnLst/>
                <a:rect l="l" t="t" r="r" b="b"/>
                <a:pathLst>
                  <a:path w="216" h="406" extrusionOk="0">
                    <a:moveTo>
                      <a:pt x="215" y="1"/>
                    </a:moveTo>
                    <a:cubicBezTo>
                      <a:pt x="191" y="37"/>
                      <a:pt x="179" y="49"/>
                      <a:pt x="179" y="60"/>
                    </a:cubicBezTo>
                    <a:cubicBezTo>
                      <a:pt x="120" y="180"/>
                      <a:pt x="60" y="287"/>
                      <a:pt x="1" y="406"/>
                    </a:cubicBezTo>
                    <a:lnTo>
                      <a:pt x="215" y="406"/>
                    </a:lnTo>
                    <a:lnTo>
                      <a:pt x="215" y="1"/>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85" name="Google Shape;5085;p41"/>
              <p:cNvSpPr/>
              <p:nvPr/>
            </p:nvSpPr>
            <p:spPr>
              <a:xfrm>
                <a:off x="3071200" y="1128250"/>
                <a:ext cx="158075" cy="313450"/>
              </a:xfrm>
              <a:custGeom>
                <a:avLst/>
                <a:gdLst/>
                <a:ahLst/>
                <a:cxnLst/>
                <a:rect l="l" t="t" r="r" b="b"/>
                <a:pathLst>
                  <a:path w="6323" h="12538" extrusionOk="0">
                    <a:moveTo>
                      <a:pt x="5156" y="0"/>
                    </a:moveTo>
                    <a:cubicBezTo>
                      <a:pt x="4477" y="60"/>
                      <a:pt x="3811" y="107"/>
                      <a:pt x="3132" y="155"/>
                    </a:cubicBezTo>
                    <a:cubicBezTo>
                      <a:pt x="2275" y="977"/>
                      <a:pt x="1263" y="2298"/>
                      <a:pt x="834" y="4227"/>
                    </a:cubicBezTo>
                    <a:cubicBezTo>
                      <a:pt x="1" y="7954"/>
                      <a:pt x="1560" y="12538"/>
                      <a:pt x="1560" y="12538"/>
                    </a:cubicBezTo>
                    <a:cubicBezTo>
                      <a:pt x="1560" y="12538"/>
                      <a:pt x="4954" y="9049"/>
                      <a:pt x="5787" y="5346"/>
                    </a:cubicBezTo>
                    <a:cubicBezTo>
                      <a:pt x="6323" y="2965"/>
                      <a:pt x="5680" y="1072"/>
                      <a:pt x="5156"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86" name="Google Shape;5086;p41"/>
              <p:cNvSpPr/>
              <p:nvPr/>
            </p:nvSpPr>
            <p:spPr>
              <a:xfrm>
                <a:off x="3915050" y="1207675"/>
                <a:ext cx="21475" cy="23275"/>
              </a:xfrm>
              <a:custGeom>
                <a:avLst/>
                <a:gdLst/>
                <a:ahLst/>
                <a:cxnLst/>
                <a:rect l="l" t="t" r="r" b="b"/>
                <a:pathLst>
                  <a:path w="859" h="931" extrusionOk="0">
                    <a:moveTo>
                      <a:pt x="463" y="0"/>
                    </a:moveTo>
                    <a:cubicBezTo>
                      <a:pt x="228" y="0"/>
                      <a:pt x="24" y="206"/>
                      <a:pt x="13" y="455"/>
                    </a:cubicBezTo>
                    <a:cubicBezTo>
                      <a:pt x="1" y="717"/>
                      <a:pt x="191" y="919"/>
                      <a:pt x="441" y="931"/>
                    </a:cubicBezTo>
                    <a:lnTo>
                      <a:pt x="858" y="193"/>
                    </a:lnTo>
                    <a:cubicBezTo>
                      <a:pt x="775" y="74"/>
                      <a:pt x="656" y="2"/>
                      <a:pt x="501" y="2"/>
                    </a:cubicBezTo>
                    <a:cubicBezTo>
                      <a:pt x="488" y="1"/>
                      <a:pt x="476" y="0"/>
                      <a:pt x="463"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87" name="Google Shape;5087;p41"/>
              <p:cNvSpPr/>
              <p:nvPr/>
            </p:nvSpPr>
            <p:spPr>
              <a:xfrm>
                <a:off x="5755175" y="1121700"/>
                <a:ext cx="144375" cy="207475"/>
              </a:xfrm>
              <a:custGeom>
                <a:avLst/>
                <a:gdLst/>
                <a:ahLst/>
                <a:cxnLst/>
                <a:rect l="l" t="t" r="r" b="b"/>
                <a:pathLst>
                  <a:path w="5775" h="8299" extrusionOk="0">
                    <a:moveTo>
                      <a:pt x="3372" y="2605"/>
                    </a:moveTo>
                    <a:cubicBezTo>
                      <a:pt x="3383" y="2605"/>
                      <a:pt x="3394" y="2606"/>
                      <a:pt x="3406" y="2608"/>
                    </a:cubicBezTo>
                    <a:cubicBezTo>
                      <a:pt x="3548" y="2608"/>
                      <a:pt x="3644" y="2727"/>
                      <a:pt x="3644" y="2858"/>
                    </a:cubicBezTo>
                    <a:cubicBezTo>
                      <a:pt x="3644" y="2989"/>
                      <a:pt x="3525" y="3096"/>
                      <a:pt x="3394" y="3096"/>
                    </a:cubicBezTo>
                    <a:cubicBezTo>
                      <a:pt x="3263" y="3096"/>
                      <a:pt x="3156" y="2977"/>
                      <a:pt x="3156" y="2846"/>
                    </a:cubicBezTo>
                    <a:cubicBezTo>
                      <a:pt x="3156" y="2715"/>
                      <a:pt x="3255" y="2605"/>
                      <a:pt x="3372" y="2605"/>
                    </a:cubicBezTo>
                    <a:close/>
                    <a:moveTo>
                      <a:pt x="4977" y="0"/>
                    </a:moveTo>
                    <a:lnTo>
                      <a:pt x="4775" y="36"/>
                    </a:lnTo>
                    <a:cubicBezTo>
                      <a:pt x="4822" y="215"/>
                      <a:pt x="4858" y="417"/>
                      <a:pt x="4882" y="608"/>
                    </a:cubicBezTo>
                    <a:lnTo>
                      <a:pt x="2155" y="608"/>
                    </a:lnTo>
                    <a:lnTo>
                      <a:pt x="0" y="1072"/>
                    </a:lnTo>
                    <a:cubicBezTo>
                      <a:pt x="822" y="4787"/>
                      <a:pt x="4168" y="8299"/>
                      <a:pt x="4168" y="8299"/>
                    </a:cubicBezTo>
                    <a:cubicBezTo>
                      <a:pt x="4168" y="8299"/>
                      <a:pt x="5775" y="3715"/>
                      <a:pt x="4977"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88" name="Google Shape;5088;p41"/>
              <p:cNvSpPr/>
              <p:nvPr/>
            </p:nvSpPr>
            <p:spPr>
              <a:xfrm>
                <a:off x="5506625" y="1114550"/>
                <a:ext cx="143800" cy="207200"/>
              </a:xfrm>
              <a:custGeom>
                <a:avLst/>
                <a:gdLst/>
                <a:ahLst/>
                <a:cxnLst/>
                <a:rect l="l" t="t" r="r" b="b"/>
                <a:pathLst>
                  <a:path w="5752" h="8288" extrusionOk="0">
                    <a:moveTo>
                      <a:pt x="2526" y="5894"/>
                    </a:moveTo>
                    <a:cubicBezTo>
                      <a:pt x="2533" y="5894"/>
                      <a:pt x="2541" y="5894"/>
                      <a:pt x="2549" y="5894"/>
                    </a:cubicBezTo>
                    <a:cubicBezTo>
                      <a:pt x="2799" y="5906"/>
                      <a:pt x="3001" y="6120"/>
                      <a:pt x="3001" y="6382"/>
                    </a:cubicBezTo>
                    <a:cubicBezTo>
                      <a:pt x="2989" y="6644"/>
                      <a:pt x="2787" y="6847"/>
                      <a:pt x="2513" y="6847"/>
                    </a:cubicBezTo>
                    <a:cubicBezTo>
                      <a:pt x="2263" y="6835"/>
                      <a:pt x="2060" y="6620"/>
                      <a:pt x="2060" y="6359"/>
                    </a:cubicBezTo>
                    <a:cubicBezTo>
                      <a:pt x="2072" y="6092"/>
                      <a:pt x="2264" y="5894"/>
                      <a:pt x="2526" y="5894"/>
                    </a:cubicBezTo>
                    <a:close/>
                    <a:moveTo>
                      <a:pt x="775" y="1"/>
                    </a:moveTo>
                    <a:cubicBezTo>
                      <a:pt x="1" y="3739"/>
                      <a:pt x="1656" y="8287"/>
                      <a:pt x="1656" y="8287"/>
                    </a:cubicBezTo>
                    <a:cubicBezTo>
                      <a:pt x="1656" y="8287"/>
                      <a:pt x="4977" y="4763"/>
                      <a:pt x="5751" y="1048"/>
                    </a:cubicBezTo>
                    <a:lnTo>
                      <a:pt x="5049" y="894"/>
                    </a:lnTo>
                    <a:lnTo>
                      <a:pt x="834" y="894"/>
                    </a:lnTo>
                    <a:cubicBezTo>
                      <a:pt x="870" y="655"/>
                      <a:pt x="894" y="429"/>
                      <a:pt x="941" y="191"/>
                    </a:cubicBezTo>
                    <a:cubicBezTo>
                      <a:pt x="953" y="155"/>
                      <a:pt x="953" y="84"/>
                      <a:pt x="965" y="48"/>
                    </a:cubicBezTo>
                    <a:lnTo>
                      <a:pt x="775" y="1"/>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89" name="Google Shape;5089;p41"/>
              <p:cNvSpPr/>
              <p:nvPr/>
            </p:nvSpPr>
            <p:spPr>
              <a:xfrm>
                <a:off x="6724925" y="1718050"/>
                <a:ext cx="323300" cy="129100"/>
              </a:xfrm>
              <a:custGeom>
                <a:avLst/>
                <a:gdLst/>
                <a:ahLst/>
                <a:cxnLst/>
                <a:rect l="l" t="t" r="r" b="b"/>
                <a:pathLst>
                  <a:path w="12932" h="5164" extrusionOk="0">
                    <a:moveTo>
                      <a:pt x="10873" y="2840"/>
                    </a:moveTo>
                    <a:cubicBezTo>
                      <a:pt x="10881" y="2840"/>
                      <a:pt x="10888" y="2840"/>
                      <a:pt x="10895" y="2840"/>
                    </a:cubicBezTo>
                    <a:cubicBezTo>
                      <a:pt x="11288" y="2852"/>
                      <a:pt x="11621" y="3197"/>
                      <a:pt x="11610" y="3602"/>
                    </a:cubicBezTo>
                    <a:cubicBezTo>
                      <a:pt x="11586" y="4000"/>
                      <a:pt x="11276" y="4317"/>
                      <a:pt x="10870" y="4317"/>
                    </a:cubicBezTo>
                    <a:cubicBezTo>
                      <a:pt x="10862" y="4317"/>
                      <a:pt x="10855" y="4317"/>
                      <a:pt x="10848" y="4316"/>
                    </a:cubicBezTo>
                    <a:cubicBezTo>
                      <a:pt x="10443" y="4305"/>
                      <a:pt x="10121" y="3959"/>
                      <a:pt x="10133" y="3554"/>
                    </a:cubicBezTo>
                    <a:cubicBezTo>
                      <a:pt x="10145" y="3157"/>
                      <a:pt x="10478" y="2840"/>
                      <a:pt x="10873" y="2840"/>
                    </a:cubicBezTo>
                    <a:close/>
                    <a:moveTo>
                      <a:pt x="5070" y="0"/>
                    </a:moveTo>
                    <a:cubicBezTo>
                      <a:pt x="1911" y="0"/>
                      <a:pt x="1" y="1852"/>
                      <a:pt x="1" y="1852"/>
                    </a:cubicBezTo>
                    <a:cubicBezTo>
                      <a:pt x="1" y="1852"/>
                      <a:pt x="1704" y="4614"/>
                      <a:pt x="5490" y="5090"/>
                    </a:cubicBezTo>
                    <a:cubicBezTo>
                      <a:pt x="5887" y="5141"/>
                      <a:pt x="6291" y="5163"/>
                      <a:pt x="6697" y="5163"/>
                    </a:cubicBezTo>
                    <a:cubicBezTo>
                      <a:pt x="9175" y="5163"/>
                      <a:pt x="11703" y="4326"/>
                      <a:pt x="12931" y="3876"/>
                    </a:cubicBezTo>
                    <a:lnTo>
                      <a:pt x="12931" y="3662"/>
                    </a:lnTo>
                    <a:lnTo>
                      <a:pt x="12931" y="3245"/>
                    </a:lnTo>
                    <a:lnTo>
                      <a:pt x="12919" y="3245"/>
                    </a:lnTo>
                    <a:lnTo>
                      <a:pt x="12919" y="3007"/>
                    </a:lnTo>
                    <a:cubicBezTo>
                      <a:pt x="11621" y="2114"/>
                      <a:pt x="8871" y="399"/>
                      <a:pt x="6109" y="66"/>
                    </a:cubicBezTo>
                    <a:cubicBezTo>
                      <a:pt x="5749" y="21"/>
                      <a:pt x="5403" y="0"/>
                      <a:pt x="5070"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90" name="Google Shape;5090;p41"/>
              <p:cNvSpPr/>
              <p:nvPr/>
            </p:nvSpPr>
            <p:spPr>
              <a:xfrm>
                <a:off x="516125" y="4106875"/>
                <a:ext cx="117300" cy="332525"/>
              </a:xfrm>
              <a:custGeom>
                <a:avLst/>
                <a:gdLst/>
                <a:ahLst/>
                <a:cxnLst/>
                <a:rect l="l" t="t" r="r" b="b"/>
                <a:pathLst>
                  <a:path w="4692" h="13301" extrusionOk="0">
                    <a:moveTo>
                      <a:pt x="727" y="11097"/>
                    </a:moveTo>
                    <a:cubicBezTo>
                      <a:pt x="989" y="11109"/>
                      <a:pt x="1191" y="11324"/>
                      <a:pt x="1191" y="11586"/>
                    </a:cubicBezTo>
                    <a:cubicBezTo>
                      <a:pt x="1155" y="11848"/>
                      <a:pt x="941" y="12050"/>
                      <a:pt x="679" y="12050"/>
                    </a:cubicBezTo>
                    <a:cubicBezTo>
                      <a:pt x="429" y="12038"/>
                      <a:pt x="227" y="11824"/>
                      <a:pt x="239" y="11562"/>
                    </a:cubicBezTo>
                    <a:cubicBezTo>
                      <a:pt x="250" y="11288"/>
                      <a:pt x="465" y="11097"/>
                      <a:pt x="727" y="11097"/>
                    </a:cubicBezTo>
                    <a:close/>
                    <a:moveTo>
                      <a:pt x="2620" y="1"/>
                    </a:moveTo>
                    <a:cubicBezTo>
                      <a:pt x="2620" y="1"/>
                      <a:pt x="1143" y="739"/>
                      <a:pt x="24" y="2525"/>
                    </a:cubicBezTo>
                    <a:cubicBezTo>
                      <a:pt x="12" y="2537"/>
                      <a:pt x="12" y="2561"/>
                      <a:pt x="0" y="2573"/>
                    </a:cubicBezTo>
                    <a:lnTo>
                      <a:pt x="0" y="2977"/>
                    </a:lnTo>
                    <a:cubicBezTo>
                      <a:pt x="12" y="2954"/>
                      <a:pt x="12" y="2942"/>
                      <a:pt x="24" y="2918"/>
                    </a:cubicBezTo>
                    <a:lnTo>
                      <a:pt x="24" y="12979"/>
                    </a:lnTo>
                    <a:cubicBezTo>
                      <a:pt x="12" y="12991"/>
                      <a:pt x="12" y="13002"/>
                      <a:pt x="0" y="13002"/>
                    </a:cubicBezTo>
                    <a:lnTo>
                      <a:pt x="0" y="13300"/>
                    </a:lnTo>
                    <a:lnTo>
                      <a:pt x="24" y="13276"/>
                    </a:lnTo>
                    <a:cubicBezTo>
                      <a:pt x="774" y="12419"/>
                      <a:pt x="3263" y="9407"/>
                      <a:pt x="3918" y="6228"/>
                    </a:cubicBezTo>
                    <a:cubicBezTo>
                      <a:pt x="4692" y="2513"/>
                      <a:pt x="2620" y="1"/>
                      <a:pt x="2620"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91" name="Google Shape;5091;p41"/>
              <p:cNvSpPr/>
              <p:nvPr/>
            </p:nvSpPr>
            <p:spPr>
              <a:xfrm>
                <a:off x="2969100" y="4390550"/>
                <a:ext cx="158675" cy="301850"/>
              </a:xfrm>
              <a:custGeom>
                <a:avLst/>
                <a:gdLst/>
                <a:ahLst/>
                <a:cxnLst/>
                <a:rect l="l" t="t" r="r" b="b"/>
                <a:pathLst>
                  <a:path w="6347" h="12074" extrusionOk="0">
                    <a:moveTo>
                      <a:pt x="4323" y="1"/>
                    </a:moveTo>
                    <a:cubicBezTo>
                      <a:pt x="4323" y="1"/>
                      <a:pt x="1382" y="1429"/>
                      <a:pt x="549" y="5156"/>
                    </a:cubicBezTo>
                    <a:cubicBezTo>
                      <a:pt x="1" y="7597"/>
                      <a:pt x="489" y="10418"/>
                      <a:pt x="882" y="12073"/>
                    </a:cubicBezTo>
                    <a:lnTo>
                      <a:pt x="2477" y="12073"/>
                    </a:lnTo>
                    <a:cubicBezTo>
                      <a:pt x="3525" y="10716"/>
                      <a:pt x="4990" y="8549"/>
                      <a:pt x="5513" y="6263"/>
                    </a:cubicBezTo>
                    <a:cubicBezTo>
                      <a:pt x="6347" y="2548"/>
                      <a:pt x="4323" y="1"/>
                      <a:pt x="4323"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92" name="Google Shape;5092;p41"/>
              <p:cNvSpPr/>
              <p:nvPr/>
            </p:nvSpPr>
            <p:spPr>
              <a:xfrm>
                <a:off x="4618725" y="4444125"/>
                <a:ext cx="152125" cy="245600"/>
              </a:xfrm>
              <a:custGeom>
                <a:avLst/>
                <a:gdLst/>
                <a:ahLst/>
                <a:cxnLst/>
                <a:rect l="l" t="t" r="r" b="b"/>
                <a:pathLst>
                  <a:path w="6085" h="9824" extrusionOk="0">
                    <a:moveTo>
                      <a:pt x="4048" y="1"/>
                    </a:moveTo>
                    <a:cubicBezTo>
                      <a:pt x="4048" y="1"/>
                      <a:pt x="1119" y="1429"/>
                      <a:pt x="286" y="5156"/>
                    </a:cubicBezTo>
                    <a:cubicBezTo>
                      <a:pt x="60" y="6132"/>
                      <a:pt x="0" y="7156"/>
                      <a:pt x="48" y="8156"/>
                    </a:cubicBezTo>
                    <a:cubicBezTo>
                      <a:pt x="48" y="8252"/>
                      <a:pt x="60" y="8347"/>
                      <a:pt x="60" y="8442"/>
                    </a:cubicBezTo>
                    <a:cubicBezTo>
                      <a:pt x="84" y="8680"/>
                      <a:pt x="96" y="8918"/>
                      <a:pt x="119" y="9145"/>
                    </a:cubicBezTo>
                    <a:cubicBezTo>
                      <a:pt x="119" y="9216"/>
                      <a:pt x="119" y="9276"/>
                      <a:pt x="143" y="9347"/>
                    </a:cubicBezTo>
                    <a:cubicBezTo>
                      <a:pt x="155" y="9514"/>
                      <a:pt x="179" y="9668"/>
                      <a:pt x="203" y="9823"/>
                    </a:cubicBezTo>
                    <a:lnTo>
                      <a:pt x="3739" y="9823"/>
                    </a:lnTo>
                    <a:cubicBezTo>
                      <a:pt x="3846" y="9645"/>
                      <a:pt x="3953" y="9466"/>
                      <a:pt x="4048" y="9276"/>
                    </a:cubicBezTo>
                    <a:cubicBezTo>
                      <a:pt x="4084" y="9228"/>
                      <a:pt x="4108" y="9168"/>
                      <a:pt x="4144" y="9133"/>
                    </a:cubicBezTo>
                    <a:cubicBezTo>
                      <a:pt x="4156" y="9097"/>
                      <a:pt x="4191" y="9049"/>
                      <a:pt x="4203" y="9014"/>
                    </a:cubicBezTo>
                    <a:cubicBezTo>
                      <a:pt x="4227" y="8954"/>
                      <a:pt x="4275" y="8871"/>
                      <a:pt x="4310" y="8799"/>
                    </a:cubicBezTo>
                    <a:cubicBezTo>
                      <a:pt x="4584" y="8216"/>
                      <a:pt x="4846" y="7621"/>
                      <a:pt x="5037" y="7001"/>
                    </a:cubicBezTo>
                    <a:cubicBezTo>
                      <a:pt x="5084" y="6847"/>
                      <a:pt x="5132" y="6692"/>
                      <a:pt x="5168" y="6537"/>
                    </a:cubicBezTo>
                    <a:cubicBezTo>
                      <a:pt x="5203" y="6466"/>
                      <a:pt x="5215" y="6370"/>
                      <a:pt x="5227" y="6299"/>
                    </a:cubicBezTo>
                    <a:cubicBezTo>
                      <a:pt x="6084" y="2584"/>
                      <a:pt x="4048" y="1"/>
                      <a:pt x="4048"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93" name="Google Shape;5093;p41"/>
              <p:cNvSpPr/>
              <p:nvPr/>
            </p:nvSpPr>
            <p:spPr>
              <a:xfrm>
                <a:off x="6262075" y="4499200"/>
                <a:ext cx="150950" cy="191400"/>
              </a:xfrm>
              <a:custGeom>
                <a:avLst/>
                <a:gdLst/>
                <a:ahLst/>
                <a:cxnLst/>
                <a:rect l="l" t="t" r="r" b="b"/>
                <a:pathLst>
                  <a:path w="6038" h="7656" extrusionOk="0">
                    <a:moveTo>
                      <a:pt x="4013" y="0"/>
                    </a:moveTo>
                    <a:cubicBezTo>
                      <a:pt x="4013" y="0"/>
                      <a:pt x="1084" y="1429"/>
                      <a:pt x="251" y="5156"/>
                    </a:cubicBezTo>
                    <a:cubicBezTo>
                      <a:pt x="203" y="5346"/>
                      <a:pt x="155" y="5537"/>
                      <a:pt x="132" y="5751"/>
                    </a:cubicBezTo>
                    <a:cubicBezTo>
                      <a:pt x="96" y="5953"/>
                      <a:pt x="72" y="6156"/>
                      <a:pt x="60" y="6358"/>
                    </a:cubicBezTo>
                    <a:cubicBezTo>
                      <a:pt x="36" y="6465"/>
                      <a:pt x="36" y="6573"/>
                      <a:pt x="25" y="6668"/>
                    </a:cubicBezTo>
                    <a:cubicBezTo>
                      <a:pt x="13" y="7001"/>
                      <a:pt x="1" y="7323"/>
                      <a:pt x="1" y="7656"/>
                    </a:cubicBezTo>
                    <a:lnTo>
                      <a:pt x="4775" y="7656"/>
                    </a:lnTo>
                    <a:cubicBezTo>
                      <a:pt x="4847" y="7442"/>
                      <a:pt x="4918" y="7239"/>
                      <a:pt x="5001" y="7013"/>
                    </a:cubicBezTo>
                    <a:cubicBezTo>
                      <a:pt x="5025" y="6954"/>
                      <a:pt x="5037" y="6894"/>
                      <a:pt x="5061" y="6834"/>
                    </a:cubicBezTo>
                    <a:cubicBezTo>
                      <a:pt x="5120" y="6644"/>
                      <a:pt x="5156" y="6465"/>
                      <a:pt x="5204" y="6275"/>
                    </a:cubicBezTo>
                    <a:cubicBezTo>
                      <a:pt x="6037" y="2548"/>
                      <a:pt x="4013" y="0"/>
                      <a:pt x="4013"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94" name="Google Shape;5094;p41"/>
              <p:cNvSpPr/>
              <p:nvPr/>
            </p:nvSpPr>
            <p:spPr>
              <a:xfrm>
                <a:off x="516125" y="1339575"/>
                <a:ext cx="132475" cy="145525"/>
              </a:xfrm>
              <a:custGeom>
                <a:avLst/>
                <a:gdLst/>
                <a:ahLst/>
                <a:cxnLst/>
                <a:rect l="l" t="t" r="r" b="b"/>
                <a:pathLst>
                  <a:path w="5299" h="5821" extrusionOk="0">
                    <a:moveTo>
                      <a:pt x="0" y="1"/>
                    </a:moveTo>
                    <a:lnTo>
                      <a:pt x="0" y="5263"/>
                    </a:lnTo>
                    <a:cubicBezTo>
                      <a:pt x="12" y="5275"/>
                      <a:pt x="12" y="5275"/>
                      <a:pt x="24" y="5275"/>
                    </a:cubicBezTo>
                    <a:lnTo>
                      <a:pt x="24" y="5478"/>
                    </a:lnTo>
                    <a:cubicBezTo>
                      <a:pt x="860" y="5730"/>
                      <a:pt x="1645" y="5821"/>
                      <a:pt x="2341" y="5821"/>
                    </a:cubicBezTo>
                    <a:cubicBezTo>
                      <a:pt x="4105" y="5821"/>
                      <a:pt x="5299" y="5239"/>
                      <a:pt x="5299" y="5239"/>
                    </a:cubicBezTo>
                    <a:cubicBezTo>
                      <a:pt x="5299" y="5239"/>
                      <a:pt x="4525" y="2072"/>
                      <a:pt x="1072" y="441"/>
                    </a:cubicBezTo>
                    <a:cubicBezTo>
                      <a:pt x="739" y="275"/>
                      <a:pt x="381" y="144"/>
                      <a:pt x="48" y="25"/>
                    </a:cubicBezTo>
                    <a:cubicBezTo>
                      <a:pt x="24" y="25"/>
                      <a:pt x="12" y="1"/>
                      <a:pt x="0"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95" name="Google Shape;5095;p41"/>
              <p:cNvSpPr/>
              <p:nvPr/>
            </p:nvSpPr>
            <p:spPr>
              <a:xfrm>
                <a:off x="6192125" y="1134500"/>
                <a:ext cx="158375" cy="100425"/>
              </a:xfrm>
              <a:custGeom>
                <a:avLst/>
                <a:gdLst/>
                <a:ahLst/>
                <a:cxnLst/>
                <a:rect l="l" t="t" r="r" b="b"/>
                <a:pathLst>
                  <a:path w="6335" h="4017" extrusionOk="0">
                    <a:moveTo>
                      <a:pt x="1810" y="0"/>
                    </a:moveTo>
                    <a:cubicBezTo>
                      <a:pt x="239" y="1810"/>
                      <a:pt x="1" y="3727"/>
                      <a:pt x="1" y="3727"/>
                    </a:cubicBezTo>
                    <a:cubicBezTo>
                      <a:pt x="1" y="3727"/>
                      <a:pt x="822" y="4017"/>
                      <a:pt x="2066" y="4017"/>
                    </a:cubicBezTo>
                    <a:cubicBezTo>
                      <a:pt x="3228" y="4017"/>
                      <a:pt x="4759" y="3764"/>
                      <a:pt x="6335" y="2786"/>
                    </a:cubicBezTo>
                    <a:lnTo>
                      <a:pt x="4656" y="84"/>
                    </a:lnTo>
                    <a:lnTo>
                      <a:pt x="4608" y="0"/>
                    </a:ln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96" name="Google Shape;5096;p41"/>
              <p:cNvSpPr/>
              <p:nvPr/>
            </p:nvSpPr>
            <p:spPr>
              <a:xfrm>
                <a:off x="5047950" y="1125250"/>
                <a:ext cx="37825" cy="37275"/>
              </a:xfrm>
              <a:custGeom>
                <a:avLst/>
                <a:gdLst/>
                <a:ahLst/>
                <a:cxnLst/>
                <a:rect l="l" t="t" r="r" b="b"/>
                <a:pathLst>
                  <a:path w="1513" h="1491" extrusionOk="0">
                    <a:moveTo>
                      <a:pt x="774" y="204"/>
                    </a:moveTo>
                    <a:cubicBezTo>
                      <a:pt x="917" y="204"/>
                      <a:pt x="1060" y="263"/>
                      <a:pt x="1155" y="382"/>
                    </a:cubicBezTo>
                    <a:cubicBezTo>
                      <a:pt x="1191" y="406"/>
                      <a:pt x="1203" y="442"/>
                      <a:pt x="1215" y="466"/>
                    </a:cubicBezTo>
                    <a:lnTo>
                      <a:pt x="298" y="466"/>
                    </a:lnTo>
                    <a:cubicBezTo>
                      <a:pt x="322" y="418"/>
                      <a:pt x="345" y="394"/>
                      <a:pt x="381" y="347"/>
                    </a:cubicBezTo>
                    <a:cubicBezTo>
                      <a:pt x="488" y="239"/>
                      <a:pt x="643" y="204"/>
                      <a:pt x="774" y="204"/>
                    </a:cubicBezTo>
                    <a:close/>
                    <a:moveTo>
                      <a:pt x="764" y="1"/>
                    </a:moveTo>
                    <a:cubicBezTo>
                      <a:pt x="357" y="1"/>
                      <a:pt x="24" y="330"/>
                      <a:pt x="12" y="716"/>
                    </a:cubicBezTo>
                    <a:cubicBezTo>
                      <a:pt x="0" y="1132"/>
                      <a:pt x="322" y="1478"/>
                      <a:pt x="726" y="1490"/>
                    </a:cubicBezTo>
                    <a:cubicBezTo>
                      <a:pt x="740" y="1490"/>
                      <a:pt x="754" y="1491"/>
                      <a:pt x="768" y="1491"/>
                    </a:cubicBezTo>
                    <a:cubicBezTo>
                      <a:pt x="1166" y="1491"/>
                      <a:pt x="1489" y="1166"/>
                      <a:pt x="1500" y="775"/>
                    </a:cubicBezTo>
                    <a:cubicBezTo>
                      <a:pt x="1512" y="358"/>
                      <a:pt x="1191" y="25"/>
                      <a:pt x="786" y="1"/>
                    </a:cubicBezTo>
                    <a:cubicBezTo>
                      <a:pt x="779" y="1"/>
                      <a:pt x="771" y="1"/>
                      <a:pt x="764"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97" name="Google Shape;5097;p41"/>
              <p:cNvSpPr/>
              <p:nvPr/>
            </p:nvSpPr>
            <p:spPr>
              <a:xfrm>
                <a:off x="6905625" y="1537400"/>
                <a:ext cx="141400" cy="139150"/>
              </a:xfrm>
              <a:custGeom>
                <a:avLst/>
                <a:gdLst/>
                <a:ahLst/>
                <a:cxnLst/>
                <a:rect l="l" t="t" r="r" b="b"/>
                <a:pathLst>
                  <a:path w="5656" h="5566" extrusionOk="0">
                    <a:moveTo>
                      <a:pt x="1908" y="0"/>
                    </a:moveTo>
                    <a:cubicBezTo>
                      <a:pt x="766" y="0"/>
                      <a:pt x="0" y="89"/>
                      <a:pt x="0" y="89"/>
                    </a:cubicBezTo>
                    <a:cubicBezTo>
                      <a:pt x="0" y="89"/>
                      <a:pt x="2429" y="3803"/>
                      <a:pt x="5655" y="5566"/>
                    </a:cubicBezTo>
                    <a:lnTo>
                      <a:pt x="5655" y="351"/>
                    </a:lnTo>
                    <a:cubicBezTo>
                      <a:pt x="4290" y="73"/>
                      <a:pt x="2944" y="0"/>
                      <a:pt x="1908"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98" name="Google Shape;5098;p41"/>
              <p:cNvSpPr/>
              <p:nvPr/>
            </p:nvSpPr>
            <p:spPr>
              <a:xfrm>
                <a:off x="6793400" y="1135100"/>
                <a:ext cx="198250" cy="57350"/>
              </a:xfrm>
              <a:custGeom>
                <a:avLst/>
                <a:gdLst/>
                <a:ahLst/>
                <a:cxnLst/>
                <a:rect l="l" t="t" r="r" b="b"/>
                <a:pathLst>
                  <a:path w="7930" h="2294" extrusionOk="0">
                    <a:moveTo>
                      <a:pt x="5334" y="0"/>
                    </a:moveTo>
                    <a:lnTo>
                      <a:pt x="0" y="1619"/>
                    </a:lnTo>
                    <a:cubicBezTo>
                      <a:pt x="0" y="1619"/>
                      <a:pt x="1280" y="2293"/>
                      <a:pt x="3169" y="2293"/>
                    </a:cubicBezTo>
                    <a:cubicBezTo>
                      <a:pt x="4122" y="2293"/>
                      <a:pt x="5229" y="2122"/>
                      <a:pt x="6406" y="1607"/>
                    </a:cubicBezTo>
                    <a:cubicBezTo>
                      <a:pt x="6930" y="1369"/>
                      <a:pt x="7442" y="1084"/>
                      <a:pt x="7930" y="774"/>
                    </a:cubicBezTo>
                    <a:cubicBezTo>
                      <a:pt x="7870" y="726"/>
                      <a:pt x="7799" y="703"/>
                      <a:pt x="7716" y="655"/>
                    </a:cubicBezTo>
                    <a:cubicBezTo>
                      <a:pt x="7751" y="655"/>
                      <a:pt x="7763" y="631"/>
                      <a:pt x="7775" y="619"/>
                    </a:cubicBezTo>
                    <a:cubicBezTo>
                      <a:pt x="7061" y="262"/>
                      <a:pt x="6227" y="36"/>
                      <a:pt x="5334"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99" name="Google Shape;5099;p41"/>
              <p:cNvSpPr/>
              <p:nvPr/>
            </p:nvSpPr>
            <p:spPr>
              <a:xfrm>
                <a:off x="516125" y="3009425"/>
                <a:ext cx="78000" cy="118500"/>
              </a:xfrm>
              <a:custGeom>
                <a:avLst/>
                <a:gdLst/>
                <a:ahLst/>
                <a:cxnLst/>
                <a:rect l="l" t="t" r="r" b="b"/>
                <a:pathLst>
                  <a:path w="3120" h="4740" extrusionOk="0">
                    <a:moveTo>
                      <a:pt x="24" y="1"/>
                    </a:moveTo>
                    <a:lnTo>
                      <a:pt x="24" y="239"/>
                    </a:lnTo>
                    <a:cubicBezTo>
                      <a:pt x="12" y="239"/>
                      <a:pt x="12" y="227"/>
                      <a:pt x="0" y="227"/>
                    </a:cubicBezTo>
                    <a:lnTo>
                      <a:pt x="0" y="4549"/>
                    </a:lnTo>
                    <a:lnTo>
                      <a:pt x="24" y="4549"/>
                    </a:lnTo>
                    <a:lnTo>
                      <a:pt x="24" y="4739"/>
                    </a:lnTo>
                    <a:cubicBezTo>
                      <a:pt x="60" y="4740"/>
                      <a:pt x="96" y="4740"/>
                      <a:pt x="131" y="4740"/>
                    </a:cubicBezTo>
                    <a:cubicBezTo>
                      <a:pt x="1907" y="4740"/>
                      <a:pt x="3120" y="4168"/>
                      <a:pt x="3120" y="4168"/>
                    </a:cubicBezTo>
                    <a:cubicBezTo>
                      <a:pt x="3120" y="4168"/>
                      <a:pt x="2525" y="1715"/>
                      <a:pt x="24"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00" name="Google Shape;5100;p41"/>
              <p:cNvSpPr/>
              <p:nvPr/>
            </p:nvSpPr>
            <p:spPr>
              <a:xfrm>
                <a:off x="516725" y="2698975"/>
                <a:ext cx="15800" cy="29825"/>
              </a:xfrm>
              <a:custGeom>
                <a:avLst/>
                <a:gdLst/>
                <a:ahLst/>
                <a:cxnLst/>
                <a:rect l="l" t="t" r="r" b="b"/>
                <a:pathLst>
                  <a:path w="632" h="1193" extrusionOk="0">
                    <a:moveTo>
                      <a:pt x="0" y="0"/>
                    </a:moveTo>
                    <a:lnTo>
                      <a:pt x="0" y="191"/>
                    </a:lnTo>
                    <a:lnTo>
                      <a:pt x="0" y="989"/>
                    </a:lnTo>
                    <a:lnTo>
                      <a:pt x="0" y="1191"/>
                    </a:lnTo>
                    <a:cubicBezTo>
                      <a:pt x="14" y="1192"/>
                      <a:pt x="28" y="1193"/>
                      <a:pt x="42" y="1193"/>
                    </a:cubicBezTo>
                    <a:cubicBezTo>
                      <a:pt x="355" y="1193"/>
                      <a:pt x="597" y="939"/>
                      <a:pt x="619" y="620"/>
                    </a:cubicBezTo>
                    <a:cubicBezTo>
                      <a:pt x="631" y="298"/>
                      <a:pt x="357" y="12"/>
                      <a:pt x="36"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01" name="Google Shape;5101;p41"/>
              <p:cNvSpPr/>
              <p:nvPr/>
            </p:nvSpPr>
            <p:spPr>
              <a:xfrm>
                <a:off x="6851450" y="3180075"/>
                <a:ext cx="195575" cy="159475"/>
              </a:xfrm>
              <a:custGeom>
                <a:avLst/>
                <a:gdLst/>
                <a:ahLst/>
                <a:cxnLst/>
                <a:rect l="l" t="t" r="r" b="b"/>
                <a:pathLst>
                  <a:path w="7823" h="6379" extrusionOk="0">
                    <a:moveTo>
                      <a:pt x="1852" y="0"/>
                    </a:moveTo>
                    <a:cubicBezTo>
                      <a:pt x="742" y="0"/>
                      <a:pt x="0" y="80"/>
                      <a:pt x="0" y="80"/>
                    </a:cubicBezTo>
                    <a:cubicBezTo>
                      <a:pt x="0" y="80"/>
                      <a:pt x="2655" y="4164"/>
                      <a:pt x="6132" y="5795"/>
                    </a:cubicBezTo>
                    <a:cubicBezTo>
                      <a:pt x="6703" y="6069"/>
                      <a:pt x="7275" y="6260"/>
                      <a:pt x="7822" y="6379"/>
                    </a:cubicBezTo>
                    <a:lnTo>
                      <a:pt x="7822" y="973"/>
                    </a:lnTo>
                    <a:cubicBezTo>
                      <a:pt x="5807" y="166"/>
                      <a:pt x="3448" y="0"/>
                      <a:pt x="1852"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02" name="Google Shape;5102;p41"/>
              <p:cNvSpPr/>
              <p:nvPr/>
            </p:nvSpPr>
            <p:spPr>
              <a:xfrm>
                <a:off x="6739225" y="2675875"/>
                <a:ext cx="308700" cy="159200"/>
              </a:xfrm>
              <a:custGeom>
                <a:avLst/>
                <a:gdLst/>
                <a:ahLst/>
                <a:cxnLst/>
                <a:rect l="l" t="t" r="r" b="b"/>
                <a:pathLst>
                  <a:path w="12348" h="6368" extrusionOk="0">
                    <a:moveTo>
                      <a:pt x="10202" y="1"/>
                    </a:moveTo>
                    <a:cubicBezTo>
                      <a:pt x="8510" y="1"/>
                      <a:pt x="6252" y="191"/>
                      <a:pt x="4382" y="1008"/>
                    </a:cubicBezTo>
                    <a:cubicBezTo>
                      <a:pt x="870" y="2544"/>
                      <a:pt x="0" y="5699"/>
                      <a:pt x="0" y="5699"/>
                    </a:cubicBezTo>
                    <a:cubicBezTo>
                      <a:pt x="0" y="5699"/>
                      <a:pt x="1285" y="6367"/>
                      <a:pt x="3178" y="6367"/>
                    </a:cubicBezTo>
                    <a:cubicBezTo>
                      <a:pt x="4132" y="6367"/>
                      <a:pt x="5241" y="6198"/>
                      <a:pt x="6418" y="5687"/>
                    </a:cubicBezTo>
                    <a:cubicBezTo>
                      <a:pt x="9168" y="4472"/>
                      <a:pt x="11478" y="1770"/>
                      <a:pt x="12335" y="651"/>
                    </a:cubicBezTo>
                    <a:lnTo>
                      <a:pt x="12335" y="293"/>
                    </a:lnTo>
                    <a:lnTo>
                      <a:pt x="12347" y="293"/>
                    </a:lnTo>
                    <a:lnTo>
                      <a:pt x="12347" y="103"/>
                    </a:lnTo>
                    <a:cubicBezTo>
                      <a:pt x="11920" y="60"/>
                      <a:pt x="11150" y="1"/>
                      <a:pt x="10202"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03" name="Google Shape;5103;p41"/>
              <p:cNvSpPr/>
              <p:nvPr/>
            </p:nvSpPr>
            <p:spPr>
              <a:xfrm>
                <a:off x="7044925" y="2996025"/>
                <a:ext cx="3000" cy="15800"/>
              </a:xfrm>
              <a:custGeom>
                <a:avLst/>
                <a:gdLst/>
                <a:ahLst/>
                <a:cxnLst/>
                <a:rect l="l" t="t" r="r" b="b"/>
                <a:pathLst>
                  <a:path w="120" h="632" extrusionOk="0">
                    <a:moveTo>
                      <a:pt x="119" y="1"/>
                    </a:moveTo>
                    <a:cubicBezTo>
                      <a:pt x="36" y="84"/>
                      <a:pt x="0" y="179"/>
                      <a:pt x="0" y="299"/>
                    </a:cubicBezTo>
                    <a:cubicBezTo>
                      <a:pt x="0" y="418"/>
                      <a:pt x="36" y="537"/>
                      <a:pt x="119" y="632"/>
                    </a:cubicBezTo>
                    <a:lnTo>
                      <a:pt x="119" y="1"/>
                    </a:ln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04" name="Google Shape;5104;p41"/>
              <p:cNvSpPr/>
              <p:nvPr/>
            </p:nvSpPr>
            <p:spPr>
              <a:xfrm>
                <a:off x="870925" y="4484025"/>
                <a:ext cx="171175" cy="208375"/>
              </a:xfrm>
              <a:custGeom>
                <a:avLst/>
                <a:gdLst/>
                <a:ahLst/>
                <a:cxnLst/>
                <a:rect l="l" t="t" r="r" b="b"/>
                <a:pathLst>
                  <a:path w="6847" h="8335" extrusionOk="0">
                    <a:moveTo>
                      <a:pt x="453" y="0"/>
                    </a:moveTo>
                    <a:cubicBezTo>
                      <a:pt x="453" y="0"/>
                      <a:pt x="167" y="679"/>
                      <a:pt x="60" y="1750"/>
                    </a:cubicBezTo>
                    <a:cubicBezTo>
                      <a:pt x="48" y="1893"/>
                      <a:pt x="36" y="2024"/>
                      <a:pt x="36" y="2167"/>
                    </a:cubicBezTo>
                    <a:cubicBezTo>
                      <a:pt x="1" y="2881"/>
                      <a:pt x="60" y="3751"/>
                      <a:pt x="322" y="4667"/>
                    </a:cubicBezTo>
                    <a:cubicBezTo>
                      <a:pt x="394" y="4632"/>
                      <a:pt x="477" y="4596"/>
                      <a:pt x="572" y="4596"/>
                    </a:cubicBezTo>
                    <a:cubicBezTo>
                      <a:pt x="870" y="4608"/>
                      <a:pt x="1108" y="4846"/>
                      <a:pt x="1084" y="5144"/>
                    </a:cubicBezTo>
                    <a:cubicBezTo>
                      <a:pt x="1072" y="5405"/>
                      <a:pt x="894" y="5596"/>
                      <a:pt x="656" y="5644"/>
                    </a:cubicBezTo>
                    <a:cubicBezTo>
                      <a:pt x="667" y="5703"/>
                      <a:pt x="703" y="5763"/>
                      <a:pt x="727" y="5822"/>
                    </a:cubicBezTo>
                    <a:cubicBezTo>
                      <a:pt x="822" y="6013"/>
                      <a:pt x="917" y="6191"/>
                      <a:pt x="1013" y="6382"/>
                    </a:cubicBezTo>
                    <a:cubicBezTo>
                      <a:pt x="1179" y="6691"/>
                      <a:pt x="1370" y="7013"/>
                      <a:pt x="1584" y="7310"/>
                    </a:cubicBezTo>
                    <a:cubicBezTo>
                      <a:pt x="1644" y="7406"/>
                      <a:pt x="1715" y="7501"/>
                      <a:pt x="1787" y="7608"/>
                    </a:cubicBezTo>
                    <a:cubicBezTo>
                      <a:pt x="1965" y="7822"/>
                      <a:pt x="2144" y="8049"/>
                      <a:pt x="2322" y="8263"/>
                    </a:cubicBezTo>
                    <a:lnTo>
                      <a:pt x="2406" y="8334"/>
                    </a:lnTo>
                    <a:lnTo>
                      <a:pt x="6847" y="8334"/>
                    </a:lnTo>
                    <a:cubicBezTo>
                      <a:pt x="6835" y="8311"/>
                      <a:pt x="6835" y="8275"/>
                      <a:pt x="6799" y="8275"/>
                    </a:cubicBezTo>
                    <a:cubicBezTo>
                      <a:pt x="6775" y="8084"/>
                      <a:pt x="6740" y="7906"/>
                      <a:pt x="6716" y="7715"/>
                    </a:cubicBezTo>
                    <a:cubicBezTo>
                      <a:pt x="6656" y="7370"/>
                      <a:pt x="6585" y="7013"/>
                      <a:pt x="6490" y="6668"/>
                    </a:cubicBezTo>
                    <a:cubicBezTo>
                      <a:pt x="6263" y="5751"/>
                      <a:pt x="5942" y="4798"/>
                      <a:pt x="5478" y="3965"/>
                    </a:cubicBezTo>
                    <a:cubicBezTo>
                      <a:pt x="5430" y="3882"/>
                      <a:pt x="5394" y="3798"/>
                      <a:pt x="5347" y="3715"/>
                    </a:cubicBezTo>
                    <a:cubicBezTo>
                      <a:pt x="5299" y="3643"/>
                      <a:pt x="5251" y="3584"/>
                      <a:pt x="5216" y="3512"/>
                    </a:cubicBezTo>
                    <a:lnTo>
                      <a:pt x="5120" y="3381"/>
                    </a:lnTo>
                    <a:cubicBezTo>
                      <a:pt x="5073" y="3322"/>
                      <a:pt x="5049" y="3274"/>
                      <a:pt x="5013" y="3227"/>
                    </a:cubicBezTo>
                    <a:cubicBezTo>
                      <a:pt x="4680" y="2727"/>
                      <a:pt x="4287" y="2298"/>
                      <a:pt x="3906" y="1917"/>
                    </a:cubicBezTo>
                    <a:cubicBezTo>
                      <a:pt x="3846" y="1857"/>
                      <a:pt x="3787" y="1822"/>
                      <a:pt x="3727" y="1762"/>
                    </a:cubicBezTo>
                    <a:cubicBezTo>
                      <a:pt x="3620" y="1655"/>
                      <a:pt x="3513" y="1560"/>
                      <a:pt x="3406" y="1488"/>
                    </a:cubicBezTo>
                    <a:cubicBezTo>
                      <a:pt x="3334" y="1429"/>
                      <a:pt x="3275" y="1381"/>
                      <a:pt x="3215" y="1345"/>
                    </a:cubicBezTo>
                    <a:lnTo>
                      <a:pt x="3203" y="1322"/>
                    </a:lnTo>
                    <a:lnTo>
                      <a:pt x="3025" y="1191"/>
                    </a:lnTo>
                    <a:cubicBezTo>
                      <a:pt x="3013" y="1191"/>
                      <a:pt x="3013" y="1179"/>
                      <a:pt x="2989" y="1179"/>
                    </a:cubicBezTo>
                    <a:cubicBezTo>
                      <a:pt x="2930" y="1131"/>
                      <a:pt x="2894" y="1084"/>
                      <a:pt x="2834" y="1060"/>
                    </a:cubicBezTo>
                    <a:cubicBezTo>
                      <a:pt x="2799" y="1024"/>
                      <a:pt x="2775" y="1012"/>
                      <a:pt x="2739" y="1000"/>
                    </a:cubicBezTo>
                    <a:cubicBezTo>
                      <a:pt x="2715" y="964"/>
                      <a:pt x="2680" y="953"/>
                      <a:pt x="2656" y="941"/>
                    </a:cubicBezTo>
                    <a:cubicBezTo>
                      <a:pt x="2370" y="762"/>
                      <a:pt x="2084" y="607"/>
                      <a:pt x="1834" y="488"/>
                    </a:cubicBezTo>
                    <a:cubicBezTo>
                      <a:pt x="1644" y="405"/>
                      <a:pt x="1441" y="310"/>
                      <a:pt x="1263" y="250"/>
                    </a:cubicBezTo>
                    <a:cubicBezTo>
                      <a:pt x="1144" y="214"/>
                      <a:pt x="1048" y="167"/>
                      <a:pt x="941" y="131"/>
                    </a:cubicBezTo>
                    <a:cubicBezTo>
                      <a:pt x="906" y="119"/>
                      <a:pt x="894" y="107"/>
                      <a:pt x="870" y="107"/>
                    </a:cubicBezTo>
                    <a:cubicBezTo>
                      <a:pt x="834" y="107"/>
                      <a:pt x="822" y="95"/>
                      <a:pt x="787" y="95"/>
                    </a:cubicBezTo>
                    <a:lnTo>
                      <a:pt x="775" y="95"/>
                    </a:lnTo>
                    <a:cubicBezTo>
                      <a:pt x="751" y="72"/>
                      <a:pt x="715" y="60"/>
                      <a:pt x="691" y="60"/>
                    </a:cubicBezTo>
                    <a:cubicBezTo>
                      <a:pt x="656" y="60"/>
                      <a:pt x="644" y="48"/>
                      <a:pt x="608" y="48"/>
                    </a:cubicBezTo>
                    <a:cubicBezTo>
                      <a:pt x="596" y="48"/>
                      <a:pt x="572" y="36"/>
                      <a:pt x="548" y="36"/>
                    </a:cubicBezTo>
                    <a:cubicBezTo>
                      <a:pt x="477" y="0"/>
                      <a:pt x="453" y="0"/>
                      <a:pt x="453"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05" name="Google Shape;5105;p41"/>
              <p:cNvSpPr/>
              <p:nvPr/>
            </p:nvSpPr>
            <p:spPr>
              <a:xfrm>
                <a:off x="860800" y="4677775"/>
                <a:ext cx="25925" cy="14625"/>
              </a:xfrm>
              <a:custGeom>
                <a:avLst/>
                <a:gdLst/>
                <a:ahLst/>
                <a:cxnLst/>
                <a:rect l="l" t="t" r="r" b="b"/>
                <a:pathLst>
                  <a:path w="1037" h="585" extrusionOk="0">
                    <a:moveTo>
                      <a:pt x="503" y="1"/>
                    </a:moveTo>
                    <a:cubicBezTo>
                      <a:pt x="228" y="1"/>
                      <a:pt x="24" y="222"/>
                      <a:pt x="1" y="489"/>
                    </a:cubicBezTo>
                    <a:lnTo>
                      <a:pt x="1" y="584"/>
                    </a:lnTo>
                    <a:lnTo>
                      <a:pt x="1001" y="584"/>
                    </a:lnTo>
                    <a:cubicBezTo>
                      <a:pt x="1001" y="573"/>
                      <a:pt x="1001" y="537"/>
                      <a:pt x="1025" y="525"/>
                    </a:cubicBezTo>
                    <a:cubicBezTo>
                      <a:pt x="1037" y="239"/>
                      <a:pt x="811" y="13"/>
                      <a:pt x="525" y="1"/>
                    </a:cubicBezTo>
                    <a:cubicBezTo>
                      <a:pt x="518" y="1"/>
                      <a:pt x="510" y="1"/>
                      <a:pt x="503"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06" name="Google Shape;5106;p41"/>
              <p:cNvSpPr/>
              <p:nvPr/>
            </p:nvSpPr>
            <p:spPr>
              <a:xfrm>
                <a:off x="1868975" y="4660325"/>
                <a:ext cx="208975" cy="30275"/>
              </a:xfrm>
              <a:custGeom>
                <a:avLst/>
                <a:gdLst/>
                <a:ahLst/>
                <a:cxnLst/>
                <a:rect l="l" t="t" r="r" b="b"/>
                <a:pathLst>
                  <a:path w="8359" h="1211" extrusionOk="0">
                    <a:moveTo>
                      <a:pt x="1836" y="0"/>
                    </a:moveTo>
                    <a:cubicBezTo>
                      <a:pt x="735" y="0"/>
                      <a:pt x="0" y="80"/>
                      <a:pt x="0" y="80"/>
                    </a:cubicBezTo>
                    <a:cubicBezTo>
                      <a:pt x="0" y="80"/>
                      <a:pt x="298" y="532"/>
                      <a:pt x="834" y="1211"/>
                    </a:cubicBezTo>
                    <a:lnTo>
                      <a:pt x="8359" y="1211"/>
                    </a:lnTo>
                    <a:cubicBezTo>
                      <a:pt x="8350" y="1203"/>
                      <a:pt x="8342" y="1189"/>
                      <a:pt x="8326" y="1189"/>
                    </a:cubicBezTo>
                    <a:cubicBezTo>
                      <a:pt x="8319" y="1189"/>
                      <a:pt x="8310" y="1192"/>
                      <a:pt x="8299" y="1199"/>
                    </a:cubicBezTo>
                    <a:cubicBezTo>
                      <a:pt x="6191" y="196"/>
                      <a:pt x="3563" y="0"/>
                      <a:pt x="1836"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07" name="Google Shape;5107;p41"/>
              <p:cNvSpPr/>
              <p:nvPr/>
            </p:nvSpPr>
            <p:spPr>
              <a:xfrm>
                <a:off x="2503275" y="4538775"/>
                <a:ext cx="169400" cy="151825"/>
              </a:xfrm>
              <a:custGeom>
                <a:avLst/>
                <a:gdLst/>
                <a:ahLst/>
                <a:cxnLst/>
                <a:rect l="l" t="t" r="r" b="b"/>
                <a:pathLst>
                  <a:path w="6776" h="6073" extrusionOk="0">
                    <a:moveTo>
                      <a:pt x="858" y="1"/>
                    </a:moveTo>
                    <a:cubicBezTo>
                      <a:pt x="858" y="1"/>
                      <a:pt x="1" y="2049"/>
                      <a:pt x="727" y="4656"/>
                    </a:cubicBezTo>
                    <a:cubicBezTo>
                      <a:pt x="763" y="4644"/>
                      <a:pt x="798" y="4632"/>
                      <a:pt x="834" y="4609"/>
                    </a:cubicBezTo>
                    <a:cubicBezTo>
                      <a:pt x="894" y="4597"/>
                      <a:pt x="941" y="4585"/>
                      <a:pt x="1001" y="4585"/>
                    </a:cubicBezTo>
                    <a:cubicBezTo>
                      <a:pt x="1191" y="4597"/>
                      <a:pt x="1358" y="4704"/>
                      <a:pt x="1441" y="4870"/>
                    </a:cubicBezTo>
                    <a:cubicBezTo>
                      <a:pt x="1441" y="4882"/>
                      <a:pt x="1453" y="4894"/>
                      <a:pt x="1453" y="4906"/>
                    </a:cubicBezTo>
                    <a:cubicBezTo>
                      <a:pt x="1453" y="4930"/>
                      <a:pt x="1477" y="4942"/>
                      <a:pt x="1477" y="4954"/>
                    </a:cubicBezTo>
                    <a:cubicBezTo>
                      <a:pt x="1489" y="4966"/>
                      <a:pt x="1489" y="4990"/>
                      <a:pt x="1489" y="5001"/>
                    </a:cubicBezTo>
                    <a:cubicBezTo>
                      <a:pt x="1501" y="5025"/>
                      <a:pt x="1501" y="5073"/>
                      <a:pt x="1501" y="5120"/>
                    </a:cubicBezTo>
                    <a:cubicBezTo>
                      <a:pt x="1501" y="5144"/>
                      <a:pt x="1501" y="5180"/>
                      <a:pt x="1489" y="5204"/>
                    </a:cubicBezTo>
                    <a:cubicBezTo>
                      <a:pt x="1477" y="5251"/>
                      <a:pt x="1465" y="5299"/>
                      <a:pt x="1441" y="5323"/>
                    </a:cubicBezTo>
                    <a:cubicBezTo>
                      <a:pt x="1441" y="5347"/>
                      <a:pt x="1429" y="5359"/>
                      <a:pt x="1429" y="5371"/>
                    </a:cubicBezTo>
                    <a:cubicBezTo>
                      <a:pt x="1406" y="5406"/>
                      <a:pt x="1382" y="5418"/>
                      <a:pt x="1370" y="5442"/>
                    </a:cubicBezTo>
                    <a:cubicBezTo>
                      <a:pt x="1298" y="5525"/>
                      <a:pt x="1191" y="5585"/>
                      <a:pt x="1072" y="5609"/>
                    </a:cubicBezTo>
                    <a:cubicBezTo>
                      <a:pt x="1132" y="5775"/>
                      <a:pt x="1203" y="5918"/>
                      <a:pt x="1286" y="6073"/>
                    </a:cubicBezTo>
                    <a:lnTo>
                      <a:pt x="6775" y="6073"/>
                    </a:lnTo>
                    <a:cubicBezTo>
                      <a:pt x="6549" y="5323"/>
                      <a:pt x="6287" y="4597"/>
                      <a:pt x="5906" y="3954"/>
                    </a:cubicBezTo>
                    <a:cubicBezTo>
                      <a:pt x="4073" y="596"/>
                      <a:pt x="858" y="1"/>
                      <a:pt x="858"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08" name="Google Shape;5108;p41"/>
              <p:cNvSpPr/>
              <p:nvPr/>
            </p:nvSpPr>
            <p:spPr>
              <a:xfrm>
                <a:off x="4155275" y="4592350"/>
                <a:ext cx="138125" cy="98250"/>
              </a:xfrm>
              <a:custGeom>
                <a:avLst/>
                <a:gdLst/>
                <a:ahLst/>
                <a:cxnLst/>
                <a:rect l="l" t="t" r="r" b="b"/>
                <a:pathLst>
                  <a:path w="5525" h="3930" extrusionOk="0">
                    <a:moveTo>
                      <a:pt x="488" y="1"/>
                    </a:moveTo>
                    <a:cubicBezTo>
                      <a:pt x="488" y="1"/>
                      <a:pt x="0" y="1156"/>
                      <a:pt x="72" y="2847"/>
                    </a:cubicBezTo>
                    <a:cubicBezTo>
                      <a:pt x="72" y="2882"/>
                      <a:pt x="96" y="2942"/>
                      <a:pt x="96" y="3001"/>
                    </a:cubicBezTo>
                    <a:cubicBezTo>
                      <a:pt x="96" y="3120"/>
                      <a:pt x="107" y="3239"/>
                      <a:pt x="119" y="3358"/>
                    </a:cubicBezTo>
                    <a:cubicBezTo>
                      <a:pt x="131" y="3478"/>
                      <a:pt x="155" y="3620"/>
                      <a:pt x="167" y="3739"/>
                    </a:cubicBezTo>
                    <a:cubicBezTo>
                      <a:pt x="179" y="3811"/>
                      <a:pt x="179" y="3870"/>
                      <a:pt x="191" y="3930"/>
                    </a:cubicBezTo>
                    <a:lnTo>
                      <a:pt x="5525" y="3930"/>
                    </a:lnTo>
                    <a:cubicBezTo>
                      <a:pt x="5310" y="3549"/>
                      <a:pt x="5108" y="3228"/>
                      <a:pt x="4858" y="2918"/>
                    </a:cubicBezTo>
                    <a:cubicBezTo>
                      <a:pt x="4810" y="2870"/>
                      <a:pt x="4775" y="2823"/>
                      <a:pt x="4751" y="2775"/>
                    </a:cubicBezTo>
                    <a:cubicBezTo>
                      <a:pt x="4644" y="2632"/>
                      <a:pt x="4537" y="2501"/>
                      <a:pt x="4417" y="2382"/>
                    </a:cubicBezTo>
                    <a:cubicBezTo>
                      <a:pt x="4394" y="2358"/>
                      <a:pt x="4382" y="2335"/>
                      <a:pt x="4346" y="2299"/>
                    </a:cubicBezTo>
                    <a:cubicBezTo>
                      <a:pt x="4298" y="2275"/>
                      <a:pt x="4275" y="2227"/>
                      <a:pt x="4227" y="2180"/>
                    </a:cubicBezTo>
                    <a:lnTo>
                      <a:pt x="4036" y="1989"/>
                    </a:lnTo>
                    <a:cubicBezTo>
                      <a:pt x="3965" y="1930"/>
                      <a:pt x="3906" y="1858"/>
                      <a:pt x="3822" y="1799"/>
                    </a:cubicBezTo>
                    <a:lnTo>
                      <a:pt x="3513" y="1525"/>
                    </a:lnTo>
                    <a:cubicBezTo>
                      <a:pt x="3441" y="1465"/>
                      <a:pt x="3382" y="1430"/>
                      <a:pt x="3310" y="1370"/>
                    </a:cubicBezTo>
                    <a:cubicBezTo>
                      <a:pt x="3227" y="1323"/>
                      <a:pt x="3167" y="1263"/>
                      <a:pt x="3096" y="1215"/>
                    </a:cubicBezTo>
                    <a:cubicBezTo>
                      <a:pt x="3036" y="1168"/>
                      <a:pt x="2965" y="1132"/>
                      <a:pt x="2905" y="1084"/>
                    </a:cubicBezTo>
                    <a:lnTo>
                      <a:pt x="2893" y="1084"/>
                    </a:lnTo>
                    <a:cubicBezTo>
                      <a:pt x="2798" y="1013"/>
                      <a:pt x="2691" y="953"/>
                      <a:pt x="2596" y="894"/>
                    </a:cubicBezTo>
                    <a:cubicBezTo>
                      <a:pt x="2536" y="846"/>
                      <a:pt x="2453" y="799"/>
                      <a:pt x="2393" y="775"/>
                    </a:cubicBezTo>
                    <a:cubicBezTo>
                      <a:pt x="2370" y="739"/>
                      <a:pt x="2334" y="727"/>
                      <a:pt x="2310" y="715"/>
                    </a:cubicBezTo>
                    <a:cubicBezTo>
                      <a:pt x="2239" y="668"/>
                      <a:pt x="2179" y="632"/>
                      <a:pt x="2120" y="608"/>
                    </a:cubicBezTo>
                    <a:lnTo>
                      <a:pt x="1941" y="513"/>
                    </a:lnTo>
                    <a:cubicBezTo>
                      <a:pt x="1834" y="477"/>
                      <a:pt x="1739" y="430"/>
                      <a:pt x="1655" y="382"/>
                    </a:cubicBezTo>
                    <a:cubicBezTo>
                      <a:pt x="1608" y="370"/>
                      <a:pt x="1548" y="334"/>
                      <a:pt x="1500" y="322"/>
                    </a:cubicBezTo>
                    <a:cubicBezTo>
                      <a:pt x="1500" y="322"/>
                      <a:pt x="1489" y="310"/>
                      <a:pt x="1477" y="310"/>
                    </a:cubicBezTo>
                    <a:cubicBezTo>
                      <a:pt x="1429" y="299"/>
                      <a:pt x="1405" y="275"/>
                      <a:pt x="1358" y="263"/>
                    </a:cubicBezTo>
                    <a:cubicBezTo>
                      <a:pt x="1119" y="180"/>
                      <a:pt x="929" y="120"/>
                      <a:pt x="774" y="72"/>
                    </a:cubicBezTo>
                    <a:cubicBezTo>
                      <a:pt x="715" y="60"/>
                      <a:pt x="667" y="49"/>
                      <a:pt x="631" y="25"/>
                    </a:cubicBezTo>
                    <a:cubicBezTo>
                      <a:pt x="536" y="13"/>
                      <a:pt x="488" y="1"/>
                      <a:pt x="488"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09" name="Google Shape;5109;p41"/>
              <p:cNvSpPr/>
              <p:nvPr/>
            </p:nvSpPr>
            <p:spPr>
              <a:xfrm>
                <a:off x="5800725" y="4646525"/>
                <a:ext cx="92275" cy="44075"/>
              </a:xfrm>
              <a:custGeom>
                <a:avLst/>
                <a:gdLst/>
                <a:ahLst/>
                <a:cxnLst/>
                <a:rect l="l" t="t" r="r" b="b"/>
                <a:pathLst>
                  <a:path w="3691" h="1763" extrusionOk="0">
                    <a:moveTo>
                      <a:pt x="381" y="1"/>
                    </a:moveTo>
                    <a:cubicBezTo>
                      <a:pt x="381" y="1"/>
                      <a:pt x="333" y="108"/>
                      <a:pt x="274" y="287"/>
                    </a:cubicBezTo>
                    <a:cubicBezTo>
                      <a:pt x="274" y="299"/>
                      <a:pt x="262" y="334"/>
                      <a:pt x="262" y="358"/>
                    </a:cubicBezTo>
                    <a:cubicBezTo>
                      <a:pt x="167" y="644"/>
                      <a:pt x="71" y="1084"/>
                      <a:pt x="12" y="1656"/>
                    </a:cubicBezTo>
                    <a:cubicBezTo>
                      <a:pt x="0" y="1680"/>
                      <a:pt x="0" y="1727"/>
                      <a:pt x="0" y="1763"/>
                    </a:cubicBezTo>
                    <a:lnTo>
                      <a:pt x="3691" y="1763"/>
                    </a:lnTo>
                    <a:cubicBezTo>
                      <a:pt x="3584" y="1656"/>
                      <a:pt x="3477" y="1584"/>
                      <a:pt x="3393" y="1477"/>
                    </a:cubicBezTo>
                    <a:cubicBezTo>
                      <a:pt x="3346" y="1442"/>
                      <a:pt x="3310" y="1418"/>
                      <a:pt x="3274" y="1382"/>
                    </a:cubicBezTo>
                    <a:cubicBezTo>
                      <a:pt x="3191" y="1346"/>
                      <a:pt x="3131" y="1287"/>
                      <a:pt x="3060" y="1239"/>
                    </a:cubicBezTo>
                    <a:cubicBezTo>
                      <a:pt x="3012" y="1203"/>
                      <a:pt x="2977" y="1191"/>
                      <a:pt x="2941" y="1168"/>
                    </a:cubicBezTo>
                    <a:cubicBezTo>
                      <a:pt x="2810" y="1061"/>
                      <a:pt x="2679" y="965"/>
                      <a:pt x="2536" y="894"/>
                    </a:cubicBezTo>
                    <a:lnTo>
                      <a:pt x="2405" y="810"/>
                    </a:lnTo>
                    <a:cubicBezTo>
                      <a:pt x="2357" y="775"/>
                      <a:pt x="2298" y="751"/>
                      <a:pt x="2262" y="715"/>
                    </a:cubicBezTo>
                    <a:cubicBezTo>
                      <a:pt x="2215" y="691"/>
                      <a:pt x="2167" y="680"/>
                      <a:pt x="2119" y="644"/>
                    </a:cubicBezTo>
                    <a:cubicBezTo>
                      <a:pt x="1988" y="572"/>
                      <a:pt x="1857" y="513"/>
                      <a:pt x="1726" y="453"/>
                    </a:cubicBezTo>
                    <a:cubicBezTo>
                      <a:pt x="1679" y="429"/>
                      <a:pt x="1631" y="406"/>
                      <a:pt x="1584" y="394"/>
                    </a:cubicBezTo>
                    <a:cubicBezTo>
                      <a:pt x="1548" y="382"/>
                      <a:pt x="1512" y="358"/>
                      <a:pt x="1464" y="346"/>
                    </a:cubicBezTo>
                    <a:cubicBezTo>
                      <a:pt x="1381" y="310"/>
                      <a:pt x="1310" y="287"/>
                      <a:pt x="1226" y="251"/>
                    </a:cubicBezTo>
                    <a:cubicBezTo>
                      <a:pt x="714" y="60"/>
                      <a:pt x="381" y="1"/>
                      <a:pt x="381"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10" name="Google Shape;5110;p41"/>
              <p:cNvSpPr/>
              <p:nvPr/>
            </p:nvSpPr>
            <p:spPr>
              <a:xfrm>
                <a:off x="1692450" y="1142525"/>
                <a:ext cx="39925" cy="61350"/>
              </a:xfrm>
              <a:custGeom>
                <a:avLst/>
                <a:gdLst/>
                <a:ahLst/>
                <a:cxnLst/>
                <a:rect l="l" t="t" r="r" b="b"/>
                <a:pathLst>
                  <a:path w="1597" h="2454" extrusionOk="0">
                    <a:moveTo>
                      <a:pt x="1525" y="1"/>
                    </a:moveTo>
                    <a:lnTo>
                      <a:pt x="1" y="2453"/>
                    </a:lnTo>
                    <a:cubicBezTo>
                      <a:pt x="1" y="2453"/>
                      <a:pt x="834" y="1453"/>
                      <a:pt x="1596" y="60"/>
                    </a:cubicBezTo>
                    <a:cubicBezTo>
                      <a:pt x="1573" y="48"/>
                      <a:pt x="1537" y="13"/>
                      <a:pt x="1525"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11" name="Google Shape;5111;p41"/>
              <p:cNvSpPr/>
              <p:nvPr/>
            </p:nvSpPr>
            <p:spPr>
              <a:xfrm>
                <a:off x="1726700" y="1136875"/>
                <a:ext cx="6850" cy="5375"/>
              </a:xfrm>
              <a:custGeom>
                <a:avLst/>
                <a:gdLst/>
                <a:ahLst/>
                <a:cxnLst/>
                <a:rect l="l" t="t" r="r" b="b"/>
                <a:pathLst>
                  <a:path w="274" h="215" extrusionOk="0">
                    <a:moveTo>
                      <a:pt x="0" y="1"/>
                    </a:moveTo>
                    <a:cubicBezTo>
                      <a:pt x="36" y="72"/>
                      <a:pt x="84" y="155"/>
                      <a:pt x="143" y="215"/>
                    </a:cubicBezTo>
                    <a:lnTo>
                      <a:pt x="274" y="1"/>
                    </a:ln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12" name="Google Shape;5112;p41"/>
              <p:cNvSpPr/>
              <p:nvPr/>
            </p:nvSpPr>
            <p:spPr>
              <a:xfrm>
                <a:off x="1082850" y="1127350"/>
                <a:ext cx="116425" cy="101525"/>
              </a:xfrm>
              <a:custGeom>
                <a:avLst/>
                <a:gdLst/>
                <a:ahLst/>
                <a:cxnLst/>
                <a:rect l="l" t="t" r="r" b="b"/>
                <a:pathLst>
                  <a:path w="4657" h="4061" extrusionOk="0">
                    <a:moveTo>
                      <a:pt x="1" y="1"/>
                    </a:moveTo>
                    <a:lnTo>
                      <a:pt x="1" y="1"/>
                    </a:lnTo>
                    <a:cubicBezTo>
                      <a:pt x="1454" y="2406"/>
                      <a:pt x="4656" y="4061"/>
                      <a:pt x="4656" y="4061"/>
                    </a:cubicBezTo>
                    <a:lnTo>
                      <a:pt x="1" y="1"/>
                    </a:ln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13" name="Google Shape;5113;p41"/>
              <p:cNvSpPr/>
              <p:nvPr/>
            </p:nvSpPr>
            <p:spPr>
              <a:xfrm>
                <a:off x="488150" y="2136400"/>
                <a:ext cx="19375" cy="18175"/>
              </a:xfrm>
              <a:custGeom>
                <a:avLst/>
                <a:gdLst/>
                <a:ahLst/>
                <a:cxnLst/>
                <a:rect l="l" t="t" r="r" b="b"/>
                <a:pathLst>
                  <a:path w="775" h="727" fill="none" extrusionOk="0">
                    <a:moveTo>
                      <a:pt x="715" y="489"/>
                    </a:moveTo>
                    <a:cubicBezTo>
                      <a:pt x="715" y="501"/>
                      <a:pt x="715" y="501"/>
                      <a:pt x="715" y="489"/>
                    </a:cubicBezTo>
                    <a:lnTo>
                      <a:pt x="715" y="501"/>
                    </a:lnTo>
                    <a:cubicBezTo>
                      <a:pt x="703" y="536"/>
                      <a:pt x="691" y="548"/>
                      <a:pt x="667" y="572"/>
                    </a:cubicBezTo>
                    <a:cubicBezTo>
                      <a:pt x="655" y="596"/>
                      <a:pt x="643" y="620"/>
                      <a:pt x="631" y="632"/>
                    </a:cubicBezTo>
                    <a:cubicBezTo>
                      <a:pt x="596" y="667"/>
                      <a:pt x="572" y="679"/>
                      <a:pt x="536" y="691"/>
                    </a:cubicBezTo>
                    <a:cubicBezTo>
                      <a:pt x="524" y="691"/>
                      <a:pt x="512" y="715"/>
                      <a:pt x="488" y="715"/>
                    </a:cubicBezTo>
                    <a:cubicBezTo>
                      <a:pt x="465" y="727"/>
                      <a:pt x="417" y="727"/>
                      <a:pt x="369" y="727"/>
                    </a:cubicBezTo>
                    <a:cubicBezTo>
                      <a:pt x="334" y="727"/>
                      <a:pt x="298" y="715"/>
                      <a:pt x="250" y="715"/>
                    </a:cubicBezTo>
                    <a:cubicBezTo>
                      <a:pt x="238" y="691"/>
                      <a:pt x="215" y="691"/>
                      <a:pt x="191" y="679"/>
                    </a:cubicBezTo>
                    <a:cubicBezTo>
                      <a:pt x="167" y="667"/>
                      <a:pt x="131" y="632"/>
                      <a:pt x="107" y="608"/>
                    </a:cubicBezTo>
                    <a:cubicBezTo>
                      <a:pt x="72" y="572"/>
                      <a:pt x="60" y="548"/>
                      <a:pt x="48" y="513"/>
                    </a:cubicBezTo>
                    <a:cubicBezTo>
                      <a:pt x="12" y="465"/>
                      <a:pt x="0" y="394"/>
                      <a:pt x="0" y="334"/>
                    </a:cubicBezTo>
                    <a:cubicBezTo>
                      <a:pt x="0" y="275"/>
                      <a:pt x="12" y="215"/>
                      <a:pt x="48" y="167"/>
                    </a:cubicBezTo>
                    <a:cubicBezTo>
                      <a:pt x="60" y="155"/>
                      <a:pt x="60" y="144"/>
                      <a:pt x="72" y="132"/>
                    </a:cubicBezTo>
                    <a:cubicBezTo>
                      <a:pt x="96" y="108"/>
                      <a:pt x="96" y="96"/>
                      <a:pt x="107" y="96"/>
                    </a:cubicBezTo>
                    <a:lnTo>
                      <a:pt x="131" y="72"/>
                    </a:lnTo>
                    <a:cubicBezTo>
                      <a:pt x="167" y="36"/>
                      <a:pt x="191" y="24"/>
                      <a:pt x="238" y="13"/>
                    </a:cubicBezTo>
                    <a:cubicBezTo>
                      <a:pt x="250" y="13"/>
                      <a:pt x="274" y="1"/>
                      <a:pt x="274" y="1"/>
                    </a:cubicBezTo>
                    <a:lnTo>
                      <a:pt x="286" y="1"/>
                    </a:lnTo>
                    <a:lnTo>
                      <a:pt x="310" y="1"/>
                    </a:lnTo>
                    <a:lnTo>
                      <a:pt x="393" y="1"/>
                    </a:lnTo>
                    <a:cubicBezTo>
                      <a:pt x="417" y="1"/>
                      <a:pt x="429" y="1"/>
                      <a:pt x="465" y="13"/>
                    </a:cubicBezTo>
                    <a:cubicBezTo>
                      <a:pt x="488" y="13"/>
                      <a:pt x="512" y="24"/>
                      <a:pt x="536" y="24"/>
                    </a:cubicBezTo>
                    <a:cubicBezTo>
                      <a:pt x="548" y="36"/>
                      <a:pt x="584" y="60"/>
                      <a:pt x="596" y="60"/>
                    </a:cubicBezTo>
                    <a:cubicBezTo>
                      <a:pt x="607" y="72"/>
                      <a:pt x="631" y="84"/>
                      <a:pt x="655" y="96"/>
                    </a:cubicBezTo>
                    <a:lnTo>
                      <a:pt x="691" y="132"/>
                    </a:lnTo>
                    <a:cubicBezTo>
                      <a:pt x="703" y="144"/>
                      <a:pt x="715" y="179"/>
                      <a:pt x="727" y="191"/>
                    </a:cubicBezTo>
                    <a:cubicBezTo>
                      <a:pt x="762" y="251"/>
                      <a:pt x="774" y="310"/>
                      <a:pt x="774" y="370"/>
                    </a:cubicBezTo>
                    <a:cubicBezTo>
                      <a:pt x="750" y="394"/>
                      <a:pt x="727" y="441"/>
                      <a:pt x="715" y="489"/>
                    </a:cubicBezTo>
                    <a:close/>
                  </a:path>
                </a:pathLst>
              </a:custGeom>
              <a:no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14" name="Google Shape;5114;p41"/>
              <p:cNvSpPr/>
              <p:nvPr/>
            </p:nvSpPr>
            <p:spPr>
              <a:xfrm>
                <a:off x="500350" y="3674700"/>
                <a:ext cx="9550" cy="9825"/>
              </a:xfrm>
              <a:custGeom>
                <a:avLst/>
                <a:gdLst/>
                <a:ahLst/>
                <a:cxnLst/>
                <a:rect l="l" t="t" r="r" b="b"/>
                <a:pathLst>
                  <a:path w="382" h="393" fill="none" extrusionOk="0">
                    <a:moveTo>
                      <a:pt x="0" y="167"/>
                    </a:moveTo>
                    <a:lnTo>
                      <a:pt x="0" y="143"/>
                    </a:lnTo>
                    <a:cubicBezTo>
                      <a:pt x="0" y="119"/>
                      <a:pt x="0" y="119"/>
                      <a:pt x="12" y="107"/>
                    </a:cubicBezTo>
                    <a:lnTo>
                      <a:pt x="12" y="107"/>
                    </a:lnTo>
                    <a:cubicBezTo>
                      <a:pt x="36" y="95"/>
                      <a:pt x="48" y="60"/>
                      <a:pt x="60" y="48"/>
                    </a:cubicBezTo>
                    <a:lnTo>
                      <a:pt x="60" y="48"/>
                    </a:lnTo>
                    <a:cubicBezTo>
                      <a:pt x="72" y="36"/>
                      <a:pt x="96" y="24"/>
                      <a:pt x="119" y="24"/>
                    </a:cubicBezTo>
                    <a:lnTo>
                      <a:pt x="119" y="24"/>
                    </a:lnTo>
                    <a:cubicBezTo>
                      <a:pt x="131" y="24"/>
                      <a:pt x="131" y="24"/>
                      <a:pt x="155" y="0"/>
                    </a:cubicBezTo>
                    <a:lnTo>
                      <a:pt x="179" y="0"/>
                    </a:lnTo>
                    <a:lnTo>
                      <a:pt x="203" y="0"/>
                    </a:lnTo>
                    <a:lnTo>
                      <a:pt x="239" y="0"/>
                    </a:lnTo>
                    <a:cubicBezTo>
                      <a:pt x="250" y="0"/>
                      <a:pt x="274" y="0"/>
                      <a:pt x="274" y="24"/>
                    </a:cubicBezTo>
                    <a:cubicBezTo>
                      <a:pt x="286" y="36"/>
                      <a:pt x="310" y="48"/>
                      <a:pt x="334" y="60"/>
                    </a:cubicBezTo>
                    <a:lnTo>
                      <a:pt x="334" y="60"/>
                    </a:lnTo>
                    <a:cubicBezTo>
                      <a:pt x="346" y="71"/>
                      <a:pt x="358" y="95"/>
                      <a:pt x="358" y="119"/>
                    </a:cubicBezTo>
                    <a:lnTo>
                      <a:pt x="358" y="119"/>
                    </a:lnTo>
                    <a:cubicBezTo>
                      <a:pt x="381" y="131"/>
                      <a:pt x="381" y="167"/>
                      <a:pt x="381" y="179"/>
                    </a:cubicBezTo>
                    <a:lnTo>
                      <a:pt x="381" y="191"/>
                    </a:lnTo>
                    <a:lnTo>
                      <a:pt x="381" y="191"/>
                    </a:lnTo>
                    <a:cubicBezTo>
                      <a:pt x="381" y="226"/>
                      <a:pt x="358" y="238"/>
                      <a:pt x="358" y="274"/>
                    </a:cubicBezTo>
                    <a:cubicBezTo>
                      <a:pt x="346" y="298"/>
                      <a:pt x="334" y="310"/>
                      <a:pt x="322" y="333"/>
                    </a:cubicBezTo>
                    <a:lnTo>
                      <a:pt x="322" y="333"/>
                    </a:lnTo>
                    <a:cubicBezTo>
                      <a:pt x="298" y="345"/>
                      <a:pt x="286" y="357"/>
                      <a:pt x="262" y="369"/>
                    </a:cubicBezTo>
                    <a:lnTo>
                      <a:pt x="262" y="369"/>
                    </a:lnTo>
                    <a:cubicBezTo>
                      <a:pt x="239" y="369"/>
                      <a:pt x="239" y="369"/>
                      <a:pt x="227" y="393"/>
                    </a:cubicBezTo>
                    <a:lnTo>
                      <a:pt x="215" y="393"/>
                    </a:lnTo>
                    <a:lnTo>
                      <a:pt x="203" y="393"/>
                    </a:lnTo>
                    <a:cubicBezTo>
                      <a:pt x="167" y="393"/>
                      <a:pt x="155" y="393"/>
                      <a:pt x="119" y="369"/>
                    </a:cubicBezTo>
                    <a:lnTo>
                      <a:pt x="119" y="369"/>
                    </a:lnTo>
                    <a:cubicBezTo>
                      <a:pt x="108" y="369"/>
                      <a:pt x="96" y="357"/>
                      <a:pt x="84" y="345"/>
                    </a:cubicBezTo>
                    <a:cubicBezTo>
                      <a:pt x="60" y="345"/>
                      <a:pt x="60" y="333"/>
                      <a:pt x="60" y="333"/>
                    </a:cubicBezTo>
                    <a:cubicBezTo>
                      <a:pt x="60" y="333"/>
                      <a:pt x="60" y="310"/>
                      <a:pt x="48" y="310"/>
                    </a:cubicBezTo>
                    <a:cubicBezTo>
                      <a:pt x="36" y="298"/>
                      <a:pt x="36" y="286"/>
                      <a:pt x="24" y="274"/>
                    </a:cubicBezTo>
                    <a:lnTo>
                      <a:pt x="24" y="250"/>
                    </a:lnTo>
                    <a:lnTo>
                      <a:pt x="24" y="238"/>
                    </a:lnTo>
                    <a:lnTo>
                      <a:pt x="24" y="226"/>
                    </a:lnTo>
                    <a:cubicBezTo>
                      <a:pt x="0" y="214"/>
                      <a:pt x="0" y="202"/>
                      <a:pt x="0" y="167"/>
                    </a:cubicBezTo>
                    <a:cubicBezTo>
                      <a:pt x="0" y="179"/>
                      <a:pt x="0" y="179"/>
                      <a:pt x="0" y="167"/>
                    </a:cubicBezTo>
                    <a:close/>
                  </a:path>
                </a:pathLst>
              </a:custGeom>
              <a:no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15" name="Google Shape;5115;p41"/>
              <p:cNvSpPr/>
              <p:nvPr/>
            </p:nvSpPr>
            <p:spPr>
              <a:xfrm>
                <a:off x="489325" y="3170750"/>
                <a:ext cx="7475" cy="7475"/>
              </a:xfrm>
              <a:custGeom>
                <a:avLst/>
                <a:gdLst/>
                <a:ahLst/>
                <a:cxnLst/>
                <a:rect l="l" t="t" r="r" b="b"/>
                <a:pathLst>
                  <a:path w="299" h="299" fill="none" extrusionOk="0">
                    <a:moveTo>
                      <a:pt x="144" y="13"/>
                    </a:moveTo>
                    <a:cubicBezTo>
                      <a:pt x="227" y="13"/>
                      <a:pt x="299" y="84"/>
                      <a:pt x="287" y="156"/>
                    </a:cubicBezTo>
                    <a:cubicBezTo>
                      <a:pt x="287" y="239"/>
                      <a:pt x="203" y="298"/>
                      <a:pt x="132" y="298"/>
                    </a:cubicBezTo>
                    <a:cubicBezTo>
                      <a:pt x="60" y="298"/>
                      <a:pt x="1" y="215"/>
                      <a:pt x="1" y="144"/>
                    </a:cubicBezTo>
                    <a:cubicBezTo>
                      <a:pt x="1" y="72"/>
                      <a:pt x="72" y="1"/>
                      <a:pt x="144" y="13"/>
                    </a:cubicBezTo>
                    <a:close/>
                  </a:path>
                </a:pathLst>
              </a:custGeom>
              <a:no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16" name="Google Shape;5116;p41"/>
              <p:cNvSpPr/>
              <p:nvPr/>
            </p:nvSpPr>
            <p:spPr>
              <a:xfrm>
                <a:off x="2673250" y="1132700"/>
                <a:ext cx="169075" cy="150350"/>
              </a:xfrm>
              <a:custGeom>
                <a:avLst/>
                <a:gdLst/>
                <a:ahLst/>
                <a:cxnLst/>
                <a:rect l="l" t="t" r="r" b="b"/>
                <a:pathLst>
                  <a:path w="6763" h="6014" extrusionOk="0">
                    <a:moveTo>
                      <a:pt x="5298" y="1"/>
                    </a:moveTo>
                    <a:lnTo>
                      <a:pt x="5132" y="108"/>
                    </a:lnTo>
                    <a:cubicBezTo>
                      <a:pt x="5155" y="120"/>
                      <a:pt x="5167" y="156"/>
                      <a:pt x="5167" y="168"/>
                    </a:cubicBezTo>
                    <a:lnTo>
                      <a:pt x="5036" y="168"/>
                    </a:lnTo>
                    <a:lnTo>
                      <a:pt x="0" y="144"/>
                    </a:lnTo>
                    <a:lnTo>
                      <a:pt x="0" y="144"/>
                    </a:lnTo>
                    <a:cubicBezTo>
                      <a:pt x="929" y="3930"/>
                      <a:pt x="6751" y="6014"/>
                      <a:pt x="6751" y="6014"/>
                    </a:cubicBezTo>
                    <a:cubicBezTo>
                      <a:pt x="6751" y="6014"/>
                      <a:pt x="6763" y="2430"/>
                      <a:pt x="5298"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17" name="Google Shape;5117;p41"/>
              <p:cNvSpPr/>
              <p:nvPr/>
            </p:nvSpPr>
            <p:spPr>
              <a:xfrm>
                <a:off x="2799150" y="1135400"/>
                <a:ext cx="3300" cy="1500"/>
              </a:xfrm>
              <a:custGeom>
                <a:avLst/>
                <a:gdLst/>
                <a:ahLst/>
                <a:cxnLst/>
                <a:rect l="l" t="t" r="r" b="b"/>
                <a:pathLst>
                  <a:path w="132" h="60" extrusionOk="0">
                    <a:moveTo>
                      <a:pt x="108" y="0"/>
                    </a:moveTo>
                    <a:lnTo>
                      <a:pt x="0" y="60"/>
                    </a:lnTo>
                    <a:lnTo>
                      <a:pt x="131" y="60"/>
                    </a:lnTo>
                    <a:cubicBezTo>
                      <a:pt x="119" y="48"/>
                      <a:pt x="108" y="12"/>
                      <a:pt x="108"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18" name="Google Shape;5118;p41"/>
              <p:cNvSpPr/>
              <p:nvPr/>
            </p:nvSpPr>
            <p:spPr>
              <a:xfrm>
                <a:off x="3308150" y="1132400"/>
                <a:ext cx="92000" cy="125350"/>
              </a:xfrm>
              <a:custGeom>
                <a:avLst/>
                <a:gdLst/>
                <a:ahLst/>
                <a:cxnLst/>
                <a:rect l="l" t="t" r="r" b="b"/>
                <a:pathLst>
                  <a:path w="3680" h="5014" extrusionOk="0">
                    <a:moveTo>
                      <a:pt x="0" y="1"/>
                    </a:moveTo>
                    <a:cubicBezTo>
                      <a:pt x="0" y="2501"/>
                      <a:pt x="1072" y="5013"/>
                      <a:pt x="1072" y="5013"/>
                    </a:cubicBezTo>
                    <a:cubicBezTo>
                      <a:pt x="1072" y="5013"/>
                      <a:pt x="1905" y="4025"/>
                      <a:pt x="2667" y="2620"/>
                    </a:cubicBezTo>
                    <a:cubicBezTo>
                      <a:pt x="2512" y="2537"/>
                      <a:pt x="2405" y="2358"/>
                      <a:pt x="2405" y="2156"/>
                    </a:cubicBezTo>
                    <a:cubicBezTo>
                      <a:pt x="2428" y="1889"/>
                      <a:pt x="2656" y="1656"/>
                      <a:pt x="2921" y="1656"/>
                    </a:cubicBezTo>
                    <a:cubicBezTo>
                      <a:pt x="2928" y="1656"/>
                      <a:pt x="2934" y="1656"/>
                      <a:pt x="2941" y="1656"/>
                    </a:cubicBezTo>
                    <a:cubicBezTo>
                      <a:pt x="2977" y="1656"/>
                      <a:pt x="3024" y="1668"/>
                      <a:pt x="3048" y="1680"/>
                    </a:cubicBezTo>
                    <a:cubicBezTo>
                      <a:pt x="3060" y="1680"/>
                      <a:pt x="3096" y="1680"/>
                      <a:pt x="3108" y="1704"/>
                    </a:cubicBezTo>
                    <a:cubicBezTo>
                      <a:pt x="3346" y="1180"/>
                      <a:pt x="3536" y="632"/>
                      <a:pt x="3679" y="61"/>
                    </a:cubicBezTo>
                    <a:cubicBezTo>
                      <a:pt x="2512" y="49"/>
                      <a:pt x="1334" y="13"/>
                      <a:pt x="167" y="13"/>
                    </a:cubicBezTo>
                    <a:cubicBezTo>
                      <a:pt x="107" y="13"/>
                      <a:pt x="60" y="13"/>
                      <a:pt x="0"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19" name="Google Shape;5119;p41"/>
              <p:cNvSpPr/>
              <p:nvPr/>
            </p:nvSpPr>
            <p:spPr>
              <a:xfrm>
                <a:off x="4343400" y="1135100"/>
                <a:ext cx="141700" cy="202425"/>
              </a:xfrm>
              <a:custGeom>
                <a:avLst/>
                <a:gdLst/>
                <a:ahLst/>
                <a:cxnLst/>
                <a:rect l="l" t="t" r="r" b="b"/>
                <a:pathLst>
                  <a:path w="5668" h="8097" extrusionOk="0">
                    <a:moveTo>
                      <a:pt x="202" y="0"/>
                    </a:moveTo>
                    <a:cubicBezTo>
                      <a:pt x="60" y="845"/>
                      <a:pt x="0" y="2405"/>
                      <a:pt x="1000" y="4036"/>
                    </a:cubicBezTo>
                    <a:cubicBezTo>
                      <a:pt x="2465" y="6441"/>
                      <a:pt x="5655" y="8096"/>
                      <a:pt x="5655" y="8096"/>
                    </a:cubicBezTo>
                    <a:cubicBezTo>
                      <a:pt x="5655" y="8096"/>
                      <a:pt x="5667" y="4489"/>
                      <a:pt x="4203" y="2084"/>
                    </a:cubicBezTo>
                    <a:cubicBezTo>
                      <a:pt x="3572" y="1060"/>
                      <a:pt x="2786" y="405"/>
                      <a:pt x="2084" y="0"/>
                    </a:cubicBezTo>
                    <a:lnTo>
                      <a:pt x="1655" y="0"/>
                    </a:lnTo>
                    <a:cubicBezTo>
                      <a:pt x="1703" y="24"/>
                      <a:pt x="1762" y="48"/>
                      <a:pt x="1810" y="72"/>
                    </a:cubicBezTo>
                    <a:lnTo>
                      <a:pt x="393" y="72"/>
                    </a:lnTo>
                    <a:cubicBezTo>
                      <a:pt x="393" y="48"/>
                      <a:pt x="393" y="12"/>
                      <a:pt x="405"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20" name="Google Shape;5120;p41"/>
              <p:cNvSpPr/>
              <p:nvPr/>
            </p:nvSpPr>
            <p:spPr>
              <a:xfrm>
                <a:off x="4191275" y="1136875"/>
                <a:ext cx="12525" cy="7775"/>
              </a:xfrm>
              <a:custGeom>
                <a:avLst/>
                <a:gdLst/>
                <a:ahLst/>
                <a:cxnLst/>
                <a:rect l="l" t="t" r="r" b="b"/>
                <a:pathLst>
                  <a:path w="501" h="311" extrusionOk="0">
                    <a:moveTo>
                      <a:pt x="25" y="1"/>
                    </a:moveTo>
                    <a:cubicBezTo>
                      <a:pt x="25" y="12"/>
                      <a:pt x="1" y="48"/>
                      <a:pt x="1" y="60"/>
                    </a:cubicBezTo>
                    <a:cubicBezTo>
                      <a:pt x="1" y="191"/>
                      <a:pt x="108" y="298"/>
                      <a:pt x="239" y="310"/>
                    </a:cubicBezTo>
                    <a:cubicBezTo>
                      <a:pt x="382" y="310"/>
                      <a:pt x="501" y="203"/>
                      <a:pt x="501" y="72"/>
                    </a:cubicBezTo>
                    <a:cubicBezTo>
                      <a:pt x="501" y="48"/>
                      <a:pt x="501" y="36"/>
                      <a:pt x="477"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21" name="Google Shape;5121;p41"/>
              <p:cNvSpPr/>
              <p:nvPr/>
            </p:nvSpPr>
            <p:spPr>
              <a:xfrm>
                <a:off x="4191875" y="1132400"/>
                <a:ext cx="11350" cy="4500"/>
              </a:xfrm>
              <a:custGeom>
                <a:avLst/>
                <a:gdLst/>
                <a:ahLst/>
                <a:cxnLst/>
                <a:rect l="l" t="t" r="r" b="b"/>
                <a:pathLst>
                  <a:path w="454" h="180" extrusionOk="0">
                    <a:moveTo>
                      <a:pt x="239" y="1"/>
                    </a:moveTo>
                    <a:cubicBezTo>
                      <a:pt x="120" y="1"/>
                      <a:pt x="25" y="72"/>
                      <a:pt x="1" y="180"/>
                    </a:cubicBezTo>
                    <a:lnTo>
                      <a:pt x="453" y="180"/>
                    </a:lnTo>
                    <a:cubicBezTo>
                      <a:pt x="429" y="72"/>
                      <a:pt x="334" y="1"/>
                      <a:pt x="239"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22" name="Google Shape;5122;p41"/>
              <p:cNvSpPr/>
              <p:nvPr/>
            </p:nvSpPr>
            <p:spPr>
              <a:xfrm>
                <a:off x="4976800" y="1135100"/>
                <a:ext cx="64925" cy="1800"/>
              </a:xfrm>
              <a:custGeom>
                <a:avLst/>
                <a:gdLst/>
                <a:ahLst/>
                <a:cxnLst/>
                <a:rect l="l" t="t" r="r" b="b"/>
                <a:pathLst>
                  <a:path w="2597" h="72" extrusionOk="0">
                    <a:moveTo>
                      <a:pt x="84" y="0"/>
                    </a:moveTo>
                    <a:lnTo>
                      <a:pt x="1" y="72"/>
                    </a:lnTo>
                    <a:lnTo>
                      <a:pt x="2596" y="72"/>
                    </a:lnTo>
                    <a:lnTo>
                      <a:pt x="2584" y="0"/>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23" name="Google Shape;5123;p41"/>
              <p:cNvSpPr/>
              <p:nvPr/>
            </p:nvSpPr>
            <p:spPr>
              <a:xfrm>
                <a:off x="4942275" y="1134800"/>
                <a:ext cx="105700" cy="177125"/>
              </a:xfrm>
              <a:custGeom>
                <a:avLst/>
                <a:gdLst/>
                <a:ahLst/>
                <a:cxnLst/>
                <a:rect l="l" t="t" r="r" b="b"/>
                <a:pathLst>
                  <a:path w="4228" h="7085" extrusionOk="0">
                    <a:moveTo>
                      <a:pt x="3953" y="0"/>
                    </a:moveTo>
                    <a:cubicBezTo>
                      <a:pt x="3977" y="12"/>
                      <a:pt x="3977" y="36"/>
                      <a:pt x="3977" y="72"/>
                    </a:cubicBezTo>
                    <a:lnTo>
                      <a:pt x="1382" y="72"/>
                    </a:lnTo>
                    <a:lnTo>
                      <a:pt x="417" y="977"/>
                    </a:lnTo>
                    <a:cubicBezTo>
                      <a:pt x="0" y="3775"/>
                      <a:pt x="1417" y="7084"/>
                      <a:pt x="1417" y="7084"/>
                    </a:cubicBezTo>
                    <a:cubicBezTo>
                      <a:pt x="1417" y="7084"/>
                      <a:pt x="2251" y="6084"/>
                      <a:pt x="3001" y="4679"/>
                    </a:cubicBezTo>
                    <a:cubicBezTo>
                      <a:pt x="2858" y="4584"/>
                      <a:pt x="2751" y="4417"/>
                      <a:pt x="2751" y="4227"/>
                    </a:cubicBezTo>
                    <a:cubicBezTo>
                      <a:pt x="2751" y="3948"/>
                      <a:pt x="2989" y="3715"/>
                      <a:pt x="3266" y="3715"/>
                    </a:cubicBezTo>
                    <a:cubicBezTo>
                      <a:pt x="3273" y="3715"/>
                      <a:pt x="3280" y="3715"/>
                      <a:pt x="3287" y="3715"/>
                    </a:cubicBezTo>
                    <a:cubicBezTo>
                      <a:pt x="3334" y="3715"/>
                      <a:pt x="3358" y="3727"/>
                      <a:pt x="3394" y="3751"/>
                    </a:cubicBezTo>
                    <a:cubicBezTo>
                      <a:pt x="3406" y="3751"/>
                      <a:pt x="3441" y="3763"/>
                      <a:pt x="3453" y="3763"/>
                    </a:cubicBezTo>
                    <a:cubicBezTo>
                      <a:pt x="3763" y="3060"/>
                      <a:pt x="4013" y="2298"/>
                      <a:pt x="4132" y="1548"/>
                    </a:cubicBezTo>
                    <a:cubicBezTo>
                      <a:pt x="4227" y="988"/>
                      <a:pt x="4227" y="465"/>
                      <a:pt x="4168"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24" name="Google Shape;5124;p41"/>
              <p:cNvSpPr/>
              <p:nvPr/>
            </p:nvSpPr>
            <p:spPr>
              <a:xfrm>
                <a:off x="6585025" y="1113350"/>
                <a:ext cx="108975" cy="253050"/>
              </a:xfrm>
              <a:custGeom>
                <a:avLst/>
                <a:gdLst/>
                <a:ahLst/>
                <a:cxnLst/>
                <a:rect l="l" t="t" r="r" b="b"/>
                <a:pathLst>
                  <a:path w="4359" h="10122" extrusionOk="0">
                    <a:moveTo>
                      <a:pt x="2870" y="275"/>
                    </a:moveTo>
                    <a:cubicBezTo>
                      <a:pt x="2978" y="406"/>
                      <a:pt x="3132" y="632"/>
                      <a:pt x="3299" y="942"/>
                    </a:cubicBezTo>
                    <a:lnTo>
                      <a:pt x="2108" y="942"/>
                    </a:lnTo>
                    <a:cubicBezTo>
                      <a:pt x="2442" y="620"/>
                      <a:pt x="2716" y="394"/>
                      <a:pt x="2870" y="275"/>
                    </a:cubicBezTo>
                    <a:close/>
                    <a:moveTo>
                      <a:pt x="2918" y="1"/>
                    </a:moveTo>
                    <a:cubicBezTo>
                      <a:pt x="2918" y="1"/>
                      <a:pt x="834" y="1227"/>
                      <a:pt x="418" y="4025"/>
                    </a:cubicBezTo>
                    <a:cubicBezTo>
                      <a:pt x="1" y="6823"/>
                      <a:pt x="1406" y="10121"/>
                      <a:pt x="1406" y="10121"/>
                    </a:cubicBezTo>
                    <a:cubicBezTo>
                      <a:pt x="1406" y="10121"/>
                      <a:pt x="2239" y="9109"/>
                      <a:pt x="3001" y="7716"/>
                    </a:cubicBezTo>
                    <a:cubicBezTo>
                      <a:pt x="2858" y="7621"/>
                      <a:pt x="2751" y="7442"/>
                      <a:pt x="2751" y="7252"/>
                    </a:cubicBezTo>
                    <a:cubicBezTo>
                      <a:pt x="2763" y="6979"/>
                      <a:pt x="2980" y="6750"/>
                      <a:pt x="3248" y="6750"/>
                    </a:cubicBezTo>
                    <a:cubicBezTo>
                      <a:pt x="3261" y="6750"/>
                      <a:pt x="3274" y="6751"/>
                      <a:pt x="3287" y="6752"/>
                    </a:cubicBezTo>
                    <a:cubicBezTo>
                      <a:pt x="3311" y="6752"/>
                      <a:pt x="3359" y="6764"/>
                      <a:pt x="3394" y="6776"/>
                    </a:cubicBezTo>
                    <a:cubicBezTo>
                      <a:pt x="3406" y="6776"/>
                      <a:pt x="3430" y="6776"/>
                      <a:pt x="3454" y="6788"/>
                    </a:cubicBezTo>
                    <a:cubicBezTo>
                      <a:pt x="3763" y="6097"/>
                      <a:pt x="4013" y="5335"/>
                      <a:pt x="4132" y="4573"/>
                    </a:cubicBezTo>
                    <a:cubicBezTo>
                      <a:pt x="4359" y="3049"/>
                      <a:pt x="3990" y="1846"/>
                      <a:pt x="3585" y="1049"/>
                    </a:cubicBezTo>
                    <a:cubicBezTo>
                      <a:pt x="3251" y="370"/>
                      <a:pt x="2918" y="1"/>
                      <a:pt x="2918"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25" name="Google Shape;5125;p41"/>
              <p:cNvSpPr/>
              <p:nvPr/>
            </p:nvSpPr>
            <p:spPr>
              <a:xfrm>
                <a:off x="6913650" y="1908700"/>
                <a:ext cx="133675" cy="103000"/>
              </a:xfrm>
              <a:custGeom>
                <a:avLst/>
                <a:gdLst/>
                <a:ahLst/>
                <a:cxnLst/>
                <a:rect l="l" t="t" r="r" b="b"/>
                <a:pathLst>
                  <a:path w="5347" h="4120" extrusionOk="0">
                    <a:moveTo>
                      <a:pt x="5346" y="0"/>
                    </a:moveTo>
                    <a:cubicBezTo>
                      <a:pt x="4489" y="334"/>
                      <a:pt x="1941" y="1489"/>
                      <a:pt x="489" y="3287"/>
                    </a:cubicBezTo>
                    <a:cubicBezTo>
                      <a:pt x="298" y="3513"/>
                      <a:pt x="143" y="3751"/>
                      <a:pt x="0" y="3965"/>
                    </a:cubicBezTo>
                    <a:lnTo>
                      <a:pt x="4370" y="4120"/>
                    </a:lnTo>
                    <a:cubicBezTo>
                      <a:pt x="4846" y="3156"/>
                      <a:pt x="5156" y="2144"/>
                      <a:pt x="5346" y="1346"/>
                    </a:cubicBezTo>
                    <a:lnTo>
                      <a:pt x="5346" y="429"/>
                    </a:lnTo>
                    <a:lnTo>
                      <a:pt x="5346" y="215"/>
                    </a:lnTo>
                    <a:lnTo>
                      <a:pt x="5346" y="0"/>
                    </a:ln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26" name="Google Shape;5126;p41"/>
              <p:cNvSpPr/>
              <p:nvPr/>
            </p:nvSpPr>
            <p:spPr>
              <a:xfrm>
                <a:off x="6884475" y="2007525"/>
                <a:ext cx="138450" cy="97050"/>
              </a:xfrm>
              <a:custGeom>
                <a:avLst/>
                <a:gdLst/>
                <a:ahLst/>
                <a:cxnLst/>
                <a:rect l="l" t="t" r="r" b="b"/>
                <a:pathLst>
                  <a:path w="5538" h="3882" extrusionOk="0">
                    <a:moveTo>
                      <a:pt x="1191" y="0"/>
                    </a:moveTo>
                    <a:cubicBezTo>
                      <a:pt x="1" y="1989"/>
                      <a:pt x="405" y="3882"/>
                      <a:pt x="405" y="3882"/>
                    </a:cubicBezTo>
                    <a:cubicBezTo>
                      <a:pt x="405" y="3882"/>
                      <a:pt x="2811" y="3882"/>
                      <a:pt x="4585" y="1679"/>
                    </a:cubicBezTo>
                    <a:cubicBezTo>
                      <a:pt x="4954" y="1227"/>
                      <a:pt x="5263" y="691"/>
                      <a:pt x="5537" y="155"/>
                    </a:cubicBezTo>
                    <a:lnTo>
                      <a:pt x="1191" y="0"/>
                    </a:ln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27" name="Google Shape;5127;p41"/>
              <p:cNvSpPr/>
              <p:nvPr/>
            </p:nvSpPr>
            <p:spPr>
              <a:xfrm>
                <a:off x="6958300" y="1240750"/>
                <a:ext cx="88725" cy="228925"/>
              </a:xfrm>
              <a:custGeom>
                <a:avLst/>
                <a:gdLst/>
                <a:ahLst/>
                <a:cxnLst/>
                <a:rect l="l" t="t" r="r" b="b"/>
                <a:pathLst>
                  <a:path w="3549" h="9157" extrusionOk="0">
                    <a:moveTo>
                      <a:pt x="3548" y="1"/>
                    </a:moveTo>
                    <a:cubicBezTo>
                      <a:pt x="2703" y="906"/>
                      <a:pt x="1322" y="2632"/>
                      <a:pt x="798" y="4466"/>
                    </a:cubicBezTo>
                    <a:cubicBezTo>
                      <a:pt x="0" y="7192"/>
                      <a:pt x="1405" y="9157"/>
                      <a:pt x="1405" y="9157"/>
                    </a:cubicBezTo>
                    <a:cubicBezTo>
                      <a:pt x="1405" y="9157"/>
                      <a:pt x="2608" y="8645"/>
                      <a:pt x="3548" y="7287"/>
                    </a:cubicBezTo>
                    <a:lnTo>
                      <a:pt x="3548" y="1"/>
                    </a:ln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28" name="Google Shape;5128;p41"/>
              <p:cNvSpPr/>
              <p:nvPr/>
            </p:nvSpPr>
            <p:spPr>
              <a:xfrm>
                <a:off x="516425" y="2298925"/>
                <a:ext cx="225650" cy="104475"/>
              </a:xfrm>
              <a:custGeom>
                <a:avLst/>
                <a:gdLst/>
                <a:ahLst/>
                <a:cxnLst/>
                <a:rect l="l" t="t" r="r" b="b"/>
                <a:pathLst>
                  <a:path w="9026" h="4179" extrusionOk="0">
                    <a:moveTo>
                      <a:pt x="5354" y="1"/>
                    </a:moveTo>
                    <a:cubicBezTo>
                      <a:pt x="4524" y="1"/>
                      <a:pt x="3651" y="84"/>
                      <a:pt x="2846" y="322"/>
                    </a:cubicBezTo>
                    <a:cubicBezTo>
                      <a:pt x="1489" y="727"/>
                      <a:pt x="584" y="1489"/>
                      <a:pt x="0" y="2144"/>
                    </a:cubicBezTo>
                    <a:lnTo>
                      <a:pt x="0" y="2453"/>
                    </a:lnTo>
                    <a:lnTo>
                      <a:pt x="0" y="3525"/>
                    </a:lnTo>
                    <a:lnTo>
                      <a:pt x="0" y="3751"/>
                    </a:lnTo>
                    <a:cubicBezTo>
                      <a:pt x="12" y="3751"/>
                      <a:pt x="12" y="3763"/>
                      <a:pt x="36" y="3763"/>
                    </a:cubicBezTo>
                    <a:cubicBezTo>
                      <a:pt x="36" y="3810"/>
                      <a:pt x="12" y="3822"/>
                      <a:pt x="12" y="3858"/>
                    </a:cubicBezTo>
                    <a:cubicBezTo>
                      <a:pt x="12" y="3989"/>
                      <a:pt x="108" y="4096"/>
                      <a:pt x="238" y="4096"/>
                    </a:cubicBezTo>
                    <a:cubicBezTo>
                      <a:pt x="346" y="4096"/>
                      <a:pt x="429" y="4013"/>
                      <a:pt x="465" y="3918"/>
                    </a:cubicBezTo>
                    <a:cubicBezTo>
                      <a:pt x="938" y="4060"/>
                      <a:pt x="1530" y="4179"/>
                      <a:pt x="2211" y="4179"/>
                    </a:cubicBezTo>
                    <a:cubicBezTo>
                      <a:pt x="2729" y="4179"/>
                      <a:pt x="3298" y="4110"/>
                      <a:pt x="3906" y="3930"/>
                    </a:cubicBezTo>
                    <a:cubicBezTo>
                      <a:pt x="6608" y="3120"/>
                      <a:pt x="9025" y="465"/>
                      <a:pt x="9025" y="465"/>
                    </a:cubicBezTo>
                    <a:cubicBezTo>
                      <a:pt x="9025" y="465"/>
                      <a:pt x="7311" y="1"/>
                      <a:pt x="535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29" name="Google Shape;5129;p41"/>
              <p:cNvSpPr/>
              <p:nvPr/>
            </p:nvSpPr>
            <p:spPr>
              <a:xfrm>
                <a:off x="488450" y="2136400"/>
                <a:ext cx="18475" cy="18175"/>
              </a:xfrm>
              <a:custGeom>
                <a:avLst/>
                <a:gdLst/>
                <a:ahLst/>
                <a:cxnLst/>
                <a:rect l="l" t="t" r="r" b="b"/>
                <a:pathLst>
                  <a:path w="739" h="727" extrusionOk="0">
                    <a:moveTo>
                      <a:pt x="274" y="1"/>
                    </a:moveTo>
                    <a:cubicBezTo>
                      <a:pt x="274" y="1"/>
                      <a:pt x="262" y="13"/>
                      <a:pt x="238" y="13"/>
                    </a:cubicBezTo>
                    <a:cubicBezTo>
                      <a:pt x="203" y="24"/>
                      <a:pt x="167" y="36"/>
                      <a:pt x="143" y="72"/>
                    </a:cubicBezTo>
                    <a:lnTo>
                      <a:pt x="107" y="96"/>
                    </a:lnTo>
                    <a:cubicBezTo>
                      <a:pt x="95" y="96"/>
                      <a:pt x="95" y="108"/>
                      <a:pt x="84" y="132"/>
                    </a:cubicBezTo>
                    <a:cubicBezTo>
                      <a:pt x="60" y="144"/>
                      <a:pt x="60" y="155"/>
                      <a:pt x="48" y="167"/>
                    </a:cubicBezTo>
                    <a:cubicBezTo>
                      <a:pt x="24" y="215"/>
                      <a:pt x="0" y="275"/>
                      <a:pt x="0" y="334"/>
                    </a:cubicBezTo>
                    <a:cubicBezTo>
                      <a:pt x="0" y="394"/>
                      <a:pt x="24" y="465"/>
                      <a:pt x="48" y="513"/>
                    </a:cubicBezTo>
                    <a:cubicBezTo>
                      <a:pt x="60" y="548"/>
                      <a:pt x="84" y="572"/>
                      <a:pt x="107" y="608"/>
                    </a:cubicBezTo>
                    <a:cubicBezTo>
                      <a:pt x="143" y="632"/>
                      <a:pt x="167" y="667"/>
                      <a:pt x="203" y="679"/>
                    </a:cubicBezTo>
                    <a:cubicBezTo>
                      <a:pt x="214" y="691"/>
                      <a:pt x="226" y="691"/>
                      <a:pt x="262" y="715"/>
                    </a:cubicBezTo>
                    <a:cubicBezTo>
                      <a:pt x="286" y="727"/>
                      <a:pt x="322" y="727"/>
                      <a:pt x="357" y="727"/>
                    </a:cubicBezTo>
                    <a:cubicBezTo>
                      <a:pt x="405" y="727"/>
                      <a:pt x="453" y="727"/>
                      <a:pt x="476" y="715"/>
                    </a:cubicBezTo>
                    <a:cubicBezTo>
                      <a:pt x="500" y="715"/>
                      <a:pt x="512" y="691"/>
                      <a:pt x="524" y="691"/>
                    </a:cubicBezTo>
                    <a:cubicBezTo>
                      <a:pt x="560" y="679"/>
                      <a:pt x="584" y="667"/>
                      <a:pt x="619" y="632"/>
                    </a:cubicBezTo>
                    <a:cubicBezTo>
                      <a:pt x="631" y="620"/>
                      <a:pt x="643" y="596"/>
                      <a:pt x="655" y="572"/>
                    </a:cubicBezTo>
                    <a:cubicBezTo>
                      <a:pt x="679" y="548"/>
                      <a:pt x="691" y="536"/>
                      <a:pt x="703" y="501"/>
                    </a:cubicBezTo>
                    <a:lnTo>
                      <a:pt x="703" y="489"/>
                    </a:lnTo>
                    <a:cubicBezTo>
                      <a:pt x="715" y="441"/>
                      <a:pt x="738" y="394"/>
                      <a:pt x="738" y="358"/>
                    </a:cubicBezTo>
                    <a:cubicBezTo>
                      <a:pt x="738" y="298"/>
                      <a:pt x="715" y="215"/>
                      <a:pt x="738" y="191"/>
                    </a:cubicBezTo>
                    <a:cubicBezTo>
                      <a:pt x="715" y="179"/>
                      <a:pt x="703" y="144"/>
                      <a:pt x="691" y="132"/>
                    </a:cubicBezTo>
                    <a:lnTo>
                      <a:pt x="655" y="96"/>
                    </a:lnTo>
                    <a:cubicBezTo>
                      <a:pt x="631" y="84"/>
                      <a:pt x="619" y="72"/>
                      <a:pt x="595" y="60"/>
                    </a:cubicBezTo>
                    <a:cubicBezTo>
                      <a:pt x="584" y="60"/>
                      <a:pt x="560" y="36"/>
                      <a:pt x="536" y="24"/>
                    </a:cubicBezTo>
                    <a:cubicBezTo>
                      <a:pt x="512" y="24"/>
                      <a:pt x="500" y="13"/>
                      <a:pt x="465" y="13"/>
                    </a:cubicBezTo>
                    <a:cubicBezTo>
                      <a:pt x="441" y="1"/>
                      <a:pt x="417" y="1"/>
                      <a:pt x="393"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30" name="Google Shape;5130;p41"/>
              <p:cNvSpPr/>
              <p:nvPr/>
            </p:nvSpPr>
            <p:spPr>
              <a:xfrm>
                <a:off x="497975" y="2135500"/>
                <a:ext cx="1800" cy="325"/>
              </a:xfrm>
              <a:custGeom>
                <a:avLst/>
                <a:gdLst/>
                <a:ahLst/>
                <a:cxnLst/>
                <a:rect l="l" t="t" r="r" b="b"/>
                <a:pathLst>
                  <a:path w="72" h="13" extrusionOk="0">
                    <a:moveTo>
                      <a:pt x="0" y="1"/>
                    </a:moveTo>
                    <a:cubicBezTo>
                      <a:pt x="24" y="13"/>
                      <a:pt x="36" y="13"/>
                      <a:pt x="72" y="13"/>
                    </a:cubicBezTo>
                    <a:cubicBezTo>
                      <a:pt x="36" y="1"/>
                      <a:pt x="24" y="1"/>
                      <a:pt x="0"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31" name="Google Shape;5131;p41"/>
              <p:cNvSpPr/>
              <p:nvPr/>
            </p:nvSpPr>
            <p:spPr>
              <a:xfrm>
                <a:off x="516125" y="3942000"/>
                <a:ext cx="171775" cy="104475"/>
              </a:xfrm>
              <a:custGeom>
                <a:avLst/>
                <a:gdLst/>
                <a:ahLst/>
                <a:cxnLst/>
                <a:rect l="l" t="t" r="r" b="b"/>
                <a:pathLst>
                  <a:path w="6871" h="4179" extrusionOk="0">
                    <a:moveTo>
                      <a:pt x="3204" y="0"/>
                    </a:moveTo>
                    <a:cubicBezTo>
                      <a:pt x="2374" y="0"/>
                      <a:pt x="1499" y="84"/>
                      <a:pt x="691" y="321"/>
                    </a:cubicBezTo>
                    <a:cubicBezTo>
                      <a:pt x="512" y="369"/>
                      <a:pt x="358" y="428"/>
                      <a:pt x="203" y="488"/>
                    </a:cubicBezTo>
                    <a:cubicBezTo>
                      <a:pt x="167" y="524"/>
                      <a:pt x="108" y="536"/>
                      <a:pt x="48" y="559"/>
                    </a:cubicBezTo>
                    <a:lnTo>
                      <a:pt x="24" y="559"/>
                    </a:lnTo>
                    <a:lnTo>
                      <a:pt x="24" y="786"/>
                    </a:lnTo>
                    <a:cubicBezTo>
                      <a:pt x="12" y="786"/>
                      <a:pt x="12" y="798"/>
                      <a:pt x="0" y="798"/>
                    </a:cubicBezTo>
                    <a:lnTo>
                      <a:pt x="0" y="4179"/>
                    </a:lnTo>
                    <a:lnTo>
                      <a:pt x="24" y="4179"/>
                    </a:lnTo>
                    <a:cubicBezTo>
                      <a:pt x="548" y="4179"/>
                      <a:pt x="1132" y="4107"/>
                      <a:pt x="1751" y="3929"/>
                    </a:cubicBezTo>
                    <a:cubicBezTo>
                      <a:pt x="4465" y="3119"/>
                      <a:pt x="6870" y="464"/>
                      <a:pt x="6870" y="464"/>
                    </a:cubicBezTo>
                    <a:cubicBezTo>
                      <a:pt x="6870" y="464"/>
                      <a:pt x="5162" y="0"/>
                      <a:pt x="3204"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32" name="Google Shape;5132;p41"/>
              <p:cNvSpPr/>
              <p:nvPr/>
            </p:nvSpPr>
            <p:spPr>
              <a:xfrm>
                <a:off x="501250" y="3674700"/>
                <a:ext cx="8950" cy="9825"/>
              </a:xfrm>
              <a:custGeom>
                <a:avLst/>
                <a:gdLst/>
                <a:ahLst/>
                <a:cxnLst/>
                <a:rect l="l" t="t" r="r" b="b"/>
                <a:pathLst>
                  <a:path w="358" h="393" extrusionOk="0">
                    <a:moveTo>
                      <a:pt x="143" y="0"/>
                    </a:moveTo>
                    <a:cubicBezTo>
                      <a:pt x="131" y="12"/>
                      <a:pt x="131" y="12"/>
                      <a:pt x="119" y="12"/>
                    </a:cubicBezTo>
                    <a:cubicBezTo>
                      <a:pt x="83" y="12"/>
                      <a:pt x="72" y="36"/>
                      <a:pt x="60" y="48"/>
                    </a:cubicBezTo>
                    <a:cubicBezTo>
                      <a:pt x="48" y="60"/>
                      <a:pt x="24" y="95"/>
                      <a:pt x="12" y="107"/>
                    </a:cubicBezTo>
                    <a:cubicBezTo>
                      <a:pt x="0" y="119"/>
                      <a:pt x="0" y="119"/>
                      <a:pt x="0" y="131"/>
                    </a:cubicBezTo>
                    <a:lnTo>
                      <a:pt x="0" y="167"/>
                    </a:lnTo>
                    <a:lnTo>
                      <a:pt x="0" y="179"/>
                    </a:lnTo>
                    <a:lnTo>
                      <a:pt x="0" y="226"/>
                    </a:lnTo>
                    <a:lnTo>
                      <a:pt x="0" y="238"/>
                    </a:lnTo>
                    <a:lnTo>
                      <a:pt x="0" y="250"/>
                    </a:lnTo>
                    <a:lnTo>
                      <a:pt x="0" y="274"/>
                    </a:lnTo>
                    <a:cubicBezTo>
                      <a:pt x="12" y="286"/>
                      <a:pt x="12" y="298"/>
                      <a:pt x="24" y="310"/>
                    </a:cubicBezTo>
                    <a:cubicBezTo>
                      <a:pt x="48" y="310"/>
                      <a:pt x="48" y="333"/>
                      <a:pt x="48" y="333"/>
                    </a:cubicBezTo>
                    <a:cubicBezTo>
                      <a:pt x="48" y="333"/>
                      <a:pt x="48" y="345"/>
                      <a:pt x="60" y="345"/>
                    </a:cubicBezTo>
                    <a:cubicBezTo>
                      <a:pt x="72" y="357"/>
                      <a:pt x="83" y="369"/>
                      <a:pt x="107" y="369"/>
                    </a:cubicBezTo>
                    <a:cubicBezTo>
                      <a:pt x="131" y="393"/>
                      <a:pt x="143" y="393"/>
                      <a:pt x="179" y="393"/>
                    </a:cubicBezTo>
                    <a:lnTo>
                      <a:pt x="203" y="393"/>
                    </a:lnTo>
                    <a:cubicBezTo>
                      <a:pt x="226" y="369"/>
                      <a:pt x="226" y="369"/>
                      <a:pt x="238" y="369"/>
                    </a:cubicBezTo>
                    <a:cubicBezTo>
                      <a:pt x="262" y="357"/>
                      <a:pt x="286" y="345"/>
                      <a:pt x="298" y="333"/>
                    </a:cubicBezTo>
                    <a:cubicBezTo>
                      <a:pt x="310" y="322"/>
                      <a:pt x="322" y="298"/>
                      <a:pt x="345" y="274"/>
                    </a:cubicBezTo>
                    <a:cubicBezTo>
                      <a:pt x="345" y="262"/>
                      <a:pt x="357" y="226"/>
                      <a:pt x="357" y="202"/>
                    </a:cubicBezTo>
                    <a:lnTo>
                      <a:pt x="357" y="119"/>
                    </a:lnTo>
                    <a:cubicBezTo>
                      <a:pt x="357" y="95"/>
                      <a:pt x="345" y="71"/>
                      <a:pt x="322" y="60"/>
                    </a:cubicBezTo>
                    <a:cubicBezTo>
                      <a:pt x="310" y="48"/>
                      <a:pt x="286" y="36"/>
                      <a:pt x="262" y="12"/>
                    </a:cubicBezTo>
                    <a:cubicBezTo>
                      <a:pt x="262" y="0"/>
                      <a:pt x="250" y="0"/>
                      <a:pt x="238"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33" name="Google Shape;5133;p41"/>
              <p:cNvSpPr/>
              <p:nvPr/>
            </p:nvSpPr>
            <p:spPr>
              <a:xfrm>
                <a:off x="507200" y="3674700"/>
                <a:ext cx="25" cy="25"/>
              </a:xfrm>
              <a:custGeom>
                <a:avLst/>
                <a:gdLst/>
                <a:ahLst/>
                <a:cxnLst/>
                <a:rect l="l" t="t" r="r" b="b"/>
                <a:pathLst>
                  <a:path w="1" h="1" extrusionOk="0">
                    <a:moveTo>
                      <a:pt x="0" y="0"/>
                    </a:moveTo>
                    <a:lnTo>
                      <a:pt x="0" y="0"/>
                    </a:ln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34" name="Google Shape;5134;p41"/>
              <p:cNvSpPr/>
              <p:nvPr/>
            </p:nvSpPr>
            <p:spPr>
              <a:xfrm>
                <a:off x="500350" y="3679150"/>
                <a:ext cx="25" cy="1225"/>
              </a:xfrm>
              <a:custGeom>
                <a:avLst/>
                <a:gdLst/>
                <a:ahLst/>
                <a:cxnLst/>
                <a:rect l="l" t="t" r="r" b="b"/>
                <a:pathLst>
                  <a:path w="1" h="49" extrusionOk="0">
                    <a:moveTo>
                      <a:pt x="0" y="1"/>
                    </a:moveTo>
                    <a:lnTo>
                      <a:pt x="0" y="48"/>
                    </a:lnTo>
                    <a:lnTo>
                      <a:pt x="0" y="1"/>
                    </a:ln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35" name="Google Shape;5135;p41"/>
              <p:cNvSpPr/>
              <p:nvPr/>
            </p:nvSpPr>
            <p:spPr>
              <a:xfrm>
                <a:off x="2513700" y="4653075"/>
                <a:ext cx="27700" cy="26225"/>
              </a:xfrm>
              <a:custGeom>
                <a:avLst/>
                <a:gdLst/>
                <a:ahLst/>
                <a:cxnLst/>
                <a:rect l="l" t="t" r="r" b="b"/>
                <a:pathLst>
                  <a:path w="1108" h="1049" extrusionOk="0">
                    <a:moveTo>
                      <a:pt x="572" y="1"/>
                    </a:moveTo>
                    <a:cubicBezTo>
                      <a:pt x="512" y="1"/>
                      <a:pt x="465" y="13"/>
                      <a:pt x="405" y="25"/>
                    </a:cubicBezTo>
                    <a:cubicBezTo>
                      <a:pt x="369" y="25"/>
                      <a:pt x="346" y="37"/>
                      <a:pt x="310" y="60"/>
                    </a:cubicBezTo>
                    <a:cubicBezTo>
                      <a:pt x="155" y="144"/>
                      <a:pt x="36" y="310"/>
                      <a:pt x="12" y="501"/>
                    </a:cubicBezTo>
                    <a:cubicBezTo>
                      <a:pt x="0" y="799"/>
                      <a:pt x="238" y="1037"/>
                      <a:pt x="536" y="1049"/>
                    </a:cubicBezTo>
                    <a:cubicBezTo>
                      <a:pt x="584" y="1049"/>
                      <a:pt x="608" y="1037"/>
                      <a:pt x="655" y="1037"/>
                    </a:cubicBezTo>
                    <a:cubicBezTo>
                      <a:pt x="893" y="989"/>
                      <a:pt x="1072" y="799"/>
                      <a:pt x="1084" y="548"/>
                    </a:cubicBezTo>
                    <a:cubicBezTo>
                      <a:pt x="1108" y="251"/>
                      <a:pt x="869" y="13"/>
                      <a:pt x="57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36" name="Google Shape;5136;p41"/>
              <p:cNvSpPr/>
              <p:nvPr/>
            </p:nvSpPr>
            <p:spPr>
              <a:xfrm>
                <a:off x="2521425" y="4653375"/>
                <a:ext cx="2700" cy="1525"/>
              </a:xfrm>
              <a:custGeom>
                <a:avLst/>
                <a:gdLst/>
                <a:ahLst/>
                <a:cxnLst/>
                <a:rect l="l" t="t" r="r" b="b"/>
                <a:pathLst>
                  <a:path w="108" h="61" extrusionOk="0">
                    <a:moveTo>
                      <a:pt x="1" y="48"/>
                    </a:moveTo>
                    <a:cubicBezTo>
                      <a:pt x="1" y="48"/>
                      <a:pt x="1" y="60"/>
                      <a:pt x="1" y="48"/>
                    </a:cubicBezTo>
                    <a:cubicBezTo>
                      <a:pt x="37" y="25"/>
                      <a:pt x="60" y="13"/>
                      <a:pt x="108" y="1"/>
                    </a:cubicBezTo>
                    <a:cubicBezTo>
                      <a:pt x="60" y="13"/>
                      <a:pt x="37" y="25"/>
                      <a:pt x="1" y="48"/>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37" name="Google Shape;5137;p41"/>
              <p:cNvSpPr/>
              <p:nvPr/>
            </p:nvSpPr>
            <p:spPr>
              <a:xfrm>
                <a:off x="5212250" y="4455150"/>
                <a:ext cx="124450" cy="237250"/>
              </a:xfrm>
              <a:custGeom>
                <a:avLst/>
                <a:gdLst/>
                <a:ahLst/>
                <a:cxnLst/>
                <a:rect l="l" t="t" r="r" b="b"/>
                <a:pathLst>
                  <a:path w="4978" h="9490" extrusionOk="0">
                    <a:moveTo>
                      <a:pt x="4013" y="0"/>
                    </a:moveTo>
                    <a:cubicBezTo>
                      <a:pt x="4013" y="0"/>
                      <a:pt x="1358" y="2417"/>
                      <a:pt x="584" y="5144"/>
                    </a:cubicBezTo>
                    <a:cubicBezTo>
                      <a:pt x="0" y="7203"/>
                      <a:pt x="643" y="8823"/>
                      <a:pt x="1000" y="9489"/>
                    </a:cubicBezTo>
                    <a:lnTo>
                      <a:pt x="1810" y="9489"/>
                    </a:lnTo>
                    <a:cubicBezTo>
                      <a:pt x="2524" y="9013"/>
                      <a:pt x="3691" y="7989"/>
                      <a:pt x="4203" y="6168"/>
                    </a:cubicBezTo>
                    <a:cubicBezTo>
                      <a:pt x="4977" y="3465"/>
                      <a:pt x="4013" y="0"/>
                      <a:pt x="4013"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38" name="Google Shape;5138;p41"/>
              <p:cNvSpPr/>
              <p:nvPr/>
            </p:nvSpPr>
            <p:spPr>
              <a:xfrm>
                <a:off x="7013950" y="4198275"/>
                <a:ext cx="33075" cy="62525"/>
              </a:xfrm>
              <a:custGeom>
                <a:avLst/>
                <a:gdLst/>
                <a:ahLst/>
                <a:cxnLst/>
                <a:rect l="l" t="t" r="r" b="b"/>
                <a:pathLst>
                  <a:path w="1323" h="2501" extrusionOk="0">
                    <a:moveTo>
                      <a:pt x="1322" y="0"/>
                    </a:moveTo>
                    <a:cubicBezTo>
                      <a:pt x="346" y="869"/>
                      <a:pt x="1" y="1750"/>
                      <a:pt x="1" y="1750"/>
                    </a:cubicBezTo>
                    <a:cubicBezTo>
                      <a:pt x="1" y="1750"/>
                      <a:pt x="299" y="1965"/>
                      <a:pt x="822" y="2167"/>
                    </a:cubicBezTo>
                    <a:cubicBezTo>
                      <a:pt x="799" y="2203"/>
                      <a:pt x="787" y="2227"/>
                      <a:pt x="787" y="2262"/>
                    </a:cubicBezTo>
                    <a:cubicBezTo>
                      <a:pt x="787" y="2381"/>
                      <a:pt x="882" y="2500"/>
                      <a:pt x="1013" y="2500"/>
                    </a:cubicBezTo>
                    <a:cubicBezTo>
                      <a:pt x="1120" y="2500"/>
                      <a:pt x="1203" y="2429"/>
                      <a:pt x="1239" y="2322"/>
                    </a:cubicBezTo>
                    <a:cubicBezTo>
                      <a:pt x="1263" y="2334"/>
                      <a:pt x="1299" y="2334"/>
                      <a:pt x="1322" y="2346"/>
                    </a:cubicBezTo>
                    <a:lnTo>
                      <a:pt x="1322" y="0"/>
                    </a:ln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39" name="Google Shape;5139;p41"/>
              <p:cNvSpPr/>
              <p:nvPr/>
            </p:nvSpPr>
            <p:spPr>
              <a:xfrm>
                <a:off x="6862450" y="4509325"/>
                <a:ext cx="104500" cy="182175"/>
              </a:xfrm>
              <a:custGeom>
                <a:avLst/>
                <a:gdLst/>
                <a:ahLst/>
                <a:cxnLst/>
                <a:rect l="l" t="t" r="r" b="b"/>
                <a:pathLst>
                  <a:path w="4180" h="7287" extrusionOk="0">
                    <a:moveTo>
                      <a:pt x="3692" y="0"/>
                    </a:moveTo>
                    <a:cubicBezTo>
                      <a:pt x="3692" y="0"/>
                      <a:pt x="3453" y="203"/>
                      <a:pt x="3108" y="584"/>
                    </a:cubicBezTo>
                    <a:lnTo>
                      <a:pt x="3049" y="643"/>
                    </a:lnTo>
                    <a:cubicBezTo>
                      <a:pt x="3013" y="679"/>
                      <a:pt x="2977" y="726"/>
                      <a:pt x="2930" y="762"/>
                    </a:cubicBezTo>
                    <a:cubicBezTo>
                      <a:pt x="2787" y="905"/>
                      <a:pt x="2632" y="1084"/>
                      <a:pt x="2477" y="1274"/>
                    </a:cubicBezTo>
                    <a:cubicBezTo>
                      <a:pt x="2429" y="1334"/>
                      <a:pt x="2382" y="1381"/>
                      <a:pt x="2334" y="1441"/>
                    </a:cubicBezTo>
                    <a:cubicBezTo>
                      <a:pt x="1560" y="2393"/>
                      <a:pt x="655" y="3715"/>
                      <a:pt x="274" y="5120"/>
                    </a:cubicBezTo>
                    <a:cubicBezTo>
                      <a:pt x="48" y="5917"/>
                      <a:pt x="1" y="6656"/>
                      <a:pt x="60" y="7287"/>
                    </a:cubicBezTo>
                    <a:lnTo>
                      <a:pt x="251" y="7287"/>
                    </a:lnTo>
                    <a:lnTo>
                      <a:pt x="3251" y="7251"/>
                    </a:lnTo>
                    <a:cubicBezTo>
                      <a:pt x="3334" y="7239"/>
                      <a:pt x="3406" y="7215"/>
                      <a:pt x="3489" y="7203"/>
                    </a:cubicBezTo>
                    <a:cubicBezTo>
                      <a:pt x="3632" y="6894"/>
                      <a:pt x="3787" y="6549"/>
                      <a:pt x="3882" y="6179"/>
                    </a:cubicBezTo>
                    <a:cubicBezTo>
                      <a:pt x="4061" y="5584"/>
                      <a:pt x="4144" y="4941"/>
                      <a:pt x="4168" y="4310"/>
                    </a:cubicBezTo>
                    <a:cubicBezTo>
                      <a:pt x="4168" y="4227"/>
                      <a:pt x="4180" y="4155"/>
                      <a:pt x="4180" y="4072"/>
                    </a:cubicBezTo>
                    <a:lnTo>
                      <a:pt x="4180" y="3691"/>
                    </a:lnTo>
                    <a:lnTo>
                      <a:pt x="4180" y="3465"/>
                    </a:lnTo>
                    <a:lnTo>
                      <a:pt x="4180" y="3346"/>
                    </a:lnTo>
                    <a:cubicBezTo>
                      <a:pt x="4180" y="3274"/>
                      <a:pt x="4180" y="3179"/>
                      <a:pt x="4168" y="3108"/>
                    </a:cubicBezTo>
                    <a:cubicBezTo>
                      <a:pt x="4168" y="2977"/>
                      <a:pt x="4156" y="2858"/>
                      <a:pt x="4144" y="2739"/>
                    </a:cubicBezTo>
                    <a:cubicBezTo>
                      <a:pt x="4144" y="2679"/>
                      <a:pt x="4120" y="2608"/>
                      <a:pt x="4120" y="2548"/>
                    </a:cubicBezTo>
                    <a:cubicBezTo>
                      <a:pt x="4120" y="2512"/>
                      <a:pt x="4120" y="2465"/>
                      <a:pt x="4108" y="2441"/>
                    </a:cubicBezTo>
                    <a:cubicBezTo>
                      <a:pt x="4108" y="2369"/>
                      <a:pt x="4096" y="2286"/>
                      <a:pt x="4096" y="2215"/>
                    </a:cubicBezTo>
                    <a:cubicBezTo>
                      <a:pt x="4084" y="2096"/>
                      <a:pt x="4061" y="1988"/>
                      <a:pt x="4049" y="1869"/>
                    </a:cubicBezTo>
                    <a:cubicBezTo>
                      <a:pt x="4049" y="1810"/>
                      <a:pt x="4037" y="1762"/>
                      <a:pt x="4037" y="1691"/>
                    </a:cubicBezTo>
                    <a:cubicBezTo>
                      <a:pt x="4037" y="1667"/>
                      <a:pt x="4025" y="1631"/>
                      <a:pt x="4025" y="1596"/>
                    </a:cubicBezTo>
                    <a:cubicBezTo>
                      <a:pt x="4001" y="1536"/>
                      <a:pt x="4001" y="1476"/>
                      <a:pt x="3989" y="1417"/>
                    </a:cubicBezTo>
                    <a:cubicBezTo>
                      <a:pt x="3965" y="1262"/>
                      <a:pt x="3942" y="1119"/>
                      <a:pt x="3918" y="976"/>
                    </a:cubicBezTo>
                    <a:lnTo>
                      <a:pt x="3870" y="762"/>
                    </a:lnTo>
                    <a:cubicBezTo>
                      <a:pt x="3787" y="322"/>
                      <a:pt x="3703" y="60"/>
                      <a:pt x="369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40" name="Google Shape;5140;p41"/>
              <p:cNvSpPr/>
              <p:nvPr/>
            </p:nvSpPr>
            <p:spPr>
              <a:xfrm>
                <a:off x="6862450" y="4509325"/>
                <a:ext cx="104500" cy="182175"/>
              </a:xfrm>
              <a:custGeom>
                <a:avLst/>
                <a:gdLst/>
                <a:ahLst/>
                <a:cxnLst/>
                <a:rect l="l" t="t" r="r" b="b"/>
                <a:pathLst>
                  <a:path w="4180" h="7287" fill="none" extrusionOk="0">
                    <a:moveTo>
                      <a:pt x="3251" y="7251"/>
                    </a:moveTo>
                    <a:cubicBezTo>
                      <a:pt x="3334" y="7239"/>
                      <a:pt x="3406" y="7215"/>
                      <a:pt x="3489" y="7203"/>
                    </a:cubicBezTo>
                    <a:cubicBezTo>
                      <a:pt x="3632" y="6894"/>
                      <a:pt x="3787" y="6549"/>
                      <a:pt x="3882" y="6179"/>
                    </a:cubicBezTo>
                    <a:cubicBezTo>
                      <a:pt x="4061" y="5584"/>
                      <a:pt x="4144" y="4941"/>
                      <a:pt x="4168" y="4310"/>
                    </a:cubicBezTo>
                    <a:cubicBezTo>
                      <a:pt x="4168" y="4227"/>
                      <a:pt x="4180" y="4155"/>
                      <a:pt x="4180" y="4072"/>
                    </a:cubicBezTo>
                    <a:lnTo>
                      <a:pt x="4180" y="3691"/>
                    </a:lnTo>
                    <a:lnTo>
                      <a:pt x="4180" y="3465"/>
                    </a:lnTo>
                    <a:lnTo>
                      <a:pt x="4180" y="3346"/>
                    </a:lnTo>
                    <a:cubicBezTo>
                      <a:pt x="4180" y="3274"/>
                      <a:pt x="4180" y="3179"/>
                      <a:pt x="4168" y="3108"/>
                    </a:cubicBezTo>
                    <a:cubicBezTo>
                      <a:pt x="4168" y="2977"/>
                      <a:pt x="4156" y="2858"/>
                      <a:pt x="4144" y="2739"/>
                    </a:cubicBezTo>
                    <a:cubicBezTo>
                      <a:pt x="4144" y="2679"/>
                      <a:pt x="4120" y="2608"/>
                      <a:pt x="4120" y="2548"/>
                    </a:cubicBezTo>
                    <a:cubicBezTo>
                      <a:pt x="4120" y="2512"/>
                      <a:pt x="4120" y="2465"/>
                      <a:pt x="4108" y="2441"/>
                    </a:cubicBezTo>
                    <a:cubicBezTo>
                      <a:pt x="4108" y="2369"/>
                      <a:pt x="4096" y="2286"/>
                      <a:pt x="4096" y="2215"/>
                    </a:cubicBezTo>
                    <a:cubicBezTo>
                      <a:pt x="4084" y="2096"/>
                      <a:pt x="4061" y="1988"/>
                      <a:pt x="4049" y="1869"/>
                    </a:cubicBezTo>
                    <a:cubicBezTo>
                      <a:pt x="4049" y="1810"/>
                      <a:pt x="4037" y="1762"/>
                      <a:pt x="4037" y="1691"/>
                    </a:cubicBezTo>
                    <a:cubicBezTo>
                      <a:pt x="4037" y="1667"/>
                      <a:pt x="4025" y="1631"/>
                      <a:pt x="4025" y="1596"/>
                    </a:cubicBezTo>
                    <a:cubicBezTo>
                      <a:pt x="4001" y="1536"/>
                      <a:pt x="4001" y="1476"/>
                      <a:pt x="3989" y="1417"/>
                    </a:cubicBezTo>
                    <a:cubicBezTo>
                      <a:pt x="3965" y="1262"/>
                      <a:pt x="3942" y="1119"/>
                      <a:pt x="3918" y="976"/>
                    </a:cubicBezTo>
                    <a:lnTo>
                      <a:pt x="3870" y="762"/>
                    </a:lnTo>
                    <a:cubicBezTo>
                      <a:pt x="3787" y="322"/>
                      <a:pt x="3703" y="60"/>
                      <a:pt x="3692" y="0"/>
                    </a:cubicBezTo>
                    <a:lnTo>
                      <a:pt x="3692" y="0"/>
                    </a:lnTo>
                    <a:lnTo>
                      <a:pt x="3692" y="0"/>
                    </a:lnTo>
                    <a:lnTo>
                      <a:pt x="3692" y="0"/>
                    </a:lnTo>
                    <a:cubicBezTo>
                      <a:pt x="3692" y="0"/>
                      <a:pt x="3453" y="203"/>
                      <a:pt x="3108" y="584"/>
                    </a:cubicBezTo>
                    <a:lnTo>
                      <a:pt x="3049" y="643"/>
                    </a:lnTo>
                    <a:cubicBezTo>
                      <a:pt x="3013" y="679"/>
                      <a:pt x="2977" y="726"/>
                      <a:pt x="2930" y="762"/>
                    </a:cubicBezTo>
                    <a:cubicBezTo>
                      <a:pt x="2787" y="905"/>
                      <a:pt x="2632" y="1084"/>
                      <a:pt x="2477" y="1274"/>
                    </a:cubicBezTo>
                    <a:cubicBezTo>
                      <a:pt x="2429" y="1334"/>
                      <a:pt x="2382" y="1381"/>
                      <a:pt x="2334" y="1441"/>
                    </a:cubicBezTo>
                    <a:cubicBezTo>
                      <a:pt x="1560" y="2393"/>
                      <a:pt x="655" y="3715"/>
                      <a:pt x="274" y="5120"/>
                    </a:cubicBezTo>
                    <a:cubicBezTo>
                      <a:pt x="48" y="5917"/>
                      <a:pt x="1" y="6656"/>
                      <a:pt x="60" y="7287"/>
                    </a:cubicBezTo>
                    <a:lnTo>
                      <a:pt x="251" y="7287"/>
                    </a:lnTo>
                  </a:path>
                </a:pathLst>
              </a:custGeom>
              <a:no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41" name="Google Shape;5141;p41"/>
              <p:cNvSpPr/>
              <p:nvPr/>
            </p:nvSpPr>
            <p:spPr>
              <a:xfrm>
                <a:off x="516125" y="4179800"/>
                <a:ext cx="625" cy="252150"/>
              </a:xfrm>
              <a:custGeom>
                <a:avLst/>
                <a:gdLst/>
                <a:ahLst/>
                <a:cxnLst/>
                <a:rect l="l" t="t" r="r" b="b"/>
                <a:pathLst>
                  <a:path w="25" h="10086" extrusionOk="0">
                    <a:moveTo>
                      <a:pt x="24" y="1"/>
                    </a:moveTo>
                    <a:cubicBezTo>
                      <a:pt x="12" y="25"/>
                      <a:pt x="0" y="37"/>
                      <a:pt x="0" y="37"/>
                    </a:cubicBezTo>
                    <a:lnTo>
                      <a:pt x="0" y="10085"/>
                    </a:lnTo>
                    <a:cubicBezTo>
                      <a:pt x="12" y="10085"/>
                      <a:pt x="12" y="10074"/>
                      <a:pt x="24" y="10062"/>
                    </a:cubicBezTo>
                    <a:lnTo>
                      <a:pt x="24" y="1"/>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42" name="Google Shape;5142;p41"/>
              <p:cNvSpPr/>
              <p:nvPr/>
            </p:nvSpPr>
            <p:spPr>
              <a:xfrm>
                <a:off x="503325" y="2360550"/>
                <a:ext cx="13425" cy="26800"/>
              </a:xfrm>
              <a:custGeom>
                <a:avLst/>
                <a:gdLst/>
                <a:ahLst/>
                <a:cxnLst/>
                <a:rect l="l" t="t" r="r" b="b"/>
                <a:pathLst>
                  <a:path w="537" h="1072" extrusionOk="0">
                    <a:moveTo>
                      <a:pt x="536" y="0"/>
                    </a:moveTo>
                    <a:cubicBezTo>
                      <a:pt x="274" y="345"/>
                      <a:pt x="96" y="643"/>
                      <a:pt x="0" y="822"/>
                    </a:cubicBezTo>
                    <a:cubicBezTo>
                      <a:pt x="108" y="881"/>
                      <a:pt x="298" y="988"/>
                      <a:pt x="536" y="1072"/>
                    </a:cubicBezTo>
                    <a:lnTo>
                      <a:pt x="536" y="0"/>
                    </a:ln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43" name="Google Shape;5143;p41"/>
              <p:cNvSpPr/>
              <p:nvPr/>
            </p:nvSpPr>
            <p:spPr>
              <a:xfrm>
                <a:off x="5055375" y="1130325"/>
                <a:ext cx="22950" cy="6575"/>
              </a:xfrm>
              <a:custGeom>
                <a:avLst/>
                <a:gdLst/>
                <a:ahLst/>
                <a:cxnLst/>
                <a:rect l="l" t="t" r="r" b="b"/>
                <a:pathLst>
                  <a:path w="918" h="263" extrusionOk="0">
                    <a:moveTo>
                      <a:pt x="477" y="1"/>
                    </a:moveTo>
                    <a:cubicBezTo>
                      <a:pt x="322" y="1"/>
                      <a:pt x="191" y="36"/>
                      <a:pt x="84" y="144"/>
                    </a:cubicBezTo>
                    <a:cubicBezTo>
                      <a:pt x="60" y="179"/>
                      <a:pt x="25" y="215"/>
                      <a:pt x="1" y="263"/>
                    </a:cubicBezTo>
                    <a:lnTo>
                      <a:pt x="918" y="263"/>
                    </a:lnTo>
                    <a:cubicBezTo>
                      <a:pt x="906" y="239"/>
                      <a:pt x="894" y="203"/>
                      <a:pt x="858" y="179"/>
                    </a:cubicBezTo>
                    <a:cubicBezTo>
                      <a:pt x="763" y="72"/>
                      <a:pt x="620" y="13"/>
                      <a:pt x="477"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44" name="Google Shape;5144;p41"/>
              <p:cNvSpPr/>
              <p:nvPr/>
            </p:nvSpPr>
            <p:spPr>
              <a:xfrm>
                <a:off x="6637725" y="1120200"/>
                <a:ext cx="29775" cy="16700"/>
              </a:xfrm>
              <a:custGeom>
                <a:avLst/>
                <a:gdLst/>
                <a:ahLst/>
                <a:cxnLst/>
                <a:rect l="l" t="t" r="r" b="b"/>
                <a:pathLst>
                  <a:path w="1191" h="668" extrusionOk="0">
                    <a:moveTo>
                      <a:pt x="762" y="1"/>
                    </a:moveTo>
                    <a:cubicBezTo>
                      <a:pt x="596" y="120"/>
                      <a:pt x="310" y="346"/>
                      <a:pt x="0" y="668"/>
                    </a:cubicBezTo>
                    <a:lnTo>
                      <a:pt x="1191" y="668"/>
                    </a:lnTo>
                    <a:cubicBezTo>
                      <a:pt x="1024" y="358"/>
                      <a:pt x="870" y="132"/>
                      <a:pt x="76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45" name="Google Shape;5145;p41"/>
              <p:cNvSpPr/>
              <p:nvPr/>
            </p:nvSpPr>
            <p:spPr>
              <a:xfrm>
                <a:off x="7047300" y="1799150"/>
                <a:ext cx="9550" cy="10450"/>
              </a:xfrm>
              <a:custGeom>
                <a:avLst/>
                <a:gdLst/>
                <a:ahLst/>
                <a:cxnLst/>
                <a:rect l="l" t="t" r="r" b="b"/>
                <a:pathLst>
                  <a:path w="382" h="418" extrusionOk="0">
                    <a:moveTo>
                      <a:pt x="0" y="1"/>
                    </a:moveTo>
                    <a:lnTo>
                      <a:pt x="0" y="418"/>
                    </a:lnTo>
                    <a:cubicBezTo>
                      <a:pt x="155" y="358"/>
                      <a:pt x="286" y="310"/>
                      <a:pt x="381" y="275"/>
                    </a:cubicBezTo>
                    <a:cubicBezTo>
                      <a:pt x="274" y="191"/>
                      <a:pt x="155" y="108"/>
                      <a:pt x="0"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46" name="Google Shape;5146;p41"/>
              <p:cNvSpPr/>
              <p:nvPr/>
            </p:nvSpPr>
            <p:spPr>
              <a:xfrm>
                <a:off x="5242900" y="4692375"/>
                <a:ext cx="4800" cy="1800"/>
              </a:xfrm>
              <a:custGeom>
                <a:avLst/>
                <a:gdLst/>
                <a:ahLst/>
                <a:cxnLst/>
                <a:rect l="l" t="t" r="r" b="b"/>
                <a:pathLst>
                  <a:path w="192" h="72" extrusionOk="0">
                    <a:moveTo>
                      <a:pt x="1" y="0"/>
                    </a:moveTo>
                    <a:cubicBezTo>
                      <a:pt x="13" y="36"/>
                      <a:pt x="25" y="60"/>
                      <a:pt x="48" y="72"/>
                    </a:cubicBezTo>
                    <a:cubicBezTo>
                      <a:pt x="84" y="60"/>
                      <a:pt x="132" y="36"/>
                      <a:pt x="19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47" name="Google Shape;5147;p41"/>
              <p:cNvSpPr/>
              <p:nvPr/>
            </p:nvSpPr>
            <p:spPr>
              <a:xfrm>
                <a:off x="7047900" y="1913450"/>
                <a:ext cx="900" cy="5700"/>
              </a:xfrm>
              <a:custGeom>
                <a:avLst/>
                <a:gdLst/>
                <a:ahLst/>
                <a:cxnLst/>
                <a:rect l="l" t="t" r="r" b="b"/>
                <a:pathLst>
                  <a:path w="36" h="228" extrusionOk="0">
                    <a:moveTo>
                      <a:pt x="36" y="1"/>
                    </a:moveTo>
                    <a:lnTo>
                      <a:pt x="36" y="1"/>
                    </a:lnTo>
                    <a:cubicBezTo>
                      <a:pt x="12" y="13"/>
                      <a:pt x="0" y="13"/>
                      <a:pt x="0" y="13"/>
                    </a:cubicBezTo>
                    <a:lnTo>
                      <a:pt x="0" y="227"/>
                    </a:lnTo>
                    <a:lnTo>
                      <a:pt x="36" y="1"/>
                    </a:ln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48" name="Google Shape;5148;p41"/>
              <p:cNvSpPr/>
              <p:nvPr/>
            </p:nvSpPr>
            <p:spPr>
              <a:xfrm>
                <a:off x="2996800" y="4692375"/>
                <a:ext cx="27700" cy="25325"/>
              </a:xfrm>
              <a:custGeom>
                <a:avLst/>
                <a:gdLst/>
                <a:ahLst/>
                <a:cxnLst/>
                <a:rect l="l" t="t" r="r" b="b"/>
                <a:pathLst>
                  <a:path w="1108" h="1013" extrusionOk="0">
                    <a:moveTo>
                      <a:pt x="0" y="0"/>
                    </a:moveTo>
                    <a:cubicBezTo>
                      <a:pt x="95" y="429"/>
                      <a:pt x="203" y="774"/>
                      <a:pt x="262" y="1012"/>
                    </a:cubicBezTo>
                    <a:cubicBezTo>
                      <a:pt x="453" y="810"/>
                      <a:pt x="750" y="453"/>
                      <a:pt x="1107"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49" name="Google Shape;5149;p41"/>
              <p:cNvSpPr/>
              <p:nvPr/>
            </p:nvSpPr>
            <p:spPr>
              <a:xfrm>
                <a:off x="7047900" y="2683200"/>
                <a:ext cx="25" cy="325"/>
              </a:xfrm>
              <a:custGeom>
                <a:avLst/>
                <a:gdLst/>
                <a:ahLst/>
                <a:cxnLst/>
                <a:rect l="l" t="t" r="r" b="b"/>
                <a:pathLst>
                  <a:path w="1" h="13" extrusionOk="0">
                    <a:moveTo>
                      <a:pt x="0" y="0"/>
                    </a:moveTo>
                    <a:lnTo>
                      <a:pt x="0" y="0"/>
                    </a:lnTo>
                    <a:lnTo>
                      <a:pt x="0" y="0"/>
                    </a:lnTo>
                    <a:cubicBezTo>
                      <a:pt x="0" y="12"/>
                      <a:pt x="0" y="0"/>
                      <a:pt x="0"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50" name="Google Shape;5150;p41"/>
              <p:cNvSpPr/>
              <p:nvPr/>
            </p:nvSpPr>
            <p:spPr>
              <a:xfrm>
                <a:off x="491125" y="3172850"/>
                <a:ext cx="3000" cy="3000"/>
              </a:xfrm>
              <a:custGeom>
                <a:avLst/>
                <a:gdLst/>
                <a:ahLst/>
                <a:cxnLst/>
                <a:rect l="l" t="t" r="r" b="b"/>
                <a:pathLst>
                  <a:path w="120" h="120" extrusionOk="0">
                    <a:moveTo>
                      <a:pt x="60" y="0"/>
                    </a:moveTo>
                    <a:cubicBezTo>
                      <a:pt x="48" y="0"/>
                      <a:pt x="36" y="0"/>
                      <a:pt x="12" y="12"/>
                    </a:cubicBezTo>
                    <a:cubicBezTo>
                      <a:pt x="0" y="36"/>
                      <a:pt x="0" y="36"/>
                      <a:pt x="0" y="48"/>
                    </a:cubicBezTo>
                    <a:lnTo>
                      <a:pt x="0" y="60"/>
                    </a:lnTo>
                    <a:cubicBezTo>
                      <a:pt x="0" y="72"/>
                      <a:pt x="0" y="95"/>
                      <a:pt x="12" y="107"/>
                    </a:cubicBezTo>
                    <a:cubicBezTo>
                      <a:pt x="48" y="119"/>
                      <a:pt x="60" y="119"/>
                      <a:pt x="60" y="119"/>
                    </a:cubicBezTo>
                    <a:cubicBezTo>
                      <a:pt x="96" y="119"/>
                      <a:pt x="119" y="83"/>
                      <a:pt x="119" y="60"/>
                    </a:cubicBezTo>
                    <a:cubicBezTo>
                      <a:pt x="119" y="48"/>
                      <a:pt x="119" y="36"/>
                      <a:pt x="107" y="12"/>
                    </a:cubicBezTo>
                    <a:cubicBezTo>
                      <a:pt x="96" y="0"/>
                      <a:pt x="72" y="0"/>
                      <a:pt x="60"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51" name="Google Shape;5151;p41"/>
              <p:cNvSpPr/>
              <p:nvPr/>
            </p:nvSpPr>
            <p:spPr>
              <a:xfrm>
                <a:off x="865875" y="4692075"/>
                <a:ext cx="14900" cy="5975"/>
              </a:xfrm>
              <a:custGeom>
                <a:avLst/>
                <a:gdLst/>
                <a:ahLst/>
                <a:cxnLst/>
                <a:rect l="l" t="t" r="r" b="b"/>
                <a:pathLst>
                  <a:path w="596" h="239" extrusionOk="0">
                    <a:moveTo>
                      <a:pt x="0" y="1"/>
                    </a:moveTo>
                    <a:lnTo>
                      <a:pt x="0" y="24"/>
                    </a:lnTo>
                    <a:cubicBezTo>
                      <a:pt x="48" y="167"/>
                      <a:pt x="143" y="239"/>
                      <a:pt x="286" y="239"/>
                    </a:cubicBezTo>
                    <a:cubicBezTo>
                      <a:pt x="357" y="239"/>
                      <a:pt x="441" y="203"/>
                      <a:pt x="500" y="143"/>
                    </a:cubicBezTo>
                    <a:cubicBezTo>
                      <a:pt x="548" y="108"/>
                      <a:pt x="584" y="60"/>
                      <a:pt x="59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52" name="Google Shape;5152;p41"/>
              <p:cNvSpPr/>
              <p:nvPr/>
            </p:nvSpPr>
            <p:spPr>
              <a:xfrm>
                <a:off x="516125" y="3127900"/>
                <a:ext cx="625" cy="242600"/>
              </a:xfrm>
              <a:custGeom>
                <a:avLst/>
                <a:gdLst/>
                <a:ahLst/>
                <a:cxnLst/>
                <a:rect l="l" t="t" r="r" b="b"/>
                <a:pathLst>
                  <a:path w="25" h="9704" extrusionOk="0">
                    <a:moveTo>
                      <a:pt x="0" y="0"/>
                    </a:moveTo>
                    <a:lnTo>
                      <a:pt x="0" y="9704"/>
                    </a:lnTo>
                    <a:cubicBezTo>
                      <a:pt x="12" y="9692"/>
                      <a:pt x="12" y="9668"/>
                      <a:pt x="24" y="9656"/>
                    </a:cubicBezTo>
                    <a:lnTo>
                      <a:pt x="24" y="0"/>
                    </a:ln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53" name="Google Shape;5153;p41"/>
              <p:cNvSpPr/>
              <p:nvPr/>
            </p:nvSpPr>
            <p:spPr>
              <a:xfrm>
                <a:off x="516125" y="3369300"/>
                <a:ext cx="625" cy="9250"/>
              </a:xfrm>
              <a:custGeom>
                <a:avLst/>
                <a:gdLst/>
                <a:ahLst/>
                <a:cxnLst/>
                <a:rect l="l" t="t" r="r" b="b"/>
                <a:pathLst>
                  <a:path w="25" h="370" extrusionOk="0">
                    <a:moveTo>
                      <a:pt x="24" y="0"/>
                    </a:moveTo>
                    <a:cubicBezTo>
                      <a:pt x="12" y="12"/>
                      <a:pt x="0" y="36"/>
                      <a:pt x="0" y="48"/>
                    </a:cubicBezTo>
                    <a:lnTo>
                      <a:pt x="0" y="369"/>
                    </a:lnTo>
                    <a:cubicBezTo>
                      <a:pt x="12" y="357"/>
                      <a:pt x="12" y="346"/>
                      <a:pt x="24" y="334"/>
                    </a:cubicBezTo>
                    <a:lnTo>
                      <a:pt x="24" y="0"/>
                    </a:ln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54" name="Google Shape;5154;p41"/>
              <p:cNvSpPr/>
              <p:nvPr/>
            </p:nvSpPr>
            <p:spPr>
              <a:xfrm>
                <a:off x="489325" y="3171050"/>
                <a:ext cx="7175" cy="7175"/>
              </a:xfrm>
              <a:custGeom>
                <a:avLst/>
                <a:gdLst/>
                <a:ahLst/>
                <a:cxnLst/>
                <a:rect l="l" t="t" r="r" b="b"/>
                <a:pathLst>
                  <a:path w="287" h="287" extrusionOk="0">
                    <a:moveTo>
                      <a:pt x="144" y="72"/>
                    </a:moveTo>
                    <a:cubicBezTo>
                      <a:pt x="156" y="72"/>
                      <a:pt x="179" y="72"/>
                      <a:pt x="191" y="84"/>
                    </a:cubicBezTo>
                    <a:cubicBezTo>
                      <a:pt x="203" y="108"/>
                      <a:pt x="203" y="120"/>
                      <a:pt x="203" y="132"/>
                    </a:cubicBezTo>
                    <a:cubicBezTo>
                      <a:pt x="191" y="155"/>
                      <a:pt x="179" y="191"/>
                      <a:pt x="132" y="191"/>
                    </a:cubicBezTo>
                    <a:cubicBezTo>
                      <a:pt x="120" y="191"/>
                      <a:pt x="108" y="191"/>
                      <a:pt x="108" y="179"/>
                    </a:cubicBezTo>
                    <a:cubicBezTo>
                      <a:pt x="84" y="155"/>
                      <a:pt x="84" y="144"/>
                      <a:pt x="84" y="132"/>
                    </a:cubicBezTo>
                    <a:lnTo>
                      <a:pt x="84" y="120"/>
                    </a:lnTo>
                    <a:cubicBezTo>
                      <a:pt x="84" y="108"/>
                      <a:pt x="108" y="84"/>
                      <a:pt x="108" y="84"/>
                    </a:cubicBezTo>
                    <a:cubicBezTo>
                      <a:pt x="120" y="72"/>
                      <a:pt x="132" y="72"/>
                      <a:pt x="144" y="72"/>
                    </a:cubicBezTo>
                    <a:close/>
                    <a:moveTo>
                      <a:pt x="144" y="1"/>
                    </a:moveTo>
                    <a:cubicBezTo>
                      <a:pt x="72" y="1"/>
                      <a:pt x="1" y="60"/>
                      <a:pt x="1" y="132"/>
                    </a:cubicBezTo>
                    <a:cubicBezTo>
                      <a:pt x="1" y="203"/>
                      <a:pt x="60" y="286"/>
                      <a:pt x="132" y="286"/>
                    </a:cubicBezTo>
                    <a:cubicBezTo>
                      <a:pt x="203" y="286"/>
                      <a:pt x="287" y="227"/>
                      <a:pt x="287" y="144"/>
                    </a:cubicBezTo>
                    <a:cubicBezTo>
                      <a:pt x="287" y="60"/>
                      <a:pt x="227" y="1"/>
                      <a:pt x="144" y="1"/>
                    </a:cubicBez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55" name="Google Shape;5155;p41"/>
              <p:cNvSpPr/>
              <p:nvPr/>
            </p:nvSpPr>
            <p:spPr>
              <a:xfrm>
                <a:off x="6375475" y="4692375"/>
                <a:ext cx="5100" cy="25"/>
              </a:xfrm>
              <a:custGeom>
                <a:avLst/>
                <a:gdLst/>
                <a:ahLst/>
                <a:cxnLst/>
                <a:rect l="l" t="t" r="r" b="b"/>
                <a:pathLst>
                  <a:path w="204" h="1" extrusionOk="0">
                    <a:moveTo>
                      <a:pt x="1" y="0"/>
                    </a:moveTo>
                    <a:lnTo>
                      <a:pt x="203" y="0"/>
                    </a:lnTo>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56" name="Google Shape;5156;p41"/>
              <p:cNvSpPr/>
              <p:nvPr/>
            </p:nvSpPr>
            <p:spPr>
              <a:xfrm>
                <a:off x="516125" y="2275100"/>
                <a:ext cx="625" cy="733750"/>
              </a:xfrm>
              <a:custGeom>
                <a:avLst/>
                <a:gdLst/>
                <a:ahLst/>
                <a:cxnLst/>
                <a:rect l="l" t="t" r="r" b="b"/>
                <a:pathLst>
                  <a:path w="25" h="29350" extrusionOk="0">
                    <a:moveTo>
                      <a:pt x="24" y="1"/>
                    </a:moveTo>
                    <a:cubicBezTo>
                      <a:pt x="12" y="13"/>
                      <a:pt x="0" y="13"/>
                      <a:pt x="0" y="25"/>
                    </a:cubicBezTo>
                    <a:lnTo>
                      <a:pt x="0" y="3144"/>
                    </a:lnTo>
                    <a:lnTo>
                      <a:pt x="24" y="3109"/>
                    </a:lnTo>
                    <a:lnTo>
                      <a:pt x="24" y="1"/>
                    </a:lnTo>
                    <a:close/>
                    <a:moveTo>
                      <a:pt x="0" y="4704"/>
                    </a:moveTo>
                    <a:lnTo>
                      <a:pt x="0" y="16967"/>
                    </a:lnTo>
                    <a:lnTo>
                      <a:pt x="24" y="16967"/>
                    </a:lnTo>
                    <a:lnTo>
                      <a:pt x="24" y="4716"/>
                    </a:lnTo>
                    <a:cubicBezTo>
                      <a:pt x="12" y="4716"/>
                      <a:pt x="12" y="4716"/>
                      <a:pt x="0" y="4704"/>
                    </a:cubicBezTo>
                    <a:close/>
                    <a:moveTo>
                      <a:pt x="0" y="18158"/>
                    </a:moveTo>
                    <a:lnTo>
                      <a:pt x="0" y="29338"/>
                    </a:lnTo>
                    <a:cubicBezTo>
                      <a:pt x="12" y="29338"/>
                      <a:pt x="12" y="29350"/>
                      <a:pt x="24" y="29350"/>
                    </a:cubicBezTo>
                    <a:lnTo>
                      <a:pt x="24" y="18158"/>
                    </a:lnTo>
                    <a:lnTo>
                      <a:pt x="12" y="18158"/>
                    </a:lnTo>
                    <a:cubicBezTo>
                      <a:pt x="6" y="18164"/>
                      <a:pt x="3" y="18167"/>
                      <a:pt x="2" y="18167"/>
                    </a:cubicBezTo>
                    <a:cubicBezTo>
                      <a:pt x="0" y="18167"/>
                      <a:pt x="0" y="18164"/>
                      <a:pt x="0" y="18158"/>
                    </a:cubicBez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57" name="Google Shape;5157;p41"/>
              <p:cNvSpPr/>
              <p:nvPr/>
            </p:nvSpPr>
            <p:spPr>
              <a:xfrm>
                <a:off x="516125" y="2267975"/>
                <a:ext cx="625" cy="7750"/>
              </a:xfrm>
              <a:custGeom>
                <a:avLst/>
                <a:gdLst/>
                <a:ahLst/>
                <a:cxnLst/>
                <a:rect l="l" t="t" r="r" b="b"/>
                <a:pathLst>
                  <a:path w="25" h="310" extrusionOk="0">
                    <a:moveTo>
                      <a:pt x="24" y="0"/>
                    </a:moveTo>
                    <a:cubicBezTo>
                      <a:pt x="12" y="0"/>
                      <a:pt x="12" y="12"/>
                      <a:pt x="12" y="12"/>
                    </a:cubicBezTo>
                    <a:lnTo>
                      <a:pt x="0" y="36"/>
                    </a:lnTo>
                    <a:lnTo>
                      <a:pt x="0" y="310"/>
                    </a:lnTo>
                    <a:lnTo>
                      <a:pt x="24" y="286"/>
                    </a:lnTo>
                    <a:lnTo>
                      <a:pt x="24" y="0"/>
                    </a:ln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58" name="Google Shape;5158;p41"/>
              <p:cNvSpPr/>
              <p:nvPr/>
            </p:nvSpPr>
            <p:spPr>
              <a:xfrm>
                <a:off x="516125" y="3008825"/>
                <a:ext cx="625" cy="6275"/>
              </a:xfrm>
              <a:custGeom>
                <a:avLst/>
                <a:gdLst/>
                <a:ahLst/>
                <a:cxnLst/>
                <a:rect l="l" t="t" r="r" b="b"/>
                <a:pathLst>
                  <a:path w="25" h="251" extrusionOk="0">
                    <a:moveTo>
                      <a:pt x="0" y="1"/>
                    </a:moveTo>
                    <a:lnTo>
                      <a:pt x="0" y="239"/>
                    </a:lnTo>
                    <a:cubicBezTo>
                      <a:pt x="12" y="239"/>
                      <a:pt x="12" y="251"/>
                      <a:pt x="24" y="251"/>
                    </a:cubicBezTo>
                    <a:lnTo>
                      <a:pt x="24" y="13"/>
                    </a:lnTo>
                    <a:cubicBezTo>
                      <a:pt x="12" y="1"/>
                      <a:pt x="0" y="1"/>
                      <a:pt x="0" y="1"/>
                    </a:cubicBez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59" name="Google Shape;5159;p41"/>
              <p:cNvSpPr/>
              <p:nvPr/>
            </p:nvSpPr>
            <p:spPr>
              <a:xfrm>
                <a:off x="516125" y="3547300"/>
                <a:ext cx="625" cy="113425"/>
              </a:xfrm>
              <a:custGeom>
                <a:avLst/>
                <a:gdLst/>
                <a:ahLst/>
                <a:cxnLst/>
                <a:rect l="l" t="t" r="r" b="b"/>
                <a:pathLst>
                  <a:path w="25" h="4537" extrusionOk="0">
                    <a:moveTo>
                      <a:pt x="24" y="0"/>
                    </a:moveTo>
                    <a:cubicBezTo>
                      <a:pt x="12" y="12"/>
                      <a:pt x="0" y="12"/>
                      <a:pt x="0" y="12"/>
                    </a:cubicBezTo>
                    <a:lnTo>
                      <a:pt x="0" y="4536"/>
                    </a:lnTo>
                    <a:cubicBezTo>
                      <a:pt x="12" y="4536"/>
                      <a:pt x="12" y="4525"/>
                      <a:pt x="24" y="4525"/>
                    </a:cubicBezTo>
                    <a:lnTo>
                      <a:pt x="24" y="0"/>
                    </a:ln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60" name="Google Shape;5160;p41"/>
              <p:cNvSpPr/>
              <p:nvPr/>
            </p:nvSpPr>
            <p:spPr>
              <a:xfrm>
                <a:off x="516125" y="3541925"/>
                <a:ext cx="625" cy="5975"/>
              </a:xfrm>
              <a:custGeom>
                <a:avLst/>
                <a:gdLst/>
                <a:ahLst/>
                <a:cxnLst/>
                <a:rect l="l" t="t" r="r" b="b"/>
                <a:pathLst>
                  <a:path w="25" h="239" extrusionOk="0">
                    <a:moveTo>
                      <a:pt x="24" y="1"/>
                    </a:moveTo>
                    <a:cubicBezTo>
                      <a:pt x="12" y="1"/>
                      <a:pt x="0" y="1"/>
                      <a:pt x="0" y="13"/>
                    </a:cubicBezTo>
                    <a:lnTo>
                      <a:pt x="0" y="239"/>
                    </a:lnTo>
                    <a:cubicBezTo>
                      <a:pt x="12" y="239"/>
                      <a:pt x="12" y="227"/>
                      <a:pt x="24" y="227"/>
                    </a:cubicBezTo>
                    <a:lnTo>
                      <a:pt x="24" y="1"/>
                    </a:ln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61" name="Google Shape;5161;p41"/>
              <p:cNvSpPr/>
              <p:nvPr/>
            </p:nvSpPr>
            <p:spPr>
              <a:xfrm>
                <a:off x="6943725" y="4689400"/>
                <a:ext cx="6275" cy="1200"/>
              </a:xfrm>
              <a:custGeom>
                <a:avLst/>
                <a:gdLst/>
                <a:ahLst/>
                <a:cxnLst/>
                <a:rect l="l" t="t" r="r" b="b"/>
                <a:pathLst>
                  <a:path w="251" h="48" extrusionOk="0">
                    <a:moveTo>
                      <a:pt x="250" y="0"/>
                    </a:moveTo>
                    <a:cubicBezTo>
                      <a:pt x="192" y="8"/>
                      <a:pt x="143" y="19"/>
                      <a:pt x="94" y="30"/>
                    </a:cubicBezTo>
                    <a:lnTo>
                      <a:pt x="94" y="30"/>
                    </a:lnTo>
                    <a:lnTo>
                      <a:pt x="250" y="0"/>
                    </a:lnTo>
                    <a:close/>
                    <a:moveTo>
                      <a:pt x="94" y="30"/>
                    </a:moveTo>
                    <a:lnTo>
                      <a:pt x="0" y="48"/>
                    </a:lnTo>
                    <a:cubicBezTo>
                      <a:pt x="32" y="43"/>
                      <a:pt x="63" y="37"/>
                      <a:pt x="94" y="30"/>
                    </a:cubicBez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62" name="Google Shape;5162;p41"/>
              <p:cNvSpPr/>
              <p:nvPr/>
            </p:nvSpPr>
            <p:spPr>
              <a:xfrm>
                <a:off x="6772550" y="4692375"/>
                <a:ext cx="91725" cy="25"/>
              </a:xfrm>
              <a:custGeom>
                <a:avLst/>
                <a:gdLst/>
                <a:ahLst/>
                <a:cxnLst/>
                <a:rect l="l" t="t" r="r" b="b"/>
                <a:pathLst>
                  <a:path w="3669" h="1" extrusionOk="0">
                    <a:moveTo>
                      <a:pt x="3668" y="0"/>
                    </a:moveTo>
                    <a:lnTo>
                      <a:pt x="1" y="0"/>
                    </a:lnTo>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63" name="Google Shape;5163;p41"/>
              <p:cNvSpPr/>
              <p:nvPr/>
            </p:nvSpPr>
            <p:spPr>
              <a:xfrm>
                <a:off x="6766600" y="4692375"/>
                <a:ext cx="5400" cy="25"/>
              </a:xfrm>
              <a:custGeom>
                <a:avLst/>
                <a:gdLst/>
                <a:ahLst/>
                <a:cxnLst/>
                <a:rect l="l" t="t" r="r" b="b"/>
                <a:pathLst>
                  <a:path w="216" h="1" extrusionOk="0">
                    <a:moveTo>
                      <a:pt x="1" y="0"/>
                    </a:moveTo>
                    <a:lnTo>
                      <a:pt x="215" y="0"/>
                    </a:lnTo>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64" name="Google Shape;5164;p41"/>
              <p:cNvSpPr/>
              <p:nvPr/>
            </p:nvSpPr>
            <p:spPr>
              <a:xfrm>
                <a:off x="6864250" y="4692375"/>
                <a:ext cx="5075" cy="25"/>
              </a:xfrm>
              <a:custGeom>
                <a:avLst/>
                <a:gdLst/>
                <a:ahLst/>
                <a:cxnLst/>
                <a:rect l="l" t="t" r="r" b="b"/>
                <a:pathLst>
                  <a:path w="203" h="1" extrusionOk="0">
                    <a:moveTo>
                      <a:pt x="202" y="0"/>
                    </a:moveTo>
                    <a:lnTo>
                      <a:pt x="0" y="0"/>
                    </a:lnTo>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65" name="Google Shape;5165;p41"/>
              <p:cNvSpPr/>
              <p:nvPr/>
            </p:nvSpPr>
            <p:spPr>
              <a:xfrm>
                <a:off x="516125" y="1796475"/>
                <a:ext cx="625" cy="20875"/>
              </a:xfrm>
              <a:custGeom>
                <a:avLst/>
                <a:gdLst/>
                <a:ahLst/>
                <a:cxnLst/>
                <a:rect l="l" t="t" r="r" b="b"/>
                <a:pathLst>
                  <a:path w="25" h="835" extrusionOk="0">
                    <a:moveTo>
                      <a:pt x="0" y="1"/>
                    </a:moveTo>
                    <a:lnTo>
                      <a:pt x="0" y="834"/>
                    </a:lnTo>
                    <a:cubicBezTo>
                      <a:pt x="12" y="822"/>
                      <a:pt x="12" y="798"/>
                      <a:pt x="24" y="775"/>
                    </a:cubicBezTo>
                    <a:lnTo>
                      <a:pt x="24" y="1"/>
                    </a:ln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66" name="Google Shape;5166;p41"/>
              <p:cNvSpPr/>
              <p:nvPr/>
            </p:nvSpPr>
            <p:spPr>
              <a:xfrm>
                <a:off x="516125" y="1926550"/>
                <a:ext cx="625" cy="125950"/>
              </a:xfrm>
              <a:custGeom>
                <a:avLst/>
                <a:gdLst/>
                <a:ahLst/>
                <a:cxnLst/>
                <a:rect l="l" t="t" r="r" b="b"/>
                <a:pathLst>
                  <a:path w="25" h="5038" extrusionOk="0">
                    <a:moveTo>
                      <a:pt x="24" y="1"/>
                    </a:moveTo>
                    <a:cubicBezTo>
                      <a:pt x="12" y="13"/>
                      <a:pt x="12" y="13"/>
                      <a:pt x="0" y="13"/>
                    </a:cubicBezTo>
                    <a:lnTo>
                      <a:pt x="0" y="5037"/>
                    </a:lnTo>
                    <a:cubicBezTo>
                      <a:pt x="12" y="5037"/>
                      <a:pt x="12" y="5037"/>
                      <a:pt x="24" y="5025"/>
                    </a:cubicBezTo>
                    <a:lnTo>
                      <a:pt x="24" y="1"/>
                    </a:ln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67" name="Google Shape;5167;p41"/>
              <p:cNvSpPr/>
              <p:nvPr/>
            </p:nvSpPr>
            <p:spPr>
              <a:xfrm>
                <a:off x="516125" y="1476200"/>
                <a:ext cx="625" cy="320300"/>
              </a:xfrm>
              <a:custGeom>
                <a:avLst/>
                <a:gdLst/>
                <a:ahLst/>
                <a:cxnLst/>
                <a:rect l="l" t="t" r="r" b="b"/>
                <a:pathLst>
                  <a:path w="25" h="12812" extrusionOk="0">
                    <a:moveTo>
                      <a:pt x="0" y="1"/>
                    </a:moveTo>
                    <a:lnTo>
                      <a:pt x="0" y="12812"/>
                    </a:lnTo>
                    <a:lnTo>
                      <a:pt x="24" y="12812"/>
                    </a:lnTo>
                    <a:lnTo>
                      <a:pt x="24" y="13"/>
                    </a:lnTo>
                    <a:cubicBezTo>
                      <a:pt x="12" y="13"/>
                      <a:pt x="0" y="13"/>
                      <a:pt x="0" y="1"/>
                    </a:cubicBez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68" name="Google Shape;5168;p41"/>
              <p:cNvSpPr/>
              <p:nvPr/>
            </p:nvSpPr>
            <p:spPr>
              <a:xfrm>
                <a:off x="516125" y="2052175"/>
                <a:ext cx="625" cy="6275"/>
              </a:xfrm>
              <a:custGeom>
                <a:avLst/>
                <a:gdLst/>
                <a:ahLst/>
                <a:cxnLst/>
                <a:rect l="l" t="t" r="r" b="b"/>
                <a:pathLst>
                  <a:path w="25" h="251" extrusionOk="0">
                    <a:moveTo>
                      <a:pt x="24" y="0"/>
                    </a:moveTo>
                    <a:cubicBezTo>
                      <a:pt x="12" y="0"/>
                      <a:pt x="0" y="0"/>
                      <a:pt x="0" y="12"/>
                    </a:cubicBezTo>
                    <a:lnTo>
                      <a:pt x="0" y="250"/>
                    </a:lnTo>
                    <a:cubicBezTo>
                      <a:pt x="12" y="250"/>
                      <a:pt x="12" y="238"/>
                      <a:pt x="24" y="238"/>
                    </a:cubicBezTo>
                    <a:lnTo>
                      <a:pt x="24" y="0"/>
                    </a:ln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69" name="Google Shape;5169;p41"/>
              <p:cNvSpPr/>
              <p:nvPr/>
            </p:nvSpPr>
            <p:spPr>
              <a:xfrm>
                <a:off x="516125" y="1471150"/>
                <a:ext cx="625" cy="5375"/>
              </a:xfrm>
              <a:custGeom>
                <a:avLst/>
                <a:gdLst/>
                <a:ahLst/>
                <a:cxnLst/>
                <a:rect l="l" t="t" r="r" b="b"/>
                <a:pathLst>
                  <a:path w="25" h="215" extrusionOk="0">
                    <a:moveTo>
                      <a:pt x="0" y="0"/>
                    </a:moveTo>
                    <a:lnTo>
                      <a:pt x="0" y="203"/>
                    </a:lnTo>
                    <a:cubicBezTo>
                      <a:pt x="12" y="215"/>
                      <a:pt x="12" y="215"/>
                      <a:pt x="24" y="215"/>
                    </a:cubicBezTo>
                    <a:lnTo>
                      <a:pt x="24" y="12"/>
                    </a:lnTo>
                    <a:cubicBezTo>
                      <a:pt x="12" y="12"/>
                      <a:pt x="0" y="12"/>
                      <a:pt x="0" y="0"/>
                    </a:cubicBez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70" name="Google Shape;5170;p41"/>
              <p:cNvSpPr/>
              <p:nvPr/>
            </p:nvSpPr>
            <p:spPr>
              <a:xfrm>
                <a:off x="7047900" y="3656525"/>
                <a:ext cx="25" cy="925"/>
              </a:xfrm>
              <a:custGeom>
                <a:avLst/>
                <a:gdLst/>
                <a:ahLst/>
                <a:cxnLst/>
                <a:rect l="l" t="t" r="r" b="b"/>
                <a:pathLst>
                  <a:path w="1" h="37" extrusionOk="0">
                    <a:moveTo>
                      <a:pt x="0" y="1"/>
                    </a:moveTo>
                    <a:lnTo>
                      <a:pt x="0" y="36"/>
                    </a:ln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71" name="Google Shape;5171;p41"/>
              <p:cNvSpPr/>
              <p:nvPr/>
            </p:nvSpPr>
            <p:spPr>
              <a:xfrm>
                <a:off x="4167475" y="4707250"/>
                <a:ext cx="1500" cy="325"/>
              </a:xfrm>
              <a:custGeom>
                <a:avLst/>
                <a:gdLst/>
                <a:ahLst/>
                <a:cxnLst/>
                <a:rect l="l" t="t" r="r" b="b"/>
                <a:pathLst>
                  <a:path w="60" h="13" extrusionOk="0">
                    <a:moveTo>
                      <a:pt x="48" y="1"/>
                    </a:moveTo>
                    <a:cubicBezTo>
                      <a:pt x="47" y="2"/>
                      <a:pt x="46" y="3"/>
                      <a:pt x="44" y="4"/>
                    </a:cubicBezTo>
                    <a:lnTo>
                      <a:pt x="44" y="4"/>
                    </a:lnTo>
                    <a:cubicBezTo>
                      <a:pt x="51" y="2"/>
                      <a:pt x="56" y="1"/>
                      <a:pt x="60" y="1"/>
                    </a:cubicBezTo>
                    <a:close/>
                    <a:moveTo>
                      <a:pt x="44" y="4"/>
                    </a:moveTo>
                    <a:cubicBezTo>
                      <a:pt x="32" y="7"/>
                      <a:pt x="16" y="13"/>
                      <a:pt x="0" y="13"/>
                    </a:cubicBezTo>
                    <a:cubicBezTo>
                      <a:pt x="11" y="13"/>
                      <a:pt x="32" y="13"/>
                      <a:pt x="44" y="4"/>
                    </a:cubicBez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72" name="Google Shape;5172;p41"/>
              <p:cNvSpPr/>
              <p:nvPr/>
            </p:nvSpPr>
            <p:spPr>
              <a:xfrm>
                <a:off x="4160925" y="4692375"/>
                <a:ext cx="8050" cy="16400"/>
              </a:xfrm>
              <a:custGeom>
                <a:avLst/>
                <a:gdLst/>
                <a:ahLst/>
                <a:cxnLst/>
                <a:rect l="l" t="t" r="r" b="b"/>
                <a:pathLst>
                  <a:path w="322" h="656" extrusionOk="0">
                    <a:moveTo>
                      <a:pt x="0" y="0"/>
                    </a:moveTo>
                    <a:cubicBezTo>
                      <a:pt x="24" y="203"/>
                      <a:pt x="84" y="429"/>
                      <a:pt x="143" y="655"/>
                    </a:cubicBezTo>
                    <a:cubicBezTo>
                      <a:pt x="167" y="643"/>
                      <a:pt x="179" y="643"/>
                      <a:pt x="203" y="620"/>
                    </a:cubicBezTo>
                    <a:cubicBezTo>
                      <a:pt x="227" y="620"/>
                      <a:pt x="251" y="608"/>
                      <a:pt x="262" y="608"/>
                    </a:cubicBezTo>
                    <a:cubicBezTo>
                      <a:pt x="286" y="596"/>
                      <a:pt x="298" y="596"/>
                      <a:pt x="310" y="596"/>
                    </a:cubicBezTo>
                    <a:lnTo>
                      <a:pt x="322" y="596"/>
                    </a:lnTo>
                    <a:cubicBezTo>
                      <a:pt x="262" y="393"/>
                      <a:pt x="227" y="191"/>
                      <a:pt x="203" y="0"/>
                    </a:cubicBez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73" name="Google Shape;5173;p41"/>
              <p:cNvSpPr/>
              <p:nvPr/>
            </p:nvSpPr>
            <p:spPr>
              <a:xfrm>
                <a:off x="4167475" y="4707250"/>
                <a:ext cx="1500" cy="325"/>
              </a:xfrm>
              <a:custGeom>
                <a:avLst/>
                <a:gdLst/>
                <a:ahLst/>
                <a:cxnLst/>
                <a:rect l="l" t="t" r="r" b="b"/>
                <a:pathLst>
                  <a:path w="60" h="13" extrusionOk="0">
                    <a:moveTo>
                      <a:pt x="48" y="1"/>
                    </a:moveTo>
                    <a:cubicBezTo>
                      <a:pt x="48" y="1"/>
                      <a:pt x="48" y="1"/>
                      <a:pt x="48" y="1"/>
                    </a:cubicBezTo>
                    <a:lnTo>
                      <a:pt x="48" y="1"/>
                    </a:lnTo>
                    <a:cubicBezTo>
                      <a:pt x="53" y="1"/>
                      <a:pt x="57" y="1"/>
                      <a:pt x="60" y="1"/>
                    </a:cubicBezTo>
                    <a:close/>
                    <a:moveTo>
                      <a:pt x="48" y="1"/>
                    </a:moveTo>
                    <a:cubicBezTo>
                      <a:pt x="35" y="2"/>
                      <a:pt x="18" y="4"/>
                      <a:pt x="0" y="13"/>
                    </a:cubicBezTo>
                    <a:cubicBezTo>
                      <a:pt x="12" y="13"/>
                      <a:pt x="36" y="13"/>
                      <a:pt x="48" y="1"/>
                    </a:cubicBez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74" name="Google Shape;5174;p41"/>
              <p:cNvSpPr/>
              <p:nvPr/>
            </p:nvSpPr>
            <p:spPr>
              <a:xfrm>
                <a:off x="5895075" y="4692375"/>
                <a:ext cx="215225" cy="25"/>
              </a:xfrm>
              <a:custGeom>
                <a:avLst/>
                <a:gdLst/>
                <a:ahLst/>
                <a:cxnLst/>
                <a:rect l="l" t="t" r="r" b="b"/>
                <a:pathLst>
                  <a:path w="8609" h="1" extrusionOk="0">
                    <a:moveTo>
                      <a:pt x="0" y="0"/>
                    </a:moveTo>
                    <a:lnTo>
                      <a:pt x="8609" y="0"/>
                    </a:lnTo>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75" name="Google Shape;5175;p41"/>
              <p:cNvSpPr/>
              <p:nvPr/>
            </p:nvSpPr>
            <p:spPr>
              <a:xfrm>
                <a:off x="6110275" y="4692375"/>
                <a:ext cx="5075" cy="25"/>
              </a:xfrm>
              <a:custGeom>
                <a:avLst/>
                <a:gdLst/>
                <a:ahLst/>
                <a:cxnLst/>
                <a:rect l="l" t="t" r="r" b="b"/>
                <a:pathLst>
                  <a:path w="203" h="1" extrusionOk="0">
                    <a:moveTo>
                      <a:pt x="1" y="0"/>
                    </a:moveTo>
                    <a:lnTo>
                      <a:pt x="203" y="0"/>
                    </a:lnTo>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76" name="Google Shape;5176;p41"/>
              <p:cNvSpPr/>
              <p:nvPr/>
            </p:nvSpPr>
            <p:spPr>
              <a:xfrm>
                <a:off x="5887625" y="4692375"/>
                <a:ext cx="7475" cy="25"/>
              </a:xfrm>
              <a:custGeom>
                <a:avLst/>
                <a:gdLst/>
                <a:ahLst/>
                <a:cxnLst/>
                <a:rect l="l" t="t" r="r" b="b"/>
                <a:pathLst>
                  <a:path w="299" h="1" extrusionOk="0">
                    <a:moveTo>
                      <a:pt x="1" y="0"/>
                    </a:moveTo>
                    <a:lnTo>
                      <a:pt x="298" y="0"/>
                    </a:lnTo>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77" name="Google Shape;5177;p41"/>
              <p:cNvSpPr/>
              <p:nvPr/>
            </p:nvSpPr>
            <p:spPr>
              <a:xfrm>
                <a:off x="6125450" y="4692375"/>
                <a:ext cx="6275" cy="25"/>
              </a:xfrm>
              <a:custGeom>
                <a:avLst/>
                <a:gdLst/>
                <a:ahLst/>
                <a:cxnLst/>
                <a:rect l="l" t="t" r="r" b="b"/>
                <a:pathLst>
                  <a:path w="251" h="1" extrusionOk="0">
                    <a:moveTo>
                      <a:pt x="1" y="0"/>
                    </a:moveTo>
                    <a:lnTo>
                      <a:pt x="251" y="0"/>
                    </a:lnTo>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78" name="Google Shape;5178;p41"/>
              <p:cNvSpPr/>
              <p:nvPr/>
            </p:nvSpPr>
            <p:spPr>
              <a:xfrm>
                <a:off x="861100" y="4692075"/>
                <a:ext cx="24725" cy="11050"/>
              </a:xfrm>
              <a:custGeom>
                <a:avLst/>
                <a:gdLst/>
                <a:ahLst/>
                <a:cxnLst/>
                <a:rect l="l" t="t" r="r" b="b"/>
                <a:pathLst>
                  <a:path w="989" h="442" extrusionOk="0">
                    <a:moveTo>
                      <a:pt x="799" y="1"/>
                    </a:moveTo>
                    <a:cubicBezTo>
                      <a:pt x="787" y="60"/>
                      <a:pt x="751" y="108"/>
                      <a:pt x="715" y="143"/>
                    </a:cubicBezTo>
                    <a:cubicBezTo>
                      <a:pt x="656" y="203"/>
                      <a:pt x="572" y="239"/>
                      <a:pt x="489" y="239"/>
                    </a:cubicBezTo>
                    <a:cubicBezTo>
                      <a:pt x="358" y="239"/>
                      <a:pt x="251" y="155"/>
                      <a:pt x="203" y="24"/>
                    </a:cubicBezTo>
                    <a:lnTo>
                      <a:pt x="203" y="12"/>
                    </a:lnTo>
                    <a:lnTo>
                      <a:pt x="1" y="12"/>
                    </a:lnTo>
                    <a:cubicBezTo>
                      <a:pt x="25" y="251"/>
                      <a:pt x="215" y="429"/>
                      <a:pt x="477" y="441"/>
                    </a:cubicBezTo>
                    <a:cubicBezTo>
                      <a:pt x="485" y="441"/>
                      <a:pt x="493" y="442"/>
                      <a:pt x="500" y="442"/>
                    </a:cubicBezTo>
                    <a:cubicBezTo>
                      <a:pt x="752" y="442"/>
                      <a:pt x="966" y="255"/>
                      <a:pt x="989" y="12"/>
                    </a:cubicBezTo>
                    <a:lnTo>
                      <a:pt x="989" y="1"/>
                    </a:ln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79" name="Google Shape;5179;p41"/>
              <p:cNvSpPr/>
              <p:nvPr/>
            </p:nvSpPr>
            <p:spPr>
              <a:xfrm>
                <a:off x="7047300" y="1905725"/>
                <a:ext cx="7475" cy="36325"/>
              </a:xfrm>
              <a:custGeom>
                <a:avLst/>
                <a:gdLst/>
                <a:ahLst/>
                <a:cxnLst/>
                <a:rect l="l" t="t" r="r" b="b"/>
                <a:pathLst>
                  <a:path w="299" h="1453" extrusionOk="0">
                    <a:moveTo>
                      <a:pt x="298" y="0"/>
                    </a:moveTo>
                    <a:cubicBezTo>
                      <a:pt x="298" y="0"/>
                      <a:pt x="203" y="36"/>
                      <a:pt x="0" y="96"/>
                    </a:cubicBezTo>
                    <a:lnTo>
                      <a:pt x="0" y="322"/>
                    </a:lnTo>
                    <a:cubicBezTo>
                      <a:pt x="12" y="322"/>
                      <a:pt x="36" y="310"/>
                      <a:pt x="48" y="310"/>
                    </a:cubicBezTo>
                    <a:lnTo>
                      <a:pt x="48" y="310"/>
                    </a:lnTo>
                    <a:lnTo>
                      <a:pt x="0" y="536"/>
                    </a:lnTo>
                    <a:lnTo>
                      <a:pt x="0" y="1453"/>
                    </a:lnTo>
                    <a:cubicBezTo>
                      <a:pt x="227" y="596"/>
                      <a:pt x="298" y="0"/>
                      <a:pt x="298" y="0"/>
                    </a:cubicBez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80" name="Google Shape;5180;p41"/>
              <p:cNvSpPr/>
              <p:nvPr/>
            </p:nvSpPr>
            <p:spPr>
              <a:xfrm>
                <a:off x="7047900" y="2678425"/>
                <a:ext cx="9250" cy="13425"/>
              </a:xfrm>
              <a:custGeom>
                <a:avLst/>
                <a:gdLst/>
                <a:ahLst/>
                <a:cxnLst/>
                <a:rect l="l" t="t" r="r" b="b"/>
                <a:pathLst>
                  <a:path w="370" h="537" extrusionOk="0">
                    <a:moveTo>
                      <a:pt x="0" y="1"/>
                    </a:moveTo>
                    <a:lnTo>
                      <a:pt x="0" y="191"/>
                    </a:lnTo>
                    <a:lnTo>
                      <a:pt x="12" y="191"/>
                    </a:lnTo>
                    <a:lnTo>
                      <a:pt x="0" y="203"/>
                    </a:lnTo>
                    <a:lnTo>
                      <a:pt x="0" y="537"/>
                    </a:lnTo>
                    <a:cubicBezTo>
                      <a:pt x="238" y="227"/>
                      <a:pt x="369" y="25"/>
                      <a:pt x="369" y="25"/>
                    </a:cubicBezTo>
                    <a:cubicBezTo>
                      <a:pt x="369" y="25"/>
                      <a:pt x="238" y="13"/>
                      <a:pt x="0" y="1"/>
                    </a:cubicBez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81" name="Google Shape;5181;p41"/>
              <p:cNvSpPr/>
              <p:nvPr/>
            </p:nvSpPr>
            <p:spPr>
              <a:xfrm>
                <a:off x="6991625" y="1153250"/>
                <a:ext cx="49750" cy="51525"/>
              </a:xfrm>
              <a:custGeom>
                <a:avLst/>
                <a:gdLst/>
                <a:ahLst/>
                <a:cxnLst/>
                <a:rect l="l" t="t" r="r" b="b"/>
                <a:pathLst>
                  <a:path w="1990" h="2061" extrusionOk="0">
                    <a:moveTo>
                      <a:pt x="60" y="0"/>
                    </a:moveTo>
                    <a:cubicBezTo>
                      <a:pt x="25" y="0"/>
                      <a:pt x="13" y="12"/>
                      <a:pt x="1" y="36"/>
                    </a:cubicBezTo>
                    <a:cubicBezTo>
                      <a:pt x="942" y="524"/>
                      <a:pt x="1632" y="1227"/>
                      <a:pt x="1989" y="2060"/>
                    </a:cubicBezTo>
                    <a:cubicBezTo>
                      <a:pt x="1668" y="1227"/>
                      <a:pt x="965" y="512"/>
                      <a:pt x="60" y="0"/>
                    </a:cubicBez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82" name="Google Shape;5182;p41"/>
              <p:cNvSpPr/>
              <p:nvPr/>
            </p:nvSpPr>
            <p:spPr>
              <a:xfrm>
                <a:off x="6986275" y="1150575"/>
                <a:ext cx="6875" cy="3600"/>
              </a:xfrm>
              <a:custGeom>
                <a:avLst/>
                <a:gdLst/>
                <a:ahLst/>
                <a:cxnLst/>
                <a:rect l="l" t="t" r="r" b="b"/>
                <a:pathLst>
                  <a:path w="275" h="144" extrusionOk="0">
                    <a:moveTo>
                      <a:pt x="60" y="0"/>
                    </a:moveTo>
                    <a:cubicBezTo>
                      <a:pt x="36" y="0"/>
                      <a:pt x="13" y="24"/>
                      <a:pt x="1" y="36"/>
                    </a:cubicBezTo>
                    <a:cubicBezTo>
                      <a:pt x="72" y="60"/>
                      <a:pt x="143" y="107"/>
                      <a:pt x="215" y="143"/>
                    </a:cubicBezTo>
                    <a:cubicBezTo>
                      <a:pt x="239" y="143"/>
                      <a:pt x="263" y="119"/>
                      <a:pt x="274" y="107"/>
                    </a:cubicBezTo>
                    <a:cubicBezTo>
                      <a:pt x="203" y="84"/>
                      <a:pt x="143" y="36"/>
                      <a:pt x="60" y="0"/>
                    </a:cubicBez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83" name="Google Shape;5183;p41"/>
              <p:cNvSpPr/>
              <p:nvPr/>
            </p:nvSpPr>
            <p:spPr>
              <a:xfrm>
                <a:off x="5536700" y="4692375"/>
                <a:ext cx="5075" cy="25"/>
              </a:xfrm>
              <a:custGeom>
                <a:avLst/>
                <a:gdLst/>
                <a:ahLst/>
                <a:cxnLst/>
                <a:rect l="l" t="t" r="r" b="b"/>
                <a:pathLst>
                  <a:path w="203" h="1" extrusionOk="0">
                    <a:moveTo>
                      <a:pt x="0" y="0"/>
                    </a:moveTo>
                    <a:lnTo>
                      <a:pt x="203" y="0"/>
                    </a:lnTo>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84" name="Google Shape;5184;p41"/>
              <p:cNvSpPr/>
              <p:nvPr/>
            </p:nvSpPr>
            <p:spPr>
              <a:xfrm>
                <a:off x="5242900" y="4692375"/>
                <a:ext cx="4500" cy="1800"/>
              </a:xfrm>
              <a:custGeom>
                <a:avLst/>
                <a:gdLst/>
                <a:ahLst/>
                <a:cxnLst/>
                <a:rect l="l" t="t" r="r" b="b"/>
                <a:pathLst>
                  <a:path w="180" h="72" extrusionOk="0">
                    <a:moveTo>
                      <a:pt x="1" y="0"/>
                    </a:moveTo>
                    <a:cubicBezTo>
                      <a:pt x="13" y="36"/>
                      <a:pt x="25" y="60"/>
                      <a:pt x="48" y="72"/>
                    </a:cubicBezTo>
                    <a:cubicBezTo>
                      <a:pt x="84" y="48"/>
                      <a:pt x="132" y="36"/>
                      <a:pt x="179" y="0"/>
                    </a:cubicBez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85" name="Google Shape;5185;p41"/>
              <p:cNvSpPr/>
              <p:nvPr/>
            </p:nvSpPr>
            <p:spPr>
              <a:xfrm>
                <a:off x="1730275" y="1136575"/>
                <a:ext cx="600" cy="325"/>
              </a:xfrm>
              <a:custGeom>
                <a:avLst/>
                <a:gdLst/>
                <a:ahLst/>
                <a:cxnLst/>
                <a:rect l="l" t="t" r="r" b="b"/>
                <a:pathLst>
                  <a:path w="24" h="13" extrusionOk="0">
                    <a:moveTo>
                      <a:pt x="12" y="1"/>
                    </a:moveTo>
                    <a:lnTo>
                      <a:pt x="0" y="13"/>
                    </a:lnTo>
                    <a:lnTo>
                      <a:pt x="24" y="13"/>
                    </a:lnTo>
                    <a:lnTo>
                      <a:pt x="12" y="1"/>
                    </a:ln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86" name="Google Shape;5186;p41"/>
              <p:cNvSpPr/>
              <p:nvPr/>
            </p:nvSpPr>
            <p:spPr>
              <a:xfrm>
                <a:off x="3673075" y="1115750"/>
                <a:ext cx="129200" cy="245875"/>
              </a:xfrm>
              <a:custGeom>
                <a:avLst/>
                <a:gdLst/>
                <a:ahLst/>
                <a:cxnLst/>
                <a:rect l="l" t="t" r="r" b="b"/>
                <a:pathLst>
                  <a:path w="5168" h="9835" extrusionOk="0">
                    <a:moveTo>
                      <a:pt x="4096" y="381"/>
                    </a:moveTo>
                    <a:cubicBezTo>
                      <a:pt x="4120" y="500"/>
                      <a:pt x="4155" y="667"/>
                      <a:pt x="4203" y="846"/>
                    </a:cubicBezTo>
                    <a:lnTo>
                      <a:pt x="3667" y="846"/>
                    </a:lnTo>
                    <a:cubicBezTo>
                      <a:pt x="3822" y="655"/>
                      <a:pt x="3977" y="488"/>
                      <a:pt x="4096" y="381"/>
                    </a:cubicBezTo>
                    <a:close/>
                    <a:moveTo>
                      <a:pt x="4203" y="0"/>
                    </a:moveTo>
                    <a:cubicBezTo>
                      <a:pt x="4203" y="0"/>
                      <a:pt x="1548" y="2429"/>
                      <a:pt x="774" y="5144"/>
                    </a:cubicBezTo>
                    <a:cubicBezTo>
                      <a:pt x="0" y="7858"/>
                      <a:pt x="1381" y="9835"/>
                      <a:pt x="1381" y="9835"/>
                    </a:cubicBezTo>
                    <a:cubicBezTo>
                      <a:pt x="1381" y="9835"/>
                      <a:pt x="3620" y="8882"/>
                      <a:pt x="4394" y="6180"/>
                    </a:cubicBezTo>
                    <a:cubicBezTo>
                      <a:pt x="5167" y="3465"/>
                      <a:pt x="4203" y="0"/>
                      <a:pt x="4203"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87" name="Google Shape;5187;p41"/>
              <p:cNvSpPr/>
              <p:nvPr/>
            </p:nvSpPr>
            <p:spPr>
              <a:xfrm>
                <a:off x="3764150" y="1125275"/>
                <a:ext cx="13425" cy="11625"/>
              </a:xfrm>
              <a:custGeom>
                <a:avLst/>
                <a:gdLst/>
                <a:ahLst/>
                <a:cxnLst/>
                <a:rect l="l" t="t" r="r" b="b"/>
                <a:pathLst>
                  <a:path w="537" h="465" extrusionOk="0">
                    <a:moveTo>
                      <a:pt x="453" y="0"/>
                    </a:moveTo>
                    <a:cubicBezTo>
                      <a:pt x="334" y="119"/>
                      <a:pt x="179" y="274"/>
                      <a:pt x="0" y="465"/>
                    </a:cubicBezTo>
                    <a:lnTo>
                      <a:pt x="536" y="465"/>
                    </a:lnTo>
                    <a:cubicBezTo>
                      <a:pt x="512" y="286"/>
                      <a:pt x="477" y="119"/>
                      <a:pt x="453"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88" name="Google Shape;5188;p41"/>
              <p:cNvSpPr/>
              <p:nvPr/>
            </p:nvSpPr>
            <p:spPr>
              <a:xfrm>
                <a:off x="5809050" y="1122875"/>
                <a:ext cx="68175" cy="14025"/>
              </a:xfrm>
              <a:custGeom>
                <a:avLst/>
                <a:gdLst/>
                <a:ahLst/>
                <a:cxnLst/>
                <a:rect l="l" t="t" r="r" b="b"/>
                <a:pathLst>
                  <a:path w="2727" h="561" extrusionOk="0">
                    <a:moveTo>
                      <a:pt x="2620" y="1"/>
                    </a:moveTo>
                    <a:lnTo>
                      <a:pt x="0" y="561"/>
                    </a:lnTo>
                    <a:lnTo>
                      <a:pt x="2727" y="561"/>
                    </a:lnTo>
                    <a:cubicBezTo>
                      <a:pt x="2703" y="370"/>
                      <a:pt x="2667" y="180"/>
                      <a:pt x="2620"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189" name="Google Shape;5189;p41"/>
            <p:cNvGrpSpPr/>
            <p:nvPr/>
          </p:nvGrpSpPr>
          <p:grpSpPr>
            <a:xfrm rot="10800000" flipH="1">
              <a:off x="856219" y="297273"/>
              <a:ext cx="7513219" cy="4611214"/>
              <a:chOff x="640550" y="969900"/>
              <a:chExt cx="6297225" cy="3618625"/>
            </a:xfrm>
          </p:grpSpPr>
          <p:sp>
            <p:nvSpPr>
              <p:cNvPr id="5190" name="Google Shape;5190;p41"/>
              <p:cNvSpPr/>
              <p:nvPr/>
            </p:nvSpPr>
            <p:spPr>
              <a:xfrm>
                <a:off x="640550" y="1059475"/>
                <a:ext cx="6297225" cy="3529050"/>
              </a:xfrm>
              <a:custGeom>
                <a:avLst/>
                <a:gdLst/>
                <a:ahLst/>
                <a:cxnLst/>
                <a:rect l="l" t="t" r="r" b="b"/>
                <a:pathLst>
                  <a:path w="251889" h="141162" extrusionOk="0">
                    <a:moveTo>
                      <a:pt x="0" y="1"/>
                    </a:moveTo>
                    <a:lnTo>
                      <a:pt x="0" y="141161"/>
                    </a:lnTo>
                    <a:lnTo>
                      <a:pt x="251889" y="141161"/>
                    </a:lnTo>
                    <a:lnTo>
                      <a:pt x="251889"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91" name="Google Shape;5191;p41"/>
              <p:cNvSpPr/>
              <p:nvPr/>
            </p:nvSpPr>
            <p:spPr>
              <a:xfrm>
                <a:off x="640550" y="1144925"/>
                <a:ext cx="6297225" cy="8350"/>
              </a:xfrm>
              <a:custGeom>
                <a:avLst/>
                <a:gdLst/>
                <a:ahLst/>
                <a:cxnLst/>
                <a:rect l="l" t="t" r="r" b="b"/>
                <a:pathLst>
                  <a:path w="251889" h="334" extrusionOk="0">
                    <a:moveTo>
                      <a:pt x="0" y="0"/>
                    </a:moveTo>
                    <a:lnTo>
                      <a:pt x="0" y="333"/>
                    </a:lnTo>
                    <a:lnTo>
                      <a:pt x="251889" y="333"/>
                    </a:lnTo>
                    <a:lnTo>
                      <a:pt x="25188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92" name="Google Shape;5192;p41"/>
              <p:cNvSpPr/>
              <p:nvPr/>
            </p:nvSpPr>
            <p:spPr>
              <a:xfrm>
                <a:off x="640550" y="1234800"/>
                <a:ext cx="6297225" cy="8075"/>
              </a:xfrm>
              <a:custGeom>
                <a:avLst/>
                <a:gdLst/>
                <a:ahLst/>
                <a:cxnLst/>
                <a:rect l="l" t="t" r="r" b="b"/>
                <a:pathLst>
                  <a:path w="251889" h="323" extrusionOk="0">
                    <a:moveTo>
                      <a:pt x="0" y="1"/>
                    </a:moveTo>
                    <a:lnTo>
                      <a:pt x="0" y="322"/>
                    </a:lnTo>
                    <a:lnTo>
                      <a:pt x="251889" y="322"/>
                    </a:lnTo>
                    <a:lnTo>
                      <a:pt x="25188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93" name="Google Shape;5193;p41"/>
              <p:cNvSpPr/>
              <p:nvPr/>
            </p:nvSpPr>
            <p:spPr>
              <a:xfrm>
                <a:off x="640550" y="1324400"/>
                <a:ext cx="6297225" cy="8050"/>
              </a:xfrm>
              <a:custGeom>
                <a:avLst/>
                <a:gdLst/>
                <a:ahLst/>
                <a:cxnLst/>
                <a:rect l="l" t="t" r="r" b="b"/>
                <a:pathLst>
                  <a:path w="251889" h="322" extrusionOk="0">
                    <a:moveTo>
                      <a:pt x="0" y="0"/>
                    </a:moveTo>
                    <a:lnTo>
                      <a:pt x="0" y="322"/>
                    </a:lnTo>
                    <a:lnTo>
                      <a:pt x="251889" y="322"/>
                    </a:lnTo>
                    <a:lnTo>
                      <a:pt x="25188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94" name="Google Shape;5194;p41"/>
              <p:cNvSpPr/>
              <p:nvPr/>
            </p:nvSpPr>
            <p:spPr>
              <a:xfrm>
                <a:off x="640550" y="1414000"/>
                <a:ext cx="6297225" cy="8350"/>
              </a:xfrm>
              <a:custGeom>
                <a:avLst/>
                <a:gdLst/>
                <a:ahLst/>
                <a:cxnLst/>
                <a:rect l="l" t="t" r="r" b="b"/>
                <a:pathLst>
                  <a:path w="251889" h="334" extrusionOk="0">
                    <a:moveTo>
                      <a:pt x="0" y="0"/>
                    </a:moveTo>
                    <a:lnTo>
                      <a:pt x="0" y="334"/>
                    </a:lnTo>
                    <a:lnTo>
                      <a:pt x="251889" y="334"/>
                    </a:lnTo>
                    <a:lnTo>
                      <a:pt x="25188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95" name="Google Shape;5195;p41"/>
              <p:cNvSpPr/>
              <p:nvPr/>
            </p:nvSpPr>
            <p:spPr>
              <a:xfrm>
                <a:off x="640550" y="1503875"/>
                <a:ext cx="6297225" cy="8075"/>
              </a:xfrm>
              <a:custGeom>
                <a:avLst/>
                <a:gdLst/>
                <a:ahLst/>
                <a:cxnLst/>
                <a:rect l="l" t="t" r="r" b="b"/>
                <a:pathLst>
                  <a:path w="251889" h="323" extrusionOk="0">
                    <a:moveTo>
                      <a:pt x="0" y="1"/>
                    </a:moveTo>
                    <a:lnTo>
                      <a:pt x="0" y="322"/>
                    </a:lnTo>
                    <a:lnTo>
                      <a:pt x="251889" y="322"/>
                    </a:lnTo>
                    <a:lnTo>
                      <a:pt x="25188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96" name="Google Shape;5196;p41"/>
              <p:cNvSpPr/>
              <p:nvPr/>
            </p:nvSpPr>
            <p:spPr>
              <a:xfrm>
                <a:off x="640550" y="1593475"/>
                <a:ext cx="6297225" cy="8075"/>
              </a:xfrm>
              <a:custGeom>
                <a:avLst/>
                <a:gdLst/>
                <a:ahLst/>
                <a:cxnLst/>
                <a:rect l="l" t="t" r="r" b="b"/>
                <a:pathLst>
                  <a:path w="251889" h="323" extrusionOk="0">
                    <a:moveTo>
                      <a:pt x="0" y="1"/>
                    </a:moveTo>
                    <a:lnTo>
                      <a:pt x="0" y="322"/>
                    </a:lnTo>
                    <a:lnTo>
                      <a:pt x="251889" y="322"/>
                    </a:lnTo>
                    <a:lnTo>
                      <a:pt x="25188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97" name="Google Shape;5197;p41"/>
              <p:cNvSpPr/>
              <p:nvPr/>
            </p:nvSpPr>
            <p:spPr>
              <a:xfrm>
                <a:off x="640550" y="1683075"/>
                <a:ext cx="6297225" cy="8350"/>
              </a:xfrm>
              <a:custGeom>
                <a:avLst/>
                <a:gdLst/>
                <a:ahLst/>
                <a:cxnLst/>
                <a:rect l="l" t="t" r="r" b="b"/>
                <a:pathLst>
                  <a:path w="251889" h="334" extrusionOk="0">
                    <a:moveTo>
                      <a:pt x="0" y="0"/>
                    </a:moveTo>
                    <a:lnTo>
                      <a:pt x="0" y="334"/>
                    </a:lnTo>
                    <a:lnTo>
                      <a:pt x="251889" y="334"/>
                    </a:lnTo>
                    <a:lnTo>
                      <a:pt x="25188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98" name="Google Shape;5198;p41"/>
              <p:cNvSpPr/>
              <p:nvPr/>
            </p:nvSpPr>
            <p:spPr>
              <a:xfrm>
                <a:off x="640550" y="1772675"/>
                <a:ext cx="6297225" cy="8350"/>
              </a:xfrm>
              <a:custGeom>
                <a:avLst/>
                <a:gdLst/>
                <a:ahLst/>
                <a:cxnLst/>
                <a:rect l="l" t="t" r="r" b="b"/>
                <a:pathLst>
                  <a:path w="251889" h="334" extrusionOk="0">
                    <a:moveTo>
                      <a:pt x="0" y="0"/>
                    </a:moveTo>
                    <a:lnTo>
                      <a:pt x="0" y="334"/>
                    </a:lnTo>
                    <a:lnTo>
                      <a:pt x="251889" y="334"/>
                    </a:lnTo>
                    <a:lnTo>
                      <a:pt x="25188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99" name="Google Shape;5199;p41"/>
              <p:cNvSpPr/>
              <p:nvPr/>
            </p:nvSpPr>
            <p:spPr>
              <a:xfrm>
                <a:off x="640550" y="1862550"/>
                <a:ext cx="6297225" cy="8075"/>
              </a:xfrm>
              <a:custGeom>
                <a:avLst/>
                <a:gdLst/>
                <a:ahLst/>
                <a:cxnLst/>
                <a:rect l="l" t="t" r="r" b="b"/>
                <a:pathLst>
                  <a:path w="251889" h="323" extrusionOk="0">
                    <a:moveTo>
                      <a:pt x="0" y="1"/>
                    </a:moveTo>
                    <a:lnTo>
                      <a:pt x="0" y="322"/>
                    </a:lnTo>
                    <a:lnTo>
                      <a:pt x="251889" y="322"/>
                    </a:lnTo>
                    <a:lnTo>
                      <a:pt x="25188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00" name="Google Shape;5200;p41"/>
              <p:cNvSpPr/>
              <p:nvPr/>
            </p:nvSpPr>
            <p:spPr>
              <a:xfrm>
                <a:off x="640550" y="1952150"/>
                <a:ext cx="6297225" cy="8075"/>
              </a:xfrm>
              <a:custGeom>
                <a:avLst/>
                <a:gdLst/>
                <a:ahLst/>
                <a:cxnLst/>
                <a:rect l="l" t="t" r="r" b="b"/>
                <a:pathLst>
                  <a:path w="251889" h="323" extrusionOk="0">
                    <a:moveTo>
                      <a:pt x="0" y="1"/>
                    </a:moveTo>
                    <a:lnTo>
                      <a:pt x="0" y="322"/>
                    </a:lnTo>
                    <a:lnTo>
                      <a:pt x="251889" y="322"/>
                    </a:lnTo>
                    <a:lnTo>
                      <a:pt x="25188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01" name="Google Shape;5201;p41"/>
              <p:cNvSpPr/>
              <p:nvPr/>
            </p:nvSpPr>
            <p:spPr>
              <a:xfrm>
                <a:off x="640550" y="2041750"/>
                <a:ext cx="6297225" cy="8350"/>
              </a:xfrm>
              <a:custGeom>
                <a:avLst/>
                <a:gdLst/>
                <a:ahLst/>
                <a:cxnLst/>
                <a:rect l="l" t="t" r="r" b="b"/>
                <a:pathLst>
                  <a:path w="251889" h="334" extrusionOk="0">
                    <a:moveTo>
                      <a:pt x="0" y="0"/>
                    </a:moveTo>
                    <a:lnTo>
                      <a:pt x="0" y="334"/>
                    </a:lnTo>
                    <a:lnTo>
                      <a:pt x="251889" y="334"/>
                    </a:lnTo>
                    <a:lnTo>
                      <a:pt x="25188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02" name="Google Shape;5202;p41"/>
              <p:cNvSpPr/>
              <p:nvPr/>
            </p:nvSpPr>
            <p:spPr>
              <a:xfrm>
                <a:off x="640550" y="2131350"/>
                <a:ext cx="6297225" cy="8350"/>
              </a:xfrm>
              <a:custGeom>
                <a:avLst/>
                <a:gdLst/>
                <a:ahLst/>
                <a:cxnLst/>
                <a:rect l="l" t="t" r="r" b="b"/>
                <a:pathLst>
                  <a:path w="251889" h="334" extrusionOk="0">
                    <a:moveTo>
                      <a:pt x="0" y="0"/>
                    </a:moveTo>
                    <a:lnTo>
                      <a:pt x="0" y="334"/>
                    </a:lnTo>
                    <a:lnTo>
                      <a:pt x="251889" y="334"/>
                    </a:lnTo>
                    <a:lnTo>
                      <a:pt x="25188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03" name="Google Shape;5203;p41"/>
              <p:cNvSpPr/>
              <p:nvPr/>
            </p:nvSpPr>
            <p:spPr>
              <a:xfrm>
                <a:off x="640550" y="2220950"/>
                <a:ext cx="6297225" cy="8350"/>
              </a:xfrm>
              <a:custGeom>
                <a:avLst/>
                <a:gdLst/>
                <a:ahLst/>
                <a:cxnLst/>
                <a:rect l="l" t="t" r="r" b="b"/>
                <a:pathLst>
                  <a:path w="251889" h="334" extrusionOk="0">
                    <a:moveTo>
                      <a:pt x="0" y="0"/>
                    </a:moveTo>
                    <a:lnTo>
                      <a:pt x="0" y="333"/>
                    </a:lnTo>
                    <a:lnTo>
                      <a:pt x="251889" y="333"/>
                    </a:lnTo>
                    <a:lnTo>
                      <a:pt x="25188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04" name="Google Shape;5204;p41"/>
              <p:cNvSpPr/>
              <p:nvPr/>
            </p:nvSpPr>
            <p:spPr>
              <a:xfrm>
                <a:off x="640550" y="2310825"/>
                <a:ext cx="6297225" cy="8075"/>
              </a:xfrm>
              <a:custGeom>
                <a:avLst/>
                <a:gdLst/>
                <a:ahLst/>
                <a:cxnLst/>
                <a:rect l="l" t="t" r="r" b="b"/>
                <a:pathLst>
                  <a:path w="251889" h="323" extrusionOk="0">
                    <a:moveTo>
                      <a:pt x="0" y="1"/>
                    </a:moveTo>
                    <a:lnTo>
                      <a:pt x="0" y="322"/>
                    </a:lnTo>
                    <a:lnTo>
                      <a:pt x="251889" y="322"/>
                    </a:lnTo>
                    <a:lnTo>
                      <a:pt x="25188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05" name="Google Shape;5205;p41"/>
              <p:cNvSpPr/>
              <p:nvPr/>
            </p:nvSpPr>
            <p:spPr>
              <a:xfrm>
                <a:off x="640550" y="2400425"/>
                <a:ext cx="6297225" cy="8350"/>
              </a:xfrm>
              <a:custGeom>
                <a:avLst/>
                <a:gdLst/>
                <a:ahLst/>
                <a:cxnLst/>
                <a:rect l="l" t="t" r="r" b="b"/>
                <a:pathLst>
                  <a:path w="251889" h="334" extrusionOk="0">
                    <a:moveTo>
                      <a:pt x="0" y="0"/>
                    </a:moveTo>
                    <a:lnTo>
                      <a:pt x="0" y="334"/>
                    </a:lnTo>
                    <a:lnTo>
                      <a:pt x="251889" y="334"/>
                    </a:lnTo>
                    <a:lnTo>
                      <a:pt x="25188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06" name="Google Shape;5206;p41"/>
              <p:cNvSpPr/>
              <p:nvPr/>
            </p:nvSpPr>
            <p:spPr>
              <a:xfrm>
                <a:off x="640550" y="2490025"/>
                <a:ext cx="6297225" cy="8350"/>
              </a:xfrm>
              <a:custGeom>
                <a:avLst/>
                <a:gdLst/>
                <a:ahLst/>
                <a:cxnLst/>
                <a:rect l="l" t="t" r="r" b="b"/>
                <a:pathLst>
                  <a:path w="251889" h="334" extrusionOk="0">
                    <a:moveTo>
                      <a:pt x="0" y="0"/>
                    </a:moveTo>
                    <a:lnTo>
                      <a:pt x="0" y="334"/>
                    </a:lnTo>
                    <a:lnTo>
                      <a:pt x="251889" y="334"/>
                    </a:lnTo>
                    <a:lnTo>
                      <a:pt x="25188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07" name="Google Shape;5207;p41"/>
              <p:cNvSpPr/>
              <p:nvPr/>
            </p:nvSpPr>
            <p:spPr>
              <a:xfrm>
                <a:off x="640550" y="2579625"/>
                <a:ext cx="6297225" cy="8350"/>
              </a:xfrm>
              <a:custGeom>
                <a:avLst/>
                <a:gdLst/>
                <a:ahLst/>
                <a:cxnLst/>
                <a:rect l="l" t="t" r="r" b="b"/>
                <a:pathLst>
                  <a:path w="251889" h="334" extrusionOk="0">
                    <a:moveTo>
                      <a:pt x="0" y="0"/>
                    </a:moveTo>
                    <a:lnTo>
                      <a:pt x="0" y="333"/>
                    </a:lnTo>
                    <a:lnTo>
                      <a:pt x="251889" y="333"/>
                    </a:lnTo>
                    <a:lnTo>
                      <a:pt x="25188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08" name="Google Shape;5208;p41"/>
              <p:cNvSpPr/>
              <p:nvPr/>
            </p:nvSpPr>
            <p:spPr>
              <a:xfrm>
                <a:off x="640550" y="2669500"/>
                <a:ext cx="6297225" cy="8075"/>
              </a:xfrm>
              <a:custGeom>
                <a:avLst/>
                <a:gdLst/>
                <a:ahLst/>
                <a:cxnLst/>
                <a:rect l="l" t="t" r="r" b="b"/>
                <a:pathLst>
                  <a:path w="251889" h="323" extrusionOk="0">
                    <a:moveTo>
                      <a:pt x="0" y="1"/>
                    </a:moveTo>
                    <a:lnTo>
                      <a:pt x="0" y="322"/>
                    </a:lnTo>
                    <a:lnTo>
                      <a:pt x="251889" y="322"/>
                    </a:lnTo>
                    <a:lnTo>
                      <a:pt x="25188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09" name="Google Shape;5209;p41"/>
              <p:cNvSpPr/>
              <p:nvPr/>
            </p:nvSpPr>
            <p:spPr>
              <a:xfrm>
                <a:off x="640550" y="2759100"/>
                <a:ext cx="6297225" cy="8350"/>
              </a:xfrm>
              <a:custGeom>
                <a:avLst/>
                <a:gdLst/>
                <a:ahLst/>
                <a:cxnLst/>
                <a:rect l="l" t="t" r="r" b="b"/>
                <a:pathLst>
                  <a:path w="251889" h="334" extrusionOk="0">
                    <a:moveTo>
                      <a:pt x="0" y="0"/>
                    </a:moveTo>
                    <a:lnTo>
                      <a:pt x="0" y="334"/>
                    </a:lnTo>
                    <a:lnTo>
                      <a:pt x="251889" y="334"/>
                    </a:lnTo>
                    <a:lnTo>
                      <a:pt x="25188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10" name="Google Shape;5210;p41"/>
              <p:cNvSpPr/>
              <p:nvPr/>
            </p:nvSpPr>
            <p:spPr>
              <a:xfrm>
                <a:off x="640550" y="2848700"/>
                <a:ext cx="6297225" cy="8350"/>
              </a:xfrm>
              <a:custGeom>
                <a:avLst/>
                <a:gdLst/>
                <a:ahLst/>
                <a:cxnLst/>
                <a:rect l="l" t="t" r="r" b="b"/>
                <a:pathLst>
                  <a:path w="251889" h="334" extrusionOk="0">
                    <a:moveTo>
                      <a:pt x="0" y="0"/>
                    </a:moveTo>
                    <a:lnTo>
                      <a:pt x="0" y="334"/>
                    </a:lnTo>
                    <a:lnTo>
                      <a:pt x="251889" y="334"/>
                    </a:lnTo>
                    <a:lnTo>
                      <a:pt x="25188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11" name="Google Shape;5211;p41"/>
              <p:cNvSpPr/>
              <p:nvPr/>
            </p:nvSpPr>
            <p:spPr>
              <a:xfrm>
                <a:off x="640550" y="2938575"/>
                <a:ext cx="6297225" cy="8075"/>
              </a:xfrm>
              <a:custGeom>
                <a:avLst/>
                <a:gdLst/>
                <a:ahLst/>
                <a:cxnLst/>
                <a:rect l="l" t="t" r="r" b="b"/>
                <a:pathLst>
                  <a:path w="251889" h="323" extrusionOk="0">
                    <a:moveTo>
                      <a:pt x="0" y="1"/>
                    </a:moveTo>
                    <a:lnTo>
                      <a:pt x="0" y="322"/>
                    </a:lnTo>
                    <a:lnTo>
                      <a:pt x="251889" y="322"/>
                    </a:lnTo>
                    <a:lnTo>
                      <a:pt x="25188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12" name="Google Shape;5212;p41"/>
              <p:cNvSpPr/>
              <p:nvPr/>
            </p:nvSpPr>
            <p:spPr>
              <a:xfrm>
                <a:off x="640550" y="3028175"/>
                <a:ext cx="6297225" cy="8075"/>
              </a:xfrm>
              <a:custGeom>
                <a:avLst/>
                <a:gdLst/>
                <a:ahLst/>
                <a:cxnLst/>
                <a:rect l="l" t="t" r="r" b="b"/>
                <a:pathLst>
                  <a:path w="251889" h="323" extrusionOk="0">
                    <a:moveTo>
                      <a:pt x="0" y="1"/>
                    </a:moveTo>
                    <a:lnTo>
                      <a:pt x="0" y="322"/>
                    </a:lnTo>
                    <a:lnTo>
                      <a:pt x="251889" y="322"/>
                    </a:lnTo>
                    <a:lnTo>
                      <a:pt x="25188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13" name="Google Shape;5213;p41"/>
              <p:cNvSpPr/>
              <p:nvPr/>
            </p:nvSpPr>
            <p:spPr>
              <a:xfrm>
                <a:off x="640550" y="3117775"/>
                <a:ext cx="6297225" cy="8350"/>
              </a:xfrm>
              <a:custGeom>
                <a:avLst/>
                <a:gdLst/>
                <a:ahLst/>
                <a:cxnLst/>
                <a:rect l="l" t="t" r="r" b="b"/>
                <a:pathLst>
                  <a:path w="251889" h="334" extrusionOk="0">
                    <a:moveTo>
                      <a:pt x="0" y="0"/>
                    </a:moveTo>
                    <a:lnTo>
                      <a:pt x="0" y="334"/>
                    </a:lnTo>
                    <a:lnTo>
                      <a:pt x="251889" y="334"/>
                    </a:lnTo>
                    <a:lnTo>
                      <a:pt x="25188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14" name="Google Shape;5214;p41"/>
              <p:cNvSpPr/>
              <p:nvPr/>
            </p:nvSpPr>
            <p:spPr>
              <a:xfrm>
                <a:off x="640550" y="3207375"/>
                <a:ext cx="6297225" cy="8350"/>
              </a:xfrm>
              <a:custGeom>
                <a:avLst/>
                <a:gdLst/>
                <a:ahLst/>
                <a:cxnLst/>
                <a:rect l="l" t="t" r="r" b="b"/>
                <a:pathLst>
                  <a:path w="251889" h="334" extrusionOk="0">
                    <a:moveTo>
                      <a:pt x="0" y="0"/>
                    </a:moveTo>
                    <a:lnTo>
                      <a:pt x="0" y="334"/>
                    </a:lnTo>
                    <a:lnTo>
                      <a:pt x="251889" y="334"/>
                    </a:lnTo>
                    <a:lnTo>
                      <a:pt x="25188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15" name="Google Shape;5215;p41"/>
              <p:cNvSpPr/>
              <p:nvPr/>
            </p:nvSpPr>
            <p:spPr>
              <a:xfrm>
                <a:off x="640550" y="3296975"/>
                <a:ext cx="6297225" cy="8350"/>
              </a:xfrm>
              <a:custGeom>
                <a:avLst/>
                <a:gdLst/>
                <a:ahLst/>
                <a:cxnLst/>
                <a:rect l="l" t="t" r="r" b="b"/>
                <a:pathLst>
                  <a:path w="251889" h="334" extrusionOk="0">
                    <a:moveTo>
                      <a:pt x="0" y="0"/>
                    </a:moveTo>
                    <a:lnTo>
                      <a:pt x="0" y="333"/>
                    </a:lnTo>
                    <a:lnTo>
                      <a:pt x="251889" y="333"/>
                    </a:lnTo>
                    <a:lnTo>
                      <a:pt x="25188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16" name="Google Shape;5216;p41"/>
              <p:cNvSpPr/>
              <p:nvPr/>
            </p:nvSpPr>
            <p:spPr>
              <a:xfrm>
                <a:off x="640550" y="3386850"/>
                <a:ext cx="6297225" cy="8075"/>
              </a:xfrm>
              <a:custGeom>
                <a:avLst/>
                <a:gdLst/>
                <a:ahLst/>
                <a:cxnLst/>
                <a:rect l="l" t="t" r="r" b="b"/>
                <a:pathLst>
                  <a:path w="251889" h="323" extrusionOk="0">
                    <a:moveTo>
                      <a:pt x="0" y="1"/>
                    </a:moveTo>
                    <a:lnTo>
                      <a:pt x="0" y="322"/>
                    </a:lnTo>
                    <a:lnTo>
                      <a:pt x="251889" y="322"/>
                    </a:lnTo>
                    <a:lnTo>
                      <a:pt x="25188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17" name="Google Shape;5217;p41"/>
              <p:cNvSpPr/>
              <p:nvPr/>
            </p:nvSpPr>
            <p:spPr>
              <a:xfrm>
                <a:off x="640550" y="3476450"/>
                <a:ext cx="6297225" cy="8050"/>
              </a:xfrm>
              <a:custGeom>
                <a:avLst/>
                <a:gdLst/>
                <a:ahLst/>
                <a:cxnLst/>
                <a:rect l="l" t="t" r="r" b="b"/>
                <a:pathLst>
                  <a:path w="251889" h="322" extrusionOk="0">
                    <a:moveTo>
                      <a:pt x="0" y="1"/>
                    </a:moveTo>
                    <a:lnTo>
                      <a:pt x="0" y="322"/>
                    </a:lnTo>
                    <a:lnTo>
                      <a:pt x="251889" y="322"/>
                    </a:lnTo>
                    <a:lnTo>
                      <a:pt x="25188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18" name="Google Shape;5218;p41"/>
              <p:cNvSpPr/>
              <p:nvPr/>
            </p:nvSpPr>
            <p:spPr>
              <a:xfrm>
                <a:off x="640550" y="3566050"/>
                <a:ext cx="6297225" cy="8350"/>
              </a:xfrm>
              <a:custGeom>
                <a:avLst/>
                <a:gdLst/>
                <a:ahLst/>
                <a:cxnLst/>
                <a:rect l="l" t="t" r="r" b="b"/>
                <a:pathLst>
                  <a:path w="251889" h="334" extrusionOk="0">
                    <a:moveTo>
                      <a:pt x="0" y="0"/>
                    </a:moveTo>
                    <a:lnTo>
                      <a:pt x="0" y="334"/>
                    </a:lnTo>
                    <a:lnTo>
                      <a:pt x="251889" y="334"/>
                    </a:lnTo>
                    <a:lnTo>
                      <a:pt x="25188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19" name="Google Shape;5219;p41"/>
              <p:cNvSpPr/>
              <p:nvPr/>
            </p:nvSpPr>
            <p:spPr>
              <a:xfrm>
                <a:off x="640550" y="3655925"/>
                <a:ext cx="6297225" cy="8075"/>
              </a:xfrm>
              <a:custGeom>
                <a:avLst/>
                <a:gdLst/>
                <a:ahLst/>
                <a:cxnLst/>
                <a:rect l="l" t="t" r="r" b="b"/>
                <a:pathLst>
                  <a:path w="251889" h="323" extrusionOk="0">
                    <a:moveTo>
                      <a:pt x="0" y="1"/>
                    </a:moveTo>
                    <a:lnTo>
                      <a:pt x="0" y="322"/>
                    </a:lnTo>
                    <a:lnTo>
                      <a:pt x="251889" y="322"/>
                    </a:lnTo>
                    <a:lnTo>
                      <a:pt x="25188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20" name="Google Shape;5220;p41"/>
              <p:cNvSpPr/>
              <p:nvPr/>
            </p:nvSpPr>
            <p:spPr>
              <a:xfrm>
                <a:off x="640550" y="3745525"/>
                <a:ext cx="6297225" cy="8075"/>
              </a:xfrm>
              <a:custGeom>
                <a:avLst/>
                <a:gdLst/>
                <a:ahLst/>
                <a:cxnLst/>
                <a:rect l="l" t="t" r="r" b="b"/>
                <a:pathLst>
                  <a:path w="251889" h="323" extrusionOk="0">
                    <a:moveTo>
                      <a:pt x="0" y="1"/>
                    </a:moveTo>
                    <a:lnTo>
                      <a:pt x="0" y="322"/>
                    </a:lnTo>
                    <a:lnTo>
                      <a:pt x="251889" y="322"/>
                    </a:lnTo>
                    <a:lnTo>
                      <a:pt x="25188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21" name="Google Shape;5221;p41"/>
              <p:cNvSpPr/>
              <p:nvPr/>
            </p:nvSpPr>
            <p:spPr>
              <a:xfrm>
                <a:off x="640550" y="3835125"/>
                <a:ext cx="6297225" cy="8350"/>
              </a:xfrm>
              <a:custGeom>
                <a:avLst/>
                <a:gdLst/>
                <a:ahLst/>
                <a:cxnLst/>
                <a:rect l="l" t="t" r="r" b="b"/>
                <a:pathLst>
                  <a:path w="251889" h="334" extrusionOk="0">
                    <a:moveTo>
                      <a:pt x="0" y="1"/>
                    </a:moveTo>
                    <a:lnTo>
                      <a:pt x="0" y="334"/>
                    </a:lnTo>
                    <a:lnTo>
                      <a:pt x="251889" y="334"/>
                    </a:lnTo>
                    <a:lnTo>
                      <a:pt x="25188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22" name="Google Shape;5222;p41"/>
              <p:cNvSpPr/>
              <p:nvPr/>
            </p:nvSpPr>
            <p:spPr>
              <a:xfrm>
                <a:off x="640550" y="3924725"/>
                <a:ext cx="6297225" cy="8350"/>
              </a:xfrm>
              <a:custGeom>
                <a:avLst/>
                <a:gdLst/>
                <a:ahLst/>
                <a:cxnLst/>
                <a:rect l="l" t="t" r="r" b="b"/>
                <a:pathLst>
                  <a:path w="251889" h="334" extrusionOk="0">
                    <a:moveTo>
                      <a:pt x="0" y="0"/>
                    </a:moveTo>
                    <a:lnTo>
                      <a:pt x="0" y="334"/>
                    </a:lnTo>
                    <a:lnTo>
                      <a:pt x="251889" y="334"/>
                    </a:lnTo>
                    <a:lnTo>
                      <a:pt x="25188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23" name="Google Shape;5223;p41"/>
              <p:cNvSpPr/>
              <p:nvPr/>
            </p:nvSpPr>
            <p:spPr>
              <a:xfrm>
                <a:off x="640550" y="4014600"/>
                <a:ext cx="6297225" cy="8075"/>
              </a:xfrm>
              <a:custGeom>
                <a:avLst/>
                <a:gdLst/>
                <a:ahLst/>
                <a:cxnLst/>
                <a:rect l="l" t="t" r="r" b="b"/>
                <a:pathLst>
                  <a:path w="251889" h="323" extrusionOk="0">
                    <a:moveTo>
                      <a:pt x="0" y="1"/>
                    </a:moveTo>
                    <a:lnTo>
                      <a:pt x="0" y="322"/>
                    </a:lnTo>
                    <a:lnTo>
                      <a:pt x="251889" y="322"/>
                    </a:lnTo>
                    <a:lnTo>
                      <a:pt x="25188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24" name="Google Shape;5224;p41"/>
              <p:cNvSpPr/>
              <p:nvPr/>
            </p:nvSpPr>
            <p:spPr>
              <a:xfrm>
                <a:off x="640550" y="4104200"/>
                <a:ext cx="6297225" cy="8075"/>
              </a:xfrm>
              <a:custGeom>
                <a:avLst/>
                <a:gdLst/>
                <a:ahLst/>
                <a:cxnLst/>
                <a:rect l="l" t="t" r="r" b="b"/>
                <a:pathLst>
                  <a:path w="251889" h="323" extrusionOk="0">
                    <a:moveTo>
                      <a:pt x="0" y="1"/>
                    </a:moveTo>
                    <a:lnTo>
                      <a:pt x="0" y="322"/>
                    </a:lnTo>
                    <a:lnTo>
                      <a:pt x="251889" y="322"/>
                    </a:lnTo>
                    <a:lnTo>
                      <a:pt x="25188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25" name="Google Shape;5225;p41"/>
              <p:cNvSpPr/>
              <p:nvPr/>
            </p:nvSpPr>
            <p:spPr>
              <a:xfrm>
                <a:off x="640550" y="4193800"/>
                <a:ext cx="6297225" cy="8050"/>
              </a:xfrm>
              <a:custGeom>
                <a:avLst/>
                <a:gdLst/>
                <a:ahLst/>
                <a:cxnLst/>
                <a:rect l="l" t="t" r="r" b="b"/>
                <a:pathLst>
                  <a:path w="251889" h="322" extrusionOk="0">
                    <a:moveTo>
                      <a:pt x="0" y="1"/>
                    </a:moveTo>
                    <a:lnTo>
                      <a:pt x="0" y="322"/>
                    </a:lnTo>
                    <a:lnTo>
                      <a:pt x="251889" y="322"/>
                    </a:lnTo>
                    <a:lnTo>
                      <a:pt x="25188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26" name="Google Shape;5226;p41"/>
              <p:cNvSpPr/>
              <p:nvPr/>
            </p:nvSpPr>
            <p:spPr>
              <a:xfrm>
                <a:off x="640550" y="4283400"/>
                <a:ext cx="6297225" cy="8350"/>
              </a:xfrm>
              <a:custGeom>
                <a:avLst/>
                <a:gdLst/>
                <a:ahLst/>
                <a:cxnLst/>
                <a:rect l="l" t="t" r="r" b="b"/>
                <a:pathLst>
                  <a:path w="251889" h="334" extrusionOk="0">
                    <a:moveTo>
                      <a:pt x="0" y="0"/>
                    </a:moveTo>
                    <a:lnTo>
                      <a:pt x="0" y="334"/>
                    </a:lnTo>
                    <a:lnTo>
                      <a:pt x="251889" y="334"/>
                    </a:lnTo>
                    <a:lnTo>
                      <a:pt x="25188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27" name="Google Shape;5227;p41"/>
              <p:cNvSpPr/>
              <p:nvPr/>
            </p:nvSpPr>
            <p:spPr>
              <a:xfrm>
                <a:off x="640550" y="4373000"/>
                <a:ext cx="6297225" cy="8350"/>
              </a:xfrm>
              <a:custGeom>
                <a:avLst/>
                <a:gdLst/>
                <a:ahLst/>
                <a:cxnLst/>
                <a:rect l="l" t="t" r="r" b="b"/>
                <a:pathLst>
                  <a:path w="251889" h="334" extrusionOk="0">
                    <a:moveTo>
                      <a:pt x="0" y="0"/>
                    </a:moveTo>
                    <a:lnTo>
                      <a:pt x="0" y="333"/>
                    </a:lnTo>
                    <a:lnTo>
                      <a:pt x="251889" y="333"/>
                    </a:lnTo>
                    <a:lnTo>
                      <a:pt x="25188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28" name="Google Shape;5228;p41"/>
              <p:cNvSpPr/>
              <p:nvPr/>
            </p:nvSpPr>
            <p:spPr>
              <a:xfrm>
                <a:off x="640550" y="4462875"/>
                <a:ext cx="6297225" cy="8075"/>
              </a:xfrm>
              <a:custGeom>
                <a:avLst/>
                <a:gdLst/>
                <a:ahLst/>
                <a:cxnLst/>
                <a:rect l="l" t="t" r="r" b="b"/>
                <a:pathLst>
                  <a:path w="251889" h="323" extrusionOk="0">
                    <a:moveTo>
                      <a:pt x="0" y="1"/>
                    </a:moveTo>
                    <a:lnTo>
                      <a:pt x="0" y="322"/>
                    </a:lnTo>
                    <a:lnTo>
                      <a:pt x="251889" y="322"/>
                    </a:lnTo>
                    <a:lnTo>
                      <a:pt x="25188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29" name="Google Shape;5229;p41"/>
              <p:cNvSpPr/>
              <p:nvPr/>
            </p:nvSpPr>
            <p:spPr>
              <a:xfrm>
                <a:off x="5158975" y="1059475"/>
                <a:ext cx="11025" cy="3528150"/>
              </a:xfrm>
              <a:custGeom>
                <a:avLst/>
                <a:gdLst/>
                <a:ahLst/>
                <a:cxnLst/>
                <a:rect l="l" t="t" r="r" b="b"/>
                <a:pathLst>
                  <a:path w="441" h="141126" extrusionOk="0">
                    <a:moveTo>
                      <a:pt x="0" y="1"/>
                    </a:moveTo>
                    <a:lnTo>
                      <a:pt x="0" y="141125"/>
                    </a:lnTo>
                    <a:lnTo>
                      <a:pt x="441" y="141125"/>
                    </a:lnTo>
                    <a:lnTo>
                      <a:pt x="44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30" name="Google Shape;5230;p41"/>
              <p:cNvSpPr/>
              <p:nvPr/>
            </p:nvSpPr>
            <p:spPr>
              <a:xfrm>
                <a:off x="5039900" y="1059475"/>
                <a:ext cx="11050" cy="3528150"/>
              </a:xfrm>
              <a:custGeom>
                <a:avLst/>
                <a:gdLst/>
                <a:ahLst/>
                <a:cxnLst/>
                <a:rect l="l" t="t" r="r" b="b"/>
                <a:pathLst>
                  <a:path w="442" h="141126" extrusionOk="0">
                    <a:moveTo>
                      <a:pt x="1" y="1"/>
                    </a:moveTo>
                    <a:lnTo>
                      <a:pt x="1" y="141125"/>
                    </a:lnTo>
                    <a:lnTo>
                      <a:pt x="441" y="141125"/>
                    </a:lnTo>
                    <a:lnTo>
                      <a:pt x="44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31" name="Google Shape;5231;p41"/>
              <p:cNvSpPr/>
              <p:nvPr/>
            </p:nvSpPr>
            <p:spPr>
              <a:xfrm>
                <a:off x="4920850" y="1059475"/>
                <a:ext cx="11025" cy="3528150"/>
              </a:xfrm>
              <a:custGeom>
                <a:avLst/>
                <a:gdLst/>
                <a:ahLst/>
                <a:cxnLst/>
                <a:rect l="l" t="t" r="r" b="b"/>
                <a:pathLst>
                  <a:path w="441" h="141126" extrusionOk="0">
                    <a:moveTo>
                      <a:pt x="0" y="1"/>
                    </a:moveTo>
                    <a:lnTo>
                      <a:pt x="0" y="141125"/>
                    </a:lnTo>
                    <a:lnTo>
                      <a:pt x="441" y="141125"/>
                    </a:lnTo>
                    <a:lnTo>
                      <a:pt x="44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32" name="Google Shape;5232;p41"/>
              <p:cNvSpPr/>
              <p:nvPr/>
            </p:nvSpPr>
            <p:spPr>
              <a:xfrm>
                <a:off x="4802375" y="1059475"/>
                <a:ext cx="10750" cy="3528150"/>
              </a:xfrm>
              <a:custGeom>
                <a:avLst/>
                <a:gdLst/>
                <a:ahLst/>
                <a:cxnLst/>
                <a:rect l="l" t="t" r="r" b="b"/>
                <a:pathLst>
                  <a:path w="430" h="141126" extrusionOk="0">
                    <a:moveTo>
                      <a:pt x="0" y="1"/>
                    </a:moveTo>
                    <a:lnTo>
                      <a:pt x="0"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33" name="Google Shape;5233;p41"/>
              <p:cNvSpPr/>
              <p:nvPr/>
            </p:nvSpPr>
            <p:spPr>
              <a:xfrm>
                <a:off x="4683300" y="1059475"/>
                <a:ext cx="10750" cy="3528150"/>
              </a:xfrm>
              <a:custGeom>
                <a:avLst/>
                <a:gdLst/>
                <a:ahLst/>
                <a:cxnLst/>
                <a:rect l="l" t="t" r="r" b="b"/>
                <a:pathLst>
                  <a:path w="430" h="141126" extrusionOk="0">
                    <a:moveTo>
                      <a:pt x="1" y="1"/>
                    </a:moveTo>
                    <a:lnTo>
                      <a:pt x="1" y="141125"/>
                    </a:lnTo>
                    <a:lnTo>
                      <a:pt x="430" y="141125"/>
                    </a:lnTo>
                    <a:lnTo>
                      <a:pt x="430"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34" name="Google Shape;5234;p41"/>
              <p:cNvSpPr/>
              <p:nvPr/>
            </p:nvSpPr>
            <p:spPr>
              <a:xfrm>
                <a:off x="4564250" y="1059475"/>
                <a:ext cx="10750" cy="3528150"/>
              </a:xfrm>
              <a:custGeom>
                <a:avLst/>
                <a:gdLst/>
                <a:ahLst/>
                <a:cxnLst/>
                <a:rect l="l" t="t" r="r" b="b"/>
                <a:pathLst>
                  <a:path w="430" h="141126" extrusionOk="0">
                    <a:moveTo>
                      <a:pt x="0" y="1"/>
                    </a:moveTo>
                    <a:lnTo>
                      <a:pt x="0"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35" name="Google Shape;5235;p41"/>
              <p:cNvSpPr/>
              <p:nvPr/>
            </p:nvSpPr>
            <p:spPr>
              <a:xfrm>
                <a:off x="4445475" y="1059475"/>
                <a:ext cx="10750" cy="3528150"/>
              </a:xfrm>
              <a:custGeom>
                <a:avLst/>
                <a:gdLst/>
                <a:ahLst/>
                <a:cxnLst/>
                <a:rect l="l" t="t" r="r" b="b"/>
                <a:pathLst>
                  <a:path w="430" h="141126" extrusionOk="0">
                    <a:moveTo>
                      <a:pt x="1" y="1"/>
                    </a:moveTo>
                    <a:lnTo>
                      <a:pt x="1"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36" name="Google Shape;5236;p41"/>
              <p:cNvSpPr/>
              <p:nvPr/>
            </p:nvSpPr>
            <p:spPr>
              <a:xfrm>
                <a:off x="4326425" y="1059475"/>
                <a:ext cx="10725" cy="3528150"/>
              </a:xfrm>
              <a:custGeom>
                <a:avLst/>
                <a:gdLst/>
                <a:ahLst/>
                <a:cxnLst/>
                <a:rect l="l" t="t" r="r" b="b"/>
                <a:pathLst>
                  <a:path w="429" h="141126" extrusionOk="0">
                    <a:moveTo>
                      <a:pt x="0" y="1"/>
                    </a:moveTo>
                    <a:lnTo>
                      <a:pt x="0"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37" name="Google Shape;5237;p41"/>
              <p:cNvSpPr/>
              <p:nvPr/>
            </p:nvSpPr>
            <p:spPr>
              <a:xfrm>
                <a:off x="4207350" y="1059475"/>
                <a:ext cx="10750" cy="3528150"/>
              </a:xfrm>
              <a:custGeom>
                <a:avLst/>
                <a:gdLst/>
                <a:ahLst/>
                <a:cxnLst/>
                <a:rect l="l" t="t" r="r" b="b"/>
                <a:pathLst>
                  <a:path w="430" h="141126" extrusionOk="0">
                    <a:moveTo>
                      <a:pt x="1" y="1"/>
                    </a:moveTo>
                    <a:lnTo>
                      <a:pt x="1"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38" name="Google Shape;5238;p41"/>
              <p:cNvSpPr/>
              <p:nvPr/>
            </p:nvSpPr>
            <p:spPr>
              <a:xfrm>
                <a:off x="4088600" y="1059475"/>
                <a:ext cx="11025" cy="3528150"/>
              </a:xfrm>
              <a:custGeom>
                <a:avLst/>
                <a:gdLst/>
                <a:ahLst/>
                <a:cxnLst/>
                <a:rect l="l" t="t" r="r" b="b"/>
                <a:pathLst>
                  <a:path w="441" h="141126" extrusionOk="0">
                    <a:moveTo>
                      <a:pt x="0" y="1"/>
                    </a:moveTo>
                    <a:lnTo>
                      <a:pt x="0" y="141125"/>
                    </a:lnTo>
                    <a:lnTo>
                      <a:pt x="441" y="141125"/>
                    </a:lnTo>
                    <a:lnTo>
                      <a:pt x="44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39" name="Google Shape;5239;p41"/>
              <p:cNvSpPr/>
              <p:nvPr/>
            </p:nvSpPr>
            <p:spPr>
              <a:xfrm>
                <a:off x="3969525" y="1059475"/>
                <a:ext cx="11050" cy="3528150"/>
              </a:xfrm>
              <a:custGeom>
                <a:avLst/>
                <a:gdLst/>
                <a:ahLst/>
                <a:cxnLst/>
                <a:rect l="l" t="t" r="r" b="b"/>
                <a:pathLst>
                  <a:path w="442" h="141126" extrusionOk="0">
                    <a:moveTo>
                      <a:pt x="1" y="1"/>
                    </a:moveTo>
                    <a:lnTo>
                      <a:pt x="1" y="141125"/>
                    </a:lnTo>
                    <a:lnTo>
                      <a:pt x="441" y="141125"/>
                    </a:lnTo>
                    <a:lnTo>
                      <a:pt x="44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40" name="Google Shape;5240;p41"/>
              <p:cNvSpPr/>
              <p:nvPr/>
            </p:nvSpPr>
            <p:spPr>
              <a:xfrm>
                <a:off x="3850475" y="1059475"/>
                <a:ext cx="11025" cy="3528150"/>
              </a:xfrm>
              <a:custGeom>
                <a:avLst/>
                <a:gdLst/>
                <a:ahLst/>
                <a:cxnLst/>
                <a:rect l="l" t="t" r="r" b="b"/>
                <a:pathLst>
                  <a:path w="441" h="141126" extrusionOk="0">
                    <a:moveTo>
                      <a:pt x="0" y="1"/>
                    </a:moveTo>
                    <a:lnTo>
                      <a:pt x="0" y="141125"/>
                    </a:lnTo>
                    <a:lnTo>
                      <a:pt x="441" y="141125"/>
                    </a:lnTo>
                    <a:lnTo>
                      <a:pt x="44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41" name="Google Shape;5241;p41"/>
              <p:cNvSpPr/>
              <p:nvPr/>
            </p:nvSpPr>
            <p:spPr>
              <a:xfrm>
                <a:off x="3732000" y="1059475"/>
                <a:ext cx="10750" cy="3528150"/>
              </a:xfrm>
              <a:custGeom>
                <a:avLst/>
                <a:gdLst/>
                <a:ahLst/>
                <a:cxnLst/>
                <a:rect l="l" t="t" r="r" b="b"/>
                <a:pathLst>
                  <a:path w="430" h="141126" extrusionOk="0">
                    <a:moveTo>
                      <a:pt x="1" y="1"/>
                    </a:moveTo>
                    <a:lnTo>
                      <a:pt x="1"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42" name="Google Shape;5242;p41"/>
              <p:cNvSpPr/>
              <p:nvPr/>
            </p:nvSpPr>
            <p:spPr>
              <a:xfrm>
                <a:off x="3612950" y="1059475"/>
                <a:ext cx="10725" cy="3528150"/>
              </a:xfrm>
              <a:custGeom>
                <a:avLst/>
                <a:gdLst/>
                <a:ahLst/>
                <a:cxnLst/>
                <a:rect l="l" t="t" r="r" b="b"/>
                <a:pathLst>
                  <a:path w="429" h="141126" extrusionOk="0">
                    <a:moveTo>
                      <a:pt x="0" y="1"/>
                    </a:moveTo>
                    <a:lnTo>
                      <a:pt x="0"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43" name="Google Shape;5243;p41"/>
              <p:cNvSpPr/>
              <p:nvPr/>
            </p:nvSpPr>
            <p:spPr>
              <a:xfrm>
                <a:off x="3493875" y="1059475"/>
                <a:ext cx="10750" cy="3528150"/>
              </a:xfrm>
              <a:custGeom>
                <a:avLst/>
                <a:gdLst/>
                <a:ahLst/>
                <a:cxnLst/>
                <a:rect l="l" t="t" r="r" b="b"/>
                <a:pathLst>
                  <a:path w="430" h="141126" extrusionOk="0">
                    <a:moveTo>
                      <a:pt x="1" y="1"/>
                    </a:moveTo>
                    <a:lnTo>
                      <a:pt x="1"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44" name="Google Shape;5244;p41"/>
              <p:cNvSpPr/>
              <p:nvPr/>
            </p:nvSpPr>
            <p:spPr>
              <a:xfrm>
                <a:off x="3375100" y="1059475"/>
                <a:ext cx="10750" cy="3528150"/>
              </a:xfrm>
              <a:custGeom>
                <a:avLst/>
                <a:gdLst/>
                <a:ahLst/>
                <a:cxnLst/>
                <a:rect l="l" t="t" r="r" b="b"/>
                <a:pathLst>
                  <a:path w="430" h="141126" extrusionOk="0">
                    <a:moveTo>
                      <a:pt x="1" y="1"/>
                    </a:moveTo>
                    <a:lnTo>
                      <a:pt x="1" y="141125"/>
                    </a:lnTo>
                    <a:lnTo>
                      <a:pt x="430" y="141125"/>
                    </a:lnTo>
                    <a:lnTo>
                      <a:pt x="430"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45" name="Google Shape;5245;p41"/>
              <p:cNvSpPr/>
              <p:nvPr/>
            </p:nvSpPr>
            <p:spPr>
              <a:xfrm>
                <a:off x="3256050" y="1059475"/>
                <a:ext cx="10750" cy="3528150"/>
              </a:xfrm>
              <a:custGeom>
                <a:avLst/>
                <a:gdLst/>
                <a:ahLst/>
                <a:cxnLst/>
                <a:rect l="l" t="t" r="r" b="b"/>
                <a:pathLst>
                  <a:path w="430" h="141126" extrusionOk="0">
                    <a:moveTo>
                      <a:pt x="0" y="1"/>
                    </a:moveTo>
                    <a:lnTo>
                      <a:pt x="0"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46" name="Google Shape;5246;p41"/>
              <p:cNvSpPr/>
              <p:nvPr/>
            </p:nvSpPr>
            <p:spPr>
              <a:xfrm>
                <a:off x="3136975" y="1059475"/>
                <a:ext cx="10750" cy="3528150"/>
              </a:xfrm>
              <a:custGeom>
                <a:avLst/>
                <a:gdLst/>
                <a:ahLst/>
                <a:cxnLst/>
                <a:rect l="l" t="t" r="r" b="b"/>
                <a:pathLst>
                  <a:path w="430" h="141126" extrusionOk="0">
                    <a:moveTo>
                      <a:pt x="1" y="1"/>
                    </a:moveTo>
                    <a:lnTo>
                      <a:pt x="1" y="141125"/>
                    </a:lnTo>
                    <a:lnTo>
                      <a:pt x="430" y="141125"/>
                    </a:lnTo>
                    <a:lnTo>
                      <a:pt x="430"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47" name="Google Shape;5247;p41"/>
              <p:cNvSpPr/>
              <p:nvPr/>
            </p:nvSpPr>
            <p:spPr>
              <a:xfrm>
                <a:off x="3018225" y="1059475"/>
                <a:ext cx="10725" cy="3528150"/>
              </a:xfrm>
              <a:custGeom>
                <a:avLst/>
                <a:gdLst/>
                <a:ahLst/>
                <a:cxnLst/>
                <a:rect l="l" t="t" r="r" b="b"/>
                <a:pathLst>
                  <a:path w="429" h="141126" extrusionOk="0">
                    <a:moveTo>
                      <a:pt x="0" y="1"/>
                    </a:moveTo>
                    <a:lnTo>
                      <a:pt x="0"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48" name="Google Shape;5248;p41"/>
              <p:cNvSpPr/>
              <p:nvPr/>
            </p:nvSpPr>
            <p:spPr>
              <a:xfrm>
                <a:off x="2899150" y="1059475"/>
                <a:ext cx="10750" cy="3528150"/>
              </a:xfrm>
              <a:custGeom>
                <a:avLst/>
                <a:gdLst/>
                <a:ahLst/>
                <a:cxnLst/>
                <a:rect l="l" t="t" r="r" b="b"/>
                <a:pathLst>
                  <a:path w="430" h="141126" extrusionOk="0">
                    <a:moveTo>
                      <a:pt x="1" y="1"/>
                    </a:moveTo>
                    <a:lnTo>
                      <a:pt x="1" y="141125"/>
                    </a:lnTo>
                    <a:lnTo>
                      <a:pt x="430" y="141125"/>
                    </a:lnTo>
                    <a:lnTo>
                      <a:pt x="430"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49" name="Google Shape;5249;p41"/>
              <p:cNvSpPr/>
              <p:nvPr/>
            </p:nvSpPr>
            <p:spPr>
              <a:xfrm>
                <a:off x="2780100" y="1059475"/>
                <a:ext cx="10725" cy="3528150"/>
              </a:xfrm>
              <a:custGeom>
                <a:avLst/>
                <a:gdLst/>
                <a:ahLst/>
                <a:cxnLst/>
                <a:rect l="l" t="t" r="r" b="b"/>
                <a:pathLst>
                  <a:path w="429" h="141126" extrusionOk="0">
                    <a:moveTo>
                      <a:pt x="0" y="1"/>
                    </a:moveTo>
                    <a:lnTo>
                      <a:pt x="0"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50" name="Google Shape;5250;p41"/>
              <p:cNvSpPr/>
              <p:nvPr/>
            </p:nvSpPr>
            <p:spPr>
              <a:xfrm>
                <a:off x="2661325" y="1059475"/>
                <a:ext cx="10750" cy="3528150"/>
              </a:xfrm>
              <a:custGeom>
                <a:avLst/>
                <a:gdLst/>
                <a:ahLst/>
                <a:cxnLst/>
                <a:rect l="l" t="t" r="r" b="b"/>
                <a:pathLst>
                  <a:path w="430" h="141126" extrusionOk="0">
                    <a:moveTo>
                      <a:pt x="1" y="1"/>
                    </a:moveTo>
                    <a:lnTo>
                      <a:pt x="1"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51" name="Google Shape;5251;p41"/>
              <p:cNvSpPr/>
              <p:nvPr/>
            </p:nvSpPr>
            <p:spPr>
              <a:xfrm>
                <a:off x="6824350" y="1059475"/>
                <a:ext cx="11050" cy="3528150"/>
              </a:xfrm>
              <a:custGeom>
                <a:avLst/>
                <a:gdLst/>
                <a:ahLst/>
                <a:cxnLst/>
                <a:rect l="l" t="t" r="r" b="b"/>
                <a:pathLst>
                  <a:path w="442" h="141126" extrusionOk="0">
                    <a:moveTo>
                      <a:pt x="1" y="1"/>
                    </a:moveTo>
                    <a:lnTo>
                      <a:pt x="1" y="141125"/>
                    </a:lnTo>
                    <a:lnTo>
                      <a:pt x="441" y="141125"/>
                    </a:lnTo>
                    <a:lnTo>
                      <a:pt x="44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52" name="Google Shape;5252;p41"/>
              <p:cNvSpPr/>
              <p:nvPr/>
            </p:nvSpPr>
            <p:spPr>
              <a:xfrm>
                <a:off x="6705875" y="1059475"/>
                <a:ext cx="10750" cy="3528150"/>
              </a:xfrm>
              <a:custGeom>
                <a:avLst/>
                <a:gdLst/>
                <a:ahLst/>
                <a:cxnLst/>
                <a:rect l="l" t="t" r="r" b="b"/>
                <a:pathLst>
                  <a:path w="430" h="141126" extrusionOk="0">
                    <a:moveTo>
                      <a:pt x="1" y="1"/>
                    </a:moveTo>
                    <a:lnTo>
                      <a:pt x="1" y="141125"/>
                    </a:lnTo>
                    <a:lnTo>
                      <a:pt x="430" y="141125"/>
                    </a:lnTo>
                    <a:lnTo>
                      <a:pt x="430"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53" name="Google Shape;5253;p41"/>
              <p:cNvSpPr/>
              <p:nvPr/>
            </p:nvSpPr>
            <p:spPr>
              <a:xfrm>
                <a:off x="6586825" y="1059475"/>
                <a:ext cx="10750" cy="3528150"/>
              </a:xfrm>
              <a:custGeom>
                <a:avLst/>
                <a:gdLst/>
                <a:ahLst/>
                <a:cxnLst/>
                <a:rect l="l" t="t" r="r" b="b"/>
                <a:pathLst>
                  <a:path w="430" h="141126" extrusionOk="0">
                    <a:moveTo>
                      <a:pt x="0" y="1"/>
                    </a:moveTo>
                    <a:lnTo>
                      <a:pt x="0"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54" name="Google Shape;5254;p41"/>
              <p:cNvSpPr/>
              <p:nvPr/>
            </p:nvSpPr>
            <p:spPr>
              <a:xfrm>
                <a:off x="6467750" y="1059475"/>
                <a:ext cx="10750" cy="3528150"/>
              </a:xfrm>
              <a:custGeom>
                <a:avLst/>
                <a:gdLst/>
                <a:ahLst/>
                <a:cxnLst/>
                <a:rect l="l" t="t" r="r" b="b"/>
                <a:pathLst>
                  <a:path w="430" h="141126" extrusionOk="0">
                    <a:moveTo>
                      <a:pt x="1" y="1"/>
                    </a:moveTo>
                    <a:lnTo>
                      <a:pt x="1" y="141125"/>
                    </a:lnTo>
                    <a:lnTo>
                      <a:pt x="430" y="141125"/>
                    </a:lnTo>
                    <a:lnTo>
                      <a:pt x="430"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55" name="Google Shape;5255;p41"/>
              <p:cNvSpPr/>
              <p:nvPr/>
            </p:nvSpPr>
            <p:spPr>
              <a:xfrm>
                <a:off x="6349000" y="1059475"/>
                <a:ext cx="10725" cy="3528150"/>
              </a:xfrm>
              <a:custGeom>
                <a:avLst/>
                <a:gdLst/>
                <a:ahLst/>
                <a:cxnLst/>
                <a:rect l="l" t="t" r="r" b="b"/>
                <a:pathLst>
                  <a:path w="429" h="141126" extrusionOk="0">
                    <a:moveTo>
                      <a:pt x="0" y="1"/>
                    </a:moveTo>
                    <a:lnTo>
                      <a:pt x="0"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56" name="Google Shape;5256;p41"/>
              <p:cNvSpPr/>
              <p:nvPr/>
            </p:nvSpPr>
            <p:spPr>
              <a:xfrm>
                <a:off x="6229925" y="1059475"/>
                <a:ext cx="10750" cy="3528150"/>
              </a:xfrm>
              <a:custGeom>
                <a:avLst/>
                <a:gdLst/>
                <a:ahLst/>
                <a:cxnLst/>
                <a:rect l="l" t="t" r="r" b="b"/>
                <a:pathLst>
                  <a:path w="430" h="141126" extrusionOk="0">
                    <a:moveTo>
                      <a:pt x="1" y="1"/>
                    </a:moveTo>
                    <a:lnTo>
                      <a:pt x="1"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57" name="Google Shape;5257;p41"/>
              <p:cNvSpPr/>
              <p:nvPr/>
            </p:nvSpPr>
            <p:spPr>
              <a:xfrm>
                <a:off x="6110875" y="1059475"/>
                <a:ext cx="10725" cy="3528150"/>
              </a:xfrm>
              <a:custGeom>
                <a:avLst/>
                <a:gdLst/>
                <a:ahLst/>
                <a:cxnLst/>
                <a:rect l="l" t="t" r="r" b="b"/>
                <a:pathLst>
                  <a:path w="429" h="141126" extrusionOk="0">
                    <a:moveTo>
                      <a:pt x="0" y="1"/>
                    </a:moveTo>
                    <a:lnTo>
                      <a:pt x="0"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58" name="Google Shape;5258;p41"/>
              <p:cNvSpPr/>
              <p:nvPr/>
            </p:nvSpPr>
            <p:spPr>
              <a:xfrm>
                <a:off x="5992100" y="1059475"/>
                <a:ext cx="11050" cy="3528150"/>
              </a:xfrm>
              <a:custGeom>
                <a:avLst/>
                <a:gdLst/>
                <a:ahLst/>
                <a:cxnLst/>
                <a:rect l="l" t="t" r="r" b="b"/>
                <a:pathLst>
                  <a:path w="442" h="141126" extrusionOk="0">
                    <a:moveTo>
                      <a:pt x="1" y="1"/>
                    </a:moveTo>
                    <a:lnTo>
                      <a:pt x="1" y="141125"/>
                    </a:lnTo>
                    <a:lnTo>
                      <a:pt x="441" y="141125"/>
                    </a:lnTo>
                    <a:lnTo>
                      <a:pt x="44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59" name="Google Shape;5259;p41"/>
              <p:cNvSpPr/>
              <p:nvPr/>
            </p:nvSpPr>
            <p:spPr>
              <a:xfrm>
                <a:off x="5873050" y="1059475"/>
                <a:ext cx="11025" cy="3528150"/>
              </a:xfrm>
              <a:custGeom>
                <a:avLst/>
                <a:gdLst/>
                <a:ahLst/>
                <a:cxnLst/>
                <a:rect l="l" t="t" r="r" b="b"/>
                <a:pathLst>
                  <a:path w="441" h="141126" extrusionOk="0">
                    <a:moveTo>
                      <a:pt x="0" y="1"/>
                    </a:moveTo>
                    <a:lnTo>
                      <a:pt x="0" y="141125"/>
                    </a:lnTo>
                    <a:lnTo>
                      <a:pt x="441" y="141125"/>
                    </a:lnTo>
                    <a:lnTo>
                      <a:pt x="44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60" name="Google Shape;5260;p41"/>
              <p:cNvSpPr/>
              <p:nvPr/>
            </p:nvSpPr>
            <p:spPr>
              <a:xfrm>
                <a:off x="5753975" y="1059475"/>
                <a:ext cx="11050" cy="3528150"/>
              </a:xfrm>
              <a:custGeom>
                <a:avLst/>
                <a:gdLst/>
                <a:ahLst/>
                <a:cxnLst/>
                <a:rect l="l" t="t" r="r" b="b"/>
                <a:pathLst>
                  <a:path w="442" h="141126" extrusionOk="0">
                    <a:moveTo>
                      <a:pt x="1" y="1"/>
                    </a:moveTo>
                    <a:lnTo>
                      <a:pt x="1" y="141125"/>
                    </a:lnTo>
                    <a:lnTo>
                      <a:pt x="441" y="141125"/>
                    </a:lnTo>
                    <a:lnTo>
                      <a:pt x="44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61" name="Google Shape;5261;p41"/>
              <p:cNvSpPr/>
              <p:nvPr/>
            </p:nvSpPr>
            <p:spPr>
              <a:xfrm>
                <a:off x="5634925" y="1059475"/>
                <a:ext cx="11025" cy="3528150"/>
              </a:xfrm>
              <a:custGeom>
                <a:avLst/>
                <a:gdLst/>
                <a:ahLst/>
                <a:cxnLst/>
                <a:rect l="l" t="t" r="r" b="b"/>
                <a:pathLst>
                  <a:path w="441" h="141126" extrusionOk="0">
                    <a:moveTo>
                      <a:pt x="0" y="1"/>
                    </a:moveTo>
                    <a:lnTo>
                      <a:pt x="0" y="141125"/>
                    </a:lnTo>
                    <a:lnTo>
                      <a:pt x="441" y="141125"/>
                    </a:lnTo>
                    <a:lnTo>
                      <a:pt x="44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62" name="Google Shape;5262;p41"/>
              <p:cNvSpPr/>
              <p:nvPr/>
            </p:nvSpPr>
            <p:spPr>
              <a:xfrm>
                <a:off x="5516150" y="1059475"/>
                <a:ext cx="11050" cy="3528150"/>
              </a:xfrm>
              <a:custGeom>
                <a:avLst/>
                <a:gdLst/>
                <a:ahLst/>
                <a:cxnLst/>
                <a:rect l="l" t="t" r="r" b="b"/>
                <a:pathLst>
                  <a:path w="442" h="141126" extrusionOk="0">
                    <a:moveTo>
                      <a:pt x="1" y="1"/>
                    </a:moveTo>
                    <a:lnTo>
                      <a:pt x="1" y="141125"/>
                    </a:lnTo>
                    <a:lnTo>
                      <a:pt x="441" y="141125"/>
                    </a:lnTo>
                    <a:lnTo>
                      <a:pt x="44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63" name="Google Shape;5263;p41"/>
              <p:cNvSpPr/>
              <p:nvPr/>
            </p:nvSpPr>
            <p:spPr>
              <a:xfrm>
                <a:off x="5397100" y="1059475"/>
                <a:ext cx="11025" cy="3528150"/>
              </a:xfrm>
              <a:custGeom>
                <a:avLst/>
                <a:gdLst/>
                <a:ahLst/>
                <a:cxnLst/>
                <a:rect l="l" t="t" r="r" b="b"/>
                <a:pathLst>
                  <a:path w="441" h="141126" extrusionOk="0">
                    <a:moveTo>
                      <a:pt x="0" y="1"/>
                    </a:moveTo>
                    <a:lnTo>
                      <a:pt x="0" y="141125"/>
                    </a:lnTo>
                    <a:lnTo>
                      <a:pt x="441" y="141125"/>
                    </a:lnTo>
                    <a:lnTo>
                      <a:pt x="44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64" name="Google Shape;5264;p41"/>
              <p:cNvSpPr/>
              <p:nvPr/>
            </p:nvSpPr>
            <p:spPr>
              <a:xfrm>
                <a:off x="5278025" y="1059475"/>
                <a:ext cx="11050" cy="3528150"/>
              </a:xfrm>
              <a:custGeom>
                <a:avLst/>
                <a:gdLst/>
                <a:ahLst/>
                <a:cxnLst/>
                <a:rect l="l" t="t" r="r" b="b"/>
                <a:pathLst>
                  <a:path w="442" h="141126" extrusionOk="0">
                    <a:moveTo>
                      <a:pt x="1" y="1"/>
                    </a:moveTo>
                    <a:lnTo>
                      <a:pt x="1" y="141125"/>
                    </a:lnTo>
                    <a:lnTo>
                      <a:pt x="441" y="141125"/>
                    </a:lnTo>
                    <a:lnTo>
                      <a:pt x="44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65" name="Google Shape;5265;p41"/>
              <p:cNvSpPr/>
              <p:nvPr/>
            </p:nvSpPr>
            <p:spPr>
              <a:xfrm>
                <a:off x="2542275" y="1059475"/>
                <a:ext cx="10725" cy="3528150"/>
              </a:xfrm>
              <a:custGeom>
                <a:avLst/>
                <a:gdLst/>
                <a:ahLst/>
                <a:cxnLst/>
                <a:rect l="l" t="t" r="r" b="b"/>
                <a:pathLst>
                  <a:path w="429" h="141126" extrusionOk="0">
                    <a:moveTo>
                      <a:pt x="0" y="1"/>
                    </a:moveTo>
                    <a:lnTo>
                      <a:pt x="0"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66" name="Google Shape;5266;p41"/>
              <p:cNvSpPr/>
              <p:nvPr/>
            </p:nvSpPr>
            <p:spPr>
              <a:xfrm>
                <a:off x="2423200" y="1059475"/>
                <a:ext cx="10750" cy="3528150"/>
              </a:xfrm>
              <a:custGeom>
                <a:avLst/>
                <a:gdLst/>
                <a:ahLst/>
                <a:cxnLst/>
                <a:rect l="l" t="t" r="r" b="b"/>
                <a:pathLst>
                  <a:path w="430" h="141126" extrusionOk="0">
                    <a:moveTo>
                      <a:pt x="1" y="1"/>
                    </a:moveTo>
                    <a:lnTo>
                      <a:pt x="1"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67" name="Google Shape;5267;p41"/>
              <p:cNvSpPr/>
              <p:nvPr/>
            </p:nvSpPr>
            <p:spPr>
              <a:xfrm>
                <a:off x="2304150" y="1059475"/>
                <a:ext cx="10725" cy="3528150"/>
              </a:xfrm>
              <a:custGeom>
                <a:avLst/>
                <a:gdLst/>
                <a:ahLst/>
                <a:cxnLst/>
                <a:rect l="l" t="t" r="r" b="b"/>
                <a:pathLst>
                  <a:path w="429" h="141126" extrusionOk="0">
                    <a:moveTo>
                      <a:pt x="0" y="1"/>
                    </a:moveTo>
                    <a:lnTo>
                      <a:pt x="0"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68" name="Google Shape;5268;p41"/>
              <p:cNvSpPr/>
              <p:nvPr/>
            </p:nvSpPr>
            <p:spPr>
              <a:xfrm>
                <a:off x="2185675" y="1059475"/>
                <a:ext cx="10750" cy="3528150"/>
              </a:xfrm>
              <a:custGeom>
                <a:avLst/>
                <a:gdLst/>
                <a:ahLst/>
                <a:cxnLst/>
                <a:rect l="l" t="t" r="r" b="b"/>
                <a:pathLst>
                  <a:path w="430" h="141126" extrusionOk="0">
                    <a:moveTo>
                      <a:pt x="1" y="1"/>
                    </a:moveTo>
                    <a:lnTo>
                      <a:pt x="1"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69" name="Google Shape;5269;p41"/>
              <p:cNvSpPr/>
              <p:nvPr/>
            </p:nvSpPr>
            <p:spPr>
              <a:xfrm>
                <a:off x="2066325" y="1059475"/>
                <a:ext cx="11025" cy="3528150"/>
              </a:xfrm>
              <a:custGeom>
                <a:avLst/>
                <a:gdLst/>
                <a:ahLst/>
                <a:cxnLst/>
                <a:rect l="l" t="t" r="r" b="b"/>
                <a:pathLst>
                  <a:path w="441" h="141126" extrusionOk="0">
                    <a:moveTo>
                      <a:pt x="0" y="1"/>
                    </a:moveTo>
                    <a:lnTo>
                      <a:pt x="0" y="141125"/>
                    </a:lnTo>
                    <a:lnTo>
                      <a:pt x="441" y="141125"/>
                    </a:lnTo>
                    <a:lnTo>
                      <a:pt x="44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70" name="Google Shape;5270;p41"/>
              <p:cNvSpPr/>
              <p:nvPr/>
            </p:nvSpPr>
            <p:spPr>
              <a:xfrm>
                <a:off x="1947250" y="1059475"/>
                <a:ext cx="11050" cy="3528150"/>
              </a:xfrm>
              <a:custGeom>
                <a:avLst/>
                <a:gdLst/>
                <a:ahLst/>
                <a:cxnLst/>
                <a:rect l="l" t="t" r="r" b="b"/>
                <a:pathLst>
                  <a:path w="442" h="141126" extrusionOk="0">
                    <a:moveTo>
                      <a:pt x="1" y="1"/>
                    </a:moveTo>
                    <a:lnTo>
                      <a:pt x="1" y="141125"/>
                    </a:lnTo>
                    <a:lnTo>
                      <a:pt x="441" y="141125"/>
                    </a:lnTo>
                    <a:lnTo>
                      <a:pt x="44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71" name="Google Shape;5271;p41"/>
              <p:cNvSpPr/>
              <p:nvPr/>
            </p:nvSpPr>
            <p:spPr>
              <a:xfrm>
                <a:off x="1828800" y="1059475"/>
                <a:ext cx="10725" cy="3528150"/>
              </a:xfrm>
              <a:custGeom>
                <a:avLst/>
                <a:gdLst/>
                <a:ahLst/>
                <a:cxnLst/>
                <a:rect l="l" t="t" r="r" b="b"/>
                <a:pathLst>
                  <a:path w="429" h="141126" extrusionOk="0">
                    <a:moveTo>
                      <a:pt x="0" y="1"/>
                    </a:moveTo>
                    <a:lnTo>
                      <a:pt x="0"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72" name="Google Shape;5272;p41"/>
              <p:cNvSpPr/>
              <p:nvPr/>
            </p:nvSpPr>
            <p:spPr>
              <a:xfrm>
                <a:off x="1709725" y="1059475"/>
                <a:ext cx="10750" cy="3528150"/>
              </a:xfrm>
              <a:custGeom>
                <a:avLst/>
                <a:gdLst/>
                <a:ahLst/>
                <a:cxnLst/>
                <a:rect l="l" t="t" r="r" b="b"/>
                <a:pathLst>
                  <a:path w="430" h="141126" extrusionOk="0">
                    <a:moveTo>
                      <a:pt x="1" y="1"/>
                    </a:moveTo>
                    <a:lnTo>
                      <a:pt x="1"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73" name="Google Shape;5273;p41"/>
              <p:cNvSpPr/>
              <p:nvPr/>
            </p:nvSpPr>
            <p:spPr>
              <a:xfrm>
                <a:off x="1590675" y="1059475"/>
                <a:ext cx="10725" cy="3528150"/>
              </a:xfrm>
              <a:custGeom>
                <a:avLst/>
                <a:gdLst/>
                <a:ahLst/>
                <a:cxnLst/>
                <a:rect l="l" t="t" r="r" b="b"/>
                <a:pathLst>
                  <a:path w="429" h="141126" extrusionOk="0">
                    <a:moveTo>
                      <a:pt x="0" y="1"/>
                    </a:moveTo>
                    <a:lnTo>
                      <a:pt x="0"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74" name="Google Shape;5274;p41"/>
              <p:cNvSpPr/>
              <p:nvPr/>
            </p:nvSpPr>
            <p:spPr>
              <a:xfrm>
                <a:off x="1471900" y="1059475"/>
                <a:ext cx="10750" cy="3528150"/>
              </a:xfrm>
              <a:custGeom>
                <a:avLst/>
                <a:gdLst/>
                <a:ahLst/>
                <a:cxnLst/>
                <a:rect l="l" t="t" r="r" b="b"/>
                <a:pathLst>
                  <a:path w="430" h="141126" extrusionOk="0">
                    <a:moveTo>
                      <a:pt x="0" y="1"/>
                    </a:moveTo>
                    <a:lnTo>
                      <a:pt x="0"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75" name="Google Shape;5275;p41"/>
              <p:cNvSpPr/>
              <p:nvPr/>
            </p:nvSpPr>
            <p:spPr>
              <a:xfrm>
                <a:off x="1352825" y="1059475"/>
                <a:ext cx="10750" cy="3528150"/>
              </a:xfrm>
              <a:custGeom>
                <a:avLst/>
                <a:gdLst/>
                <a:ahLst/>
                <a:cxnLst/>
                <a:rect l="l" t="t" r="r" b="b"/>
                <a:pathLst>
                  <a:path w="430" h="141126" extrusionOk="0">
                    <a:moveTo>
                      <a:pt x="1" y="1"/>
                    </a:moveTo>
                    <a:lnTo>
                      <a:pt x="1" y="141125"/>
                    </a:lnTo>
                    <a:lnTo>
                      <a:pt x="430" y="141125"/>
                    </a:lnTo>
                    <a:lnTo>
                      <a:pt x="430"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76" name="Google Shape;5276;p41"/>
              <p:cNvSpPr/>
              <p:nvPr/>
            </p:nvSpPr>
            <p:spPr>
              <a:xfrm>
                <a:off x="1233775" y="1059475"/>
                <a:ext cx="10750" cy="3528150"/>
              </a:xfrm>
              <a:custGeom>
                <a:avLst/>
                <a:gdLst/>
                <a:ahLst/>
                <a:cxnLst/>
                <a:rect l="l" t="t" r="r" b="b"/>
                <a:pathLst>
                  <a:path w="430" h="141126" extrusionOk="0">
                    <a:moveTo>
                      <a:pt x="0" y="1"/>
                    </a:moveTo>
                    <a:lnTo>
                      <a:pt x="0"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77" name="Google Shape;5277;p41"/>
              <p:cNvSpPr/>
              <p:nvPr/>
            </p:nvSpPr>
            <p:spPr>
              <a:xfrm>
                <a:off x="1115000" y="1059475"/>
                <a:ext cx="10750" cy="3528150"/>
              </a:xfrm>
              <a:custGeom>
                <a:avLst/>
                <a:gdLst/>
                <a:ahLst/>
                <a:cxnLst/>
                <a:rect l="l" t="t" r="r" b="b"/>
                <a:pathLst>
                  <a:path w="430" h="141126" extrusionOk="0">
                    <a:moveTo>
                      <a:pt x="1" y="1"/>
                    </a:moveTo>
                    <a:lnTo>
                      <a:pt x="1"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78" name="Google Shape;5278;p41"/>
              <p:cNvSpPr/>
              <p:nvPr/>
            </p:nvSpPr>
            <p:spPr>
              <a:xfrm>
                <a:off x="995950" y="1059475"/>
                <a:ext cx="10725" cy="3528150"/>
              </a:xfrm>
              <a:custGeom>
                <a:avLst/>
                <a:gdLst/>
                <a:ahLst/>
                <a:cxnLst/>
                <a:rect l="l" t="t" r="r" b="b"/>
                <a:pathLst>
                  <a:path w="429" h="141126" extrusionOk="0">
                    <a:moveTo>
                      <a:pt x="0" y="1"/>
                    </a:moveTo>
                    <a:lnTo>
                      <a:pt x="0"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79" name="Google Shape;5279;p41"/>
              <p:cNvSpPr/>
              <p:nvPr/>
            </p:nvSpPr>
            <p:spPr>
              <a:xfrm>
                <a:off x="876875" y="1059475"/>
                <a:ext cx="10750" cy="3528150"/>
              </a:xfrm>
              <a:custGeom>
                <a:avLst/>
                <a:gdLst/>
                <a:ahLst/>
                <a:cxnLst/>
                <a:rect l="l" t="t" r="r" b="b"/>
                <a:pathLst>
                  <a:path w="430" h="141126" extrusionOk="0">
                    <a:moveTo>
                      <a:pt x="1" y="1"/>
                    </a:moveTo>
                    <a:lnTo>
                      <a:pt x="1"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80" name="Google Shape;5280;p41"/>
              <p:cNvSpPr/>
              <p:nvPr/>
            </p:nvSpPr>
            <p:spPr>
              <a:xfrm>
                <a:off x="758425" y="1059475"/>
                <a:ext cx="10725" cy="3528150"/>
              </a:xfrm>
              <a:custGeom>
                <a:avLst/>
                <a:gdLst/>
                <a:ahLst/>
                <a:cxnLst/>
                <a:rect l="l" t="t" r="r" b="b"/>
                <a:pathLst>
                  <a:path w="429" h="141126" extrusionOk="0">
                    <a:moveTo>
                      <a:pt x="0" y="1"/>
                    </a:moveTo>
                    <a:lnTo>
                      <a:pt x="0"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81" name="Google Shape;5281;p41"/>
              <p:cNvSpPr/>
              <p:nvPr/>
            </p:nvSpPr>
            <p:spPr>
              <a:xfrm>
                <a:off x="757525" y="1147600"/>
                <a:ext cx="281300" cy="212250"/>
              </a:xfrm>
              <a:custGeom>
                <a:avLst/>
                <a:gdLst/>
                <a:ahLst/>
                <a:cxnLst/>
                <a:rect l="l" t="t" r="r" b="b"/>
                <a:pathLst>
                  <a:path w="11252" h="8490" extrusionOk="0">
                    <a:moveTo>
                      <a:pt x="0" y="0"/>
                    </a:moveTo>
                    <a:lnTo>
                      <a:pt x="0" y="8489"/>
                    </a:lnTo>
                    <a:lnTo>
                      <a:pt x="11252" y="8489"/>
                    </a:lnTo>
                    <a:lnTo>
                      <a:pt x="11252"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82" name="Google Shape;5282;p41"/>
              <p:cNvSpPr/>
              <p:nvPr/>
            </p:nvSpPr>
            <p:spPr>
              <a:xfrm>
                <a:off x="808125" y="969900"/>
                <a:ext cx="68475" cy="333975"/>
              </a:xfrm>
              <a:custGeom>
                <a:avLst/>
                <a:gdLst/>
                <a:ahLst/>
                <a:cxnLst/>
                <a:rect l="l" t="t" r="r" b="b"/>
                <a:pathLst>
                  <a:path w="2739" h="13359" extrusionOk="0">
                    <a:moveTo>
                      <a:pt x="0" y="0"/>
                    </a:moveTo>
                    <a:lnTo>
                      <a:pt x="0"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83" name="Google Shape;5283;p41"/>
              <p:cNvSpPr/>
              <p:nvPr/>
            </p:nvSpPr>
            <p:spPr>
              <a:xfrm>
                <a:off x="920350" y="969900"/>
                <a:ext cx="68475" cy="333975"/>
              </a:xfrm>
              <a:custGeom>
                <a:avLst/>
                <a:gdLst/>
                <a:ahLst/>
                <a:cxnLst/>
                <a:rect l="l" t="t" r="r" b="b"/>
                <a:pathLst>
                  <a:path w="2739" h="13359" extrusionOk="0">
                    <a:moveTo>
                      <a:pt x="0" y="0"/>
                    </a:moveTo>
                    <a:lnTo>
                      <a:pt x="0"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84" name="Google Shape;5284;p41"/>
              <p:cNvSpPr/>
              <p:nvPr/>
            </p:nvSpPr>
            <p:spPr>
              <a:xfrm>
                <a:off x="1284375" y="1147600"/>
                <a:ext cx="281300" cy="212250"/>
              </a:xfrm>
              <a:custGeom>
                <a:avLst/>
                <a:gdLst/>
                <a:ahLst/>
                <a:cxnLst/>
                <a:rect l="l" t="t" r="r" b="b"/>
                <a:pathLst>
                  <a:path w="11252" h="8490" extrusionOk="0">
                    <a:moveTo>
                      <a:pt x="0" y="0"/>
                    </a:moveTo>
                    <a:lnTo>
                      <a:pt x="0" y="8489"/>
                    </a:lnTo>
                    <a:lnTo>
                      <a:pt x="11252" y="8489"/>
                    </a:lnTo>
                    <a:lnTo>
                      <a:pt x="11252"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85" name="Google Shape;5285;p41"/>
              <p:cNvSpPr/>
              <p:nvPr/>
            </p:nvSpPr>
            <p:spPr>
              <a:xfrm>
                <a:off x="1334975" y="969900"/>
                <a:ext cx="68475" cy="333975"/>
              </a:xfrm>
              <a:custGeom>
                <a:avLst/>
                <a:gdLst/>
                <a:ahLst/>
                <a:cxnLst/>
                <a:rect l="l" t="t" r="r" b="b"/>
                <a:pathLst>
                  <a:path w="2739" h="13359" extrusionOk="0">
                    <a:moveTo>
                      <a:pt x="1" y="0"/>
                    </a:moveTo>
                    <a:lnTo>
                      <a:pt x="1"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86" name="Google Shape;5286;p41"/>
              <p:cNvSpPr/>
              <p:nvPr/>
            </p:nvSpPr>
            <p:spPr>
              <a:xfrm>
                <a:off x="1446900" y="969900"/>
                <a:ext cx="68475" cy="333975"/>
              </a:xfrm>
              <a:custGeom>
                <a:avLst/>
                <a:gdLst/>
                <a:ahLst/>
                <a:cxnLst/>
                <a:rect l="l" t="t" r="r" b="b"/>
                <a:pathLst>
                  <a:path w="2739" h="13359" extrusionOk="0">
                    <a:moveTo>
                      <a:pt x="0" y="0"/>
                    </a:moveTo>
                    <a:lnTo>
                      <a:pt x="0"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87" name="Google Shape;5287;p41"/>
              <p:cNvSpPr/>
              <p:nvPr/>
            </p:nvSpPr>
            <p:spPr>
              <a:xfrm>
                <a:off x="1811225" y="1147600"/>
                <a:ext cx="281300" cy="212250"/>
              </a:xfrm>
              <a:custGeom>
                <a:avLst/>
                <a:gdLst/>
                <a:ahLst/>
                <a:cxnLst/>
                <a:rect l="l" t="t" r="r" b="b"/>
                <a:pathLst>
                  <a:path w="11252" h="8490" extrusionOk="0">
                    <a:moveTo>
                      <a:pt x="1" y="0"/>
                    </a:moveTo>
                    <a:lnTo>
                      <a:pt x="1" y="8489"/>
                    </a:lnTo>
                    <a:lnTo>
                      <a:pt x="11252" y="8489"/>
                    </a:lnTo>
                    <a:lnTo>
                      <a:pt x="11252"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88" name="Google Shape;5288;p41"/>
              <p:cNvSpPr/>
              <p:nvPr/>
            </p:nvSpPr>
            <p:spPr>
              <a:xfrm>
                <a:off x="1861525" y="969900"/>
                <a:ext cx="68500" cy="333975"/>
              </a:xfrm>
              <a:custGeom>
                <a:avLst/>
                <a:gdLst/>
                <a:ahLst/>
                <a:cxnLst/>
                <a:rect l="l" t="t" r="r" b="b"/>
                <a:pathLst>
                  <a:path w="2740" h="13359" extrusionOk="0">
                    <a:moveTo>
                      <a:pt x="1" y="0"/>
                    </a:moveTo>
                    <a:lnTo>
                      <a:pt x="1"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89" name="Google Shape;5289;p41"/>
              <p:cNvSpPr/>
              <p:nvPr/>
            </p:nvSpPr>
            <p:spPr>
              <a:xfrm>
                <a:off x="1973750" y="969900"/>
                <a:ext cx="68475" cy="333975"/>
              </a:xfrm>
              <a:custGeom>
                <a:avLst/>
                <a:gdLst/>
                <a:ahLst/>
                <a:cxnLst/>
                <a:rect l="l" t="t" r="r" b="b"/>
                <a:pathLst>
                  <a:path w="2739" h="13359" extrusionOk="0">
                    <a:moveTo>
                      <a:pt x="0" y="0"/>
                    </a:moveTo>
                    <a:lnTo>
                      <a:pt x="0"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90" name="Google Shape;5290;p41"/>
              <p:cNvSpPr/>
              <p:nvPr/>
            </p:nvSpPr>
            <p:spPr>
              <a:xfrm>
                <a:off x="2337775" y="1147600"/>
                <a:ext cx="281325" cy="212250"/>
              </a:xfrm>
              <a:custGeom>
                <a:avLst/>
                <a:gdLst/>
                <a:ahLst/>
                <a:cxnLst/>
                <a:rect l="l" t="t" r="r" b="b"/>
                <a:pathLst>
                  <a:path w="11253" h="8490" extrusionOk="0">
                    <a:moveTo>
                      <a:pt x="1" y="0"/>
                    </a:moveTo>
                    <a:lnTo>
                      <a:pt x="1" y="8489"/>
                    </a:lnTo>
                    <a:lnTo>
                      <a:pt x="11252" y="8489"/>
                    </a:lnTo>
                    <a:lnTo>
                      <a:pt x="11252"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91" name="Google Shape;5291;p41"/>
              <p:cNvSpPr/>
              <p:nvPr/>
            </p:nvSpPr>
            <p:spPr>
              <a:xfrm>
                <a:off x="2388375" y="969900"/>
                <a:ext cx="68500" cy="333975"/>
              </a:xfrm>
              <a:custGeom>
                <a:avLst/>
                <a:gdLst/>
                <a:ahLst/>
                <a:cxnLst/>
                <a:rect l="l" t="t" r="r" b="b"/>
                <a:pathLst>
                  <a:path w="2740" h="13359" extrusionOk="0">
                    <a:moveTo>
                      <a:pt x="1" y="0"/>
                    </a:moveTo>
                    <a:lnTo>
                      <a:pt x="1"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92" name="Google Shape;5292;p41"/>
              <p:cNvSpPr/>
              <p:nvPr/>
            </p:nvSpPr>
            <p:spPr>
              <a:xfrm>
                <a:off x="2500600" y="969900"/>
                <a:ext cx="68475" cy="333975"/>
              </a:xfrm>
              <a:custGeom>
                <a:avLst/>
                <a:gdLst/>
                <a:ahLst/>
                <a:cxnLst/>
                <a:rect l="l" t="t" r="r" b="b"/>
                <a:pathLst>
                  <a:path w="2739" h="13359" extrusionOk="0">
                    <a:moveTo>
                      <a:pt x="0" y="0"/>
                    </a:moveTo>
                    <a:lnTo>
                      <a:pt x="0"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93" name="Google Shape;5293;p41"/>
              <p:cNvSpPr/>
              <p:nvPr/>
            </p:nvSpPr>
            <p:spPr>
              <a:xfrm>
                <a:off x="2864625" y="1147600"/>
                <a:ext cx="281325" cy="212250"/>
              </a:xfrm>
              <a:custGeom>
                <a:avLst/>
                <a:gdLst/>
                <a:ahLst/>
                <a:cxnLst/>
                <a:rect l="l" t="t" r="r" b="b"/>
                <a:pathLst>
                  <a:path w="11253" h="8490" extrusionOk="0">
                    <a:moveTo>
                      <a:pt x="1" y="0"/>
                    </a:moveTo>
                    <a:lnTo>
                      <a:pt x="1" y="8489"/>
                    </a:lnTo>
                    <a:lnTo>
                      <a:pt x="11252" y="8489"/>
                    </a:lnTo>
                    <a:lnTo>
                      <a:pt x="11252"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94" name="Google Shape;5294;p41"/>
              <p:cNvSpPr/>
              <p:nvPr/>
            </p:nvSpPr>
            <p:spPr>
              <a:xfrm>
                <a:off x="2915225" y="969900"/>
                <a:ext cx="68500" cy="333975"/>
              </a:xfrm>
              <a:custGeom>
                <a:avLst/>
                <a:gdLst/>
                <a:ahLst/>
                <a:cxnLst/>
                <a:rect l="l" t="t" r="r" b="b"/>
                <a:pathLst>
                  <a:path w="2740" h="13359" extrusionOk="0">
                    <a:moveTo>
                      <a:pt x="1" y="0"/>
                    </a:moveTo>
                    <a:lnTo>
                      <a:pt x="1"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95" name="Google Shape;5295;p41"/>
              <p:cNvSpPr/>
              <p:nvPr/>
            </p:nvSpPr>
            <p:spPr>
              <a:xfrm>
                <a:off x="3027150" y="969900"/>
                <a:ext cx="68475" cy="333975"/>
              </a:xfrm>
              <a:custGeom>
                <a:avLst/>
                <a:gdLst/>
                <a:ahLst/>
                <a:cxnLst/>
                <a:rect l="l" t="t" r="r" b="b"/>
                <a:pathLst>
                  <a:path w="2739" h="13359" extrusionOk="0">
                    <a:moveTo>
                      <a:pt x="1" y="0"/>
                    </a:moveTo>
                    <a:lnTo>
                      <a:pt x="1"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96" name="Google Shape;5296;p41"/>
              <p:cNvSpPr/>
              <p:nvPr/>
            </p:nvSpPr>
            <p:spPr>
              <a:xfrm>
                <a:off x="3391175" y="1147600"/>
                <a:ext cx="281325" cy="212250"/>
              </a:xfrm>
              <a:custGeom>
                <a:avLst/>
                <a:gdLst/>
                <a:ahLst/>
                <a:cxnLst/>
                <a:rect l="l" t="t" r="r" b="b"/>
                <a:pathLst>
                  <a:path w="11253" h="8490" extrusionOk="0">
                    <a:moveTo>
                      <a:pt x="1" y="0"/>
                    </a:moveTo>
                    <a:lnTo>
                      <a:pt x="1" y="8489"/>
                    </a:lnTo>
                    <a:lnTo>
                      <a:pt x="11252" y="8489"/>
                    </a:lnTo>
                    <a:lnTo>
                      <a:pt x="11252"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97" name="Google Shape;5297;p41"/>
              <p:cNvSpPr/>
              <p:nvPr/>
            </p:nvSpPr>
            <p:spPr>
              <a:xfrm>
                <a:off x="3441775" y="969900"/>
                <a:ext cx="68200" cy="333975"/>
              </a:xfrm>
              <a:custGeom>
                <a:avLst/>
                <a:gdLst/>
                <a:ahLst/>
                <a:cxnLst/>
                <a:rect l="l" t="t" r="r" b="b"/>
                <a:pathLst>
                  <a:path w="2728" h="13359" extrusionOk="0">
                    <a:moveTo>
                      <a:pt x="1" y="0"/>
                    </a:moveTo>
                    <a:lnTo>
                      <a:pt x="1" y="13359"/>
                    </a:lnTo>
                    <a:lnTo>
                      <a:pt x="2728" y="13359"/>
                    </a:lnTo>
                    <a:lnTo>
                      <a:pt x="2728"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98" name="Google Shape;5298;p41"/>
              <p:cNvSpPr/>
              <p:nvPr/>
            </p:nvSpPr>
            <p:spPr>
              <a:xfrm>
                <a:off x="3554000" y="969900"/>
                <a:ext cx="68500" cy="333975"/>
              </a:xfrm>
              <a:custGeom>
                <a:avLst/>
                <a:gdLst/>
                <a:ahLst/>
                <a:cxnLst/>
                <a:rect l="l" t="t" r="r" b="b"/>
                <a:pathLst>
                  <a:path w="2740" h="13359" extrusionOk="0">
                    <a:moveTo>
                      <a:pt x="1" y="0"/>
                    </a:moveTo>
                    <a:lnTo>
                      <a:pt x="1"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99" name="Google Shape;5299;p41"/>
              <p:cNvSpPr/>
              <p:nvPr/>
            </p:nvSpPr>
            <p:spPr>
              <a:xfrm>
                <a:off x="3918025" y="1147600"/>
                <a:ext cx="281025" cy="212250"/>
              </a:xfrm>
              <a:custGeom>
                <a:avLst/>
                <a:gdLst/>
                <a:ahLst/>
                <a:cxnLst/>
                <a:rect l="l" t="t" r="r" b="b"/>
                <a:pathLst>
                  <a:path w="11241" h="8490" extrusionOk="0">
                    <a:moveTo>
                      <a:pt x="1" y="0"/>
                    </a:moveTo>
                    <a:lnTo>
                      <a:pt x="1" y="8489"/>
                    </a:lnTo>
                    <a:lnTo>
                      <a:pt x="11240" y="8489"/>
                    </a:lnTo>
                    <a:lnTo>
                      <a:pt x="11240"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00" name="Google Shape;5300;p41"/>
              <p:cNvSpPr/>
              <p:nvPr/>
            </p:nvSpPr>
            <p:spPr>
              <a:xfrm>
                <a:off x="3968350" y="969900"/>
                <a:ext cx="68475" cy="333975"/>
              </a:xfrm>
              <a:custGeom>
                <a:avLst/>
                <a:gdLst/>
                <a:ahLst/>
                <a:cxnLst/>
                <a:rect l="l" t="t" r="r" b="b"/>
                <a:pathLst>
                  <a:path w="2739" h="13359" extrusionOk="0">
                    <a:moveTo>
                      <a:pt x="0" y="0"/>
                    </a:moveTo>
                    <a:lnTo>
                      <a:pt x="0"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01" name="Google Shape;5301;p41"/>
              <p:cNvSpPr/>
              <p:nvPr/>
            </p:nvSpPr>
            <p:spPr>
              <a:xfrm>
                <a:off x="4080550" y="969900"/>
                <a:ext cx="68500" cy="333975"/>
              </a:xfrm>
              <a:custGeom>
                <a:avLst/>
                <a:gdLst/>
                <a:ahLst/>
                <a:cxnLst/>
                <a:rect l="l" t="t" r="r" b="b"/>
                <a:pathLst>
                  <a:path w="2740" h="13359" extrusionOk="0">
                    <a:moveTo>
                      <a:pt x="1" y="0"/>
                    </a:moveTo>
                    <a:lnTo>
                      <a:pt x="1"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02" name="Google Shape;5302;p41"/>
              <p:cNvSpPr/>
              <p:nvPr/>
            </p:nvSpPr>
            <p:spPr>
              <a:xfrm>
                <a:off x="4444600" y="1147600"/>
                <a:ext cx="281300" cy="212250"/>
              </a:xfrm>
              <a:custGeom>
                <a:avLst/>
                <a:gdLst/>
                <a:ahLst/>
                <a:cxnLst/>
                <a:rect l="l" t="t" r="r" b="b"/>
                <a:pathLst>
                  <a:path w="11252" h="8490" extrusionOk="0">
                    <a:moveTo>
                      <a:pt x="0" y="0"/>
                    </a:moveTo>
                    <a:lnTo>
                      <a:pt x="0" y="8489"/>
                    </a:lnTo>
                    <a:lnTo>
                      <a:pt x="11252" y="8489"/>
                    </a:lnTo>
                    <a:lnTo>
                      <a:pt x="11252"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03" name="Google Shape;5303;p41"/>
              <p:cNvSpPr/>
              <p:nvPr/>
            </p:nvSpPr>
            <p:spPr>
              <a:xfrm>
                <a:off x="4495200" y="969900"/>
                <a:ext cx="68475" cy="333975"/>
              </a:xfrm>
              <a:custGeom>
                <a:avLst/>
                <a:gdLst/>
                <a:ahLst/>
                <a:cxnLst/>
                <a:rect l="l" t="t" r="r" b="b"/>
                <a:pathLst>
                  <a:path w="2739" h="13359" extrusionOk="0">
                    <a:moveTo>
                      <a:pt x="0" y="0"/>
                    </a:moveTo>
                    <a:lnTo>
                      <a:pt x="0"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04" name="Google Shape;5304;p41"/>
              <p:cNvSpPr/>
              <p:nvPr/>
            </p:nvSpPr>
            <p:spPr>
              <a:xfrm>
                <a:off x="4607400" y="969900"/>
                <a:ext cx="68500" cy="333975"/>
              </a:xfrm>
              <a:custGeom>
                <a:avLst/>
                <a:gdLst/>
                <a:ahLst/>
                <a:cxnLst/>
                <a:rect l="l" t="t" r="r" b="b"/>
                <a:pathLst>
                  <a:path w="2740" h="13359" extrusionOk="0">
                    <a:moveTo>
                      <a:pt x="1" y="0"/>
                    </a:moveTo>
                    <a:lnTo>
                      <a:pt x="1"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05" name="Google Shape;5305;p41"/>
              <p:cNvSpPr/>
              <p:nvPr/>
            </p:nvSpPr>
            <p:spPr>
              <a:xfrm>
                <a:off x="4971150" y="1147600"/>
                <a:ext cx="281300" cy="212250"/>
              </a:xfrm>
              <a:custGeom>
                <a:avLst/>
                <a:gdLst/>
                <a:ahLst/>
                <a:cxnLst/>
                <a:rect l="l" t="t" r="r" b="b"/>
                <a:pathLst>
                  <a:path w="11252" h="8490" extrusionOk="0">
                    <a:moveTo>
                      <a:pt x="0" y="0"/>
                    </a:moveTo>
                    <a:lnTo>
                      <a:pt x="0" y="8489"/>
                    </a:lnTo>
                    <a:lnTo>
                      <a:pt x="11252" y="8489"/>
                    </a:lnTo>
                    <a:lnTo>
                      <a:pt x="11252"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06" name="Google Shape;5306;p41"/>
              <p:cNvSpPr/>
              <p:nvPr/>
            </p:nvSpPr>
            <p:spPr>
              <a:xfrm>
                <a:off x="5021750" y="969900"/>
                <a:ext cx="68475" cy="333975"/>
              </a:xfrm>
              <a:custGeom>
                <a:avLst/>
                <a:gdLst/>
                <a:ahLst/>
                <a:cxnLst/>
                <a:rect l="l" t="t" r="r" b="b"/>
                <a:pathLst>
                  <a:path w="2739" h="13359" extrusionOk="0">
                    <a:moveTo>
                      <a:pt x="0" y="0"/>
                    </a:moveTo>
                    <a:lnTo>
                      <a:pt x="0"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07" name="Google Shape;5307;p41"/>
              <p:cNvSpPr/>
              <p:nvPr/>
            </p:nvSpPr>
            <p:spPr>
              <a:xfrm>
                <a:off x="5134250" y="969900"/>
                <a:ext cx="68500" cy="333975"/>
              </a:xfrm>
              <a:custGeom>
                <a:avLst/>
                <a:gdLst/>
                <a:ahLst/>
                <a:cxnLst/>
                <a:rect l="l" t="t" r="r" b="b"/>
                <a:pathLst>
                  <a:path w="2740" h="13359" extrusionOk="0">
                    <a:moveTo>
                      <a:pt x="1" y="0"/>
                    </a:moveTo>
                    <a:lnTo>
                      <a:pt x="1"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08" name="Google Shape;5308;p41"/>
              <p:cNvSpPr/>
              <p:nvPr/>
            </p:nvSpPr>
            <p:spPr>
              <a:xfrm>
                <a:off x="5498000" y="1147600"/>
                <a:ext cx="281300" cy="212250"/>
              </a:xfrm>
              <a:custGeom>
                <a:avLst/>
                <a:gdLst/>
                <a:ahLst/>
                <a:cxnLst/>
                <a:rect l="l" t="t" r="r" b="b"/>
                <a:pathLst>
                  <a:path w="11252" h="8490" extrusionOk="0">
                    <a:moveTo>
                      <a:pt x="0" y="0"/>
                    </a:moveTo>
                    <a:lnTo>
                      <a:pt x="0" y="8489"/>
                    </a:lnTo>
                    <a:lnTo>
                      <a:pt x="11252" y="8489"/>
                    </a:lnTo>
                    <a:lnTo>
                      <a:pt x="11252"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09" name="Google Shape;5309;p41"/>
              <p:cNvSpPr/>
              <p:nvPr/>
            </p:nvSpPr>
            <p:spPr>
              <a:xfrm>
                <a:off x="5548600" y="969900"/>
                <a:ext cx="68475" cy="333975"/>
              </a:xfrm>
              <a:custGeom>
                <a:avLst/>
                <a:gdLst/>
                <a:ahLst/>
                <a:cxnLst/>
                <a:rect l="l" t="t" r="r" b="b"/>
                <a:pathLst>
                  <a:path w="2739" h="13359" extrusionOk="0">
                    <a:moveTo>
                      <a:pt x="0" y="0"/>
                    </a:moveTo>
                    <a:lnTo>
                      <a:pt x="0"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10" name="Google Shape;5310;p41"/>
              <p:cNvSpPr/>
              <p:nvPr/>
            </p:nvSpPr>
            <p:spPr>
              <a:xfrm>
                <a:off x="5660825" y="969900"/>
                <a:ext cx="68475" cy="333975"/>
              </a:xfrm>
              <a:custGeom>
                <a:avLst/>
                <a:gdLst/>
                <a:ahLst/>
                <a:cxnLst/>
                <a:rect l="l" t="t" r="r" b="b"/>
                <a:pathLst>
                  <a:path w="2739" h="13359" extrusionOk="0">
                    <a:moveTo>
                      <a:pt x="0" y="0"/>
                    </a:moveTo>
                    <a:lnTo>
                      <a:pt x="0"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11" name="Google Shape;5311;p41"/>
              <p:cNvSpPr/>
              <p:nvPr/>
            </p:nvSpPr>
            <p:spPr>
              <a:xfrm>
                <a:off x="6024850" y="1147600"/>
                <a:ext cx="281300" cy="212250"/>
              </a:xfrm>
              <a:custGeom>
                <a:avLst/>
                <a:gdLst/>
                <a:ahLst/>
                <a:cxnLst/>
                <a:rect l="l" t="t" r="r" b="b"/>
                <a:pathLst>
                  <a:path w="11252" h="8490" extrusionOk="0">
                    <a:moveTo>
                      <a:pt x="0" y="0"/>
                    </a:moveTo>
                    <a:lnTo>
                      <a:pt x="0" y="8489"/>
                    </a:lnTo>
                    <a:lnTo>
                      <a:pt x="11252" y="8489"/>
                    </a:lnTo>
                    <a:lnTo>
                      <a:pt x="11252"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12" name="Google Shape;5312;p41"/>
              <p:cNvSpPr/>
              <p:nvPr/>
            </p:nvSpPr>
            <p:spPr>
              <a:xfrm>
                <a:off x="6075150" y="969900"/>
                <a:ext cx="68475" cy="333975"/>
              </a:xfrm>
              <a:custGeom>
                <a:avLst/>
                <a:gdLst/>
                <a:ahLst/>
                <a:cxnLst/>
                <a:rect l="l" t="t" r="r" b="b"/>
                <a:pathLst>
                  <a:path w="2739" h="13359" extrusionOk="0">
                    <a:moveTo>
                      <a:pt x="1" y="0"/>
                    </a:moveTo>
                    <a:lnTo>
                      <a:pt x="1"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13" name="Google Shape;5313;p41"/>
              <p:cNvSpPr/>
              <p:nvPr/>
            </p:nvSpPr>
            <p:spPr>
              <a:xfrm>
                <a:off x="6187675" y="969900"/>
                <a:ext cx="68175" cy="333975"/>
              </a:xfrm>
              <a:custGeom>
                <a:avLst/>
                <a:gdLst/>
                <a:ahLst/>
                <a:cxnLst/>
                <a:rect l="l" t="t" r="r" b="b"/>
                <a:pathLst>
                  <a:path w="2727" h="13359" extrusionOk="0">
                    <a:moveTo>
                      <a:pt x="0" y="0"/>
                    </a:moveTo>
                    <a:lnTo>
                      <a:pt x="0" y="13359"/>
                    </a:lnTo>
                    <a:lnTo>
                      <a:pt x="2727" y="13359"/>
                    </a:lnTo>
                    <a:lnTo>
                      <a:pt x="2727"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14" name="Google Shape;5314;p41"/>
              <p:cNvSpPr/>
              <p:nvPr/>
            </p:nvSpPr>
            <p:spPr>
              <a:xfrm>
                <a:off x="6551400" y="1147600"/>
                <a:ext cx="281300" cy="212250"/>
              </a:xfrm>
              <a:custGeom>
                <a:avLst/>
                <a:gdLst/>
                <a:ahLst/>
                <a:cxnLst/>
                <a:rect l="l" t="t" r="r" b="b"/>
                <a:pathLst>
                  <a:path w="11252" h="8490" extrusionOk="0">
                    <a:moveTo>
                      <a:pt x="1" y="0"/>
                    </a:moveTo>
                    <a:lnTo>
                      <a:pt x="1" y="8489"/>
                    </a:lnTo>
                    <a:lnTo>
                      <a:pt x="11252" y="8489"/>
                    </a:lnTo>
                    <a:lnTo>
                      <a:pt x="11252"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15" name="Google Shape;5315;p41"/>
              <p:cNvSpPr/>
              <p:nvPr/>
            </p:nvSpPr>
            <p:spPr>
              <a:xfrm>
                <a:off x="6602000" y="969900"/>
                <a:ext cx="68500" cy="333975"/>
              </a:xfrm>
              <a:custGeom>
                <a:avLst/>
                <a:gdLst/>
                <a:ahLst/>
                <a:cxnLst/>
                <a:rect l="l" t="t" r="r" b="b"/>
                <a:pathLst>
                  <a:path w="2740" h="13359" extrusionOk="0">
                    <a:moveTo>
                      <a:pt x="1" y="0"/>
                    </a:moveTo>
                    <a:lnTo>
                      <a:pt x="1"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16" name="Google Shape;5316;p41"/>
              <p:cNvSpPr/>
              <p:nvPr/>
            </p:nvSpPr>
            <p:spPr>
              <a:xfrm>
                <a:off x="6714225" y="969900"/>
                <a:ext cx="68475" cy="333975"/>
              </a:xfrm>
              <a:custGeom>
                <a:avLst/>
                <a:gdLst/>
                <a:ahLst/>
                <a:cxnLst/>
                <a:rect l="l" t="t" r="r" b="b"/>
                <a:pathLst>
                  <a:path w="2739" h="13359" extrusionOk="0">
                    <a:moveTo>
                      <a:pt x="0" y="0"/>
                    </a:moveTo>
                    <a:lnTo>
                      <a:pt x="0"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3" name="Rounded Rectangular Callout 2"/>
          <p:cNvSpPr/>
          <p:nvPr/>
        </p:nvSpPr>
        <p:spPr>
          <a:xfrm>
            <a:off x="2720340" y="1074420"/>
            <a:ext cx="7398861" cy="1806771"/>
          </a:xfrm>
          <a:prstGeom prst="wedgeRoundRectCallout">
            <a:avLst>
              <a:gd name="adj1" fmla="val 28530"/>
              <a:gd name="adj2" fmla="val 71264"/>
              <a:gd name="adj3" fmla="val 16667"/>
            </a:avLst>
          </a:prstGeom>
          <a:solidFill>
            <a:schemeClr val="accent6">
              <a:lumMod val="20000"/>
              <a:lumOff val="80000"/>
            </a:schemeClr>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sym typeface="Arial"/>
              </a:rPr>
              <a:t>Các</a:t>
            </a:r>
            <a:r>
              <a:rPr kumimoji="0" lang="en-US" sz="3200" b="0" i="0" u="none" strike="noStrike" kern="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sym typeface="Arial"/>
              </a:rPr>
              <a:t> </a:t>
            </a:r>
            <a:r>
              <a:rPr kumimoji="0" lang="en-US" sz="3200" b="0" i="0" u="none" strike="noStrike" kern="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sym typeface="Arial"/>
              </a:rPr>
              <a:t>thành</a:t>
            </a:r>
            <a:r>
              <a:rPr kumimoji="0" lang="en-US" sz="3200" b="0" i="0" u="none" strike="noStrike" kern="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sym typeface="Arial"/>
              </a:rPr>
              <a:t> </a:t>
            </a:r>
            <a:r>
              <a:rPr kumimoji="0" lang="en-US" sz="3200" b="0" i="0" u="none" strike="noStrike" kern="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sym typeface="Arial"/>
              </a:rPr>
              <a:t>viên</a:t>
            </a:r>
            <a:r>
              <a:rPr lang="en-US" sz="3200" kern="0" dirty="0">
                <a:solidFill>
                  <a:srgbClr val="0070C0"/>
                </a:solidFill>
                <a:latin typeface="Calibri" panose="020F0502020204030204" pitchFamily="34" charset="0"/>
                <a:cs typeface="Calibri" panose="020F0502020204030204" pitchFamily="34" charset="0"/>
                <a:sym typeface="Arial"/>
              </a:rPr>
              <a:t> </a:t>
            </a:r>
            <a:r>
              <a:rPr kumimoji="0" lang="en-US" sz="3200" b="0"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sym typeface="Arial"/>
              </a:rPr>
              <a:t>đình</a:t>
            </a:r>
            <a:r>
              <a:rPr kumimoji="0" lang="en-US" sz="3200" b="0" i="0" u="none" strike="noStrike" kern="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sym typeface="Arial"/>
              </a:rPr>
              <a:t> </a:t>
            </a:r>
            <a:r>
              <a:rPr kumimoji="0" lang="en-US" sz="3200" b="0" i="0" u="none" strike="noStrike" kern="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sym typeface="Arial"/>
              </a:rPr>
              <a:t>em</a:t>
            </a:r>
            <a:r>
              <a:rPr kumimoji="0" lang="en-US" sz="3200" b="0" i="0" u="none" strike="noStrike" kern="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sym typeface="Arial"/>
              </a:rPr>
              <a:t> </a:t>
            </a:r>
            <a:r>
              <a:rPr kumimoji="0" lang="en-US" sz="3200" b="0" i="0" u="none" strike="noStrike" kern="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sym typeface="Arial"/>
              </a:rPr>
              <a:t>thường</a:t>
            </a:r>
            <a:r>
              <a:rPr kumimoji="0" lang="en-US" sz="3200" b="0" i="0" u="none" strike="noStrike" kern="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sym typeface="Arial"/>
              </a:rPr>
              <a:t> </a:t>
            </a:r>
            <a:r>
              <a:rPr kumimoji="0" lang="en-US" sz="3200" b="0" i="0" u="none" strike="noStrike" kern="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sym typeface="Arial"/>
              </a:rPr>
              <a:t>xem</a:t>
            </a:r>
            <a:r>
              <a:rPr kumimoji="0" lang="en-US" sz="3200" b="0" i="0" u="none" strike="noStrike" kern="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sym typeface="Arial"/>
              </a:rPr>
              <a:t> </a:t>
            </a:r>
            <a:r>
              <a:rPr kumimoji="0" lang="en-US" sz="3200" b="0" i="0" u="none" strike="noStrike" kern="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sym typeface="Arial"/>
              </a:rPr>
              <a:t>chương</a:t>
            </a:r>
            <a:r>
              <a:rPr kumimoji="0" lang="en-US" sz="3200" b="0" i="0" u="none" strike="noStrike" kern="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sym typeface="Arial"/>
              </a:rPr>
              <a:t> </a:t>
            </a:r>
            <a:r>
              <a:rPr kumimoji="0" lang="en-US" sz="3200" b="0" i="0" u="none" strike="noStrike" kern="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sym typeface="Arial"/>
              </a:rPr>
              <a:t>trình</a:t>
            </a:r>
            <a:r>
              <a:rPr kumimoji="0" lang="en-US" sz="3200" b="0" i="0" u="none" strike="noStrike" kern="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sym typeface="Arial"/>
              </a:rPr>
              <a:t> </a:t>
            </a:r>
            <a:r>
              <a:rPr kumimoji="0" lang="en-US" sz="3200" b="0" i="0" u="none" strike="noStrike" kern="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sym typeface="Arial"/>
              </a:rPr>
              <a:t>Ti</a:t>
            </a:r>
            <a:r>
              <a:rPr kumimoji="0" lang="en-US" sz="3200" b="0" i="0" u="none" strike="noStrike" kern="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sym typeface="Arial"/>
              </a:rPr>
              <a:t> vi </a:t>
            </a:r>
            <a:r>
              <a:rPr kumimoji="0" lang="en-US" sz="3200" b="0" i="0" u="none" strike="noStrike" kern="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sym typeface="Arial"/>
              </a:rPr>
              <a:t>nào</a:t>
            </a:r>
            <a:r>
              <a:rPr kumimoji="0" lang="en-US" sz="3200" b="0" i="0" u="none" strike="noStrike" kern="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sym typeface="Arial"/>
              </a:rPr>
              <a:t>?</a:t>
            </a:r>
            <a:endParaRPr kumimoji="0" lang="en-US" sz="3200" b="0"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sym typeface="Aria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8315" y="3516282"/>
            <a:ext cx="3220053" cy="2267298"/>
          </a:xfrm>
          <a:prstGeom prst="rect">
            <a:avLst/>
          </a:prstGeom>
        </p:spPr>
      </p:pic>
    </p:spTree>
    <p:extLst>
      <p:ext uri="{BB962C8B-B14F-4D97-AF65-F5344CB8AC3E}">
        <p14:creationId xmlns:p14="http://schemas.microsoft.com/office/powerpoint/2010/main" val="21392765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l="81842" t="-10451" b="9413"/>
          <a:stretch>
            <a:fillRect/>
          </a:stretch>
        </p:blipFill>
        <p:spPr>
          <a:xfrm>
            <a:off x="10880397" y="5972384"/>
            <a:ext cx="1311603" cy="885616"/>
          </a:xfrm>
          <a:prstGeom prst="rect">
            <a:avLst/>
          </a:prstGeom>
        </p:spPr>
      </p:pic>
      <p:pic>
        <p:nvPicPr>
          <p:cNvPr id="8" name="图片 7"/>
          <p:cNvPicPr>
            <a:picLocks noChangeAspect="1"/>
          </p:cNvPicPr>
          <p:nvPr/>
        </p:nvPicPr>
        <p:blipFill rotWithShape="1">
          <a:blip r:embed="rId3">
            <a:extLst>
              <a:ext uri="{28A0092B-C50C-407E-A947-70E740481C1C}">
                <a14:useLocalDpi xmlns:a14="http://schemas.microsoft.com/office/drawing/2010/main" val="0"/>
              </a:ext>
            </a:extLst>
          </a:blip>
          <a:srcRect l="24897" r="20119" b="33391"/>
          <a:stretch>
            <a:fillRect/>
          </a:stretch>
        </p:blipFill>
        <p:spPr>
          <a:xfrm flipH="1">
            <a:off x="-228440" y="6356813"/>
            <a:ext cx="2276695" cy="501187"/>
          </a:xfrm>
          <a:prstGeom prst="rect">
            <a:avLst/>
          </a:prstGeom>
        </p:spPr>
      </p:pic>
      <p:pic>
        <p:nvPicPr>
          <p:cNvPr id="9" name="Picture 2" descr="Cute girl cartoon writing on a book Royalty Free Vector">
            <a:extLst>
              <a:ext uri="{FF2B5EF4-FFF2-40B4-BE49-F238E27FC236}">
                <a16:creationId xmlns:a16="http://schemas.microsoft.com/office/drawing/2014/main" id="{73501972-8A79-48B4-901F-50C771321988}"/>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0" b="91934" l="0" r="100000">
                        <a14:foregroundMark x1="27000" y1="13994" x2="31600" y2="16132"/>
                        <a14:foregroundMark x1="83800" y1="23712" x2="66000" y2="25462"/>
                        <a14:foregroundMark x1="60800" y1="32847" x2="59600" y2="44121"/>
                        <a14:foregroundMark x1="38600" y1="32653" x2="54400" y2="42177"/>
                        <a14:foregroundMark x1="50600" y1="29932" x2="36000" y2="42760"/>
                        <a14:foregroundMark x1="57400" y1="33625" x2="63400" y2="39650"/>
                        <a14:foregroundMark x1="62000" y1="37123" x2="52200" y2="40039"/>
                        <a14:foregroundMark x1="23400" y1="12828" x2="34400" y2="23518"/>
                        <a14:foregroundMark x1="19800" y1="86200" x2="54600" y2="86395"/>
                        <a14:foregroundMark x1="66600" y1="87561" x2="52600" y2="88338"/>
                        <a14:foregroundMark x1="63400" y1="86589" x2="55800" y2="85423"/>
                        <a14:foregroundMark x1="68600" y1="86395" x2="65000" y2="87366"/>
                        <a14:foregroundMark x1="68400" y1="85811" x2="68400" y2="85811"/>
                        <a14:foregroundMark x1="45400" y1="89116" x2="70000" y2="89796"/>
                        <a14:foregroundMark x1="69300" y1="85714" x2="69300" y2="85714"/>
                        <a14:foregroundMark x1="13600" y1="84451" x2="24300" y2="84645"/>
                        <a14:foregroundMark x1="13700" y1="88727" x2="45900" y2="89504"/>
                        <a14:foregroundMark x1="27600" y1="12731" x2="31300" y2="15743"/>
                        <a14:foregroundMark x1="25000" y1="15743" x2="25000" y2="15743"/>
                        <a14:foregroundMark x1="80700" y1="26142" x2="76400" y2="26239"/>
                      </a14:backgroundRemoval>
                    </a14:imgEffect>
                  </a14:imgLayer>
                </a14:imgProps>
              </a:ext>
              <a:ext uri="{28A0092B-C50C-407E-A947-70E740481C1C}">
                <a14:useLocalDpi xmlns:a14="http://schemas.microsoft.com/office/drawing/2010/main" val="0"/>
              </a:ext>
            </a:extLst>
          </a:blip>
          <a:srcRect b="3061"/>
          <a:stretch/>
        </p:blipFill>
        <p:spPr bwMode="auto">
          <a:xfrm>
            <a:off x="9553905" y="4270266"/>
            <a:ext cx="2594220" cy="2587734"/>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le 53">
            <a:extLst>
              <a:ext uri="{FF2B5EF4-FFF2-40B4-BE49-F238E27FC236}">
                <a16:creationId xmlns:a16="http://schemas.microsoft.com/office/drawing/2014/main" id="{5483ED05-31F5-4EAE-B207-02EC3E2652C5}"/>
              </a:ext>
            </a:extLst>
          </p:cNvPr>
          <p:cNvSpPr/>
          <p:nvPr/>
        </p:nvSpPr>
        <p:spPr>
          <a:xfrm>
            <a:off x="8006576" y="2913964"/>
            <a:ext cx="3857437" cy="1234692"/>
          </a:xfrm>
          <a:prstGeom prst="roundRect">
            <a:avLst/>
          </a:prstGeom>
          <a:gradFill flip="none" rotWithShape="1">
            <a:gsLst>
              <a:gs pos="0">
                <a:srgbClr val="DDF86B">
                  <a:tint val="66000"/>
                  <a:satMod val="160000"/>
                </a:srgbClr>
              </a:gs>
              <a:gs pos="50000">
                <a:srgbClr val="DDF86B">
                  <a:tint val="44500"/>
                  <a:satMod val="160000"/>
                </a:srgbClr>
              </a:gs>
              <a:gs pos="100000">
                <a:srgbClr val="DDF86B">
                  <a:tint val="23500"/>
                  <a:satMod val="160000"/>
                </a:srgbClr>
              </a:gs>
            </a:gsLst>
            <a:lin ang="8100000" scaled="1"/>
            <a:tileRect/>
          </a:gradFill>
          <a:ln w="25400" cap="flat" cmpd="sng" algn="ctr">
            <a:noFill/>
            <a:prstDash val="solid"/>
          </a:ln>
          <a:effectLst>
            <a:glow rad="228600">
              <a:srgbClr val="77448C">
                <a:satMod val="175000"/>
                <a:alpha val="40000"/>
              </a:srgbClr>
            </a:glo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srgbClr val="000000"/>
                </a:solidFill>
                <a:effectLst/>
                <a:uLnTx/>
                <a:uFillTx/>
                <a:latin typeface="Calibri"/>
                <a:ea typeface="微软雅黑"/>
                <a:cs typeface="+mn-cs"/>
              </a:rPr>
              <a:t>Ghi</a:t>
            </a:r>
            <a:r>
              <a:rPr kumimoji="0" lang="en-US" sz="3200" b="0" i="0" u="none" strike="noStrike" kern="0" cap="none" spc="0" normalizeH="0" baseline="0" noProof="0" dirty="0">
                <a:ln>
                  <a:noFill/>
                </a:ln>
                <a:solidFill>
                  <a:srgbClr val="000000"/>
                </a:solidFill>
                <a:effectLst/>
                <a:uLnTx/>
                <a:uFillTx/>
                <a:latin typeface="Calibri"/>
                <a:ea typeface="微软雅黑"/>
                <a:cs typeface="+mn-cs"/>
              </a:rPr>
              <a:t> </a:t>
            </a:r>
            <a:r>
              <a:rPr kumimoji="0" lang="en-US" sz="3200" b="0" i="0" u="none" strike="noStrike" kern="0" cap="none" spc="0" normalizeH="0" baseline="0" noProof="0" dirty="0" err="1">
                <a:ln>
                  <a:noFill/>
                </a:ln>
                <a:solidFill>
                  <a:srgbClr val="000000"/>
                </a:solidFill>
                <a:effectLst/>
                <a:uLnTx/>
                <a:uFillTx/>
                <a:latin typeface="Calibri"/>
                <a:ea typeface="微软雅黑"/>
                <a:cs typeface="+mn-cs"/>
              </a:rPr>
              <a:t>kết</a:t>
            </a:r>
            <a:r>
              <a:rPr kumimoji="0" lang="en-US" sz="3200" b="0" i="0" u="none" strike="noStrike" kern="0" cap="none" spc="0" normalizeH="0" baseline="0" noProof="0" dirty="0">
                <a:ln>
                  <a:noFill/>
                </a:ln>
                <a:solidFill>
                  <a:srgbClr val="000000"/>
                </a:solidFill>
                <a:effectLst/>
                <a:uLnTx/>
                <a:uFillTx/>
                <a:latin typeface="Calibri"/>
                <a:ea typeface="微软雅黑"/>
                <a:cs typeface="+mn-cs"/>
              </a:rPr>
              <a:t> </a:t>
            </a:r>
            <a:r>
              <a:rPr kumimoji="0" lang="en-US" sz="3200" b="0" i="0" u="none" strike="noStrike" kern="0" cap="none" spc="0" normalizeH="0" baseline="0" noProof="0" dirty="0" err="1">
                <a:ln>
                  <a:noFill/>
                </a:ln>
                <a:solidFill>
                  <a:srgbClr val="000000"/>
                </a:solidFill>
                <a:effectLst/>
                <a:uLnTx/>
                <a:uFillTx/>
                <a:latin typeface="Calibri"/>
                <a:ea typeface="微软雅黑"/>
                <a:cs typeface="+mn-cs"/>
              </a:rPr>
              <a:t>quả</a:t>
            </a:r>
            <a:r>
              <a:rPr kumimoji="0" lang="en-US" sz="3200" b="0" i="0" u="none" strike="noStrike" kern="0" cap="none" spc="0" normalizeH="0" baseline="0" noProof="0" dirty="0">
                <a:ln>
                  <a:noFill/>
                </a:ln>
                <a:solidFill>
                  <a:srgbClr val="000000"/>
                </a:solidFill>
                <a:effectLst/>
                <a:uLnTx/>
                <a:uFillTx/>
                <a:latin typeface="Calibri"/>
                <a:ea typeface="微软雅黑"/>
                <a:cs typeface="+mn-cs"/>
              </a:rPr>
              <a:t> ra </a:t>
            </a:r>
            <a:r>
              <a:rPr kumimoji="0" lang="en-US" sz="3200" b="0" i="0" u="none" strike="noStrike" kern="0" cap="none" spc="0" normalizeH="0" baseline="0" noProof="0" dirty="0" err="1">
                <a:ln>
                  <a:noFill/>
                </a:ln>
                <a:solidFill>
                  <a:srgbClr val="000000"/>
                </a:solidFill>
                <a:effectLst/>
                <a:uLnTx/>
                <a:uFillTx/>
                <a:latin typeface="Calibri"/>
                <a:ea typeface="微软雅黑"/>
                <a:cs typeface="+mn-cs"/>
              </a:rPr>
              <a:t>giấy</a:t>
            </a:r>
            <a:r>
              <a:rPr kumimoji="0" lang="en-US" sz="3200" b="0" i="0" u="none" strike="noStrike" kern="0" cap="none" spc="0" normalizeH="0" baseline="0" noProof="0" dirty="0">
                <a:ln>
                  <a:noFill/>
                </a:ln>
                <a:solidFill>
                  <a:srgbClr val="000000"/>
                </a:solidFill>
                <a:effectLst/>
                <a:uLnTx/>
                <a:uFillTx/>
                <a:latin typeface="Calibri"/>
                <a:ea typeface="微软雅黑"/>
                <a:cs typeface="+mn-cs"/>
              </a:rPr>
              <a:t> </a:t>
            </a:r>
            <a:r>
              <a:rPr kumimoji="0" lang="en-US" sz="3200" b="0" i="0" u="none" strike="noStrike" kern="0" cap="none" spc="0" normalizeH="0" baseline="0" noProof="0" dirty="0" err="1">
                <a:ln>
                  <a:noFill/>
                </a:ln>
                <a:solidFill>
                  <a:srgbClr val="000000"/>
                </a:solidFill>
                <a:effectLst/>
                <a:uLnTx/>
                <a:uFillTx/>
                <a:latin typeface="Calibri"/>
                <a:ea typeface="微软雅黑"/>
                <a:cs typeface="+mn-cs"/>
              </a:rPr>
              <a:t>nháp</a:t>
            </a:r>
            <a:endParaRPr kumimoji="0" lang="en-US" sz="3200" b="0" i="0" u="none" strike="noStrike" kern="0" cap="none" spc="0" normalizeH="0" baseline="0" noProof="0" dirty="0">
              <a:ln>
                <a:noFill/>
              </a:ln>
              <a:solidFill>
                <a:srgbClr val="000000"/>
              </a:solidFill>
              <a:effectLst/>
              <a:uLnTx/>
              <a:uFillTx/>
              <a:latin typeface="Calibri"/>
              <a:ea typeface="微软雅黑"/>
              <a:cs typeface="+mn-cs"/>
            </a:endParaRPr>
          </a:p>
        </p:txBody>
      </p:sp>
      <p:pic>
        <p:nvPicPr>
          <p:cNvPr id="3" name="Picture 2">
            <a:extLst>
              <a:ext uri="{FF2B5EF4-FFF2-40B4-BE49-F238E27FC236}">
                <a16:creationId xmlns:a16="http://schemas.microsoft.com/office/drawing/2014/main" id="{466F9E90-797B-4E3F-B6EA-E78C430B1606}"/>
              </a:ext>
            </a:extLst>
          </p:cNvPr>
          <p:cNvPicPr>
            <a:picLocks noChangeAspect="1"/>
          </p:cNvPicPr>
          <p:nvPr/>
        </p:nvPicPr>
        <p:blipFill>
          <a:blip r:embed="rId6"/>
          <a:stretch>
            <a:fillRect/>
          </a:stretch>
        </p:blipFill>
        <p:spPr>
          <a:xfrm>
            <a:off x="1041990" y="729131"/>
            <a:ext cx="6658418" cy="2699869"/>
          </a:xfrm>
          <a:prstGeom prst="rect">
            <a:avLst/>
          </a:prstGeom>
        </p:spPr>
      </p:pic>
    </p:spTree>
    <p:extLst>
      <p:ext uri="{BB962C8B-B14F-4D97-AF65-F5344CB8AC3E}">
        <p14:creationId xmlns:p14="http://schemas.microsoft.com/office/powerpoint/2010/main" val="20665452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r="83500" b="67837"/>
          <a:stretch>
            <a:fillRect/>
          </a:stretch>
        </p:blipFill>
        <p:spPr>
          <a:xfrm>
            <a:off x="0" y="0"/>
            <a:ext cx="1121664" cy="1228881"/>
          </a:xfrm>
          <a:prstGeom prst="rect">
            <a:avLst/>
          </a:prstGeom>
        </p:spPr>
      </p:pic>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81842" t="-10451" b="9413"/>
          <a:stretch>
            <a:fillRect/>
          </a:stretch>
        </p:blipFill>
        <p:spPr>
          <a:xfrm>
            <a:off x="10880397" y="5972384"/>
            <a:ext cx="1311603" cy="885616"/>
          </a:xfrm>
          <a:prstGeom prst="rect">
            <a:avLst/>
          </a:prstGeom>
        </p:spPr>
      </p:pic>
      <p:pic>
        <p:nvPicPr>
          <p:cNvPr id="8" name="图片 7"/>
          <p:cNvPicPr>
            <a:picLocks noChangeAspect="1"/>
          </p:cNvPicPr>
          <p:nvPr/>
        </p:nvPicPr>
        <p:blipFill rotWithShape="1">
          <a:blip r:embed="rId4">
            <a:extLst>
              <a:ext uri="{28A0092B-C50C-407E-A947-70E740481C1C}">
                <a14:useLocalDpi xmlns:a14="http://schemas.microsoft.com/office/drawing/2010/main" val="0"/>
              </a:ext>
            </a:extLst>
          </a:blip>
          <a:srcRect l="24897" r="20119" b="33391"/>
          <a:stretch>
            <a:fillRect/>
          </a:stretch>
        </p:blipFill>
        <p:spPr>
          <a:xfrm flipH="1">
            <a:off x="-228440" y="6356813"/>
            <a:ext cx="2276695" cy="501187"/>
          </a:xfrm>
          <a:prstGeom prst="rect">
            <a:avLst/>
          </a:prstGeom>
        </p:spPr>
      </p:pic>
      <p:pic>
        <p:nvPicPr>
          <p:cNvPr id="10" name="图片 9"/>
          <p:cNvPicPr>
            <a:picLocks noChangeAspect="1"/>
          </p:cNvPicPr>
          <p:nvPr/>
        </p:nvPicPr>
        <p:blipFill rotWithShape="1">
          <a:blip r:embed="rId5" cstate="print">
            <a:extLst>
              <a:ext uri="{28A0092B-C50C-407E-A947-70E740481C1C}">
                <a14:useLocalDpi xmlns:a14="http://schemas.microsoft.com/office/drawing/2010/main" val="0"/>
              </a:ext>
            </a:extLst>
          </a:blip>
          <a:srcRect l="73100" r="2958" b="67481"/>
          <a:stretch>
            <a:fillRect/>
          </a:stretch>
        </p:blipFill>
        <p:spPr>
          <a:xfrm>
            <a:off x="10343036" y="0"/>
            <a:ext cx="1848964" cy="1411491"/>
          </a:xfrm>
          <a:prstGeom prst="rect">
            <a:avLst/>
          </a:prstGeom>
        </p:spPr>
      </p:pic>
      <p:grpSp>
        <p:nvGrpSpPr>
          <p:cNvPr id="16" name="组合 15"/>
          <p:cNvGrpSpPr/>
          <p:nvPr/>
        </p:nvGrpSpPr>
        <p:grpSpPr>
          <a:xfrm>
            <a:off x="5840919" y="1090907"/>
            <a:ext cx="510162" cy="84317"/>
            <a:chOff x="5878446" y="1252785"/>
            <a:chExt cx="849635" cy="140423"/>
          </a:xfrm>
        </p:grpSpPr>
        <p:sp>
          <p:nvSpPr>
            <p:cNvPr id="12" name="椭圆 11"/>
            <p:cNvSpPr/>
            <p:nvPr/>
          </p:nvSpPr>
          <p:spPr>
            <a:xfrm>
              <a:off x="5878446" y="1254658"/>
              <a:ext cx="138550" cy="138550"/>
            </a:xfrm>
            <a:prstGeom prst="ellipse">
              <a:avLst/>
            </a:prstGeom>
            <a:solidFill>
              <a:srgbClr val="89FF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13" name="椭圆 12"/>
            <p:cNvSpPr/>
            <p:nvPr/>
          </p:nvSpPr>
          <p:spPr>
            <a:xfrm>
              <a:off x="6118512" y="1254658"/>
              <a:ext cx="138550" cy="138550"/>
            </a:xfrm>
            <a:prstGeom prst="ellipse">
              <a:avLst/>
            </a:prstGeom>
            <a:solidFill>
              <a:srgbClr val="FABA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14" name="椭圆 13"/>
            <p:cNvSpPr/>
            <p:nvPr/>
          </p:nvSpPr>
          <p:spPr>
            <a:xfrm>
              <a:off x="6358578" y="1252785"/>
              <a:ext cx="138550" cy="138550"/>
            </a:xfrm>
            <a:prstGeom prst="ellipse">
              <a:avLst/>
            </a:prstGeom>
            <a:solidFill>
              <a:srgbClr val="B6B0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15" name="椭圆 14"/>
            <p:cNvSpPr/>
            <p:nvPr/>
          </p:nvSpPr>
          <p:spPr>
            <a:xfrm>
              <a:off x="6589531" y="1252785"/>
              <a:ext cx="138550" cy="138550"/>
            </a:xfrm>
            <a:prstGeom prst="ellipse">
              <a:avLst/>
            </a:prstGeom>
            <a:solidFill>
              <a:srgbClr val="FDE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微软雅黑"/>
                <a:cs typeface="+mn-cs"/>
              </a:endParaRPr>
            </a:p>
          </p:txBody>
        </p:sp>
      </p:grpSp>
      <p:pic>
        <p:nvPicPr>
          <p:cNvPr id="29" name="图片 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68448" y="2426581"/>
            <a:ext cx="3543561" cy="3543561"/>
          </a:xfrm>
          <a:prstGeom prst="rect">
            <a:avLst/>
          </a:prstGeom>
        </p:spPr>
      </p:pic>
      <p:grpSp>
        <p:nvGrpSpPr>
          <p:cNvPr id="34" name="Group 33"/>
          <p:cNvGrpSpPr/>
          <p:nvPr/>
        </p:nvGrpSpPr>
        <p:grpSpPr>
          <a:xfrm>
            <a:off x="1257958" y="531227"/>
            <a:ext cx="10011490" cy="2345086"/>
            <a:chOff x="1596571" y="1090906"/>
            <a:chExt cx="10011490" cy="2345086"/>
          </a:xfrm>
          <a:solidFill>
            <a:srgbClr val="89FFD8"/>
          </a:solidFill>
        </p:grpSpPr>
        <p:sp>
          <p:nvSpPr>
            <p:cNvPr id="2" name="Oval 1"/>
            <p:cNvSpPr/>
            <p:nvPr/>
          </p:nvSpPr>
          <p:spPr>
            <a:xfrm>
              <a:off x="1596571" y="1090907"/>
              <a:ext cx="3487927" cy="22618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31" name="Oval 30"/>
            <p:cNvSpPr/>
            <p:nvPr/>
          </p:nvSpPr>
          <p:spPr>
            <a:xfrm>
              <a:off x="4498666" y="1090906"/>
              <a:ext cx="1904691" cy="22618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32" name="Oval 31"/>
            <p:cNvSpPr/>
            <p:nvPr/>
          </p:nvSpPr>
          <p:spPr>
            <a:xfrm>
              <a:off x="5869002" y="1090906"/>
              <a:ext cx="3787490" cy="22618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33" name="Oval 32"/>
            <p:cNvSpPr/>
            <p:nvPr/>
          </p:nvSpPr>
          <p:spPr>
            <a:xfrm>
              <a:off x="8762285" y="1174099"/>
              <a:ext cx="2845776" cy="22618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微软雅黑"/>
                <a:cs typeface="+mn-cs"/>
              </a:endParaRPr>
            </a:p>
          </p:txBody>
        </p:sp>
      </p:grpSp>
      <p:pic>
        <p:nvPicPr>
          <p:cNvPr id="35" name="Picture 3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4286" y="1015228"/>
            <a:ext cx="11014318" cy="141135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735"/>
        <p:cNvGrpSpPr/>
        <p:nvPr/>
      </p:nvGrpSpPr>
      <p:grpSpPr>
        <a:xfrm>
          <a:off x="0" y="0"/>
          <a:ext cx="0" cy="0"/>
          <a:chOff x="0" y="0"/>
          <a:chExt cx="0" cy="0"/>
        </a:xfrm>
      </p:grpSpPr>
      <p:grpSp>
        <p:nvGrpSpPr>
          <p:cNvPr id="5763" name="Google Shape;5763;p46"/>
          <p:cNvGrpSpPr/>
          <p:nvPr/>
        </p:nvGrpSpPr>
        <p:grpSpPr>
          <a:xfrm>
            <a:off x="-107893" y="-105643"/>
            <a:ext cx="12407785" cy="6851256"/>
            <a:chOff x="695553" y="135924"/>
            <a:chExt cx="7810541" cy="4772563"/>
          </a:xfrm>
        </p:grpSpPr>
        <p:grpSp>
          <p:nvGrpSpPr>
            <p:cNvPr id="5764" name="Google Shape;5764;p46"/>
            <p:cNvGrpSpPr/>
            <p:nvPr/>
          </p:nvGrpSpPr>
          <p:grpSpPr>
            <a:xfrm>
              <a:off x="695553" y="135924"/>
              <a:ext cx="7810541" cy="4525622"/>
              <a:chOff x="488150" y="1113350"/>
              <a:chExt cx="6569000" cy="3604350"/>
            </a:xfrm>
          </p:grpSpPr>
          <p:sp>
            <p:nvSpPr>
              <p:cNvPr id="5765" name="Google Shape;5765;p46"/>
              <p:cNvSpPr/>
              <p:nvPr/>
            </p:nvSpPr>
            <p:spPr>
              <a:xfrm>
                <a:off x="515525" y="1135100"/>
                <a:ext cx="6531500" cy="3555500"/>
              </a:xfrm>
              <a:custGeom>
                <a:avLst/>
                <a:gdLst/>
                <a:ahLst/>
                <a:cxnLst/>
                <a:rect l="l" t="t" r="r" b="b"/>
                <a:pathLst>
                  <a:path w="261260" h="142220" extrusionOk="0">
                    <a:moveTo>
                      <a:pt x="5204" y="0"/>
                    </a:moveTo>
                    <a:cubicBezTo>
                      <a:pt x="2322" y="0"/>
                      <a:pt x="1" y="1750"/>
                      <a:pt x="1" y="3917"/>
                    </a:cubicBezTo>
                    <a:lnTo>
                      <a:pt x="1" y="138303"/>
                    </a:lnTo>
                    <a:cubicBezTo>
                      <a:pt x="1" y="138696"/>
                      <a:pt x="84" y="139065"/>
                      <a:pt x="215" y="139422"/>
                    </a:cubicBezTo>
                    <a:cubicBezTo>
                      <a:pt x="846" y="141017"/>
                      <a:pt x="2775" y="142184"/>
                      <a:pt x="5085" y="142220"/>
                    </a:cubicBezTo>
                    <a:lnTo>
                      <a:pt x="256068" y="142220"/>
                    </a:lnTo>
                    <a:cubicBezTo>
                      <a:pt x="256533" y="142220"/>
                      <a:pt x="256985" y="142172"/>
                      <a:pt x="257426" y="142089"/>
                    </a:cubicBezTo>
                    <a:cubicBezTo>
                      <a:pt x="259640" y="141637"/>
                      <a:pt x="261259" y="140124"/>
                      <a:pt x="261259" y="138303"/>
                    </a:cubicBezTo>
                    <a:lnTo>
                      <a:pt x="261259" y="3917"/>
                    </a:lnTo>
                    <a:cubicBezTo>
                      <a:pt x="261259" y="3560"/>
                      <a:pt x="261188" y="3203"/>
                      <a:pt x="261057" y="2881"/>
                    </a:cubicBezTo>
                    <a:cubicBezTo>
                      <a:pt x="261057" y="2858"/>
                      <a:pt x="261033" y="2822"/>
                      <a:pt x="261021" y="2798"/>
                    </a:cubicBezTo>
                    <a:cubicBezTo>
                      <a:pt x="260700" y="1965"/>
                      <a:pt x="260009" y="1238"/>
                      <a:pt x="259093" y="738"/>
                    </a:cubicBezTo>
                    <a:cubicBezTo>
                      <a:pt x="259009" y="715"/>
                      <a:pt x="258950" y="667"/>
                      <a:pt x="258878" y="643"/>
                    </a:cubicBezTo>
                    <a:cubicBezTo>
                      <a:pt x="258164" y="286"/>
                      <a:pt x="257330" y="60"/>
                      <a:pt x="256437" y="12"/>
                    </a:cubicBezTo>
                    <a:cubicBezTo>
                      <a:pt x="256318" y="0"/>
                      <a:pt x="256187" y="0"/>
                      <a:pt x="256056" y="0"/>
                    </a:cubicBez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66" name="Google Shape;5766;p46"/>
              <p:cNvSpPr/>
              <p:nvPr/>
            </p:nvSpPr>
            <p:spPr>
              <a:xfrm>
                <a:off x="1595725" y="1176025"/>
                <a:ext cx="377750" cy="225600"/>
              </a:xfrm>
              <a:custGeom>
                <a:avLst/>
                <a:gdLst/>
                <a:ahLst/>
                <a:cxnLst/>
                <a:rect l="l" t="t" r="r" b="b"/>
                <a:pathLst>
                  <a:path w="15110" h="9024" extrusionOk="0">
                    <a:moveTo>
                      <a:pt x="5574" y="2768"/>
                    </a:moveTo>
                    <a:cubicBezTo>
                      <a:pt x="5581" y="2768"/>
                      <a:pt x="5589" y="2768"/>
                      <a:pt x="5596" y="2768"/>
                    </a:cubicBezTo>
                    <a:cubicBezTo>
                      <a:pt x="5632" y="2768"/>
                      <a:pt x="5656" y="2768"/>
                      <a:pt x="5692" y="2780"/>
                    </a:cubicBezTo>
                    <a:cubicBezTo>
                      <a:pt x="6001" y="2840"/>
                      <a:pt x="6227" y="3114"/>
                      <a:pt x="6227" y="3435"/>
                    </a:cubicBezTo>
                    <a:cubicBezTo>
                      <a:pt x="6215" y="3769"/>
                      <a:pt x="5977" y="4019"/>
                      <a:pt x="5656" y="4066"/>
                    </a:cubicBezTo>
                    <a:cubicBezTo>
                      <a:pt x="5640" y="4066"/>
                      <a:pt x="5619" y="4072"/>
                      <a:pt x="5599" y="4072"/>
                    </a:cubicBezTo>
                    <a:cubicBezTo>
                      <a:pt x="5590" y="4072"/>
                      <a:pt x="5580" y="4070"/>
                      <a:pt x="5573" y="4066"/>
                    </a:cubicBezTo>
                    <a:cubicBezTo>
                      <a:pt x="5203" y="4042"/>
                      <a:pt x="4918" y="3745"/>
                      <a:pt x="4930" y="3388"/>
                    </a:cubicBezTo>
                    <a:cubicBezTo>
                      <a:pt x="4941" y="3038"/>
                      <a:pt x="5227" y="2768"/>
                      <a:pt x="5574" y="2768"/>
                    </a:cubicBezTo>
                    <a:close/>
                    <a:moveTo>
                      <a:pt x="12131" y="0"/>
                    </a:moveTo>
                    <a:cubicBezTo>
                      <a:pt x="10730" y="0"/>
                      <a:pt x="8966" y="291"/>
                      <a:pt x="7132" y="1328"/>
                    </a:cubicBezTo>
                    <a:cubicBezTo>
                      <a:pt x="6644" y="1602"/>
                      <a:pt x="6168" y="1923"/>
                      <a:pt x="5704" y="2280"/>
                    </a:cubicBezTo>
                    <a:cubicBezTo>
                      <a:pt x="2310" y="4876"/>
                      <a:pt x="0" y="9019"/>
                      <a:pt x="0" y="9019"/>
                    </a:cubicBezTo>
                    <a:cubicBezTo>
                      <a:pt x="0" y="9019"/>
                      <a:pt x="131" y="9023"/>
                      <a:pt x="367" y="9023"/>
                    </a:cubicBezTo>
                    <a:cubicBezTo>
                      <a:pt x="1176" y="9023"/>
                      <a:pt x="3224" y="8973"/>
                      <a:pt x="5501" y="8531"/>
                    </a:cubicBezTo>
                    <a:cubicBezTo>
                      <a:pt x="7085" y="8210"/>
                      <a:pt x="8799" y="7710"/>
                      <a:pt x="10276" y="6876"/>
                    </a:cubicBezTo>
                    <a:cubicBezTo>
                      <a:pt x="14443" y="4507"/>
                      <a:pt x="15109" y="471"/>
                      <a:pt x="15109" y="471"/>
                    </a:cubicBezTo>
                    <a:cubicBezTo>
                      <a:pt x="15109" y="471"/>
                      <a:pt x="13915" y="0"/>
                      <a:pt x="12131"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67" name="Google Shape;5767;p46"/>
              <p:cNvSpPr/>
              <p:nvPr/>
            </p:nvSpPr>
            <p:spPr>
              <a:xfrm>
                <a:off x="1242700" y="1226175"/>
                <a:ext cx="200950" cy="425975"/>
              </a:xfrm>
              <a:custGeom>
                <a:avLst/>
                <a:gdLst/>
                <a:ahLst/>
                <a:cxnLst/>
                <a:rect l="l" t="t" r="r" b="b"/>
                <a:pathLst>
                  <a:path w="8038" h="17039" extrusionOk="0">
                    <a:moveTo>
                      <a:pt x="6311" y="9061"/>
                    </a:moveTo>
                    <a:cubicBezTo>
                      <a:pt x="6490" y="9085"/>
                      <a:pt x="6620" y="9216"/>
                      <a:pt x="6620" y="9394"/>
                    </a:cubicBezTo>
                    <a:cubicBezTo>
                      <a:pt x="6620" y="9573"/>
                      <a:pt x="6478" y="9704"/>
                      <a:pt x="6299" y="9704"/>
                    </a:cubicBezTo>
                    <a:cubicBezTo>
                      <a:pt x="6120" y="9704"/>
                      <a:pt x="5989" y="9561"/>
                      <a:pt x="5989" y="9383"/>
                    </a:cubicBezTo>
                    <a:cubicBezTo>
                      <a:pt x="5989" y="9204"/>
                      <a:pt x="6132" y="9061"/>
                      <a:pt x="6311" y="9061"/>
                    </a:cubicBezTo>
                    <a:close/>
                    <a:moveTo>
                      <a:pt x="6325" y="12620"/>
                    </a:moveTo>
                    <a:cubicBezTo>
                      <a:pt x="6332" y="12620"/>
                      <a:pt x="6339" y="12621"/>
                      <a:pt x="6347" y="12621"/>
                    </a:cubicBezTo>
                    <a:cubicBezTo>
                      <a:pt x="6561" y="12621"/>
                      <a:pt x="6716" y="12800"/>
                      <a:pt x="6716" y="13014"/>
                    </a:cubicBezTo>
                    <a:cubicBezTo>
                      <a:pt x="6716" y="13210"/>
                      <a:pt x="6549" y="13372"/>
                      <a:pt x="6344" y="13372"/>
                    </a:cubicBezTo>
                    <a:cubicBezTo>
                      <a:pt x="6337" y="13372"/>
                      <a:pt x="6330" y="13372"/>
                      <a:pt x="6323" y="13371"/>
                    </a:cubicBezTo>
                    <a:cubicBezTo>
                      <a:pt x="6120" y="13371"/>
                      <a:pt x="5954" y="13193"/>
                      <a:pt x="5954" y="12978"/>
                    </a:cubicBezTo>
                    <a:cubicBezTo>
                      <a:pt x="5954" y="12783"/>
                      <a:pt x="6120" y="12620"/>
                      <a:pt x="6325" y="12620"/>
                    </a:cubicBezTo>
                    <a:close/>
                    <a:moveTo>
                      <a:pt x="2168" y="0"/>
                    </a:moveTo>
                    <a:cubicBezTo>
                      <a:pt x="2168" y="0"/>
                      <a:pt x="1" y="5704"/>
                      <a:pt x="882" y="10406"/>
                    </a:cubicBezTo>
                    <a:cubicBezTo>
                      <a:pt x="1751" y="15109"/>
                      <a:pt x="5370" y="17038"/>
                      <a:pt x="5370" y="17038"/>
                    </a:cubicBezTo>
                    <a:cubicBezTo>
                      <a:pt x="5370" y="17038"/>
                      <a:pt x="8037" y="13931"/>
                      <a:pt x="7144" y="9228"/>
                    </a:cubicBezTo>
                    <a:cubicBezTo>
                      <a:pt x="6263" y="4525"/>
                      <a:pt x="2168" y="0"/>
                      <a:pt x="2168"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68" name="Google Shape;5768;p46"/>
              <p:cNvSpPr/>
              <p:nvPr/>
            </p:nvSpPr>
            <p:spPr>
              <a:xfrm>
                <a:off x="689950" y="1164850"/>
                <a:ext cx="234275" cy="404850"/>
              </a:xfrm>
              <a:custGeom>
                <a:avLst/>
                <a:gdLst/>
                <a:ahLst/>
                <a:cxnLst/>
                <a:rect l="l" t="t" r="r" b="b"/>
                <a:pathLst>
                  <a:path w="9371" h="16194" extrusionOk="0">
                    <a:moveTo>
                      <a:pt x="2049" y="1"/>
                    </a:moveTo>
                    <a:cubicBezTo>
                      <a:pt x="2049" y="1"/>
                      <a:pt x="1" y="3537"/>
                      <a:pt x="1703" y="8002"/>
                    </a:cubicBezTo>
                    <a:cubicBezTo>
                      <a:pt x="3418" y="12490"/>
                      <a:pt x="8252" y="16193"/>
                      <a:pt x="8252" y="16193"/>
                    </a:cubicBezTo>
                    <a:cubicBezTo>
                      <a:pt x="8252" y="16193"/>
                      <a:pt x="9371" y="10192"/>
                      <a:pt x="7656" y="5728"/>
                    </a:cubicBezTo>
                    <a:cubicBezTo>
                      <a:pt x="5954" y="1263"/>
                      <a:pt x="2049" y="1"/>
                      <a:pt x="2049"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69" name="Google Shape;5769;p46"/>
              <p:cNvSpPr/>
              <p:nvPr/>
            </p:nvSpPr>
            <p:spPr>
              <a:xfrm>
                <a:off x="2115725" y="1683050"/>
                <a:ext cx="312875" cy="312000"/>
              </a:xfrm>
              <a:custGeom>
                <a:avLst/>
                <a:gdLst/>
                <a:ahLst/>
                <a:cxnLst/>
                <a:rect l="l" t="t" r="r" b="b"/>
                <a:pathLst>
                  <a:path w="12515" h="12480" extrusionOk="0">
                    <a:moveTo>
                      <a:pt x="5690" y="7846"/>
                    </a:moveTo>
                    <a:cubicBezTo>
                      <a:pt x="5702" y="7846"/>
                      <a:pt x="5715" y="7846"/>
                      <a:pt x="5728" y="7848"/>
                    </a:cubicBezTo>
                    <a:cubicBezTo>
                      <a:pt x="5954" y="7860"/>
                      <a:pt x="6120" y="8050"/>
                      <a:pt x="6120" y="8276"/>
                    </a:cubicBezTo>
                    <a:cubicBezTo>
                      <a:pt x="6109" y="8496"/>
                      <a:pt x="5940" y="8682"/>
                      <a:pt x="5713" y="8682"/>
                    </a:cubicBezTo>
                    <a:cubicBezTo>
                      <a:pt x="5706" y="8682"/>
                      <a:pt x="5699" y="8681"/>
                      <a:pt x="5692" y="8681"/>
                    </a:cubicBezTo>
                    <a:cubicBezTo>
                      <a:pt x="5478" y="8657"/>
                      <a:pt x="5275" y="8479"/>
                      <a:pt x="5287" y="8253"/>
                    </a:cubicBezTo>
                    <a:cubicBezTo>
                      <a:pt x="5310" y="8038"/>
                      <a:pt x="5471" y="7846"/>
                      <a:pt x="5690" y="7846"/>
                    </a:cubicBezTo>
                    <a:close/>
                    <a:moveTo>
                      <a:pt x="11691" y="1"/>
                    </a:moveTo>
                    <a:cubicBezTo>
                      <a:pt x="10613" y="1"/>
                      <a:pt x="7387" y="257"/>
                      <a:pt x="4656" y="3085"/>
                    </a:cubicBezTo>
                    <a:cubicBezTo>
                      <a:pt x="3632" y="4145"/>
                      <a:pt x="2799" y="5443"/>
                      <a:pt x="2120" y="6740"/>
                    </a:cubicBezTo>
                    <a:cubicBezTo>
                      <a:pt x="632" y="9634"/>
                      <a:pt x="1" y="12479"/>
                      <a:pt x="1" y="12479"/>
                    </a:cubicBezTo>
                    <a:cubicBezTo>
                      <a:pt x="1" y="12479"/>
                      <a:pt x="5906" y="10955"/>
                      <a:pt x="9240" y="7514"/>
                    </a:cubicBezTo>
                    <a:cubicBezTo>
                      <a:pt x="9418" y="7336"/>
                      <a:pt x="9561" y="7157"/>
                      <a:pt x="9716" y="6979"/>
                    </a:cubicBezTo>
                    <a:cubicBezTo>
                      <a:pt x="12514" y="3681"/>
                      <a:pt x="12062" y="13"/>
                      <a:pt x="12062" y="13"/>
                    </a:cubicBezTo>
                    <a:cubicBezTo>
                      <a:pt x="12062" y="13"/>
                      <a:pt x="11929" y="1"/>
                      <a:pt x="11691"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70" name="Google Shape;5770;p46"/>
              <p:cNvSpPr/>
              <p:nvPr/>
            </p:nvSpPr>
            <p:spPr>
              <a:xfrm>
                <a:off x="2885175" y="1280650"/>
                <a:ext cx="201225" cy="425975"/>
              </a:xfrm>
              <a:custGeom>
                <a:avLst/>
                <a:gdLst/>
                <a:ahLst/>
                <a:cxnLst/>
                <a:rect l="l" t="t" r="r" b="b"/>
                <a:pathLst>
                  <a:path w="8049" h="17039" extrusionOk="0">
                    <a:moveTo>
                      <a:pt x="6323" y="9061"/>
                    </a:moveTo>
                    <a:cubicBezTo>
                      <a:pt x="6501" y="9061"/>
                      <a:pt x="6632" y="9204"/>
                      <a:pt x="6632" y="9382"/>
                    </a:cubicBezTo>
                    <a:cubicBezTo>
                      <a:pt x="6632" y="9561"/>
                      <a:pt x="6489" y="9704"/>
                      <a:pt x="6311" y="9704"/>
                    </a:cubicBezTo>
                    <a:cubicBezTo>
                      <a:pt x="6120" y="9704"/>
                      <a:pt x="5989" y="9549"/>
                      <a:pt x="5989" y="9370"/>
                    </a:cubicBezTo>
                    <a:cubicBezTo>
                      <a:pt x="5989" y="9192"/>
                      <a:pt x="6144" y="9061"/>
                      <a:pt x="6323" y="9061"/>
                    </a:cubicBezTo>
                    <a:close/>
                    <a:moveTo>
                      <a:pt x="6326" y="12596"/>
                    </a:moveTo>
                    <a:cubicBezTo>
                      <a:pt x="6333" y="12596"/>
                      <a:pt x="6339" y="12597"/>
                      <a:pt x="6346" y="12597"/>
                    </a:cubicBezTo>
                    <a:cubicBezTo>
                      <a:pt x="6561" y="12621"/>
                      <a:pt x="6727" y="12776"/>
                      <a:pt x="6727" y="12990"/>
                    </a:cubicBezTo>
                    <a:cubicBezTo>
                      <a:pt x="6727" y="13186"/>
                      <a:pt x="6561" y="13348"/>
                      <a:pt x="6356" y="13348"/>
                    </a:cubicBezTo>
                    <a:cubicBezTo>
                      <a:pt x="6349" y="13348"/>
                      <a:pt x="6342" y="13348"/>
                      <a:pt x="6334" y="13347"/>
                    </a:cubicBezTo>
                    <a:cubicBezTo>
                      <a:pt x="6132" y="13347"/>
                      <a:pt x="5965" y="13169"/>
                      <a:pt x="5965" y="12954"/>
                    </a:cubicBezTo>
                    <a:cubicBezTo>
                      <a:pt x="5965" y="12759"/>
                      <a:pt x="6132" y="12596"/>
                      <a:pt x="6326" y="12596"/>
                    </a:cubicBezTo>
                    <a:close/>
                    <a:moveTo>
                      <a:pt x="2179" y="0"/>
                    </a:moveTo>
                    <a:cubicBezTo>
                      <a:pt x="2179" y="0"/>
                      <a:pt x="0" y="5680"/>
                      <a:pt x="893" y="10394"/>
                    </a:cubicBezTo>
                    <a:cubicBezTo>
                      <a:pt x="1762" y="15097"/>
                      <a:pt x="5382" y="17038"/>
                      <a:pt x="5382" y="17038"/>
                    </a:cubicBezTo>
                    <a:cubicBezTo>
                      <a:pt x="5382" y="17038"/>
                      <a:pt x="8049" y="13931"/>
                      <a:pt x="7156" y="9228"/>
                    </a:cubicBezTo>
                    <a:cubicBezTo>
                      <a:pt x="6275" y="4525"/>
                      <a:pt x="2179" y="0"/>
                      <a:pt x="2179"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71" name="Google Shape;5771;p46"/>
              <p:cNvSpPr/>
              <p:nvPr/>
            </p:nvSpPr>
            <p:spPr>
              <a:xfrm>
                <a:off x="2332125" y="1219025"/>
                <a:ext cx="234875" cy="404850"/>
              </a:xfrm>
              <a:custGeom>
                <a:avLst/>
                <a:gdLst/>
                <a:ahLst/>
                <a:cxnLst/>
                <a:rect l="l" t="t" r="r" b="b"/>
                <a:pathLst>
                  <a:path w="9395" h="16194" extrusionOk="0">
                    <a:moveTo>
                      <a:pt x="2072" y="1"/>
                    </a:moveTo>
                    <a:cubicBezTo>
                      <a:pt x="2072" y="1"/>
                      <a:pt x="0" y="3549"/>
                      <a:pt x="1727" y="8014"/>
                    </a:cubicBezTo>
                    <a:cubicBezTo>
                      <a:pt x="3441" y="12490"/>
                      <a:pt x="8275" y="16193"/>
                      <a:pt x="8275" y="16193"/>
                    </a:cubicBezTo>
                    <a:cubicBezTo>
                      <a:pt x="8275" y="16193"/>
                      <a:pt x="9395" y="10204"/>
                      <a:pt x="7680" y="5739"/>
                    </a:cubicBezTo>
                    <a:cubicBezTo>
                      <a:pt x="5966" y="1251"/>
                      <a:pt x="2072" y="1"/>
                      <a:pt x="2072"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72" name="Google Shape;5772;p46"/>
              <p:cNvSpPr/>
              <p:nvPr/>
            </p:nvSpPr>
            <p:spPr>
              <a:xfrm>
                <a:off x="3238500" y="1230425"/>
                <a:ext cx="377750" cy="225400"/>
              </a:xfrm>
              <a:custGeom>
                <a:avLst/>
                <a:gdLst/>
                <a:ahLst/>
                <a:cxnLst/>
                <a:rect l="l" t="t" r="r" b="b"/>
                <a:pathLst>
                  <a:path w="15110" h="9016" extrusionOk="0">
                    <a:moveTo>
                      <a:pt x="5563" y="2759"/>
                    </a:moveTo>
                    <a:cubicBezTo>
                      <a:pt x="5570" y="2759"/>
                      <a:pt x="5577" y="2759"/>
                      <a:pt x="5584" y="2759"/>
                    </a:cubicBezTo>
                    <a:cubicBezTo>
                      <a:pt x="5608" y="2759"/>
                      <a:pt x="5644" y="2759"/>
                      <a:pt x="5667" y="2783"/>
                    </a:cubicBezTo>
                    <a:cubicBezTo>
                      <a:pt x="5989" y="2843"/>
                      <a:pt x="6203" y="3105"/>
                      <a:pt x="6203" y="3438"/>
                    </a:cubicBezTo>
                    <a:cubicBezTo>
                      <a:pt x="6191" y="3759"/>
                      <a:pt x="5953" y="4010"/>
                      <a:pt x="5644" y="4057"/>
                    </a:cubicBezTo>
                    <a:cubicBezTo>
                      <a:pt x="5632" y="4053"/>
                      <a:pt x="5621" y="4052"/>
                      <a:pt x="5610" y="4052"/>
                    </a:cubicBezTo>
                    <a:cubicBezTo>
                      <a:pt x="5589" y="4052"/>
                      <a:pt x="5568" y="4057"/>
                      <a:pt x="5536" y="4057"/>
                    </a:cubicBezTo>
                    <a:cubicBezTo>
                      <a:pt x="5179" y="4045"/>
                      <a:pt x="4893" y="3748"/>
                      <a:pt x="4917" y="3390"/>
                    </a:cubicBezTo>
                    <a:cubicBezTo>
                      <a:pt x="4929" y="3040"/>
                      <a:pt x="5215" y="2759"/>
                      <a:pt x="5563" y="2759"/>
                    </a:cubicBezTo>
                    <a:close/>
                    <a:moveTo>
                      <a:pt x="12119" y="1"/>
                    </a:moveTo>
                    <a:cubicBezTo>
                      <a:pt x="10720" y="1"/>
                      <a:pt x="8960" y="290"/>
                      <a:pt x="7132" y="1319"/>
                    </a:cubicBezTo>
                    <a:cubicBezTo>
                      <a:pt x="6644" y="1604"/>
                      <a:pt x="6167" y="1914"/>
                      <a:pt x="5703" y="2271"/>
                    </a:cubicBezTo>
                    <a:cubicBezTo>
                      <a:pt x="2310" y="4879"/>
                      <a:pt x="0" y="9010"/>
                      <a:pt x="0" y="9010"/>
                    </a:cubicBezTo>
                    <a:cubicBezTo>
                      <a:pt x="0" y="9010"/>
                      <a:pt x="155" y="9016"/>
                      <a:pt x="433" y="9016"/>
                    </a:cubicBezTo>
                    <a:cubicBezTo>
                      <a:pt x="1283" y="9016"/>
                      <a:pt x="3281" y="8962"/>
                      <a:pt x="5489" y="8522"/>
                    </a:cubicBezTo>
                    <a:cubicBezTo>
                      <a:pt x="7084" y="8212"/>
                      <a:pt x="8799" y="7700"/>
                      <a:pt x="10275" y="6867"/>
                    </a:cubicBezTo>
                    <a:cubicBezTo>
                      <a:pt x="14442" y="4510"/>
                      <a:pt x="15109" y="473"/>
                      <a:pt x="15109" y="473"/>
                    </a:cubicBezTo>
                    <a:cubicBezTo>
                      <a:pt x="15109" y="473"/>
                      <a:pt x="13909" y="1"/>
                      <a:pt x="12119"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73" name="Google Shape;5773;p46"/>
              <p:cNvSpPr/>
              <p:nvPr/>
            </p:nvSpPr>
            <p:spPr>
              <a:xfrm>
                <a:off x="4528225" y="1334525"/>
                <a:ext cx="200950" cy="425975"/>
              </a:xfrm>
              <a:custGeom>
                <a:avLst/>
                <a:gdLst/>
                <a:ahLst/>
                <a:cxnLst/>
                <a:rect l="l" t="t" r="r" b="b"/>
                <a:pathLst>
                  <a:path w="8038" h="17039" extrusionOk="0">
                    <a:moveTo>
                      <a:pt x="6311" y="9073"/>
                    </a:moveTo>
                    <a:cubicBezTo>
                      <a:pt x="6478" y="9073"/>
                      <a:pt x="6621" y="9228"/>
                      <a:pt x="6621" y="9406"/>
                    </a:cubicBezTo>
                    <a:cubicBezTo>
                      <a:pt x="6621" y="9585"/>
                      <a:pt x="6466" y="9716"/>
                      <a:pt x="6287" y="9716"/>
                    </a:cubicBezTo>
                    <a:cubicBezTo>
                      <a:pt x="6109" y="9716"/>
                      <a:pt x="5978" y="9573"/>
                      <a:pt x="5978" y="9394"/>
                    </a:cubicBezTo>
                    <a:cubicBezTo>
                      <a:pt x="5978" y="9216"/>
                      <a:pt x="6133" y="9073"/>
                      <a:pt x="6311" y="9073"/>
                    </a:cubicBezTo>
                    <a:close/>
                    <a:moveTo>
                      <a:pt x="6313" y="12620"/>
                    </a:moveTo>
                    <a:cubicBezTo>
                      <a:pt x="6320" y="12620"/>
                      <a:pt x="6328" y="12620"/>
                      <a:pt x="6335" y="12621"/>
                    </a:cubicBezTo>
                    <a:cubicBezTo>
                      <a:pt x="6549" y="12621"/>
                      <a:pt x="6704" y="12799"/>
                      <a:pt x="6704" y="13002"/>
                    </a:cubicBezTo>
                    <a:cubicBezTo>
                      <a:pt x="6704" y="13202"/>
                      <a:pt x="6548" y="13361"/>
                      <a:pt x="6362" y="13361"/>
                    </a:cubicBezTo>
                    <a:cubicBezTo>
                      <a:pt x="6349" y="13361"/>
                      <a:pt x="6336" y="13361"/>
                      <a:pt x="6323" y="13359"/>
                    </a:cubicBezTo>
                    <a:cubicBezTo>
                      <a:pt x="6109" y="13359"/>
                      <a:pt x="5954" y="13180"/>
                      <a:pt x="5954" y="12978"/>
                    </a:cubicBezTo>
                    <a:cubicBezTo>
                      <a:pt x="5954" y="12772"/>
                      <a:pt x="6120" y="12620"/>
                      <a:pt x="6313" y="12620"/>
                    </a:cubicBezTo>
                    <a:close/>
                    <a:moveTo>
                      <a:pt x="2168" y="0"/>
                    </a:moveTo>
                    <a:cubicBezTo>
                      <a:pt x="2168" y="0"/>
                      <a:pt x="1" y="5691"/>
                      <a:pt x="870" y="10406"/>
                    </a:cubicBezTo>
                    <a:cubicBezTo>
                      <a:pt x="1751" y="15109"/>
                      <a:pt x="5371" y="17038"/>
                      <a:pt x="5371" y="17038"/>
                    </a:cubicBezTo>
                    <a:cubicBezTo>
                      <a:pt x="5371" y="17038"/>
                      <a:pt x="8038" y="13931"/>
                      <a:pt x="7145" y="9228"/>
                    </a:cubicBezTo>
                    <a:cubicBezTo>
                      <a:pt x="6263" y="4525"/>
                      <a:pt x="2168" y="0"/>
                      <a:pt x="2168"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74" name="Google Shape;5774;p46"/>
              <p:cNvSpPr/>
              <p:nvPr/>
            </p:nvSpPr>
            <p:spPr>
              <a:xfrm>
                <a:off x="3975175" y="1273500"/>
                <a:ext cx="234600" cy="404825"/>
              </a:xfrm>
              <a:custGeom>
                <a:avLst/>
                <a:gdLst/>
                <a:ahLst/>
                <a:cxnLst/>
                <a:rect l="l" t="t" r="r" b="b"/>
                <a:pathLst>
                  <a:path w="9384" h="16193" extrusionOk="0">
                    <a:moveTo>
                      <a:pt x="2061" y="1"/>
                    </a:moveTo>
                    <a:cubicBezTo>
                      <a:pt x="2061" y="1"/>
                      <a:pt x="1" y="3537"/>
                      <a:pt x="1715" y="8002"/>
                    </a:cubicBezTo>
                    <a:cubicBezTo>
                      <a:pt x="3430" y="12490"/>
                      <a:pt x="8264" y="16193"/>
                      <a:pt x="8264" y="16193"/>
                    </a:cubicBezTo>
                    <a:cubicBezTo>
                      <a:pt x="8264" y="16193"/>
                      <a:pt x="9383" y="10192"/>
                      <a:pt x="7669" y="5727"/>
                    </a:cubicBezTo>
                    <a:cubicBezTo>
                      <a:pt x="5954" y="1251"/>
                      <a:pt x="2061" y="1"/>
                      <a:pt x="2061"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75" name="Google Shape;5775;p46"/>
              <p:cNvSpPr/>
              <p:nvPr/>
            </p:nvSpPr>
            <p:spPr>
              <a:xfrm>
                <a:off x="4881250" y="1284300"/>
                <a:ext cx="377750" cy="225675"/>
              </a:xfrm>
              <a:custGeom>
                <a:avLst/>
                <a:gdLst/>
                <a:ahLst/>
                <a:cxnLst/>
                <a:rect l="l" t="t" r="r" b="b"/>
                <a:pathLst>
                  <a:path w="15110" h="9027" extrusionOk="0">
                    <a:moveTo>
                      <a:pt x="5543" y="2770"/>
                    </a:moveTo>
                    <a:cubicBezTo>
                      <a:pt x="5557" y="2770"/>
                      <a:pt x="5571" y="2770"/>
                      <a:pt x="5585" y="2771"/>
                    </a:cubicBezTo>
                    <a:cubicBezTo>
                      <a:pt x="5608" y="2771"/>
                      <a:pt x="5644" y="2771"/>
                      <a:pt x="5668" y="2783"/>
                    </a:cubicBezTo>
                    <a:cubicBezTo>
                      <a:pt x="5978" y="2843"/>
                      <a:pt x="6204" y="3105"/>
                      <a:pt x="6204" y="3438"/>
                    </a:cubicBezTo>
                    <a:cubicBezTo>
                      <a:pt x="6192" y="3760"/>
                      <a:pt x="5954" y="4021"/>
                      <a:pt x="5644" y="4057"/>
                    </a:cubicBezTo>
                    <a:cubicBezTo>
                      <a:pt x="5620" y="4057"/>
                      <a:pt x="5597" y="4068"/>
                      <a:pt x="5576" y="4068"/>
                    </a:cubicBezTo>
                    <a:cubicBezTo>
                      <a:pt x="5566" y="4068"/>
                      <a:pt x="5557" y="4065"/>
                      <a:pt x="5549" y="4057"/>
                    </a:cubicBezTo>
                    <a:cubicBezTo>
                      <a:pt x="5180" y="4057"/>
                      <a:pt x="4894" y="3748"/>
                      <a:pt x="4906" y="3390"/>
                    </a:cubicBezTo>
                    <a:cubicBezTo>
                      <a:pt x="4929" y="3047"/>
                      <a:pt x="5205" y="2770"/>
                      <a:pt x="5543" y="2770"/>
                    </a:cubicBezTo>
                    <a:close/>
                    <a:moveTo>
                      <a:pt x="12120" y="1"/>
                    </a:moveTo>
                    <a:cubicBezTo>
                      <a:pt x="10720" y="1"/>
                      <a:pt x="8961" y="290"/>
                      <a:pt x="7132" y="1319"/>
                    </a:cubicBezTo>
                    <a:cubicBezTo>
                      <a:pt x="6632" y="1604"/>
                      <a:pt x="6156" y="1914"/>
                      <a:pt x="5704" y="2271"/>
                    </a:cubicBezTo>
                    <a:cubicBezTo>
                      <a:pt x="2310" y="4879"/>
                      <a:pt x="1" y="9022"/>
                      <a:pt x="1" y="9022"/>
                    </a:cubicBezTo>
                    <a:cubicBezTo>
                      <a:pt x="1" y="9022"/>
                      <a:pt x="127" y="9026"/>
                      <a:pt x="356" y="9026"/>
                    </a:cubicBezTo>
                    <a:cubicBezTo>
                      <a:pt x="1157" y="9026"/>
                      <a:pt x="3211" y="8976"/>
                      <a:pt x="5489" y="8522"/>
                    </a:cubicBezTo>
                    <a:cubicBezTo>
                      <a:pt x="7085" y="8224"/>
                      <a:pt x="8799" y="7712"/>
                      <a:pt x="10264" y="6879"/>
                    </a:cubicBezTo>
                    <a:cubicBezTo>
                      <a:pt x="14431" y="4510"/>
                      <a:pt x="15110" y="473"/>
                      <a:pt x="15110" y="473"/>
                    </a:cubicBezTo>
                    <a:cubicBezTo>
                      <a:pt x="15110" y="473"/>
                      <a:pt x="13909" y="1"/>
                      <a:pt x="12120"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76" name="Google Shape;5776;p46"/>
              <p:cNvSpPr/>
              <p:nvPr/>
            </p:nvSpPr>
            <p:spPr>
              <a:xfrm>
                <a:off x="6170400" y="1388700"/>
                <a:ext cx="200950" cy="426250"/>
              </a:xfrm>
              <a:custGeom>
                <a:avLst/>
                <a:gdLst/>
                <a:ahLst/>
                <a:cxnLst/>
                <a:rect l="l" t="t" r="r" b="b"/>
                <a:pathLst>
                  <a:path w="8038" h="17050" extrusionOk="0">
                    <a:moveTo>
                      <a:pt x="6311" y="9073"/>
                    </a:moveTo>
                    <a:cubicBezTo>
                      <a:pt x="6501" y="9085"/>
                      <a:pt x="6644" y="9228"/>
                      <a:pt x="6620" y="9394"/>
                    </a:cubicBezTo>
                    <a:cubicBezTo>
                      <a:pt x="6620" y="9573"/>
                      <a:pt x="6478" y="9704"/>
                      <a:pt x="6299" y="9704"/>
                    </a:cubicBezTo>
                    <a:cubicBezTo>
                      <a:pt x="6120" y="9704"/>
                      <a:pt x="5989" y="9561"/>
                      <a:pt x="5989" y="9382"/>
                    </a:cubicBezTo>
                    <a:cubicBezTo>
                      <a:pt x="5989" y="9204"/>
                      <a:pt x="6132" y="9073"/>
                      <a:pt x="6311" y="9073"/>
                    </a:cubicBezTo>
                    <a:close/>
                    <a:moveTo>
                      <a:pt x="6337" y="12620"/>
                    </a:moveTo>
                    <a:cubicBezTo>
                      <a:pt x="6344" y="12620"/>
                      <a:pt x="6351" y="12620"/>
                      <a:pt x="6359" y="12621"/>
                    </a:cubicBezTo>
                    <a:cubicBezTo>
                      <a:pt x="6561" y="12621"/>
                      <a:pt x="6728" y="12799"/>
                      <a:pt x="6728" y="13014"/>
                    </a:cubicBezTo>
                    <a:cubicBezTo>
                      <a:pt x="6728" y="13209"/>
                      <a:pt x="6561" y="13372"/>
                      <a:pt x="6367" y="13372"/>
                    </a:cubicBezTo>
                    <a:cubicBezTo>
                      <a:pt x="6360" y="13372"/>
                      <a:pt x="6353" y="13371"/>
                      <a:pt x="6347" y="13371"/>
                    </a:cubicBezTo>
                    <a:cubicBezTo>
                      <a:pt x="6132" y="13371"/>
                      <a:pt x="5966" y="13192"/>
                      <a:pt x="5966" y="12978"/>
                    </a:cubicBezTo>
                    <a:cubicBezTo>
                      <a:pt x="5966" y="12782"/>
                      <a:pt x="6132" y="12620"/>
                      <a:pt x="6337" y="12620"/>
                    </a:cubicBezTo>
                    <a:close/>
                    <a:moveTo>
                      <a:pt x="2179" y="0"/>
                    </a:moveTo>
                    <a:cubicBezTo>
                      <a:pt x="2179" y="0"/>
                      <a:pt x="1" y="5703"/>
                      <a:pt x="882" y="10406"/>
                    </a:cubicBezTo>
                    <a:cubicBezTo>
                      <a:pt x="1763" y="15109"/>
                      <a:pt x="5370" y="17050"/>
                      <a:pt x="5370" y="17050"/>
                    </a:cubicBezTo>
                    <a:cubicBezTo>
                      <a:pt x="5370" y="17050"/>
                      <a:pt x="8037" y="13931"/>
                      <a:pt x="7144" y="9228"/>
                    </a:cubicBezTo>
                    <a:cubicBezTo>
                      <a:pt x="6251" y="4525"/>
                      <a:pt x="2179" y="0"/>
                      <a:pt x="2179"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77" name="Google Shape;5777;p46"/>
              <p:cNvSpPr/>
              <p:nvPr/>
            </p:nvSpPr>
            <p:spPr>
              <a:xfrm>
                <a:off x="5617650" y="1327375"/>
                <a:ext cx="234275" cy="404850"/>
              </a:xfrm>
              <a:custGeom>
                <a:avLst/>
                <a:gdLst/>
                <a:ahLst/>
                <a:cxnLst/>
                <a:rect l="l" t="t" r="r" b="b"/>
                <a:pathLst>
                  <a:path w="9371" h="16194" extrusionOk="0">
                    <a:moveTo>
                      <a:pt x="2049" y="1"/>
                    </a:moveTo>
                    <a:cubicBezTo>
                      <a:pt x="2049" y="1"/>
                      <a:pt x="1" y="3549"/>
                      <a:pt x="1703" y="8013"/>
                    </a:cubicBezTo>
                    <a:cubicBezTo>
                      <a:pt x="3418" y="12490"/>
                      <a:pt x="8252" y="16193"/>
                      <a:pt x="8252" y="16193"/>
                    </a:cubicBezTo>
                    <a:cubicBezTo>
                      <a:pt x="8252" y="16193"/>
                      <a:pt x="9371" y="10192"/>
                      <a:pt x="7656" y="5727"/>
                    </a:cubicBezTo>
                    <a:cubicBezTo>
                      <a:pt x="5954" y="1263"/>
                      <a:pt x="2049" y="1"/>
                      <a:pt x="2049"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78" name="Google Shape;5778;p46"/>
              <p:cNvSpPr/>
              <p:nvPr/>
            </p:nvSpPr>
            <p:spPr>
              <a:xfrm>
                <a:off x="6524025" y="1338650"/>
                <a:ext cx="377450" cy="225525"/>
              </a:xfrm>
              <a:custGeom>
                <a:avLst/>
                <a:gdLst/>
                <a:ahLst/>
                <a:cxnLst/>
                <a:rect l="l" t="t" r="r" b="b"/>
                <a:pathLst>
                  <a:path w="15098" h="9021" extrusionOk="0">
                    <a:moveTo>
                      <a:pt x="5575" y="2764"/>
                    </a:moveTo>
                    <a:cubicBezTo>
                      <a:pt x="5582" y="2764"/>
                      <a:pt x="5589" y="2764"/>
                      <a:pt x="5596" y="2764"/>
                    </a:cubicBezTo>
                    <a:cubicBezTo>
                      <a:pt x="5620" y="2764"/>
                      <a:pt x="5656" y="2764"/>
                      <a:pt x="5679" y="2776"/>
                    </a:cubicBezTo>
                    <a:cubicBezTo>
                      <a:pt x="5977" y="2836"/>
                      <a:pt x="6215" y="3110"/>
                      <a:pt x="6203" y="3431"/>
                    </a:cubicBezTo>
                    <a:cubicBezTo>
                      <a:pt x="6191" y="3764"/>
                      <a:pt x="5953" y="4014"/>
                      <a:pt x="5632" y="4062"/>
                    </a:cubicBezTo>
                    <a:cubicBezTo>
                      <a:pt x="5616" y="4062"/>
                      <a:pt x="5595" y="4067"/>
                      <a:pt x="5575" y="4067"/>
                    </a:cubicBezTo>
                    <a:cubicBezTo>
                      <a:pt x="5566" y="4067"/>
                      <a:pt x="5556" y="4066"/>
                      <a:pt x="5549" y="4062"/>
                    </a:cubicBezTo>
                    <a:cubicBezTo>
                      <a:pt x="5191" y="4050"/>
                      <a:pt x="4906" y="3752"/>
                      <a:pt x="4917" y="3395"/>
                    </a:cubicBezTo>
                    <a:cubicBezTo>
                      <a:pt x="4941" y="3045"/>
                      <a:pt x="5227" y="2764"/>
                      <a:pt x="5575" y="2764"/>
                    </a:cubicBezTo>
                    <a:close/>
                    <a:moveTo>
                      <a:pt x="12101" y="1"/>
                    </a:moveTo>
                    <a:cubicBezTo>
                      <a:pt x="10702" y="1"/>
                      <a:pt x="8946" y="291"/>
                      <a:pt x="7120" y="1324"/>
                    </a:cubicBezTo>
                    <a:cubicBezTo>
                      <a:pt x="6620" y="1609"/>
                      <a:pt x="6144" y="1919"/>
                      <a:pt x="5691" y="2276"/>
                    </a:cubicBezTo>
                    <a:cubicBezTo>
                      <a:pt x="2298" y="4884"/>
                      <a:pt x="0" y="9015"/>
                      <a:pt x="0" y="9015"/>
                    </a:cubicBezTo>
                    <a:cubicBezTo>
                      <a:pt x="0" y="9015"/>
                      <a:pt x="155" y="9021"/>
                      <a:pt x="433" y="9021"/>
                    </a:cubicBezTo>
                    <a:cubicBezTo>
                      <a:pt x="1283" y="9021"/>
                      <a:pt x="3281" y="8967"/>
                      <a:pt x="5489" y="8527"/>
                    </a:cubicBezTo>
                    <a:cubicBezTo>
                      <a:pt x="7084" y="8217"/>
                      <a:pt x="8787" y="7705"/>
                      <a:pt x="10263" y="6872"/>
                    </a:cubicBezTo>
                    <a:cubicBezTo>
                      <a:pt x="14431" y="4503"/>
                      <a:pt x="15097" y="478"/>
                      <a:pt x="15097" y="478"/>
                    </a:cubicBezTo>
                    <a:cubicBezTo>
                      <a:pt x="15097" y="478"/>
                      <a:pt x="13894" y="1"/>
                      <a:pt x="12101"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79" name="Google Shape;5779;p46"/>
              <p:cNvSpPr/>
              <p:nvPr/>
            </p:nvSpPr>
            <p:spPr>
              <a:xfrm>
                <a:off x="1644250" y="1728925"/>
                <a:ext cx="292900" cy="331600"/>
              </a:xfrm>
              <a:custGeom>
                <a:avLst/>
                <a:gdLst/>
                <a:ahLst/>
                <a:cxnLst/>
                <a:rect l="l" t="t" r="r" b="b"/>
                <a:pathLst>
                  <a:path w="11716" h="13264" extrusionOk="0">
                    <a:moveTo>
                      <a:pt x="0" y="0"/>
                    </a:moveTo>
                    <a:cubicBezTo>
                      <a:pt x="0" y="0"/>
                      <a:pt x="274" y="1905"/>
                      <a:pt x="1084" y="4227"/>
                    </a:cubicBezTo>
                    <a:cubicBezTo>
                      <a:pt x="1500" y="5489"/>
                      <a:pt x="2084" y="6858"/>
                      <a:pt x="2846" y="8108"/>
                    </a:cubicBezTo>
                    <a:cubicBezTo>
                      <a:pt x="3179" y="8680"/>
                      <a:pt x="3560" y="9215"/>
                      <a:pt x="3977" y="9704"/>
                    </a:cubicBezTo>
                    <a:cubicBezTo>
                      <a:pt x="6418" y="12609"/>
                      <a:pt x="9478" y="13156"/>
                      <a:pt x="10656" y="13264"/>
                    </a:cubicBezTo>
                    <a:cubicBezTo>
                      <a:pt x="10740" y="13204"/>
                      <a:pt x="10859" y="13168"/>
                      <a:pt x="10978" y="13168"/>
                    </a:cubicBezTo>
                    <a:cubicBezTo>
                      <a:pt x="11037" y="13168"/>
                      <a:pt x="11097" y="13180"/>
                      <a:pt x="11156" y="13192"/>
                    </a:cubicBezTo>
                    <a:cubicBezTo>
                      <a:pt x="11252" y="12656"/>
                      <a:pt x="11716" y="8965"/>
                      <a:pt x="8858" y="5596"/>
                    </a:cubicBezTo>
                    <a:cubicBezTo>
                      <a:pt x="8513" y="5191"/>
                      <a:pt x="8144" y="4798"/>
                      <a:pt x="7751" y="4441"/>
                    </a:cubicBezTo>
                    <a:cubicBezTo>
                      <a:pt x="6299" y="3108"/>
                      <a:pt x="4536" y="2048"/>
                      <a:pt x="3060" y="1322"/>
                    </a:cubicBezTo>
                    <a:cubicBezTo>
                      <a:pt x="1334" y="441"/>
                      <a:pt x="0" y="0"/>
                      <a:pt x="0"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80" name="Google Shape;5780;p46"/>
              <p:cNvSpPr/>
              <p:nvPr/>
            </p:nvSpPr>
            <p:spPr>
              <a:xfrm>
                <a:off x="1174250" y="2292600"/>
                <a:ext cx="418225" cy="159425"/>
              </a:xfrm>
              <a:custGeom>
                <a:avLst/>
                <a:gdLst/>
                <a:ahLst/>
                <a:cxnLst/>
                <a:rect l="l" t="t" r="r" b="b"/>
                <a:pathLst>
                  <a:path w="16729" h="6377" extrusionOk="0">
                    <a:moveTo>
                      <a:pt x="8718" y="3015"/>
                    </a:moveTo>
                    <a:cubicBezTo>
                      <a:pt x="8725" y="3015"/>
                      <a:pt x="8732" y="3015"/>
                      <a:pt x="8739" y="3016"/>
                    </a:cubicBezTo>
                    <a:cubicBezTo>
                      <a:pt x="9097" y="3016"/>
                      <a:pt x="9382" y="3313"/>
                      <a:pt x="9358" y="3694"/>
                    </a:cubicBezTo>
                    <a:cubicBezTo>
                      <a:pt x="9347" y="4033"/>
                      <a:pt x="9061" y="4314"/>
                      <a:pt x="8713" y="4314"/>
                    </a:cubicBezTo>
                    <a:cubicBezTo>
                      <a:pt x="8706" y="4314"/>
                      <a:pt x="8699" y="4314"/>
                      <a:pt x="8692" y="4313"/>
                    </a:cubicBezTo>
                    <a:cubicBezTo>
                      <a:pt x="8335" y="4302"/>
                      <a:pt x="8049" y="4004"/>
                      <a:pt x="8073" y="3647"/>
                    </a:cubicBezTo>
                    <a:cubicBezTo>
                      <a:pt x="8084" y="3297"/>
                      <a:pt x="8370" y="3015"/>
                      <a:pt x="8718" y="3015"/>
                    </a:cubicBezTo>
                    <a:close/>
                    <a:moveTo>
                      <a:pt x="6916" y="1"/>
                    </a:moveTo>
                    <a:cubicBezTo>
                      <a:pt x="6833" y="1"/>
                      <a:pt x="6750" y="2"/>
                      <a:pt x="6668" y="3"/>
                    </a:cubicBezTo>
                    <a:cubicBezTo>
                      <a:pt x="3262" y="75"/>
                      <a:pt x="1012" y="1754"/>
                      <a:pt x="0" y="2706"/>
                    </a:cubicBezTo>
                    <a:cubicBezTo>
                      <a:pt x="191" y="2873"/>
                      <a:pt x="310" y="3111"/>
                      <a:pt x="298" y="3373"/>
                    </a:cubicBezTo>
                    <a:cubicBezTo>
                      <a:pt x="286" y="3611"/>
                      <a:pt x="179" y="3825"/>
                      <a:pt x="36" y="3968"/>
                    </a:cubicBezTo>
                    <a:cubicBezTo>
                      <a:pt x="1045" y="4861"/>
                      <a:pt x="3275" y="6376"/>
                      <a:pt x="6550" y="6376"/>
                    </a:cubicBezTo>
                    <a:cubicBezTo>
                      <a:pt x="6636" y="6376"/>
                      <a:pt x="6723" y="6375"/>
                      <a:pt x="6811" y="6373"/>
                    </a:cubicBezTo>
                    <a:cubicBezTo>
                      <a:pt x="11609" y="6266"/>
                      <a:pt x="16728" y="2956"/>
                      <a:pt x="16728" y="2956"/>
                    </a:cubicBezTo>
                    <a:cubicBezTo>
                      <a:pt x="16728" y="2956"/>
                      <a:pt x="11645" y="1"/>
                      <a:pt x="6916"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81" name="Google Shape;5781;p46"/>
              <p:cNvSpPr/>
              <p:nvPr/>
            </p:nvSpPr>
            <p:spPr>
              <a:xfrm>
                <a:off x="1188525" y="2868925"/>
                <a:ext cx="200650" cy="425975"/>
              </a:xfrm>
              <a:custGeom>
                <a:avLst/>
                <a:gdLst/>
                <a:ahLst/>
                <a:cxnLst/>
                <a:rect l="l" t="t" r="r" b="b"/>
                <a:pathLst>
                  <a:path w="8026" h="17039" extrusionOk="0">
                    <a:moveTo>
                      <a:pt x="6299" y="9062"/>
                    </a:moveTo>
                    <a:cubicBezTo>
                      <a:pt x="6490" y="9073"/>
                      <a:pt x="6632" y="9216"/>
                      <a:pt x="6621" y="9395"/>
                    </a:cubicBezTo>
                    <a:cubicBezTo>
                      <a:pt x="6621" y="9573"/>
                      <a:pt x="6466" y="9704"/>
                      <a:pt x="6287" y="9704"/>
                    </a:cubicBezTo>
                    <a:cubicBezTo>
                      <a:pt x="6109" y="9704"/>
                      <a:pt x="5978" y="9550"/>
                      <a:pt x="5978" y="9371"/>
                    </a:cubicBezTo>
                    <a:cubicBezTo>
                      <a:pt x="5978" y="9192"/>
                      <a:pt x="6120" y="9062"/>
                      <a:pt x="6299" y="9062"/>
                    </a:cubicBezTo>
                    <a:close/>
                    <a:moveTo>
                      <a:pt x="6308" y="12619"/>
                    </a:moveTo>
                    <a:cubicBezTo>
                      <a:pt x="6321" y="12619"/>
                      <a:pt x="6334" y="12620"/>
                      <a:pt x="6347" y="12621"/>
                    </a:cubicBezTo>
                    <a:cubicBezTo>
                      <a:pt x="6561" y="12633"/>
                      <a:pt x="6728" y="12800"/>
                      <a:pt x="6704" y="13002"/>
                    </a:cubicBezTo>
                    <a:cubicBezTo>
                      <a:pt x="6704" y="13203"/>
                      <a:pt x="6547" y="13362"/>
                      <a:pt x="6361" y="13362"/>
                    </a:cubicBezTo>
                    <a:cubicBezTo>
                      <a:pt x="6349" y="13362"/>
                      <a:pt x="6336" y="13361"/>
                      <a:pt x="6323" y="13360"/>
                    </a:cubicBezTo>
                    <a:cubicBezTo>
                      <a:pt x="6109" y="13360"/>
                      <a:pt x="5942" y="13181"/>
                      <a:pt x="5966" y="12979"/>
                    </a:cubicBezTo>
                    <a:cubicBezTo>
                      <a:pt x="5966" y="12778"/>
                      <a:pt x="6122" y="12619"/>
                      <a:pt x="6308" y="12619"/>
                    </a:cubicBezTo>
                    <a:close/>
                    <a:moveTo>
                      <a:pt x="2168" y="1"/>
                    </a:moveTo>
                    <a:cubicBezTo>
                      <a:pt x="2168" y="1"/>
                      <a:pt x="1" y="5692"/>
                      <a:pt x="870" y="10407"/>
                    </a:cubicBezTo>
                    <a:cubicBezTo>
                      <a:pt x="1751" y="15110"/>
                      <a:pt x="5370" y="17039"/>
                      <a:pt x="5370" y="17039"/>
                    </a:cubicBezTo>
                    <a:cubicBezTo>
                      <a:pt x="5370" y="17039"/>
                      <a:pt x="8025" y="13931"/>
                      <a:pt x="7133" y="9228"/>
                    </a:cubicBezTo>
                    <a:cubicBezTo>
                      <a:pt x="6240" y="4525"/>
                      <a:pt x="2168" y="1"/>
                      <a:pt x="2168"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82" name="Google Shape;5782;p46"/>
              <p:cNvSpPr/>
              <p:nvPr/>
            </p:nvSpPr>
            <p:spPr>
              <a:xfrm>
                <a:off x="829850" y="2245325"/>
                <a:ext cx="284575" cy="322100"/>
              </a:xfrm>
              <a:custGeom>
                <a:avLst/>
                <a:gdLst/>
                <a:ahLst/>
                <a:cxnLst/>
                <a:rect l="l" t="t" r="r" b="b"/>
                <a:pathLst>
                  <a:path w="11383" h="12884" extrusionOk="0">
                    <a:moveTo>
                      <a:pt x="127" y="1"/>
                    </a:moveTo>
                    <a:cubicBezTo>
                      <a:pt x="91" y="1"/>
                      <a:pt x="72" y="1"/>
                      <a:pt x="72" y="1"/>
                    </a:cubicBezTo>
                    <a:cubicBezTo>
                      <a:pt x="72" y="1"/>
                      <a:pt x="1" y="466"/>
                      <a:pt x="1" y="1192"/>
                    </a:cubicBezTo>
                    <a:cubicBezTo>
                      <a:pt x="24" y="1263"/>
                      <a:pt x="24" y="1359"/>
                      <a:pt x="24" y="1442"/>
                    </a:cubicBezTo>
                    <a:cubicBezTo>
                      <a:pt x="24" y="1490"/>
                      <a:pt x="13" y="1549"/>
                      <a:pt x="13" y="1597"/>
                    </a:cubicBezTo>
                    <a:cubicBezTo>
                      <a:pt x="84" y="3097"/>
                      <a:pt x="560" y="5442"/>
                      <a:pt x="2465" y="7645"/>
                    </a:cubicBezTo>
                    <a:cubicBezTo>
                      <a:pt x="4858" y="10419"/>
                      <a:pt x="8835" y="12158"/>
                      <a:pt x="10561" y="12812"/>
                    </a:cubicBezTo>
                    <a:cubicBezTo>
                      <a:pt x="10669" y="12693"/>
                      <a:pt x="10812" y="12610"/>
                      <a:pt x="10978" y="12610"/>
                    </a:cubicBezTo>
                    <a:cubicBezTo>
                      <a:pt x="11157" y="12610"/>
                      <a:pt x="11323" y="12729"/>
                      <a:pt x="11383" y="12884"/>
                    </a:cubicBezTo>
                    <a:cubicBezTo>
                      <a:pt x="11157" y="11741"/>
                      <a:pt x="10073" y="6681"/>
                      <a:pt x="7299" y="3478"/>
                    </a:cubicBezTo>
                    <a:cubicBezTo>
                      <a:pt x="4380" y="115"/>
                      <a:pt x="622" y="1"/>
                      <a:pt x="127"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83" name="Google Shape;5783;p46"/>
              <p:cNvSpPr/>
              <p:nvPr/>
            </p:nvSpPr>
            <p:spPr>
              <a:xfrm>
                <a:off x="1115600" y="2572475"/>
                <a:ext cx="325" cy="925"/>
              </a:xfrm>
              <a:custGeom>
                <a:avLst/>
                <a:gdLst/>
                <a:ahLst/>
                <a:cxnLst/>
                <a:rect l="l" t="t" r="r" b="b"/>
                <a:pathLst>
                  <a:path w="13" h="37" extrusionOk="0">
                    <a:moveTo>
                      <a:pt x="13" y="0"/>
                    </a:moveTo>
                    <a:cubicBezTo>
                      <a:pt x="1" y="12"/>
                      <a:pt x="1" y="24"/>
                      <a:pt x="1" y="36"/>
                    </a:cubicBezTo>
                    <a:lnTo>
                      <a:pt x="13" y="36"/>
                    </a:lnTo>
                    <a:lnTo>
                      <a:pt x="13" y="0"/>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84" name="Google Shape;5784;p46"/>
              <p:cNvSpPr/>
              <p:nvPr/>
            </p:nvSpPr>
            <p:spPr>
              <a:xfrm>
                <a:off x="635475" y="2807625"/>
                <a:ext cx="234575" cy="404525"/>
              </a:xfrm>
              <a:custGeom>
                <a:avLst/>
                <a:gdLst/>
                <a:ahLst/>
                <a:cxnLst/>
                <a:rect l="l" t="t" r="r" b="b"/>
                <a:pathLst>
                  <a:path w="9383" h="16181" extrusionOk="0">
                    <a:moveTo>
                      <a:pt x="2061" y="0"/>
                    </a:moveTo>
                    <a:cubicBezTo>
                      <a:pt x="2061" y="0"/>
                      <a:pt x="1" y="3536"/>
                      <a:pt x="1715" y="8001"/>
                    </a:cubicBezTo>
                    <a:cubicBezTo>
                      <a:pt x="3430" y="12478"/>
                      <a:pt x="8264" y="16181"/>
                      <a:pt x="8264" y="16181"/>
                    </a:cubicBezTo>
                    <a:cubicBezTo>
                      <a:pt x="8264" y="16181"/>
                      <a:pt x="9383" y="10192"/>
                      <a:pt x="7668" y="5727"/>
                    </a:cubicBezTo>
                    <a:cubicBezTo>
                      <a:pt x="5954" y="1262"/>
                      <a:pt x="2061" y="0"/>
                      <a:pt x="2061"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85" name="Google Shape;5785;p46"/>
              <p:cNvSpPr/>
              <p:nvPr/>
            </p:nvSpPr>
            <p:spPr>
              <a:xfrm>
                <a:off x="3287000" y="1783075"/>
                <a:ext cx="292625" cy="331625"/>
              </a:xfrm>
              <a:custGeom>
                <a:avLst/>
                <a:gdLst/>
                <a:ahLst/>
                <a:cxnLst/>
                <a:rect l="l" t="t" r="r" b="b"/>
                <a:pathLst>
                  <a:path w="11705" h="13265" extrusionOk="0">
                    <a:moveTo>
                      <a:pt x="1" y="1"/>
                    </a:moveTo>
                    <a:cubicBezTo>
                      <a:pt x="1" y="1"/>
                      <a:pt x="275" y="1906"/>
                      <a:pt x="1084" y="4228"/>
                    </a:cubicBezTo>
                    <a:cubicBezTo>
                      <a:pt x="1501" y="5502"/>
                      <a:pt x="2084" y="6847"/>
                      <a:pt x="2834" y="8121"/>
                    </a:cubicBezTo>
                    <a:cubicBezTo>
                      <a:pt x="3180" y="8681"/>
                      <a:pt x="3549" y="9216"/>
                      <a:pt x="3966" y="9705"/>
                    </a:cubicBezTo>
                    <a:cubicBezTo>
                      <a:pt x="6406" y="12610"/>
                      <a:pt x="9478" y="13157"/>
                      <a:pt x="10657" y="13265"/>
                    </a:cubicBezTo>
                    <a:cubicBezTo>
                      <a:pt x="10740" y="13205"/>
                      <a:pt x="10859" y="13169"/>
                      <a:pt x="10978" y="13169"/>
                    </a:cubicBezTo>
                    <a:cubicBezTo>
                      <a:pt x="11038" y="13169"/>
                      <a:pt x="11097" y="13193"/>
                      <a:pt x="11157" y="13205"/>
                    </a:cubicBezTo>
                    <a:cubicBezTo>
                      <a:pt x="11252" y="12669"/>
                      <a:pt x="11705" y="8978"/>
                      <a:pt x="8847" y="5597"/>
                    </a:cubicBezTo>
                    <a:cubicBezTo>
                      <a:pt x="8514" y="5192"/>
                      <a:pt x="8133" y="4811"/>
                      <a:pt x="7752" y="4454"/>
                    </a:cubicBezTo>
                    <a:cubicBezTo>
                      <a:pt x="6287" y="3109"/>
                      <a:pt x="4537" y="2061"/>
                      <a:pt x="3061" y="1323"/>
                    </a:cubicBezTo>
                    <a:cubicBezTo>
                      <a:pt x="1334" y="453"/>
                      <a:pt x="1" y="1"/>
                      <a:pt x="1"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86" name="Google Shape;5786;p46"/>
              <p:cNvSpPr/>
              <p:nvPr/>
            </p:nvSpPr>
            <p:spPr>
              <a:xfrm>
                <a:off x="2817000" y="2346775"/>
                <a:ext cx="418250" cy="159450"/>
              </a:xfrm>
              <a:custGeom>
                <a:avLst/>
                <a:gdLst/>
                <a:ahLst/>
                <a:cxnLst/>
                <a:rect l="l" t="t" r="r" b="b"/>
                <a:pathLst>
                  <a:path w="16730" h="6378" extrusionOk="0">
                    <a:moveTo>
                      <a:pt x="8698" y="3014"/>
                    </a:moveTo>
                    <a:cubicBezTo>
                      <a:pt x="8712" y="3014"/>
                      <a:pt x="8726" y="3015"/>
                      <a:pt x="8740" y="3016"/>
                    </a:cubicBezTo>
                    <a:cubicBezTo>
                      <a:pt x="9097" y="3028"/>
                      <a:pt x="9371" y="3325"/>
                      <a:pt x="9359" y="3682"/>
                    </a:cubicBezTo>
                    <a:cubicBezTo>
                      <a:pt x="9348" y="4026"/>
                      <a:pt x="9072" y="4303"/>
                      <a:pt x="8734" y="4303"/>
                    </a:cubicBezTo>
                    <a:cubicBezTo>
                      <a:pt x="8720" y="4303"/>
                      <a:pt x="8706" y="4302"/>
                      <a:pt x="8692" y="4302"/>
                    </a:cubicBezTo>
                    <a:cubicBezTo>
                      <a:pt x="8335" y="4290"/>
                      <a:pt x="8049" y="3992"/>
                      <a:pt x="8061" y="3635"/>
                    </a:cubicBezTo>
                    <a:cubicBezTo>
                      <a:pt x="8084" y="3292"/>
                      <a:pt x="8360" y="3014"/>
                      <a:pt x="8698" y="3014"/>
                    </a:cubicBezTo>
                    <a:close/>
                    <a:moveTo>
                      <a:pt x="6926" y="1"/>
                    </a:moveTo>
                    <a:cubicBezTo>
                      <a:pt x="6844" y="1"/>
                      <a:pt x="6762" y="2"/>
                      <a:pt x="6680" y="3"/>
                    </a:cubicBezTo>
                    <a:cubicBezTo>
                      <a:pt x="3263" y="75"/>
                      <a:pt x="1013" y="1765"/>
                      <a:pt x="1" y="2718"/>
                    </a:cubicBezTo>
                    <a:cubicBezTo>
                      <a:pt x="191" y="2873"/>
                      <a:pt x="310" y="3111"/>
                      <a:pt x="298" y="3385"/>
                    </a:cubicBezTo>
                    <a:cubicBezTo>
                      <a:pt x="287" y="3623"/>
                      <a:pt x="179" y="3825"/>
                      <a:pt x="25" y="3980"/>
                    </a:cubicBezTo>
                    <a:cubicBezTo>
                      <a:pt x="1042" y="4859"/>
                      <a:pt x="3261" y="6377"/>
                      <a:pt x="6517" y="6377"/>
                    </a:cubicBezTo>
                    <a:cubicBezTo>
                      <a:pt x="6614" y="6377"/>
                      <a:pt x="6712" y="6376"/>
                      <a:pt x="6811" y="6373"/>
                    </a:cubicBezTo>
                    <a:cubicBezTo>
                      <a:pt x="11609" y="6266"/>
                      <a:pt x="16729" y="2968"/>
                      <a:pt x="16729" y="2968"/>
                    </a:cubicBezTo>
                    <a:cubicBezTo>
                      <a:pt x="16729" y="2968"/>
                      <a:pt x="11634" y="1"/>
                      <a:pt x="6926"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87" name="Google Shape;5787;p46"/>
              <p:cNvSpPr/>
              <p:nvPr/>
            </p:nvSpPr>
            <p:spPr>
              <a:xfrm>
                <a:off x="2061250" y="3325550"/>
                <a:ext cx="312875" cy="311650"/>
              </a:xfrm>
              <a:custGeom>
                <a:avLst/>
                <a:gdLst/>
                <a:ahLst/>
                <a:cxnLst/>
                <a:rect l="l" t="t" r="r" b="b"/>
                <a:pathLst>
                  <a:path w="12515" h="12466" extrusionOk="0">
                    <a:moveTo>
                      <a:pt x="5690" y="7856"/>
                    </a:moveTo>
                    <a:cubicBezTo>
                      <a:pt x="5702" y="7856"/>
                      <a:pt x="5715" y="7857"/>
                      <a:pt x="5728" y="7858"/>
                    </a:cubicBezTo>
                    <a:cubicBezTo>
                      <a:pt x="5966" y="7870"/>
                      <a:pt x="6144" y="8049"/>
                      <a:pt x="6133" y="8287"/>
                    </a:cubicBezTo>
                    <a:cubicBezTo>
                      <a:pt x="6121" y="8506"/>
                      <a:pt x="5952" y="8692"/>
                      <a:pt x="5725" y="8692"/>
                    </a:cubicBezTo>
                    <a:cubicBezTo>
                      <a:pt x="5718" y="8692"/>
                      <a:pt x="5711" y="8692"/>
                      <a:pt x="5704" y="8692"/>
                    </a:cubicBezTo>
                    <a:cubicBezTo>
                      <a:pt x="5478" y="8668"/>
                      <a:pt x="5287" y="8489"/>
                      <a:pt x="5299" y="8251"/>
                    </a:cubicBezTo>
                    <a:cubicBezTo>
                      <a:pt x="5310" y="8048"/>
                      <a:pt x="5471" y="7856"/>
                      <a:pt x="5690" y="7856"/>
                    </a:cubicBezTo>
                    <a:close/>
                    <a:moveTo>
                      <a:pt x="11716" y="0"/>
                    </a:moveTo>
                    <a:cubicBezTo>
                      <a:pt x="10650" y="0"/>
                      <a:pt x="7399" y="250"/>
                      <a:pt x="4656" y="3072"/>
                    </a:cubicBezTo>
                    <a:cubicBezTo>
                      <a:pt x="3632" y="4132"/>
                      <a:pt x="2799" y="5441"/>
                      <a:pt x="2132" y="6739"/>
                    </a:cubicBezTo>
                    <a:cubicBezTo>
                      <a:pt x="632" y="9620"/>
                      <a:pt x="1" y="12466"/>
                      <a:pt x="1" y="12466"/>
                    </a:cubicBezTo>
                    <a:cubicBezTo>
                      <a:pt x="1" y="12466"/>
                      <a:pt x="5906" y="10954"/>
                      <a:pt x="9240" y="7513"/>
                    </a:cubicBezTo>
                    <a:cubicBezTo>
                      <a:pt x="9419" y="7334"/>
                      <a:pt x="9573" y="7156"/>
                      <a:pt x="9716" y="6977"/>
                    </a:cubicBezTo>
                    <a:cubicBezTo>
                      <a:pt x="12514" y="3667"/>
                      <a:pt x="12074" y="12"/>
                      <a:pt x="12074" y="12"/>
                    </a:cubicBezTo>
                    <a:cubicBezTo>
                      <a:pt x="12074" y="12"/>
                      <a:pt x="11946" y="0"/>
                      <a:pt x="11716"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88" name="Google Shape;5788;p46"/>
              <p:cNvSpPr/>
              <p:nvPr/>
            </p:nvSpPr>
            <p:spPr>
              <a:xfrm>
                <a:off x="2831000" y="2923100"/>
                <a:ext cx="200950" cy="426275"/>
              </a:xfrm>
              <a:custGeom>
                <a:avLst/>
                <a:gdLst/>
                <a:ahLst/>
                <a:cxnLst/>
                <a:rect l="l" t="t" r="r" b="b"/>
                <a:pathLst>
                  <a:path w="8038" h="17051" extrusionOk="0">
                    <a:moveTo>
                      <a:pt x="6311" y="9073"/>
                    </a:moveTo>
                    <a:cubicBezTo>
                      <a:pt x="6489" y="9073"/>
                      <a:pt x="6632" y="9216"/>
                      <a:pt x="6632" y="9395"/>
                    </a:cubicBezTo>
                    <a:cubicBezTo>
                      <a:pt x="6632" y="9573"/>
                      <a:pt x="6477" y="9704"/>
                      <a:pt x="6299" y="9704"/>
                    </a:cubicBezTo>
                    <a:cubicBezTo>
                      <a:pt x="6120" y="9704"/>
                      <a:pt x="5989" y="9562"/>
                      <a:pt x="5989" y="9383"/>
                    </a:cubicBezTo>
                    <a:cubicBezTo>
                      <a:pt x="5989" y="9204"/>
                      <a:pt x="6132" y="9073"/>
                      <a:pt x="6311" y="9073"/>
                    </a:cubicBezTo>
                    <a:close/>
                    <a:moveTo>
                      <a:pt x="6358" y="12598"/>
                    </a:moveTo>
                    <a:cubicBezTo>
                      <a:pt x="6573" y="12621"/>
                      <a:pt x="6727" y="12788"/>
                      <a:pt x="6715" y="13002"/>
                    </a:cubicBezTo>
                    <a:cubicBezTo>
                      <a:pt x="6715" y="13192"/>
                      <a:pt x="6559" y="13350"/>
                      <a:pt x="6373" y="13350"/>
                    </a:cubicBezTo>
                    <a:cubicBezTo>
                      <a:pt x="6360" y="13350"/>
                      <a:pt x="6347" y="13349"/>
                      <a:pt x="6334" y="13348"/>
                    </a:cubicBezTo>
                    <a:cubicBezTo>
                      <a:pt x="6120" y="13348"/>
                      <a:pt x="5953" y="13169"/>
                      <a:pt x="5977" y="12967"/>
                    </a:cubicBezTo>
                    <a:cubicBezTo>
                      <a:pt x="5977" y="12752"/>
                      <a:pt x="6156" y="12598"/>
                      <a:pt x="6358" y="12598"/>
                    </a:cubicBezTo>
                    <a:close/>
                    <a:moveTo>
                      <a:pt x="2179" y="1"/>
                    </a:moveTo>
                    <a:cubicBezTo>
                      <a:pt x="2179" y="1"/>
                      <a:pt x="0" y="5692"/>
                      <a:pt x="881" y="10407"/>
                    </a:cubicBezTo>
                    <a:cubicBezTo>
                      <a:pt x="1762" y="15110"/>
                      <a:pt x="5382" y="17051"/>
                      <a:pt x="5382" y="17051"/>
                    </a:cubicBezTo>
                    <a:cubicBezTo>
                      <a:pt x="5382" y="17051"/>
                      <a:pt x="8037" y="13931"/>
                      <a:pt x="7144" y="9228"/>
                    </a:cubicBezTo>
                    <a:cubicBezTo>
                      <a:pt x="6275" y="4525"/>
                      <a:pt x="2179" y="1"/>
                      <a:pt x="2179"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89" name="Google Shape;5789;p46"/>
              <p:cNvSpPr/>
              <p:nvPr/>
            </p:nvSpPr>
            <p:spPr>
              <a:xfrm>
                <a:off x="2472325" y="2299500"/>
                <a:ext cx="284875" cy="322400"/>
              </a:xfrm>
              <a:custGeom>
                <a:avLst/>
                <a:gdLst/>
                <a:ahLst/>
                <a:cxnLst/>
                <a:rect l="l" t="t" r="r" b="b"/>
                <a:pathLst>
                  <a:path w="11395" h="12896" extrusionOk="0">
                    <a:moveTo>
                      <a:pt x="138" y="1"/>
                    </a:moveTo>
                    <a:cubicBezTo>
                      <a:pt x="102" y="1"/>
                      <a:pt x="84" y="1"/>
                      <a:pt x="84" y="1"/>
                    </a:cubicBezTo>
                    <a:cubicBezTo>
                      <a:pt x="84" y="1"/>
                      <a:pt x="0" y="466"/>
                      <a:pt x="0" y="1192"/>
                    </a:cubicBezTo>
                    <a:cubicBezTo>
                      <a:pt x="36" y="1275"/>
                      <a:pt x="36" y="1359"/>
                      <a:pt x="36" y="1454"/>
                    </a:cubicBezTo>
                    <a:cubicBezTo>
                      <a:pt x="36" y="1490"/>
                      <a:pt x="24" y="1549"/>
                      <a:pt x="24" y="1597"/>
                    </a:cubicBezTo>
                    <a:cubicBezTo>
                      <a:pt x="96" y="3097"/>
                      <a:pt x="572" y="5454"/>
                      <a:pt x="2477" y="7657"/>
                    </a:cubicBezTo>
                    <a:cubicBezTo>
                      <a:pt x="4870" y="10419"/>
                      <a:pt x="8847" y="12169"/>
                      <a:pt x="10573" y="12824"/>
                    </a:cubicBezTo>
                    <a:cubicBezTo>
                      <a:pt x="10673" y="12690"/>
                      <a:pt x="10805" y="12609"/>
                      <a:pt x="10958" y="12609"/>
                    </a:cubicBezTo>
                    <a:cubicBezTo>
                      <a:pt x="10969" y="12609"/>
                      <a:pt x="10979" y="12609"/>
                      <a:pt x="10990" y="12610"/>
                    </a:cubicBezTo>
                    <a:cubicBezTo>
                      <a:pt x="11168" y="12610"/>
                      <a:pt x="11323" y="12729"/>
                      <a:pt x="11395" y="12896"/>
                    </a:cubicBezTo>
                    <a:cubicBezTo>
                      <a:pt x="11168" y="11753"/>
                      <a:pt x="10085" y="6693"/>
                      <a:pt x="7311" y="3490"/>
                    </a:cubicBezTo>
                    <a:cubicBezTo>
                      <a:pt x="4380" y="115"/>
                      <a:pt x="631" y="1"/>
                      <a:pt x="138"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90" name="Google Shape;5790;p46"/>
              <p:cNvSpPr/>
              <p:nvPr/>
            </p:nvSpPr>
            <p:spPr>
              <a:xfrm>
                <a:off x="2757775" y="2626650"/>
                <a:ext cx="325" cy="1200"/>
              </a:xfrm>
              <a:custGeom>
                <a:avLst/>
                <a:gdLst/>
                <a:ahLst/>
                <a:cxnLst/>
                <a:rect l="l" t="t" r="r" b="b"/>
                <a:pathLst>
                  <a:path w="13" h="48" extrusionOk="0">
                    <a:moveTo>
                      <a:pt x="12" y="0"/>
                    </a:moveTo>
                    <a:cubicBezTo>
                      <a:pt x="12" y="12"/>
                      <a:pt x="12" y="36"/>
                      <a:pt x="0" y="48"/>
                    </a:cubicBezTo>
                    <a:lnTo>
                      <a:pt x="12" y="48"/>
                    </a:lnTo>
                    <a:lnTo>
                      <a:pt x="12" y="0"/>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91" name="Google Shape;5791;p46"/>
              <p:cNvSpPr/>
              <p:nvPr/>
            </p:nvSpPr>
            <p:spPr>
              <a:xfrm>
                <a:off x="2010950" y="2044725"/>
                <a:ext cx="256600" cy="354525"/>
              </a:xfrm>
              <a:custGeom>
                <a:avLst/>
                <a:gdLst/>
                <a:ahLst/>
                <a:cxnLst/>
                <a:rect l="l" t="t" r="r" b="b"/>
                <a:pathLst>
                  <a:path w="10264" h="14181" extrusionOk="0">
                    <a:moveTo>
                      <a:pt x="7656" y="1656"/>
                    </a:moveTo>
                    <a:cubicBezTo>
                      <a:pt x="7764" y="1656"/>
                      <a:pt x="7847" y="1739"/>
                      <a:pt x="7847" y="1858"/>
                    </a:cubicBezTo>
                    <a:cubicBezTo>
                      <a:pt x="7847" y="1965"/>
                      <a:pt x="7752" y="2048"/>
                      <a:pt x="7633" y="2048"/>
                    </a:cubicBezTo>
                    <a:cubicBezTo>
                      <a:pt x="7537" y="2037"/>
                      <a:pt x="7442" y="1953"/>
                      <a:pt x="7442" y="1846"/>
                    </a:cubicBezTo>
                    <a:cubicBezTo>
                      <a:pt x="7442" y="1739"/>
                      <a:pt x="7537" y="1656"/>
                      <a:pt x="7656" y="1656"/>
                    </a:cubicBezTo>
                    <a:close/>
                    <a:moveTo>
                      <a:pt x="5141" y="5809"/>
                    </a:moveTo>
                    <a:cubicBezTo>
                      <a:pt x="5154" y="5809"/>
                      <a:pt x="5167" y="5809"/>
                      <a:pt x="5180" y="5811"/>
                    </a:cubicBezTo>
                    <a:cubicBezTo>
                      <a:pt x="5394" y="5811"/>
                      <a:pt x="5549" y="5989"/>
                      <a:pt x="5537" y="6192"/>
                    </a:cubicBezTo>
                    <a:cubicBezTo>
                      <a:pt x="5537" y="6398"/>
                      <a:pt x="5371" y="6550"/>
                      <a:pt x="5178" y="6550"/>
                    </a:cubicBezTo>
                    <a:cubicBezTo>
                      <a:pt x="5171" y="6550"/>
                      <a:pt x="5163" y="6549"/>
                      <a:pt x="5156" y="6549"/>
                    </a:cubicBezTo>
                    <a:cubicBezTo>
                      <a:pt x="4942" y="6549"/>
                      <a:pt x="4787" y="6370"/>
                      <a:pt x="4799" y="6168"/>
                    </a:cubicBezTo>
                    <a:cubicBezTo>
                      <a:pt x="4799" y="5967"/>
                      <a:pt x="4955" y="5809"/>
                      <a:pt x="5141" y="5809"/>
                    </a:cubicBezTo>
                    <a:close/>
                    <a:moveTo>
                      <a:pt x="10264" y="1"/>
                    </a:moveTo>
                    <a:lnTo>
                      <a:pt x="10264" y="1"/>
                    </a:lnTo>
                    <a:cubicBezTo>
                      <a:pt x="10264" y="1"/>
                      <a:pt x="4656" y="2430"/>
                      <a:pt x="1906" y="6347"/>
                    </a:cubicBezTo>
                    <a:cubicBezTo>
                      <a:pt x="929" y="7752"/>
                      <a:pt x="441" y="9156"/>
                      <a:pt x="215" y="10395"/>
                    </a:cubicBezTo>
                    <a:cubicBezTo>
                      <a:pt x="263" y="10371"/>
                      <a:pt x="322" y="10371"/>
                      <a:pt x="358" y="10371"/>
                    </a:cubicBezTo>
                    <a:cubicBezTo>
                      <a:pt x="786" y="10395"/>
                      <a:pt x="1132" y="10752"/>
                      <a:pt x="1120" y="11192"/>
                    </a:cubicBezTo>
                    <a:cubicBezTo>
                      <a:pt x="1108" y="11614"/>
                      <a:pt x="763" y="11955"/>
                      <a:pt x="321" y="11955"/>
                    </a:cubicBezTo>
                    <a:cubicBezTo>
                      <a:pt x="313" y="11955"/>
                      <a:pt x="306" y="11955"/>
                      <a:pt x="298" y="11954"/>
                    </a:cubicBezTo>
                    <a:cubicBezTo>
                      <a:pt x="215" y="11954"/>
                      <a:pt x="120" y="11919"/>
                      <a:pt x="48" y="11895"/>
                    </a:cubicBezTo>
                    <a:lnTo>
                      <a:pt x="48" y="11895"/>
                    </a:lnTo>
                    <a:cubicBezTo>
                      <a:pt x="1" y="13264"/>
                      <a:pt x="274" y="14181"/>
                      <a:pt x="274" y="14181"/>
                    </a:cubicBezTo>
                    <a:cubicBezTo>
                      <a:pt x="274" y="14181"/>
                      <a:pt x="4370" y="13919"/>
                      <a:pt x="7121" y="10002"/>
                    </a:cubicBezTo>
                    <a:cubicBezTo>
                      <a:pt x="9871" y="6085"/>
                      <a:pt x="10264" y="1"/>
                      <a:pt x="10264"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92" name="Google Shape;5792;p46"/>
              <p:cNvSpPr/>
              <p:nvPr/>
            </p:nvSpPr>
            <p:spPr>
              <a:xfrm>
                <a:off x="2278250" y="2861800"/>
                <a:ext cx="234275" cy="404825"/>
              </a:xfrm>
              <a:custGeom>
                <a:avLst/>
                <a:gdLst/>
                <a:ahLst/>
                <a:cxnLst/>
                <a:rect l="l" t="t" r="r" b="b"/>
                <a:pathLst>
                  <a:path w="9371" h="16193" extrusionOk="0">
                    <a:moveTo>
                      <a:pt x="2048" y="0"/>
                    </a:moveTo>
                    <a:cubicBezTo>
                      <a:pt x="2048" y="0"/>
                      <a:pt x="0" y="3548"/>
                      <a:pt x="1703" y="8013"/>
                    </a:cubicBezTo>
                    <a:cubicBezTo>
                      <a:pt x="3418" y="12490"/>
                      <a:pt x="8251" y="16193"/>
                      <a:pt x="8251" y="16193"/>
                    </a:cubicBezTo>
                    <a:cubicBezTo>
                      <a:pt x="8251" y="16193"/>
                      <a:pt x="9371" y="10192"/>
                      <a:pt x="7656" y="5727"/>
                    </a:cubicBezTo>
                    <a:cubicBezTo>
                      <a:pt x="5954" y="1250"/>
                      <a:pt x="2048" y="0"/>
                      <a:pt x="2048"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93" name="Google Shape;5793;p46"/>
              <p:cNvSpPr/>
              <p:nvPr/>
            </p:nvSpPr>
            <p:spPr>
              <a:xfrm>
                <a:off x="3184325" y="2872950"/>
                <a:ext cx="377450" cy="225600"/>
              </a:xfrm>
              <a:custGeom>
                <a:avLst/>
                <a:gdLst/>
                <a:ahLst/>
                <a:cxnLst/>
                <a:rect l="l" t="t" r="r" b="b"/>
                <a:pathLst>
                  <a:path w="15098" h="9024" extrusionOk="0">
                    <a:moveTo>
                      <a:pt x="5574" y="2768"/>
                    </a:moveTo>
                    <a:cubicBezTo>
                      <a:pt x="5582" y="2768"/>
                      <a:pt x="5589" y="2769"/>
                      <a:pt x="5596" y="2769"/>
                    </a:cubicBezTo>
                    <a:cubicBezTo>
                      <a:pt x="5620" y="2769"/>
                      <a:pt x="5656" y="2769"/>
                      <a:pt x="5679" y="2781"/>
                    </a:cubicBezTo>
                    <a:cubicBezTo>
                      <a:pt x="5989" y="2840"/>
                      <a:pt x="6215" y="3114"/>
                      <a:pt x="6215" y="3436"/>
                    </a:cubicBezTo>
                    <a:cubicBezTo>
                      <a:pt x="6203" y="3769"/>
                      <a:pt x="5965" y="4019"/>
                      <a:pt x="5656" y="4067"/>
                    </a:cubicBezTo>
                    <a:cubicBezTo>
                      <a:pt x="5640" y="4059"/>
                      <a:pt x="5625" y="4056"/>
                      <a:pt x="5612" y="4056"/>
                    </a:cubicBezTo>
                    <a:cubicBezTo>
                      <a:pt x="5585" y="4056"/>
                      <a:pt x="5564" y="4067"/>
                      <a:pt x="5548" y="4067"/>
                    </a:cubicBezTo>
                    <a:cubicBezTo>
                      <a:pt x="5191" y="4043"/>
                      <a:pt x="4905" y="3745"/>
                      <a:pt x="4917" y="3400"/>
                    </a:cubicBezTo>
                    <a:cubicBezTo>
                      <a:pt x="4941" y="3050"/>
                      <a:pt x="5227" y="2768"/>
                      <a:pt x="5574" y="2768"/>
                    </a:cubicBezTo>
                    <a:close/>
                    <a:moveTo>
                      <a:pt x="12119" y="0"/>
                    </a:moveTo>
                    <a:cubicBezTo>
                      <a:pt x="10718" y="0"/>
                      <a:pt x="8954" y="291"/>
                      <a:pt x="7120" y="1328"/>
                    </a:cubicBezTo>
                    <a:cubicBezTo>
                      <a:pt x="6632" y="1614"/>
                      <a:pt x="6156" y="1923"/>
                      <a:pt x="5691" y="2281"/>
                    </a:cubicBezTo>
                    <a:cubicBezTo>
                      <a:pt x="2298" y="4888"/>
                      <a:pt x="0" y="9020"/>
                      <a:pt x="0" y="9020"/>
                    </a:cubicBezTo>
                    <a:cubicBezTo>
                      <a:pt x="0" y="9020"/>
                      <a:pt x="131" y="9024"/>
                      <a:pt x="366" y="9024"/>
                    </a:cubicBezTo>
                    <a:cubicBezTo>
                      <a:pt x="1175" y="9024"/>
                      <a:pt x="3221" y="8974"/>
                      <a:pt x="5489" y="8531"/>
                    </a:cubicBezTo>
                    <a:cubicBezTo>
                      <a:pt x="7084" y="8210"/>
                      <a:pt x="8787" y="7710"/>
                      <a:pt x="10263" y="6876"/>
                    </a:cubicBezTo>
                    <a:cubicBezTo>
                      <a:pt x="14430" y="4507"/>
                      <a:pt x="15097" y="471"/>
                      <a:pt x="15097" y="471"/>
                    </a:cubicBezTo>
                    <a:cubicBezTo>
                      <a:pt x="15097" y="471"/>
                      <a:pt x="13902" y="0"/>
                      <a:pt x="12119"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94" name="Google Shape;5794;p46"/>
              <p:cNvSpPr/>
              <p:nvPr/>
            </p:nvSpPr>
            <p:spPr>
              <a:xfrm>
                <a:off x="4459475" y="2401225"/>
                <a:ext cx="418225" cy="159450"/>
              </a:xfrm>
              <a:custGeom>
                <a:avLst/>
                <a:gdLst/>
                <a:ahLst/>
                <a:cxnLst/>
                <a:rect l="l" t="t" r="r" b="b"/>
                <a:pathLst>
                  <a:path w="16729" h="6378" extrusionOk="0">
                    <a:moveTo>
                      <a:pt x="8718" y="3004"/>
                    </a:moveTo>
                    <a:cubicBezTo>
                      <a:pt x="8725" y="3004"/>
                      <a:pt x="8732" y="3004"/>
                      <a:pt x="8740" y="3005"/>
                    </a:cubicBezTo>
                    <a:cubicBezTo>
                      <a:pt x="9097" y="3016"/>
                      <a:pt x="9383" y="3314"/>
                      <a:pt x="9371" y="3671"/>
                    </a:cubicBezTo>
                    <a:cubicBezTo>
                      <a:pt x="9359" y="4021"/>
                      <a:pt x="9073" y="4303"/>
                      <a:pt x="8725" y="4303"/>
                    </a:cubicBezTo>
                    <a:cubicBezTo>
                      <a:pt x="8718" y="4303"/>
                      <a:pt x="8711" y="4303"/>
                      <a:pt x="8704" y="4302"/>
                    </a:cubicBezTo>
                    <a:cubicBezTo>
                      <a:pt x="8335" y="4290"/>
                      <a:pt x="8061" y="3993"/>
                      <a:pt x="8073" y="3636"/>
                    </a:cubicBezTo>
                    <a:cubicBezTo>
                      <a:pt x="8085" y="3286"/>
                      <a:pt x="8371" y="3004"/>
                      <a:pt x="8718" y="3004"/>
                    </a:cubicBezTo>
                    <a:close/>
                    <a:moveTo>
                      <a:pt x="6965" y="1"/>
                    </a:moveTo>
                    <a:cubicBezTo>
                      <a:pt x="6873" y="1"/>
                      <a:pt x="6783" y="2"/>
                      <a:pt x="6692" y="4"/>
                    </a:cubicBezTo>
                    <a:cubicBezTo>
                      <a:pt x="3263" y="76"/>
                      <a:pt x="1024" y="1754"/>
                      <a:pt x="0" y="2707"/>
                    </a:cubicBezTo>
                    <a:cubicBezTo>
                      <a:pt x="203" y="2874"/>
                      <a:pt x="322" y="3112"/>
                      <a:pt x="298" y="3374"/>
                    </a:cubicBezTo>
                    <a:cubicBezTo>
                      <a:pt x="286" y="3612"/>
                      <a:pt x="191" y="3826"/>
                      <a:pt x="36" y="3969"/>
                    </a:cubicBezTo>
                    <a:cubicBezTo>
                      <a:pt x="1057" y="4862"/>
                      <a:pt x="3276" y="6377"/>
                      <a:pt x="6561" y="6377"/>
                    </a:cubicBezTo>
                    <a:cubicBezTo>
                      <a:pt x="6648" y="6377"/>
                      <a:pt x="6735" y="6376"/>
                      <a:pt x="6823" y="6374"/>
                    </a:cubicBezTo>
                    <a:cubicBezTo>
                      <a:pt x="11609" y="6267"/>
                      <a:pt x="16729" y="2957"/>
                      <a:pt x="16729" y="2957"/>
                    </a:cubicBezTo>
                    <a:cubicBezTo>
                      <a:pt x="16729" y="2957"/>
                      <a:pt x="11664" y="1"/>
                      <a:pt x="6965"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95" name="Google Shape;5795;p46"/>
              <p:cNvSpPr/>
              <p:nvPr/>
            </p:nvSpPr>
            <p:spPr>
              <a:xfrm>
                <a:off x="4826775" y="2926950"/>
                <a:ext cx="377750" cy="225525"/>
              </a:xfrm>
              <a:custGeom>
                <a:avLst/>
                <a:gdLst/>
                <a:ahLst/>
                <a:cxnLst/>
                <a:rect l="l" t="t" r="r" b="b"/>
                <a:pathLst>
                  <a:path w="15110" h="9021" extrusionOk="0">
                    <a:moveTo>
                      <a:pt x="5575" y="2763"/>
                    </a:moveTo>
                    <a:cubicBezTo>
                      <a:pt x="5582" y="2763"/>
                      <a:pt x="5589" y="2764"/>
                      <a:pt x="5597" y="2764"/>
                    </a:cubicBezTo>
                    <a:cubicBezTo>
                      <a:pt x="5632" y="2764"/>
                      <a:pt x="5656" y="2764"/>
                      <a:pt x="5692" y="2776"/>
                    </a:cubicBezTo>
                    <a:cubicBezTo>
                      <a:pt x="6002" y="2835"/>
                      <a:pt x="6228" y="3109"/>
                      <a:pt x="6228" y="3431"/>
                    </a:cubicBezTo>
                    <a:cubicBezTo>
                      <a:pt x="6228" y="3764"/>
                      <a:pt x="5966" y="4014"/>
                      <a:pt x="5656" y="4062"/>
                    </a:cubicBezTo>
                    <a:cubicBezTo>
                      <a:pt x="5640" y="4062"/>
                      <a:pt x="5619" y="4067"/>
                      <a:pt x="5600" y="4067"/>
                    </a:cubicBezTo>
                    <a:cubicBezTo>
                      <a:pt x="5590" y="4067"/>
                      <a:pt x="5581" y="4066"/>
                      <a:pt x="5573" y="4062"/>
                    </a:cubicBezTo>
                    <a:cubicBezTo>
                      <a:pt x="5204" y="4050"/>
                      <a:pt x="4918" y="3752"/>
                      <a:pt x="4930" y="3395"/>
                    </a:cubicBezTo>
                    <a:cubicBezTo>
                      <a:pt x="4942" y="3045"/>
                      <a:pt x="5228" y="2763"/>
                      <a:pt x="5575" y="2763"/>
                    </a:cubicBezTo>
                    <a:close/>
                    <a:moveTo>
                      <a:pt x="12113" y="0"/>
                    </a:moveTo>
                    <a:cubicBezTo>
                      <a:pt x="10715" y="0"/>
                      <a:pt x="8958" y="291"/>
                      <a:pt x="7133" y="1323"/>
                    </a:cubicBezTo>
                    <a:cubicBezTo>
                      <a:pt x="6644" y="1609"/>
                      <a:pt x="6168" y="1919"/>
                      <a:pt x="5704" y="2276"/>
                    </a:cubicBezTo>
                    <a:cubicBezTo>
                      <a:pt x="2311" y="4883"/>
                      <a:pt x="1" y="9015"/>
                      <a:pt x="1" y="9015"/>
                    </a:cubicBezTo>
                    <a:cubicBezTo>
                      <a:pt x="1" y="9015"/>
                      <a:pt x="156" y="9020"/>
                      <a:pt x="434" y="9020"/>
                    </a:cubicBezTo>
                    <a:cubicBezTo>
                      <a:pt x="1284" y="9020"/>
                      <a:pt x="3285" y="8966"/>
                      <a:pt x="5501" y="8526"/>
                    </a:cubicBezTo>
                    <a:cubicBezTo>
                      <a:pt x="7085" y="8217"/>
                      <a:pt x="8799" y="7705"/>
                      <a:pt x="10276" y="6871"/>
                    </a:cubicBezTo>
                    <a:cubicBezTo>
                      <a:pt x="14443" y="4514"/>
                      <a:pt x="15110" y="478"/>
                      <a:pt x="15110" y="478"/>
                    </a:cubicBezTo>
                    <a:cubicBezTo>
                      <a:pt x="15110" y="478"/>
                      <a:pt x="13907" y="0"/>
                      <a:pt x="12113"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96" name="Google Shape;5796;p46"/>
              <p:cNvSpPr/>
              <p:nvPr/>
            </p:nvSpPr>
            <p:spPr>
              <a:xfrm>
                <a:off x="4473750" y="2977275"/>
                <a:ext cx="200950" cy="425975"/>
              </a:xfrm>
              <a:custGeom>
                <a:avLst/>
                <a:gdLst/>
                <a:ahLst/>
                <a:cxnLst/>
                <a:rect l="l" t="t" r="r" b="b"/>
                <a:pathLst>
                  <a:path w="8038" h="17039" extrusionOk="0">
                    <a:moveTo>
                      <a:pt x="6311" y="9061"/>
                    </a:moveTo>
                    <a:cubicBezTo>
                      <a:pt x="6490" y="9073"/>
                      <a:pt x="6621" y="9228"/>
                      <a:pt x="6621" y="9383"/>
                    </a:cubicBezTo>
                    <a:cubicBezTo>
                      <a:pt x="6621" y="9561"/>
                      <a:pt x="6478" y="9704"/>
                      <a:pt x="6299" y="9704"/>
                    </a:cubicBezTo>
                    <a:cubicBezTo>
                      <a:pt x="6121" y="9704"/>
                      <a:pt x="5990" y="9550"/>
                      <a:pt x="5990" y="9371"/>
                    </a:cubicBezTo>
                    <a:cubicBezTo>
                      <a:pt x="5990" y="9192"/>
                      <a:pt x="6133" y="9061"/>
                      <a:pt x="6311" y="9061"/>
                    </a:cubicBezTo>
                    <a:close/>
                    <a:moveTo>
                      <a:pt x="6318" y="12619"/>
                    </a:moveTo>
                    <a:cubicBezTo>
                      <a:pt x="6332" y="12619"/>
                      <a:pt x="6345" y="12620"/>
                      <a:pt x="6359" y="12621"/>
                    </a:cubicBezTo>
                    <a:cubicBezTo>
                      <a:pt x="6561" y="12621"/>
                      <a:pt x="6728" y="12800"/>
                      <a:pt x="6716" y="13002"/>
                    </a:cubicBezTo>
                    <a:cubicBezTo>
                      <a:pt x="6716" y="13209"/>
                      <a:pt x="6550" y="13360"/>
                      <a:pt x="6346" y="13360"/>
                    </a:cubicBezTo>
                    <a:cubicBezTo>
                      <a:pt x="6339" y="13360"/>
                      <a:pt x="6331" y="13360"/>
                      <a:pt x="6323" y="13360"/>
                    </a:cubicBezTo>
                    <a:cubicBezTo>
                      <a:pt x="6121" y="13360"/>
                      <a:pt x="5954" y="13181"/>
                      <a:pt x="5966" y="12979"/>
                    </a:cubicBezTo>
                    <a:cubicBezTo>
                      <a:pt x="5966" y="12778"/>
                      <a:pt x="6122" y="12619"/>
                      <a:pt x="6318" y="12619"/>
                    </a:cubicBezTo>
                    <a:close/>
                    <a:moveTo>
                      <a:pt x="2180" y="1"/>
                    </a:moveTo>
                    <a:cubicBezTo>
                      <a:pt x="2180" y="1"/>
                      <a:pt x="1" y="5692"/>
                      <a:pt x="882" y="10395"/>
                    </a:cubicBezTo>
                    <a:cubicBezTo>
                      <a:pt x="1763" y="15098"/>
                      <a:pt x="5371" y="17039"/>
                      <a:pt x="5371" y="17039"/>
                    </a:cubicBezTo>
                    <a:cubicBezTo>
                      <a:pt x="5371" y="17039"/>
                      <a:pt x="8038" y="13931"/>
                      <a:pt x="7145" y="9228"/>
                    </a:cubicBezTo>
                    <a:cubicBezTo>
                      <a:pt x="6264" y="4525"/>
                      <a:pt x="2180" y="1"/>
                      <a:pt x="2180"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97" name="Google Shape;5797;p46"/>
              <p:cNvSpPr/>
              <p:nvPr/>
            </p:nvSpPr>
            <p:spPr>
              <a:xfrm>
                <a:off x="4115075" y="2353675"/>
                <a:ext cx="284600" cy="322100"/>
              </a:xfrm>
              <a:custGeom>
                <a:avLst/>
                <a:gdLst/>
                <a:ahLst/>
                <a:cxnLst/>
                <a:rect l="l" t="t" r="r" b="b"/>
                <a:pathLst>
                  <a:path w="11384" h="12884" extrusionOk="0">
                    <a:moveTo>
                      <a:pt x="136" y="0"/>
                    </a:moveTo>
                    <a:cubicBezTo>
                      <a:pt x="94" y="0"/>
                      <a:pt x="72" y="1"/>
                      <a:pt x="72" y="1"/>
                    </a:cubicBezTo>
                    <a:cubicBezTo>
                      <a:pt x="72" y="1"/>
                      <a:pt x="1" y="454"/>
                      <a:pt x="1" y="1192"/>
                    </a:cubicBezTo>
                    <a:cubicBezTo>
                      <a:pt x="37" y="1263"/>
                      <a:pt x="37" y="1347"/>
                      <a:pt x="37" y="1442"/>
                    </a:cubicBezTo>
                    <a:cubicBezTo>
                      <a:pt x="37" y="1489"/>
                      <a:pt x="13" y="1549"/>
                      <a:pt x="13" y="1585"/>
                    </a:cubicBezTo>
                    <a:cubicBezTo>
                      <a:pt x="96" y="3097"/>
                      <a:pt x="572" y="5442"/>
                      <a:pt x="2477" y="7645"/>
                    </a:cubicBezTo>
                    <a:cubicBezTo>
                      <a:pt x="4871" y="10419"/>
                      <a:pt x="8847" y="12157"/>
                      <a:pt x="10574" y="12812"/>
                    </a:cubicBezTo>
                    <a:cubicBezTo>
                      <a:pt x="10657" y="12681"/>
                      <a:pt x="10788" y="12586"/>
                      <a:pt x="10967" y="12586"/>
                    </a:cubicBezTo>
                    <a:cubicBezTo>
                      <a:pt x="11181" y="12622"/>
                      <a:pt x="11324" y="12741"/>
                      <a:pt x="11383" y="12884"/>
                    </a:cubicBezTo>
                    <a:cubicBezTo>
                      <a:pt x="11169" y="11741"/>
                      <a:pt x="10074" y="6681"/>
                      <a:pt x="7311" y="3478"/>
                    </a:cubicBezTo>
                    <a:cubicBezTo>
                      <a:pt x="4398" y="123"/>
                      <a:pt x="667" y="0"/>
                      <a:pt x="136"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98" name="Google Shape;5798;p46"/>
              <p:cNvSpPr/>
              <p:nvPr/>
            </p:nvSpPr>
            <p:spPr>
              <a:xfrm>
                <a:off x="4400550" y="2681125"/>
                <a:ext cx="300" cy="900"/>
              </a:xfrm>
              <a:custGeom>
                <a:avLst/>
                <a:gdLst/>
                <a:ahLst/>
                <a:cxnLst/>
                <a:rect l="l" t="t" r="r" b="b"/>
                <a:pathLst>
                  <a:path w="12" h="36" extrusionOk="0">
                    <a:moveTo>
                      <a:pt x="12" y="0"/>
                    </a:moveTo>
                    <a:cubicBezTo>
                      <a:pt x="12" y="12"/>
                      <a:pt x="12" y="24"/>
                      <a:pt x="0" y="36"/>
                    </a:cubicBezTo>
                    <a:lnTo>
                      <a:pt x="12" y="36"/>
                    </a:lnTo>
                    <a:lnTo>
                      <a:pt x="12" y="0"/>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99" name="Google Shape;5799;p46"/>
              <p:cNvSpPr/>
              <p:nvPr/>
            </p:nvSpPr>
            <p:spPr>
              <a:xfrm>
                <a:off x="3653725" y="2098600"/>
                <a:ext cx="256000" cy="355125"/>
              </a:xfrm>
              <a:custGeom>
                <a:avLst/>
                <a:gdLst/>
                <a:ahLst/>
                <a:cxnLst/>
                <a:rect l="l" t="t" r="r" b="b"/>
                <a:pathLst>
                  <a:path w="10240" h="14205" extrusionOk="0">
                    <a:moveTo>
                      <a:pt x="7656" y="1667"/>
                    </a:moveTo>
                    <a:cubicBezTo>
                      <a:pt x="7751" y="1667"/>
                      <a:pt x="7846" y="1763"/>
                      <a:pt x="7846" y="1882"/>
                    </a:cubicBezTo>
                    <a:cubicBezTo>
                      <a:pt x="7846" y="1977"/>
                      <a:pt x="7751" y="2072"/>
                      <a:pt x="7632" y="2072"/>
                    </a:cubicBezTo>
                    <a:cubicBezTo>
                      <a:pt x="7513" y="2060"/>
                      <a:pt x="7442" y="1965"/>
                      <a:pt x="7442" y="1870"/>
                    </a:cubicBezTo>
                    <a:cubicBezTo>
                      <a:pt x="7442" y="1763"/>
                      <a:pt x="7537" y="1667"/>
                      <a:pt x="7656" y="1667"/>
                    </a:cubicBezTo>
                    <a:close/>
                    <a:moveTo>
                      <a:pt x="5159" y="5822"/>
                    </a:moveTo>
                    <a:cubicBezTo>
                      <a:pt x="5166" y="5822"/>
                      <a:pt x="5173" y="5822"/>
                      <a:pt x="5179" y="5823"/>
                    </a:cubicBezTo>
                    <a:cubicBezTo>
                      <a:pt x="5370" y="5823"/>
                      <a:pt x="5537" y="6001"/>
                      <a:pt x="5537" y="6216"/>
                    </a:cubicBezTo>
                    <a:cubicBezTo>
                      <a:pt x="5537" y="6411"/>
                      <a:pt x="5370" y="6573"/>
                      <a:pt x="5176" y="6573"/>
                    </a:cubicBezTo>
                    <a:cubicBezTo>
                      <a:pt x="5169" y="6573"/>
                      <a:pt x="5162" y="6573"/>
                      <a:pt x="5156" y="6573"/>
                    </a:cubicBezTo>
                    <a:cubicBezTo>
                      <a:pt x="4941" y="6573"/>
                      <a:pt x="4775" y="6394"/>
                      <a:pt x="4798" y="6180"/>
                    </a:cubicBezTo>
                    <a:cubicBezTo>
                      <a:pt x="4798" y="5984"/>
                      <a:pt x="4965" y="5822"/>
                      <a:pt x="5159" y="5822"/>
                    </a:cubicBezTo>
                    <a:close/>
                    <a:moveTo>
                      <a:pt x="10240" y="1"/>
                    </a:moveTo>
                    <a:cubicBezTo>
                      <a:pt x="10239" y="1"/>
                      <a:pt x="4644" y="2430"/>
                      <a:pt x="1893" y="6347"/>
                    </a:cubicBezTo>
                    <a:cubicBezTo>
                      <a:pt x="905" y="7763"/>
                      <a:pt x="417" y="9156"/>
                      <a:pt x="191" y="10395"/>
                    </a:cubicBezTo>
                    <a:cubicBezTo>
                      <a:pt x="238" y="10383"/>
                      <a:pt x="298" y="10383"/>
                      <a:pt x="346" y="10383"/>
                    </a:cubicBezTo>
                    <a:cubicBezTo>
                      <a:pt x="774" y="10395"/>
                      <a:pt x="1119" y="10752"/>
                      <a:pt x="1108" y="11192"/>
                    </a:cubicBezTo>
                    <a:cubicBezTo>
                      <a:pt x="1084" y="11625"/>
                      <a:pt x="739" y="11955"/>
                      <a:pt x="309" y="11955"/>
                    </a:cubicBezTo>
                    <a:cubicBezTo>
                      <a:pt x="301" y="11955"/>
                      <a:pt x="294" y="11955"/>
                      <a:pt x="286" y="11954"/>
                    </a:cubicBezTo>
                    <a:cubicBezTo>
                      <a:pt x="191" y="11954"/>
                      <a:pt x="107" y="11931"/>
                      <a:pt x="36" y="11895"/>
                    </a:cubicBezTo>
                    <a:lnTo>
                      <a:pt x="36" y="11895"/>
                    </a:lnTo>
                    <a:cubicBezTo>
                      <a:pt x="0" y="13276"/>
                      <a:pt x="250" y="14205"/>
                      <a:pt x="250" y="14205"/>
                    </a:cubicBezTo>
                    <a:cubicBezTo>
                      <a:pt x="250" y="14205"/>
                      <a:pt x="4346" y="13931"/>
                      <a:pt x="7096" y="10026"/>
                    </a:cubicBezTo>
                    <a:cubicBezTo>
                      <a:pt x="9859" y="6097"/>
                      <a:pt x="10240" y="1"/>
                      <a:pt x="10240"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00" name="Google Shape;5800;p46"/>
              <p:cNvSpPr/>
              <p:nvPr/>
            </p:nvSpPr>
            <p:spPr>
              <a:xfrm>
                <a:off x="3921025" y="2916250"/>
                <a:ext cx="234275" cy="404850"/>
              </a:xfrm>
              <a:custGeom>
                <a:avLst/>
                <a:gdLst/>
                <a:ahLst/>
                <a:cxnLst/>
                <a:rect l="l" t="t" r="r" b="b"/>
                <a:pathLst>
                  <a:path w="9371" h="16194" extrusionOk="0">
                    <a:moveTo>
                      <a:pt x="2048" y="1"/>
                    </a:moveTo>
                    <a:cubicBezTo>
                      <a:pt x="2048" y="1"/>
                      <a:pt x="0" y="3537"/>
                      <a:pt x="1703" y="8002"/>
                    </a:cubicBezTo>
                    <a:cubicBezTo>
                      <a:pt x="3417" y="12479"/>
                      <a:pt x="8251" y="16193"/>
                      <a:pt x="8251" y="16193"/>
                    </a:cubicBezTo>
                    <a:cubicBezTo>
                      <a:pt x="8251" y="16193"/>
                      <a:pt x="9370" y="10193"/>
                      <a:pt x="7656" y="5728"/>
                    </a:cubicBezTo>
                    <a:cubicBezTo>
                      <a:pt x="5953" y="1251"/>
                      <a:pt x="2048" y="1"/>
                      <a:pt x="2048"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01" name="Google Shape;5801;p46"/>
              <p:cNvSpPr/>
              <p:nvPr/>
            </p:nvSpPr>
            <p:spPr>
              <a:xfrm>
                <a:off x="3757900" y="1736950"/>
                <a:ext cx="312850" cy="311975"/>
              </a:xfrm>
              <a:custGeom>
                <a:avLst/>
                <a:gdLst/>
                <a:ahLst/>
                <a:cxnLst/>
                <a:rect l="l" t="t" r="r" b="b"/>
                <a:pathLst>
                  <a:path w="12514" h="12479" extrusionOk="0">
                    <a:moveTo>
                      <a:pt x="5718" y="7858"/>
                    </a:moveTo>
                    <a:cubicBezTo>
                      <a:pt x="5725" y="7858"/>
                      <a:pt x="5732" y="7858"/>
                      <a:pt x="5739" y="7859"/>
                    </a:cubicBezTo>
                    <a:cubicBezTo>
                      <a:pt x="5965" y="7859"/>
                      <a:pt x="6144" y="8049"/>
                      <a:pt x="6144" y="8299"/>
                    </a:cubicBezTo>
                    <a:cubicBezTo>
                      <a:pt x="6133" y="8502"/>
                      <a:pt x="5972" y="8694"/>
                      <a:pt x="5753" y="8694"/>
                    </a:cubicBezTo>
                    <a:cubicBezTo>
                      <a:pt x="5741" y="8694"/>
                      <a:pt x="5728" y="8693"/>
                      <a:pt x="5715" y="8692"/>
                    </a:cubicBezTo>
                    <a:cubicBezTo>
                      <a:pt x="5489" y="8680"/>
                      <a:pt x="5299" y="8502"/>
                      <a:pt x="5311" y="8263"/>
                    </a:cubicBezTo>
                    <a:cubicBezTo>
                      <a:pt x="5334" y="8044"/>
                      <a:pt x="5491" y="7858"/>
                      <a:pt x="5718" y="7858"/>
                    </a:cubicBezTo>
                    <a:close/>
                    <a:moveTo>
                      <a:pt x="11718" y="1"/>
                    </a:moveTo>
                    <a:cubicBezTo>
                      <a:pt x="10654" y="1"/>
                      <a:pt x="7401" y="251"/>
                      <a:pt x="4656" y="3084"/>
                    </a:cubicBezTo>
                    <a:cubicBezTo>
                      <a:pt x="3632" y="4144"/>
                      <a:pt x="2798" y="5454"/>
                      <a:pt x="2132" y="6751"/>
                    </a:cubicBezTo>
                    <a:cubicBezTo>
                      <a:pt x="643" y="9633"/>
                      <a:pt x="0" y="12478"/>
                      <a:pt x="0" y="12478"/>
                    </a:cubicBezTo>
                    <a:cubicBezTo>
                      <a:pt x="0" y="12478"/>
                      <a:pt x="5906" y="10954"/>
                      <a:pt x="9240" y="7525"/>
                    </a:cubicBezTo>
                    <a:cubicBezTo>
                      <a:pt x="9418" y="7347"/>
                      <a:pt x="9573" y="7168"/>
                      <a:pt x="9716" y="6989"/>
                    </a:cubicBezTo>
                    <a:cubicBezTo>
                      <a:pt x="12514" y="3680"/>
                      <a:pt x="12073" y="12"/>
                      <a:pt x="12073" y="12"/>
                    </a:cubicBezTo>
                    <a:cubicBezTo>
                      <a:pt x="12073" y="12"/>
                      <a:pt x="11946" y="1"/>
                      <a:pt x="11718"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02" name="Google Shape;5802;p46"/>
              <p:cNvSpPr/>
              <p:nvPr/>
            </p:nvSpPr>
            <p:spPr>
              <a:xfrm>
                <a:off x="4929475" y="1837550"/>
                <a:ext cx="292625" cy="331025"/>
              </a:xfrm>
              <a:custGeom>
                <a:avLst/>
                <a:gdLst/>
                <a:ahLst/>
                <a:cxnLst/>
                <a:rect l="l" t="t" r="r" b="b"/>
                <a:pathLst>
                  <a:path w="11705" h="13241" extrusionOk="0">
                    <a:moveTo>
                      <a:pt x="0" y="1"/>
                    </a:moveTo>
                    <a:cubicBezTo>
                      <a:pt x="0" y="1"/>
                      <a:pt x="286" y="1906"/>
                      <a:pt x="1096" y="4228"/>
                    </a:cubicBezTo>
                    <a:cubicBezTo>
                      <a:pt x="1524" y="5478"/>
                      <a:pt x="2108" y="6847"/>
                      <a:pt x="2858" y="8097"/>
                    </a:cubicBezTo>
                    <a:cubicBezTo>
                      <a:pt x="3203" y="8657"/>
                      <a:pt x="3572" y="9192"/>
                      <a:pt x="3989" y="9692"/>
                    </a:cubicBezTo>
                    <a:cubicBezTo>
                      <a:pt x="6430" y="12586"/>
                      <a:pt x="9502" y="13145"/>
                      <a:pt x="10680" y="13241"/>
                    </a:cubicBezTo>
                    <a:cubicBezTo>
                      <a:pt x="10764" y="13181"/>
                      <a:pt x="10883" y="13157"/>
                      <a:pt x="11002" y="13157"/>
                    </a:cubicBezTo>
                    <a:cubicBezTo>
                      <a:pt x="11061" y="13157"/>
                      <a:pt x="11121" y="13169"/>
                      <a:pt x="11180" y="13181"/>
                    </a:cubicBezTo>
                    <a:cubicBezTo>
                      <a:pt x="11240" y="12681"/>
                      <a:pt x="11704" y="8990"/>
                      <a:pt x="8859" y="5597"/>
                    </a:cubicBezTo>
                    <a:cubicBezTo>
                      <a:pt x="8513" y="5192"/>
                      <a:pt x="8144" y="4799"/>
                      <a:pt x="7763" y="4454"/>
                    </a:cubicBezTo>
                    <a:cubicBezTo>
                      <a:pt x="6299" y="3108"/>
                      <a:pt x="4549" y="2049"/>
                      <a:pt x="3072" y="1322"/>
                    </a:cubicBezTo>
                    <a:cubicBezTo>
                      <a:pt x="1346" y="441"/>
                      <a:pt x="1" y="1"/>
                      <a:pt x="0"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03" name="Google Shape;5803;p46"/>
              <p:cNvSpPr/>
              <p:nvPr/>
            </p:nvSpPr>
            <p:spPr>
              <a:xfrm>
                <a:off x="6572250" y="1891425"/>
                <a:ext cx="292900" cy="331625"/>
              </a:xfrm>
              <a:custGeom>
                <a:avLst/>
                <a:gdLst/>
                <a:ahLst/>
                <a:cxnLst/>
                <a:rect l="l" t="t" r="r" b="b"/>
                <a:pathLst>
                  <a:path w="11716" h="13265" extrusionOk="0">
                    <a:moveTo>
                      <a:pt x="0" y="1"/>
                    </a:moveTo>
                    <a:cubicBezTo>
                      <a:pt x="0" y="1"/>
                      <a:pt x="286" y="1906"/>
                      <a:pt x="1083" y="4228"/>
                    </a:cubicBezTo>
                    <a:cubicBezTo>
                      <a:pt x="1500" y="5490"/>
                      <a:pt x="2072" y="6859"/>
                      <a:pt x="2846" y="8109"/>
                    </a:cubicBezTo>
                    <a:cubicBezTo>
                      <a:pt x="3191" y="8680"/>
                      <a:pt x="3560" y="9216"/>
                      <a:pt x="3977" y="9704"/>
                    </a:cubicBezTo>
                    <a:cubicBezTo>
                      <a:pt x="6417" y="12610"/>
                      <a:pt x="9477" y="13157"/>
                      <a:pt x="10656" y="13264"/>
                    </a:cubicBezTo>
                    <a:cubicBezTo>
                      <a:pt x="10751" y="13205"/>
                      <a:pt x="10870" y="13169"/>
                      <a:pt x="10989" y="13169"/>
                    </a:cubicBezTo>
                    <a:cubicBezTo>
                      <a:pt x="11049" y="13169"/>
                      <a:pt x="11109" y="13193"/>
                      <a:pt x="11168" y="13205"/>
                    </a:cubicBezTo>
                    <a:cubicBezTo>
                      <a:pt x="11251" y="12669"/>
                      <a:pt x="11716" y="8978"/>
                      <a:pt x="8858" y="5597"/>
                    </a:cubicBezTo>
                    <a:cubicBezTo>
                      <a:pt x="8513" y="5192"/>
                      <a:pt x="8144" y="4811"/>
                      <a:pt x="7751" y="4454"/>
                    </a:cubicBezTo>
                    <a:cubicBezTo>
                      <a:pt x="6298" y="3108"/>
                      <a:pt x="4536" y="2049"/>
                      <a:pt x="3072" y="1322"/>
                    </a:cubicBezTo>
                    <a:cubicBezTo>
                      <a:pt x="1346" y="441"/>
                      <a:pt x="0" y="1"/>
                      <a:pt x="0"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04" name="Google Shape;5804;p46"/>
              <p:cNvSpPr/>
              <p:nvPr/>
            </p:nvSpPr>
            <p:spPr>
              <a:xfrm>
                <a:off x="6102250" y="2455125"/>
                <a:ext cx="418225" cy="159425"/>
              </a:xfrm>
              <a:custGeom>
                <a:avLst/>
                <a:gdLst/>
                <a:ahLst/>
                <a:cxnLst/>
                <a:rect l="l" t="t" r="r" b="b"/>
                <a:pathLst>
                  <a:path w="16729" h="6377" extrusionOk="0">
                    <a:moveTo>
                      <a:pt x="8698" y="3026"/>
                    </a:moveTo>
                    <a:cubicBezTo>
                      <a:pt x="8711" y="3026"/>
                      <a:pt x="8725" y="3026"/>
                      <a:pt x="8739" y="3027"/>
                    </a:cubicBezTo>
                    <a:cubicBezTo>
                      <a:pt x="9096" y="3027"/>
                      <a:pt x="9382" y="3337"/>
                      <a:pt x="9370" y="3694"/>
                    </a:cubicBezTo>
                    <a:cubicBezTo>
                      <a:pt x="9347" y="4037"/>
                      <a:pt x="9072" y="4315"/>
                      <a:pt x="8733" y="4315"/>
                    </a:cubicBezTo>
                    <a:cubicBezTo>
                      <a:pt x="8719" y="4315"/>
                      <a:pt x="8706" y="4314"/>
                      <a:pt x="8692" y="4313"/>
                    </a:cubicBezTo>
                    <a:cubicBezTo>
                      <a:pt x="8334" y="4301"/>
                      <a:pt x="8061" y="4004"/>
                      <a:pt x="8072" y="3647"/>
                    </a:cubicBezTo>
                    <a:cubicBezTo>
                      <a:pt x="8084" y="3303"/>
                      <a:pt x="8359" y="3026"/>
                      <a:pt x="8698" y="3026"/>
                    </a:cubicBezTo>
                    <a:close/>
                    <a:moveTo>
                      <a:pt x="6915" y="1"/>
                    </a:moveTo>
                    <a:cubicBezTo>
                      <a:pt x="6832" y="1"/>
                      <a:pt x="6750" y="1"/>
                      <a:pt x="6668" y="3"/>
                    </a:cubicBezTo>
                    <a:cubicBezTo>
                      <a:pt x="3250" y="75"/>
                      <a:pt x="1000" y="1753"/>
                      <a:pt x="0" y="2706"/>
                    </a:cubicBezTo>
                    <a:cubicBezTo>
                      <a:pt x="202" y="2873"/>
                      <a:pt x="310" y="3111"/>
                      <a:pt x="298" y="3385"/>
                    </a:cubicBezTo>
                    <a:cubicBezTo>
                      <a:pt x="286" y="3623"/>
                      <a:pt x="179" y="3825"/>
                      <a:pt x="36" y="3980"/>
                    </a:cubicBezTo>
                    <a:cubicBezTo>
                      <a:pt x="1045" y="4862"/>
                      <a:pt x="3275" y="6376"/>
                      <a:pt x="6561" y="6376"/>
                    </a:cubicBezTo>
                    <a:cubicBezTo>
                      <a:pt x="6647" y="6376"/>
                      <a:pt x="6734" y="6375"/>
                      <a:pt x="6822" y="6373"/>
                    </a:cubicBezTo>
                    <a:cubicBezTo>
                      <a:pt x="11609" y="6266"/>
                      <a:pt x="16728" y="2968"/>
                      <a:pt x="16728" y="2968"/>
                    </a:cubicBezTo>
                    <a:cubicBezTo>
                      <a:pt x="16728" y="2968"/>
                      <a:pt x="11645" y="1"/>
                      <a:pt x="6915"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05" name="Google Shape;5805;p46"/>
              <p:cNvSpPr/>
              <p:nvPr/>
            </p:nvSpPr>
            <p:spPr>
              <a:xfrm>
                <a:off x="6116525" y="3031450"/>
                <a:ext cx="200950" cy="425975"/>
              </a:xfrm>
              <a:custGeom>
                <a:avLst/>
                <a:gdLst/>
                <a:ahLst/>
                <a:cxnLst/>
                <a:rect l="l" t="t" r="r" b="b"/>
                <a:pathLst>
                  <a:path w="8038" h="17039" extrusionOk="0">
                    <a:moveTo>
                      <a:pt x="6311" y="9061"/>
                    </a:moveTo>
                    <a:cubicBezTo>
                      <a:pt x="6489" y="9085"/>
                      <a:pt x="6620" y="9216"/>
                      <a:pt x="6620" y="9395"/>
                    </a:cubicBezTo>
                    <a:cubicBezTo>
                      <a:pt x="6620" y="9573"/>
                      <a:pt x="6478" y="9704"/>
                      <a:pt x="6299" y="9704"/>
                    </a:cubicBezTo>
                    <a:cubicBezTo>
                      <a:pt x="6120" y="9704"/>
                      <a:pt x="5977" y="9561"/>
                      <a:pt x="5977" y="9371"/>
                    </a:cubicBezTo>
                    <a:cubicBezTo>
                      <a:pt x="5977" y="9192"/>
                      <a:pt x="6132" y="9061"/>
                      <a:pt x="6311" y="9061"/>
                    </a:cubicBezTo>
                    <a:close/>
                    <a:moveTo>
                      <a:pt x="6314" y="12633"/>
                    </a:moveTo>
                    <a:cubicBezTo>
                      <a:pt x="6321" y="12633"/>
                      <a:pt x="6328" y="12633"/>
                      <a:pt x="6335" y="12633"/>
                    </a:cubicBezTo>
                    <a:cubicBezTo>
                      <a:pt x="6341" y="12633"/>
                      <a:pt x="6348" y="12633"/>
                      <a:pt x="6355" y="12633"/>
                    </a:cubicBezTo>
                    <a:cubicBezTo>
                      <a:pt x="6559" y="12633"/>
                      <a:pt x="6716" y="12807"/>
                      <a:pt x="6716" y="13014"/>
                    </a:cubicBezTo>
                    <a:cubicBezTo>
                      <a:pt x="6716" y="13217"/>
                      <a:pt x="6537" y="13383"/>
                      <a:pt x="6323" y="13383"/>
                    </a:cubicBezTo>
                    <a:cubicBezTo>
                      <a:pt x="6120" y="13383"/>
                      <a:pt x="5954" y="13205"/>
                      <a:pt x="5954" y="12990"/>
                    </a:cubicBezTo>
                    <a:cubicBezTo>
                      <a:pt x="5954" y="12795"/>
                      <a:pt x="6120" y="12633"/>
                      <a:pt x="6314" y="12633"/>
                    </a:cubicBezTo>
                    <a:close/>
                    <a:moveTo>
                      <a:pt x="2167" y="1"/>
                    </a:moveTo>
                    <a:cubicBezTo>
                      <a:pt x="2167" y="1"/>
                      <a:pt x="1" y="5704"/>
                      <a:pt x="882" y="10407"/>
                    </a:cubicBezTo>
                    <a:cubicBezTo>
                      <a:pt x="1751" y="15110"/>
                      <a:pt x="5370" y="17039"/>
                      <a:pt x="5370" y="17039"/>
                    </a:cubicBezTo>
                    <a:cubicBezTo>
                      <a:pt x="5370" y="17039"/>
                      <a:pt x="8037" y="13931"/>
                      <a:pt x="7144" y="9228"/>
                    </a:cubicBezTo>
                    <a:cubicBezTo>
                      <a:pt x="6263" y="4525"/>
                      <a:pt x="2167" y="1"/>
                      <a:pt x="2167"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06" name="Google Shape;5806;p46"/>
              <p:cNvSpPr/>
              <p:nvPr/>
            </p:nvSpPr>
            <p:spPr>
              <a:xfrm>
                <a:off x="5757850" y="2407850"/>
                <a:ext cx="284575" cy="322400"/>
              </a:xfrm>
              <a:custGeom>
                <a:avLst/>
                <a:gdLst/>
                <a:ahLst/>
                <a:cxnLst/>
                <a:rect l="l" t="t" r="r" b="b"/>
                <a:pathLst>
                  <a:path w="11383" h="12896" extrusionOk="0">
                    <a:moveTo>
                      <a:pt x="126" y="1"/>
                    </a:moveTo>
                    <a:cubicBezTo>
                      <a:pt x="91" y="1"/>
                      <a:pt x="72" y="1"/>
                      <a:pt x="72" y="1"/>
                    </a:cubicBezTo>
                    <a:cubicBezTo>
                      <a:pt x="72" y="1"/>
                      <a:pt x="1" y="465"/>
                      <a:pt x="1" y="1192"/>
                    </a:cubicBezTo>
                    <a:cubicBezTo>
                      <a:pt x="24" y="1263"/>
                      <a:pt x="24" y="1358"/>
                      <a:pt x="24" y="1442"/>
                    </a:cubicBezTo>
                    <a:cubicBezTo>
                      <a:pt x="24" y="1489"/>
                      <a:pt x="12" y="1549"/>
                      <a:pt x="12" y="1597"/>
                    </a:cubicBezTo>
                    <a:cubicBezTo>
                      <a:pt x="84" y="3097"/>
                      <a:pt x="560" y="5454"/>
                      <a:pt x="2465" y="7657"/>
                    </a:cubicBezTo>
                    <a:cubicBezTo>
                      <a:pt x="4870" y="10419"/>
                      <a:pt x="8835" y="12157"/>
                      <a:pt x="10561" y="12812"/>
                    </a:cubicBezTo>
                    <a:cubicBezTo>
                      <a:pt x="10657" y="12681"/>
                      <a:pt x="10788" y="12598"/>
                      <a:pt x="10966" y="12598"/>
                    </a:cubicBezTo>
                    <a:cubicBezTo>
                      <a:pt x="11157" y="12610"/>
                      <a:pt x="11323" y="12729"/>
                      <a:pt x="11383" y="12896"/>
                    </a:cubicBezTo>
                    <a:cubicBezTo>
                      <a:pt x="11157" y="11741"/>
                      <a:pt x="10073" y="6681"/>
                      <a:pt x="7311" y="3490"/>
                    </a:cubicBezTo>
                    <a:cubicBezTo>
                      <a:pt x="4380" y="114"/>
                      <a:pt x="620" y="1"/>
                      <a:pt x="126"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07" name="Google Shape;5807;p46"/>
              <p:cNvSpPr/>
              <p:nvPr/>
            </p:nvSpPr>
            <p:spPr>
              <a:xfrm>
                <a:off x="6043300" y="2735000"/>
                <a:ext cx="325" cy="1200"/>
              </a:xfrm>
              <a:custGeom>
                <a:avLst/>
                <a:gdLst/>
                <a:ahLst/>
                <a:cxnLst/>
                <a:rect l="l" t="t" r="r" b="b"/>
                <a:pathLst>
                  <a:path w="13" h="48" extrusionOk="0">
                    <a:moveTo>
                      <a:pt x="13" y="0"/>
                    </a:moveTo>
                    <a:cubicBezTo>
                      <a:pt x="13" y="12"/>
                      <a:pt x="13" y="24"/>
                      <a:pt x="1" y="48"/>
                    </a:cubicBezTo>
                    <a:lnTo>
                      <a:pt x="13" y="48"/>
                    </a:lnTo>
                    <a:lnTo>
                      <a:pt x="13" y="0"/>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08" name="Google Shape;5808;p46"/>
              <p:cNvSpPr/>
              <p:nvPr/>
            </p:nvSpPr>
            <p:spPr>
              <a:xfrm>
                <a:off x="5296475" y="2153075"/>
                <a:ext cx="256025" cy="354825"/>
              </a:xfrm>
              <a:custGeom>
                <a:avLst/>
                <a:gdLst/>
                <a:ahLst/>
                <a:cxnLst/>
                <a:rect l="l" t="t" r="r" b="b"/>
                <a:pathLst>
                  <a:path w="10241" h="14193" extrusionOk="0">
                    <a:moveTo>
                      <a:pt x="7645" y="1655"/>
                    </a:moveTo>
                    <a:cubicBezTo>
                      <a:pt x="7752" y="1655"/>
                      <a:pt x="7847" y="1739"/>
                      <a:pt x="7847" y="1858"/>
                    </a:cubicBezTo>
                    <a:cubicBezTo>
                      <a:pt x="7847" y="1965"/>
                      <a:pt x="7752" y="2048"/>
                      <a:pt x="7633" y="2048"/>
                    </a:cubicBezTo>
                    <a:cubicBezTo>
                      <a:pt x="7514" y="2048"/>
                      <a:pt x="7442" y="1953"/>
                      <a:pt x="7442" y="1846"/>
                    </a:cubicBezTo>
                    <a:cubicBezTo>
                      <a:pt x="7442" y="1739"/>
                      <a:pt x="7526" y="1655"/>
                      <a:pt x="7645" y="1655"/>
                    </a:cubicBezTo>
                    <a:close/>
                    <a:moveTo>
                      <a:pt x="5139" y="5820"/>
                    </a:moveTo>
                    <a:cubicBezTo>
                      <a:pt x="5153" y="5820"/>
                      <a:pt x="5166" y="5821"/>
                      <a:pt x="5180" y="5823"/>
                    </a:cubicBezTo>
                    <a:cubicBezTo>
                      <a:pt x="5382" y="5823"/>
                      <a:pt x="5549" y="6001"/>
                      <a:pt x="5537" y="6204"/>
                    </a:cubicBezTo>
                    <a:cubicBezTo>
                      <a:pt x="5537" y="6410"/>
                      <a:pt x="5371" y="6561"/>
                      <a:pt x="5167" y="6561"/>
                    </a:cubicBezTo>
                    <a:cubicBezTo>
                      <a:pt x="5160" y="6561"/>
                      <a:pt x="5152" y="6561"/>
                      <a:pt x="5144" y="6561"/>
                    </a:cubicBezTo>
                    <a:cubicBezTo>
                      <a:pt x="4942" y="6549"/>
                      <a:pt x="4775" y="6382"/>
                      <a:pt x="4787" y="6180"/>
                    </a:cubicBezTo>
                    <a:cubicBezTo>
                      <a:pt x="4787" y="5979"/>
                      <a:pt x="4944" y="5820"/>
                      <a:pt x="5139" y="5820"/>
                    </a:cubicBezTo>
                    <a:close/>
                    <a:moveTo>
                      <a:pt x="10240" y="0"/>
                    </a:moveTo>
                    <a:lnTo>
                      <a:pt x="10240" y="0"/>
                    </a:lnTo>
                    <a:cubicBezTo>
                      <a:pt x="10240" y="1"/>
                      <a:pt x="4644" y="2429"/>
                      <a:pt x="1894" y="6335"/>
                    </a:cubicBezTo>
                    <a:cubicBezTo>
                      <a:pt x="906" y="7751"/>
                      <a:pt x="418" y="9156"/>
                      <a:pt x="191" y="10383"/>
                    </a:cubicBezTo>
                    <a:cubicBezTo>
                      <a:pt x="239" y="10371"/>
                      <a:pt x="298" y="10371"/>
                      <a:pt x="346" y="10371"/>
                    </a:cubicBezTo>
                    <a:cubicBezTo>
                      <a:pt x="775" y="10383"/>
                      <a:pt x="1120" y="10740"/>
                      <a:pt x="1096" y="11192"/>
                    </a:cubicBezTo>
                    <a:cubicBezTo>
                      <a:pt x="1084" y="11614"/>
                      <a:pt x="739" y="11955"/>
                      <a:pt x="309" y="11955"/>
                    </a:cubicBezTo>
                    <a:cubicBezTo>
                      <a:pt x="301" y="11955"/>
                      <a:pt x="294" y="11954"/>
                      <a:pt x="287" y="11954"/>
                    </a:cubicBezTo>
                    <a:cubicBezTo>
                      <a:pt x="191" y="11954"/>
                      <a:pt x="96" y="11919"/>
                      <a:pt x="25" y="11895"/>
                    </a:cubicBezTo>
                    <a:lnTo>
                      <a:pt x="25" y="11895"/>
                    </a:lnTo>
                    <a:cubicBezTo>
                      <a:pt x="1" y="13276"/>
                      <a:pt x="251" y="14193"/>
                      <a:pt x="251" y="14193"/>
                    </a:cubicBezTo>
                    <a:cubicBezTo>
                      <a:pt x="251" y="14193"/>
                      <a:pt x="4347" y="13919"/>
                      <a:pt x="7097" y="10002"/>
                    </a:cubicBezTo>
                    <a:cubicBezTo>
                      <a:pt x="9847" y="6085"/>
                      <a:pt x="10240" y="1"/>
                      <a:pt x="10240"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09" name="Google Shape;5809;p46"/>
              <p:cNvSpPr/>
              <p:nvPr/>
            </p:nvSpPr>
            <p:spPr>
              <a:xfrm>
                <a:off x="5563475" y="2970150"/>
                <a:ext cx="234575" cy="404825"/>
              </a:xfrm>
              <a:custGeom>
                <a:avLst/>
                <a:gdLst/>
                <a:ahLst/>
                <a:cxnLst/>
                <a:rect l="l" t="t" r="r" b="b"/>
                <a:pathLst>
                  <a:path w="9383" h="16193" extrusionOk="0">
                    <a:moveTo>
                      <a:pt x="2061" y="0"/>
                    </a:moveTo>
                    <a:cubicBezTo>
                      <a:pt x="2061" y="0"/>
                      <a:pt x="1" y="3536"/>
                      <a:pt x="1715" y="8001"/>
                    </a:cubicBezTo>
                    <a:cubicBezTo>
                      <a:pt x="3430" y="12490"/>
                      <a:pt x="8264" y="16192"/>
                      <a:pt x="8264" y="16192"/>
                    </a:cubicBezTo>
                    <a:cubicBezTo>
                      <a:pt x="8264" y="16192"/>
                      <a:pt x="9383" y="10192"/>
                      <a:pt x="7668" y="5727"/>
                    </a:cubicBezTo>
                    <a:cubicBezTo>
                      <a:pt x="5942" y="1262"/>
                      <a:pt x="2061" y="0"/>
                      <a:pt x="2061"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10" name="Google Shape;5810;p46"/>
              <p:cNvSpPr/>
              <p:nvPr/>
            </p:nvSpPr>
            <p:spPr>
              <a:xfrm>
                <a:off x="5400675" y="1791425"/>
                <a:ext cx="312850" cy="311675"/>
              </a:xfrm>
              <a:custGeom>
                <a:avLst/>
                <a:gdLst/>
                <a:ahLst/>
                <a:cxnLst/>
                <a:rect l="l" t="t" r="r" b="b"/>
                <a:pathLst>
                  <a:path w="12514" h="12467" extrusionOk="0">
                    <a:moveTo>
                      <a:pt x="5701" y="7857"/>
                    </a:moveTo>
                    <a:cubicBezTo>
                      <a:pt x="5713" y="7857"/>
                      <a:pt x="5726" y="7857"/>
                      <a:pt x="5739" y="7858"/>
                    </a:cubicBezTo>
                    <a:cubicBezTo>
                      <a:pt x="5965" y="7870"/>
                      <a:pt x="6156" y="8049"/>
                      <a:pt x="6144" y="8287"/>
                    </a:cubicBezTo>
                    <a:cubicBezTo>
                      <a:pt x="6132" y="8507"/>
                      <a:pt x="5964" y="8692"/>
                      <a:pt x="5736" y="8692"/>
                    </a:cubicBezTo>
                    <a:cubicBezTo>
                      <a:pt x="5729" y="8692"/>
                      <a:pt x="5722" y="8692"/>
                      <a:pt x="5715" y="8692"/>
                    </a:cubicBezTo>
                    <a:cubicBezTo>
                      <a:pt x="5477" y="8680"/>
                      <a:pt x="5298" y="8478"/>
                      <a:pt x="5310" y="8251"/>
                    </a:cubicBezTo>
                    <a:cubicBezTo>
                      <a:pt x="5321" y="8049"/>
                      <a:pt x="5482" y="7857"/>
                      <a:pt x="5701" y="7857"/>
                    </a:cubicBezTo>
                    <a:close/>
                    <a:moveTo>
                      <a:pt x="11715" y="1"/>
                    </a:moveTo>
                    <a:cubicBezTo>
                      <a:pt x="10650" y="1"/>
                      <a:pt x="7399" y="251"/>
                      <a:pt x="4655" y="3072"/>
                    </a:cubicBezTo>
                    <a:cubicBezTo>
                      <a:pt x="3631" y="4132"/>
                      <a:pt x="2798" y="5442"/>
                      <a:pt x="2131" y="6739"/>
                    </a:cubicBezTo>
                    <a:cubicBezTo>
                      <a:pt x="643" y="9621"/>
                      <a:pt x="0" y="12466"/>
                      <a:pt x="0" y="12466"/>
                    </a:cubicBezTo>
                    <a:cubicBezTo>
                      <a:pt x="0" y="12466"/>
                      <a:pt x="5906" y="10954"/>
                      <a:pt x="9239" y="7513"/>
                    </a:cubicBezTo>
                    <a:cubicBezTo>
                      <a:pt x="9418" y="7335"/>
                      <a:pt x="9573" y="7156"/>
                      <a:pt x="9716" y="6977"/>
                    </a:cubicBezTo>
                    <a:cubicBezTo>
                      <a:pt x="12513" y="3667"/>
                      <a:pt x="12073" y="12"/>
                      <a:pt x="12073" y="12"/>
                    </a:cubicBezTo>
                    <a:cubicBezTo>
                      <a:pt x="12073" y="12"/>
                      <a:pt x="11945" y="1"/>
                      <a:pt x="11715"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11" name="Google Shape;5811;p46"/>
              <p:cNvSpPr/>
              <p:nvPr/>
            </p:nvSpPr>
            <p:spPr>
              <a:xfrm>
                <a:off x="6469550" y="2981300"/>
                <a:ext cx="377750" cy="225600"/>
              </a:xfrm>
              <a:custGeom>
                <a:avLst/>
                <a:gdLst/>
                <a:ahLst/>
                <a:cxnLst/>
                <a:rect l="l" t="t" r="r" b="b"/>
                <a:pathLst>
                  <a:path w="15110" h="9024" extrusionOk="0">
                    <a:moveTo>
                      <a:pt x="5574" y="2768"/>
                    </a:moveTo>
                    <a:cubicBezTo>
                      <a:pt x="5581" y="2768"/>
                      <a:pt x="5589" y="2768"/>
                      <a:pt x="5596" y="2769"/>
                    </a:cubicBezTo>
                    <a:cubicBezTo>
                      <a:pt x="5632" y="2769"/>
                      <a:pt x="5656" y="2769"/>
                      <a:pt x="5692" y="2781"/>
                    </a:cubicBezTo>
                    <a:cubicBezTo>
                      <a:pt x="6001" y="2840"/>
                      <a:pt x="6227" y="3114"/>
                      <a:pt x="6204" y="3435"/>
                    </a:cubicBezTo>
                    <a:cubicBezTo>
                      <a:pt x="6192" y="3769"/>
                      <a:pt x="5953" y="4019"/>
                      <a:pt x="5644" y="4066"/>
                    </a:cubicBezTo>
                    <a:cubicBezTo>
                      <a:pt x="5620" y="4066"/>
                      <a:pt x="5602" y="4072"/>
                      <a:pt x="5581" y="4072"/>
                    </a:cubicBezTo>
                    <a:cubicBezTo>
                      <a:pt x="5571" y="4072"/>
                      <a:pt x="5561" y="4070"/>
                      <a:pt x="5549" y="4066"/>
                    </a:cubicBezTo>
                    <a:cubicBezTo>
                      <a:pt x="5191" y="4043"/>
                      <a:pt x="4918" y="3745"/>
                      <a:pt x="4930" y="3388"/>
                    </a:cubicBezTo>
                    <a:cubicBezTo>
                      <a:pt x="4941" y="3038"/>
                      <a:pt x="5227" y="2768"/>
                      <a:pt x="5574" y="2768"/>
                    </a:cubicBezTo>
                    <a:close/>
                    <a:moveTo>
                      <a:pt x="12131" y="0"/>
                    </a:moveTo>
                    <a:cubicBezTo>
                      <a:pt x="10730" y="0"/>
                      <a:pt x="8966" y="291"/>
                      <a:pt x="7132" y="1328"/>
                    </a:cubicBezTo>
                    <a:cubicBezTo>
                      <a:pt x="6644" y="1602"/>
                      <a:pt x="6168" y="1923"/>
                      <a:pt x="5703" y="2281"/>
                    </a:cubicBezTo>
                    <a:cubicBezTo>
                      <a:pt x="2310" y="4876"/>
                      <a:pt x="0" y="9019"/>
                      <a:pt x="0" y="9019"/>
                    </a:cubicBezTo>
                    <a:cubicBezTo>
                      <a:pt x="0" y="9019"/>
                      <a:pt x="131" y="9024"/>
                      <a:pt x="367" y="9024"/>
                    </a:cubicBezTo>
                    <a:cubicBezTo>
                      <a:pt x="1175" y="9024"/>
                      <a:pt x="3222" y="8974"/>
                      <a:pt x="5489" y="8531"/>
                    </a:cubicBezTo>
                    <a:cubicBezTo>
                      <a:pt x="7085" y="8210"/>
                      <a:pt x="8799" y="7710"/>
                      <a:pt x="10275" y="6876"/>
                    </a:cubicBezTo>
                    <a:cubicBezTo>
                      <a:pt x="14443" y="4507"/>
                      <a:pt x="15109" y="471"/>
                      <a:pt x="15109" y="471"/>
                    </a:cubicBezTo>
                    <a:cubicBezTo>
                      <a:pt x="15109" y="471"/>
                      <a:pt x="13915" y="0"/>
                      <a:pt x="12131"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12" name="Google Shape;5812;p46"/>
              <p:cNvSpPr/>
              <p:nvPr/>
            </p:nvSpPr>
            <p:spPr>
              <a:xfrm>
                <a:off x="1119775" y="3935075"/>
                <a:ext cx="418525" cy="159425"/>
              </a:xfrm>
              <a:custGeom>
                <a:avLst/>
                <a:gdLst/>
                <a:ahLst/>
                <a:cxnLst/>
                <a:rect l="l" t="t" r="r" b="b"/>
                <a:pathLst>
                  <a:path w="16741" h="6377" extrusionOk="0">
                    <a:moveTo>
                      <a:pt x="8741" y="3015"/>
                    </a:moveTo>
                    <a:cubicBezTo>
                      <a:pt x="8748" y="3015"/>
                      <a:pt x="8756" y="3015"/>
                      <a:pt x="8763" y="3015"/>
                    </a:cubicBezTo>
                    <a:cubicBezTo>
                      <a:pt x="9097" y="3027"/>
                      <a:pt x="9382" y="3325"/>
                      <a:pt x="9382" y="3682"/>
                    </a:cubicBezTo>
                    <a:cubicBezTo>
                      <a:pt x="9371" y="4032"/>
                      <a:pt x="9085" y="4313"/>
                      <a:pt x="8737" y="4313"/>
                    </a:cubicBezTo>
                    <a:cubicBezTo>
                      <a:pt x="8730" y="4313"/>
                      <a:pt x="8723" y="4313"/>
                      <a:pt x="8716" y="4313"/>
                    </a:cubicBezTo>
                    <a:cubicBezTo>
                      <a:pt x="8359" y="4289"/>
                      <a:pt x="8073" y="3992"/>
                      <a:pt x="8085" y="3634"/>
                    </a:cubicBezTo>
                    <a:cubicBezTo>
                      <a:pt x="8108" y="3285"/>
                      <a:pt x="8394" y="3015"/>
                      <a:pt x="8741" y="3015"/>
                    </a:cubicBezTo>
                    <a:close/>
                    <a:moveTo>
                      <a:pt x="6912" y="1"/>
                    </a:moveTo>
                    <a:cubicBezTo>
                      <a:pt x="6838" y="1"/>
                      <a:pt x="6765" y="2"/>
                      <a:pt x="6692" y="3"/>
                    </a:cubicBezTo>
                    <a:cubicBezTo>
                      <a:pt x="3263" y="86"/>
                      <a:pt x="1024" y="1765"/>
                      <a:pt x="0" y="2718"/>
                    </a:cubicBezTo>
                    <a:cubicBezTo>
                      <a:pt x="203" y="2884"/>
                      <a:pt x="322" y="3122"/>
                      <a:pt x="298" y="3384"/>
                    </a:cubicBezTo>
                    <a:cubicBezTo>
                      <a:pt x="286" y="3622"/>
                      <a:pt x="179" y="3837"/>
                      <a:pt x="36" y="3980"/>
                    </a:cubicBezTo>
                    <a:cubicBezTo>
                      <a:pt x="1042" y="4858"/>
                      <a:pt x="3260" y="6377"/>
                      <a:pt x="6527" y="6377"/>
                    </a:cubicBezTo>
                    <a:cubicBezTo>
                      <a:pt x="6625" y="6377"/>
                      <a:pt x="6723" y="6376"/>
                      <a:pt x="6823" y="6373"/>
                    </a:cubicBezTo>
                    <a:cubicBezTo>
                      <a:pt x="11609" y="6278"/>
                      <a:pt x="16741" y="2968"/>
                      <a:pt x="16741" y="2968"/>
                    </a:cubicBezTo>
                    <a:cubicBezTo>
                      <a:pt x="16741" y="2968"/>
                      <a:pt x="11638" y="1"/>
                      <a:pt x="6912"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13" name="Google Shape;5813;p46"/>
              <p:cNvSpPr/>
              <p:nvPr/>
            </p:nvSpPr>
            <p:spPr>
              <a:xfrm>
                <a:off x="775675" y="3888100"/>
                <a:ext cx="284875" cy="322100"/>
              </a:xfrm>
              <a:custGeom>
                <a:avLst/>
                <a:gdLst/>
                <a:ahLst/>
                <a:cxnLst/>
                <a:rect l="l" t="t" r="r" b="b"/>
                <a:pathLst>
                  <a:path w="11395" h="12884" extrusionOk="0">
                    <a:moveTo>
                      <a:pt x="148" y="0"/>
                    </a:moveTo>
                    <a:cubicBezTo>
                      <a:pt x="106" y="0"/>
                      <a:pt x="84" y="1"/>
                      <a:pt x="84" y="1"/>
                    </a:cubicBezTo>
                    <a:cubicBezTo>
                      <a:pt x="84" y="1"/>
                      <a:pt x="1" y="453"/>
                      <a:pt x="1" y="1191"/>
                    </a:cubicBezTo>
                    <a:cubicBezTo>
                      <a:pt x="36" y="1263"/>
                      <a:pt x="36" y="1346"/>
                      <a:pt x="36" y="1441"/>
                    </a:cubicBezTo>
                    <a:cubicBezTo>
                      <a:pt x="36" y="1489"/>
                      <a:pt x="25" y="1549"/>
                      <a:pt x="25" y="1584"/>
                    </a:cubicBezTo>
                    <a:cubicBezTo>
                      <a:pt x="96" y="3096"/>
                      <a:pt x="572" y="5442"/>
                      <a:pt x="2477" y="7645"/>
                    </a:cubicBezTo>
                    <a:cubicBezTo>
                      <a:pt x="4870" y="10419"/>
                      <a:pt x="8847" y="12157"/>
                      <a:pt x="10573" y="12812"/>
                    </a:cubicBezTo>
                    <a:cubicBezTo>
                      <a:pt x="10675" y="12699"/>
                      <a:pt x="10798" y="12597"/>
                      <a:pt x="10963" y="12597"/>
                    </a:cubicBezTo>
                    <a:cubicBezTo>
                      <a:pt x="10972" y="12597"/>
                      <a:pt x="10981" y="12597"/>
                      <a:pt x="10990" y="12598"/>
                    </a:cubicBezTo>
                    <a:cubicBezTo>
                      <a:pt x="11169" y="12598"/>
                      <a:pt x="11335" y="12717"/>
                      <a:pt x="11395" y="12883"/>
                    </a:cubicBezTo>
                    <a:cubicBezTo>
                      <a:pt x="11169" y="11740"/>
                      <a:pt x="10085" y="6680"/>
                      <a:pt x="7311" y="3477"/>
                    </a:cubicBezTo>
                    <a:cubicBezTo>
                      <a:pt x="4398" y="123"/>
                      <a:pt x="677" y="0"/>
                      <a:pt x="148"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14" name="Google Shape;5814;p46"/>
              <p:cNvSpPr/>
              <p:nvPr/>
            </p:nvSpPr>
            <p:spPr>
              <a:xfrm>
                <a:off x="1061125" y="4214925"/>
                <a:ext cx="325" cy="1225"/>
              </a:xfrm>
              <a:custGeom>
                <a:avLst/>
                <a:gdLst/>
                <a:ahLst/>
                <a:cxnLst/>
                <a:rect l="l" t="t" r="r" b="b"/>
                <a:pathLst>
                  <a:path w="13" h="49" extrusionOk="0">
                    <a:moveTo>
                      <a:pt x="13" y="1"/>
                    </a:moveTo>
                    <a:cubicBezTo>
                      <a:pt x="1" y="25"/>
                      <a:pt x="1" y="37"/>
                      <a:pt x="1" y="48"/>
                    </a:cubicBezTo>
                    <a:lnTo>
                      <a:pt x="13" y="48"/>
                    </a:lnTo>
                    <a:lnTo>
                      <a:pt x="13" y="1"/>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15" name="Google Shape;5815;p46"/>
              <p:cNvSpPr/>
              <p:nvPr/>
            </p:nvSpPr>
            <p:spPr>
              <a:xfrm>
                <a:off x="3232525" y="3425850"/>
                <a:ext cx="292925" cy="331600"/>
              </a:xfrm>
              <a:custGeom>
                <a:avLst/>
                <a:gdLst/>
                <a:ahLst/>
                <a:cxnLst/>
                <a:rect l="l" t="t" r="r" b="b"/>
                <a:pathLst>
                  <a:path w="11717" h="13264" extrusionOk="0">
                    <a:moveTo>
                      <a:pt x="1" y="0"/>
                    </a:moveTo>
                    <a:cubicBezTo>
                      <a:pt x="1" y="1"/>
                      <a:pt x="287" y="1906"/>
                      <a:pt x="1084" y="4227"/>
                    </a:cubicBezTo>
                    <a:cubicBezTo>
                      <a:pt x="1501" y="5477"/>
                      <a:pt x="2084" y="6847"/>
                      <a:pt x="2846" y="8109"/>
                    </a:cubicBezTo>
                    <a:cubicBezTo>
                      <a:pt x="3192" y="8680"/>
                      <a:pt x="3561" y="9216"/>
                      <a:pt x="3978" y="9704"/>
                    </a:cubicBezTo>
                    <a:cubicBezTo>
                      <a:pt x="6418" y="12609"/>
                      <a:pt x="9478" y="13157"/>
                      <a:pt x="10657" y="13264"/>
                    </a:cubicBezTo>
                    <a:cubicBezTo>
                      <a:pt x="10752" y="13204"/>
                      <a:pt x="10871" y="13169"/>
                      <a:pt x="10990" y="13169"/>
                    </a:cubicBezTo>
                    <a:cubicBezTo>
                      <a:pt x="11050" y="13169"/>
                      <a:pt x="11109" y="13193"/>
                      <a:pt x="11169" y="13204"/>
                    </a:cubicBezTo>
                    <a:cubicBezTo>
                      <a:pt x="11252" y="12669"/>
                      <a:pt x="11717" y="8978"/>
                      <a:pt x="8859" y="5596"/>
                    </a:cubicBezTo>
                    <a:cubicBezTo>
                      <a:pt x="8514" y="5192"/>
                      <a:pt x="8145" y="4811"/>
                      <a:pt x="7752" y="4453"/>
                    </a:cubicBezTo>
                    <a:cubicBezTo>
                      <a:pt x="6299" y="3108"/>
                      <a:pt x="4537" y="2060"/>
                      <a:pt x="3073" y="1322"/>
                    </a:cubicBezTo>
                    <a:cubicBezTo>
                      <a:pt x="1346" y="453"/>
                      <a:pt x="1" y="0"/>
                      <a:pt x="1"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16" name="Google Shape;5816;p46"/>
              <p:cNvSpPr/>
              <p:nvPr/>
            </p:nvSpPr>
            <p:spPr>
              <a:xfrm>
                <a:off x="1541550" y="2818725"/>
                <a:ext cx="377750" cy="225400"/>
              </a:xfrm>
              <a:custGeom>
                <a:avLst/>
                <a:gdLst/>
                <a:ahLst/>
                <a:cxnLst/>
                <a:rect l="l" t="t" r="r" b="b"/>
                <a:pathLst>
                  <a:path w="15110" h="9016" extrusionOk="0">
                    <a:moveTo>
                      <a:pt x="5575" y="2759"/>
                    </a:moveTo>
                    <a:cubicBezTo>
                      <a:pt x="5582" y="2759"/>
                      <a:pt x="5589" y="2759"/>
                      <a:pt x="5596" y="2759"/>
                    </a:cubicBezTo>
                    <a:cubicBezTo>
                      <a:pt x="5620" y="2759"/>
                      <a:pt x="5656" y="2759"/>
                      <a:pt x="5680" y="2783"/>
                    </a:cubicBezTo>
                    <a:cubicBezTo>
                      <a:pt x="6001" y="2842"/>
                      <a:pt x="6216" y="3104"/>
                      <a:pt x="6216" y="3438"/>
                    </a:cubicBezTo>
                    <a:cubicBezTo>
                      <a:pt x="6204" y="3759"/>
                      <a:pt x="5966" y="4009"/>
                      <a:pt x="5656" y="4057"/>
                    </a:cubicBezTo>
                    <a:cubicBezTo>
                      <a:pt x="5632" y="4057"/>
                      <a:pt x="5614" y="4067"/>
                      <a:pt x="5593" y="4067"/>
                    </a:cubicBezTo>
                    <a:cubicBezTo>
                      <a:pt x="5583" y="4067"/>
                      <a:pt x="5573" y="4065"/>
                      <a:pt x="5561" y="4057"/>
                    </a:cubicBezTo>
                    <a:cubicBezTo>
                      <a:pt x="5192" y="4045"/>
                      <a:pt x="4906" y="3747"/>
                      <a:pt x="4930" y="3390"/>
                    </a:cubicBezTo>
                    <a:cubicBezTo>
                      <a:pt x="4941" y="3040"/>
                      <a:pt x="5227" y="2759"/>
                      <a:pt x="5575" y="2759"/>
                    </a:cubicBezTo>
                    <a:close/>
                    <a:moveTo>
                      <a:pt x="12120" y="0"/>
                    </a:moveTo>
                    <a:cubicBezTo>
                      <a:pt x="10720" y="0"/>
                      <a:pt x="8961" y="289"/>
                      <a:pt x="7132" y="1318"/>
                    </a:cubicBezTo>
                    <a:cubicBezTo>
                      <a:pt x="6632" y="1604"/>
                      <a:pt x="6156" y="1914"/>
                      <a:pt x="5704" y="2271"/>
                    </a:cubicBezTo>
                    <a:cubicBezTo>
                      <a:pt x="2298" y="4878"/>
                      <a:pt x="0" y="9010"/>
                      <a:pt x="0" y="9010"/>
                    </a:cubicBezTo>
                    <a:cubicBezTo>
                      <a:pt x="0" y="9010"/>
                      <a:pt x="156" y="9016"/>
                      <a:pt x="433" y="9016"/>
                    </a:cubicBezTo>
                    <a:cubicBezTo>
                      <a:pt x="1283" y="9016"/>
                      <a:pt x="3281" y="8961"/>
                      <a:pt x="5489" y="8522"/>
                    </a:cubicBezTo>
                    <a:cubicBezTo>
                      <a:pt x="7085" y="8212"/>
                      <a:pt x="8799" y="7700"/>
                      <a:pt x="10264" y="6867"/>
                    </a:cubicBezTo>
                    <a:cubicBezTo>
                      <a:pt x="14431" y="4509"/>
                      <a:pt x="15110" y="473"/>
                      <a:pt x="15110" y="473"/>
                    </a:cubicBezTo>
                    <a:cubicBezTo>
                      <a:pt x="15110" y="473"/>
                      <a:pt x="13909" y="0"/>
                      <a:pt x="12120"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17" name="Google Shape;5817;p46"/>
              <p:cNvSpPr/>
              <p:nvPr/>
            </p:nvSpPr>
            <p:spPr>
              <a:xfrm>
                <a:off x="1589775" y="3371675"/>
                <a:ext cx="292925" cy="331325"/>
              </a:xfrm>
              <a:custGeom>
                <a:avLst/>
                <a:gdLst/>
                <a:ahLst/>
                <a:cxnLst/>
                <a:rect l="l" t="t" r="r" b="b"/>
                <a:pathLst>
                  <a:path w="11717" h="13253" extrusionOk="0">
                    <a:moveTo>
                      <a:pt x="0" y="1"/>
                    </a:moveTo>
                    <a:cubicBezTo>
                      <a:pt x="0" y="1"/>
                      <a:pt x="286" y="1906"/>
                      <a:pt x="1096" y="4227"/>
                    </a:cubicBezTo>
                    <a:cubicBezTo>
                      <a:pt x="1512" y="5489"/>
                      <a:pt x="2084" y="6858"/>
                      <a:pt x="2846" y="8109"/>
                    </a:cubicBezTo>
                    <a:cubicBezTo>
                      <a:pt x="3191" y="8668"/>
                      <a:pt x="3560" y="9204"/>
                      <a:pt x="3977" y="9704"/>
                    </a:cubicBezTo>
                    <a:cubicBezTo>
                      <a:pt x="6418" y="12597"/>
                      <a:pt x="9490" y="13157"/>
                      <a:pt x="10656" y="13252"/>
                    </a:cubicBezTo>
                    <a:cubicBezTo>
                      <a:pt x="10752" y="13193"/>
                      <a:pt x="10871" y="13169"/>
                      <a:pt x="10990" y="13169"/>
                    </a:cubicBezTo>
                    <a:cubicBezTo>
                      <a:pt x="11049" y="13169"/>
                      <a:pt x="11109" y="13181"/>
                      <a:pt x="11168" y="13193"/>
                    </a:cubicBezTo>
                    <a:cubicBezTo>
                      <a:pt x="11252" y="12657"/>
                      <a:pt x="11716" y="8966"/>
                      <a:pt x="8859" y="5596"/>
                    </a:cubicBezTo>
                    <a:cubicBezTo>
                      <a:pt x="8513" y="5192"/>
                      <a:pt x="8144" y="4799"/>
                      <a:pt x="7763" y="4442"/>
                    </a:cubicBezTo>
                    <a:cubicBezTo>
                      <a:pt x="6299" y="3108"/>
                      <a:pt x="4537" y="2048"/>
                      <a:pt x="3072" y="1322"/>
                    </a:cubicBezTo>
                    <a:cubicBezTo>
                      <a:pt x="1346" y="441"/>
                      <a:pt x="0" y="1"/>
                      <a:pt x="0"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18" name="Google Shape;5818;p46"/>
              <p:cNvSpPr/>
              <p:nvPr/>
            </p:nvSpPr>
            <p:spPr>
              <a:xfrm>
                <a:off x="1551675" y="3870550"/>
                <a:ext cx="207175" cy="294700"/>
              </a:xfrm>
              <a:custGeom>
                <a:avLst/>
                <a:gdLst/>
                <a:ahLst/>
                <a:cxnLst/>
                <a:rect l="l" t="t" r="r" b="b"/>
                <a:pathLst>
                  <a:path w="8287" h="11788" extrusionOk="0">
                    <a:moveTo>
                      <a:pt x="8275" y="0"/>
                    </a:moveTo>
                    <a:lnTo>
                      <a:pt x="8275" y="0"/>
                    </a:lnTo>
                    <a:cubicBezTo>
                      <a:pt x="8275" y="0"/>
                      <a:pt x="5906" y="1203"/>
                      <a:pt x="3882" y="3155"/>
                    </a:cubicBezTo>
                    <a:cubicBezTo>
                      <a:pt x="3167" y="3834"/>
                      <a:pt x="2501" y="4608"/>
                      <a:pt x="1977" y="5465"/>
                    </a:cubicBezTo>
                    <a:cubicBezTo>
                      <a:pt x="0" y="8716"/>
                      <a:pt x="1096" y="11788"/>
                      <a:pt x="1096" y="11788"/>
                    </a:cubicBezTo>
                    <a:cubicBezTo>
                      <a:pt x="1096" y="11788"/>
                      <a:pt x="2274" y="11621"/>
                      <a:pt x="3632" y="10787"/>
                    </a:cubicBezTo>
                    <a:cubicBezTo>
                      <a:pt x="4537" y="10240"/>
                      <a:pt x="5513" y="9394"/>
                      <a:pt x="6311" y="8097"/>
                    </a:cubicBezTo>
                    <a:cubicBezTo>
                      <a:pt x="8287" y="4846"/>
                      <a:pt x="8275" y="0"/>
                      <a:pt x="8275"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19" name="Google Shape;5819;p46"/>
              <p:cNvSpPr/>
              <p:nvPr/>
            </p:nvSpPr>
            <p:spPr>
              <a:xfrm>
                <a:off x="2762525" y="3989550"/>
                <a:ext cx="418825" cy="159400"/>
              </a:xfrm>
              <a:custGeom>
                <a:avLst/>
                <a:gdLst/>
                <a:ahLst/>
                <a:cxnLst/>
                <a:rect l="l" t="t" r="r" b="b"/>
                <a:pathLst>
                  <a:path w="16753" h="6376" extrusionOk="0">
                    <a:moveTo>
                      <a:pt x="8719" y="3003"/>
                    </a:moveTo>
                    <a:cubicBezTo>
                      <a:pt x="8726" y="3003"/>
                      <a:pt x="8733" y="3003"/>
                      <a:pt x="8740" y="3003"/>
                    </a:cubicBezTo>
                    <a:cubicBezTo>
                      <a:pt x="9097" y="3027"/>
                      <a:pt x="9383" y="3325"/>
                      <a:pt x="9371" y="3682"/>
                    </a:cubicBezTo>
                    <a:cubicBezTo>
                      <a:pt x="9348" y="4032"/>
                      <a:pt x="9062" y="4301"/>
                      <a:pt x="8715" y="4301"/>
                    </a:cubicBezTo>
                    <a:cubicBezTo>
                      <a:pt x="8707" y="4301"/>
                      <a:pt x="8700" y="4301"/>
                      <a:pt x="8692" y="4301"/>
                    </a:cubicBezTo>
                    <a:cubicBezTo>
                      <a:pt x="8335" y="4301"/>
                      <a:pt x="8061" y="3991"/>
                      <a:pt x="8073" y="3634"/>
                    </a:cubicBezTo>
                    <a:cubicBezTo>
                      <a:pt x="8085" y="3284"/>
                      <a:pt x="8371" y="3003"/>
                      <a:pt x="8719" y="3003"/>
                    </a:cubicBezTo>
                    <a:close/>
                    <a:moveTo>
                      <a:pt x="6939" y="0"/>
                    </a:moveTo>
                    <a:cubicBezTo>
                      <a:pt x="6856" y="0"/>
                      <a:pt x="6774" y="1"/>
                      <a:pt x="6692" y="3"/>
                    </a:cubicBezTo>
                    <a:cubicBezTo>
                      <a:pt x="3263" y="74"/>
                      <a:pt x="1013" y="1753"/>
                      <a:pt x="1" y="2706"/>
                    </a:cubicBezTo>
                    <a:cubicBezTo>
                      <a:pt x="203" y="2872"/>
                      <a:pt x="322" y="3110"/>
                      <a:pt x="299" y="3384"/>
                    </a:cubicBezTo>
                    <a:cubicBezTo>
                      <a:pt x="287" y="3622"/>
                      <a:pt x="180" y="3825"/>
                      <a:pt x="37" y="3980"/>
                    </a:cubicBezTo>
                    <a:cubicBezTo>
                      <a:pt x="1046" y="4861"/>
                      <a:pt x="3276" y="6376"/>
                      <a:pt x="6562" y="6376"/>
                    </a:cubicBezTo>
                    <a:cubicBezTo>
                      <a:pt x="6648" y="6376"/>
                      <a:pt x="6735" y="6375"/>
                      <a:pt x="6823" y="6373"/>
                    </a:cubicBezTo>
                    <a:cubicBezTo>
                      <a:pt x="11610" y="6266"/>
                      <a:pt x="16753" y="2967"/>
                      <a:pt x="16753" y="2967"/>
                    </a:cubicBezTo>
                    <a:cubicBezTo>
                      <a:pt x="16753" y="2967"/>
                      <a:pt x="11658" y="0"/>
                      <a:pt x="6939"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20" name="Google Shape;5820;p46"/>
              <p:cNvSpPr/>
              <p:nvPr/>
            </p:nvSpPr>
            <p:spPr>
              <a:xfrm>
                <a:off x="2418450" y="3942250"/>
                <a:ext cx="284575" cy="322425"/>
              </a:xfrm>
              <a:custGeom>
                <a:avLst/>
                <a:gdLst/>
                <a:ahLst/>
                <a:cxnLst/>
                <a:rect l="l" t="t" r="r" b="b"/>
                <a:pathLst>
                  <a:path w="11383" h="12897" extrusionOk="0">
                    <a:moveTo>
                      <a:pt x="135" y="1"/>
                    </a:moveTo>
                    <a:cubicBezTo>
                      <a:pt x="94" y="1"/>
                      <a:pt x="72" y="2"/>
                      <a:pt x="72" y="2"/>
                    </a:cubicBezTo>
                    <a:cubicBezTo>
                      <a:pt x="72" y="2"/>
                      <a:pt x="0" y="466"/>
                      <a:pt x="0" y="1192"/>
                    </a:cubicBezTo>
                    <a:cubicBezTo>
                      <a:pt x="36" y="1264"/>
                      <a:pt x="36" y="1359"/>
                      <a:pt x="36" y="1442"/>
                    </a:cubicBezTo>
                    <a:cubicBezTo>
                      <a:pt x="36" y="1490"/>
                      <a:pt x="12" y="1550"/>
                      <a:pt x="12" y="1597"/>
                    </a:cubicBezTo>
                    <a:cubicBezTo>
                      <a:pt x="96" y="3097"/>
                      <a:pt x="572" y="5455"/>
                      <a:pt x="2477" y="7657"/>
                    </a:cubicBezTo>
                    <a:cubicBezTo>
                      <a:pt x="4870" y="10420"/>
                      <a:pt x="8847" y="12158"/>
                      <a:pt x="10573" y="12813"/>
                    </a:cubicBezTo>
                    <a:cubicBezTo>
                      <a:pt x="10656" y="12682"/>
                      <a:pt x="10787" y="12599"/>
                      <a:pt x="10966" y="12599"/>
                    </a:cubicBezTo>
                    <a:cubicBezTo>
                      <a:pt x="11168" y="12610"/>
                      <a:pt x="11311" y="12729"/>
                      <a:pt x="11383" y="12896"/>
                    </a:cubicBezTo>
                    <a:cubicBezTo>
                      <a:pt x="11168" y="11741"/>
                      <a:pt x="10073" y="6681"/>
                      <a:pt x="7311" y="3490"/>
                    </a:cubicBezTo>
                    <a:cubicBezTo>
                      <a:pt x="4397" y="124"/>
                      <a:pt x="664" y="1"/>
                      <a:pt x="135"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21" name="Google Shape;5821;p46"/>
              <p:cNvSpPr/>
              <p:nvPr/>
            </p:nvSpPr>
            <p:spPr>
              <a:xfrm>
                <a:off x="2703600" y="4269400"/>
                <a:ext cx="625" cy="1225"/>
              </a:xfrm>
              <a:custGeom>
                <a:avLst/>
                <a:gdLst/>
                <a:ahLst/>
                <a:cxnLst/>
                <a:rect l="l" t="t" r="r" b="b"/>
                <a:pathLst>
                  <a:path w="25" h="49" extrusionOk="0">
                    <a:moveTo>
                      <a:pt x="12" y="1"/>
                    </a:moveTo>
                    <a:cubicBezTo>
                      <a:pt x="12" y="13"/>
                      <a:pt x="12" y="24"/>
                      <a:pt x="0" y="48"/>
                    </a:cubicBezTo>
                    <a:lnTo>
                      <a:pt x="12" y="48"/>
                    </a:lnTo>
                    <a:cubicBezTo>
                      <a:pt x="12" y="48"/>
                      <a:pt x="24" y="13"/>
                      <a:pt x="12"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22" name="Google Shape;5822;p46"/>
              <p:cNvSpPr/>
              <p:nvPr/>
            </p:nvSpPr>
            <p:spPr>
              <a:xfrm>
                <a:off x="1956775" y="3687200"/>
                <a:ext cx="256025" cy="354825"/>
              </a:xfrm>
              <a:custGeom>
                <a:avLst/>
                <a:gdLst/>
                <a:ahLst/>
                <a:cxnLst/>
                <a:rect l="l" t="t" r="r" b="b"/>
                <a:pathLst>
                  <a:path w="10241" h="14193" extrusionOk="0">
                    <a:moveTo>
                      <a:pt x="7645" y="1667"/>
                    </a:moveTo>
                    <a:cubicBezTo>
                      <a:pt x="7752" y="1667"/>
                      <a:pt x="7835" y="1750"/>
                      <a:pt x="7835" y="1869"/>
                    </a:cubicBezTo>
                    <a:cubicBezTo>
                      <a:pt x="7835" y="1977"/>
                      <a:pt x="7752" y="2060"/>
                      <a:pt x="7633" y="2060"/>
                    </a:cubicBezTo>
                    <a:cubicBezTo>
                      <a:pt x="7525" y="2048"/>
                      <a:pt x="7442" y="1965"/>
                      <a:pt x="7442" y="1857"/>
                    </a:cubicBezTo>
                    <a:cubicBezTo>
                      <a:pt x="7442" y="1750"/>
                      <a:pt x="7525" y="1667"/>
                      <a:pt x="7645" y="1667"/>
                    </a:cubicBezTo>
                    <a:close/>
                    <a:moveTo>
                      <a:pt x="5158" y="5810"/>
                    </a:moveTo>
                    <a:cubicBezTo>
                      <a:pt x="5165" y="5810"/>
                      <a:pt x="5173" y="5810"/>
                      <a:pt x="5180" y="5810"/>
                    </a:cubicBezTo>
                    <a:cubicBezTo>
                      <a:pt x="5382" y="5810"/>
                      <a:pt x="5549" y="5989"/>
                      <a:pt x="5537" y="6203"/>
                    </a:cubicBezTo>
                    <a:cubicBezTo>
                      <a:pt x="5537" y="6399"/>
                      <a:pt x="5370" y="6561"/>
                      <a:pt x="5166" y="6561"/>
                    </a:cubicBezTo>
                    <a:cubicBezTo>
                      <a:pt x="5159" y="6561"/>
                      <a:pt x="5151" y="6561"/>
                      <a:pt x="5144" y="6560"/>
                    </a:cubicBezTo>
                    <a:cubicBezTo>
                      <a:pt x="4942" y="6560"/>
                      <a:pt x="4775" y="6382"/>
                      <a:pt x="4787" y="6168"/>
                    </a:cubicBezTo>
                    <a:cubicBezTo>
                      <a:pt x="4810" y="5972"/>
                      <a:pt x="4955" y="5810"/>
                      <a:pt x="5158" y="5810"/>
                    </a:cubicBezTo>
                    <a:close/>
                    <a:moveTo>
                      <a:pt x="10240" y="0"/>
                    </a:moveTo>
                    <a:cubicBezTo>
                      <a:pt x="10240" y="0"/>
                      <a:pt x="4644" y="2417"/>
                      <a:pt x="1894" y="6334"/>
                    </a:cubicBezTo>
                    <a:cubicBezTo>
                      <a:pt x="906" y="7751"/>
                      <a:pt x="417" y="9144"/>
                      <a:pt x="191" y="10382"/>
                    </a:cubicBezTo>
                    <a:cubicBezTo>
                      <a:pt x="239" y="10370"/>
                      <a:pt x="298" y="10370"/>
                      <a:pt x="346" y="10370"/>
                    </a:cubicBezTo>
                    <a:cubicBezTo>
                      <a:pt x="775" y="10382"/>
                      <a:pt x="1120" y="10740"/>
                      <a:pt x="1096" y="11192"/>
                    </a:cubicBezTo>
                    <a:cubicBezTo>
                      <a:pt x="1085" y="11607"/>
                      <a:pt x="750" y="11943"/>
                      <a:pt x="329" y="11943"/>
                    </a:cubicBezTo>
                    <a:cubicBezTo>
                      <a:pt x="315" y="11943"/>
                      <a:pt x="301" y="11943"/>
                      <a:pt x="286" y="11942"/>
                    </a:cubicBezTo>
                    <a:cubicBezTo>
                      <a:pt x="191" y="11942"/>
                      <a:pt x="108" y="11918"/>
                      <a:pt x="25" y="11883"/>
                    </a:cubicBezTo>
                    <a:lnTo>
                      <a:pt x="25" y="11883"/>
                    </a:lnTo>
                    <a:cubicBezTo>
                      <a:pt x="1" y="13276"/>
                      <a:pt x="251" y="14192"/>
                      <a:pt x="251" y="14192"/>
                    </a:cubicBezTo>
                    <a:cubicBezTo>
                      <a:pt x="251" y="14192"/>
                      <a:pt x="4346" y="13930"/>
                      <a:pt x="7097" y="10013"/>
                    </a:cubicBezTo>
                    <a:cubicBezTo>
                      <a:pt x="9871" y="6084"/>
                      <a:pt x="10240" y="0"/>
                      <a:pt x="10240"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23" name="Google Shape;5823;p46"/>
              <p:cNvSpPr/>
              <p:nvPr/>
            </p:nvSpPr>
            <p:spPr>
              <a:xfrm>
                <a:off x="4405300" y="4043425"/>
                <a:ext cx="418225" cy="159425"/>
              </a:xfrm>
              <a:custGeom>
                <a:avLst/>
                <a:gdLst/>
                <a:ahLst/>
                <a:cxnLst/>
                <a:rect l="l" t="t" r="r" b="b"/>
                <a:pathLst>
                  <a:path w="16729" h="6377" extrusionOk="0">
                    <a:moveTo>
                      <a:pt x="8717" y="3027"/>
                    </a:moveTo>
                    <a:cubicBezTo>
                      <a:pt x="8725" y="3027"/>
                      <a:pt x="8732" y="3027"/>
                      <a:pt x="8740" y="3027"/>
                    </a:cubicBezTo>
                    <a:cubicBezTo>
                      <a:pt x="9097" y="3039"/>
                      <a:pt x="9383" y="3337"/>
                      <a:pt x="9359" y="3694"/>
                    </a:cubicBezTo>
                    <a:cubicBezTo>
                      <a:pt x="9347" y="4044"/>
                      <a:pt x="9061" y="4325"/>
                      <a:pt x="8714" y="4325"/>
                    </a:cubicBezTo>
                    <a:cubicBezTo>
                      <a:pt x="8706" y="4325"/>
                      <a:pt x="8699" y="4325"/>
                      <a:pt x="8692" y="4325"/>
                    </a:cubicBezTo>
                    <a:cubicBezTo>
                      <a:pt x="8335" y="4301"/>
                      <a:pt x="8049" y="4003"/>
                      <a:pt x="8073" y="3646"/>
                    </a:cubicBezTo>
                    <a:cubicBezTo>
                      <a:pt x="8085" y="3296"/>
                      <a:pt x="8370" y="3027"/>
                      <a:pt x="8717" y="3027"/>
                    </a:cubicBezTo>
                    <a:close/>
                    <a:moveTo>
                      <a:pt x="6927" y="0"/>
                    </a:moveTo>
                    <a:cubicBezTo>
                      <a:pt x="6845" y="0"/>
                      <a:pt x="6762" y="1"/>
                      <a:pt x="6680" y="3"/>
                    </a:cubicBezTo>
                    <a:cubicBezTo>
                      <a:pt x="3263" y="74"/>
                      <a:pt x="1013" y="1765"/>
                      <a:pt x="1" y="2717"/>
                    </a:cubicBezTo>
                    <a:cubicBezTo>
                      <a:pt x="191" y="2872"/>
                      <a:pt x="310" y="3110"/>
                      <a:pt x="298" y="3384"/>
                    </a:cubicBezTo>
                    <a:cubicBezTo>
                      <a:pt x="286" y="3622"/>
                      <a:pt x="179" y="3825"/>
                      <a:pt x="36" y="3980"/>
                    </a:cubicBezTo>
                    <a:cubicBezTo>
                      <a:pt x="1042" y="4858"/>
                      <a:pt x="3260" y="6377"/>
                      <a:pt x="6528" y="6377"/>
                    </a:cubicBezTo>
                    <a:cubicBezTo>
                      <a:pt x="6625" y="6377"/>
                      <a:pt x="6723" y="6375"/>
                      <a:pt x="6823" y="6373"/>
                    </a:cubicBezTo>
                    <a:cubicBezTo>
                      <a:pt x="11609" y="6266"/>
                      <a:pt x="16729" y="2968"/>
                      <a:pt x="16729" y="2968"/>
                    </a:cubicBezTo>
                    <a:cubicBezTo>
                      <a:pt x="16729" y="2968"/>
                      <a:pt x="11657" y="0"/>
                      <a:pt x="6927"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24" name="Google Shape;5824;p46"/>
              <p:cNvSpPr/>
              <p:nvPr/>
            </p:nvSpPr>
            <p:spPr>
              <a:xfrm>
                <a:off x="4061200" y="3996150"/>
                <a:ext cx="284600" cy="322400"/>
              </a:xfrm>
              <a:custGeom>
                <a:avLst/>
                <a:gdLst/>
                <a:ahLst/>
                <a:cxnLst/>
                <a:rect l="l" t="t" r="r" b="b"/>
                <a:pathLst>
                  <a:path w="11384" h="12896" extrusionOk="0">
                    <a:moveTo>
                      <a:pt x="127" y="0"/>
                    </a:moveTo>
                    <a:cubicBezTo>
                      <a:pt x="91" y="0"/>
                      <a:pt x="72" y="1"/>
                      <a:pt x="72" y="1"/>
                    </a:cubicBezTo>
                    <a:cubicBezTo>
                      <a:pt x="72" y="1"/>
                      <a:pt x="1" y="465"/>
                      <a:pt x="1" y="1191"/>
                    </a:cubicBezTo>
                    <a:cubicBezTo>
                      <a:pt x="25" y="1275"/>
                      <a:pt x="25" y="1358"/>
                      <a:pt x="25" y="1453"/>
                    </a:cubicBezTo>
                    <a:cubicBezTo>
                      <a:pt x="25" y="1489"/>
                      <a:pt x="13" y="1549"/>
                      <a:pt x="13" y="1596"/>
                    </a:cubicBezTo>
                    <a:cubicBezTo>
                      <a:pt x="84" y="3096"/>
                      <a:pt x="560" y="5454"/>
                      <a:pt x="2465" y="7656"/>
                    </a:cubicBezTo>
                    <a:cubicBezTo>
                      <a:pt x="4871" y="10419"/>
                      <a:pt x="8835" y="12169"/>
                      <a:pt x="10562" y="12824"/>
                    </a:cubicBezTo>
                    <a:cubicBezTo>
                      <a:pt x="10657" y="12681"/>
                      <a:pt x="10788" y="12598"/>
                      <a:pt x="10967" y="12598"/>
                    </a:cubicBezTo>
                    <a:cubicBezTo>
                      <a:pt x="11157" y="12621"/>
                      <a:pt x="11312" y="12729"/>
                      <a:pt x="11383" y="12895"/>
                    </a:cubicBezTo>
                    <a:cubicBezTo>
                      <a:pt x="11157" y="11752"/>
                      <a:pt x="10074" y="6692"/>
                      <a:pt x="7299" y="3489"/>
                    </a:cubicBezTo>
                    <a:cubicBezTo>
                      <a:pt x="4379" y="114"/>
                      <a:pt x="621" y="0"/>
                      <a:pt x="127"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25" name="Google Shape;5825;p46"/>
              <p:cNvSpPr/>
              <p:nvPr/>
            </p:nvSpPr>
            <p:spPr>
              <a:xfrm>
                <a:off x="4346650" y="4323275"/>
                <a:ext cx="325" cy="1225"/>
              </a:xfrm>
              <a:custGeom>
                <a:avLst/>
                <a:gdLst/>
                <a:ahLst/>
                <a:cxnLst/>
                <a:rect l="l" t="t" r="r" b="b"/>
                <a:pathLst>
                  <a:path w="13" h="49" extrusionOk="0">
                    <a:moveTo>
                      <a:pt x="13" y="1"/>
                    </a:moveTo>
                    <a:cubicBezTo>
                      <a:pt x="13" y="13"/>
                      <a:pt x="13" y="36"/>
                      <a:pt x="1" y="48"/>
                    </a:cubicBezTo>
                    <a:lnTo>
                      <a:pt x="13" y="48"/>
                    </a:lnTo>
                    <a:lnTo>
                      <a:pt x="13" y="1"/>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26" name="Google Shape;5826;p46"/>
              <p:cNvSpPr/>
              <p:nvPr/>
            </p:nvSpPr>
            <p:spPr>
              <a:xfrm>
                <a:off x="3599850" y="3741375"/>
                <a:ext cx="256000" cy="355125"/>
              </a:xfrm>
              <a:custGeom>
                <a:avLst/>
                <a:gdLst/>
                <a:ahLst/>
                <a:cxnLst/>
                <a:rect l="l" t="t" r="r" b="b"/>
                <a:pathLst>
                  <a:path w="10240" h="14205" extrusionOk="0">
                    <a:moveTo>
                      <a:pt x="7632" y="1655"/>
                    </a:moveTo>
                    <a:cubicBezTo>
                      <a:pt x="7739" y="1655"/>
                      <a:pt x="7823" y="1738"/>
                      <a:pt x="7823" y="1857"/>
                    </a:cubicBezTo>
                    <a:cubicBezTo>
                      <a:pt x="7823" y="1965"/>
                      <a:pt x="7739" y="2060"/>
                      <a:pt x="7620" y="2060"/>
                    </a:cubicBezTo>
                    <a:cubicBezTo>
                      <a:pt x="7513" y="2060"/>
                      <a:pt x="7430" y="1965"/>
                      <a:pt x="7430" y="1846"/>
                    </a:cubicBezTo>
                    <a:cubicBezTo>
                      <a:pt x="7430" y="1738"/>
                      <a:pt x="7513" y="1655"/>
                      <a:pt x="7632" y="1655"/>
                    </a:cubicBezTo>
                    <a:close/>
                    <a:moveTo>
                      <a:pt x="5144" y="5822"/>
                    </a:moveTo>
                    <a:cubicBezTo>
                      <a:pt x="5152" y="5822"/>
                      <a:pt x="5160" y="5822"/>
                      <a:pt x="5168" y="5822"/>
                    </a:cubicBezTo>
                    <a:cubicBezTo>
                      <a:pt x="5370" y="5822"/>
                      <a:pt x="5537" y="6001"/>
                      <a:pt x="5525" y="6203"/>
                    </a:cubicBezTo>
                    <a:cubicBezTo>
                      <a:pt x="5525" y="6404"/>
                      <a:pt x="5368" y="6563"/>
                      <a:pt x="5172" y="6563"/>
                    </a:cubicBezTo>
                    <a:cubicBezTo>
                      <a:pt x="5159" y="6563"/>
                      <a:pt x="5146" y="6562"/>
                      <a:pt x="5132" y="6560"/>
                    </a:cubicBezTo>
                    <a:cubicBezTo>
                      <a:pt x="4929" y="6548"/>
                      <a:pt x="4775" y="6382"/>
                      <a:pt x="4775" y="6179"/>
                    </a:cubicBezTo>
                    <a:cubicBezTo>
                      <a:pt x="4775" y="5973"/>
                      <a:pt x="4941" y="5822"/>
                      <a:pt x="5144" y="5822"/>
                    </a:cubicBezTo>
                    <a:close/>
                    <a:moveTo>
                      <a:pt x="10240" y="0"/>
                    </a:moveTo>
                    <a:lnTo>
                      <a:pt x="10240" y="0"/>
                    </a:lnTo>
                    <a:cubicBezTo>
                      <a:pt x="10239" y="0"/>
                      <a:pt x="4644" y="2429"/>
                      <a:pt x="1893" y="6346"/>
                    </a:cubicBezTo>
                    <a:cubicBezTo>
                      <a:pt x="905" y="7751"/>
                      <a:pt x="417" y="9156"/>
                      <a:pt x="191" y="10394"/>
                    </a:cubicBezTo>
                    <a:cubicBezTo>
                      <a:pt x="238" y="10370"/>
                      <a:pt x="298" y="10370"/>
                      <a:pt x="345" y="10370"/>
                    </a:cubicBezTo>
                    <a:cubicBezTo>
                      <a:pt x="774" y="10394"/>
                      <a:pt x="1119" y="10751"/>
                      <a:pt x="1096" y="11192"/>
                    </a:cubicBezTo>
                    <a:cubicBezTo>
                      <a:pt x="1084" y="11613"/>
                      <a:pt x="738" y="11954"/>
                      <a:pt x="308" y="11954"/>
                    </a:cubicBezTo>
                    <a:cubicBezTo>
                      <a:pt x="301" y="11954"/>
                      <a:pt x="293" y="11954"/>
                      <a:pt x="286" y="11954"/>
                    </a:cubicBezTo>
                    <a:cubicBezTo>
                      <a:pt x="191" y="11954"/>
                      <a:pt x="107" y="11918"/>
                      <a:pt x="24" y="11894"/>
                    </a:cubicBezTo>
                    <a:lnTo>
                      <a:pt x="24" y="11894"/>
                    </a:lnTo>
                    <a:cubicBezTo>
                      <a:pt x="0" y="13275"/>
                      <a:pt x="250" y="14204"/>
                      <a:pt x="250" y="14204"/>
                    </a:cubicBezTo>
                    <a:cubicBezTo>
                      <a:pt x="250" y="14204"/>
                      <a:pt x="4346" y="13918"/>
                      <a:pt x="7096" y="10001"/>
                    </a:cubicBezTo>
                    <a:cubicBezTo>
                      <a:pt x="9847" y="6084"/>
                      <a:pt x="10240" y="0"/>
                      <a:pt x="10240"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27" name="Google Shape;5827;p46"/>
              <p:cNvSpPr/>
              <p:nvPr/>
            </p:nvSpPr>
            <p:spPr>
              <a:xfrm>
                <a:off x="3704025" y="3379725"/>
                <a:ext cx="312850" cy="311950"/>
              </a:xfrm>
              <a:custGeom>
                <a:avLst/>
                <a:gdLst/>
                <a:ahLst/>
                <a:cxnLst/>
                <a:rect l="l" t="t" r="r" b="b"/>
                <a:pathLst>
                  <a:path w="12514" h="12478" extrusionOk="0">
                    <a:moveTo>
                      <a:pt x="5706" y="7858"/>
                    </a:moveTo>
                    <a:cubicBezTo>
                      <a:pt x="5713" y="7858"/>
                      <a:pt x="5720" y="7858"/>
                      <a:pt x="5727" y="7858"/>
                    </a:cubicBezTo>
                    <a:cubicBezTo>
                      <a:pt x="5954" y="7858"/>
                      <a:pt x="6132" y="8049"/>
                      <a:pt x="6132" y="8287"/>
                    </a:cubicBezTo>
                    <a:cubicBezTo>
                      <a:pt x="6121" y="8506"/>
                      <a:pt x="5952" y="8692"/>
                      <a:pt x="5725" y="8692"/>
                    </a:cubicBezTo>
                    <a:cubicBezTo>
                      <a:pt x="5718" y="8692"/>
                      <a:pt x="5711" y="8692"/>
                      <a:pt x="5703" y="8692"/>
                    </a:cubicBezTo>
                    <a:cubicBezTo>
                      <a:pt x="5477" y="8680"/>
                      <a:pt x="5287" y="8501"/>
                      <a:pt x="5299" y="8263"/>
                    </a:cubicBezTo>
                    <a:cubicBezTo>
                      <a:pt x="5310" y="8043"/>
                      <a:pt x="5479" y="7858"/>
                      <a:pt x="5706" y="7858"/>
                    </a:cubicBezTo>
                    <a:close/>
                    <a:moveTo>
                      <a:pt x="11718" y="0"/>
                    </a:moveTo>
                    <a:cubicBezTo>
                      <a:pt x="10654" y="0"/>
                      <a:pt x="7401" y="251"/>
                      <a:pt x="4656" y="3084"/>
                    </a:cubicBezTo>
                    <a:cubicBezTo>
                      <a:pt x="3632" y="4143"/>
                      <a:pt x="2798" y="5453"/>
                      <a:pt x="2132" y="6739"/>
                    </a:cubicBezTo>
                    <a:cubicBezTo>
                      <a:pt x="620" y="9632"/>
                      <a:pt x="0" y="12478"/>
                      <a:pt x="0" y="12478"/>
                    </a:cubicBezTo>
                    <a:cubicBezTo>
                      <a:pt x="0" y="12478"/>
                      <a:pt x="5906" y="10954"/>
                      <a:pt x="9240" y="7513"/>
                    </a:cubicBezTo>
                    <a:cubicBezTo>
                      <a:pt x="9418" y="7334"/>
                      <a:pt x="9573" y="7156"/>
                      <a:pt x="9716" y="6977"/>
                    </a:cubicBezTo>
                    <a:cubicBezTo>
                      <a:pt x="12514" y="3679"/>
                      <a:pt x="12073" y="12"/>
                      <a:pt x="12073" y="12"/>
                    </a:cubicBezTo>
                    <a:cubicBezTo>
                      <a:pt x="12073" y="12"/>
                      <a:pt x="11946" y="0"/>
                      <a:pt x="11718"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28" name="Google Shape;5828;p46"/>
              <p:cNvSpPr/>
              <p:nvPr/>
            </p:nvSpPr>
            <p:spPr>
              <a:xfrm>
                <a:off x="4875300" y="3480325"/>
                <a:ext cx="292925" cy="331000"/>
              </a:xfrm>
              <a:custGeom>
                <a:avLst/>
                <a:gdLst/>
                <a:ahLst/>
                <a:cxnLst/>
                <a:rect l="l" t="t" r="r" b="b"/>
                <a:pathLst>
                  <a:path w="11717" h="13240" extrusionOk="0">
                    <a:moveTo>
                      <a:pt x="0" y="0"/>
                    </a:moveTo>
                    <a:cubicBezTo>
                      <a:pt x="0" y="0"/>
                      <a:pt x="286" y="1893"/>
                      <a:pt x="1084" y="4227"/>
                    </a:cubicBezTo>
                    <a:cubicBezTo>
                      <a:pt x="1513" y="5465"/>
                      <a:pt x="2096" y="6846"/>
                      <a:pt x="2858" y="8097"/>
                    </a:cubicBezTo>
                    <a:cubicBezTo>
                      <a:pt x="3203" y="8656"/>
                      <a:pt x="3572" y="9192"/>
                      <a:pt x="3989" y="9680"/>
                    </a:cubicBezTo>
                    <a:cubicBezTo>
                      <a:pt x="6430" y="12585"/>
                      <a:pt x="9490" y="13133"/>
                      <a:pt x="10668" y="13240"/>
                    </a:cubicBezTo>
                    <a:cubicBezTo>
                      <a:pt x="10764" y="13180"/>
                      <a:pt x="10883" y="13157"/>
                      <a:pt x="11002" y="13157"/>
                    </a:cubicBezTo>
                    <a:cubicBezTo>
                      <a:pt x="11061" y="13157"/>
                      <a:pt x="11121" y="13169"/>
                      <a:pt x="11180" y="13180"/>
                    </a:cubicBezTo>
                    <a:cubicBezTo>
                      <a:pt x="11252" y="12657"/>
                      <a:pt x="11716" y="8989"/>
                      <a:pt x="8859" y="5596"/>
                    </a:cubicBezTo>
                    <a:cubicBezTo>
                      <a:pt x="8513" y="5191"/>
                      <a:pt x="8144" y="4798"/>
                      <a:pt x="7751" y="4441"/>
                    </a:cubicBezTo>
                    <a:cubicBezTo>
                      <a:pt x="6287" y="3108"/>
                      <a:pt x="4537" y="2048"/>
                      <a:pt x="3060" y="1322"/>
                    </a:cubicBezTo>
                    <a:cubicBezTo>
                      <a:pt x="1334" y="441"/>
                      <a:pt x="1" y="0"/>
                      <a:pt x="0"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29" name="Google Shape;5829;p46"/>
              <p:cNvSpPr/>
              <p:nvPr/>
            </p:nvSpPr>
            <p:spPr>
              <a:xfrm>
                <a:off x="6048075" y="4097875"/>
                <a:ext cx="418225" cy="159425"/>
              </a:xfrm>
              <a:custGeom>
                <a:avLst/>
                <a:gdLst/>
                <a:ahLst/>
                <a:cxnLst/>
                <a:rect l="l" t="t" r="r" b="b"/>
                <a:pathLst>
                  <a:path w="16729" h="6377" extrusionOk="0">
                    <a:moveTo>
                      <a:pt x="8718" y="3016"/>
                    </a:moveTo>
                    <a:cubicBezTo>
                      <a:pt x="8725" y="3016"/>
                      <a:pt x="8732" y="3016"/>
                      <a:pt x="8739" y="3016"/>
                    </a:cubicBezTo>
                    <a:cubicBezTo>
                      <a:pt x="9096" y="3016"/>
                      <a:pt x="9370" y="3314"/>
                      <a:pt x="9358" y="3695"/>
                    </a:cubicBezTo>
                    <a:cubicBezTo>
                      <a:pt x="9347" y="4044"/>
                      <a:pt x="9061" y="4314"/>
                      <a:pt x="8714" y="4314"/>
                    </a:cubicBezTo>
                    <a:cubicBezTo>
                      <a:pt x="8707" y="4314"/>
                      <a:pt x="8699" y="4314"/>
                      <a:pt x="8692" y="4314"/>
                    </a:cubicBezTo>
                    <a:cubicBezTo>
                      <a:pt x="8334" y="4302"/>
                      <a:pt x="8049" y="4004"/>
                      <a:pt x="8061" y="3647"/>
                    </a:cubicBezTo>
                    <a:cubicBezTo>
                      <a:pt x="8084" y="3297"/>
                      <a:pt x="8370" y="3016"/>
                      <a:pt x="8718" y="3016"/>
                    </a:cubicBezTo>
                    <a:close/>
                    <a:moveTo>
                      <a:pt x="6915" y="1"/>
                    </a:moveTo>
                    <a:cubicBezTo>
                      <a:pt x="6832" y="1"/>
                      <a:pt x="6750" y="2"/>
                      <a:pt x="6668" y="4"/>
                    </a:cubicBezTo>
                    <a:cubicBezTo>
                      <a:pt x="3262" y="75"/>
                      <a:pt x="1012" y="1754"/>
                      <a:pt x="0" y="2706"/>
                    </a:cubicBezTo>
                    <a:cubicBezTo>
                      <a:pt x="191" y="2873"/>
                      <a:pt x="310" y="3111"/>
                      <a:pt x="298" y="3373"/>
                    </a:cubicBezTo>
                    <a:cubicBezTo>
                      <a:pt x="286" y="3611"/>
                      <a:pt x="179" y="3826"/>
                      <a:pt x="24" y="3968"/>
                    </a:cubicBezTo>
                    <a:cubicBezTo>
                      <a:pt x="1045" y="4862"/>
                      <a:pt x="3275" y="6377"/>
                      <a:pt x="6550" y="6377"/>
                    </a:cubicBezTo>
                    <a:cubicBezTo>
                      <a:pt x="6636" y="6377"/>
                      <a:pt x="6723" y="6376"/>
                      <a:pt x="6810" y="6374"/>
                    </a:cubicBezTo>
                    <a:cubicBezTo>
                      <a:pt x="11609" y="6266"/>
                      <a:pt x="16728" y="2956"/>
                      <a:pt x="16728" y="2956"/>
                    </a:cubicBezTo>
                    <a:cubicBezTo>
                      <a:pt x="16728" y="2956"/>
                      <a:pt x="11634" y="1"/>
                      <a:pt x="6915"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30" name="Google Shape;5830;p46"/>
              <p:cNvSpPr/>
              <p:nvPr/>
            </p:nvSpPr>
            <p:spPr>
              <a:xfrm>
                <a:off x="5703975" y="4050625"/>
                <a:ext cx="284575" cy="322100"/>
              </a:xfrm>
              <a:custGeom>
                <a:avLst/>
                <a:gdLst/>
                <a:ahLst/>
                <a:cxnLst/>
                <a:rect l="l" t="t" r="r" b="b"/>
                <a:pathLst>
                  <a:path w="11383" h="12884" extrusionOk="0">
                    <a:moveTo>
                      <a:pt x="127" y="0"/>
                    </a:moveTo>
                    <a:cubicBezTo>
                      <a:pt x="91" y="0"/>
                      <a:pt x="72" y="1"/>
                      <a:pt x="72" y="1"/>
                    </a:cubicBezTo>
                    <a:cubicBezTo>
                      <a:pt x="72" y="1"/>
                      <a:pt x="0" y="465"/>
                      <a:pt x="0" y="1191"/>
                    </a:cubicBezTo>
                    <a:cubicBezTo>
                      <a:pt x="24" y="1263"/>
                      <a:pt x="24" y="1358"/>
                      <a:pt x="24" y="1441"/>
                    </a:cubicBezTo>
                    <a:cubicBezTo>
                      <a:pt x="24" y="1489"/>
                      <a:pt x="12" y="1548"/>
                      <a:pt x="12" y="1596"/>
                    </a:cubicBezTo>
                    <a:cubicBezTo>
                      <a:pt x="84" y="3096"/>
                      <a:pt x="560" y="5442"/>
                      <a:pt x="2465" y="7644"/>
                    </a:cubicBezTo>
                    <a:cubicBezTo>
                      <a:pt x="4858" y="10419"/>
                      <a:pt x="8835" y="12157"/>
                      <a:pt x="10561" y="12812"/>
                    </a:cubicBezTo>
                    <a:cubicBezTo>
                      <a:pt x="10657" y="12681"/>
                      <a:pt x="10788" y="12585"/>
                      <a:pt x="10966" y="12585"/>
                    </a:cubicBezTo>
                    <a:cubicBezTo>
                      <a:pt x="11157" y="12609"/>
                      <a:pt x="11311" y="12728"/>
                      <a:pt x="11383" y="12883"/>
                    </a:cubicBezTo>
                    <a:cubicBezTo>
                      <a:pt x="11157" y="11740"/>
                      <a:pt x="10073" y="6680"/>
                      <a:pt x="7299" y="3477"/>
                    </a:cubicBezTo>
                    <a:cubicBezTo>
                      <a:pt x="4380" y="114"/>
                      <a:pt x="622" y="0"/>
                      <a:pt x="127"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31" name="Google Shape;5831;p46"/>
              <p:cNvSpPr/>
              <p:nvPr/>
            </p:nvSpPr>
            <p:spPr>
              <a:xfrm>
                <a:off x="5989125" y="4377750"/>
                <a:ext cx="625" cy="925"/>
              </a:xfrm>
              <a:custGeom>
                <a:avLst/>
                <a:gdLst/>
                <a:ahLst/>
                <a:cxnLst/>
                <a:rect l="l" t="t" r="r" b="b"/>
                <a:pathLst>
                  <a:path w="25" h="37" extrusionOk="0">
                    <a:moveTo>
                      <a:pt x="24" y="1"/>
                    </a:moveTo>
                    <a:cubicBezTo>
                      <a:pt x="24" y="12"/>
                      <a:pt x="24" y="24"/>
                      <a:pt x="1" y="36"/>
                    </a:cubicBezTo>
                    <a:lnTo>
                      <a:pt x="24" y="36"/>
                    </a:lnTo>
                    <a:lnTo>
                      <a:pt x="24" y="1"/>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32" name="Google Shape;5832;p46"/>
              <p:cNvSpPr/>
              <p:nvPr/>
            </p:nvSpPr>
            <p:spPr>
              <a:xfrm>
                <a:off x="5242300" y="3795250"/>
                <a:ext cx="256325" cy="355125"/>
              </a:xfrm>
              <a:custGeom>
                <a:avLst/>
                <a:gdLst/>
                <a:ahLst/>
                <a:cxnLst/>
                <a:rect l="l" t="t" r="r" b="b"/>
                <a:pathLst>
                  <a:path w="10253" h="14205" extrusionOk="0">
                    <a:moveTo>
                      <a:pt x="7645" y="1667"/>
                    </a:moveTo>
                    <a:cubicBezTo>
                      <a:pt x="7752" y="1667"/>
                      <a:pt x="7835" y="1762"/>
                      <a:pt x="7835" y="1881"/>
                    </a:cubicBezTo>
                    <a:cubicBezTo>
                      <a:pt x="7835" y="1988"/>
                      <a:pt x="7752" y="2072"/>
                      <a:pt x="7633" y="2072"/>
                    </a:cubicBezTo>
                    <a:cubicBezTo>
                      <a:pt x="7526" y="2060"/>
                      <a:pt x="7430" y="1965"/>
                      <a:pt x="7430" y="1869"/>
                    </a:cubicBezTo>
                    <a:cubicBezTo>
                      <a:pt x="7430" y="1762"/>
                      <a:pt x="7526" y="1667"/>
                      <a:pt x="7645" y="1667"/>
                    </a:cubicBezTo>
                    <a:close/>
                    <a:moveTo>
                      <a:pt x="5148" y="5834"/>
                    </a:moveTo>
                    <a:cubicBezTo>
                      <a:pt x="5155" y="5834"/>
                      <a:pt x="5161" y="5834"/>
                      <a:pt x="5168" y="5834"/>
                    </a:cubicBezTo>
                    <a:cubicBezTo>
                      <a:pt x="5383" y="5834"/>
                      <a:pt x="5537" y="6013"/>
                      <a:pt x="5525" y="6227"/>
                    </a:cubicBezTo>
                    <a:cubicBezTo>
                      <a:pt x="5525" y="6423"/>
                      <a:pt x="5359" y="6585"/>
                      <a:pt x="5165" y="6585"/>
                    </a:cubicBezTo>
                    <a:cubicBezTo>
                      <a:pt x="5158" y="6585"/>
                      <a:pt x="5151" y="6585"/>
                      <a:pt x="5144" y="6584"/>
                    </a:cubicBezTo>
                    <a:cubicBezTo>
                      <a:pt x="4930" y="6572"/>
                      <a:pt x="4775" y="6394"/>
                      <a:pt x="4787" y="6191"/>
                    </a:cubicBezTo>
                    <a:cubicBezTo>
                      <a:pt x="4787" y="5996"/>
                      <a:pt x="4954" y="5834"/>
                      <a:pt x="5148" y="5834"/>
                    </a:cubicBezTo>
                    <a:close/>
                    <a:moveTo>
                      <a:pt x="10252" y="0"/>
                    </a:moveTo>
                    <a:cubicBezTo>
                      <a:pt x="10252" y="0"/>
                      <a:pt x="4656" y="2429"/>
                      <a:pt x="1894" y="6346"/>
                    </a:cubicBezTo>
                    <a:cubicBezTo>
                      <a:pt x="918" y="7763"/>
                      <a:pt x="430" y="9156"/>
                      <a:pt x="203" y="10394"/>
                    </a:cubicBezTo>
                    <a:cubicBezTo>
                      <a:pt x="251" y="10382"/>
                      <a:pt x="310" y="10382"/>
                      <a:pt x="346" y="10382"/>
                    </a:cubicBezTo>
                    <a:cubicBezTo>
                      <a:pt x="787" y="10394"/>
                      <a:pt x="1120" y="10751"/>
                      <a:pt x="1108" y="11192"/>
                    </a:cubicBezTo>
                    <a:cubicBezTo>
                      <a:pt x="1096" y="11625"/>
                      <a:pt x="751" y="11954"/>
                      <a:pt x="310" y="11954"/>
                    </a:cubicBezTo>
                    <a:cubicBezTo>
                      <a:pt x="302" y="11954"/>
                      <a:pt x="294" y="11954"/>
                      <a:pt x="287" y="11954"/>
                    </a:cubicBezTo>
                    <a:cubicBezTo>
                      <a:pt x="203" y="11954"/>
                      <a:pt x="108" y="11930"/>
                      <a:pt x="37" y="11894"/>
                    </a:cubicBezTo>
                    <a:lnTo>
                      <a:pt x="37" y="11894"/>
                    </a:lnTo>
                    <a:cubicBezTo>
                      <a:pt x="1" y="13276"/>
                      <a:pt x="263" y="14204"/>
                      <a:pt x="263" y="14204"/>
                    </a:cubicBezTo>
                    <a:cubicBezTo>
                      <a:pt x="263" y="14204"/>
                      <a:pt x="4335" y="13930"/>
                      <a:pt x="7109" y="10001"/>
                    </a:cubicBezTo>
                    <a:cubicBezTo>
                      <a:pt x="9859" y="6096"/>
                      <a:pt x="10252" y="0"/>
                      <a:pt x="10252"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33" name="Google Shape;5833;p46"/>
              <p:cNvSpPr/>
              <p:nvPr/>
            </p:nvSpPr>
            <p:spPr>
              <a:xfrm>
                <a:off x="5346200" y="3434200"/>
                <a:ext cx="313150" cy="311650"/>
              </a:xfrm>
              <a:custGeom>
                <a:avLst/>
                <a:gdLst/>
                <a:ahLst/>
                <a:cxnLst/>
                <a:rect l="l" t="t" r="r" b="b"/>
                <a:pathLst>
                  <a:path w="12526" h="12466" extrusionOk="0">
                    <a:moveTo>
                      <a:pt x="5730" y="7834"/>
                    </a:moveTo>
                    <a:cubicBezTo>
                      <a:pt x="5737" y="7834"/>
                      <a:pt x="5744" y="7834"/>
                      <a:pt x="5751" y="7834"/>
                    </a:cubicBezTo>
                    <a:cubicBezTo>
                      <a:pt x="5977" y="7858"/>
                      <a:pt x="6168" y="8025"/>
                      <a:pt x="6156" y="8263"/>
                    </a:cubicBezTo>
                    <a:cubicBezTo>
                      <a:pt x="6133" y="8482"/>
                      <a:pt x="5964" y="8668"/>
                      <a:pt x="5736" y="8668"/>
                    </a:cubicBezTo>
                    <a:cubicBezTo>
                      <a:pt x="5729" y="8668"/>
                      <a:pt x="5722" y="8668"/>
                      <a:pt x="5715" y="8668"/>
                    </a:cubicBezTo>
                    <a:cubicBezTo>
                      <a:pt x="5477" y="8668"/>
                      <a:pt x="5298" y="8477"/>
                      <a:pt x="5322" y="8239"/>
                    </a:cubicBezTo>
                    <a:cubicBezTo>
                      <a:pt x="5334" y="8019"/>
                      <a:pt x="5502" y="7834"/>
                      <a:pt x="5730" y="7834"/>
                    </a:cubicBezTo>
                    <a:close/>
                    <a:moveTo>
                      <a:pt x="11717" y="0"/>
                    </a:moveTo>
                    <a:cubicBezTo>
                      <a:pt x="10654" y="0"/>
                      <a:pt x="7411" y="250"/>
                      <a:pt x="4667" y="3072"/>
                    </a:cubicBezTo>
                    <a:cubicBezTo>
                      <a:pt x="3632" y="4131"/>
                      <a:pt x="2798" y="5441"/>
                      <a:pt x="2131" y="6739"/>
                    </a:cubicBezTo>
                    <a:cubicBezTo>
                      <a:pt x="643" y="9620"/>
                      <a:pt x="0" y="12466"/>
                      <a:pt x="0" y="12466"/>
                    </a:cubicBezTo>
                    <a:cubicBezTo>
                      <a:pt x="0" y="12466"/>
                      <a:pt x="5918" y="10954"/>
                      <a:pt x="9251" y="7513"/>
                    </a:cubicBezTo>
                    <a:cubicBezTo>
                      <a:pt x="9430" y="7334"/>
                      <a:pt x="9573" y="7155"/>
                      <a:pt x="9728" y="6977"/>
                    </a:cubicBezTo>
                    <a:cubicBezTo>
                      <a:pt x="12526" y="3667"/>
                      <a:pt x="12073" y="12"/>
                      <a:pt x="12073" y="12"/>
                    </a:cubicBezTo>
                    <a:cubicBezTo>
                      <a:pt x="12073" y="12"/>
                      <a:pt x="11945" y="0"/>
                      <a:pt x="11717"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34" name="Google Shape;5834;p46"/>
              <p:cNvSpPr/>
              <p:nvPr/>
            </p:nvSpPr>
            <p:spPr>
              <a:xfrm>
                <a:off x="6518075" y="3534500"/>
                <a:ext cx="292300" cy="331300"/>
              </a:xfrm>
              <a:custGeom>
                <a:avLst/>
                <a:gdLst/>
                <a:ahLst/>
                <a:cxnLst/>
                <a:rect l="l" t="t" r="r" b="b"/>
                <a:pathLst>
                  <a:path w="11692" h="13252" extrusionOk="0">
                    <a:moveTo>
                      <a:pt x="0" y="0"/>
                    </a:moveTo>
                    <a:cubicBezTo>
                      <a:pt x="0" y="0"/>
                      <a:pt x="274" y="1905"/>
                      <a:pt x="1084" y="4227"/>
                    </a:cubicBezTo>
                    <a:cubicBezTo>
                      <a:pt x="1512" y="5477"/>
                      <a:pt x="2096" y="6846"/>
                      <a:pt x="2858" y="8096"/>
                    </a:cubicBezTo>
                    <a:cubicBezTo>
                      <a:pt x="3191" y="8656"/>
                      <a:pt x="3572" y="9204"/>
                      <a:pt x="3989" y="9692"/>
                    </a:cubicBezTo>
                    <a:cubicBezTo>
                      <a:pt x="6429" y="12597"/>
                      <a:pt x="9489" y="13145"/>
                      <a:pt x="10668" y="13252"/>
                    </a:cubicBezTo>
                    <a:cubicBezTo>
                      <a:pt x="10751" y="13192"/>
                      <a:pt x="10870" y="13157"/>
                      <a:pt x="10990" y="13157"/>
                    </a:cubicBezTo>
                    <a:cubicBezTo>
                      <a:pt x="11049" y="13157"/>
                      <a:pt x="11109" y="13168"/>
                      <a:pt x="11168" y="13192"/>
                    </a:cubicBezTo>
                    <a:cubicBezTo>
                      <a:pt x="11251" y="12668"/>
                      <a:pt x="11692" y="8989"/>
                      <a:pt x="8846" y="5596"/>
                    </a:cubicBezTo>
                    <a:cubicBezTo>
                      <a:pt x="8513" y="5191"/>
                      <a:pt x="8132" y="4810"/>
                      <a:pt x="7751" y="4453"/>
                    </a:cubicBezTo>
                    <a:cubicBezTo>
                      <a:pt x="6287" y="3108"/>
                      <a:pt x="4536" y="2060"/>
                      <a:pt x="3060" y="1322"/>
                    </a:cubicBezTo>
                    <a:cubicBezTo>
                      <a:pt x="1334" y="453"/>
                      <a:pt x="0" y="0"/>
                      <a:pt x="0"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35" name="Google Shape;5835;p46"/>
              <p:cNvSpPr/>
              <p:nvPr/>
            </p:nvSpPr>
            <p:spPr>
              <a:xfrm>
                <a:off x="931650" y="1166650"/>
                <a:ext cx="25" cy="25"/>
              </a:xfrm>
              <a:custGeom>
                <a:avLst/>
                <a:gdLst/>
                <a:ahLst/>
                <a:cxnLst/>
                <a:rect l="l" t="t" r="r" b="b"/>
                <a:pathLst>
                  <a:path w="1" h="1" extrusionOk="0">
                    <a:moveTo>
                      <a:pt x="1" y="0"/>
                    </a:move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36" name="Google Shape;5836;p46"/>
              <p:cNvSpPr/>
              <p:nvPr/>
            </p:nvSpPr>
            <p:spPr>
              <a:xfrm>
                <a:off x="1425750" y="1138675"/>
                <a:ext cx="131000" cy="201525"/>
              </a:xfrm>
              <a:custGeom>
                <a:avLst/>
                <a:gdLst/>
                <a:ahLst/>
                <a:cxnLst/>
                <a:rect l="l" t="t" r="r" b="b"/>
                <a:pathLst>
                  <a:path w="5240" h="8061" extrusionOk="0">
                    <a:moveTo>
                      <a:pt x="180" y="0"/>
                    </a:moveTo>
                    <a:cubicBezTo>
                      <a:pt x="1" y="3810"/>
                      <a:pt x="2335" y="8061"/>
                      <a:pt x="2335" y="8061"/>
                    </a:cubicBezTo>
                    <a:cubicBezTo>
                      <a:pt x="2335" y="8061"/>
                      <a:pt x="5061" y="4036"/>
                      <a:pt x="5240" y="238"/>
                    </a:cubicBezTo>
                    <a:lnTo>
                      <a:pt x="180" y="0"/>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37" name="Google Shape;5837;p46"/>
              <p:cNvSpPr/>
              <p:nvPr/>
            </p:nvSpPr>
            <p:spPr>
              <a:xfrm>
                <a:off x="1796350" y="1555825"/>
                <a:ext cx="342325" cy="129025"/>
              </a:xfrm>
              <a:custGeom>
                <a:avLst/>
                <a:gdLst/>
                <a:ahLst/>
                <a:cxnLst/>
                <a:rect l="l" t="t" r="r" b="b"/>
                <a:pathLst>
                  <a:path w="13693" h="5161" extrusionOk="0">
                    <a:moveTo>
                      <a:pt x="10908" y="2828"/>
                    </a:moveTo>
                    <a:cubicBezTo>
                      <a:pt x="10916" y="2828"/>
                      <a:pt x="10923" y="2828"/>
                      <a:pt x="10930" y="2828"/>
                    </a:cubicBezTo>
                    <a:cubicBezTo>
                      <a:pt x="11323" y="2840"/>
                      <a:pt x="11656" y="3185"/>
                      <a:pt x="11645" y="3590"/>
                    </a:cubicBezTo>
                    <a:cubicBezTo>
                      <a:pt x="11621" y="3976"/>
                      <a:pt x="11299" y="4305"/>
                      <a:pt x="10904" y="4305"/>
                    </a:cubicBezTo>
                    <a:cubicBezTo>
                      <a:pt x="10897" y="4305"/>
                      <a:pt x="10890" y="4305"/>
                      <a:pt x="10883" y="4305"/>
                    </a:cubicBezTo>
                    <a:cubicBezTo>
                      <a:pt x="10478" y="4293"/>
                      <a:pt x="10156" y="3947"/>
                      <a:pt x="10168" y="3543"/>
                    </a:cubicBezTo>
                    <a:cubicBezTo>
                      <a:pt x="10180" y="3145"/>
                      <a:pt x="10513" y="2828"/>
                      <a:pt x="10908" y="2828"/>
                    </a:cubicBezTo>
                    <a:close/>
                    <a:moveTo>
                      <a:pt x="5079" y="0"/>
                    </a:moveTo>
                    <a:cubicBezTo>
                      <a:pt x="1911" y="0"/>
                      <a:pt x="0" y="1852"/>
                      <a:pt x="0" y="1852"/>
                    </a:cubicBezTo>
                    <a:cubicBezTo>
                      <a:pt x="0" y="1852"/>
                      <a:pt x="1715" y="4614"/>
                      <a:pt x="5489" y="5090"/>
                    </a:cubicBezTo>
                    <a:cubicBezTo>
                      <a:pt x="5883" y="5139"/>
                      <a:pt x="6283" y="5160"/>
                      <a:pt x="6685" y="5160"/>
                    </a:cubicBezTo>
                    <a:cubicBezTo>
                      <a:pt x="10146" y="5160"/>
                      <a:pt x="13692" y="3555"/>
                      <a:pt x="13692" y="3555"/>
                    </a:cubicBezTo>
                    <a:cubicBezTo>
                      <a:pt x="13692" y="3555"/>
                      <a:pt x="9894" y="519"/>
                      <a:pt x="6120" y="66"/>
                    </a:cubicBezTo>
                    <a:cubicBezTo>
                      <a:pt x="5759" y="21"/>
                      <a:pt x="5412" y="0"/>
                      <a:pt x="5079"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38" name="Google Shape;5838;p46"/>
              <p:cNvSpPr/>
              <p:nvPr/>
            </p:nvSpPr>
            <p:spPr>
              <a:xfrm>
                <a:off x="2272300" y="1153250"/>
                <a:ext cx="24125" cy="23825"/>
              </a:xfrm>
              <a:custGeom>
                <a:avLst/>
                <a:gdLst/>
                <a:ahLst/>
                <a:cxnLst/>
                <a:rect l="l" t="t" r="r" b="b"/>
                <a:pathLst>
                  <a:path w="965" h="953" extrusionOk="0">
                    <a:moveTo>
                      <a:pt x="488" y="0"/>
                    </a:moveTo>
                    <a:cubicBezTo>
                      <a:pt x="227" y="0"/>
                      <a:pt x="12" y="215"/>
                      <a:pt x="0" y="465"/>
                    </a:cubicBezTo>
                    <a:cubicBezTo>
                      <a:pt x="0" y="727"/>
                      <a:pt x="203" y="941"/>
                      <a:pt x="465" y="953"/>
                    </a:cubicBezTo>
                    <a:cubicBezTo>
                      <a:pt x="727" y="953"/>
                      <a:pt x="941" y="751"/>
                      <a:pt x="953" y="489"/>
                    </a:cubicBezTo>
                    <a:cubicBezTo>
                      <a:pt x="965" y="239"/>
                      <a:pt x="750" y="12"/>
                      <a:pt x="488"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39" name="Google Shape;5839;p46"/>
              <p:cNvSpPr/>
              <p:nvPr/>
            </p:nvSpPr>
            <p:spPr>
              <a:xfrm>
                <a:off x="3439100" y="1609700"/>
                <a:ext cx="342325" cy="129100"/>
              </a:xfrm>
              <a:custGeom>
                <a:avLst/>
                <a:gdLst/>
                <a:ahLst/>
                <a:cxnLst/>
                <a:rect l="l" t="t" r="r" b="b"/>
                <a:pathLst>
                  <a:path w="13693" h="5164" extrusionOk="0">
                    <a:moveTo>
                      <a:pt x="10878" y="2851"/>
                    </a:moveTo>
                    <a:cubicBezTo>
                      <a:pt x="10891" y="2851"/>
                      <a:pt x="10905" y="2851"/>
                      <a:pt x="10919" y="2852"/>
                    </a:cubicBezTo>
                    <a:cubicBezTo>
                      <a:pt x="11324" y="2864"/>
                      <a:pt x="11657" y="3209"/>
                      <a:pt x="11633" y="3602"/>
                    </a:cubicBezTo>
                    <a:cubicBezTo>
                      <a:pt x="11622" y="3993"/>
                      <a:pt x="11299" y="4318"/>
                      <a:pt x="10923" y="4318"/>
                    </a:cubicBezTo>
                    <a:cubicBezTo>
                      <a:pt x="10910" y="4318"/>
                      <a:pt x="10896" y="4317"/>
                      <a:pt x="10883" y="4317"/>
                    </a:cubicBezTo>
                    <a:cubicBezTo>
                      <a:pt x="10478" y="4305"/>
                      <a:pt x="10145" y="3959"/>
                      <a:pt x="10169" y="3567"/>
                    </a:cubicBezTo>
                    <a:cubicBezTo>
                      <a:pt x="10180" y="3164"/>
                      <a:pt x="10502" y="2851"/>
                      <a:pt x="10878" y="2851"/>
                    </a:cubicBezTo>
                    <a:close/>
                    <a:moveTo>
                      <a:pt x="5079" y="0"/>
                    </a:moveTo>
                    <a:cubicBezTo>
                      <a:pt x="1911" y="0"/>
                      <a:pt x="1" y="1852"/>
                      <a:pt x="1" y="1852"/>
                    </a:cubicBezTo>
                    <a:cubicBezTo>
                      <a:pt x="1" y="1852"/>
                      <a:pt x="1715" y="4614"/>
                      <a:pt x="5490" y="5091"/>
                    </a:cubicBezTo>
                    <a:cubicBezTo>
                      <a:pt x="5891" y="5141"/>
                      <a:pt x="6300" y="5164"/>
                      <a:pt x="6710" y="5164"/>
                    </a:cubicBezTo>
                    <a:cubicBezTo>
                      <a:pt x="10156" y="5164"/>
                      <a:pt x="13693" y="3567"/>
                      <a:pt x="13693" y="3567"/>
                    </a:cubicBezTo>
                    <a:cubicBezTo>
                      <a:pt x="13693" y="3567"/>
                      <a:pt x="9895" y="530"/>
                      <a:pt x="6121" y="66"/>
                    </a:cubicBezTo>
                    <a:cubicBezTo>
                      <a:pt x="5760" y="21"/>
                      <a:pt x="5413" y="0"/>
                      <a:pt x="5079"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40" name="Google Shape;5840;p46"/>
              <p:cNvSpPr/>
              <p:nvPr/>
            </p:nvSpPr>
            <p:spPr>
              <a:xfrm>
                <a:off x="4713375" y="1159500"/>
                <a:ext cx="165525" cy="336375"/>
              </a:xfrm>
              <a:custGeom>
                <a:avLst/>
                <a:gdLst/>
                <a:ahLst/>
                <a:cxnLst/>
                <a:rect l="l" t="t" r="r" b="b"/>
                <a:pathLst>
                  <a:path w="6621" h="13455" extrusionOk="0">
                    <a:moveTo>
                      <a:pt x="4596" y="0"/>
                    </a:moveTo>
                    <a:cubicBezTo>
                      <a:pt x="4596" y="0"/>
                      <a:pt x="1667" y="1429"/>
                      <a:pt x="834" y="5156"/>
                    </a:cubicBezTo>
                    <a:cubicBezTo>
                      <a:pt x="0" y="8871"/>
                      <a:pt x="1560" y="13454"/>
                      <a:pt x="1560" y="13454"/>
                    </a:cubicBezTo>
                    <a:cubicBezTo>
                      <a:pt x="1560" y="13454"/>
                      <a:pt x="4953" y="9978"/>
                      <a:pt x="5787" y="6275"/>
                    </a:cubicBezTo>
                    <a:cubicBezTo>
                      <a:pt x="6620" y="2560"/>
                      <a:pt x="4596" y="0"/>
                      <a:pt x="4596"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41" name="Google Shape;5841;p46"/>
              <p:cNvSpPr/>
              <p:nvPr/>
            </p:nvSpPr>
            <p:spPr>
              <a:xfrm>
                <a:off x="4227000" y="1692900"/>
                <a:ext cx="147375" cy="339650"/>
              </a:xfrm>
              <a:custGeom>
                <a:avLst/>
                <a:gdLst/>
                <a:ahLst/>
                <a:cxnLst/>
                <a:rect l="l" t="t" r="r" b="b"/>
                <a:pathLst>
                  <a:path w="5895" h="13586" extrusionOk="0">
                    <a:moveTo>
                      <a:pt x="4373" y="3298"/>
                    </a:moveTo>
                    <a:cubicBezTo>
                      <a:pt x="4380" y="3298"/>
                      <a:pt x="4387" y="3298"/>
                      <a:pt x="4394" y="3298"/>
                    </a:cubicBezTo>
                    <a:cubicBezTo>
                      <a:pt x="4835" y="3310"/>
                      <a:pt x="5180" y="3691"/>
                      <a:pt x="5168" y="4120"/>
                    </a:cubicBezTo>
                    <a:cubicBezTo>
                      <a:pt x="5156" y="4553"/>
                      <a:pt x="4799" y="4894"/>
                      <a:pt x="4369" y="4894"/>
                    </a:cubicBezTo>
                    <a:cubicBezTo>
                      <a:pt x="4361" y="4894"/>
                      <a:pt x="4354" y="4894"/>
                      <a:pt x="4346" y="4894"/>
                    </a:cubicBezTo>
                    <a:cubicBezTo>
                      <a:pt x="3906" y="4882"/>
                      <a:pt x="3561" y="4501"/>
                      <a:pt x="3573" y="4072"/>
                    </a:cubicBezTo>
                    <a:cubicBezTo>
                      <a:pt x="3584" y="3639"/>
                      <a:pt x="3953" y="3298"/>
                      <a:pt x="4373" y="3298"/>
                    </a:cubicBezTo>
                    <a:close/>
                    <a:moveTo>
                      <a:pt x="2267" y="6726"/>
                    </a:moveTo>
                    <a:cubicBezTo>
                      <a:pt x="2282" y="6726"/>
                      <a:pt x="2296" y="6727"/>
                      <a:pt x="2310" y="6727"/>
                    </a:cubicBezTo>
                    <a:cubicBezTo>
                      <a:pt x="2739" y="6739"/>
                      <a:pt x="3072" y="7097"/>
                      <a:pt x="3049" y="7525"/>
                    </a:cubicBezTo>
                    <a:cubicBezTo>
                      <a:pt x="3037" y="7946"/>
                      <a:pt x="2692" y="8276"/>
                      <a:pt x="2273" y="8276"/>
                    </a:cubicBezTo>
                    <a:cubicBezTo>
                      <a:pt x="2266" y="8276"/>
                      <a:pt x="2258" y="8275"/>
                      <a:pt x="2251" y="8275"/>
                    </a:cubicBezTo>
                    <a:cubicBezTo>
                      <a:pt x="1822" y="8251"/>
                      <a:pt x="1489" y="7894"/>
                      <a:pt x="1501" y="7466"/>
                    </a:cubicBezTo>
                    <a:cubicBezTo>
                      <a:pt x="1524" y="7051"/>
                      <a:pt x="1858" y="6726"/>
                      <a:pt x="2267" y="6726"/>
                    </a:cubicBezTo>
                    <a:close/>
                    <a:moveTo>
                      <a:pt x="3120" y="9144"/>
                    </a:moveTo>
                    <a:lnTo>
                      <a:pt x="3942" y="9180"/>
                    </a:lnTo>
                    <a:cubicBezTo>
                      <a:pt x="3896" y="9363"/>
                      <a:pt x="3741" y="9490"/>
                      <a:pt x="3540" y="9490"/>
                    </a:cubicBezTo>
                    <a:cubicBezTo>
                      <a:pt x="3531" y="9490"/>
                      <a:pt x="3522" y="9490"/>
                      <a:pt x="3513" y="9490"/>
                    </a:cubicBezTo>
                    <a:cubicBezTo>
                      <a:pt x="3311" y="9490"/>
                      <a:pt x="3156" y="9347"/>
                      <a:pt x="3120" y="9144"/>
                    </a:cubicBezTo>
                    <a:close/>
                    <a:moveTo>
                      <a:pt x="2144" y="0"/>
                    </a:moveTo>
                    <a:cubicBezTo>
                      <a:pt x="2144" y="0"/>
                      <a:pt x="1" y="2453"/>
                      <a:pt x="667" y="6204"/>
                    </a:cubicBezTo>
                    <a:cubicBezTo>
                      <a:pt x="858" y="7204"/>
                      <a:pt x="1203" y="8192"/>
                      <a:pt x="1644" y="9109"/>
                    </a:cubicBezTo>
                    <a:cubicBezTo>
                      <a:pt x="2834" y="11621"/>
                      <a:pt x="4561" y="13585"/>
                      <a:pt x="4561" y="13585"/>
                    </a:cubicBezTo>
                    <a:cubicBezTo>
                      <a:pt x="4561" y="13585"/>
                      <a:pt x="5311" y="11633"/>
                      <a:pt x="5656" y="9240"/>
                    </a:cubicBezTo>
                    <a:cubicBezTo>
                      <a:pt x="5835" y="7989"/>
                      <a:pt x="5894" y="6608"/>
                      <a:pt x="5656" y="5311"/>
                    </a:cubicBezTo>
                    <a:cubicBezTo>
                      <a:pt x="5001" y="1560"/>
                      <a:pt x="2144" y="0"/>
                      <a:pt x="2144"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42" name="Google Shape;5842;p46"/>
              <p:cNvSpPr/>
              <p:nvPr/>
            </p:nvSpPr>
            <p:spPr>
              <a:xfrm>
                <a:off x="5081875" y="1663875"/>
                <a:ext cx="342325" cy="129400"/>
              </a:xfrm>
              <a:custGeom>
                <a:avLst/>
                <a:gdLst/>
                <a:ahLst/>
                <a:cxnLst/>
                <a:rect l="l" t="t" r="r" b="b"/>
                <a:pathLst>
                  <a:path w="13693" h="5176" extrusionOk="0">
                    <a:moveTo>
                      <a:pt x="10896" y="2840"/>
                    </a:moveTo>
                    <a:cubicBezTo>
                      <a:pt x="10903" y="2840"/>
                      <a:pt x="10911" y="2840"/>
                      <a:pt x="10918" y="2840"/>
                    </a:cubicBezTo>
                    <a:cubicBezTo>
                      <a:pt x="11323" y="2852"/>
                      <a:pt x="11645" y="3197"/>
                      <a:pt x="11633" y="3602"/>
                    </a:cubicBezTo>
                    <a:cubicBezTo>
                      <a:pt x="11621" y="3988"/>
                      <a:pt x="11288" y="4317"/>
                      <a:pt x="10892" y="4317"/>
                    </a:cubicBezTo>
                    <a:cubicBezTo>
                      <a:pt x="10885" y="4317"/>
                      <a:pt x="10878" y="4317"/>
                      <a:pt x="10871" y="4317"/>
                    </a:cubicBezTo>
                    <a:cubicBezTo>
                      <a:pt x="10478" y="4293"/>
                      <a:pt x="10145" y="3959"/>
                      <a:pt x="10156" y="3555"/>
                    </a:cubicBezTo>
                    <a:cubicBezTo>
                      <a:pt x="10180" y="3157"/>
                      <a:pt x="10490" y="2840"/>
                      <a:pt x="10896" y="2840"/>
                    </a:cubicBezTo>
                    <a:close/>
                    <a:moveTo>
                      <a:pt x="5070" y="0"/>
                    </a:moveTo>
                    <a:cubicBezTo>
                      <a:pt x="1911" y="0"/>
                      <a:pt x="0" y="1852"/>
                      <a:pt x="0" y="1852"/>
                    </a:cubicBezTo>
                    <a:cubicBezTo>
                      <a:pt x="0" y="1852"/>
                      <a:pt x="1703" y="4626"/>
                      <a:pt x="5489" y="5102"/>
                    </a:cubicBezTo>
                    <a:cubicBezTo>
                      <a:pt x="5889" y="5153"/>
                      <a:pt x="6295" y="5175"/>
                      <a:pt x="6703" y="5175"/>
                    </a:cubicBezTo>
                    <a:cubicBezTo>
                      <a:pt x="10151" y="5175"/>
                      <a:pt x="13693" y="3566"/>
                      <a:pt x="13693" y="3566"/>
                    </a:cubicBezTo>
                    <a:cubicBezTo>
                      <a:pt x="13693" y="3566"/>
                      <a:pt x="9895" y="530"/>
                      <a:pt x="6108" y="66"/>
                    </a:cubicBezTo>
                    <a:cubicBezTo>
                      <a:pt x="5749" y="21"/>
                      <a:pt x="5402" y="0"/>
                      <a:pt x="5070"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43" name="Google Shape;5843;p46"/>
              <p:cNvSpPr/>
              <p:nvPr/>
            </p:nvSpPr>
            <p:spPr>
              <a:xfrm>
                <a:off x="6356150" y="1213975"/>
                <a:ext cx="165500" cy="336375"/>
              </a:xfrm>
              <a:custGeom>
                <a:avLst/>
                <a:gdLst/>
                <a:ahLst/>
                <a:cxnLst/>
                <a:rect l="l" t="t" r="r" b="b"/>
                <a:pathLst>
                  <a:path w="6620" h="13455" extrusionOk="0">
                    <a:moveTo>
                      <a:pt x="4596" y="0"/>
                    </a:moveTo>
                    <a:cubicBezTo>
                      <a:pt x="4596" y="0"/>
                      <a:pt x="1667" y="1429"/>
                      <a:pt x="834" y="5144"/>
                    </a:cubicBezTo>
                    <a:cubicBezTo>
                      <a:pt x="0" y="8870"/>
                      <a:pt x="1560" y="13454"/>
                      <a:pt x="1560" y="13454"/>
                    </a:cubicBezTo>
                    <a:cubicBezTo>
                      <a:pt x="1560" y="13454"/>
                      <a:pt x="4953" y="9966"/>
                      <a:pt x="5787" y="6263"/>
                    </a:cubicBezTo>
                    <a:cubicBezTo>
                      <a:pt x="6620" y="2548"/>
                      <a:pt x="4596" y="0"/>
                      <a:pt x="4596"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44" name="Google Shape;5844;p46"/>
              <p:cNvSpPr/>
              <p:nvPr/>
            </p:nvSpPr>
            <p:spPr>
              <a:xfrm>
                <a:off x="5869775" y="1747075"/>
                <a:ext cx="147350" cy="339650"/>
              </a:xfrm>
              <a:custGeom>
                <a:avLst/>
                <a:gdLst/>
                <a:ahLst/>
                <a:cxnLst/>
                <a:rect l="l" t="t" r="r" b="b"/>
                <a:pathLst>
                  <a:path w="5894" h="13586" extrusionOk="0">
                    <a:moveTo>
                      <a:pt x="4352" y="3309"/>
                    </a:moveTo>
                    <a:cubicBezTo>
                      <a:pt x="4366" y="3309"/>
                      <a:pt x="4380" y="3309"/>
                      <a:pt x="4394" y="3310"/>
                    </a:cubicBezTo>
                    <a:cubicBezTo>
                      <a:pt x="4834" y="3322"/>
                      <a:pt x="5179" y="3691"/>
                      <a:pt x="5168" y="4120"/>
                    </a:cubicBezTo>
                    <a:cubicBezTo>
                      <a:pt x="5156" y="4558"/>
                      <a:pt x="4799" y="4895"/>
                      <a:pt x="4388" y="4895"/>
                    </a:cubicBezTo>
                    <a:cubicBezTo>
                      <a:pt x="4374" y="4895"/>
                      <a:pt x="4360" y="4895"/>
                      <a:pt x="4346" y="4894"/>
                    </a:cubicBezTo>
                    <a:cubicBezTo>
                      <a:pt x="3906" y="4882"/>
                      <a:pt x="3560" y="4513"/>
                      <a:pt x="3572" y="4072"/>
                    </a:cubicBezTo>
                    <a:cubicBezTo>
                      <a:pt x="3584" y="3646"/>
                      <a:pt x="3941" y="3309"/>
                      <a:pt x="4352" y="3309"/>
                    </a:cubicBezTo>
                    <a:close/>
                    <a:moveTo>
                      <a:pt x="2286" y="6715"/>
                    </a:moveTo>
                    <a:cubicBezTo>
                      <a:pt x="2294" y="6715"/>
                      <a:pt x="2302" y="6715"/>
                      <a:pt x="2310" y="6715"/>
                    </a:cubicBezTo>
                    <a:cubicBezTo>
                      <a:pt x="2739" y="6739"/>
                      <a:pt x="3072" y="7096"/>
                      <a:pt x="3048" y="7513"/>
                    </a:cubicBezTo>
                    <a:cubicBezTo>
                      <a:pt x="3037" y="7934"/>
                      <a:pt x="2691" y="8264"/>
                      <a:pt x="2273" y="8264"/>
                    </a:cubicBezTo>
                    <a:cubicBezTo>
                      <a:pt x="2265" y="8264"/>
                      <a:pt x="2258" y="8263"/>
                      <a:pt x="2251" y="8263"/>
                    </a:cubicBezTo>
                    <a:cubicBezTo>
                      <a:pt x="1810" y="8239"/>
                      <a:pt x="1489" y="7894"/>
                      <a:pt x="1500" y="7454"/>
                    </a:cubicBezTo>
                    <a:cubicBezTo>
                      <a:pt x="1512" y="7033"/>
                      <a:pt x="1857" y="6715"/>
                      <a:pt x="2286" y="6715"/>
                    </a:cubicBezTo>
                    <a:close/>
                    <a:moveTo>
                      <a:pt x="3108" y="9156"/>
                    </a:moveTo>
                    <a:lnTo>
                      <a:pt x="3941" y="9180"/>
                    </a:lnTo>
                    <a:cubicBezTo>
                      <a:pt x="3882" y="9359"/>
                      <a:pt x="3727" y="9502"/>
                      <a:pt x="3513" y="9502"/>
                    </a:cubicBezTo>
                    <a:cubicBezTo>
                      <a:pt x="3310" y="9502"/>
                      <a:pt x="3155" y="9347"/>
                      <a:pt x="3108" y="9156"/>
                    </a:cubicBezTo>
                    <a:close/>
                    <a:moveTo>
                      <a:pt x="2131" y="0"/>
                    </a:moveTo>
                    <a:cubicBezTo>
                      <a:pt x="2131" y="0"/>
                      <a:pt x="0" y="2453"/>
                      <a:pt x="667" y="6203"/>
                    </a:cubicBezTo>
                    <a:cubicBezTo>
                      <a:pt x="846" y="7204"/>
                      <a:pt x="1203" y="8204"/>
                      <a:pt x="1643" y="9109"/>
                    </a:cubicBezTo>
                    <a:cubicBezTo>
                      <a:pt x="2834" y="11621"/>
                      <a:pt x="4548" y="13585"/>
                      <a:pt x="4548" y="13585"/>
                    </a:cubicBezTo>
                    <a:cubicBezTo>
                      <a:pt x="4548" y="13585"/>
                      <a:pt x="5310" y="11645"/>
                      <a:pt x="5656" y="9240"/>
                    </a:cubicBezTo>
                    <a:cubicBezTo>
                      <a:pt x="5834" y="7989"/>
                      <a:pt x="5894" y="6608"/>
                      <a:pt x="5656" y="5311"/>
                    </a:cubicBezTo>
                    <a:cubicBezTo>
                      <a:pt x="4989" y="1560"/>
                      <a:pt x="2131" y="0"/>
                      <a:pt x="2131"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45" name="Google Shape;5845;p46"/>
              <p:cNvSpPr/>
              <p:nvPr/>
            </p:nvSpPr>
            <p:spPr>
              <a:xfrm>
                <a:off x="753350" y="2471850"/>
                <a:ext cx="164325" cy="337575"/>
              </a:xfrm>
              <a:custGeom>
                <a:avLst/>
                <a:gdLst/>
                <a:ahLst/>
                <a:cxnLst/>
                <a:rect l="l" t="t" r="r" b="b"/>
                <a:pathLst>
                  <a:path w="6573" h="13503" extrusionOk="0">
                    <a:moveTo>
                      <a:pt x="4192" y="7788"/>
                    </a:moveTo>
                    <a:cubicBezTo>
                      <a:pt x="4335" y="7800"/>
                      <a:pt x="4442" y="7907"/>
                      <a:pt x="4430" y="8038"/>
                    </a:cubicBezTo>
                    <a:cubicBezTo>
                      <a:pt x="4430" y="8169"/>
                      <a:pt x="4299" y="8276"/>
                      <a:pt x="4168" y="8276"/>
                    </a:cubicBezTo>
                    <a:cubicBezTo>
                      <a:pt x="4037" y="8276"/>
                      <a:pt x="3930" y="8157"/>
                      <a:pt x="3930" y="8026"/>
                    </a:cubicBezTo>
                    <a:cubicBezTo>
                      <a:pt x="3930" y="7895"/>
                      <a:pt x="4049" y="7788"/>
                      <a:pt x="4192" y="7788"/>
                    </a:cubicBezTo>
                    <a:close/>
                    <a:moveTo>
                      <a:pt x="2049" y="1"/>
                    </a:moveTo>
                    <a:cubicBezTo>
                      <a:pt x="2049" y="1"/>
                      <a:pt x="1" y="2537"/>
                      <a:pt x="810" y="6264"/>
                    </a:cubicBezTo>
                    <a:cubicBezTo>
                      <a:pt x="1608" y="9990"/>
                      <a:pt x="4966" y="13503"/>
                      <a:pt x="4966" y="13503"/>
                    </a:cubicBezTo>
                    <a:cubicBezTo>
                      <a:pt x="4966" y="13503"/>
                      <a:pt x="6573" y="8919"/>
                      <a:pt x="5763" y="5192"/>
                    </a:cubicBezTo>
                    <a:cubicBezTo>
                      <a:pt x="4966" y="1477"/>
                      <a:pt x="2049" y="1"/>
                      <a:pt x="2049"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46" name="Google Shape;5846;p46"/>
              <p:cNvSpPr/>
              <p:nvPr/>
            </p:nvSpPr>
            <p:spPr>
              <a:xfrm>
                <a:off x="524750" y="2464425"/>
                <a:ext cx="162850" cy="337850"/>
              </a:xfrm>
              <a:custGeom>
                <a:avLst/>
                <a:gdLst/>
                <a:ahLst/>
                <a:cxnLst/>
                <a:rect l="l" t="t" r="r" b="b"/>
                <a:pathLst>
                  <a:path w="6514" h="13514" extrusionOk="0">
                    <a:moveTo>
                      <a:pt x="2525" y="11085"/>
                    </a:moveTo>
                    <a:cubicBezTo>
                      <a:pt x="2799" y="11109"/>
                      <a:pt x="2989" y="11323"/>
                      <a:pt x="2989" y="11585"/>
                    </a:cubicBezTo>
                    <a:cubicBezTo>
                      <a:pt x="2977" y="11835"/>
                      <a:pt x="2763" y="12038"/>
                      <a:pt x="2501" y="12038"/>
                    </a:cubicBezTo>
                    <a:cubicBezTo>
                      <a:pt x="2239" y="12026"/>
                      <a:pt x="2037" y="11823"/>
                      <a:pt x="2037" y="11549"/>
                    </a:cubicBezTo>
                    <a:cubicBezTo>
                      <a:pt x="2049" y="11299"/>
                      <a:pt x="2263" y="11085"/>
                      <a:pt x="2525" y="11085"/>
                    </a:cubicBezTo>
                    <a:close/>
                    <a:moveTo>
                      <a:pt x="4430" y="0"/>
                    </a:moveTo>
                    <a:cubicBezTo>
                      <a:pt x="4430" y="0"/>
                      <a:pt x="1525" y="1489"/>
                      <a:pt x="751" y="5227"/>
                    </a:cubicBezTo>
                    <a:cubicBezTo>
                      <a:pt x="1" y="8942"/>
                      <a:pt x="1632" y="13514"/>
                      <a:pt x="1632" y="13514"/>
                    </a:cubicBezTo>
                    <a:cubicBezTo>
                      <a:pt x="1632" y="13514"/>
                      <a:pt x="4954" y="9978"/>
                      <a:pt x="5728" y="6251"/>
                    </a:cubicBezTo>
                    <a:cubicBezTo>
                      <a:pt x="6513" y="2513"/>
                      <a:pt x="4430" y="0"/>
                      <a:pt x="4430"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47" name="Google Shape;5847;p46"/>
              <p:cNvSpPr/>
              <p:nvPr/>
            </p:nvSpPr>
            <p:spPr>
              <a:xfrm>
                <a:off x="1373675" y="2693625"/>
                <a:ext cx="165525" cy="336375"/>
              </a:xfrm>
              <a:custGeom>
                <a:avLst/>
                <a:gdLst/>
                <a:ahLst/>
                <a:cxnLst/>
                <a:rect l="l" t="t" r="r" b="b"/>
                <a:pathLst>
                  <a:path w="6621" h="13455" extrusionOk="0">
                    <a:moveTo>
                      <a:pt x="4596" y="0"/>
                    </a:moveTo>
                    <a:cubicBezTo>
                      <a:pt x="4596" y="0"/>
                      <a:pt x="1667" y="1429"/>
                      <a:pt x="834" y="5156"/>
                    </a:cubicBezTo>
                    <a:cubicBezTo>
                      <a:pt x="0" y="8870"/>
                      <a:pt x="1560" y="13454"/>
                      <a:pt x="1560" y="13454"/>
                    </a:cubicBezTo>
                    <a:cubicBezTo>
                      <a:pt x="1560" y="13454"/>
                      <a:pt x="4953" y="9978"/>
                      <a:pt x="5787" y="6263"/>
                    </a:cubicBezTo>
                    <a:cubicBezTo>
                      <a:pt x="6620" y="2560"/>
                      <a:pt x="4596" y="0"/>
                      <a:pt x="4596"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48" name="Google Shape;5848;p46"/>
              <p:cNvSpPr/>
              <p:nvPr/>
            </p:nvSpPr>
            <p:spPr>
              <a:xfrm>
                <a:off x="1122750" y="1973950"/>
                <a:ext cx="337275" cy="134475"/>
              </a:xfrm>
              <a:custGeom>
                <a:avLst/>
                <a:gdLst/>
                <a:ahLst/>
                <a:cxnLst/>
                <a:rect l="l" t="t" r="r" b="b"/>
                <a:pathLst>
                  <a:path w="13491" h="5379" extrusionOk="0">
                    <a:moveTo>
                      <a:pt x="6016" y="1"/>
                    </a:moveTo>
                    <a:cubicBezTo>
                      <a:pt x="2934" y="1"/>
                      <a:pt x="0" y="1022"/>
                      <a:pt x="0" y="1022"/>
                    </a:cubicBezTo>
                    <a:cubicBezTo>
                      <a:pt x="0" y="1022"/>
                      <a:pt x="3501" y="4379"/>
                      <a:pt x="7239" y="5189"/>
                    </a:cubicBezTo>
                    <a:cubicBezTo>
                      <a:pt x="7852" y="5323"/>
                      <a:pt x="8433" y="5378"/>
                      <a:pt x="8976" y="5378"/>
                    </a:cubicBezTo>
                    <a:cubicBezTo>
                      <a:pt x="11722" y="5378"/>
                      <a:pt x="13490" y="3951"/>
                      <a:pt x="13490" y="3951"/>
                    </a:cubicBezTo>
                    <a:cubicBezTo>
                      <a:pt x="13490" y="3951"/>
                      <a:pt x="12026" y="1034"/>
                      <a:pt x="8311" y="224"/>
                    </a:cubicBezTo>
                    <a:cubicBezTo>
                      <a:pt x="7566" y="65"/>
                      <a:pt x="6786" y="1"/>
                      <a:pt x="6016"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49" name="Google Shape;5849;p46"/>
              <p:cNvSpPr/>
              <p:nvPr/>
            </p:nvSpPr>
            <p:spPr>
              <a:xfrm>
                <a:off x="941775" y="1584550"/>
                <a:ext cx="147650" cy="339650"/>
              </a:xfrm>
              <a:custGeom>
                <a:avLst/>
                <a:gdLst/>
                <a:ahLst/>
                <a:cxnLst/>
                <a:rect l="l" t="t" r="r" b="b"/>
                <a:pathLst>
                  <a:path w="5906" h="13586" extrusionOk="0">
                    <a:moveTo>
                      <a:pt x="4372" y="3286"/>
                    </a:moveTo>
                    <a:cubicBezTo>
                      <a:pt x="4379" y="3286"/>
                      <a:pt x="4386" y="3286"/>
                      <a:pt x="4394" y="3287"/>
                    </a:cubicBezTo>
                    <a:cubicBezTo>
                      <a:pt x="4834" y="3299"/>
                      <a:pt x="5180" y="3680"/>
                      <a:pt x="5168" y="4108"/>
                    </a:cubicBezTo>
                    <a:cubicBezTo>
                      <a:pt x="5144" y="4541"/>
                      <a:pt x="4787" y="4882"/>
                      <a:pt x="4368" y="4882"/>
                    </a:cubicBezTo>
                    <a:cubicBezTo>
                      <a:pt x="4361" y="4882"/>
                      <a:pt x="4353" y="4882"/>
                      <a:pt x="4346" y="4882"/>
                    </a:cubicBezTo>
                    <a:cubicBezTo>
                      <a:pt x="3918" y="4870"/>
                      <a:pt x="3560" y="4513"/>
                      <a:pt x="3572" y="4061"/>
                    </a:cubicBezTo>
                    <a:cubicBezTo>
                      <a:pt x="3584" y="3627"/>
                      <a:pt x="3941" y="3286"/>
                      <a:pt x="4372" y="3286"/>
                    </a:cubicBezTo>
                    <a:close/>
                    <a:moveTo>
                      <a:pt x="2287" y="6727"/>
                    </a:moveTo>
                    <a:cubicBezTo>
                      <a:pt x="2294" y="6727"/>
                      <a:pt x="2302" y="6727"/>
                      <a:pt x="2310" y="6728"/>
                    </a:cubicBezTo>
                    <a:cubicBezTo>
                      <a:pt x="2739" y="6739"/>
                      <a:pt x="3060" y="7097"/>
                      <a:pt x="3048" y="7525"/>
                    </a:cubicBezTo>
                    <a:cubicBezTo>
                      <a:pt x="3037" y="7958"/>
                      <a:pt x="2692" y="8276"/>
                      <a:pt x="2274" y="8276"/>
                    </a:cubicBezTo>
                    <a:cubicBezTo>
                      <a:pt x="2266" y="8276"/>
                      <a:pt x="2258" y="8276"/>
                      <a:pt x="2251" y="8275"/>
                    </a:cubicBezTo>
                    <a:cubicBezTo>
                      <a:pt x="1834" y="8263"/>
                      <a:pt x="1501" y="7906"/>
                      <a:pt x="1501" y="7466"/>
                    </a:cubicBezTo>
                    <a:cubicBezTo>
                      <a:pt x="1512" y="7045"/>
                      <a:pt x="1857" y="6727"/>
                      <a:pt x="2287" y="6727"/>
                    </a:cubicBezTo>
                    <a:close/>
                    <a:moveTo>
                      <a:pt x="3108" y="9156"/>
                    </a:moveTo>
                    <a:lnTo>
                      <a:pt x="3941" y="9180"/>
                    </a:lnTo>
                    <a:cubicBezTo>
                      <a:pt x="3882" y="9359"/>
                      <a:pt x="3715" y="9490"/>
                      <a:pt x="3513" y="9490"/>
                    </a:cubicBezTo>
                    <a:cubicBezTo>
                      <a:pt x="3322" y="9478"/>
                      <a:pt x="3156" y="9347"/>
                      <a:pt x="3108" y="9156"/>
                    </a:cubicBezTo>
                    <a:close/>
                    <a:moveTo>
                      <a:pt x="2144" y="1"/>
                    </a:moveTo>
                    <a:cubicBezTo>
                      <a:pt x="2144" y="1"/>
                      <a:pt x="0" y="2453"/>
                      <a:pt x="667" y="6204"/>
                    </a:cubicBezTo>
                    <a:cubicBezTo>
                      <a:pt x="846" y="7204"/>
                      <a:pt x="1203" y="8192"/>
                      <a:pt x="1632" y="9109"/>
                    </a:cubicBezTo>
                    <a:cubicBezTo>
                      <a:pt x="2822" y="11621"/>
                      <a:pt x="4549" y="13586"/>
                      <a:pt x="4549" y="13586"/>
                    </a:cubicBezTo>
                    <a:cubicBezTo>
                      <a:pt x="4549" y="13586"/>
                      <a:pt x="5322" y="11633"/>
                      <a:pt x="5668" y="9240"/>
                    </a:cubicBezTo>
                    <a:cubicBezTo>
                      <a:pt x="5846" y="7990"/>
                      <a:pt x="5906" y="6608"/>
                      <a:pt x="5668" y="5311"/>
                    </a:cubicBezTo>
                    <a:cubicBezTo>
                      <a:pt x="5001" y="1560"/>
                      <a:pt x="2144" y="1"/>
                      <a:pt x="2144"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50" name="Google Shape;5850;p46"/>
              <p:cNvSpPr/>
              <p:nvPr/>
            </p:nvSpPr>
            <p:spPr>
              <a:xfrm>
                <a:off x="1605850" y="2227775"/>
                <a:ext cx="207175" cy="294725"/>
              </a:xfrm>
              <a:custGeom>
                <a:avLst/>
                <a:gdLst/>
                <a:ahLst/>
                <a:cxnLst/>
                <a:rect l="l" t="t" r="r" b="b"/>
                <a:pathLst>
                  <a:path w="8287" h="11789" extrusionOk="0">
                    <a:moveTo>
                      <a:pt x="8275" y="1"/>
                    </a:moveTo>
                    <a:lnTo>
                      <a:pt x="8275" y="1"/>
                    </a:lnTo>
                    <a:cubicBezTo>
                      <a:pt x="8275" y="1"/>
                      <a:pt x="5906" y="1203"/>
                      <a:pt x="3882" y="3156"/>
                    </a:cubicBezTo>
                    <a:cubicBezTo>
                      <a:pt x="3167" y="3847"/>
                      <a:pt x="2501" y="4621"/>
                      <a:pt x="1977" y="5466"/>
                    </a:cubicBezTo>
                    <a:cubicBezTo>
                      <a:pt x="0" y="8716"/>
                      <a:pt x="1108" y="11788"/>
                      <a:pt x="1108" y="11788"/>
                    </a:cubicBezTo>
                    <a:cubicBezTo>
                      <a:pt x="1108" y="11788"/>
                      <a:pt x="2274" y="11621"/>
                      <a:pt x="3632" y="10788"/>
                    </a:cubicBezTo>
                    <a:cubicBezTo>
                      <a:pt x="4525" y="10252"/>
                      <a:pt x="5525" y="9407"/>
                      <a:pt x="6311" y="8109"/>
                    </a:cubicBezTo>
                    <a:cubicBezTo>
                      <a:pt x="8287" y="4859"/>
                      <a:pt x="8275" y="1"/>
                      <a:pt x="8275"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51" name="Google Shape;5851;p46"/>
              <p:cNvSpPr/>
              <p:nvPr/>
            </p:nvSpPr>
            <p:spPr>
              <a:xfrm>
                <a:off x="2395825" y="2526325"/>
                <a:ext cx="164025" cy="336975"/>
              </a:xfrm>
              <a:custGeom>
                <a:avLst/>
                <a:gdLst/>
                <a:ahLst/>
                <a:cxnLst/>
                <a:rect l="l" t="t" r="r" b="b"/>
                <a:pathLst>
                  <a:path w="6561" h="13479" extrusionOk="0">
                    <a:moveTo>
                      <a:pt x="4191" y="7776"/>
                    </a:moveTo>
                    <a:cubicBezTo>
                      <a:pt x="4346" y="7799"/>
                      <a:pt x="4441" y="7895"/>
                      <a:pt x="4430" y="8038"/>
                    </a:cubicBezTo>
                    <a:cubicBezTo>
                      <a:pt x="4430" y="8168"/>
                      <a:pt x="4310" y="8276"/>
                      <a:pt x="4180" y="8276"/>
                    </a:cubicBezTo>
                    <a:cubicBezTo>
                      <a:pt x="4049" y="8276"/>
                      <a:pt x="3941" y="8157"/>
                      <a:pt x="3941" y="8014"/>
                    </a:cubicBezTo>
                    <a:cubicBezTo>
                      <a:pt x="3941" y="7883"/>
                      <a:pt x="4060" y="7776"/>
                      <a:pt x="4191" y="7776"/>
                    </a:cubicBezTo>
                    <a:close/>
                    <a:moveTo>
                      <a:pt x="2048" y="1"/>
                    </a:moveTo>
                    <a:cubicBezTo>
                      <a:pt x="2048" y="1"/>
                      <a:pt x="0" y="2525"/>
                      <a:pt x="798" y="6252"/>
                    </a:cubicBezTo>
                    <a:cubicBezTo>
                      <a:pt x="1608" y="9966"/>
                      <a:pt x="4953" y="13479"/>
                      <a:pt x="4953" y="13479"/>
                    </a:cubicBezTo>
                    <a:cubicBezTo>
                      <a:pt x="4953" y="13479"/>
                      <a:pt x="6561" y="8895"/>
                      <a:pt x="5763" y="5180"/>
                    </a:cubicBezTo>
                    <a:cubicBezTo>
                      <a:pt x="4965" y="1453"/>
                      <a:pt x="2048" y="1"/>
                      <a:pt x="2048"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52" name="Google Shape;5852;p46"/>
              <p:cNvSpPr/>
              <p:nvPr/>
            </p:nvSpPr>
            <p:spPr>
              <a:xfrm>
                <a:off x="3248600" y="2281650"/>
                <a:ext cx="207200" cy="294725"/>
              </a:xfrm>
              <a:custGeom>
                <a:avLst/>
                <a:gdLst/>
                <a:ahLst/>
                <a:cxnLst/>
                <a:rect l="l" t="t" r="r" b="b"/>
                <a:pathLst>
                  <a:path w="8288" h="11789" extrusionOk="0">
                    <a:moveTo>
                      <a:pt x="8276" y="1"/>
                    </a:moveTo>
                    <a:cubicBezTo>
                      <a:pt x="8275" y="1"/>
                      <a:pt x="5906" y="1215"/>
                      <a:pt x="3882" y="3156"/>
                    </a:cubicBezTo>
                    <a:cubicBezTo>
                      <a:pt x="3168" y="3847"/>
                      <a:pt x="2501" y="4621"/>
                      <a:pt x="1977" y="5466"/>
                    </a:cubicBezTo>
                    <a:cubicBezTo>
                      <a:pt x="1" y="8728"/>
                      <a:pt x="1096" y="11788"/>
                      <a:pt x="1096" y="11788"/>
                    </a:cubicBezTo>
                    <a:cubicBezTo>
                      <a:pt x="1096" y="11788"/>
                      <a:pt x="2263" y="11645"/>
                      <a:pt x="3632" y="10812"/>
                    </a:cubicBezTo>
                    <a:cubicBezTo>
                      <a:pt x="4537" y="10264"/>
                      <a:pt x="5525" y="9407"/>
                      <a:pt x="6311" y="8121"/>
                    </a:cubicBezTo>
                    <a:cubicBezTo>
                      <a:pt x="8288" y="4859"/>
                      <a:pt x="8276" y="1"/>
                      <a:pt x="8276"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53" name="Google Shape;5853;p46"/>
              <p:cNvSpPr/>
              <p:nvPr/>
            </p:nvSpPr>
            <p:spPr>
              <a:xfrm>
                <a:off x="1742475" y="3197975"/>
                <a:ext cx="342325" cy="129400"/>
              </a:xfrm>
              <a:custGeom>
                <a:avLst/>
                <a:gdLst/>
                <a:ahLst/>
                <a:cxnLst/>
                <a:rect l="l" t="t" r="r" b="b"/>
                <a:pathLst>
                  <a:path w="13693" h="5176" extrusionOk="0">
                    <a:moveTo>
                      <a:pt x="10866" y="2840"/>
                    </a:moveTo>
                    <a:cubicBezTo>
                      <a:pt x="10879" y="2840"/>
                      <a:pt x="10893" y="2840"/>
                      <a:pt x="10906" y="2841"/>
                    </a:cubicBezTo>
                    <a:cubicBezTo>
                      <a:pt x="11311" y="2853"/>
                      <a:pt x="11633" y="3198"/>
                      <a:pt x="11621" y="3591"/>
                    </a:cubicBezTo>
                    <a:cubicBezTo>
                      <a:pt x="11609" y="3982"/>
                      <a:pt x="11286" y="4307"/>
                      <a:pt x="10900" y="4307"/>
                    </a:cubicBezTo>
                    <a:cubicBezTo>
                      <a:pt x="10886" y="4307"/>
                      <a:pt x="10872" y="4306"/>
                      <a:pt x="10859" y="4305"/>
                    </a:cubicBezTo>
                    <a:cubicBezTo>
                      <a:pt x="10466" y="4305"/>
                      <a:pt x="10132" y="3972"/>
                      <a:pt x="10144" y="3555"/>
                    </a:cubicBezTo>
                    <a:cubicBezTo>
                      <a:pt x="10167" y="3164"/>
                      <a:pt x="10479" y="2840"/>
                      <a:pt x="10866" y="2840"/>
                    </a:cubicBezTo>
                    <a:close/>
                    <a:moveTo>
                      <a:pt x="5079" y="1"/>
                    </a:moveTo>
                    <a:cubicBezTo>
                      <a:pt x="1910" y="1"/>
                      <a:pt x="0" y="1853"/>
                      <a:pt x="0" y="1853"/>
                    </a:cubicBezTo>
                    <a:cubicBezTo>
                      <a:pt x="0" y="1853"/>
                      <a:pt x="1715" y="4627"/>
                      <a:pt x="5489" y="5103"/>
                    </a:cubicBezTo>
                    <a:cubicBezTo>
                      <a:pt x="5890" y="5153"/>
                      <a:pt x="6297" y="5176"/>
                      <a:pt x="6706" y="5176"/>
                    </a:cubicBezTo>
                    <a:cubicBezTo>
                      <a:pt x="10161" y="5176"/>
                      <a:pt x="13692" y="3567"/>
                      <a:pt x="13692" y="3567"/>
                    </a:cubicBezTo>
                    <a:cubicBezTo>
                      <a:pt x="13692" y="3567"/>
                      <a:pt x="9894" y="531"/>
                      <a:pt x="6120" y="67"/>
                    </a:cubicBezTo>
                    <a:cubicBezTo>
                      <a:pt x="5759" y="21"/>
                      <a:pt x="5412" y="1"/>
                      <a:pt x="5079"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54" name="Google Shape;5854;p46"/>
              <p:cNvSpPr/>
              <p:nvPr/>
            </p:nvSpPr>
            <p:spPr>
              <a:xfrm>
                <a:off x="2166925" y="2518300"/>
                <a:ext cx="163150" cy="337850"/>
              </a:xfrm>
              <a:custGeom>
                <a:avLst/>
                <a:gdLst/>
                <a:ahLst/>
                <a:cxnLst/>
                <a:rect l="l" t="t" r="r" b="b"/>
                <a:pathLst>
                  <a:path w="6526" h="13514" extrusionOk="0">
                    <a:moveTo>
                      <a:pt x="2560" y="11109"/>
                    </a:moveTo>
                    <a:cubicBezTo>
                      <a:pt x="2810" y="11121"/>
                      <a:pt x="3025" y="11335"/>
                      <a:pt x="3025" y="11597"/>
                    </a:cubicBezTo>
                    <a:cubicBezTo>
                      <a:pt x="3001" y="11847"/>
                      <a:pt x="2798" y="12061"/>
                      <a:pt x="2537" y="12061"/>
                    </a:cubicBezTo>
                    <a:cubicBezTo>
                      <a:pt x="2263" y="12049"/>
                      <a:pt x="2060" y="11823"/>
                      <a:pt x="2072" y="11573"/>
                    </a:cubicBezTo>
                    <a:cubicBezTo>
                      <a:pt x="2084" y="11311"/>
                      <a:pt x="2287" y="11109"/>
                      <a:pt x="2560" y="11109"/>
                    </a:cubicBezTo>
                    <a:close/>
                    <a:moveTo>
                      <a:pt x="4453" y="0"/>
                    </a:moveTo>
                    <a:cubicBezTo>
                      <a:pt x="4453" y="0"/>
                      <a:pt x="1548" y="1489"/>
                      <a:pt x="774" y="5227"/>
                    </a:cubicBezTo>
                    <a:cubicBezTo>
                      <a:pt x="1" y="8966"/>
                      <a:pt x="1655" y="13514"/>
                      <a:pt x="1655" y="13514"/>
                    </a:cubicBezTo>
                    <a:cubicBezTo>
                      <a:pt x="1655" y="13514"/>
                      <a:pt x="4989" y="9990"/>
                      <a:pt x="5751" y="6251"/>
                    </a:cubicBezTo>
                    <a:cubicBezTo>
                      <a:pt x="6525" y="2524"/>
                      <a:pt x="4453" y="0"/>
                      <a:pt x="4453"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55" name="Google Shape;5855;p46"/>
              <p:cNvSpPr/>
              <p:nvPr/>
            </p:nvSpPr>
            <p:spPr>
              <a:xfrm>
                <a:off x="3016425" y="2748075"/>
                <a:ext cx="165525" cy="336375"/>
              </a:xfrm>
              <a:custGeom>
                <a:avLst/>
                <a:gdLst/>
                <a:ahLst/>
                <a:cxnLst/>
                <a:rect l="l" t="t" r="r" b="b"/>
                <a:pathLst>
                  <a:path w="6621" h="13455" extrusionOk="0">
                    <a:moveTo>
                      <a:pt x="4597" y="1"/>
                    </a:moveTo>
                    <a:cubicBezTo>
                      <a:pt x="4597" y="1"/>
                      <a:pt x="1668" y="1430"/>
                      <a:pt x="834" y="5144"/>
                    </a:cubicBezTo>
                    <a:cubicBezTo>
                      <a:pt x="1" y="8871"/>
                      <a:pt x="1561" y="13455"/>
                      <a:pt x="1561" y="13455"/>
                    </a:cubicBezTo>
                    <a:cubicBezTo>
                      <a:pt x="1561" y="13455"/>
                      <a:pt x="4954" y="9966"/>
                      <a:pt x="5787" y="6264"/>
                    </a:cubicBezTo>
                    <a:cubicBezTo>
                      <a:pt x="6621" y="2561"/>
                      <a:pt x="4597" y="1"/>
                      <a:pt x="4597"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56" name="Google Shape;5856;p46"/>
              <p:cNvSpPr/>
              <p:nvPr/>
            </p:nvSpPr>
            <p:spPr>
              <a:xfrm>
                <a:off x="2766100" y="2028275"/>
                <a:ext cx="336975" cy="134225"/>
              </a:xfrm>
              <a:custGeom>
                <a:avLst/>
                <a:gdLst/>
                <a:ahLst/>
                <a:cxnLst/>
                <a:rect l="l" t="t" r="r" b="b"/>
                <a:pathLst>
                  <a:path w="13479" h="5369" extrusionOk="0">
                    <a:moveTo>
                      <a:pt x="5982" y="1"/>
                    </a:moveTo>
                    <a:cubicBezTo>
                      <a:pt x="2917" y="1"/>
                      <a:pt x="1" y="1016"/>
                      <a:pt x="1" y="1016"/>
                    </a:cubicBezTo>
                    <a:cubicBezTo>
                      <a:pt x="1" y="1016"/>
                      <a:pt x="3477" y="4361"/>
                      <a:pt x="7216" y="5183"/>
                    </a:cubicBezTo>
                    <a:cubicBezTo>
                      <a:pt x="7825" y="5314"/>
                      <a:pt x="8402" y="5368"/>
                      <a:pt x="8942" y="5368"/>
                    </a:cubicBezTo>
                    <a:cubicBezTo>
                      <a:pt x="11697" y="5368"/>
                      <a:pt x="13479" y="3945"/>
                      <a:pt x="13479" y="3945"/>
                    </a:cubicBezTo>
                    <a:cubicBezTo>
                      <a:pt x="13479" y="3945"/>
                      <a:pt x="12026" y="1028"/>
                      <a:pt x="8299" y="230"/>
                    </a:cubicBezTo>
                    <a:cubicBezTo>
                      <a:pt x="7548" y="66"/>
                      <a:pt x="6760" y="1"/>
                      <a:pt x="5982"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57" name="Google Shape;5857;p46"/>
              <p:cNvSpPr/>
              <p:nvPr/>
            </p:nvSpPr>
            <p:spPr>
              <a:xfrm>
                <a:off x="2584250" y="1638425"/>
                <a:ext cx="147950" cy="339650"/>
              </a:xfrm>
              <a:custGeom>
                <a:avLst/>
                <a:gdLst/>
                <a:ahLst/>
                <a:cxnLst/>
                <a:rect l="l" t="t" r="r" b="b"/>
                <a:pathLst>
                  <a:path w="5918" h="13586" extrusionOk="0">
                    <a:moveTo>
                      <a:pt x="4352" y="3309"/>
                    </a:moveTo>
                    <a:cubicBezTo>
                      <a:pt x="4366" y="3309"/>
                      <a:pt x="4379" y="3310"/>
                      <a:pt x="4393" y="3310"/>
                    </a:cubicBezTo>
                    <a:cubicBezTo>
                      <a:pt x="4846" y="3322"/>
                      <a:pt x="5191" y="3691"/>
                      <a:pt x="5167" y="4120"/>
                    </a:cubicBezTo>
                    <a:cubicBezTo>
                      <a:pt x="5156" y="4558"/>
                      <a:pt x="4810" y="4895"/>
                      <a:pt x="4400" y="4895"/>
                    </a:cubicBezTo>
                    <a:cubicBezTo>
                      <a:pt x="4386" y="4895"/>
                      <a:pt x="4372" y="4895"/>
                      <a:pt x="4358" y="4894"/>
                    </a:cubicBezTo>
                    <a:cubicBezTo>
                      <a:pt x="3905" y="4882"/>
                      <a:pt x="3560" y="4513"/>
                      <a:pt x="3584" y="4084"/>
                    </a:cubicBezTo>
                    <a:cubicBezTo>
                      <a:pt x="3595" y="3647"/>
                      <a:pt x="3941" y="3309"/>
                      <a:pt x="4352" y="3309"/>
                    </a:cubicBezTo>
                    <a:close/>
                    <a:moveTo>
                      <a:pt x="2288" y="6739"/>
                    </a:moveTo>
                    <a:cubicBezTo>
                      <a:pt x="2295" y="6739"/>
                      <a:pt x="2302" y="6739"/>
                      <a:pt x="2310" y="6739"/>
                    </a:cubicBezTo>
                    <a:cubicBezTo>
                      <a:pt x="2750" y="6763"/>
                      <a:pt x="3072" y="7120"/>
                      <a:pt x="3060" y="7549"/>
                    </a:cubicBezTo>
                    <a:cubicBezTo>
                      <a:pt x="3048" y="7963"/>
                      <a:pt x="2715" y="8288"/>
                      <a:pt x="2295" y="8288"/>
                    </a:cubicBezTo>
                    <a:cubicBezTo>
                      <a:pt x="2280" y="8288"/>
                      <a:pt x="2265" y="8288"/>
                      <a:pt x="2250" y="8287"/>
                    </a:cubicBezTo>
                    <a:cubicBezTo>
                      <a:pt x="1834" y="8263"/>
                      <a:pt x="1500" y="7906"/>
                      <a:pt x="1512" y="7490"/>
                    </a:cubicBezTo>
                    <a:cubicBezTo>
                      <a:pt x="1524" y="7068"/>
                      <a:pt x="1869" y="6739"/>
                      <a:pt x="2288" y="6739"/>
                    </a:cubicBezTo>
                    <a:close/>
                    <a:moveTo>
                      <a:pt x="1886" y="9116"/>
                    </a:moveTo>
                    <a:lnTo>
                      <a:pt x="3953" y="9180"/>
                    </a:lnTo>
                    <a:cubicBezTo>
                      <a:pt x="3893" y="9359"/>
                      <a:pt x="3727" y="9502"/>
                      <a:pt x="3512" y="9502"/>
                    </a:cubicBezTo>
                    <a:cubicBezTo>
                      <a:pt x="3310" y="9502"/>
                      <a:pt x="3155" y="9347"/>
                      <a:pt x="3120" y="9156"/>
                    </a:cubicBezTo>
                    <a:lnTo>
                      <a:pt x="1886" y="9116"/>
                    </a:lnTo>
                    <a:close/>
                    <a:moveTo>
                      <a:pt x="2143" y="1"/>
                    </a:moveTo>
                    <a:cubicBezTo>
                      <a:pt x="2143" y="1"/>
                      <a:pt x="0" y="2453"/>
                      <a:pt x="679" y="6204"/>
                    </a:cubicBezTo>
                    <a:cubicBezTo>
                      <a:pt x="857" y="7204"/>
                      <a:pt x="1215" y="8204"/>
                      <a:pt x="1643" y="9109"/>
                    </a:cubicBezTo>
                    <a:lnTo>
                      <a:pt x="1655" y="9109"/>
                    </a:lnTo>
                    <a:lnTo>
                      <a:pt x="1655" y="9109"/>
                    </a:lnTo>
                    <a:cubicBezTo>
                      <a:pt x="2846" y="11645"/>
                      <a:pt x="4572" y="13586"/>
                      <a:pt x="4572" y="13586"/>
                    </a:cubicBezTo>
                    <a:cubicBezTo>
                      <a:pt x="4572" y="13586"/>
                      <a:pt x="5334" y="11645"/>
                      <a:pt x="5679" y="9240"/>
                    </a:cubicBezTo>
                    <a:cubicBezTo>
                      <a:pt x="5858" y="7990"/>
                      <a:pt x="5917" y="6609"/>
                      <a:pt x="5679" y="5311"/>
                    </a:cubicBezTo>
                    <a:cubicBezTo>
                      <a:pt x="5013" y="1560"/>
                      <a:pt x="2143" y="1"/>
                      <a:pt x="2143"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58" name="Google Shape;5858;p46"/>
              <p:cNvSpPr/>
              <p:nvPr/>
            </p:nvSpPr>
            <p:spPr>
              <a:xfrm>
                <a:off x="4038600" y="2580200"/>
                <a:ext cx="164325" cy="336975"/>
              </a:xfrm>
              <a:custGeom>
                <a:avLst/>
                <a:gdLst/>
                <a:ahLst/>
                <a:cxnLst/>
                <a:rect l="l" t="t" r="r" b="b"/>
                <a:pathLst>
                  <a:path w="6573" h="13479" extrusionOk="0">
                    <a:moveTo>
                      <a:pt x="4203" y="7799"/>
                    </a:moveTo>
                    <a:cubicBezTo>
                      <a:pt x="4346" y="7799"/>
                      <a:pt x="4441" y="7918"/>
                      <a:pt x="4441" y="8049"/>
                    </a:cubicBezTo>
                    <a:cubicBezTo>
                      <a:pt x="4441" y="8180"/>
                      <a:pt x="4322" y="8288"/>
                      <a:pt x="4191" y="8288"/>
                    </a:cubicBezTo>
                    <a:cubicBezTo>
                      <a:pt x="4036" y="8276"/>
                      <a:pt x="3941" y="8169"/>
                      <a:pt x="3953" y="8038"/>
                    </a:cubicBezTo>
                    <a:cubicBezTo>
                      <a:pt x="3953" y="7907"/>
                      <a:pt x="4072" y="7799"/>
                      <a:pt x="4203" y="7799"/>
                    </a:cubicBezTo>
                    <a:close/>
                    <a:moveTo>
                      <a:pt x="2048" y="1"/>
                    </a:moveTo>
                    <a:cubicBezTo>
                      <a:pt x="2048" y="1"/>
                      <a:pt x="0" y="2525"/>
                      <a:pt x="798" y="6252"/>
                    </a:cubicBezTo>
                    <a:cubicBezTo>
                      <a:pt x="1607" y="9966"/>
                      <a:pt x="4953" y="13479"/>
                      <a:pt x="4953" y="13479"/>
                    </a:cubicBezTo>
                    <a:cubicBezTo>
                      <a:pt x="4953" y="13479"/>
                      <a:pt x="6572" y="8931"/>
                      <a:pt x="5775" y="5192"/>
                    </a:cubicBezTo>
                    <a:cubicBezTo>
                      <a:pt x="4965" y="1477"/>
                      <a:pt x="2048" y="1"/>
                      <a:pt x="2048"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59" name="Google Shape;5859;p46"/>
              <p:cNvSpPr/>
              <p:nvPr/>
            </p:nvSpPr>
            <p:spPr>
              <a:xfrm>
                <a:off x="3384625" y="3252375"/>
                <a:ext cx="342350" cy="129175"/>
              </a:xfrm>
              <a:custGeom>
                <a:avLst/>
                <a:gdLst/>
                <a:ahLst/>
                <a:cxnLst/>
                <a:rect l="l" t="t" r="r" b="b"/>
                <a:pathLst>
                  <a:path w="13694" h="5167" extrusionOk="0">
                    <a:moveTo>
                      <a:pt x="10908" y="2843"/>
                    </a:moveTo>
                    <a:cubicBezTo>
                      <a:pt x="10916" y="2843"/>
                      <a:pt x="10923" y="2843"/>
                      <a:pt x="10931" y="2844"/>
                    </a:cubicBezTo>
                    <a:cubicBezTo>
                      <a:pt x="11336" y="2868"/>
                      <a:pt x="11657" y="3201"/>
                      <a:pt x="11645" y="3606"/>
                    </a:cubicBezTo>
                    <a:cubicBezTo>
                      <a:pt x="11634" y="4003"/>
                      <a:pt x="11300" y="4320"/>
                      <a:pt x="10905" y="4320"/>
                    </a:cubicBezTo>
                    <a:cubicBezTo>
                      <a:pt x="10898" y="4320"/>
                      <a:pt x="10891" y="4320"/>
                      <a:pt x="10883" y="4320"/>
                    </a:cubicBezTo>
                    <a:cubicBezTo>
                      <a:pt x="10478" y="4308"/>
                      <a:pt x="10157" y="3963"/>
                      <a:pt x="10169" y="3558"/>
                    </a:cubicBezTo>
                    <a:cubicBezTo>
                      <a:pt x="10181" y="3149"/>
                      <a:pt x="10513" y="2843"/>
                      <a:pt x="10908" y="2843"/>
                    </a:cubicBezTo>
                    <a:close/>
                    <a:moveTo>
                      <a:pt x="5067" y="1"/>
                    </a:moveTo>
                    <a:cubicBezTo>
                      <a:pt x="1924" y="1"/>
                      <a:pt x="1" y="1855"/>
                      <a:pt x="1" y="1855"/>
                    </a:cubicBezTo>
                    <a:cubicBezTo>
                      <a:pt x="1" y="1855"/>
                      <a:pt x="1715" y="4618"/>
                      <a:pt x="5502" y="5094"/>
                    </a:cubicBezTo>
                    <a:cubicBezTo>
                      <a:pt x="5901" y="5144"/>
                      <a:pt x="6308" y="5167"/>
                      <a:pt x="6715" y="5167"/>
                    </a:cubicBezTo>
                    <a:cubicBezTo>
                      <a:pt x="10161" y="5167"/>
                      <a:pt x="13693" y="3558"/>
                      <a:pt x="13693" y="3558"/>
                    </a:cubicBezTo>
                    <a:cubicBezTo>
                      <a:pt x="13693" y="3558"/>
                      <a:pt x="9907" y="522"/>
                      <a:pt x="6121" y="70"/>
                    </a:cubicBezTo>
                    <a:cubicBezTo>
                      <a:pt x="5756" y="22"/>
                      <a:pt x="5405" y="1"/>
                      <a:pt x="5067"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60" name="Google Shape;5860;p46"/>
              <p:cNvSpPr/>
              <p:nvPr/>
            </p:nvSpPr>
            <p:spPr>
              <a:xfrm>
                <a:off x="3809700" y="2572775"/>
                <a:ext cx="162825" cy="337850"/>
              </a:xfrm>
              <a:custGeom>
                <a:avLst/>
                <a:gdLst/>
                <a:ahLst/>
                <a:cxnLst/>
                <a:rect l="l" t="t" r="r" b="b"/>
                <a:pathLst>
                  <a:path w="6513" h="13514" extrusionOk="0">
                    <a:moveTo>
                      <a:pt x="2548" y="11097"/>
                    </a:moveTo>
                    <a:cubicBezTo>
                      <a:pt x="2810" y="11121"/>
                      <a:pt x="3000" y="11323"/>
                      <a:pt x="3000" y="11585"/>
                    </a:cubicBezTo>
                    <a:cubicBezTo>
                      <a:pt x="2989" y="11847"/>
                      <a:pt x="2786" y="12049"/>
                      <a:pt x="2512" y="12049"/>
                    </a:cubicBezTo>
                    <a:cubicBezTo>
                      <a:pt x="2262" y="12037"/>
                      <a:pt x="2048" y="11835"/>
                      <a:pt x="2048" y="11561"/>
                    </a:cubicBezTo>
                    <a:cubicBezTo>
                      <a:pt x="2072" y="11311"/>
                      <a:pt x="2274" y="11097"/>
                      <a:pt x="2548" y="11097"/>
                    </a:cubicBezTo>
                    <a:close/>
                    <a:moveTo>
                      <a:pt x="4453" y="0"/>
                    </a:moveTo>
                    <a:cubicBezTo>
                      <a:pt x="4453" y="0"/>
                      <a:pt x="1548" y="1488"/>
                      <a:pt x="774" y="5227"/>
                    </a:cubicBezTo>
                    <a:cubicBezTo>
                      <a:pt x="0" y="8954"/>
                      <a:pt x="1643" y="13514"/>
                      <a:pt x="1643" y="13514"/>
                    </a:cubicBezTo>
                    <a:cubicBezTo>
                      <a:pt x="1643" y="13514"/>
                      <a:pt x="4965" y="9966"/>
                      <a:pt x="5739" y="6251"/>
                    </a:cubicBezTo>
                    <a:cubicBezTo>
                      <a:pt x="6513" y="2512"/>
                      <a:pt x="4453" y="0"/>
                      <a:pt x="4453"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61" name="Google Shape;5861;p46"/>
              <p:cNvSpPr/>
              <p:nvPr/>
            </p:nvSpPr>
            <p:spPr>
              <a:xfrm>
                <a:off x="4659200" y="2802250"/>
                <a:ext cx="165525" cy="336375"/>
              </a:xfrm>
              <a:custGeom>
                <a:avLst/>
                <a:gdLst/>
                <a:ahLst/>
                <a:cxnLst/>
                <a:rect l="l" t="t" r="r" b="b"/>
                <a:pathLst>
                  <a:path w="6621" h="13455" extrusionOk="0">
                    <a:moveTo>
                      <a:pt x="4596" y="1"/>
                    </a:moveTo>
                    <a:cubicBezTo>
                      <a:pt x="4596" y="1"/>
                      <a:pt x="1656" y="1430"/>
                      <a:pt x="834" y="5156"/>
                    </a:cubicBezTo>
                    <a:cubicBezTo>
                      <a:pt x="1" y="8871"/>
                      <a:pt x="1560" y="13455"/>
                      <a:pt x="1560" y="13455"/>
                    </a:cubicBezTo>
                    <a:cubicBezTo>
                      <a:pt x="1560" y="13455"/>
                      <a:pt x="4954" y="9978"/>
                      <a:pt x="5787" y="6264"/>
                    </a:cubicBezTo>
                    <a:cubicBezTo>
                      <a:pt x="6620" y="2549"/>
                      <a:pt x="4596" y="1"/>
                      <a:pt x="4596"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62" name="Google Shape;5862;p46"/>
              <p:cNvSpPr/>
              <p:nvPr/>
            </p:nvSpPr>
            <p:spPr>
              <a:xfrm>
                <a:off x="4408275" y="2082600"/>
                <a:ext cx="336975" cy="134375"/>
              </a:xfrm>
              <a:custGeom>
                <a:avLst/>
                <a:gdLst/>
                <a:ahLst/>
                <a:cxnLst/>
                <a:rect l="l" t="t" r="r" b="b"/>
                <a:pathLst>
                  <a:path w="13479" h="5375" extrusionOk="0">
                    <a:moveTo>
                      <a:pt x="6010" y="1"/>
                    </a:moveTo>
                    <a:cubicBezTo>
                      <a:pt x="2934" y="1"/>
                      <a:pt x="1" y="1022"/>
                      <a:pt x="1" y="1022"/>
                    </a:cubicBezTo>
                    <a:cubicBezTo>
                      <a:pt x="1" y="1022"/>
                      <a:pt x="3501" y="4367"/>
                      <a:pt x="7216" y="5189"/>
                    </a:cubicBezTo>
                    <a:cubicBezTo>
                      <a:pt x="7826" y="5319"/>
                      <a:pt x="8405" y="5374"/>
                      <a:pt x="8945" y="5374"/>
                    </a:cubicBezTo>
                    <a:cubicBezTo>
                      <a:pt x="11705" y="5374"/>
                      <a:pt x="13478" y="3951"/>
                      <a:pt x="13478" y="3951"/>
                    </a:cubicBezTo>
                    <a:cubicBezTo>
                      <a:pt x="13478" y="3951"/>
                      <a:pt x="12026" y="1033"/>
                      <a:pt x="8299" y="224"/>
                    </a:cubicBezTo>
                    <a:cubicBezTo>
                      <a:pt x="7556" y="64"/>
                      <a:pt x="6779" y="1"/>
                      <a:pt x="6010"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63" name="Google Shape;5863;p46"/>
              <p:cNvSpPr/>
              <p:nvPr/>
            </p:nvSpPr>
            <p:spPr>
              <a:xfrm>
                <a:off x="4173125" y="3335350"/>
                <a:ext cx="147375" cy="339950"/>
              </a:xfrm>
              <a:custGeom>
                <a:avLst/>
                <a:gdLst/>
                <a:ahLst/>
                <a:cxnLst/>
                <a:rect l="l" t="t" r="r" b="b"/>
                <a:pathLst>
                  <a:path w="5895" h="13598" extrusionOk="0">
                    <a:moveTo>
                      <a:pt x="4339" y="3298"/>
                    </a:moveTo>
                    <a:cubicBezTo>
                      <a:pt x="4353" y="3298"/>
                      <a:pt x="4368" y="3298"/>
                      <a:pt x="4382" y="3299"/>
                    </a:cubicBezTo>
                    <a:cubicBezTo>
                      <a:pt x="4823" y="3311"/>
                      <a:pt x="5168" y="3680"/>
                      <a:pt x="5156" y="4109"/>
                    </a:cubicBezTo>
                    <a:cubicBezTo>
                      <a:pt x="5133" y="4546"/>
                      <a:pt x="4787" y="4884"/>
                      <a:pt x="4376" y="4884"/>
                    </a:cubicBezTo>
                    <a:cubicBezTo>
                      <a:pt x="4362" y="4884"/>
                      <a:pt x="4348" y="4883"/>
                      <a:pt x="4335" y="4883"/>
                    </a:cubicBezTo>
                    <a:cubicBezTo>
                      <a:pt x="3906" y="4883"/>
                      <a:pt x="3549" y="4513"/>
                      <a:pt x="3561" y="4073"/>
                    </a:cubicBezTo>
                    <a:cubicBezTo>
                      <a:pt x="3572" y="3635"/>
                      <a:pt x="3918" y="3298"/>
                      <a:pt x="4339" y="3298"/>
                    </a:cubicBezTo>
                    <a:close/>
                    <a:moveTo>
                      <a:pt x="2288" y="6728"/>
                    </a:moveTo>
                    <a:cubicBezTo>
                      <a:pt x="2295" y="6728"/>
                      <a:pt x="2303" y="6728"/>
                      <a:pt x="2310" y="6728"/>
                    </a:cubicBezTo>
                    <a:cubicBezTo>
                      <a:pt x="2727" y="6752"/>
                      <a:pt x="3072" y="7109"/>
                      <a:pt x="3049" y="7538"/>
                    </a:cubicBezTo>
                    <a:cubicBezTo>
                      <a:pt x="3037" y="7952"/>
                      <a:pt x="2703" y="8277"/>
                      <a:pt x="2294" y="8277"/>
                    </a:cubicBezTo>
                    <a:cubicBezTo>
                      <a:pt x="2280" y="8277"/>
                      <a:pt x="2265" y="8277"/>
                      <a:pt x="2251" y="8276"/>
                    </a:cubicBezTo>
                    <a:cubicBezTo>
                      <a:pt x="1810" y="8264"/>
                      <a:pt x="1489" y="7907"/>
                      <a:pt x="1501" y="7478"/>
                    </a:cubicBezTo>
                    <a:cubicBezTo>
                      <a:pt x="1513" y="7057"/>
                      <a:pt x="1858" y="6728"/>
                      <a:pt x="2288" y="6728"/>
                    </a:cubicBezTo>
                    <a:close/>
                    <a:moveTo>
                      <a:pt x="3108" y="9157"/>
                    </a:moveTo>
                    <a:lnTo>
                      <a:pt x="3942" y="9193"/>
                    </a:lnTo>
                    <a:cubicBezTo>
                      <a:pt x="3885" y="9375"/>
                      <a:pt x="3718" y="9503"/>
                      <a:pt x="3537" y="9503"/>
                    </a:cubicBezTo>
                    <a:cubicBezTo>
                      <a:pt x="3529" y="9503"/>
                      <a:pt x="3521" y="9503"/>
                      <a:pt x="3513" y="9502"/>
                    </a:cubicBezTo>
                    <a:cubicBezTo>
                      <a:pt x="3311" y="9502"/>
                      <a:pt x="3156" y="9347"/>
                      <a:pt x="3108" y="9157"/>
                    </a:cubicBezTo>
                    <a:close/>
                    <a:moveTo>
                      <a:pt x="2144" y="1"/>
                    </a:moveTo>
                    <a:cubicBezTo>
                      <a:pt x="2144" y="1"/>
                      <a:pt x="1" y="2466"/>
                      <a:pt x="667" y="6216"/>
                    </a:cubicBezTo>
                    <a:cubicBezTo>
                      <a:pt x="846" y="7204"/>
                      <a:pt x="1203" y="8204"/>
                      <a:pt x="1632" y="9109"/>
                    </a:cubicBezTo>
                    <a:cubicBezTo>
                      <a:pt x="2822" y="11633"/>
                      <a:pt x="4549" y="13598"/>
                      <a:pt x="4549" y="13598"/>
                    </a:cubicBezTo>
                    <a:cubicBezTo>
                      <a:pt x="4549" y="13598"/>
                      <a:pt x="5311" y="11645"/>
                      <a:pt x="5656" y="9252"/>
                    </a:cubicBezTo>
                    <a:cubicBezTo>
                      <a:pt x="5835" y="8002"/>
                      <a:pt x="5894" y="6609"/>
                      <a:pt x="5656" y="5323"/>
                    </a:cubicBezTo>
                    <a:cubicBezTo>
                      <a:pt x="5001" y="1573"/>
                      <a:pt x="2144" y="1"/>
                      <a:pt x="2144"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64" name="Google Shape;5864;p46"/>
              <p:cNvSpPr/>
              <p:nvPr/>
            </p:nvSpPr>
            <p:spPr>
              <a:xfrm>
                <a:off x="4890775" y="2336125"/>
                <a:ext cx="207200" cy="295000"/>
              </a:xfrm>
              <a:custGeom>
                <a:avLst/>
                <a:gdLst/>
                <a:ahLst/>
                <a:cxnLst/>
                <a:rect l="l" t="t" r="r" b="b"/>
                <a:pathLst>
                  <a:path w="8288" h="11800" extrusionOk="0">
                    <a:moveTo>
                      <a:pt x="8275" y="1"/>
                    </a:moveTo>
                    <a:lnTo>
                      <a:pt x="8275" y="1"/>
                    </a:lnTo>
                    <a:cubicBezTo>
                      <a:pt x="8275" y="1"/>
                      <a:pt x="5930" y="1215"/>
                      <a:pt x="3882" y="3168"/>
                    </a:cubicBezTo>
                    <a:cubicBezTo>
                      <a:pt x="3180" y="3858"/>
                      <a:pt x="2501" y="4632"/>
                      <a:pt x="1989" y="5478"/>
                    </a:cubicBezTo>
                    <a:cubicBezTo>
                      <a:pt x="1" y="8740"/>
                      <a:pt x="1108" y="11800"/>
                      <a:pt x="1108" y="11800"/>
                    </a:cubicBezTo>
                    <a:cubicBezTo>
                      <a:pt x="1108" y="11800"/>
                      <a:pt x="2287" y="11633"/>
                      <a:pt x="3632" y="10800"/>
                    </a:cubicBezTo>
                    <a:cubicBezTo>
                      <a:pt x="4537" y="10252"/>
                      <a:pt x="5525" y="9407"/>
                      <a:pt x="6311" y="8109"/>
                    </a:cubicBezTo>
                    <a:cubicBezTo>
                      <a:pt x="8287" y="4847"/>
                      <a:pt x="8275" y="1"/>
                      <a:pt x="8275"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65" name="Google Shape;5865;p46"/>
              <p:cNvSpPr/>
              <p:nvPr/>
            </p:nvSpPr>
            <p:spPr>
              <a:xfrm>
                <a:off x="5681050" y="2634375"/>
                <a:ext cx="164325" cy="337575"/>
              </a:xfrm>
              <a:custGeom>
                <a:avLst/>
                <a:gdLst/>
                <a:ahLst/>
                <a:cxnLst/>
                <a:rect l="l" t="t" r="r" b="b"/>
                <a:pathLst>
                  <a:path w="6573" h="13503" extrusionOk="0">
                    <a:moveTo>
                      <a:pt x="4204" y="7787"/>
                    </a:moveTo>
                    <a:cubicBezTo>
                      <a:pt x="4335" y="7799"/>
                      <a:pt x="4442" y="7907"/>
                      <a:pt x="4442" y="8037"/>
                    </a:cubicBezTo>
                    <a:cubicBezTo>
                      <a:pt x="4442" y="8180"/>
                      <a:pt x="4323" y="8276"/>
                      <a:pt x="4192" y="8276"/>
                    </a:cubicBezTo>
                    <a:cubicBezTo>
                      <a:pt x="4049" y="8276"/>
                      <a:pt x="3954" y="8157"/>
                      <a:pt x="3954" y="8026"/>
                    </a:cubicBezTo>
                    <a:cubicBezTo>
                      <a:pt x="3954" y="7895"/>
                      <a:pt x="4073" y="7787"/>
                      <a:pt x="4204" y="7787"/>
                    </a:cubicBezTo>
                    <a:close/>
                    <a:moveTo>
                      <a:pt x="2060" y="1"/>
                    </a:moveTo>
                    <a:cubicBezTo>
                      <a:pt x="2060" y="1"/>
                      <a:pt x="1" y="2549"/>
                      <a:pt x="810" y="6275"/>
                    </a:cubicBezTo>
                    <a:cubicBezTo>
                      <a:pt x="1608" y="9990"/>
                      <a:pt x="4966" y="13502"/>
                      <a:pt x="4966" y="13502"/>
                    </a:cubicBezTo>
                    <a:cubicBezTo>
                      <a:pt x="4966" y="13502"/>
                      <a:pt x="6573" y="8919"/>
                      <a:pt x="5763" y="5204"/>
                    </a:cubicBezTo>
                    <a:cubicBezTo>
                      <a:pt x="4966" y="1477"/>
                      <a:pt x="2060" y="1"/>
                      <a:pt x="2060"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66" name="Google Shape;5866;p46"/>
              <p:cNvSpPr/>
              <p:nvPr/>
            </p:nvSpPr>
            <p:spPr>
              <a:xfrm>
                <a:off x="5027400" y="3306625"/>
                <a:ext cx="342325" cy="129400"/>
              </a:xfrm>
              <a:custGeom>
                <a:avLst/>
                <a:gdLst/>
                <a:ahLst/>
                <a:cxnLst/>
                <a:rect l="l" t="t" r="r" b="b"/>
                <a:pathLst>
                  <a:path w="13693" h="5176" extrusionOk="0">
                    <a:moveTo>
                      <a:pt x="10890" y="2839"/>
                    </a:moveTo>
                    <a:cubicBezTo>
                      <a:pt x="10903" y="2839"/>
                      <a:pt x="10917" y="2840"/>
                      <a:pt x="10931" y="2841"/>
                    </a:cubicBezTo>
                    <a:cubicBezTo>
                      <a:pt x="11323" y="2853"/>
                      <a:pt x="11657" y="3198"/>
                      <a:pt x="11645" y="3591"/>
                    </a:cubicBezTo>
                    <a:cubicBezTo>
                      <a:pt x="11622" y="3982"/>
                      <a:pt x="11299" y="4306"/>
                      <a:pt x="10923" y="4306"/>
                    </a:cubicBezTo>
                    <a:cubicBezTo>
                      <a:pt x="10909" y="4306"/>
                      <a:pt x="10896" y="4306"/>
                      <a:pt x="10883" y="4305"/>
                    </a:cubicBezTo>
                    <a:cubicBezTo>
                      <a:pt x="10478" y="4293"/>
                      <a:pt x="10157" y="3948"/>
                      <a:pt x="10169" y="3555"/>
                    </a:cubicBezTo>
                    <a:cubicBezTo>
                      <a:pt x="10180" y="3164"/>
                      <a:pt x="10503" y="2839"/>
                      <a:pt x="10890" y="2839"/>
                    </a:cubicBezTo>
                    <a:close/>
                    <a:moveTo>
                      <a:pt x="5084" y="1"/>
                    </a:moveTo>
                    <a:cubicBezTo>
                      <a:pt x="1930" y="1"/>
                      <a:pt x="1" y="1852"/>
                      <a:pt x="1" y="1852"/>
                    </a:cubicBezTo>
                    <a:cubicBezTo>
                      <a:pt x="1" y="1852"/>
                      <a:pt x="1715" y="4627"/>
                      <a:pt x="5489" y="5103"/>
                    </a:cubicBezTo>
                    <a:cubicBezTo>
                      <a:pt x="5890" y="5153"/>
                      <a:pt x="6298" y="5176"/>
                      <a:pt x="6707" y="5176"/>
                    </a:cubicBezTo>
                    <a:cubicBezTo>
                      <a:pt x="10161" y="5176"/>
                      <a:pt x="13693" y="3567"/>
                      <a:pt x="13693" y="3567"/>
                    </a:cubicBezTo>
                    <a:cubicBezTo>
                      <a:pt x="13693" y="3567"/>
                      <a:pt x="9895" y="531"/>
                      <a:pt x="6120" y="66"/>
                    </a:cubicBezTo>
                    <a:cubicBezTo>
                      <a:pt x="5762" y="21"/>
                      <a:pt x="5416" y="1"/>
                      <a:pt x="5084"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67" name="Google Shape;5867;p46"/>
              <p:cNvSpPr/>
              <p:nvPr/>
            </p:nvSpPr>
            <p:spPr>
              <a:xfrm>
                <a:off x="5452450" y="2626650"/>
                <a:ext cx="162850" cy="337850"/>
              </a:xfrm>
              <a:custGeom>
                <a:avLst/>
                <a:gdLst/>
                <a:ahLst/>
                <a:cxnLst/>
                <a:rect l="l" t="t" r="r" b="b"/>
                <a:pathLst>
                  <a:path w="6514" h="13514" extrusionOk="0">
                    <a:moveTo>
                      <a:pt x="2537" y="11109"/>
                    </a:moveTo>
                    <a:cubicBezTo>
                      <a:pt x="2799" y="11121"/>
                      <a:pt x="3001" y="11323"/>
                      <a:pt x="3001" y="11597"/>
                    </a:cubicBezTo>
                    <a:cubicBezTo>
                      <a:pt x="2989" y="11847"/>
                      <a:pt x="2775" y="12061"/>
                      <a:pt x="2513" y="12061"/>
                    </a:cubicBezTo>
                    <a:cubicBezTo>
                      <a:pt x="2239" y="12037"/>
                      <a:pt x="2049" y="11835"/>
                      <a:pt x="2049" y="11561"/>
                    </a:cubicBezTo>
                    <a:cubicBezTo>
                      <a:pt x="2060" y="11311"/>
                      <a:pt x="2275" y="11109"/>
                      <a:pt x="2537" y="11109"/>
                    </a:cubicBezTo>
                    <a:close/>
                    <a:moveTo>
                      <a:pt x="4442" y="0"/>
                    </a:moveTo>
                    <a:cubicBezTo>
                      <a:pt x="4442" y="0"/>
                      <a:pt x="1549" y="1489"/>
                      <a:pt x="775" y="5227"/>
                    </a:cubicBezTo>
                    <a:cubicBezTo>
                      <a:pt x="1" y="8966"/>
                      <a:pt x="1644" y="13514"/>
                      <a:pt x="1644" y="13514"/>
                    </a:cubicBezTo>
                    <a:cubicBezTo>
                      <a:pt x="1644" y="13514"/>
                      <a:pt x="4966" y="9990"/>
                      <a:pt x="5740" y="6251"/>
                    </a:cubicBezTo>
                    <a:cubicBezTo>
                      <a:pt x="6513" y="2512"/>
                      <a:pt x="4442" y="0"/>
                      <a:pt x="4442"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68" name="Google Shape;5868;p46"/>
              <p:cNvSpPr/>
              <p:nvPr/>
            </p:nvSpPr>
            <p:spPr>
              <a:xfrm>
                <a:off x="6301675" y="2856425"/>
                <a:ext cx="165800" cy="336375"/>
              </a:xfrm>
              <a:custGeom>
                <a:avLst/>
                <a:gdLst/>
                <a:ahLst/>
                <a:cxnLst/>
                <a:rect l="l" t="t" r="r" b="b"/>
                <a:pathLst>
                  <a:path w="6632" h="13455" extrusionOk="0">
                    <a:moveTo>
                      <a:pt x="4608" y="1"/>
                    </a:moveTo>
                    <a:cubicBezTo>
                      <a:pt x="4608" y="1"/>
                      <a:pt x="1667" y="1430"/>
                      <a:pt x="834" y="5156"/>
                    </a:cubicBezTo>
                    <a:cubicBezTo>
                      <a:pt x="0" y="8871"/>
                      <a:pt x="1572" y="13455"/>
                      <a:pt x="1572" y="13455"/>
                    </a:cubicBezTo>
                    <a:cubicBezTo>
                      <a:pt x="1572" y="13455"/>
                      <a:pt x="4965" y="9978"/>
                      <a:pt x="5799" y="6275"/>
                    </a:cubicBezTo>
                    <a:cubicBezTo>
                      <a:pt x="6632" y="2549"/>
                      <a:pt x="4608" y="1"/>
                      <a:pt x="4608"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69" name="Google Shape;5869;p46"/>
              <p:cNvSpPr/>
              <p:nvPr/>
            </p:nvSpPr>
            <p:spPr>
              <a:xfrm>
                <a:off x="6051050" y="2136625"/>
                <a:ext cx="336975" cy="134225"/>
              </a:xfrm>
              <a:custGeom>
                <a:avLst/>
                <a:gdLst/>
                <a:ahLst/>
                <a:cxnLst/>
                <a:rect l="l" t="t" r="r" b="b"/>
                <a:pathLst>
                  <a:path w="13479" h="5369" extrusionOk="0">
                    <a:moveTo>
                      <a:pt x="5982" y="1"/>
                    </a:moveTo>
                    <a:cubicBezTo>
                      <a:pt x="2916" y="1"/>
                      <a:pt x="0" y="1016"/>
                      <a:pt x="0" y="1016"/>
                    </a:cubicBezTo>
                    <a:cubicBezTo>
                      <a:pt x="0" y="1016"/>
                      <a:pt x="3501" y="4373"/>
                      <a:pt x="7215" y="5183"/>
                    </a:cubicBezTo>
                    <a:cubicBezTo>
                      <a:pt x="7826" y="5313"/>
                      <a:pt x="8404" y="5368"/>
                      <a:pt x="8945" y="5368"/>
                    </a:cubicBezTo>
                    <a:cubicBezTo>
                      <a:pt x="11705" y="5368"/>
                      <a:pt x="13478" y="3945"/>
                      <a:pt x="13478" y="3945"/>
                    </a:cubicBezTo>
                    <a:cubicBezTo>
                      <a:pt x="13478" y="3945"/>
                      <a:pt x="12025" y="1028"/>
                      <a:pt x="8299" y="230"/>
                    </a:cubicBezTo>
                    <a:cubicBezTo>
                      <a:pt x="7547" y="66"/>
                      <a:pt x="6760" y="1"/>
                      <a:pt x="5982"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70" name="Google Shape;5870;p46"/>
              <p:cNvSpPr/>
              <p:nvPr/>
            </p:nvSpPr>
            <p:spPr>
              <a:xfrm>
                <a:off x="5815900" y="3389825"/>
                <a:ext cx="147650" cy="339650"/>
              </a:xfrm>
              <a:custGeom>
                <a:avLst/>
                <a:gdLst/>
                <a:ahLst/>
                <a:cxnLst/>
                <a:rect l="l" t="t" r="r" b="b"/>
                <a:pathLst>
                  <a:path w="5906" h="13586" extrusionOk="0">
                    <a:moveTo>
                      <a:pt x="4372" y="3287"/>
                    </a:moveTo>
                    <a:cubicBezTo>
                      <a:pt x="4379" y="3287"/>
                      <a:pt x="4386" y="3287"/>
                      <a:pt x="4394" y="3287"/>
                    </a:cubicBezTo>
                    <a:cubicBezTo>
                      <a:pt x="4834" y="3299"/>
                      <a:pt x="5179" y="3680"/>
                      <a:pt x="5168" y="4108"/>
                    </a:cubicBezTo>
                    <a:cubicBezTo>
                      <a:pt x="5144" y="4542"/>
                      <a:pt x="4787" y="4883"/>
                      <a:pt x="4368" y="4883"/>
                    </a:cubicBezTo>
                    <a:cubicBezTo>
                      <a:pt x="4360" y="4883"/>
                      <a:pt x="4353" y="4883"/>
                      <a:pt x="4346" y="4882"/>
                    </a:cubicBezTo>
                    <a:cubicBezTo>
                      <a:pt x="3894" y="4870"/>
                      <a:pt x="3560" y="4489"/>
                      <a:pt x="3572" y="4061"/>
                    </a:cubicBezTo>
                    <a:cubicBezTo>
                      <a:pt x="3572" y="3639"/>
                      <a:pt x="3929" y="3287"/>
                      <a:pt x="4372" y="3287"/>
                    </a:cubicBezTo>
                    <a:close/>
                    <a:moveTo>
                      <a:pt x="2266" y="6715"/>
                    </a:moveTo>
                    <a:cubicBezTo>
                      <a:pt x="2280" y="6715"/>
                      <a:pt x="2295" y="6715"/>
                      <a:pt x="2310" y="6716"/>
                    </a:cubicBezTo>
                    <a:cubicBezTo>
                      <a:pt x="2727" y="6728"/>
                      <a:pt x="3060" y="7085"/>
                      <a:pt x="3048" y="7514"/>
                    </a:cubicBezTo>
                    <a:cubicBezTo>
                      <a:pt x="3037" y="7935"/>
                      <a:pt x="2691" y="8264"/>
                      <a:pt x="2261" y="8264"/>
                    </a:cubicBezTo>
                    <a:cubicBezTo>
                      <a:pt x="2254" y="8264"/>
                      <a:pt x="2246" y="8264"/>
                      <a:pt x="2239" y="8264"/>
                    </a:cubicBezTo>
                    <a:cubicBezTo>
                      <a:pt x="1810" y="8240"/>
                      <a:pt x="1489" y="7883"/>
                      <a:pt x="1500" y="7454"/>
                    </a:cubicBezTo>
                    <a:cubicBezTo>
                      <a:pt x="1512" y="7040"/>
                      <a:pt x="1846" y="6715"/>
                      <a:pt x="2266" y="6715"/>
                    </a:cubicBezTo>
                    <a:close/>
                    <a:moveTo>
                      <a:pt x="1875" y="9117"/>
                    </a:moveTo>
                    <a:lnTo>
                      <a:pt x="3941" y="9180"/>
                    </a:lnTo>
                    <a:cubicBezTo>
                      <a:pt x="3882" y="9359"/>
                      <a:pt x="3715" y="9490"/>
                      <a:pt x="3513" y="9490"/>
                    </a:cubicBezTo>
                    <a:cubicBezTo>
                      <a:pt x="3298" y="9490"/>
                      <a:pt x="3155" y="9347"/>
                      <a:pt x="3108" y="9157"/>
                    </a:cubicBezTo>
                    <a:lnTo>
                      <a:pt x="1875" y="9117"/>
                    </a:lnTo>
                    <a:close/>
                    <a:moveTo>
                      <a:pt x="2143" y="1"/>
                    </a:moveTo>
                    <a:cubicBezTo>
                      <a:pt x="2143" y="1"/>
                      <a:pt x="0" y="2453"/>
                      <a:pt x="667" y="6204"/>
                    </a:cubicBezTo>
                    <a:cubicBezTo>
                      <a:pt x="846" y="7204"/>
                      <a:pt x="1203" y="8204"/>
                      <a:pt x="1631" y="9109"/>
                    </a:cubicBezTo>
                    <a:lnTo>
                      <a:pt x="1643" y="9109"/>
                    </a:lnTo>
                    <a:lnTo>
                      <a:pt x="1643" y="9109"/>
                    </a:lnTo>
                    <a:cubicBezTo>
                      <a:pt x="2834" y="11621"/>
                      <a:pt x="4560" y="13586"/>
                      <a:pt x="4560" y="13586"/>
                    </a:cubicBezTo>
                    <a:cubicBezTo>
                      <a:pt x="4560" y="13586"/>
                      <a:pt x="5322" y="11633"/>
                      <a:pt x="5668" y="9240"/>
                    </a:cubicBezTo>
                    <a:cubicBezTo>
                      <a:pt x="5846" y="7990"/>
                      <a:pt x="5906" y="6609"/>
                      <a:pt x="5668" y="5311"/>
                    </a:cubicBezTo>
                    <a:cubicBezTo>
                      <a:pt x="5001" y="1561"/>
                      <a:pt x="2143" y="1"/>
                      <a:pt x="2143"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71" name="Google Shape;5871;p46"/>
              <p:cNvSpPr/>
              <p:nvPr/>
            </p:nvSpPr>
            <p:spPr>
              <a:xfrm>
                <a:off x="6533550" y="2390300"/>
                <a:ext cx="207175" cy="295300"/>
              </a:xfrm>
              <a:custGeom>
                <a:avLst/>
                <a:gdLst/>
                <a:ahLst/>
                <a:cxnLst/>
                <a:rect l="l" t="t" r="r" b="b"/>
                <a:pathLst>
                  <a:path w="8287" h="11812" extrusionOk="0">
                    <a:moveTo>
                      <a:pt x="8275" y="1"/>
                    </a:moveTo>
                    <a:lnTo>
                      <a:pt x="8275" y="1"/>
                    </a:lnTo>
                    <a:cubicBezTo>
                      <a:pt x="8275" y="1"/>
                      <a:pt x="5929" y="1227"/>
                      <a:pt x="3882" y="3180"/>
                    </a:cubicBezTo>
                    <a:cubicBezTo>
                      <a:pt x="3167" y="3858"/>
                      <a:pt x="2501" y="4632"/>
                      <a:pt x="1977" y="5478"/>
                    </a:cubicBezTo>
                    <a:cubicBezTo>
                      <a:pt x="0" y="8740"/>
                      <a:pt x="1107" y="11812"/>
                      <a:pt x="1107" y="11812"/>
                    </a:cubicBezTo>
                    <a:cubicBezTo>
                      <a:pt x="1107" y="11812"/>
                      <a:pt x="2274" y="11645"/>
                      <a:pt x="3632" y="10812"/>
                    </a:cubicBezTo>
                    <a:cubicBezTo>
                      <a:pt x="4536" y="10264"/>
                      <a:pt x="5525" y="9407"/>
                      <a:pt x="6311" y="8121"/>
                    </a:cubicBezTo>
                    <a:cubicBezTo>
                      <a:pt x="8287" y="4859"/>
                      <a:pt x="8275" y="1"/>
                      <a:pt x="8275"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72" name="Google Shape;5872;p46"/>
              <p:cNvSpPr/>
              <p:nvPr/>
            </p:nvSpPr>
            <p:spPr>
              <a:xfrm>
                <a:off x="6670175" y="3360950"/>
                <a:ext cx="342325" cy="129250"/>
              </a:xfrm>
              <a:custGeom>
                <a:avLst/>
                <a:gdLst/>
                <a:ahLst/>
                <a:cxnLst/>
                <a:rect l="l" t="t" r="r" b="b"/>
                <a:pathLst>
                  <a:path w="13693" h="5170" extrusionOk="0">
                    <a:moveTo>
                      <a:pt x="10897" y="2834"/>
                    </a:moveTo>
                    <a:cubicBezTo>
                      <a:pt x="10904" y="2834"/>
                      <a:pt x="10911" y="2834"/>
                      <a:pt x="10918" y="2835"/>
                    </a:cubicBezTo>
                    <a:cubicBezTo>
                      <a:pt x="11323" y="2846"/>
                      <a:pt x="11633" y="3192"/>
                      <a:pt x="11633" y="3597"/>
                    </a:cubicBezTo>
                    <a:cubicBezTo>
                      <a:pt x="11621" y="3994"/>
                      <a:pt x="11288" y="4311"/>
                      <a:pt x="10904" y="4311"/>
                    </a:cubicBezTo>
                    <a:cubicBezTo>
                      <a:pt x="10897" y="4311"/>
                      <a:pt x="10890" y="4311"/>
                      <a:pt x="10882" y="4311"/>
                    </a:cubicBezTo>
                    <a:cubicBezTo>
                      <a:pt x="10478" y="4287"/>
                      <a:pt x="10144" y="3954"/>
                      <a:pt x="10168" y="3549"/>
                    </a:cubicBezTo>
                    <a:cubicBezTo>
                      <a:pt x="10180" y="3151"/>
                      <a:pt x="10513" y="2834"/>
                      <a:pt x="10897" y="2834"/>
                    </a:cubicBezTo>
                    <a:close/>
                    <a:moveTo>
                      <a:pt x="5043" y="1"/>
                    </a:moveTo>
                    <a:cubicBezTo>
                      <a:pt x="1896" y="1"/>
                      <a:pt x="0" y="1858"/>
                      <a:pt x="0" y="1858"/>
                    </a:cubicBezTo>
                    <a:cubicBezTo>
                      <a:pt x="0" y="1858"/>
                      <a:pt x="1715" y="4621"/>
                      <a:pt x="5489" y="5097"/>
                    </a:cubicBezTo>
                    <a:cubicBezTo>
                      <a:pt x="5890" y="5147"/>
                      <a:pt x="6297" y="5170"/>
                      <a:pt x="6706" y="5170"/>
                    </a:cubicBezTo>
                    <a:cubicBezTo>
                      <a:pt x="10161" y="5170"/>
                      <a:pt x="13692" y="3561"/>
                      <a:pt x="13692" y="3561"/>
                    </a:cubicBezTo>
                    <a:cubicBezTo>
                      <a:pt x="13692" y="3561"/>
                      <a:pt x="9894" y="525"/>
                      <a:pt x="6120" y="72"/>
                    </a:cubicBezTo>
                    <a:cubicBezTo>
                      <a:pt x="5747" y="23"/>
                      <a:pt x="5388" y="1"/>
                      <a:pt x="5043"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73" name="Google Shape;5873;p46"/>
              <p:cNvSpPr/>
              <p:nvPr/>
            </p:nvSpPr>
            <p:spPr>
              <a:xfrm>
                <a:off x="699175" y="4114625"/>
                <a:ext cx="164050" cy="337575"/>
              </a:xfrm>
              <a:custGeom>
                <a:avLst/>
                <a:gdLst/>
                <a:ahLst/>
                <a:cxnLst/>
                <a:rect l="l" t="t" r="r" b="b"/>
                <a:pathLst>
                  <a:path w="6562" h="13503" extrusionOk="0">
                    <a:moveTo>
                      <a:pt x="4192" y="7775"/>
                    </a:moveTo>
                    <a:cubicBezTo>
                      <a:pt x="4335" y="7799"/>
                      <a:pt x="4430" y="7906"/>
                      <a:pt x="4430" y="8037"/>
                    </a:cubicBezTo>
                    <a:cubicBezTo>
                      <a:pt x="4430" y="8168"/>
                      <a:pt x="4311" y="8275"/>
                      <a:pt x="4180" y="8275"/>
                    </a:cubicBezTo>
                    <a:cubicBezTo>
                      <a:pt x="4049" y="8275"/>
                      <a:pt x="3942" y="8156"/>
                      <a:pt x="3942" y="8025"/>
                    </a:cubicBezTo>
                    <a:cubicBezTo>
                      <a:pt x="3942" y="7882"/>
                      <a:pt x="4061" y="7775"/>
                      <a:pt x="4192" y="7775"/>
                    </a:cubicBezTo>
                    <a:close/>
                    <a:moveTo>
                      <a:pt x="2049" y="0"/>
                    </a:moveTo>
                    <a:cubicBezTo>
                      <a:pt x="2049" y="0"/>
                      <a:pt x="1" y="2525"/>
                      <a:pt x="799" y="6263"/>
                    </a:cubicBezTo>
                    <a:cubicBezTo>
                      <a:pt x="1608" y="9990"/>
                      <a:pt x="4954" y="13502"/>
                      <a:pt x="4954" y="13502"/>
                    </a:cubicBezTo>
                    <a:cubicBezTo>
                      <a:pt x="4954" y="13502"/>
                      <a:pt x="6561" y="8918"/>
                      <a:pt x="5763" y="5192"/>
                    </a:cubicBezTo>
                    <a:cubicBezTo>
                      <a:pt x="4954" y="1477"/>
                      <a:pt x="2049" y="0"/>
                      <a:pt x="2049"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74" name="Google Shape;5874;p46"/>
              <p:cNvSpPr/>
              <p:nvPr/>
            </p:nvSpPr>
            <p:spPr>
              <a:xfrm>
                <a:off x="1319800" y="4336375"/>
                <a:ext cx="165525" cy="336375"/>
              </a:xfrm>
              <a:custGeom>
                <a:avLst/>
                <a:gdLst/>
                <a:ahLst/>
                <a:cxnLst/>
                <a:rect l="l" t="t" r="r" b="b"/>
                <a:pathLst>
                  <a:path w="6621" h="13455" extrusionOk="0">
                    <a:moveTo>
                      <a:pt x="4596" y="1"/>
                    </a:moveTo>
                    <a:cubicBezTo>
                      <a:pt x="4596" y="1"/>
                      <a:pt x="1667" y="1429"/>
                      <a:pt x="834" y="5144"/>
                    </a:cubicBezTo>
                    <a:cubicBezTo>
                      <a:pt x="0" y="8871"/>
                      <a:pt x="1560" y="13455"/>
                      <a:pt x="1560" y="13455"/>
                    </a:cubicBezTo>
                    <a:cubicBezTo>
                      <a:pt x="1560" y="13455"/>
                      <a:pt x="4953" y="9966"/>
                      <a:pt x="5787" y="6263"/>
                    </a:cubicBezTo>
                    <a:cubicBezTo>
                      <a:pt x="6620" y="2560"/>
                      <a:pt x="4596" y="1"/>
                      <a:pt x="4596"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75" name="Google Shape;5875;p46"/>
              <p:cNvSpPr/>
              <p:nvPr/>
            </p:nvSpPr>
            <p:spPr>
              <a:xfrm>
                <a:off x="1068875" y="3616675"/>
                <a:ext cx="337275" cy="134325"/>
              </a:xfrm>
              <a:custGeom>
                <a:avLst/>
                <a:gdLst/>
                <a:ahLst/>
                <a:cxnLst/>
                <a:rect l="l" t="t" r="r" b="b"/>
                <a:pathLst>
                  <a:path w="13491" h="5373" extrusionOk="0">
                    <a:moveTo>
                      <a:pt x="6002" y="1"/>
                    </a:moveTo>
                    <a:cubicBezTo>
                      <a:pt x="2925" y="1"/>
                      <a:pt x="0" y="1011"/>
                      <a:pt x="0" y="1011"/>
                    </a:cubicBezTo>
                    <a:cubicBezTo>
                      <a:pt x="0" y="1011"/>
                      <a:pt x="3501" y="4381"/>
                      <a:pt x="7239" y="5179"/>
                    </a:cubicBezTo>
                    <a:cubicBezTo>
                      <a:pt x="7858" y="5316"/>
                      <a:pt x="8444" y="5373"/>
                      <a:pt x="8992" y="5373"/>
                    </a:cubicBezTo>
                    <a:cubicBezTo>
                      <a:pt x="11722" y="5373"/>
                      <a:pt x="13490" y="3952"/>
                      <a:pt x="13490" y="3952"/>
                    </a:cubicBezTo>
                    <a:cubicBezTo>
                      <a:pt x="13490" y="3952"/>
                      <a:pt x="12026" y="1035"/>
                      <a:pt x="8311" y="226"/>
                    </a:cubicBezTo>
                    <a:cubicBezTo>
                      <a:pt x="7561" y="65"/>
                      <a:pt x="6777" y="1"/>
                      <a:pt x="6002"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76" name="Google Shape;5876;p46"/>
              <p:cNvSpPr/>
              <p:nvPr/>
            </p:nvSpPr>
            <p:spPr>
              <a:xfrm>
                <a:off x="887300" y="3227025"/>
                <a:ext cx="147950" cy="339925"/>
              </a:xfrm>
              <a:custGeom>
                <a:avLst/>
                <a:gdLst/>
                <a:ahLst/>
                <a:cxnLst/>
                <a:rect l="l" t="t" r="r" b="b"/>
                <a:pathLst>
                  <a:path w="5918" h="13597" extrusionOk="0">
                    <a:moveTo>
                      <a:pt x="4384" y="3298"/>
                    </a:moveTo>
                    <a:cubicBezTo>
                      <a:pt x="4391" y="3298"/>
                      <a:pt x="4398" y="3298"/>
                      <a:pt x="4406" y="3298"/>
                    </a:cubicBezTo>
                    <a:cubicBezTo>
                      <a:pt x="4858" y="3310"/>
                      <a:pt x="5204" y="3679"/>
                      <a:pt x="5180" y="4120"/>
                    </a:cubicBezTo>
                    <a:cubicBezTo>
                      <a:pt x="5168" y="4553"/>
                      <a:pt x="4811" y="4894"/>
                      <a:pt x="4392" y="4894"/>
                    </a:cubicBezTo>
                    <a:cubicBezTo>
                      <a:pt x="4384" y="4894"/>
                      <a:pt x="4377" y="4894"/>
                      <a:pt x="4370" y="4894"/>
                    </a:cubicBezTo>
                    <a:cubicBezTo>
                      <a:pt x="3918" y="4870"/>
                      <a:pt x="3572" y="4513"/>
                      <a:pt x="3596" y="4072"/>
                    </a:cubicBezTo>
                    <a:cubicBezTo>
                      <a:pt x="3608" y="3627"/>
                      <a:pt x="3965" y="3298"/>
                      <a:pt x="4384" y="3298"/>
                    </a:cubicBezTo>
                    <a:close/>
                    <a:moveTo>
                      <a:pt x="2279" y="6738"/>
                    </a:moveTo>
                    <a:cubicBezTo>
                      <a:pt x="2293" y="6738"/>
                      <a:pt x="2308" y="6738"/>
                      <a:pt x="2322" y="6739"/>
                    </a:cubicBezTo>
                    <a:cubicBezTo>
                      <a:pt x="2763" y="6751"/>
                      <a:pt x="3084" y="7108"/>
                      <a:pt x="3072" y="7537"/>
                    </a:cubicBezTo>
                    <a:cubicBezTo>
                      <a:pt x="3061" y="7958"/>
                      <a:pt x="2716" y="8287"/>
                      <a:pt x="2286" y="8287"/>
                    </a:cubicBezTo>
                    <a:cubicBezTo>
                      <a:pt x="2278" y="8287"/>
                      <a:pt x="2270" y="8287"/>
                      <a:pt x="2263" y="8287"/>
                    </a:cubicBezTo>
                    <a:cubicBezTo>
                      <a:pt x="1834" y="8263"/>
                      <a:pt x="1513" y="7906"/>
                      <a:pt x="1525" y="7477"/>
                    </a:cubicBezTo>
                    <a:cubicBezTo>
                      <a:pt x="1536" y="7063"/>
                      <a:pt x="1870" y="6738"/>
                      <a:pt x="2279" y="6738"/>
                    </a:cubicBezTo>
                    <a:close/>
                    <a:moveTo>
                      <a:pt x="2144" y="0"/>
                    </a:moveTo>
                    <a:cubicBezTo>
                      <a:pt x="2144" y="0"/>
                      <a:pt x="1" y="2465"/>
                      <a:pt x="679" y="6215"/>
                    </a:cubicBezTo>
                    <a:cubicBezTo>
                      <a:pt x="858" y="7215"/>
                      <a:pt x="1215" y="8203"/>
                      <a:pt x="1644" y="9120"/>
                    </a:cubicBezTo>
                    <a:cubicBezTo>
                      <a:pt x="2834" y="11632"/>
                      <a:pt x="4561" y="13597"/>
                      <a:pt x="4561" y="13597"/>
                    </a:cubicBezTo>
                    <a:cubicBezTo>
                      <a:pt x="4561" y="13597"/>
                      <a:pt x="5346" y="11644"/>
                      <a:pt x="5680" y="9251"/>
                    </a:cubicBezTo>
                    <a:cubicBezTo>
                      <a:pt x="5858" y="8001"/>
                      <a:pt x="5918" y="6620"/>
                      <a:pt x="5680" y="5322"/>
                    </a:cubicBezTo>
                    <a:cubicBezTo>
                      <a:pt x="5001" y="1572"/>
                      <a:pt x="2144" y="0"/>
                      <a:pt x="2144"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77" name="Google Shape;5877;p46"/>
              <p:cNvSpPr/>
              <p:nvPr/>
            </p:nvSpPr>
            <p:spPr>
              <a:xfrm>
                <a:off x="2341950" y="4168500"/>
                <a:ext cx="164025" cy="337575"/>
              </a:xfrm>
              <a:custGeom>
                <a:avLst/>
                <a:gdLst/>
                <a:ahLst/>
                <a:cxnLst/>
                <a:rect l="l" t="t" r="r" b="b"/>
                <a:pathLst>
                  <a:path w="6561" h="13503" extrusionOk="0">
                    <a:moveTo>
                      <a:pt x="4191" y="7799"/>
                    </a:moveTo>
                    <a:cubicBezTo>
                      <a:pt x="4322" y="7799"/>
                      <a:pt x="4430" y="7918"/>
                      <a:pt x="4430" y="8049"/>
                    </a:cubicBezTo>
                    <a:cubicBezTo>
                      <a:pt x="4430" y="8192"/>
                      <a:pt x="4310" y="8287"/>
                      <a:pt x="4179" y="8287"/>
                    </a:cubicBezTo>
                    <a:cubicBezTo>
                      <a:pt x="4049" y="8287"/>
                      <a:pt x="3941" y="8168"/>
                      <a:pt x="3941" y="8037"/>
                    </a:cubicBezTo>
                    <a:cubicBezTo>
                      <a:pt x="3941" y="7906"/>
                      <a:pt x="4060" y="7799"/>
                      <a:pt x="4191" y="7799"/>
                    </a:cubicBezTo>
                    <a:close/>
                    <a:moveTo>
                      <a:pt x="2036" y="0"/>
                    </a:moveTo>
                    <a:cubicBezTo>
                      <a:pt x="2036" y="0"/>
                      <a:pt x="0" y="2548"/>
                      <a:pt x="798" y="6263"/>
                    </a:cubicBezTo>
                    <a:cubicBezTo>
                      <a:pt x="1596" y="9990"/>
                      <a:pt x="4953" y="13502"/>
                      <a:pt x="4953" y="13502"/>
                    </a:cubicBezTo>
                    <a:cubicBezTo>
                      <a:pt x="4953" y="13502"/>
                      <a:pt x="6561" y="8918"/>
                      <a:pt x="5751" y="5192"/>
                    </a:cubicBezTo>
                    <a:cubicBezTo>
                      <a:pt x="4953" y="1477"/>
                      <a:pt x="2036" y="0"/>
                      <a:pt x="2036"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78" name="Google Shape;5878;p46"/>
              <p:cNvSpPr/>
              <p:nvPr/>
            </p:nvSpPr>
            <p:spPr>
              <a:xfrm>
                <a:off x="2113050" y="4161050"/>
                <a:ext cx="162850" cy="337875"/>
              </a:xfrm>
              <a:custGeom>
                <a:avLst/>
                <a:gdLst/>
                <a:ahLst/>
                <a:cxnLst/>
                <a:rect l="l" t="t" r="r" b="b"/>
                <a:pathLst>
                  <a:path w="6514" h="13515" extrusionOk="0">
                    <a:moveTo>
                      <a:pt x="2548" y="11109"/>
                    </a:moveTo>
                    <a:cubicBezTo>
                      <a:pt x="2798" y="11121"/>
                      <a:pt x="3001" y="11324"/>
                      <a:pt x="3001" y="11597"/>
                    </a:cubicBezTo>
                    <a:cubicBezTo>
                      <a:pt x="2989" y="11848"/>
                      <a:pt x="2787" y="12062"/>
                      <a:pt x="2513" y="12062"/>
                    </a:cubicBezTo>
                    <a:cubicBezTo>
                      <a:pt x="2251" y="12038"/>
                      <a:pt x="2036" y="11824"/>
                      <a:pt x="2048" y="11562"/>
                    </a:cubicBezTo>
                    <a:cubicBezTo>
                      <a:pt x="2072" y="11312"/>
                      <a:pt x="2275" y="11109"/>
                      <a:pt x="2548" y="11109"/>
                    </a:cubicBezTo>
                    <a:close/>
                    <a:moveTo>
                      <a:pt x="4442" y="1"/>
                    </a:moveTo>
                    <a:cubicBezTo>
                      <a:pt x="4442" y="1"/>
                      <a:pt x="1548" y="1489"/>
                      <a:pt x="774" y="5228"/>
                    </a:cubicBezTo>
                    <a:cubicBezTo>
                      <a:pt x="0" y="8966"/>
                      <a:pt x="1655" y="13514"/>
                      <a:pt x="1655" y="13514"/>
                    </a:cubicBezTo>
                    <a:cubicBezTo>
                      <a:pt x="1655" y="13514"/>
                      <a:pt x="4965" y="9990"/>
                      <a:pt x="5739" y="6252"/>
                    </a:cubicBezTo>
                    <a:cubicBezTo>
                      <a:pt x="6513" y="2513"/>
                      <a:pt x="4442" y="1"/>
                      <a:pt x="4442"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79" name="Google Shape;5879;p46"/>
              <p:cNvSpPr/>
              <p:nvPr/>
            </p:nvSpPr>
            <p:spPr>
              <a:xfrm>
                <a:off x="2711350" y="3671050"/>
                <a:ext cx="337550" cy="134200"/>
              </a:xfrm>
              <a:custGeom>
                <a:avLst/>
                <a:gdLst/>
                <a:ahLst/>
                <a:cxnLst/>
                <a:rect l="l" t="t" r="r" b="b"/>
                <a:pathLst>
                  <a:path w="13502" h="5368" extrusionOk="0">
                    <a:moveTo>
                      <a:pt x="5982" y="0"/>
                    </a:moveTo>
                    <a:cubicBezTo>
                      <a:pt x="2916" y="0"/>
                      <a:pt x="0" y="1015"/>
                      <a:pt x="0" y="1015"/>
                    </a:cubicBezTo>
                    <a:cubicBezTo>
                      <a:pt x="0" y="1015"/>
                      <a:pt x="3500" y="4373"/>
                      <a:pt x="7227" y="5182"/>
                    </a:cubicBezTo>
                    <a:cubicBezTo>
                      <a:pt x="7838" y="5313"/>
                      <a:pt x="8416" y="5368"/>
                      <a:pt x="8958" y="5368"/>
                    </a:cubicBezTo>
                    <a:cubicBezTo>
                      <a:pt x="11720" y="5368"/>
                      <a:pt x="13502" y="3944"/>
                      <a:pt x="13502" y="3944"/>
                    </a:cubicBezTo>
                    <a:cubicBezTo>
                      <a:pt x="13502" y="3944"/>
                      <a:pt x="12037" y="1027"/>
                      <a:pt x="8299" y="229"/>
                    </a:cubicBezTo>
                    <a:cubicBezTo>
                      <a:pt x="7547" y="66"/>
                      <a:pt x="6760" y="0"/>
                      <a:pt x="5982"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80" name="Google Shape;5880;p46"/>
              <p:cNvSpPr/>
              <p:nvPr/>
            </p:nvSpPr>
            <p:spPr>
              <a:xfrm>
                <a:off x="2530075" y="3281200"/>
                <a:ext cx="147650" cy="339650"/>
              </a:xfrm>
              <a:custGeom>
                <a:avLst/>
                <a:gdLst/>
                <a:ahLst/>
                <a:cxnLst/>
                <a:rect l="l" t="t" r="r" b="b"/>
                <a:pathLst>
                  <a:path w="5906" h="13586" extrusionOk="0">
                    <a:moveTo>
                      <a:pt x="4384" y="3298"/>
                    </a:moveTo>
                    <a:cubicBezTo>
                      <a:pt x="4391" y="3298"/>
                      <a:pt x="4398" y="3298"/>
                      <a:pt x="4405" y="3298"/>
                    </a:cubicBezTo>
                    <a:cubicBezTo>
                      <a:pt x="4858" y="3322"/>
                      <a:pt x="5191" y="3691"/>
                      <a:pt x="5179" y="4120"/>
                    </a:cubicBezTo>
                    <a:cubicBezTo>
                      <a:pt x="5168" y="4564"/>
                      <a:pt x="4811" y="4894"/>
                      <a:pt x="4381" y="4894"/>
                    </a:cubicBezTo>
                    <a:cubicBezTo>
                      <a:pt x="4373" y="4894"/>
                      <a:pt x="4365" y="4894"/>
                      <a:pt x="4358" y="4893"/>
                    </a:cubicBezTo>
                    <a:cubicBezTo>
                      <a:pt x="3917" y="4882"/>
                      <a:pt x="3572" y="4512"/>
                      <a:pt x="3584" y="4072"/>
                    </a:cubicBezTo>
                    <a:cubicBezTo>
                      <a:pt x="3607" y="3639"/>
                      <a:pt x="3965" y="3298"/>
                      <a:pt x="4384" y="3298"/>
                    </a:cubicBezTo>
                    <a:close/>
                    <a:moveTo>
                      <a:pt x="2299" y="6727"/>
                    </a:moveTo>
                    <a:cubicBezTo>
                      <a:pt x="2306" y="6727"/>
                      <a:pt x="2314" y="6727"/>
                      <a:pt x="2322" y="6727"/>
                    </a:cubicBezTo>
                    <a:cubicBezTo>
                      <a:pt x="2750" y="6739"/>
                      <a:pt x="3084" y="7096"/>
                      <a:pt x="3072" y="7525"/>
                    </a:cubicBezTo>
                    <a:cubicBezTo>
                      <a:pt x="3049" y="7957"/>
                      <a:pt x="2704" y="8275"/>
                      <a:pt x="2285" y="8275"/>
                    </a:cubicBezTo>
                    <a:cubicBezTo>
                      <a:pt x="2278" y="8275"/>
                      <a:pt x="2270" y="8275"/>
                      <a:pt x="2262" y="8275"/>
                    </a:cubicBezTo>
                    <a:cubicBezTo>
                      <a:pt x="1834" y="8263"/>
                      <a:pt x="1500" y="7906"/>
                      <a:pt x="1524" y="7465"/>
                    </a:cubicBezTo>
                    <a:cubicBezTo>
                      <a:pt x="1536" y="7044"/>
                      <a:pt x="1880" y="6727"/>
                      <a:pt x="2299" y="6727"/>
                    </a:cubicBezTo>
                    <a:close/>
                    <a:moveTo>
                      <a:pt x="3131" y="9168"/>
                    </a:moveTo>
                    <a:lnTo>
                      <a:pt x="3965" y="9192"/>
                    </a:lnTo>
                    <a:cubicBezTo>
                      <a:pt x="3905" y="9370"/>
                      <a:pt x="3739" y="9513"/>
                      <a:pt x="3524" y="9513"/>
                    </a:cubicBezTo>
                    <a:cubicBezTo>
                      <a:pt x="3322" y="9489"/>
                      <a:pt x="3167" y="9346"/>
                      <a:pt x="3131" y="9168"/>
                    </a:cubicBezTo>
                    <a:close/>
                    <a:moveTo>
                      <a:pt x="2143" y="0"/>
                    </a:moveTo>
                    <a:cubicBezTo>
                      <a:pt x="2143" y="0"/>
                      <a:pt x="0" y="2453"/>
                      <a:pt x="667" y="6203"/>
                    </a:cubicBezTo>
                    <a:cubicBezTo>
                      <a:pt x="845" y="7203"/>
                      <a:pt x="1203" y="8203"/>
                      <a:pt x="1643" y="9108"/>
                    </a:cubicBezTo>
                    <a:cubicBezTo>
                      <a:pt x="2846" y="11632"/>
                      <a:pt x="4572" y="13585"/>
                      <a:pt x="4572" y="13585"/>
                    </a:cubicBezTo>
                    <a:cubicBezTo>
                      <a:pt x="4572" y="13585"/>
                      <a:pt x="5334" y="11632"/>
                      <a:pt x="5668" y="9239"/>
                    </a:cubicBezTo>
                    <a:cubicBezTo>
                      <a:pt x="5846" y="7989"/>
                      <a:pt x="5906" y="6608"/>
                      <a:pt x="5668" y="5310"/>
                    </a:cubicBezTo>
                    <a:cubicBezTo>
                      <a:pt x="5001" y="1560"/>
                      <a:pt x="2143" y="0"/>
                      <a:pt x="2143"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81" name="Google Shape;5881;p46"/>
              <p:cNvSpPr/>
              <p:nvPr/>
            </p:nvSpPr>
            <p:spPr>
              <a:xfrm>
                <a:off x="3194125" y="3924425"/>
                <a:ext cx="207500" cy="294700"/>
              </a:xfrm>
              <a:custGeom>
                <a:avLst/>
                <a:gdLst/>
                <a:ahLst/>
                <a:cxnLst/>
                <a:rect l="l" t="t" r="r" b="b"/>
                <a:pathLst>
                  <a:path w="8300" h="11788" extrusionOk="0">
                    <a:moveTo>
                      <a:pt x="8276" y="0"/>
                    </a:moveTo>
                    <a:lnTo>
                      <a:pt x="8276" y="0"/>
                    </a:lnTo>
                    <a:cubicBezTo>
                      <a:pt x="8276" y="0"/>
                      <a:pt x="5918" y="1203"/>
                      <a:pt x="3894" y="3156"/>
                    </a:cubicBezTo>
                    <a:cubicBezTo>
                      <a:pt x="3180" y="3846"/>
                      <a:pt x="2501" y="4620"/>
                      <a:pt x="1989" y="5465"/>
                    </a:cubicBezTo>
                    <a:cubicBezTo>
                      <a:pt x="1" y="8728"/>
                      <a:pt x="1108" y="11788"/>
                      <a:pt x="1108" y="11788"/>
                    </a:cubicBezTo>
                    <a:cubicBezTo>
                      <a:pt x="1108" y="11788"/>
                      <a:pt x="2287" y="11621"/>
                      <a:pt x="3632" y="10787"/>
                    </a:cubicBezTo>
                    <a:cubicBezTo>
                      <a:pt x="4549" y="10252"/>
                      <a:pt x="5525" y="9418"/>
                      <a:pt x="6311" y="8109"/>
                    </a:cubicBezTo>
                    <a:cubicBezTo>
                      <a:pt x="8300" y="4858"/>
                      <a:pt x="8276" y="1"/>
                      <a:pt x="8276"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82" name="Google Shape;5882;p46"/>
              <p:cNvSpPr/>
              <p:nvPr/>
            </p:nvSpPr>
            <p:spPr>
              <a:xfrm>
                <a:off x="3984425" y="4222975"/>
                <a:ext cx="164325" cy="337275"/>
              </a:xfrm>
              <a:custGeom>
                <a:avLst/>
                <a:gdLst/>
                <a:ahLst/>
                <a:cxnLst/>
                <a:rect l="l" t="t" r="r" b="b"/>
                <a:pathLst>
                  <a:path w="6573" h="13491" extrusionOk="0">
                    <a:moveTo>
                      <a:pt x="4203" y="7799"/>
                    </a:moveTo>
                    <a:cubicBezTo>
                      <a:pt x="4334" y="7799"/>
                      <a:pt x="4441" y="7918"/>
                      <a:pt x="4441" y="8049"/>
                    </a:cubicBezTo>
                    <a:cubicBezTo>
                      <a:pt x="4441" y="8180"/>
                      <a:pt x="4322" y="8287"/>
                      <a:pt x="4191" y="8287"/>
                    </a:cubicBezTo>
                    <a:cubicBezTo>
                      <a:pt x="4048" y="8287"/>
                      <a:pt x="3953" y="8168"/>
                      <a:pt x="3953" y="8037"/>
                    </a:cubicBezTo>
                    <a:cubicBezTo>
                      <a:pt x="3953" y="7894"/>
                      <a:pt x="4072" y="7799"/>
                      <a:pt x="4203" y="7799"/>
                    </a:cubicBezTo>
                    <a:close/>
                    <a:moveTo>
                      <a:pt x="2048" y="0"/>
                    </a:moveTo>
                    <a:cubicBezTo>
                      <a:pt x="2048" y="0"/>
                      <a:pt x="0" y="2536"/>
                      <a:pt x="810" y="6263"/>
                    </a:cubicBezTo>
                    <a:cubicBezTo>
                      <a:pt x="1607" y="9978"/>
                      <a:pt x="4965" y="13490"/>
                      <a:pt x="4965" y="13490"/>
                    </a:cubicBezTo>
                    <a:cubicBezTo>
                      <a:pt x="4965" y="13490"/>
                      <a:pt x="6572" y="8906"/>
                      <a:pt x="5763" y="5191"/>
                    </a:cubicBezTo>
                    <a:cubicBezTo>
                      <a:pt x="4965" y="1465"/>
                      <a:pt x="2048" y="0"/>
                      <a:pt x="2048"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83" name="Google Shape;5883;p46"/>
              <p:cNvSpPr/>
              <p:nvPr/>
            </p:nvSpPr>
            <p:spPr>
              <a:xfrm>
                <a:off x="4836600" y="3978300"/>
                <a:ext cx="207200" cy="295300"/>
              </a:xfrm>
              <a:custGeom>
                <a:avLst/>
                <a:gdLst/>
                <a:ahLst/>
                <a:cxnLst/>
                <a:rect l="l" t="t" r="r" b="b"/>
                <a:pathLst>
                  <a:path w="8288" h="11812" extrusionOk="0">
                    <a:moveTo>
                      <a:pt x="8276" y="0"/>
                    </a:moveTo>
                    <a:lnTo>
                      <a:pt x="8276" y="0"/>
                    </a:lnTo>
                    <a:cubicBezTo>
                      <a:pt x="8275" y="1"/>
                      <a:pt x="5906" y="1215"/>
                      <a:pt x="3882" y="3156"/>
                    </a:cubicBezTo>
                    <a:cubicBezTo>
                      <a:pt x="3168" y="3846"/>
                      <a:pt x="2501" y="4620"/>
                      <a:pt x="1977" y="5465"/>
                    </a:cubicBezTo>
                    <a:cubicBezTo>
                      <a:pt x="1" y="8740"/>
                      <a:pt x="1096" y="11811"/>
                      <a:pt x="1096" y="11811"/>
                    </a:cubicBezTo>
                    <a:cubicBezTo>
                      <a:pt x="1096" y="11811"/>
                      <a:pt x="2275" y="11645"/>
                      <a:pt x="3632" y="10811"/>
                    </a:cubicBezTo>
                    <a:cubicBezTo>
                      <a:pt x="4537" y="10252"/>
                      <a:pt x="5525" y="9406"/>
                      <a:pt x="6311" y="8120"/>
                    </a:cubicBezTo>
                    <a:cubicBezTo>
                      <a:pt x="8287" y="4858"/>
                      <a:pt x="8276" y="1"/>
                      <a:pt x="8276"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84" name="Google Shape;5884;p46"/>
              <p:cNvSpPr/>
              <p:nvPr/>
            </p:nvSpPr>
            <p:spPr>
              <a:xfrm>
                <a:off x="3755525" y="4215525"/>
                <a:ext cx="163125" cy="337875"/>
              </a:xfrm>
              <a:custGeom>
                <a:avLst/>
                <a:gdLst/>
                <a:ahLst/>
                <a:cxnLst/>
                <a:rect l="l" t="t" r="r" b="b"/>
                <a:pathLst>
                  <a:path w="6525" h="13515" extrusionOk="0">
                    <a:moveTo>
                      <a:pt x="2548" y="11085"/>
                    </a:moveTo>
                    <a:cubicBezTo>
                      <a:pt x="2810" y="11097"/>
                      <a:pt x="3012" y="11312"/>
                      <a:pt x="3012" y="11574"/>
                    </a:cubicBezTo>
                    <a:cubicBezTo>
                      <a:pt x="3001" y="11824"/>
                      <a:pt x="2786" y="12038"/>
                      <a:pt x="2524" y="12038"/>
                    </a:cubicBezTo>
                    <a:cubicBezTo>
                      <a:pt x="2250" y="12026"/>
                      <a:pt x="2048" y="11812"/>
                      <a:pt x="2060" y="11550"/>
                    </a:cubicBezTo>
                    <a:cubicBezTo>
                      <a:pt x="2072" y="11288"/>
                      <a:pt x="2286" y="11085"/>
                      <a:pt x="2548" y="11085"/>
                    </a:cubicBezTo>
                    <a:close/>
                    <a:moveTo>
                      <a:pt x="4453" y="1"/>
                    </a:moveTo>
                    <a:cubicBezTo>
                      <a:pt x="4453" y="1"/>
                      <a:pt x="1560" y="1489"/>
                      <a:pt x="774" y="5216"/>
                    </a:cubicBezTo>
                    <a:cubicBezTo>
                      <a:pt x="0" y="8954"/>
                      <a:pt x="1655" y="13514"/>
                      <a:pt x="1655" y="13514"/>
                    </a:cubicBezTo>
                    <a:cubicBezTo>
                      <a:pt x="1655" y="13514"/>
                      <a:pt x="4977" y="9966"/>
                      <a:pt x="5751" y="6251"/>
                    </a:cubicBezTo>
                    <a:cubicBezTo>
                      <a:pt x="6525" y="2513"/>
                      <a:pt x="4453" y="1"/>
                      <a:pt x="4453"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85" name="Google Shape;5885;p46"/>
              <p:cNvSpPr/>
              <p:nvPr/>
            </p:nvSpPr>
            <p:spPr>
              <a:xfrm>
                <a:off x="4354400" y="3724925"/>
                <a:ext cx="336975" cy="134300"/>
              </a:xfrm>
              <a:custGeom>
                <a:avLst/>
                <a:gdLst/>
                <a:ahLst/>
                <a:cxnLst/>
                <a:rect l="l" t="t" r="r" b="b"/>
                <a:pathLst>
                  <a:path w="13479" h="5372" extrusionOk="0">
                    <a:moveTo>
                      <a:pt x="5982" y="0"/>
                    </a:moveTo>
                    <a:cubicBezTo>
                      <a:pt x="2917" y="0"/>
                      <a:pt x="1" y="1015"/>
                      <a:pt x="1" y="1015"/>
                    </a:cubicBezTo>
                    <a:cubicBezTo>
                      <a:pt x="1" y="1015"/>
                      <a:pt x="3501" y="4385"/>
                      <a:pt x="7216" y="5182"/>
                    </a:cubicBezTo>
                    <a:cubicBezTo>
                      <a:pt x="7831" y="5316"/>
                      <a:pt x="8413" y="5372"/>
                      <a:pt x="8958" y="5372"/>
                    </a:cubicBezTo>
                    <a:cubicBezTo>
                      <a:pt x="11710" y="5372"/>
                      <a:pt x="13478" y="3944"/>
                      <a:pt x="13478" y="3944"/>
                    </a:cubicBezTo>
                    <a:cubicBezTo>
                      <a:pt x="13478" y="3944"/>
                      <a:pt x="12026" y="1027"/>
                      <a:pt x="8299" y="229"/>
                    </a:cubicBezTo>
                    <a:cubicBezTo>
                      <a:pt x="7547" y="66"/>
                      <a:pt x="6760" y="0"/>
                      <a:pt x="5982"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86" name="Google Shape;5886;p46"/>
              <p:cNvSpPr/>
              <p:nvPr/>
            </p:nvSpPr>
            <p:spPr>
              <a:xfrm>
                <a:off x="5627175" y="4277150"/>
                <a:ext cx="164025" cy="337250"/>
              </a:xfrm>
              <a:custGeom>
                <a:avLst/>
                <a:gdLst/>
                <a:ahLst/>
                <a:cxnLst/>
                <a:rect l="l" t="t" r="r" b="b"/>
                <a:pathLst>
                  <a:path w="6561" h="13490" extrusionOk="0">
                    <a:moveTo>
                      <a:pt x="4204" y="7787"/>
                    </a:moveTo>
                    <a:cubicBezTo>
                      <a:pt x="4335" y="7787"/>
                      <a:pt x="4442" y="7906"/>
                      <a:pt x="4442" y="8037"/>
                    </a:cubicBezTo>
                    <a:cubicBezTo>
                      <a:pt x="4442" y="8168"/>
                      <a:pt x="4323" y="8275"/>
                      <a:pt x="4180" y="8275"/>
                    </a:cubicBezTo>
                    <a:cubicBezTo>
                      <a:pt x="4049" y="8275"/>
                      <a:pt x="3930" y="8156"/>
                      <a:pt x="3942" y="8025"/>
                    </a:cubicBezTo>
                    <a:cubicBezTo>
                      <a:pt x="3942" y="7894"/>
                      <a:pt x="4061" y="7787"/>
                      <a:pt x="4204" y="7787"/>
                    </a:cubicBezTo>
                    <a:close/>
                    <a:moveTo>
                      <a:pt x="2049" y="0"/>
                    </a:moveTo>
                    <a:cubicBezTo>
                      <a:pt x="2049" y="0"/>
                      <a:pt x="1" y="2536"/>
                      <a:pt x="798" y="6251"/>
                    </a:cubicBezTo>
                    <a:cubicBezTo>
                      <a:pt x="1608" y="9978"/>
                      <a:pt x="4954" y="13490"/>
                      <a:pt x="4954" y="13490"/>
                    </a:cubicBezTo>
                    <a:cubicBezTo>
                      <a:pt x="4954" y="13490"/>
                      <a:pt x="6561" y="8918"/>
                      <a:pt x="5763" y="5191"/>
                    </a:cubicBezTo>
                    <a:cubicBezTo>
                      <a:pt x="4954" y="1477"/>
                      <a:pt x="2049" y="0"/>
                      <a:pt x="2049"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87" name="Google Shape;5887;p46"/>
              <p:cNvSpPr/>
              <p:nvPr/>
            </p:nvSpPr>
            <p:spPr>
              <a:xfrm>
                <a:off x="5397975" y="4269400"/>
                <a:ext cx="163150" cy="337875"/>
              </a:xfrm>
              <a:custGeom>
                <a:avLst/>
                <a:gdLst/>
                <a:ahLst/>
                <a:cxnLst/>
                <a:rect l="l" t="t" r="r" b="b"/>
                <a:pathLst>
                  <a:path w="6526" h="13515" extrusionOk="0">
                    <a:moveTo>
                      <a:pt x="2549" y="11097"/>
                    </a:moveTo>
                    <a:cubicBezTo>
                      <a:pt x="2811" y="11121"/>
                      <a:pt x="3013" y="11335"/>
                      <a:pt x="3013" y="11597"/>
                    </a:cubicBezTo>
                    <a:cubicBezTo>
                      <a:pt x="2989" y="11847"/>
                      <a:pt x="2787" y="12050"/>
                      <a:pt x="2513" y="12050"/>
                    </a:cubicBezTo>
                    <a:cubicBezTo>
                      <a:pt x="2263" y="12038"/>
                      <a:pt x="2061" y="11835"/>
                      <a:pt x="2061" y="11562"/>
                    </a:cubicBezTo>
                    <a:cubicBezTo>
                      <a:pt x="2073" y="11312"/>
                      <a:pt x="2275" y="11097"/>
                      <a:pt x="2549" y="11097"/>
                    </a:cubicBezTo>
                    <a:close/>
                    <a:moveTo>
                      <a:pt x="4454" y="1"/>
                    </a:moveTo>
                    <a:cubicBezTo>
                      <a:pt x="4454" y="1"/>
                      <a:pt x="1549" y="1489"/>
                      <a:pt x="775" y="5228"/>
                    </a:cubicBezTo>
                    <a:cubicBezTo>
                      <a:pt x="1" y="8954"/>
                      <a:pt x="1656" y="13514"/>
                      <a:pt x="1656" y="13514"/>
                    </a:cubicBezTo>
                    <a:cubicBezTo>
                      <a:pt x="1656" y="13514"/>
                      <a:pt x="4978" y="9966"/>
                      <a:pt x="5752" y="6251"/>
                    </a:cubicBezTo>
                    <a:cubicBezTo>
                      <a:pt x="6525" y="2513"/>
                      <a:pt x="4454" y="1"/>
                      <a:pt x="4454"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88" name="Google Shape;5888;p46"/>
              <p:cNvSpPr/>
              <p:nvPr/>
            </p:nvSpPr>
            <p:spPr>
              <a:xfrm>
                <a:off x="5997175" y="3779225"/>
                <a:ext cx="336950" cy="134375"/>
              </a:xfrm>
              <a:custGeom>
                <a:avLst/>
                <a:gdLst/>
                <a:ahLst/>
                <a:cxnLst/>
                <a:rect l="l" t="t" r="r" b="b"/>
                <a:pathLst>
                  <a:path w="13478" h="5375" extrusionOk="0">
                    <a:moveTo>
                      <a:pt x="6009" y="1"/>
                    </a:moveTo>
                    <a:cubicBezTo>
                      <a:pt x="2934" y="1"/>
                      <a:pt x="0" y="1022"/>
                      <a:pt x="0" y="1022"/>
                    </a:cubicBezTo>
                    <a:cubicBezTo>
                      <a:pt x="0" y="1022"/>
                      <a:pt x="3477" y="4380"/>
                      <a:pt x="7215" y="5189"/>
                    </a:cubicBezTo>
                    <a:cubicBezTo>
                      <a:pt x="7824" y="5320"/>
                      <a:pt x="8401" y="5375"/>
                      <a:pt x="8941" y="5375"/>
                    </a:cubicBezTo>
                    <a:cubicBezTo>
                      <a:pt x="11696" y="5375"/>
                      <a:pt x="13478" y="3951"/>
                      <a:pt x="13478" y="3951"/>
                    </a:cubicBezTo>
                    <a:cubicBezTo>
                      <a:pt x="13478" y="3951"/>
                      <a:pt x="12025" y="1034"/>
                      <a:pt x="8299" y="224"/>
                    </a:cubicBezTo>
                    <a:cubicBezTo>
                      <a:pt x="7556" y="65"/>
                      <a:pt x="6778" y="1"/>
                      <a:pt x="6009"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89" name="Google Shape;5889;p46"/>
              <p:cNvSpPr/>
              <p:nvPr/>
            </p:nvSpPr>
            <p:spPr>
              <a:xfrm>
                <a:off x="6479675" y="4033075"/>
                <a:ext cx="207175" cy="295000"/>
              </a:xfrm>
              <a:custGeom>
                <a:avLst/>
                <a:gdLst/>
                <a:ahLst/>
                <a:cxnLst/>
                <a:rect l="l" t="t" r="r" b="b"/>
                <a:pathLst>
                  <a:path w="8287" h="11800" extrusionOk="0">
                    <a:moveTo>
                      <a:pt x="8275" y="0"/>
                    </a:moveTo>
                    <a:cubicBezTo>
                      <a:pt x="8275" y="0"/>
                      <a:pt x="5906" y="1227"/>
                      <a:pt x="3882" y="3167"/>
                    </a:cubicBezTo>
                    <a:cubicBezTo>
                      <a:pt x="3167" y="3858"/>
                      <a:pt x="2500" y="4632"/>
                      <a:pt x="1977" y="5477"/>
                    </a:cubicBezTo>
                    <a:cubicBezTo>
                      <a:pt x="0" y="8739"/>
                      <a:pt x="1096" y="11799"/>
                      <a:pt x="1096" y="11799"/>
                    </a:cubicBezTo>
                    <a:cubicBezTo>
                      <a:pt x="1096" y="11799"/>
                      <a:pt x="2274" y="11644"/>
                      <a:pt x="3632" y="10811"/>
                    </a:cubicBezTo>
                    <a:cubicBezTo>
                      <a:pt x="4536" y="10251"/>
                      <a:pt x="5525" y="9406"/>
                      <a:pt x="6310" y="8108"/>
                    </a:cubicBezTo>
                    <a:cubicBezTo>
                      <a:pt x="8287" y="4858"/>
                      <a:pt x="8275" y="0"/>
                      <a:pt x="8275"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90" name="Google Shape;5890;p46"/>
              <p:cNvSpPr/>
              <p:nvPr/>
            </p:nvSpPr>
            <p:spPr>
              <a:xfrm>
                <a:off x="969750" y="1198200"/>
                <a:ext cx="192600" cy="304825"/>
              </a:xfrm>
              <a:custGeom>
                <a:avLst/>
                <a:gdLst/>
                <a:ahLst/>
                <a:cxnLst/>
                <a:rect l="l" t="t" r="r" b="b"/>
                <a:pathLst>
                  <a:path w="7704" h="12193" extrusionOk="0">
                    <a:moveTo>
                      <a:pt x="846" y="0"/>
                    </a:moveTo>
                    <a:cubicBezTo>
                      <a:pt x="846" y="0"/>
                      <a:pt x="1" y="2060"/>
                      <a:pt x="703" y="4667"/>
                    </a:cubicBezTo>
                    <a:cubicBezTo>
                      <a:pt x="768" y="4630"/>
                      <a:pt x="833" y="4600"/>
                      <a:pt x="904" y="4600"/>
                    </a:cubicBezTo>
                    <a:cubicBezTo>
                      <a:pt x="924" y="4600"/>
                      <a:pt x="944" y="4603"/>
                      <a:pt x="965" y="4608"/>
                    </a:cubicBezTo>
                    <a:cubicBezTo>
                      <a:pt x="1263" y="4620"/>
                      <a:pt x="1477" y="4858"/>
                      <a:pt x="1477" y="5156"/>
                    </a:cubicBezTo>
                    <a:cubicBezTo>
                      <a:pt x="1465" y="5406"/>
                      <a:pt x="1286" y="5596"/>
                      <a:pt x="1048" y="5644"/>
                    </a:cubicBezTo>
                    <a:cubicBezTo>
                      <a:pt x="1155" y="5894"/>
                      <a:pt x="1275" y="6132"/>
                      <a:pt x="1406" y="6394"/>
                    </a:cubicBezTo>
                    <a:cubicBezTo>
                      <a:pt x="3239" y="9751"/>
                      <a:pt x="7466" y="12192"/>
                      <a:pt x="7466" y="12192"/>
                    </a:cubicBezTo>
                    <a:cubicBezTo>
                      <a:pt x="7466" y="12192"/>
                      <a:pt x="7704" y="7346"/>
                      <a:pt x="5894" y="3965"/>
                    </a:cubicBezTo>
                    <a:cubicBezTo>
                      <a:pt x="4061" y="596"/>
                      <a:pt x="846" y="0"/>
                      <a:pt x="846"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91" name="Google Shape;5891;p46"/>
              <p:cNvSpPr/>
              <p:nvPr/>
            </p:nvSpPr>
            <p:spPr>
              <a:xfrm>
                <a:off x="1194475" y="1541400"/>
                <a:ext cx="12225" cy="12225"/>
              </a:xfrm>
              <a:custGeom>
                <a:avLst/>
                <a:gdLst/>
                <a:ahLst/>
                <a:cxnLst/>
                <a:rect l="l" t="t" r="r" b="b"/>
                <a:pathLst>
                  <a:path w="489" h="489" extrusionOk="0">
                    <a:moveTo>
                      <a:pt x="251" y="0"/>
                    </a:moveTo>
                    <a:cubicBezTo>
                      <a:pt x="120" y="0"/>
                      <a:pt x="1" y="107"/>
                      <a:pt x="1" y="238"/>
                    </a:cubicBezTo>
                    <a:cubicBezTo>
                      <a:pt x="1" y="369"/>
                      <a:pt x="96" y="488"/>
                      <a:pt x="239" y="488"/>
                    </a:cubicBezTo>
                    <a:cubicBezTo>
                      <a:pt x="370" y="488"/>
                      <a:pt x="489" y="381"/>
                      <a:pt x="489" y="250"/>
                    </a:cubicBezTo>
                    <a:cubicBezTo>
                      <a:pt x="489" y="119"/>
                      <a:pt x="382" y="0"/>
                      <a:pt x="251"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92" name="Google Shape;5892;p46"/>
              <p:cNvSpPr/>
              <p:nvPr/>
            </p:nvSpPr>
            <p:spPr>
              <a:xfrm>
                <a:off x="1323075" y="1731000"/>
                <a:ext cx="14300" cy="14300"/>
              </a:xfrm>
              <a:custGeom>
                <a:avLst/>
                <a:gdLst/>
                <a:ahLst/>
                <a:cxnLst/>
                <a:rect l="l" t="t" r="r" b="b"/>
                <a:pathLst>
                  <a:path w="572" h="572" extrusionOk="0">
                    <a:moveTo>
                      <a:pt x="298" y="0"/>
                    </a:moveTo>
                    <a:cubicBezTo>
                      <a:pt x="131" y="0"/>
                      <a:pt x="0" y="119"/>
                      <a:pt x="0" y="274"/>
                    </a:cubicBezTo>
                    <a:cubicBezTo>
                      <a:pt x="0" y="441"/>
                      <a:pt x="119" y="560"/>
                      <a:pt x="274" y="572"/>
                    </a:cubicBezTo>
                    <a:cubicBezTo>
                      <a:pt x="429" y="572"/>
                      <a:pt x="548" y="453"/>
                      <a:pt x="572" y="298"/>
                    </a:cubicBezTo>
                    <a:cubicBezTo>
                      <a:pt x="572" y="143"/>
                      <a:pt x="453" y="24"/>
                      <a:pt x="298"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93" name="Google Shape;5893;p46"/>
              <p:cNvSpPr/>
              <p:nvPr/>
            </p:nvSpPr>
            <p:spPr>
              <a:xfrm>
                <a:off x="1493025" y="1678300"/>
                <a:ext cx="14025" cy="13725"/>
              </a:xfrm>
              <a:custGeom>
                <a:avLst/>
                <a:gdLst/>
                <a:ahLst/>
                <a:cxnLst/>
                <a:rect l="l" t="t" r="r" b="b"/>
                <a:pathLst>
                  <a:path w="561" h="549" extrusionOk="0">
                    <a:moveTo>
                      <a:pt x="287" y="1"/>
                    </a:moveTo>
                    <a:cubicBezTo>
                      <a:pt x="144" y="1"/>
                      <a:pt x="1" y="120"/>
                      <a:pt x="1" y="263"/>
                    </a:cubicBezTo>
                    <a:cubicBezTo>
                      <a:pt x="1" y="418"/>
                      <a:pt x="120" y="549"/>
                      <a:pt x="275" y="549"/>
                    </a:cubicBezTo>
                    <a:cubicBezTo>
                      <a:pt x="417" y="549"/>
                      <a:pt x="537" y="430"/>
                      <a:pt x="560" y="287"/>
                    </a:cubicBezTo>
                    <a:cubicBezTo>
                      <a:pt x="560" y="132"/>
                      <a:pt x="441" y="1"/>
                      <a:pt x="287"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94" name="Google Shape;5894;p46"/>
              <p:cNvSpPr/>
              <p:nvPr/>
            </p:nvSpPr>
            <p:spPr>
              <a:xfrm>
                <a:off x="1513575" y="1581225"/>
                <a:ext cx="23525" cy="23000"/>
              </a:xfrm>
              <a:custGeom>
                <a:avLst/>
                <a:gdLst/>
                <a:ahLst/>
                <a:cxnLst/>
                <a:rect l="l" t="t" r="r" b="b"/>
                <a:pathLst>
                  <a:path w="941" h="920" extrusionOk="0">
                    <a:moveTo>
                      <a:pt x="438" y="1"/>
                    </a:moveTo>
                    <a:cubicBezTo>
                      <a:pt x="204" y="1"/>
                      <a:pt x="0" y="206"/>
                      <a:pt x="0" y="443"/>
                    </a:cubicBezTo>
                    <a:cubicBezTo>
                      <a:pt x="0" y="693"/>
                      <a:pt x="191" y="907"/>
                      <a:pt x="453" y="919"/>
                    </a:cubicBezTo>
                    <a:cubicBezTo>
                      <a:pt x="460" y="920"/>
                      <a:pt x="467" y="920"/>
                      <a:pt x="474" y="920"/>
                    </a:cubicBezTo>
                    <a:cubicBezTo>
                      <a:pt x="715" y="920"/>
                      <a:pt x="929" y="722"/>
                      <a:pt x="929" y="479"/>
                    </a:cubicBezTo>
                    <a:cubicBezTo>
                      <a:pt x="941" y="217"/>
                      <a:pt x="727" y="3"/>
                      <a:pt x="477" y="3"/>
                    </a:cubicBezTo>
                    <a:cubicBezTo>
                      <a:pt x="464" y="1"/>
                      <a:pt x="451" y="1"/>
                      <a:pt x="438"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95" name="Google Shape;5895;p46"/>
              <p:cNvSpPr/>
              <p:nvPr/>
            </p:nvSpPr>
            <p:spPr>
              <a:xfrm>
                <a:off x="968550" y="1392550"/>
                <a:ext cx="25925" cy="25350"/>
              </a:xfrm>
              <a:custGeom>
                <a:avLst/>
                <a:gdLst/>
                <a:ahLst/>
                <a:cxnLst/>
                <a:rect l="l" t="t" r="r" b="b"/>
                <a:pathLst>
                  <a:path w="1037" h="1014" extrusionOk="0">
                    <a:moveTo>
                      <a:pt x="514" y="1"/>
                    </a:moveTo>
                    <a:cubicBezTo>
                      <a:pt x="239" y="1"/>
                      <a:pt x="24" y="211"/>
                      <a:pt x="13" y="489"/>
                    </a:cubicBezTo>
                    <a:cubicBezTo>
                      <a:pt x="1" y="775"/>
                      <a:pt x="227" y="1001"/>
                      <a:pt x="501" y="1013"/>
                    </a:cubicBezTo>
                    <a:cubicBezTo>
                      <a:pt x="508" y="1013"/>
                      <a:pt x="515" y="1013"/>
                      <a:pt x="523" y="1013"/>
                    </a:cubicBezTo>
                    <a:cubicBezTo>
                      <a:pt x="799" y="1013"/>
                      <a:pt x="1025" y="792"/>
                      <a:pt x="1025" y="513"/>
                    </a:cubicBezTo>
                    <a:cubicBezTo>
                      <a:pt x="1037" y="239"/>
                      <a:pt x="822" y="13"/>
                      <a:pt x="537" y="1"/>
                    </a:cubicBezTo>
                    <a:cubicBezTo>
                      <a:pt x="529" y="1"/>
                      <a:pt x="522" y="1"/>
                      <a:pt x="514"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96" name="Google Shape;5896;p46"/>
              <p:cNvSpPr/>
              <p:nvPr/>
            </p:nvSpPr>
            <p:spPr>
              <a:xfrm>
                <a:off x="1520425" y="1465775"/>
                <a:ext cx="295600" cy="189500"/>
              </a:xfrm>
              <a:custGeom>
                <a:avLst/>
                <a:gdLst/>
                <a:ahLst/>
                <a:cxnLst/>
                <a:rect l="l" t="t" r="r" b="b"/>
                <a:pathLst>
                  <a:path w="11824" h="7580" extrusionOk="0">
                    <a:moveTo>
                      <a:pt x="11823" y="1"/>
                    </a:moveTo>
                    <a:cubicBezTo>
                      <a:pt x="11823" y="1"/>
                      <a:pt x="10299" y="13"/>
                      <a:pt x="8406" y="358"/>
                    </a:cubicBezTo>
                    <a:cubicBezTo>
                      <a:pt x="6882" y="644"/>
                      <a:pt x="5120" y="1132"/>
                      <a:pt x="3667" y="2025"/>
                    </a:cubicBezTo>
                    <a:cubicBezTo>
                      <a:pt x="417" y="4037"/>
                      <a:pt x="0" y="7276"/>
                      <a:pt x="0" y="7276"/>
                    </a:cubicBezTo>
                    <a:cubicBezTo>
                      <a:pt x="0" y="7276"/>
                      <a:pt x="843" y="7580"/>
                      <a:pt x="2117" y="7580"/>
                    </a:cubicBezTo>
                    <a:cubicBezTo>
                      <a:pt x="3275" y="7580"/>
                      <a:pt x="4787" y="7329"/>
                      <a:pt x="6346" y="6371"/>
                    </a:cubicBezTo>
                    <a:cubicBezTo>
                      <a:pt x="7037" y="5942"/>
                      <a:pt x="7692" y="5418"/>
                      <a:pt x="8275" y="4835"/>
                    </a:cubicBezTo>
                    <a:cubicBezTo>
                      <a:pt x="10442" y="2716"/>
                      <a:pt x="11823" y="1"/>
                      <a:pt x="11823"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97" name="Google Shape;5897;p46"/>
              <p:cNvSpPr/>
              <p:nvPr/>
            </p:nvSpPr>
            <p:spPr>
              <a:xfrm>
                <a:off x="1977325" y="1374700"/>
                <a:ext cx="313450" cy="164750"/>
              </a:xfrm>
              <a:custGeom>
                <a:avLst/>
                <a:gdLst/>
                <a:ahLst/>
                <a:cxnLst/>
                <a:rect l="l" t="t" r="r" b="b"/>
                <a:pathLst>
                  <a:path w="12538" h="6590" extrusionOk="0">
                    <a:moveTo>
                      <a:pt x="1882" y="1"/>
                    </a:moveTo>
                    <a:cubicBezTo>
                      <a:pt x="755" y="1"/>
                      <a:pt x="0" y="84"/>
                      <a:pt x="0" y="84"/>
                    </a:cubicBezTo>
                    <a:cubicBezTo>
                      <a:pt x="0" y="84"/>
                      <a:pt x="2655" y="4168"/>
                      <a:pt x="6132" y="5799"/>
                    </a:cubicBezTo>
                    <a:cubicBezTo>
                      <a:pt x="7397" y="6399"/>
                      <a:pt x="8592" y="6589"/>
                      <a:pt x="9600" y="6589"/>
                    </a:cubicBezTo>
                    <a:cubicBezTo>
                      <a:pt x="11352" y="6589"/>
                      <a:pt x="12538" y="6013"/>
                      <a:pt x="12538" y="6013"/>
                    </a:cubicBezTo>
                    <a:cubicBezTo>
                      <a:pt x="12538" y="6013"/>
                      <a:pt x="11764" y="2822"/>
                      <a:pt x="8311" y="1191"/>
                    </a:cubicBezTo>
                    <a:cubicBezTo>
                      <a:pt x="6214" y="197"/>
                      <a:pt x="3611" y="1"/>
                      <a:pt x="1882"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98" name="Google Shape;5898;p46"/>
              <p:cNvSpPr/>
              <p:nvPr/>
            </p:nvSpPr>
            <p:spPr>
              <a:xfrm>
                <a:off x="2611925" y="1252675"/>
                <a:ext cx="193200" cy="304825"/>
              </a:xfrm>
              <a:custGeom>
                <a:avLst/>
                <a:gdLst/>
                <a:ahLst/>
                <a:cxnLst/>
                <a:rect l="l" t="t" r="r" b="b"/>
                <a:pathLst>
                  <a:path w="7728" h="12193" extrusionOk="0">
                    <a:moveTo>
                      <a:pt x="846" y="0"/>
                    </a:moveTo>
                    <a:cubicBezTo>
                      <a:pt x="846" y="0"/>
                      <a:pt x="0" y="2048"/>
                      <a:pt x="715" y="4655"/>
                    </a:cubicBezTo>
                    <a:cubicBezTo>
                      <a:pt x="774" y="4616"/>
                      <a:pt x="849" y="4593"/>
                      <a:pt x="921" y="4593"/>
                    </a:cubicBezTo>
                    <a:cubicBezTo>
                      <a:pt x="936" y="4593"/>
                      <a:pt x="950" y="4594"/>
                      <a:pt x="965" y="4596"/>
                    </a:cubicBezTo>
                    <a:cubicBezTo>
                      <a:pt x="1262" y="4608"/>
                      <a:pt x="1489" y="4846"/>
                      <a:pt x="1489" y="5144"/>
                    </a:cubicBezTo>
                    <a:cubicBezTo>
                      <a:pt x="1477" y="5394"/>
                      <a:pt x="1298" y="5596"/>
                      <a:pt x="1060" y="5644"/>
                    </a:cubicBezTo>
                    <a:cubicBezTo>
                      <a:pt x="1167" y="5894"/>
                      <a:pt x="1286" y="6132"/>
                      <a:pt x="1417" y="6382"/>
                    </a:cubicBezTo>
                    <a:cubicBezTo>
                      <a:pt x="3251" y="9751"/>
                      <a:pt x="7477" y="12192"/>
                      <a:pt x="7477" y="12192"/>
                    </a:cubicBezTo>
                    <a:cubicBezTo>
                      <a:pt x="7477" y="12192"/>
                      <a:pt x="7728" y="7322"/>
                      <a:pt x="5894" y="3953"/>
                    </a:cubicBezTo>
                    <a:cubicBezTo>
                      <a:pt x="4060" y="595"/>
                      <a:pt x="846" y="0"/>
                      <a:pt x="846"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99" name="Google Shape;5899;p46"/>
              <p:cNvSpPr/>
              <p:nvPr/>
            </p:nvSpPr>
            <p:spPr>
              <a:xfrm>
                <a:off x="2836950" y="1595575"/>
                <a:ext cx="12525" cy="12525"/>
              </a:xfrm>
              <a:custGeom>
                <a:avLst/>
                <a:gdLst/>
                <a:ahLst/>
                <a:cxnLst/>
                <a:rect l="l" t="t" r="r" b="b"/>
                <a:pathLst>
                  <a:path w="501" h="501" extrusionOk="0">
                    <a:moveTo>
                      <a:pt x="262" y="0"/>
                    </a:moveTo>
                    <a:cubicBezTo>
                      <a:pt x="120" y="0"/>
                      <a:pt x="0" y="107"/>
                      <a:pt x="0" y="238"/>
                    </a:cubicBezTo>
                    <a:cubicBezTo>
                      <a:pt x="0" y="381"/>
                      <a:pt x="108" y="500"/>
                      <a:pt x="239" y="500"/>
                    </a:cubicBezTo>
                    <a:cubicBezTo>
                      <a:pt x="381" y="500"/>
                      <a:pt x="501" y="393"/>
                      <a:pt x="501" y="262"/>
                    </a:cubicBezTo>
                    <a:cubicBezTo>
                      <a:pt x="501" y="119"/>
                      <a:pt x="393" y="0"/>
                      <a:pt x="262"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00" name="Google Shape;5900;p46"/>
              <p:cNvSpPr/>
              <p:nvPr/>
            </p:nvSpPr>
            <p:spPr>
              <a:xfrm>
                <a:off x="2965825" y="1785475"/>
                <a:ext cx="14025" cy="14000"/>
              </a:xfrm>
              <a:custGeom>
                <a:avLst/>
                <a:gdLst/>
                <a:ahLst/>
                <a:cxnLst/>
                <a:rect l="l" t="t" r="r" b="b"/>
                <a:pathLst>
                  <a:path w="561" h="560" extrusionOk="0">
                    <a:moveTo>
                      <a:pt x="299" y="0"/>
                    </a:moveTo>
                    <a:cubicBezTo>
                      <a:pt x="132" y="0"/>
                      <a:pt x="13" y="119"/>
                      <a:pt x="1" y="262"/>
                    </a:cubicBezTo>
                    <a:cubicBezTo>
                      <a:pt x="1" y="429"/>
                      <a:pt x="120" y="548"/>
                      <a:pt x="263" y="560"/>
                    </a:cubicBezTo>
                    <a:cubicBezTo>
                      <a:pt x="430" y="560"/>
                      <a:pt x="549" y="441"/>
                      <a:pt x="560" y="298"/>
                    </a:cubicBezTo>
                    <a:cubicBezTo>
                      <a:pt x="560" y="131"/>
                      <a:pt x="441" y="0"/>
                      <a:pt x="299"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01" name="Google Shape;5901;p46"/>
              <p:cNvSpPr/>
              <p:nvPr/>
            </p:nvSpPr>
            <p:spPr>
              <a:xfrm>
                <a:off x="3135500" y="1732200"/>
                <a:ext cx="14025" cy="13700"/>
              </a:xfrm>
              <a:custGeom>
                <a:avLst/>
                <a:gdLst/>
                <a:ahLst/>
                <a:cxnLst/>
                <a:rect l="l" t="t" r="r" b="b"/>
                <a:pathLst>
                  <a:path w="561" h="548" extrusionOk="0">
                    <a:moveTo>
                      <a:pt x="286" y="0"/>
                    </a:moveTo>
                    <a:cubicBezTo>
                      <a:pt x="131" y="0"/>
                      <a:pt x="0" y="119"/>
                      <a:pt x="0" y="274"/>
                    </a:cubicBezTo>
                    <a:cubicBezTo>
                      <a:pt x="0" y="417"/>
                      <a:pt x="120" y="548"/>
                      <a:pt x="262" y="548"/>
                    </a:cubicBezTo>
                    <a:cubicBezTo>
                      <a:pt x="417" y="548"/>
                      <a:pt x="548" y="429"/>
                      <a:pt x="548" y="286"/>
                    </a:cubicBezTo>
                    <a:cubicBezTo>
                      <a:pt x="560" y="131"/>
                      <a:pt x="441" y="0"/>
                      <a:pt x="286"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02" name="Google Shape;5902;p46"/>
              <p:cNvSpPr/>
              <p:nvPr/>
            </p:nvSpPr>
            <p:spPr>
              <a:xfrm>
                <a:off x="3156025" y="1635425"/>
                <a:ext cx="23850" cy="23275"/>
              </a:xfrm>
              <a:custGeom>
                <a:avLst/>
                <a:gdLst/>
                <a:ahLst/>
                <a:cxnLst/>
                <a:rect l="l" t="t" r="r" b="b"/>
                <a:pathLst>
                  <a:path w="954" h="931" extrusionOk="0">
                    <a:moveTo>
                      <a:pt x="468" y="1"/>
                    </a:moveTo>
                    <a:cubicBezTo>
                      <a:pt x="227" y="1"/>
                      <a:pt x="13" y="199"/>
                      <a:pt x="13" y="454"/>
                    </a:cubicBezTo>
                    <a:cubicBezTo>
                      <a:pt x="1" y="692"/>
                      <a:pt x="203" y="906"/>
                      <a:pt x="453" y="930"/>
                    </a:cubicBezTo>
                    <a:cubicBezTo>
                      <a:pt x="460" y="931"/>
                      <a:pt x="467" y="931"/>
                      <a:pt x="474" y="931"/>
                    </a:cubicBezTo>
                    <a:cubicBezTo>
                      <a:pt x="727" y="931"/>
                      <a:pt x="930" y="721"/>
                      <a:pt x="930" y="478"/>
                    </a:cubicBezTo>
                    <a:cubicBezTo>
                      <a:pt x="953" y="228"/>
                      <a:pt x="739" y="1"/>
                      <a:pt x="489" y="1"/>
                    </a:cubicBezTo>
                    <a:cubicBezTo>
                      <a:pt x="482" y="1"/>
                      <a:pt x="475" y="1"/>
                      <a:pt x="468"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03" name="Google Shape;5903;p46"/>
              <p:cNvSpPr/>
              <p:nvPr/>
            </p:nvSpPr>
            <p:spPr>
              <a:xfrm>
                <a:off x="2882800" y="1169625"/>
                <a:ext cx="13400" cy="13425"/>
              </a:xfrm>
              <a:custGeom>
                <a:avLst/>
                <a:gdLst/>
                <a:ahLst/>
                <a:cxnLst/>
                <a:rect l="l" t="t" r="r" b="b"/>
                <a:pathLst>
                  <a:path w="536" h="537" extrusionOk="0">
                    <a:moveTo>
                      <a:pt x="286" y="0"/>
                    </a:moveTo>
                    <a:cubicBezTo>
                      <a:pt x="119" y="0"/>
                      <a:pt x="0" y="107"/>
                      <a:pt x="0" y="250"/>
                    </a:cubicBezTo>
                    <a:cubicBezTo>
                      <a:pt x="0" y="405"/>
                      <a:pt x="107" y="524"/>
                      <a:pt x="250" y="536"/>
                    </a:cubicBezTo>
                    <a:cubicBezTo>
                      <a:pt x="405" y="536"/>
                      <a:pt x="524" y="429"/>
                      <a:pt x="536" y="286"/>
                    </a:cubicBezTo>
                    <a:cubicBezTo>
                      <a:pt x="536" y="131"/>
                      <a:pt x="429" y="12"/>
                      <a:pt x="286"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04" name="Google Shape;5904;p46"/>
              <p:cNvSpPr/>
              <p:nvPr/>
            </p:nvSpPr>
            <p:spPr>
              <a:xfrm>
                <a:off x="2611325" y="1446725"/>
                <a:ext cx="25925" cy="25325"/>
              </a:xfrm>
              <a:custGeom>
                <a:avLst/>
                <a:gdLst/>
                <a:ahLst/>
                <a:cxnLst/>
                <a:rect l="l" t="t" r="r" b="b"/>
                <a:pathLst>
                  <a:path w="1037" h="1013" extrusionOk="0">
                    <a:moveTo>
                      <a:pt x="515" y="1"/>
                    </a:moveTo>
                    <a:cubicBezTo>
                      <a:pt x="239" y="1"/>
                      <a:pt x="24" y="222"/>
                      <a:pt x="12" y="501"/>
                    </a:cubicBezTo>
                    <a:cubicBezTo>
                      <a:pt x="1" y="775"/>
                      <a:pt x="215" y="1001"/>
                      <a:pt x="501" y="1013"/>
                    </a:cubicBezTo>
                    <a:cubicBezTo>
                      <a:pt x="786" y="1013"/>
                      <a:pt x="1024" y="811"/>
                      <a:pt x="1024" y="525"/>
                    </a:cubicBezTo>
                    <a:cubicBezTo>
                      <a:pt x="1036" y="239"/>
                      <a:pt x="810" y="25"/>
                      <a:pt x="536" y="1"/>
                    </a:cubicBezTo>
                    <a:cubicBezTo>
                      <a:pt x="529" y="1"/>
                      <a:pt x="522" y="1"/>
                      <a:pt x="515"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05" name="Google Shape;5905;p46"/>
              <p:cNvSpPr/>
              <p:nvPr/>
            </p:nvSpPr>
            <p:spPr>
              <a:xfrm>
                <a:off x="2170800" y="1185975"/>
                <a:ext cx="25625" cy="25050"/>
              </a:xfrm>
              <a:custGeom>
                <a:avLst/>
                <a:gdLst/>
                <a:ahLst/>
                <a:cxnLst/>
                <a:rect l="l" t="t" r="r" b="b"/>
                <a:pathLst>
                  <a:path w="1025" h="1002" extrusionOk="0">
                    <a:moveTo>
                      <a:pt x="515" y="1"/>
                    </a:moveTo>
                    <a:cubicBezTo>
                      <a:pt x="239" y="1"/>
                      <a:pt x="24" y="222"/>
                      <a:pt x="12" y="477"/>
                    </a:cubicBezTo>
                    <a:cubicBezTo>
                      <a:pt x="0" y="763"/>
                      <a:pt x="215" y="989"/>
                      <a:pt x="488" y="1001"/>
                    </a:cubicBezTo>
                    <a:cubicBezTo>
                      <a:pt x="496" y="1002"/>
                      <a:pt x="503" y="1002"/>
                      <a:pt x="510" y="1002"/>
                    </a:cubicBezTo>
                    <a:cubicBezTo>
                      <a:pt x="786" y="1002"/>
                      <a:pt x="1012" y="780"/>
                      <a:pt x="1012" y="525"/>
                    </a:cubicBezTo>
                    <a:cubicBezTo>
                      <a:pt x="1024" y="239"/>
                      <a:pt x="798" y="13"/>
                      <a:pt x="536" y="1"/>
                    </a:cubicBezTo>
                    <a:cubicBezTo>
                      <a:pt x="529" y="1"/>
                      <a:pt x="522" y="1"/>
                      <a:pt x="515"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06" name="Google Shape;5906;p46"/>
              <p:cNvSpPr/>
              <p:nvPr/>
            </p:nvSpPr>
            <p:spPr>
              <a:xfrm>
                <a:off x="1770450" y="1698850"/>
                <a:ext cx="28900" cy="28325"/>
              </a:xfrm>
              <a:custGeom>
                <a:avLst/>
                <a:gdLst/>
                <a:ahLst/>
                <a:cxnLst/>
                <a:rect l="l" t="t" r="r" b="b"/>
                <a:pathLst>
                  <a:path w="1156" h="1133" extrusionOk="0">
                    <a:moveTo>
                      <a:pt x="596" y="1"/>
                    </a:moveTo>
                    <a:cubicBezTo>
                      <a:pt x="274" y="1"/>
                      <a:pt x="12" y="239"/>
                      <a:pt x="12" y="548"/>
                    </a:cubicBezTo>
                    <a:cubicBezTo>
                      <a:pt x="0" y="858"/>
                      <a:pt x="250" y="1132"/>
                      <a:pt x="560" y="1132"/>
                    </a:cubicBezTo>
                    <a:cubicBezTo>
                      <a:pt x="567" y="1132"/>
                      <a:pt x="575" y="1132"/>
                      <a:pt x="582" y="1132"/>
                    </a:cubicBezTo>
                    <a:cubicBezTo>
                      <a:pt x="883" y="1132"/>
                      <a:pt x="1143" y="897"/>
                      <a:pt x="1143" y="572"/>
                    </a:cubicBezTo>
                    <a:cubicBezTo>
                      <a:pt x="1155" y="262"/>
                      <a:pt x="905" y="1"/>
                      <a:pt x="59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07" name="Google Shape;5907;p46"/>
              <p:cNvSpPr/>
              <p:nvPr/>
            </p:nvSpPr>
            <p:spPr>
              <a:xfrm>
                <a:off x="1813000" y="1684550"/>
                <a:ext cx="33375" cy="32500"/>
              </a:xfrm>
              <a:custGeom>
                <a:avLst/>
                <a:gdLst/>
                <a:ahLst/>
                <a:cxnLst/>
                <a:rect l="l" t="t" r="r" b="b"/>
                <a:pathLst>
                  <a:path w="1335" h="1300" extrusionOk="0">
                    <a:moveTo>
                      <a:pt x="670" y="1"/>
                    </a:moveTo>
                    <a:cubicBezTo>
                      <a:pt x="322" y="1"/>
                      <a:pt x="36" y="282"/>
                      <a:pt x="25" y="620"/>
                    </a:cubicBezTo>
                    <a:cubicBezTo>
                      <a:pt x="1" y="989"/>
                      <a:pt x="287" y="1287"/>
                      <a:pt x="644" y="1299"/>
                    </a:cubicBezTo>
                    <a:cubicBezTo>
                      <a:pt x="651" y="1299"/>
                      <a:pt x="658" y="1299"/>
                      <a:pt x="665" y="1299"/>
                    </a:cubicBezTo>
                    <a:cubicBezTo>
                      <a:pt x="1013" y="1299"/>
                      <a:pt x="1299" y="1018"/>
                      <a:pt x="1311" y="668"/>
                    </a:cubicBezTo>
                    <a:cubicBezTo>
                      <a:pt x="1334" y="311"/>
                      <a:pt x="1049" y="13"/>
                      <a:pt x="692" y="1"/>
                    </a:cubicBezTo>
                    <a:cubicBezTo>
                      <a:pt x="684" y="1"/>
                      <a:pt x="677" y="1"/>
                      <a:pt x="670"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08" name="Google Shape;5908;p46"/>
              <p:cNvSpPr/>
              <p:nvPr/>
            </p:nvSpPr>
            <p:spPr>
              <a:xfrm>
                <a:off x="1857375" y="1754200"/>
                <a:ext cx="35425" cy="34575"/>
              </a:xfrm>
              <a:custGeom>
                <a:avLst/>
                <a:gdLst/>
                <a:ahLst/>
                <a:cxnLst/>
                <a:rect l="l" t="t" r="r" b="b"/>
                <a:pathLst>
                  <a:path w="1417" h="1383" extrusionOk="0">
                    <a:moveTo>
                      <a:pt x="705" y="1"/>
                    </a:moveTo>
                    <a:cubicBezTo>
                      <a:pt x="345" y="1"/>
                      <a:pt x="35" y="294"/>
                      <a:pt x="12" y="668"/>
                    </a:cubicBezTo>
                    <a:cubicBezTo>
                      <a:pt x="0" y="1037"/>
                      <a:pt x="298" y="1370"/>
                      <a:pt x="691" y="1382"/>
                    </a:cubicBezTo>
                    <a:cubicBezTo>
                      <a:pt x="1072" y="1382"/>
                      <a:pt x="1381" y="1096"/>
                      <a:pt x="1405" y="715"/>
                    </a:cubicBezTo>
                    <a:cubicBezTo>
                      <a:pt x="1417" y="346"/>
                      <a:pt x="1119" y="13"/>
                      <a:pt x="726" y="1"/>
                    </a:cubicBezTo>
                    <a:cubicBezTo>
                      <a:pt x="719" y="1"/>
                      <a:pt x="712" y="1"/>
                      <a:pt x="705"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09" name="Google Shape;5909;p46"/>
              <p:cNvSpPr/>
              <p:nvPr/>
            </p:nvSpPr>
            <p:spPr>
              <a:xfrm>
                <a:off x="3162575" y="1519950"/>
                <a:ext cx="295900" cy="189675"/>
              </a:xfrm>
              <a:custGeom>
                <a:avLst/>
                <a:gdLst/>
                <a:ahLst/>
                <a:cxnLst/>
                <a:rect l="l" t="t" r="r" b="b"/>
                <a:pathLst>
                  <a:path w="11836" h="7587" extrusionOk="0">
                    <a:moveTo>
                      <a:pt x="11836" y="1"/>
                    </a:moveTo>
                    <a:cubicBezTo>
                      <a:pt x="11836" y="1"/>
                      <a:pt x="10312" y="25"/>
                      <a:pt x="8407" y="370"/>
                    </a:cubicBezTo>
                    <a:cubicBezTo>
                      <a:pt x="6895" y="644"/>
                      <a:pt x="5121" y="1144"/>
                      <a:pt x="3680" y="2037"/>
                    </a:cubicBezTo>
                    <a:cubicBezTo>
                      <a:pt x="418" y="4037"/>
                      <a:pt x="1" y="7287"/>
                      <a:pt x="1" y="7287"/>
                    </a:cubicBezTo>
                    <a:cubicBezTo>
                      <a:pt x="1" y="7287"/>
                      <a:pt x="844" y="7587"/>
                      <a:pt x="2115" y="7587"/>
                    </a:cubicBezTo>
                    <a:cubicBezTo>
                      <a:pt x="3277" y="7587"/>
                      <a:pt x="4796" y="7337"/>
                      <a:pt x="6359" y="6383"/>
                    </a:cubicBezTo>
                    <a:cubicBezTo>
                      <a:pt x="7038" y="5942"/>
                      <a:pt x="7692" y="5418"/>
                      <a:pt x="8276" y="4847"/>
                    </a:cubicBezTo>
                    <a:cubicBezTo>
                      <a:pt x="10455" y="2716"/>
                      <a:pt x="11836" y="1"/>
                      <a:pt x="1183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10" name="Google Shape;5910;p46"/>
              <p:cNvSpPr/>
              <p:nvPr/>
            </p:nvSpPr>
            <p:spPr>
              <a:xfrm>
                <a:off x="4805350" y="1574425"/>
                <a:ext cx="295300" cy="189200"/>
              </a:xfrm>
              <a:custGeom>
                <a:avLst/>
                <a:gdLst/>
                <a:ahLst/>
                <a:cxnLst/>
                <a:rect l="l" t="t" r="r" b="b"/>
                <a:pathLst>
                  <a:path w="11812" h="7568" extrusionOk="0">
                    <a:moveTo>
                      <a:pt x="11812" y="1"/>
                    </a:moveTo>
                    <a:cubicBezTo>
                      <a:pt x="11811" y="1"/>
                      <a:pt x="10311" y="1"/>
                      <a:pt x="8406" y="346"/>
                    </a:cubicBezTo>
                    <a:cubicBezTo>
                      <a:pt x="6894" y="632"/>
                      <a:pt x="5120" y="1120"/>
                      <a:pt x="3680" y="2013"/>
                    </a:cubicBezTo>
                    <a:cubicBezTo>
                      <a:pt x="417" y="4025"/>
                      <a:pt x="1" y="7264"/>
                      <a:pt x="1" y="7264"/>
                    </a:cubicBezTo>
                    <a:cubicBezTo>
                      <a:pt x="1" y="7264"/>
                      <a:pt x="847" y="7567"/>
                      <a:pt x="2124" y="7567"/>
                    </a:cubicBezTo>
                    <a:cubicBezTo>
                      <a:pt x="3284" y="7567"/>
                      <a:pt x="4800" y="7317"/>
                      <a:pt x="6358" y="6359"/>
                    </a:cubicBezTo>
                    <a:cubicBezTo>
                      <a:pt x="7037" y="5942"/>
                      <a:pt x="7680" y="5406"/>
                      <a:pt x="8263" y="4835"/>
                    </a:cubicBezTo>
                    <a:cubicBezTo>
                      <a:pt x="10430" y="2715"/>
                      <a:pt x="11812" y="1"/>
                      <a:pt x="11812"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11" name="Google Shape;5911;p46"/>
              <p:cNvSpPr/>
              <p:nvPr/>
            </p:nvSpPr>
            <p:spPr>
              <a:xfrm>
                <a:off x="3620375" y="1429150"/>
                <a:ext cx="313450" cy="164550"/>
              </a:xfrm>
              <a:custGeom>
                <a:avLst/>
                <a:gdLst/>
                <a:ahLst/>
                <a:cxnLst/>
                <a:rect l="l" t="t" r="r" b="b"/>
                <a:pathLst>
                  <a:path w="12538" h="6582" extrusionOk="0">
                    <a:moveTo>
                      <a:pt x="1898" y="1"/>
                    </a:moveTo>
                    <a:cubicBezTo>
                      <a:pt x="762" y="1"/>
                      <a:pt x="1" y="85"/>
                      <a:pt x="1" y="85"/>
                    </a:cubicBezTo>
                    <a:cubicBezTo>
                      <a:pt x="1" y="85"/>
                      <a:pt x="2656" y="4157"/>
                      <a:pt x="6132" y="5800"/>
                    </a:cubicBezTo>
                    <a:cubicBezTo>
                      <a:pt x="7392" y="6393"/>
                      <a:pt x="8581" y="6581"/>
                      <a:pt x="9586" y="6581"/>
                    </a:cubicBezTo>
                    <a:cubicBezTo>
                      <a:pt x="11346" y="6581"/>
                      <a:pt x="12538" y="6002"/>
                      <a:pt x="12538" y="6002"/>
                    </a:cubicBezTo>
                    <a:cubicBezTo>
                      <a:pt x="12538" y="6002"/>
                      <a:pt x="11764" y="2823"/>
                      <a:pt x="8311" y="1180"/>
                    </a:cubicBezTo>
                    <a:cubicBezTo>
                      <a:pt x="6220" y="196"/>
                      <a:pt x="3626" y="1"/>
                      <a:pt x="1898"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12" name="Google Shape;5912;p46"/>
              <p:cNvSpPr/>
              <p:nvPr/>
            </p:nvSpPr>
            <p:spPr>
              <a:xfrm>
                <a:off x="4254675" y="1306850"/>
                <a:ext cx="193225" cy="304800"/>
              </a:xfrm>
              <a:custGeom>
                <a:avLst/>
                <a:gdLst/>
                <a:ahLst/>
                <a:cxnLst/>
                <a:rect l="l" t="t" r="r" b="b"/>
                <a:pathLst>
                  <a:path w="7729" h="12192" extrusionOk="0">
                    <a:moveTo>
                      <a:pt x="846" y="0"/>
                    </a:moveTo>
                    <a:cubicBezTo>
                      <a:pt x="846" y="0"/>
                      <a:pt x="1" y="2060"/>
                      <a:pt x="715" y="4667"/>
                    </a:cubicBezTo>
                    <a:cubicBezTo>
                      <a:pt x="771" y="4630"/>
                      <a:pt x="834" y="4600"/>
                      <a:pt x="904" y="4600"/>
                    </a:cubicBezTo>
                    <a:cubicBezTo>
                      <a:pt x="924" y="4600"/>
                      <a:pt x="944" y="4603"/>
                      <a:pt x="965" y="4608"/>
                    </a:cubicBezTo>
                    <a:cubicBezTo>
                      <a:pt x="1263" y="4620"/>
                      <a:pt x="1489" y="4858"/>
                      <a:pt x="1489" y="5155"/>
                    </a:cubicBezTo>
                    <a:cubicBezTo>
                      <a:pt x="1465" y="5405"/>
                      <a:pt x="1287" y="5596"/>
                      <a:pt x="1049" y="5644"/>
                    </a:cubicBezTo>
                    <a:cubicBezTo>
                      <a:pt x="1156" y="5894"/>
                      <a:pt x="1275" y="6132"/>
                      <a:pt x="1406" y="6394"/>
                    </a:cubicBezTo>
                    <a:cubicBezTo>
                      <a:pt x="3239" y="9751"/>
                      <a:pt x="7466" y="12192"/>
                      <a:pt x="7466" y="12192"/>
                    </a:cubicBezTo>
                    <a:cubicBezTo>
                      <a:pt x="7466" y="12192"/>
                      <a:pt x="7728" y="7322"/>
                      <a:pt x="5895" y="3965"/>
                    </a:cubicBezTo>
                    <a:cubicBezTo>
                      <a:pt x="4061" y="595"/>
                      <a:pt x="846" y="0"/>
                      <a:pt x="846"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13" name="Google Shape;5913;p46"/>
              <p:cNvSpPr/>
              <p:nvPr/>
            </p:nvSpPr>
            <p:spPr>
              <a:xfrm>
                <a:off x="4479725" y="1650025"/>
                <a:ext cx="12225" cy="12250"/>
              </a:xfrm>
              <a:custGeom>
                <a:avLst/>
                <a:gdLst/>
                <a:ahLst/>
                <a:cxnLst/>
                <a:rect l="l" t="t" r="r" b="b"/>
                <a:pathLst>
                  <a:path w="489" h="490" extrusionOk="0">
                    <a:moveTo>
                      <a:pt x="250" y="1"/>
                    </a:moveTo>
                    <a:cubicBezTo>
                      <a:pt x="119" y="1"/>
                      <a:pt x="0" y="108"/>
                      <a:pt x="0" y="239"/>
                    </a:cubicBezTo>
                    <a:cubicBezTo>
                      <a:pt x="0" y="370"/>
                      <a:pt x="107" y="489"/>
                      <a:pt x="238" y="489"/>
                    </a:cubicBezTo>
                    <a:cubicBezTo>
                      <a:pt x="369" y="489"/>
                      <a:pt x="488" y="382"/>
                      <a:pt x="488" y="251"/>
                    </a:cubicBezTo>
                    <a:cubicBezTo>
                      <a:pt x="488" y="120"/>
                      <a:pt x="381" y="1"/>
                      <a:pt x="250"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14" name="Google Shape;5914;p46"/>
              <p:cNvSpPr/>
              <p:nvPr/>
            </p:nvSpPr>
            <p:spPr>
              <a:xfrm>
                <a:off x="4608300" y="1839625"/>
                <a:ext cx="14325" cy="14325"/>
              </a:xfrm>
              <a:custGeom>
                <a:avLst/>
                <a:gdLst/>
                <a:ahLst/>
                <a:cxnLst/>
                <a:rect l="l" t="t" r="r" b="b"/>
                <a:pathLst>
                  <a:path w="573" h="573" extrusionOk="0">
                    <a:moveTo>
                      <a:pt x="277" y="0"/>
                    </a:moveTo>
                    <a:cubicBezTo>
                      <a:pt x="131" y="0"/>
                      <a:pt x="1" y="116"/>
                      <a:pt x="1" y="275"/>
                    </a:cubicBezTo>
                    <a:cubicBezTo>
                      <a:pt x="1" y="442"/>
                      <a:pt x="120" y="549"/>
                      <a:pt x="274" y="573"/>
                    </a:cubicBezTo>
                    <a:cubicBezTo>
                      <a:pt x="441" y="573"/>
                      <a:pt x="560" y="454"/>
                      <a:pt x="572" y="299"/>
                    </a:cubicBezTo>
                    <a:cubicBezTo>
                      <a:pt x="572" y="132"/>
                      <a:pt x="453" y="25"/>
                      <a:pt x="298" y="1"/>
                    </a:cubicBezTo>
                    <a:cubicBezTo>
                      <a:pt x="291" y="1"/>
                      <a:pt x="284" y="0"/>
                      <a:pt x="27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15" name="Google Shape;5915;p46"/>
              <p:cNvSpPr/>
              <p:nvPr/>
            </p:nvSpPr>
            <p:spPr>
              <a:xfrm>
                <a:off x="4778275" y="1786600"/>
                <a:ext cx="13700" cy="13775"/>
              </a:xfrm>
              <a:custGeom>
                <a:avLst/>
                <a:gdLst/>
                <a:ahLst/>
                <a:cxnLst/>
                <a:rect l="l" t="t" r="r" b="b"/>
                <a:pathLst>
                  <a:path w="548" h="551" extrusionOk="0">
                    <a:moveTo>
                      <a:pt x="242" y="0"/>
                    </a:moveTo>
                    <a:cubicBezTo>
                      <a:pt x="112" y="0"/>
                      <a:pt x="0" y="133"/>
                      <a:pt x="0" y="265"/>
                    </a:cubicBezTo>
                    <a:cubicBezTo>
                      <a:pt x="0" y="420"/>
                      <a:pt x="119" y="551"/>
                      <a:pt x="262" y="551"/>
                    </a:cubicBezTo>
                    <a:cubicBezTo>
                      <a:pt x="417" y="551"/>
                      <a:pt x="548" y="431"/>
                      <a:pt x="548" y="277"/>
                    </a:cubicBezTo>
                    <a:cubicBezTo>
                      <a:pt x="548" y="134"/>
                      <a:pt x="429" y="3"/>
                      <a:pt x="274" y="3"/>
                    </a:cubicBezTo>
                    <a:cubicBezTo>
                      <a:pt x="263" y="1"/>
                      <a:pt x="253" y="0"/>
                      <a:pt x="242"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16" name="Google Shape;5916;p46"/>
              <p:cNvSpPr/>
              <p:nvPr/>
            </p:nvSpPr>
            <p:spPr>
              <a:xfrm>
                <a:off x="4799100" y="1689325"/>
                <a:ext cx="23550" cy="23250"/>
              </a:xfrm>
              <a:custGeom>
                <a:avLst/>
                <a:gdLst/>
                <a:ahLst/>
                <a:cxnLst/>
                <a:rect l="l" t="t" r="r" b="b"/>
                <a:pathLst>
                  <a:path w="942" h="930" extrusionOk="0">
                    <a:moveTo>
                      <a:pt x="468" y="0"/>
                    </a:moveTo>
                    <a:cubicBezTo>
                      <a:pt x="215" y="0"/>
                      <a:pt x="12" y="210"/>
                      <a:pt x="12" y="453"/>
                    </a:cubicBezTo>
                    <a:cubicBezTo>
                      <a:pt x="0" y="703"/>
                      <a:pt x="203" y="929"/>
                      <a:pt x="453" y="929"/>
                    </a:cubicBezTo>
                    <a:cubicBezTo>
                      <a:pt x="460" y="930"/>
                      <a:pt x="467" y="930"/>
                      <a:pt x="474" y="930"/>
                    </a:cubicBezTo>
                    <a:cubicBezTo>
                      <a:pt x="715" y="930"/>
                      <a:pt x="918" y="731"/>
                      <a:pt x="929" y="477"/>
                    </a:cubicBezTo>
                    <a:cubicBezTo>
                      <a:pt x="941" y="227"/>
                      <a:pt x="739" y="1"/>
                      <a:pt x="489" y="1"/>
                    </a:cubicBezTo>
                    <a:cubicBezTo>
                      <a:pt x="482" y="0"/>
                      <a:pt x="475" y="0"/>
                      <a:pt x="468"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17" name="Google Shape;5917;p46"/>
              <p:cNvSpPr/>
              <p:nvPr/>
            </p:nvSpPr>
            <p:spPr>
              <a:xfrm>
                <a:off x="5011025" y="1227950"/>
                <a:ext cx="26525" cy="26525"/>
              </a:xfrm>
              <a:custGeom>
                <a:avLst/>
                <a:gdLst/>
                <a:ahLst/>
                <a:cxnLst/>
                <a:rect l="l" t="t" r="r" b="b"/>
                <a:pathLst>
                  <a:path w="1061" h="1061" extrusionOk="0">
                    <a:moveTo>
                      <a:pt x="515" y="0"/>
                    </a:moveTo>
                    <a:cubicBezTo>
                      <a:pt x="239" y="0"/>
                      <a:pt x="12" y="223"/>
                      <a:pt x="1" y="513"/>
                    </a:cubicBezTo>
                    <a:cubicBezTo>
                      <a:pt x="1" y="703"/>
                      <a:pt x="108" y="870"/>
                      <a:pt x="251" y="977"/>
                    </a:cubicBezTo>
                    <a:cubicBezTo>
                      <a:pt x="334" y="1013"/>
                      <a:pt x="417" y="1061"/>
                      <a:pt x="513" y="1061"/>
                    </a:cubicBezTo>
                    <a:cubicBezTo>
                      <a:pt x="537" y="1061"/>
                      <a:pt x="584" y="1049"/>
                      <a:pt x="608" y="1049"/>
                    </a:cubicBezTo>
                    <a:cubicBezTo>
                      <a:pt x="846" y="1001"/>
                      <a:pt x="1048" y="810"/>
                      <a:pt x="1048" y="560"/>
                    </a:cubicBezTo>
                    <a:cubicBezTo>
                      <a:pt x="1060" y="322"/>
                      <a:pt x="906" y="120"/>
                      <a:pt x="703" y="49"/>
                    </a:cubicBezTo>
                    <a:cubicBezTo>
                      <a:pt x="691" y="49"/>
                      <a:pt x="656" y="37"/>
                      <a:pt x="644" y="37"/>
                    </a:cubicBezTo>
                    <a:cubicBezTo>
                      <a:pt x="608" y="25"/>
                      <a:pt x="584" y="1"/>
                      <a:pt x="537" y="1"/>
                    </a:cubicBezTo>
                    <a:cubicBezTo>
                      <a:pt x="529" y="1"/>
                      <a:pt x="522" y="0"/>
                      <a:pt x="515"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18" name="Google Shape;5918;p46"/>
              <p:cNvSpPr/>
              <p:nvPr/>
            </p:nvSpPr>
            <p:spPr>
              <a:xfrm>
                <a:off x="3368850" y="1173775"/>
                <a:ext cx="25925" cy="26525"/>
              </a:xfrm>
              <a:custGeom>
                <a:avLst/>
                <a:gdLst/>
                <a:ahLst/>
                <a:cxnLst/>
                <a:rect l="l" t="t" r="r" b="b"/>
                <a:pathLst>
                  <a:path w="1037" h="1061" extrusionOk="0">
                    <a:moveTo>
                      <a:pt x="516" y="1"/>
                    </a:moveTo>
                    <a:cubicBezTo>
                      <a:pt x="239" y="1"/>
                      <a:pt x="1" y="234"/>
                      <a:pt x="1" y="501"/>
                    </a:cubicBezTo>
                    <a:cubicBezTo>
                      <a:pt x="1" y="703"/>
                      <a:pt x="96" y="858"/>
                      <a:pt x="251" y="965"/>
                    </a:cubicBezTo>
                    <a:cubicBezTo>
                      <a:pt x="322" y="1013"/>
                      <a:pt x="418" y="1061"/>
                      <a:pt x="501" y="1061"/>
                    </a:cubicBezTo>
                    <a:cubicBezTo>
                      <a:pt x="537" y="1061"/>
                      <a:pt x="572" y="1037"/>
                      <a:pt x="608" y="1037"/>
                    </a:cubicBezTo>
                    <a:cubicBezTo>
                      <a:pt x="846" y="1001"/>
                      <a:pt x="1037" y="799"/>
                      <a:pt x="1037" y="549"/>
                    </a:cubicBezTo>
                    <a:cubicBezTo>
                      <a:pt x="1037" y="311"/>
                      <a:pt x="906" y="120"/>
                      <a:pt x="692" y="49"/>
                    </a:cubicBezTo>
                    <a:cubicBezTo>
                      <a:pt x="680" y="49"/>
                      <a:pt x="656" y="25"/>
                      <a:pt x="632" y="25"/>
                    </a:cubicBezTo>
                    <a:cubicBezTo>
                      <a:pt x="608" y="13"/>
                      <a:pt x="572" y="1"/>
                      <a:pt x="537" y="1"/>
                    </a:cubicBezTo>
                    <a:cubicBezTo>
                      <a:pt x="530" y="1"/>
                      <a:pt x="523" y="1"/>
                      <a:pt x="51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19" name="Google Shape;5919;p46"/>
              <p:cNvSpPr/>
              <p:nvPr/>
            </p:nvSpPr>
            <p:spPr>
              <a:xfrm>
                <a:off x="4525250" y="1224025"/>
                <a:ext cx="13425" cy="13475"/>
              </a:xfrm>
              <a:custGeom>
                <a:avLst/>
                <a:gdLst/>
                <a:ahLst/>
                <a:cxnLst/>
                <a:rect l="l" t="t" r="r" b="b"/>
                <a:pathLst>
                  <a:path w="537" h="539" extrusionOk="0">
                    <a:moveTo>
                      <a:pt x="238" y="0"/>
                    </a:moveTo>
                    <a:cubicBezTo>
                      <a:pt x="112" y="0"/>
                      <a:pt x="12" y="112"/>
                      <a:pt x="1" y="253"/>
                    </a:cubicBezTo>
                    <a:cubicBezTo>
                      <a:pt x="1" y="396"/>
                      <a:pt x="96" y="515"/>
                      <a:pt x="251" y="539"/>
                    </a:cubicBezTo>
                    <a:cubicBezTo>
                      <a:pt x="394" y="539"/>
                      <a:pt x="513" y="432"/>
                      <a:pt x="537" y="277"/>
                    </a:cubicBezTo>
                    <a:cubicBezTo>
                      <a:pt x="537" y="134"/>
                      <a:pt x="429" y="15"/>
                      <a:pt x="275" y="3"/>
                    </a:cubicBezTo>
                    <a:cubicBezTo>
                      <a:pt x="262" y="1"/>
                      <a:pt x="250" y="0"/>
                      <a:pt x="238"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20" name="Google Shape;5920;p46"/>
              <p:cNvSpPr/>
              <p:nvPr/>
            </p:nvSpPr>
            <p:spPr>
              <a:xfrm>
                <a:off x="4253800" y="1500900"/>
                <a:ext cx="26200" cy="25350"/>
              </a:xfrm>
              <a:custGeom>
                <a:avLst/>
                <a:gdLst/>
                <a:ahLst/>
                <a:cxnLst/>
                <a:rect l="l" t="t" r="r" b="b"/>
                <a:pathLst>
                  <a:path w="1048" h="1014" extrusionOk="0">
                    <a:moveTo>
                      <a:pt x="536" y="1"/>
                    </a:moveTo>
                    <a:cubicBezTo>
                      <a:pt x="274" y="1"/>
                      <a:pt x="36" y="215"/>
                      <a:pt x="24" y="489"/>
                    </a:cubicBezTo>
                    <a:cubicBezTo>
                      <a:pt x="0" y="775"/>
                      <a:pt x="226" y="989"/>
                      <a:pt x="512" y="1013"/>
                    </a:cubicBezTo>
                    <a:cubicBezTo>
                      <a:pt x="519" y="1013"/>
                      <a:pt x="527" y="1013"/>
                      <a:pt x="534" y="1013"/>
                    </a:cubicBezTo>
                    <a:cubicBezTo>
                      <a:pt x="809" y="1013"/>
                      <a:pt x="1013" y="791"/>
                      <a:pt x="1036" y="513"/>
                    </a:cubicBezTo>
                    <a:cubicBezTo>
                      <a:pt x="1048" y="227"/>
                      <a:pt x="822" y="13"/>
                      <a:pt x="53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21" name="Google Shape;5921;p46"/>
              <p:cNvSpPr/>
              <p:nvPr/>
            </p:nvSpPr>
            <p:spPr>
              <a:xfrm>
                <a:off x="3840950" y="1164850"/>
                <a:ext cx="30975" cy="30100"/>
              </a:xfrm>
              <a:custGeom>
                <a:avLst/>
                <a:gdLst/>
                <a:ahLst/>
                <a:cxnLst/>
                <a:rect l="l" t="t" r="r" b="b"/>
                <a:pathLst>
                  <a:path w="1239" h="1204" extrusionOk="0">
                    <a:moveTo>
                      <a:pt x="621" y="0"/>
                    </a:moveTo>
                    <a:cubicBezTo>
                      <a:pt x="297" y="0"/>
                      <a:pt x="24" y="258"/>
                      <a:pt x="12" y="584"/>
                    </a:cubicBezTo>
                    <a:cubicBezTo>
                      <a:pt x="0" y="906"/>
                      <a:pt x="262" y="1191"/>
                      <a:pt x="596" y="1203"/>
                    </a:cubicBezTo>
                    <a:cubicBezTo>
                      <a:pt x="603" y="1204"/>
                      <a:pt x="610" y="1204"/>
                      <a:pt x="617" y="1204"/>
                    </a:cubicBezTo>
                    <a:cubicBezTo>
                      <a:pt x="929" y="1204"/>
                      <a:pt x="1203" y="946"/>
                      <a:pt x="1215" y="620"/>
                    </a:cubicBezTo>
                    <a:cubicBezTo>
                      <a:pt x="1239" y="298"/>
                      <a:pt x="965" y="13"/>
                      <a:pt x="643" y="1"/>
                    </a:cubicBezTo>
                    <a:cubicBezTo>
                      <a:pt x="636" y="0"/>
                      <a:pt x="629" y="0"/>
                      <a:pt x="621"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22" name="Google Shape;5922;p46"/>
              <p:cNvSpPr/>
              <p:nvPr/>
            </p:nvSpPr>
            <p:spPr>
              <a:xfrm>
                <a:off x="3813250" y="1240425"/>
                <a:ext cx="25925" cy="24800"/>
              </a:xfrm>
              <a:custGeom>
                <a:avLst/>
                <a:gdLst/>
                <a:ahLst/>
                <a:cxnLst/>
                <a:rect l="l" t="t" r="r" b="b"/>
                <a:pathLst>
                  <a:path w="1037" h="992" extrusionOk="0">
                    <a:moveTo>
                      <a:pt x="497" y="0"/>
                    </a:moveTo>
                    <a:cubicBezTo>
                      <a:pt x="241" y="0"/>
                      <a:pt x="36" y="218"/>
                      <a:pt x="25" y="478"/>
                    </a:cubicBezTo>
                    <a:cubicBezTo>
                      <a:pt x="1" y="752"/>
                      <a:pt x="227" y="978"/>
                      <a:pt x="501" y="990"/>
                    </a:cubicBezTo>
                    <a:cubicBezTo>
                      <a:pt x="514" y="991"/>
                      <a:pt x="528" y="992"/>
                      <a:pt x="541" y="992"/>
                    </a:cubicBezTo>
                    <a:cubicBezTo>
                      <a:pt x="796" y="992"/>
                      <a:pt x="1002" y="774"/>
                      <a:pt x="1013" y="514"/>
                    </a:cubicBezTo>
                    <a:cubicBezTo>
                      <a:pt x="1037" y="240"/>
                      <a:pt x="811" y="14"/>
                      <a:pt x="537" y="2"/>
                    </a:cubicBezTo>
                    <a:cubicBezTo>
                      <a:pt x="523" y="1"/>
                      <a:pt x="510" y="0"/>
                      <a:pt x="49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23" name="Google Shape;5923;p46"/>
              <p:cNvSpPr/>
              <p:nvPr/>
            </p:nvSpPr>
            <p:spPr>
              <a:xfrm>
                <a:off x="3412925" y="1753025"/>
                <a:ext cx="29175" cy="28300"/>
              </a:xfrm>
              <a:custGeom>
                <a:avLst/>
                <a:gdLst/>
                <a:ahLst/>
                <a:cxnLst/>
                <a:rect l="l" t="t" r="r" b="b"/>
                <a:pathLst>
                  <a:path w="1167" h="1132" extrusionOk="0">
                    <a:moveTo>
                      <a:pt x="573" y="0"/>
                    </a:moveTo>
                    <a:cubicBezTo>
                      <a:pt x="274" y="0"/>
                      <a:pt x="36" y="234"/>
                      <a:pt x="24" y="548"/>
                    </a:cubicBezTo>
                    <a:cubicBezTo>
                      <a:pt x="0" y="870"/>
                      <a:pt x="262" y="1132"/>
                      <a:pt x="572" y="1132"/>
                    </a:cubicBezTo>
                    <a:cubicBezTo>
                      <a:pt x="579" y="1132"/>
                      <a:pt x="586" y="1132"/>
                      <a:pt x="593" y="1132"/>
                    </a:cubicBezTo>
                    <a:cubicBezTo>
                      <a:pt x="894" y="1132"/>
                      <a:pt x="1155" y="886"/>
                      <a:pt x="1155" y="584"/>
                    </a:cubicBezTo>
                    <a:cubicBezTo>
                      <a:pt x="1167" y="274"/>
                      <a:pt x="917" y="0"/>
                      <a:pt x="595" y="0"/>
                    </a:cubicBezTo>
                    <a:cubicBezTo>
                      <a:pt x="588" y="0"/>
                      <a:pt x="581" y="0"/>
                      <a:pt x="573"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24" name="Google Shape;5924;p46"/>
              <p:cNvSpPr/>
              <p:nvPr/>
            </p:nvSpPr>
            <p:spPr>
              <a:xfrm>
                <a:off x="3455475" y="1739000"/>
                <a:ext cx="33075" cy="32250"/>
              </a:xfrm>
              <a:custGeom>
                <a:avLst/>
                <a:gdLst/>
                <a:ahLst/>
                <a:cxnLst/>
                <a:rect l="l" t="t" r="r" b="b"/>
                <a:pathLst>
                  <a:path w="1323" h="1290" extrusionOk="0">
                    <a:moveTo>
                      <a:pt x="638" y="0"/>
                    </a:moveTo>
                    <a:cubicBezTo>
                      <a:pt x="299" y="0"/>
                      <a:pt x="24" y="278"/>
                      <a:pt x="13" y="621"/>
                    </a:cubicBezTo>
                    <a:cubicBezTo>
                      <a:pt x="1" y="978"/>
                      <a:pt x="286" y="1276"/>
                      <a:pt x="644" y="1288"/>
                    </a:cubicBezTo>
                    <a:cubicBezTo>
                      <a:pt x="658" y="1289"/>
                      <a:pt x="671" y="1289"/>
                      <a:pt x="685" y="1289"/>
                    </a:cubicBezTo>
                    <a:cubicBezTo>
                      <a:pt x="1024" y="1289"/>
                      <a:pt x="1299" y="1012"/>
                      <a:pt x="1310" y="669"/>
                    </a:cubicBezTo>
                    <a:cubicBezTo>
                      <a:pt x="1322" y="311"/>
                      <a:pt x="1037" y="14"/>
                      <a:pt x="679" y="2"/>
                    </a:cubicBezTo>
                    <a:cubicBezTo>
                      <a:pt x="665" y="1"/>
                      <a:pt x="652" y="0"/>
                      <a:pt x="638"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25" name="Google Shape;5925;p46"/>
              <p:cNvSpPr/>
              <p:nvPr/>
            </p:nvSpPr>
            <p:spPr>
              <a:xfrm>
                <a:off x="3500125" y="1808375"/>
                <a:ext cx="35450" cy="34875"/>
              </a:xfrm>
              <a:custGeom>
                <a:avLst/>
                <a:gdLst/>
                <a:ahLst/>
                <a:cxnLst/>
                <a:rect l="l" t="t" r="r" b="b"/>
                <a:pathLst>
                  <a:path w="1418" h="1395" extrusionOk="0">
                    <a:moveTo>
                      <a:pt x="705" y="1"/>
                    </a:moveTo>
                    <a:cubicBezTo>
                      <a:pt x="345" y="1"/>
                      <a:pt x="24" y="294"/>
                      <a:pt x="13" y="680"/>
                    </a:cubicBezTo>
                    <a:cubicBezTo>
                      <a:pt x="1" y="1049"/>
                      <a:pt x="298" y="1370"/>
                      <a:pt x="679" y="1394"/>
                    </a:cubicBezTo>
                    <a:cubicBezTo>
                      <a:pt x="1060" y="1394"/>
                      <a:pt x="1382" y="1096"/>
                      <a:pt x="1394" y="715"/>
                    </a:cubicBezTo>
                    <a:cubicBezTo>
                      <a:pt x="1417" y="346"/>
                      <a:pt x="1120" y="25"/>
                      <a:pt x="727" y="1"/>
                    </a:cubicBezTo>
                    <a:cubicBezTo>
                      <a:pt x="720" y="1"/>
                      <a:pt x="713" y="1"/>
                      <a:pt x="705"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26" name="Google Shape;5926;p46"/>
              <p:cNvSpPr/>
              <p:nvPr/>
            </p:nvSpPr>
            <p:spPr>
              <a:xfrm>
                <a:off x="6064725" y="1863750"/>
                <a:ext cx="279525" cy="208850"/>
              </a:xfrm>
              <a:custGeom>
                <a:avLst/>
                <a:gdLst/>
                <a:ahLst/>
                <a:cxnLst/>
                <a:rect l="l" t="t" r="r" b="b"/>
                <a:pathLst>
                  <a:path w="11181" h="8354" extrusionOk="0">
                    <a:moveTo>
                      <a:pt x="1" y="1"/>
                    </a:moveTo>
                    <a:lnTo>
                      <a:pt x="1" y="1"/>
                    </a:lnTo>
                    <a:cubicBezTo>
                      <a:pt x="1" y="1"/>
                      <a:pt x="1025" y="2525"/>
                      <a:pt x="2835" y="4739"/>
                    </a:cubicBezTo>
                    <a:cubicBezTo>
                      <a:pt x="3442" y="5501"/>
                      <a:pt x="4144" y="6216"/>
                      <a:pt x="4930" y="6775"/>
                    </a:cubicBezTo>
                    <a:cubicBezTo>
                      <a:pt x="6712" y="8078"/>
                      <a:pt x="8514" y="8354"/>
                      <a:pt x="9723" y="8354"/>
                    </a:cubicBezTo>
                    <a:cubicBezTo>
                      <a:pt x="10613" y="8354"/>
                      <a:pt x="11181" y="8204"/>
                      <a:pt x="11181" y="8204"/>
                    </a:cubicBezTo>
                    <a:cubicBezTo>
                      <a:pt x="11181" y="8204"/>
                      <a:pt x="11109" y="6680"/>
                      <a:pt x="10074" y="4977"/>
                    </a:cubicBezTo>
                    <a:cubicBezTo>
                      <a:pt x="9597" y="4203"/>
                      <a:pt x="8919" y="3382"/>
                      <a:pt x="7954" y="2668"/>
                    </a:cubicBezTo>
                    <a:cubicBezTo>
                      <a:pt x="4871" y="405"/>
                      <a:pt x="1" y="1"/>
                      <a:pt x="1"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27" name="Google Shape;5927;p46"/>
              <p:cNvSpPr/>
              <p:nvPr/>
            </p:nvSpPr>
            <p:spPr>
              <a:xfrm>
                <a:off x="6448125" y="1628300"/>
                <a:ext cx="295575" cy="189625"/>
              </a:xfrm>
              <a:custGeom>
                <a:avLst/>
                <a:gdLst/>
                <a:ahLst/>
                <a:cxnLst/>
                <a:rect l="l" t="t" r="r" b="b"/>
                <a:pathLst>
                  <a:path w="11823" h="7585" extrusionOk="0">
                    <a:moveTo>
                      <a:pt x="11823" y="1"/>
                    </a:moveTo>
                    <a:cubicBezTo>
                      <a:pt x="11823" y="1"/>
                      <a:pt x="10323" y="1"/>
                      <a:pt x="8418" y="346"/>
                    </a:cubicBezTo>
                    <a:cubicBezTo>
                      <a:pt x="6882" y="644"/>
                      <a:pt x="5120" y="1132"/>
                      <a:pt x="3667" y="2025"/>
                    </a:cubicBezTo>
                    <a:cubicBezTo>
                      <a:pt x="417" y="4037"/>
                      <a:pt x="0" y="7287"/>
                      <a:pt x="0" y="7287"/>
                    </a:cubicBezTo>
                    <a:cubicBezTo>
                      <a:pt x="0" y="7287"/>
                      <a:pt x="835" y="7585"/>
                      <a:pt x="2098" y="7585"/>
                    </a:cubicBezTo>
                    <a:cubicBezTo>
                      <a:pt x="3257" y="7585"/>
                      <a:pt x="4779" y="7334"/>
                      <a:pt x="6346" y="6371"/>
                    </a:cubicBezTo>
                    <a:cubicBezTo>
                      <a:pt x="7037" y="5942"/>
                      <a:pt x="7692" y="5418"/>
                      <a:pt x="8275" y="4847"/>
                    </a:cubicBezTo>
                    <a:cubicBezTo>
                      <a:pt x="10442" y="2715"/>
                      <a:pt x="11823" y="1"/>
                      <a:pt x="11823"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28" name="Google Shape;5928;p46"/>
              <p:cNvSpPr/>
              <p:nvPr/>
            </p:nvSpPr>
            <p:spPr>
              <a:xfrm>
                <a:off x="5262550" y="1483125"/>
                <a:ext cx="313750" cy="164675"/>
              </a:xfrm>
              <a:custGeom>
                <a:avLst/>
                <a:gdLst/>
                <a:ahLst/>
                <a:cxnLst/>
                <a:rect l="l" t="t" r="r" b="b"/>
                <a:pathLst>
                  <a:path w="12550" h="6587" extrusionOk="0">
                    <a:moveTo>
                      <a:pt x="1856" y="1"/>
                    </a:moveTo>
                    <a:cubicBezTo>
                      <a:pt x="744" y="1"/>
                      <a:pt x="1" y="81"/>
                      <a:pt x="1" y="81"/>
                    </a:cubicBezTo>
                    <a:cubicBezTo>
                      <a:pt x="1" y="81"/>
                      <a:pt x="2668" y="4165"/>
                      <a:pt x="6132" y="5796"/>
                    </a:cubicBezTo>
                    <a:cubicBezTo>
                      <a:pt x="7397" y="6396"/>
                      <a:pt x="8594" y="6586"/>
                      <a:pt x="9603" y="6586"/>
                    </a:cubicBezTo>
                    <a:cubicBezTo>
                      <a:pt x="11359" y="6586"/>
                      <a:pt x="12550" y="6010"/>
                      <a:pt x="12550" y="6010"/>
                    </a:cubicBezTo>
                    <a:cubicBezTo>
                      <a:pt x="12550" y="6010"/>
                      <a:pt x="11776" y="2819"/>
                      <a:pt x="8323" y="1188"/>
                    </a:cubicBezTo>
                    <a:cubicBezTo>
                      <a:pt x="6213" y="195"/>
                      <a:pt x="3587" y="1"/>
                      <a:pt x="185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29" name="Google Shape;5929;p46"/>
              <p:cNvSpPr/>
              <p:nvPr/>
            </p:nvSpPr>
            <p:spPr>
              <a:xfrm>
                <a:off x="5897450" y="1361300"/>
                <a:ext cx="192900" cy="304825"/>
              </a:xfrm>
              <a:custGeom>
                <a:avLst/>
                <a:gdLst/>
                <a:ahLst/>
                <a:cxnLst/>
                <a:rect l="l" t="t" r="r" b="b"/>
                <a:pathLst>
                  <a:path w="7716" h="12193" extrusionOk="0">
                    <a:moveTo>
                      <a:pt x="846" y="1"/>
                    </a:moveTo>
                    <a:cubicBezTo>
                      <a:pt x="846" y="1"/>
                      <a:pt x="1" y="2049"/>
                      <a:pt x="715" y="4656"/>
                    </a:cubicBezTo>
                    <a:cubicBezTo>
                      <a:pt x="774" y="4617"/>
                      <a:pt x="841" y="4594"/>
                      <a:pt x="917" y="4594"/>
                    </a:cubicBezTo>
                    <a:cubicBezTo>
                      <a:pt x="933" y="4594"/>
                      <a:pt x="949" y="4595"/>
                      <a:pt x="965" y="4597"/>
                    </a:cubicBezTo>
                    <a:cubicBezTo>
                      <a:pt x="1263" y="4609"/>
                      <a:pt x="1489" y="4847"/>
                      <a:pt x="1489" y="5144"/>
                    </a:cubicBezTo>
                    <a:cubicBezTo>
                      <a:pt x="1465" y="5406"/>
                      <a:pt x="1286" y="5597"/>
                      <a:pt x="1048" y="5644"/>
                    </a:cubicBezTo>
                    <a:cubicBezTo>
                      <a:pt x="1155" y="5894"/>
                      <a:pt x="1275" y="6133"/>
                      <a:pt x="1405" y="6383"/>
                    </a:cubicBezTo>
                    <a:cubicBezTo>
                      <a:pt x="3239" y="9752"/>
                      <a:pt x="7466" y="12193"/>
                      <a:pt x="7466" y="12193"/>
                    </a:cubicBezTo>
                    <a:cubicBezTo>
                      <a:pt x="7466" y="12193"/>
                      <a:pt x="7716" y="7323"/>
                      <a:pt x="5894" y="3954"/>
                    </a:cubicBezTo>
                    <a:cubicBezTo>
                      <a:pt x="4061" y="572"/>
                      <a:pt x="846" y="1"/>
                      <a:pt x="84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30" name="Google Shape;5930;p46"/>
              <p:cNvSpPr/>
              <p:nvPr/>
            </p:nvSpPr>
            <p:spPr>
              <a:xfrm>
                <a:off x="6122475" y="1703900"/>
                <a:ext cx="12225" cy="12250"/>
              </a:xfrm>
              <a:custGeom>
                <a:avLst/>
                <a:gdLst/>
                <a:ahLst/>
                <a:cxnLst/>
                <a:rect l="l" t="t" r="r" b="b"/>
                <a:pathLst>
                  <a:path w="489" h="490" extrusionOk="0">
                    <a:moveTo>
                      <a:pt x="251" y="1"/>
                    </a:moveTo>
                    <a:cubicBezTo>
                      <a:pt x="108" y="1"/>
                      <a:pt x="1" y="108"/>
                      <a:pt x="1" y="239"/>
                    </a:cubicBezTo>
                    <a:cubicBezTo>
                      <a:pt x="1" y="370"/>
                      <a:pt x="108" y="489"/>
                      <a:pt x="239" y="489"/>
                    </a:cubicBezTo>
                    <a:cubicBezTo>
                      <a:pt x="370" y="489"/>
                      <a:pt x="489" y="394"/>
                      <a:pt x="489" y="251"/>
                    </a:cubicBezTo>
                    <a:cubicBezTo>
                      <a:pt x="489" y="120"/>
                      <a:pt x="382" y="1"/>
                      <a:pt x="251"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31" name="Google Shape;5931;p46"/>
              <p:cNvSpPr/>
              <p:nvPr/>
            </p:nvSpPr>
            <p:spPr>
              <a:xfrm>
                <a:off x="6251075" y="1893525"/>
                <a:ext cx="14300" cy="14300"/>
              </a:xfrm>
              <a:custGeom>
                <a:avLst/>
                <a:gdLst/>
                <a:ahLst/>
                <a:cxnLst/>
                <a:rect l="l" t="t" r="r" b="b"/>
                <a:pathLst>
                  <a:path w="572" h="572" extrusionOk="0">
                    <a:moveTo>
                      <a:pt x="298" y="0"/>
                    </a:moveTo>
                    <a:cubicBezTo>
                      <a:pt x="143" y="0"/>
                      <a:pt x="0" y="131"/>
                      <a:pt x="0" y="274"/>
                    </a:cubicBezTo>
                    <a:cubicBezTo>
                      <a:pt x="0" y="441"/>
                      <a:pt x="119" y="560"/>
                      <a:pt x="274" y="572"/>
                    </a:cubicBezTo>
                    <a:cubicBezTo>
                      <a:pt x="429" y="572"/>
                      <a:pt x="560" y="453"/>
                      <a:pt x="572" y="298"/>
                    </a:cubicBezTo>
                    <a:cubicBezTo>
                      <a:pt x="572" y="143"/>
                      <a:pt x="453" y="24"/>
                      <a:pt x="298"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32" name="Google Shape;5932;p46"/>
              <p:cNvSpPr/>
              <p:nvPr/>
            </p:nvSpPr>
            <p:spPr>
              <a:xfrm>
                <a:off x="6420725" y="1840800"/>
                <a:ext cx="14025" cy="13750"/>
              </a:xfrm>
              <a:custGeom>
                <a:avLst/>
                <a:gdLst/>
                <a:ahLst/>
                <a:cxnLst/>
                <a:rect l="l" t="t" r="r" b="b"/>
                <a:pathLst>
                  <a:path w="561" h="550" extrusionOk="0">
                    <a:moveTo>
                      <a:pt x="267" y="1"/>
                    </a:moveTo>
                    <a:cubicBezTo>
                      <a:pt x="131" y="1"/>
                      <a:pt x="1" y="117"/>
                      <a:pt x="1" y="276"/>
                    </a:cubicBezTo>
                    <a:cubicBezTo>
                      <a:pt x="1" y="419"/>
                      <a:pt x="120" y="549"/>
                      <a:pt x="275" y="549"/>
                    </a:cubicBezTo>
                    <a:cubicBezTo>
                      <a:pt x="417" y="549"/>
                      <a:pt x="560" y="430"/>
                      <a:pt x="560" y="288"/>
                    </a:cubicBezTo>
                    <a:cubicBezTo>
                      <a:pt x="560" y="133"/>
                      <a:pt x="441" y="2"/>
                      <a:pt x="286" y="2"/>
                    </a:cubicBezTo>
                    <a:cubicBezTo>
                      <a:pt x="280" y="1"/>
                      <a:pt x="273" y="1"/>
                      <a:pt x="267"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33" name="Google Shape;5933;p46"/>
              <p:cNvSpPr/>
              <p:nvPr/>
            </p:nvSpPr>
            <p:spPr>
              <a:xfrm>
                <a:off x="6441275" y="1743775"/>
                <a:ext cx="23825" cy="22975"/>
              </a:xfrm>
              <a:custGeom>
                <a:avLst/>
                <a:gdLst/>
                <a:ahLst/>
                <a:cxnLst/>
                <a:rect l="l" t="t" r="r" b="b"/>
                <a:pathLst>
                  <a:path w="953" h="919" extrusionOk="0">
                    <a:moveTo>
                      <a:pt x="467" y="1"/>
                    </a:moveTo>
                    <a:cubicBezTo>
                      <a:pt x="226" y="1"/>
                      <a:pt x="12" y="199"/>
                      <a:pt x="12" y="442"/>
                    </a:cubicBezTo>
                    <a:cubicBezTo>
                      <a:pt x="0" y="704"/>
                      <a:pt x="215" y="918"/>
                      <a:pt x="465" y="918"/>
                    </a:cubicBezTo>
                    <a:cubicBezTo>
                      <a:pt x="715" y="918"/>
                      <a:pt x="941" y="728"/>
                      <a:pt x="941" y="478"/>
                    </a:cubicBezTo>
                    <a:cubicBezTo>
                      <a:pt x="953" y="228"/>
                      <a:pt x="750" y="1"/>
                      <a:pt x="488" y="1"/>
                    </a:cubicBezTo>
                    <a:cubicBezTo>
                      <a:pt x="481" y="1"/>
                      <a:pt x="474" y="1"/>
                      <a:pt x="467"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34" name="Google Shape;5934;p46"/>
              <p:cNvSpPr/>
              <p:nvPr/>
            </p:nvSpPr>
            <p:spPr>
              <a:xfrm>
                <a:off x="6653800" y="1282425"/>
                <a:ext cx="26500" cy="26225"/>
              </a:xfrm>
              <a:custGeom>
                <a:avLst/>
                <a:gdLst/>
                <a:ahLst/>
                <a:cxnLst/>
                <a:rect l="l" t="t" r="r" b="b"/>
                <a:pathLst>
                  <a:path w="1060" h="1049" extrusionOk="0">
                    <a:moveTo>
                      <a:pt x="513" y="0"/>
                    </a:moveTo>
                    <a:cubicBezTo>
                      <a:pt x="238" y="0"/>
                      <a:pt x="12" y="211"/>
                      <a:pt x="0" y="501"/>
                    </a:cubicBezTo>
                    <a:cubicBezTo>
                      <a:pt x="0" y="703"/>
                      <a:pt x="107" y="858"/>
                      <a:pt x="250" y="965"/>
                    </a:cubicBezTo>
                    <a:cubicBezTo>
                      <a:pt x="322" y="1013"/>
                      <a:pt x="417" y="1048"/>
                      <a:pt x="500" y="1048"/>
                    </a:cubicBezTo>
                    <a:cubicBezTo>
                      <a:pt x="536" y="1048"/>
                      <a:pt x="584" y="1037"/>
                      <a:pt x="608" y="1037"/>
                    </a:cubicBezTo>
                    <a:cubicBezTo>
                      <a:pt x="846" y="1001"/>
                      <a:pt x="1036" y="798"/>
                      <a:pt x="1036" y="548"/>
                    </a:cubicBezTo>
                    <a:cubicBezTo>
                      <a:pt x="1060" y="310"/>
                      <a:pt x="905" y="120"/>
                      <a:pt x="703" y="48"/>
                    </a:cubicBezTo>
                    <a:cubicBezTo>
                      <a:pt x="679" y="48"/>
                      <a:pt x="655" y="25"/>
                      <a:pt x="643" y="25"/>
                    </a:cubicBezTo>
                    <a:cubicBezTo>
                      <a:pt x="608" y="13"/>
                      <a:pt x="584" y="1"/>
                      <a:pt x="536" y="1"/>
                    </a:cubicBezTo>
                    <a:cubicBezTo>
                      <a:pt x="529" y="0"/>
                      <a:pt x="521" y="0"/>
                      <a:pt x="513"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35" name="Google Shape;5935;p46"/>
              <p:cNvSpPr/>
              <p:nvPr/>
            </p:nvSpPr>
            <p:spPr>
              <a:xfrm>
                <a:off x="6167725" y="1278250"/>
                <a:ext cx="13425" cy="13425"/>
              </a:xfrm>
              <a:custGeom>
                <a:avLst/>
                <a:gdLst/>
                <a:ahLst/>
                <a:cxnLst/>
                <a:rect l="l" t="t" r="r" b="b"/>
                <a:pathLst>
                  <a:path w="537" h="537" extrusionOk="0">
                    <a:moveTo>
                      <a:pt x="266" y="0"/>
                    </a:moveTo>
                    <a:cubicBezTo>
                      <a:pt x="132" y="0"/>
                      <a:pt x="23" y="115"/>
                      <a:pt x="0" y="251"/>
                    </a:cubicBezTo>
                    <a:cubicBezTo>
                      <a:pt x="0" y="406"/>
                      <a:pt x="108" y="525"/>
                      <a:pt x="262" y="537"/>
                    </a:cubicBezTo>
                    <a:cubicBezTo>
                      <a:pt x="405" y="537"/>
                      <a:pt x="524" y="430"/>
                      <a:pt x="536" y="287"/>
                    </a:cubicBezTo>
                    <a:cubicBezTo>
                      <a:pt x="536" y="132"/>
                      <a:pt x="441" y="13"/>
                      <a:pt x="286" y="1"/>
                    </a:cubicBezTo>
                    <a:cubicBezTo>
                      <a:pt x="280" y="0"/>
                      <a:pt x="273" y="0"/>
                      <a:pt x="266"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36" name="Google Shape;5936;p46"/>
              <p:cNvSpPr/>
              <p:nvPr/>
            </p:nvSpPr>
            <p:spPr>
              <a:xfrm>
                <a:off x="5896550" y="1555075"/>
                <a:ext cx="26225" cy="25350"/>
              </a:xfrm>
              <a:custGeom>
                <a:avLst/>
                <a:gdLst/>
                <a:ahLst/>
                <a:cxnLst/>
                <a:rect l="l" t="t" r="r" b="b"/>
                <a:pathLst>
                  <a:path w="1049" h="1014" extrusionOk="0">
                    <a:moveTo>
                      <a:pt x="537" y="1"/>
                    </a:moveTo>
                    <a:cubicBezTo>
                      <a:pt x="251" y="1"/>
                      <a:pt x="37" y="215"/>
                      <a:pt x="13" y="489"/>
                    </a:cubicBezTo>
                    <a:cubicBezTo>
                      <a:pt x="1" y="775"/>
                      <a:pt x="227" y="1001"/>
                      <a:pt x="513" y="1013"/>
                    </a:cubicBezTo>
                    <a:cubicBezTo>
                      <a:pt x="520" y="1013"/>
                      <a:pt x="527" y="1013"/>
                      <a:pt x="535" y="1013"/>
                    </a:cubicBezTo>
                    <a:cubicBezTo>
                      <a:pt x="798" y="1013"/>
                      <a:pt x="1013" y="803"/>
                      <a:pt x="1025" y="525"/>
                    </a:cubicBezTo>
                    <a:cubicBezTo>
                      <a:pt x="1049" y="239"/>
                      <a:pt x="822" y="13"/>
                      <a:pt x="537"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37" name="Google Shape;5937;p46"/>
              <p:cNvSpPr/>
              <p:nvPr/>
            </p:nvSpPr>
            <p:spPr>
              <a:xfrm>
                <a:off x="5483700" y="1219025"/>
                <a:ext cx="30700" cy="30400"/>
              </a:xfrm>
              <a:custGeom>
                <a:avLst/>
                <a:gdLst/>
                <a:ahLst/>
                <a:cxnLst/>
                <a:rect l="l" t="t" r="r" b="b"/>
                <a:pathLst>
                  <a:path w="1228" h="1216" extrusionOk="0">
                    <a:moveTo>
                      <a:pt x="611" y="0"/>
                    </a:moveTo>
                    <a:cubicBezTo>
                      <a:pt x="287" y="0"/>
                      <a:pt x="24" y="269"/>
                      <a:pt x="13" y="584"/>
                    </a:cubicBezTo>
                    <a:cubicBezTo>
                      <a:pt x="1" y="917"/>
                      <a:pt x="263" y="1191"/>
                      <a:pt x="596" y="1215"/>
                    </a:cubicBezTo>
                    <a:cubicBezTo>
                      <a:pt x="603" y="1215"/>
                      <a:pt x="610" y="1215"/>
                      <a:pt x="616" y="1215"/>
                    </a:cubicBezTo>
                    <a:cubicBezTo>
                      <a:pt x="930" y="1215"/>
                      <a:pt x="1204" y="946"/>
                      <a:pt x="1215" y="632"/>
                    </a:cubicBezTo>
                    <a:cubicBezTo>
                      <a:pt x="1227" y="298"/>
                      <a:pt x="965" y="25"/>
                      <a:pt x="632" y="1"/>
                    </a:cubicBezTo>
                    <a:cubicBezTo>
                      <a:pt x="625" y="0"/>
                      <a:pt x="618" y="0"/>
                      <a:pt x="611"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38" name="Google Shape;5938;p46"/>
              <p:cNvSpPr/>
              <p:nvPr/>
            </p:nvSpPr>
            <p:spPr>
              <a:xfrm>
                <a:off x="5456025" y="1294625"/>
                <a:ext cx="25625" cy="25050"/>
              </a:xfrm>
              <a:custGeom>
                <a:avLst/>
                <a:gdLst/>
                <a:ahLst/>
                <a:cxnLst/>
                <a:rect l="l" t="t" r="r" b="b"/>
                <a:pathLst>
                  <a:path w="1025" h="1002" extrusionOk="0">
                    <a:moveTo>
                      <a:pt x="515" y="0"/>
                    </a:moveTo>
                    <a:cubicBezTo>
                      <a:pt x="240" y="0"/>
                      <a:pt x="36" y="222"/>
                      <a:pt x="12" y="477"/>
                    </a:cubicBezTo>
                    <a:cubicBezTo>
                      <a:pt x="1" y="763"/>
                      <a:pt x="227" y="989"/>
                      <a:pt x="489" y="1001"/>
                    </a:cubicBezTo>
                    <a:cubicBezTo>
                      <a:pt x="496" y="1001"/>
                      <a:pt x="503" y="1001"/>
                      <a:pt x="510" y="1001"/>
                    </a:cubicBezTo>
                    <a:cubicBezTo>
                      <a:pt x="786" y="1001"/>
                      <a:pt x="1001" y="780"/>
                      <a:pt x="1013" y="525"/>
                    </a:cubicBezTo>
                    <a:cubicBezTo>
                      <a:pt x="1025" y="239"/>
                      <a:pt x="810" y="13"/>
                      <a:pt x="536" y="1"/>
                    </a:cubicBezTo>
                    <a:cubicBezTo>
                      <a:pt x="529" y="1"/>
                      <a:pt x="522" y="0"/>
                      <a:pt x="515"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39" name="Google Shape;5939;p46"/>
              <p:cNvSpPr/>
              <p:nvPr/>
            </p:nvSpPr>
            <p:spPr>
              <a:xfrm>
                <a:off x="5055675" y="1807450"/>
                <a:ext cx="28900" cy="28350"/>
              </a:xfrm>
              <a:custGeom>
                <a:avLst/>
                <a:gdLst/>
                <a:ahLst/>
                <a:cxnLst/>
                <a:rect l="l" t="t" r="r" b="b"/>
                <a:pathLst>
                  <a:path w="1156" h="1134" extrusionOk="0">
                    <a:moveTo>
                      <a:pt x="557" y="1"/>
                    </a:moveTo>
                    <a:cubicBezTo>
                      <a:pt x="264" y="1"/>
                      <a:pt x="13" y="254"/>
                      <a:pt x="13" y="550"/>
                    </a:cubicBezTo>
                    <a:cubicBezTo>
                      <a:pt x="1" y="860"/>
                      <a:pt x="251" y="1133"/>
                      <a:pt x="560" y="1133"/>
                    </a:cubicBezTo>
                    <a:cubicBezTo>
                      <a:pt x="882" y="1133"/>
                      <a:pt x="1132" y="895"/>
                      <a:pt x="1144" y="574"/>
                    </a:cubicBezTo>
                    <a:cubicBezTo>
                      <a:pt x="1156" y="264"/>
                      <a:pt x="906" y="2"/>
                      <a:pt x="596" y="2"/>
                    </a:cubicBezTo>
                    <a:cubicBezTo>
                      <a:pt x="583" y="1"/>
                      <a:pt x="570" y="1"/>
                      <a:pt x="557"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40" name="Google Shape;5940;p46"/>
              <p:cNvSpPr/>
              <p:nvPr/>
            </p:nvSpPr>
            <p:spPr>
              <a:xfrm>
                <a:off x="5098250" y="1792900"/>
                <a:ext cx="33050" cy="32500"/>
              </a:xfrm>
              <a:custGeom>
                <a:avLst/>
                <a:gdLst/>
                <a:ahLst/>
                <a:cxnLst/>
                <a:rect l="l" t="t" r="r" b="b"/>
                <a:pathLst>
                  <a:path w="1322" h="1300" extrusionOk="0">
                    <a:moveTo>
                      <a:pt x="657" y="1"/>
                    </a:moveTo>
                    <a:cubicBezTo>
                      <a:pt x="309" y="1"/>
                      <a:pt x="24" y="270"/>
                      <a:pt x="12" y="620"/>
                    </a:cubicBezTo>
                    <a:cubicBezTo>
                      <a:pt x="0" y="977"/>
                      <a:pt x="274" y="1275"/>
                      <a:pt x="631" y="1299"/>
                    </a:cubicBezTo>
                    <a:cubicBezTo>
                      <a:pt x="638" y="1299"/>
                      <a:pt x="646" y="1299"/>
                      <a:pt x="653" y="1299"/>
                    </a:cubicBezTo>
                    <a:cubicBezTo>
                      <a:pt x="1001" y="1299"/>
                      <a:pt x="1310" y="1018"/>
                      <a:pt x="1310" y="668"/>
                    </a:cubicBezTo>
                    <a:cubicBezTo>
                      <a:pt x="1322" y="310"/>
                      <a:pt x="1036" y="13"/>
                      <a:pt x="679" y="1"/>
                    </a:cubicBezTo>
                    <a:cubicBezTo>
                      <a:pt x="671" y="1"/>
                      <a:pt x="664" y="1"/>
                      <a:pt x="657"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41" name="Google Shape;5941;p46"/>
              <p:cNvSpPr/>
              <p:nvPr/>
            </p:nvSpPr>
            <p:spPr>
              <a:xfrm>
                <a:off x="5142900" y="1862550"/>
                <a:ext cx="35150" cy="34575"/>
              </a:xfrm>
              <a:custGeom>
                <a:avLst/>
                <a:gdLst/>
                <a:ahLst/>
                <a:cxnLst/>
                <a:rect l="l" t="t" r="r" b="b"/>
                <a:pathLst>
                  <a:path w="1406" h="1383" extrusionOk="0">
                    <a:moveTo>
                      <a:pt x="726" y="1"/>
                    </a:moveTo>
                    <a:cubicBezTo>
                      <a:pt x="334" y="1"/>
                      <a:pt x="24" y="299"/>
                      <a:pt x="12" y="668"/>
                    </a:cubicBezTo>
                    <a:cubicBezTo>
                      <a:pt x="0" y="1037"/>
                      <a:pt x="298" y="1370"/>
                      <a:pt x="679" y="1382"/>
                    </a:cubicBezTo>
                    <a:cubicBezTo>
                      <a:pt x="686" y="1382"/>
                      <a:pt x="693" y="1382"/>
                      <a:pt x="700" y="1382"/>
                    </a:cubicBezTo>
                    <a:cubicBezTo>
                      <a:pt x="1061" y="1382"/>
                      <a:pt x="1382" y="1089"/>
                      <a:pt x="1393" y="715"/>
                    </a:cubicBezTo>
                    <a:cubicBezTo>
                      <a:pt x="1405" y="334"/>
                      <a:pt x="1107" y="13"/>
                      <a:pt x="72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42" name="Google Shape;5942;p46"/>
              <p:cNvSpPr/>
              <p:nvPr/>
            </p:nvSpPr>
            <p:spPr>
              <a:xfrm>
                <a:off x="6690700" y="1179725"/>
                <a:ext cx="37825" cy="37250"/>
              </a:xfrm>
              <a:custGeom>
                <a:avLst/>
                <a:gdLst/>
                <a:ahLst/>
                <a:cxnLst/>
                <a:rect l="l" t="t" r="r" b="b"/>
                <a:pathLst>
                  <a:path w="1513" h="1490" extrusionOk="0">
                    <a:moveTo>
                      <a:pt x="763" y="1"/>
                    </a:moveTo>
                    <a:cubicBezTo>
                      <a:pt x="357" y="1"/>
                      <a:pt x="24" y="306"/>
                      <a:pt x="13" y="715"/>
                    </a:cubicBezTo>
                    <a:cubicBezTo>
                      <a:pt x="1" y="1132"/>
                      <a:pt x="322" y="1477"/>
                      <a:pt x="727" y="1489"/>
                    </a:cubicBezTo>
                    <a:cubicBezTo>
                      <a:pt x="734" y="1490"/>
                      <a:pt x="742" y="1490"/>
                      <a:pt x="749" y="1490"/>
                    </a:cubicBezTo>
                    <a:cubicBezTo>
                      <a:pt x="1144" y="1490"/>
                      <a:pt x="1478" y="1173"/>
                      <a:pt x="1501" y="775"/>
                    </a:cubicBezTo>
                    <a:cubicBezTo>
                      <a:pt x="1513" y="358"/>
                      <a:pt x="1191" y="13"/>
                      <a:pt x="787" y="1"/>
                    </a:cubicBezTo>
                    <a:cubicBezTo>
                      <a:pt x="779" y="1"/>
                      <a:pt x="771" y="1"/>
                      <a:pt x="763"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43" name="Google Shape;5943;p46"/>
              <p:cNvSpPr/>
              <p:nvPr/>
            </p:nvSpPr>
            <p:spPr>
              <a:xfrm>
                <a:off x="6698450" y="1861325"/>
                <a:ext cx="28900" cy="28350"/>
              </a:xfrm>
              <a:custGeom>
                <a:avLst/>
                <a:gdLst/>
                <a:ahLst/>
                <a:cxnLst/>
                <a:rect l="l" t="t" r="r" b="b"/>
                <a:pathLst>
                  <a:path w="1156" h="1134" extrusionOk="0">
                    <a:moveTo>
                      <a:pt x="556" y="1"/>
                    </a:moveTo>
                    <a:cubicBezTo>
                      <a:pt x="263" y="1"/>
                      <a:pt x="12" y="254"/>
                      <a:pt x="12" y="550"/>
                    </a:cubicBezTo>
                    <a:cubicBezTo>
                      <a:pt x="0" y="860"/>
                      <a:pt x="250" y="1133"/>
                      <a:pt x="560" y="1133"/>
                    </a:cubicBezTo>
                    <a:cubicBezTo>
                      <a:pt x="567" y="1134"/>
                      <a:pt x="574" y="1134"/>
                      <a:pt x="581" y="1134"/>
                    </a:cubicBezTo>
                    <a:cubicBezTo>
                      <a:pt x="882" y="1134"/>
                      <a:pt x="1143" y="888"/>
                      <a:pt x="1143" y="574"/>
                    </a:cubicBezTo>
                    <a:cubicBezTo>
                      <a:pt x="1155" y="264"/>
                      <a:pt x="905" y="14"/>
                      <a:pt x="596" y="2"/>
                    </a:cubicBezTo>
                    <a:cubicBezTo>
                      <a:pt x="582" y="1"/>
                      <a:pt x="569" y="1"/>
                      <a:pt x="55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44" name="Google Shape;5944;p46"/>
              <p:cNvSpPr/>
              <p:nvPr/>
            </p:nvSpPr>
            <p:spPr>
              <a:xfrm>
                <a:off x="6740700" y="1847075"/>
                <a:ext cx="33375" cy="32475"/>
              </a:xfrm>
              <a:custGeom>
                <a:avLst/>
                <a:gdLst/>
                <a:ahLst/>
                <a:cxnLst/>
                <a:rect l="l" t="t" r="r" b="b"/>
                <a:pathLst>
                  <a:path w="1335" h="1299" extrusionOk="0">
                    <a:moveTo>
                      <a:pt x="670" y="0"/>
                    </a:moveTo>
                    <a:cubicBezTo>
                      <a:pt x="322" y="0"/>
                      <a:pt x="36" y="282"/>
                      <a:pt x="25" y="632"/>
                    </a:cubicBezTo>
                    <a:cubicBezTo>
                      <a:pt x="1" y="989"/>
                      <a:pt x="287" y="1287"/>
                      <a:pt x="644" y="1299"/>
                    </a:cubicBezTo>
                    <a:cubicBezTo>
                      <a:pt x="651" y="1299"/>
                      <a:pt x="659" y="1299"/>
                      <a:pt x="666" y="1299"/>
                    </a:cubicBezTo>
                    <a:cubicBezTo>
                      <a:pt x="1013" y="1299"/>
                      <a:pt x="1299" y="1029"/>
                      <a:pt x="1311" y="679"/>
                    </a:cubicBezTo>
                    <a:cubicBezTo>
                      <a:pt x="1334" y="322"/>
                      <a:pt x="1049" y="25"/>
                      <a:pt x="692" y="1"/>
                    </a:cubicBezTo>
                    <a:cubicBezTo>
                      <a:pt x="684" y="1"/>
                      <a:pt x="677" y="0"/>
                      <a:pt x="670"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45" name="Google Shape;5945;p46"/>
              <p:cNvSpPr/>
              <p:nvPr/>
            </p:nvSpPr>
            <p:spPr>
              <a:xfrm>
                <a:off x="6785350" y="1916725"/>
                <a:ext cx="35450" cy="34600"/>
              </a:xfrm>
              <a:custGeom>
                <a:avLst/>
                <a:gdLst/>
                <a:ahLst/>
                <a:cxnLst/>
                <a:rect l="l" t="t" r="r" b="b"/>
                <a:pathLst>
                  <a:path w="1418" h="1384" extrusionOk="0">
                    <a:moveTo>
                      <a:pt x="739" y="1"/>
                    </a:moveTo>
                    <a:cubicBezTo>
                      <a:pt x="346" y="1"/>
                      <a:pt x="37" y="299"/>
                      <a:pt x="25" y="668"/>
                    </a:cubicBezTo>
                    <a:cubicBezTo>
                      <a:pt x="1" y="1049"/>
                      <a:pt x="299" y="1370"/>
                      <a:pt x="691" y="1382"/>
                    </a:cubicBezTo>
                    <a:cubicBezTo>
                      <a:pt x="705" y="1383"/>
                      <a:pt x="719" y="1383"/>
                      <a:pt x="733" y="1383"/>
                    </a:cubicBezTo>
                    <a:cubicBezTo>
                      <a:pt x="1085" y="1383"/>
                      <a:pt x="1394" y="1093"/>
                      <a:pt x="1406" y="715"/>
                    </a:cubicBezTo>
                    <a:cubicBezTo>
                      <a:pt x="1418" y="346"/>
                      <a:pt x="1120" y="13"/>
                      <a:pt x="739"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46" name="Google Shape;5946;p46"/>
              <p:cNvSpPr/>
              <p:nvPr/>
            </p:nvSpPr>
            <p:spPr>
              <a:xfrm>
                <a:off x="1471600" y="2066400"/>
                <a:ext cx="320000" cy="156050"/>
              </a:xfrm>
              <a:custGeom>
                <a:avLst/>
                <a:gdLst/>
                <a:ahLst/>
                <a:cxnLst/>
                <a:rect l="l" t="t" r="r" b="b"/>
                <a:pathLst>
                  <a:path w="12800" h="6242" extrusionOk="0">
                    <a:moveTo>
                      <a:pt x="4391" y="4941"/>
                    </a:moveTo>
                    <a:cubicBezTo>
                      <a:pt x="4404" y="4941"/>
                      <a:pt x="4417" y="4942"/>
                      <a:pt x="4430" y="4944"/>
                    </a:cubicBezTo>
                    <a:cubicBezTo>
                      <a:pt x="4632" y="4944"/>
                      <a:pt x="4775" y="5099"/>
                      <a:pt x="4763" y="5301"/>
                    </a:cubicBezTo>
                    <a:cubicBezTo>
                      <a:pt x="4763" y="5484"/>
                      <a:pt x="4609" y="5623"/>
                      <a:pt x="4428" y="5623"/>
                    </a:cubicBezTo>
                    <a:cubicBezTo>
                      <a:pt x="4421" y="5623"/>
                      <a:pt x="4413" y="5623"/>
                      <a:pt x="4406" y="5622"/>
                    </a:cubicBezTo>
                    <a:cubicBezTo>
                      <a:pt x="4227" y="5611"/>
                      <a:pt x="4072" y="5456"/>
                      <a:pt x="4072" y="5265"/>
                    </a:cubicBezTo>
                    <a:cubicBezTo>
                      <a:pt x="4072" y="5088"/>
                      <a:pt x="4217" y="4941"/>
                      <a:pt x="4391" y="4941"/>
                    </a:cubicBezTo>
                    <a:close/>
                    <a:moveTo>
                      <a:pt x="9398" y="1"/>
                    </a:moveTo>
                    <a:cubicBezTo>
                      <a:pt x="8499" y="1"/>
                      <a:pt x="7478" y="175"/>
                      <a:pt x="6382" y="622"/>
                    </a:cubicBezTo>
                    <a:cubicBezTo>
                      <a:pt x="2846" y="2098"/>
                      <a:pt x="1" y="6051"/>
                      <a:pt x="1" y="6051"/>
                    </a:cubicBezTo>
                    <a:cubicBezTo>
                      <a:pt x="1" y="6051"/>
                      <a:pt x="1222" y="6242"/>
                      <a:pt x="2887" y="6242"/>
                    </a:cubicBezTo>
                    <a:cubicBezTo>
                      <a:pt x="4525" y="6242"/>
                      <a:pt x="6593" y="6057"/>
                      <a:pt x="8347" y="5325"/>
                    </a:cubicBezTo>
                    <a:cubicBezTo>
                      <a:pt x="8740" y="5158"/>
                      <a:pt x="9097" y="4980"/>
                      <a:pt x="9418" y="4789"/>
                    </a:cubicBezTo>
                    <a:cubicBezTo>
                      <a:pt x="12073" y="3194"/>
                      <a:pt x="12800" y="717"/>
                      <a:pt x="12800" y="717"/>
                    </a:cubicBezTo>
                    <a:cubicBezTo>
                      <a:pt x="12800" y="717"/>
                      <a:pt x="11502" y="15"/>
                      <a:pt x="9573" y="3"/>
                    </a:cubicBezTo>
                    <a:cubicBezTo>
                      <a:pt x="9515" y="1"/>
                      <a:pt x="9457" y="1"/>
                      <a:pt x="9398"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47" name="Google Shape;5947;p46"/>
              <p:cNvSpPr/>
              <p:nvPr/>
            </p:nvSpPr>
            <p:spPr>
              <a:xfrm>
                <a:off x="1137025" y="1701225"/>
                <a:ext cx="279525" cy="208875"/>
              </a:xfrm>
              <a:custGeom>
                <a:avLst/>
                <a:gdLst/>
                <a:ahLst/>
                <a:cxnLst/>
                <a:rect l="l" t="t" r="r" b="b"/>
                <a:pathLst>
                  <a:path w="11181" h="8355" extrusionOk="0">
                    <a:moveTo>
                      <a:pt x="1" y="1"/>
                    </a:moveTo>
                    <a:cubicBezTo>
                      <a:pt x="1" y="1"/>
                      <a:pt x="1025" y="2525"/>
                      <a:pt x="2835" y="4739"/>
                    </a:cubicBezTo>
                    <a:cubicBezTo>
                      <a:pt x="3442" y="5501"/>
                      <a:pt x="4144" y="6204"/>
                      <a:pt x="4930" y="6775"/>
                    </a:cubicBezTo>
                    <a:cubicBezTo>
                      <a:pt x="6712" y="8078"/>
                      <a:pt x="8514" y="8354"/>
                      <a:pt x="9723" y="8354"/>
                    </a:cubicBezTo>
                    <a:cubicBezTo>
                      <a:pt x="10613" y="8354"/>
                      <a:pt x="11181" y="8204"/>
                      <a:pt x="11181" y="8204"/>
                    </a:cubicBezTo>
                    <a:cubicBezTo>
                      <a:pt x="11181" y="8204"/>
                      <a:pt x="11121" y="6668"/>
                      <a:pt x="10074" y="4978"/>
                    </a:cubicBezTo>
                    <a:cubicBezTo>
                      <a:pt x="9597" y="4204"/>
                      <a:pt x="8919" y="3382"/>
                      <a:pt x="7954" y="2668"/>
                    </a:cubicBezTo>
                    <a:cubicBezTo>
                      <a:pt x="4859" y="406"/>
                      <a:pt x="1" y="1"/>
                      <a:pt x="1"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48" name="Google Shape;5948;p46"/>
              <p:cNvSpPr/>
              <p:nvPr/>
            </p:nvSpPr>
            <p:spPr>
              <a:xfrm>
                <a:off x="915275" y="2840950"/>
                <a:ext cx="193200" cy="304825"/>
              </a:xfrm>
              <a:custGeom>
                <a:avLst/>
                <a:gdLst/>
                <a:ahLst/>
                <a:cxnLst/>
                <a:rect l="l" t="t" r="r" b="b"/>
                <a:pathLst>
                  <a:path w="7728" h="12193" extrusionOk="0">
                    <a:moveTo>
                      <a:pt x="846" y="1"/>
                    </a:moveTo>
                    <a:cubicBezTo>
                      <a:pt x="846" y="1"/>
                      <a:pt x="1" y="2049"/>
                      <a:pt x="715" y="4656"/>
                    </a:cubicBezTo>
                    <a:cubicBezTo>
                      <a:pt x="777" y="4625"/>
                      <a:pt x="857" y="4594"/>
                      <a:pt x="931" y="4594"/>
                    </a:cubicBezTo>
                    <a:cubicBezTo>
                      <a:pt x="943" y="4594"/>
                      <a:pt x="954" y="4595"/>
                      <a:pt x="965" y="4597"/>
                    </a:cubicBezTo>
                    <a:cubicBezTo>
                      <a:pt x="1263" y="4620"/>
                      <a:pt x="1489" y="4858"/>
                      <a:pt x="1489" y="5156"/>
                    </a:cubicBezTo>
                    <a:cubicBezTo>
                      <a:pt x="1477" y="5406"/>
                      <a:pt x="1299" y="5597"/>
                      <a:pt x="1060" y="5644"/>
                    </a:cubicBezTo>
                    <a:cubicBezTo>
                      <a:pt x="1156" y="5894"/>
                      <a:pt x="1275" y="6132"/>
                      <a:pt x="1418" y="6382"/>
                    </a:cubicBezTo>
                    <a:cubicBezTo>
                      <a:pt x="3251" y="9752"/>
                      <a:pt x="7478" y="12193"/>
                      <a:pt x="7478" y="12193"/>
                    </a:cubicBezTo>
                    <a:cubicBezTo>
                      <a:pt x="7478" y="12193"/>
                      <a:pt x="7728" y="7335"/>
                      <a:pt x="5894" y="3965"/>
                    </a:cubicBezTo>
                    <a:cubicBezTo>
                      <a:pt x="4061" y="596"/>
                      <a:pt x="846" y="1"/>
                      <a:pt x="84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49" name="Google Shape;5949;p46"/>
              <p:cNvSpPr/>
              <p:nvPr/>
            </p:nvSpPr>
            <p:spPr>
              <a:xfrm>
                <a:off x="652150" y="2037950"/>
                <a:ext cx="382225" cy="129050"/>
              </a:xfrm>
              <a:custGeom>
                <a:avLst/>
                <a:gdLst/>
                <a:ahLst/>
                <a:cxnLst/>
                <a:rect l="l" t="t" r="r" b="b"/>
                <a:pathLst>
                  <a:path w="15289" h="5162" extrusionOk="0">
                    <a:moveTo>
                      <a:pt x="7906" y="1"/>
                    </a:moveTo>
                    <a:cubicBezTo>
                      <a:pt x="7639" y="1"/>
                      <a:pt x="7373" y="11"/>
                      <a:pt x="7109" y="33"/>
                    </a:cubicBezTo>
                    <a:cubicBezTo>
                      <a:pt x="3608" y="343"/>
                      <a:pt x="1787" y="2653"/>
                      <a:pt x="1513" y="3022"/>
                    </a:cubicBezTo>
                    <a:cubicBezTo>
                      <a:pt x="1489" y="2641"/>
                      <a:pt x="1179" y="2331"/>
                      <a:pt x="798" y="2308"/>
                    </a:cubicBezTo>
                    <a:cubicBezTo>
                      <a:pt x="791" y="2307"/>
                      <a:pt x="784" y="2307"/>
                      <a:pt x="777" y="2307"/>
                    </a:cubicBezTo>
                    <a:cubicBezTo>
                      <a:pt x="370" y="2307"/>
                      <a:pt x="36" y="2636"/>
                      <a:pt x="24" y="3046"/>
                    </a:cubicBezTo>
                    <a:cubicBezTo>
                      <a:pt x="1" y="3462"/>
                      <a:pt x="334" y="3796"/>
                      <a:pt x="751" y="3820"/>
                    </a:cubicBezTo>
                    <a:cubicBezTo>
                      <a:pt x="759" y="3820"/>
                      <a:pt x="766" y="3820"/>
                      <a:pt x="774" y="3820"/>
                    </a:cubicBezTo>
                    <a:cubicBezTo>
                      <a:pt x="1168" y="3820"/>
                      <a:pt x="1478" y="3526"/>
                      <a:pt x="1525" y="3129"/>
                    </a:cubicBezTo>
                    <a:cubicBezTo>
                      <a:pt x="1801" y="3417"/>
                      <a:pt x="3720" y="5162"/>
                      <a:pt x="6814" y="5162"/>
                    </a:cubicBezTo>
                    <a:cubicBezTo>
                      <a:pt x="7052" y="5162"/>
                      <a:pt x="7297" y="5151"/>
                      <a:pt x="7549" y="5129"/>
                    </a:cubicBezTo>
                    <a:cubicBezTo>
                      <a:pt x="11359" y="4784"/>
                      <a:pt x="15288" y="1879"/>
                      <a:pt x="15288" y="1879"/>
                    </a:cubicBezTo>
                    <a:cubicBezTo>
                      <a:pt x="15288" y="1879"/>
                      <a:pt x="11512" y="1"/>
                      <a:pt x="790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50" name="Google Shape;5950;p46"/>
              <p:cNvSpPr/>
              <p:nvPr/>
            </p:nvSpPr>
            <p:spPr>
              <a:xfrm>
                <a:off x="1209950" y="2524850"/>
                <a:ext cx="294425" cy="190325"/>
              </a:xfrm>
              <a:custGeom>
                <a:avLst/>
                <a:gdLst/>
                <a:ahLst/>
                <a:cxnLst/>
                <a:rect l="l" t="t" r="r" b="b"/>
                <a:pathLst>
                  <a:path w="11777" h="7613" extrusionOk="0">
                    <a:moveTo>
                      <a:pt x="11776" y="0"/>
                    </a:moveTo>
                    <a:cubicBezTo>
                      <a:pt x="11776" y="0"/>
                      <a:pt x="6895" y="24"/>
                      <a:pt x="3644" y="2048"/>
                    </a:cubicBezTo>
                    <a:cubicBezTo>
                      <a:pt x="394" y="4072"/>
                      <a:pt x="1" y="7323"/>
                      <a:pt x="1" y="7323"/>
                    </a:cubicBezTo>
                    <a:cubicBezTo>
                      <a:pt x="1" y="7323"/>
                      <a:pt x="828" y="7612"/>
                      <a:pt x="2077" y="7612"/>
                    </a:cubicBezTo>
                    <a:cubicBezTo>
                      <a:pt x="3243" y="7612"/>
                      <a:pt x="4777" y="7360"/>
                      <a:pt x="6347" y="6382"/>
                    </a:cubicBezTo>
                    <a:cubicBezTo>
                      <a:pt x="9585" y="4358"/>
                      <a:pt x="11776" y="0"/>
                      <a:pt x="11776"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51" name="Google Shape;5951;p46"/>
              <p:cNvSpPr/>
              <p:nvPr/>
            </p:nvSpPr>
            <p:spPr>
              <a:xfrm>
                <a:off x="1140000" y="3183850"/>
                <a:ext cx="12250" cy="12525"/>
              </a:xfrm>
              <a:custGeom>
                <a:avLst/>
                <a:gdLst/>
                <a:ahLst/>
                <a:cxnLst/>
                <a:rect l="l" t="t" r="r" b="b"/>
                <a:pathLst>
                  <a:path w="490" h="501" extrusionOk="0">
                    <a:moveTo>
                      <a:pt x="251" y="1"/>
                    </a:moveTo>
                    <a:cubicBezTo>
                      <a:pt x="120" y="13"/>
                      <a:pt x="13" y="108"/>
                      <a:pt x="1" y="239"/>
                    </a:cubicBezTo>
                    <a:cubicBezTo>
                      <a:pt x="1" y="382"/>
                      <a:pt x="108" y="501"/>
                      <a:pt x="239" y="501"/>
                    </a:cubicBezTo>
                    <a:cubicBezTo>
                      <a:pt x="370" y="501"/>
                      <a:pt x="489" y="394"/>
                      <a:pt x="489" y="263"/>
                    </a:cubicBezTo>
                    <a:cubicBezTo>
                      <a:pt x="489" y="132"/>
                      <a:pt x="394" y="1"/>
                      <a:pt x="251"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52" name="Google Shape;5952;p46"/>
              <p:cNvSpPr/>
              <p:nvPr/>
            </p:nvSpPr>
            <p:spPr>
              <a:xfrm>
                <a:off x="1268900" y="3373750"/>
                <a:ext cx="14000" cy="14325"/>
              </a:xfrm>
              <a:custGeom>
                <a:avLst/>
                <a:gdLst/>
                <a:ahLst/>
                <a:cxnLst/>
                <a:rect l="l" t="t" r="r" b="b"/>
                <a:pathLst>
                  <a:path w="560" h="573" extrusionOk="0">
                    <a:moveTo>
                      <a:pt x="278" y="0"/>
                    </a:moveTo>
                    <a:cubicBezTo>
                      <a:pt x="132" y="0"/>
                      <a:pt x="12" y="126"/>
                      <a:pt x="0" y="275"/>
                    </a:cubicBezTo>
                    <a:cubicBezTo>
                      <a:pt x="0" y="429"/>
                      <a:pt x="119" y="549"/>
                      <a:pt x="262" y="572"/>
                    </a:cubicBezTo>
                    <a:cubicBezTo>
                      <a:pt x="429" y="572"/>
                      <a:pt x="548" y="453"/>
                      <a:pt x="560" y="299"/>
                    </a:cubicBezTo>
                    <a:cubicBezTo>
                      <a:pt x="560" y="132"/>
                      <a:pt x="441" y="13"/>
                      <a:pt x="298" y="1"/>
                    </a:cubicBezTo>
                    <a:cubicBezTo>
                      <a:pt x="291" y="0"/>
                      <a:pt x="285" y="0"/>
                      <a:pt x="278"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53" name="Google Shape;5953;p46"/>
              <p:cNvSpPr/>
              <p:nvPr/>
            </p:nvSpPr>
            <p:spPr>
              <a:xfrm>
                <a:off x="1438850" y="3321075"/>
                <a:ext cx="13725" cy="13725"/>
              </a:xfrm>
              <a:custGeom>
                <a:avLst/>
                <a:gdLst/>
                <a:ahLst/>
                <a:cxnLst/>
                <a:rect l="l" t="t" r="r" b="b"/>
                <a:pathLst>
                  <a:path w="549" h="549" extrusionOk="0">
                    <a:moveTo>
                      <a:pt x="275" y="0"/>
                    </a:moveTo>
                    <a:cubicBezTo>
                      <a:pt x="132" y="0"/>
                      <a:pt x="1" y="120"/>
                      <a:pt x="1" y="262"/>
                    </a:cubicBezTo>
                    <a:cubicBezTo>
                      <a:pt x="1" y="417"/>
                      <a:pt x="120" y="548"/>
                      <a:pt x="263" y="548"/>
                    </a:cubicBezTo>
                    <a:cubicBezTo>
                      <a:pt x="418" y="548"/>
                      <a:pt x="549" y="429"/>
                      <a:pt x="549" y="274"/>
                    </a:cubicBezTo>
                    <a:cubicBezTo>
                      <a:pt x="549" y="131"/>
                      <a:pt x="429" y="0"/>
                      <a:pt x="275"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54" name="Google Shape;5954;p46"/>
              <p:cNvSpPr/>
              <p:nvPr/>
            </p:nvSpPr>
            <p:spPr>
              <a:xfrm>
                <a:off x="1459400" y="3223725"/>
                <a:ext cx="23825" cy="23275"/>
              </a:xfrm>
              <a:custGeom>
                <a:avLst/>
                <a:gdLst/>
                <a:ahLst/>
                <a:cxnLst/>
                <a:rect l="l" t="t" r="r" b="b"/>
                <a:pathLst>
                  <a:path w="953" h="931" extrusionOk="0">
                    <a:moveTo>
                      <a:pt x="468" y="1"/>
                    </a:moveTo>
                    <a:cubicBezTo>
                      <a:pt x="226" y="1"/>
                      <a:pt x="12" y="199"/>
                      <a:pt x="12" y="454"/>
                    </a:cubicBezTo>
                    <a:cubicBezTo>
                      <a:pt x="0" y="704"/>
                      <a:pt x="191" y="918"/>
                      <a:pt x="453" y="930"/>
                    </a:cubicBezTo>
                    <a:cubicBezTo>
                      <a:pt x="460" y="930"/>
                      <a:pt x="467" y="930"/>
                      <a:pt x="475" y="930"/>
                    </a:cubicBezTo>
                    <a:cubicBezTo>
                      <a:pt x="727" y="930"/>
                      <a:pt x="929" y="732"/>
                      <a:pt x="929" y="477"/>
                    </a:cubicBezTo>
                    <a:cubicBezTo>
                      <a:pt x="953" y="227"/>
                      <a:pt x="739" y="1"/>
                      <a:pt x="489" y="1"/>
                    </a:cubicBezTo>
                    <a:cubicBezTo>
                      <a:pt x="481" y="1"/>
                      <a:pt x="474" y="1"/>
                      <a:pt x="468"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55" name="Google Shape;5955;p46"/>
              <p:cNvSpPr/>
              <p:nvPr/>
            </p:nvSpPr>
            <p:spPr>
              <a:xfrm>
                <a:off x="1505525" y="2556050"/>
                <a:ext cx="22350" cy="21525"/>
              </a:xfrm>
              <a:custGeom>
                <a:avLst/>
                <a:gdLst/>
                <a:ahLst/>
                <a:cxnLst/>
                <a:rect l="l" t="t" r="r" b="b"/>
                <a:pathLst>
                  <a:path w="894" h="861" extrusionOk="0">
                    <a:moveTo>
                      <a:pt x="415" y="1"/>
                    </a:moveTo>
                    <a:cubicBezTo>
                      <a:pt x="194" y="1"/>
                      <a:pt x="13" y="194"/>
                      <a:pt x="13" y="419"/>
                    </a:cubicBezTo>
                    <a:cubicBezTo>
                      <a:pt x="1" y="657"/>
                      <a:pt x="191" y="860"/>
                      <a:pt x="429" y="860"/>
                    </a:cubicBezTo>
                    <a:cubicBezTo>
                      <a:pt x="437" y="860"/>
                      <a:pt x="444" y="860"/>
                      <a:pt x="451" y="860"/>
                    </a:cubicBezTo>
                    <a:cubicBezTo>
                      <a:pt x="679" y="860"/>
                      <a:pt x="858" y="674"/>
                      <a:pt x="870" y="443"/>
                    </a:cubicBezTo>
                    <a:cubicBezTo>
                      <a:pt x="894" y="205"/>
                      <a:pt x="691" y="2"/>
                      <a:pt x="453" y="2"/>
                    </a:cubicBezTo>
                    <a:cubicBezTo>
                      <a:pt x="440" y="1"/>
                      <a:pt x="428" y="1"/>
                      <a:pt x="415"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56" name="Google Shape;5956;p46"/>
              <p:cNvSpPr/>
              <p:nvPr/>
            </p:nvSpPr>
            <p:spPr>
              <a:xfrm>
                <a:off x="1121550" y="2355125"/>
                <a:ext cx="60450" cy="48675"/>
              </a:xfrm>
              <a:custGeom>
                <a:avLst/>
                <a:gdLst/>
                <a:ahLst/>
                <a:cxnLst/>
                <a:rect l="l" t="t" r="r" b="b"/>
                <a:pathLst>
                  <a:path w="2418" h="1947" extrusionOk="0">
                    <a:moveTo>
                      <a:pt x="1530" y="1"/>
                    </a:moveTo>
                    <a:cubicBezTo>
                      <a:pt x="1196" y="1"/>
                      <a:pt x="911" y="209"/>
                      <a:pt x="787" y="503"/>
                    </a:cubicBezTo>
                    <a:lnTo>
                      <a:pt x="751" y="503"/>
                    </a:lnTo>
                    <a:cubicBezTo>
                      <a:pt x="744" y="503"/>
                      <a:pt x="736" y="502"/>
                      <a:pt x="729" y="502"/>
                    </a:cubicBezTo>
                    <a:cubicBezTo>
                      <a:pt x="346" y="502"/>
                      <a:pt x="24" y="808"/>
                      <a:pt x="13" y="1205"/>
                    </a:cubicBezTo>
                    <a:cubicBezTo>
                      <a:pt x="1" y="1610"/>
                      <a:pt x="310" y="1932"/>
                      <a:pt x="715" y="1943"/>
                    </a:cubicBezTo>
                    <a:cubicBezTo>
                      <a:pt x="738" y="1945"/>
                      <a:pt x="760" y="1946"/>
                      <a:pt x="781" y="1946"/>
                    </a:cubicBezTo>
                    <a:cubicBezTo>
                      <a:pt x="1015" y="1946"/>
                      <a:pt x="1214" y="1833"/>
                      <a:pt x="1334" y="1670"/>
                    </a:cubicBezTo>
                    <a:cubicBezTo>
                      <a:pt x="1406" y="1682"/>
                      <a:pt x="1465" y="1693"/>
                      <a:pt x="1549" y="1693"/>
                    </a:cubicBezTo>
                    <a:cubicBezTo>
                      <a:pt x="1564" y="1694"/>
                      <a:pt x="1578" y="1695"/>
                      <a:pt x="1593" y="1695"/>
                    </a:cubicBezTo>
                    <a:cubicBezTo>
                      <a:pt x="1812" y="1695"/>
                      <a:pt x="1999" y="1612"/>
                      <a:pt x="2144" y="1467"/>
                    </a:cubicBezTo>
                    <a:cubicBezTo>
                      <a:pt x="2299" y="1324"/>
                      <a:pt x="2406" y="1110"/>
                      <a:pt x="2406" y="872"/>
                    </a:cubicBezTo>
                    <a:cubicBezTo>
                      <a:pt x="2418" y="610"/>
                      <a:pt x="2299" y="372"/>
                      <a:pt x="2108" y="205"/>
                    </a:cubicBezTo>
                    <a:cubicBezTo>
                      <a:pt x="1977" y="86"/>
                      <a:pt x="1799" y="15"/>
                      <a:pt x="1584" y="3"/>
                    </a:cubicBezTo>
                    <a:cubicBezTo>
                      <a:pt x="1566" y="2"/>
                      <a:pt x="1548" y="1"/>
                      <a:pt x="1530"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57" name="Google Shape;5957;p46"/>
              <p:cNvSpPr/>
              <p:nvPr/>
            </p:nvSpPr>
            <p:spPr>
              <a:xfrm>
                <a:off x="1203400" y="2171225"/>
                <a:ext cx="15525" cy="15825"/>
              </a:xfrm>
              <a:custGeom>
                <a:avLst/>
                <a:gdLst/>
                <a:ahLst/>
                <a:cxnLst/>
                <a:rect l="l" t="t" r="r" b="b"/>
                <a:pathLst>
                  <a:path w="621" h="633" extrusionOk="0">
                    <a:moveTo>
                      <a:pt x="322" y="1"/>
                    </a:moveTo>
                    <a:cubicBezTo>
                      <a:pt x="144" y="1"/>
                      <a:pt x="13" y="132"/>
                      <a:pt x="1" y="298"/>
                    </a:cubicBezTo>
                    <a:cubicBezTo>
                      <a:pt x="1" y="477"/>
                      <a:pt x="132" y="608"/>
                      <a:pt x="299" y="632"/>
                    </a:cubicBezTo>
                    <a:cubicBezTo>
                      <a:pt x="306" y="632"/>
                      <a:pt x="314" y="632"/>
                      <a:pt x="321" y="632"/>
                    </a:cubicBezTo>
                    <a:cubicBezTo>
                      <a:pt x="488" y="632"/>
                      <a:pt x="609" y="505"/>
                      <a:pt x="620" y="334"/>
                    </a:cubicBezTo>
                    <a:cubicBezTo>
                      <a:pt x="620" y="155"/>
                      <a:pt x="489" y="13"/>
                      <a:pt x="322"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58" name="Google Shape;5958;p46"/>
              <p:cNvSpPr/>
              <p:nvPr/>
            </p:nvSpPr>
            <p:spPr>
              <a:xfrm>
                <a:off x="1375450" y="2367975"/>
                <a:ext cx="33375" cy="32475"/>
              </a:xfrm>
              <a:custGeom>
                <a:avLst/>
                <a:gdLst/>
                <a:ahLst/>
                <a:cxnLst/>
                <a:rect l="l" t="t" r="r" b="b"/>
                <a:pathLst>
                  <a:path w="1335" h="1299" extrusionOk="0">
                    <a:moveTo>
                      <a:pt x="670" y="0"/>
                    </a:moveTo>
                    <a:cubicBezTo>
                      <a:pt x="322" y="0"/>
                      <a:pt x="36" y="282"/>
                      <a:pt x="25" y="632"/>
                    </a:cubicBezTo>
                    <a:cubicBezTo>
                      <a:pt x="1" y="989"/>
                      <a:pt x="287" y="1287"/>
                      <a:pt x="644" y="1298"/>
                    </a:cubicBezTo>
                    <a:cubicBezTo>
                      <a:pt x="651" y="1299"/>
                      <a:pt x="659" y="1299"/>
                      <a:pt x="666" y="1299"/>
                    </a:cubicBezTo>
                    <a:cubicBezTo>
                      <a:pt x="1013" y="1299"/>
                      <a:pt x="1299" y="1029"/>
                      <a:pt x="1310" y="679"/>
                    </a:cubicBezTo>
                    <a:cubicBezTo>
                      <a:pt x="1334" y="322"/>
                      <a:pt x="1049" y="25"/>
                      <a:pt x="691" y="1"/>
                    </a:cubicBezTo>
                    <a:cubicBezTo>
                      <a:pt x="684" y="0"/>
                      <a:pt x="677" y="0"/>
                      <a:pt x="670"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59" name="Google Shape;5959;p46"/>
              <p:cNvSpPr/>
              <p:nvPr/>
            </p:nvSpPr>
            <p:spPr>
              <a:xfrm>
                <a:off x="1282875" y="2497450"/>
                <a:ext cx="25325" cy="24750"/>
              </a:xfrm>
              <a:custGeom>
                <a:avLst/>
                <a:gdLst/>
                <a:ahLst/>
                <a:cxnLst/>
                <a:rect l="l" t="t" r="r" b="b"/>
                <a:pathLst>
                  <a:path w="1013" h="990" extrusionOk="0">
                    <a:moveTo>
                      <a:pt x="504" y="0"/>
                    </a:moveTo>
                    <a:cubicBezTo>
                      <a:pt x="239" y="0"/>
                      <a:pt x="13" y="222"/>
                      <a:pt x="13" y="477"/>
                    </a:cubicBezTo>
                    <a:cubicBezTo>
                      <a:pt x="1" y="751"/>
                      <a:pt x="227" y="989"/>
                      <a:pt x="489" y="989"/>
                    </a:cubicBezTo>
                    <a:cubicBezTo>
                      <a:pt x="497" y="989"/>
                      <a:pt x="504" y="990"/>
                      <a:pt x="512" y="990"/>
                    </a:cubicBezTo>
                    <a:cubicBezTo>
                      <a:pt x="775" y="990"/>
                      <a:pt x="978" y="791"/>
                      <a:pt x="1001" y="513"/>
                    </a:cubicBezTo>
                    <a:cubicBezTo>
                      <a:pt x="1013" y="239"/>
                      <a:pt x="787" y="1"/>
                      <a:pt x="525" y="1"/>
                    </a:cubicBezTo>
                    <a:cubicBezTo>
                      <a:pt x="518" y="1"/>
                      <a:pt x="511" y="0"/>
                      <a:pt x="504"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60" name="Google Shape;5960;p46"/>
              <p:cNvSpPr/>
              <p:nvPr/>
            </p:nvSpPr>
            <p:spPr>
              <a:xfrm>
                <a:off x="1598700" y="2367675"/>
                <a:ext cx="20275" cy="20275"/>
              </a:xfrm>
              <a:custGeom>
                <a:avLst/>
                <a:gdLst/>
                <a:ahLst/>
                <a:cxnLst/>
                <a:rect l="l" t="t" r="r" b="b"/>
                <a:pathLst>
                  <a:path w="811" h="811" extrusionOk="0">
                    <a:moveTo>
                      <a:pt x="417" y="1"/>
                    </a:moveTo>
                    <a:cubicBezTo>
                      <a:pt x="203" y="1"/>
                      <a:pt x="24" y="167"/>
                      <a:pt x="0" y="394"/>
                    </a:cubicBezTo>
                    <a:cubicBezTo>
                      <a:pt x="0" y="608"/>
                      <a:pt x="167" y="787"/>
                      <a:pt x="393" y="810"/>
                    </a:cubicBezTo>
                    <a:cubicBezTo>
                      <a:pt x="620" y="810"/>
                      <a:pt x="798" y="644"/>
                      <a:pt x="810" y="418"/>
                    </a:cubicBezTo>
                    <a:cubicBezTo>
                      <a:pt x="810" y="191"/>
                      <a:pt x="643" y="13"/>
                      <a:pt x="417"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61" name="Google Shape;5961;p46"/>
              <p:cNvSpPr/>
              <p:nvPr/>
            </p:nvSpPr>
            <p:spPr>
              <a:xfrm>
                <a:off x="1185850" y="2757900"/>
                <a:ext cx="13425" cy="13425"/>
              </a:xfrm>
              <a:custGeom>
                <a:avLst/>
                <a:gdLst/>
                <a:ahLst/>
                <a:cxnLst/>
                <a:rect l="l" t="t" r="r" b="b"/>
                <a:pathLst>
                  <a:path w="537" h="537" extrusionOk="0">
                    <a:moveTo>
                      <a:pt x="286" y="1"/>
                    </a:moveTo>
                    <a:cubicBezTo>
                      <a:pt x="131" y="1"/>
                      <a:pt x="12" y="108"/>
                      <a:pt x="1" y="263"/>
                    </a:cubicBezTo>
                    <a:cubicBezTo>
                      <a:pt x="1" y="406"/>
                      <a:pt x="108" y="525"/>
                      <a:pt x="251" y="537"/>
                    </a:cubicBezTo>
                    <a:cubicBezTo>
                      <a:pt x="393" y="537"/>
                      <a:pt x="536" y="441"/>
                      <a:pt x="536" y="287"/>
                    </a:cubicBezTo>
                    <a:cubicBezTo>
                      <a:pt x="536" y="144"/>
                      <a:pt x="429" y="25"/>
                      <a:pt x="28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62" name="Google Shape;5962;p46"/>
              <p:cNvSpPr/>
              <p:nvPr/>
            </p:nvSpPr>
            <p:spPr>
              <a:xfrm>
                <a:off x="914675" y="3035275"/>
                <a:ext cx="25925" cy="25375"/>
              </a:xfrm>
              <a:custGeom>
                <a:avLst/>
                <a:gdLst/>
                <a:ahLst/>
                <a:cxnLst/>
                <a:rect l="l" t="t" r="r" b="b"/>
                <a:pathLst>
                  <a:path w="1037" h="1015" extrusionOk="0">
                    <a:moveTo>
                      <a:pt x="485" y="1"/>
                    </a:moveTo>
                    <a:cubicBezTo>
                      <a:pt x="229" y="1"/>
                      <a:pt x="24" y="219"/>
                      <a:pt x="13" y="491"/>
                    </a:cubicBezTo>
                    <a:cubicBezTo>
                      <a:pt x="1" y="776"/>
                      <a:pt x="215" y="991"/>
                      <a:pt x="501" y="1015"/>
                    </a:cubicBezTo>
                    <a:cubicBezTo>
                      <a:pt x="508" y="1015"/>
                      <a:pt x="515" y="1015"/>
                      <a:pt x="522" y="1015"/>
                    </a:cubicBezTo>
                    <a:cubicBezTo>
                      <a:pt x="787" y="1015"/>
                      <a:pt x="1013" y="793"/>
                      <a:pt x="1025" y="514"/>
                    </a:cubicBezTo>
                    <a:cubicBezTo>
                      <a:pt x="1037" y="241"/>
                      <a:pt x="811" y="14"/>
                      <a:pt x="525" y="2"/>
                    </a:cubicBezTo>
                    <a:cubicBezTo>
                      <a:pt x="511" y="1"/>
                      <a:pt x="498" y="1"/>
                      <a:pt x="485"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63" name="Google Shape;5963;p46"/>
              <p:cNvSpPr/>
              <p:nvPr/>
            </p:nvSpPr>
            <p:spPr>
              <a:xfrm>
                <a:off x="1219200" y="2205175"/>
                <a:ext cx="6550" cy="6275"/>
              </a:xfrm>
              <a:custGeom>
                <a:avLst/>
                <a:gdLst/>
                <a:ahLst/>
                <a:cxnLst/>
                <a:rect l="l" t="t" r="r" b="b"/>
                <a:pathLst>
                  <a:path w="262" h="251" extrusionOk="0">
                    <a:moveTo>
                      <a:pt x="143" y="0"/>
                    </a:moveTo>
                    <a:cubicBezTo>
                      <a:pt x="60" y="0"/>
                      <a:pt x="0" y="60"/>
                      <a:pt x="0" y="119"/>
                    </a:cubicBezTo>
                    <a:cubicBezTo>
                      <a:pt x="0" y="191"/>
                      <a:pt x="60" y="250"/>
                      <a:pt x="119" y="250"/>
                    </a:cubicBezTo>
                    <a:cubicBezTo>
                      <a:pt x="202" y="250"/>
                      <a:pt x="262" y="191"/>
                      <a:pt x="262" y="131"/>
                    </a:cubicBezTo>
                    <a:cubicBezTo>
                      <a:pt x="250" y="60"/>
                      <a:pt x="214" y="0"/>
                      <a:pt x="143"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64" name="Google Shape;5964;p46"/>
              <p:cNvSpPr/>
              <p:nvPr/>
            </p:nvSpPr>
            <p:spPr>
              <a:xfrm>
                <a:off x="2779800" y="1755700"/>
                <a:ext cx="279525" cy="208650"/>
              </a:xfrm>
              <a:custGeom>
                <a:avLst/>
                <a:gdLst/>
                <a:ahLst/>
                <a:cxnLst/>
                <a:rect l="l" t="t" r="r" b="b"/>
                <a:pathLst>
                  <a:path w="11181" h="8346" extrusionOk="0">
                    <a:moveTo>
                      <a:pt x="0" y="1"/>
                    </a:moveTo>
                    <a:cubicBezTo>
                      <a:pt x="0" y="1"/>
                      <a:pt x="1024" y="2513"/>
                      <a:pt x="2822" y="4727"/>
                    </a:cubicBezTo>
                    <a:cubicBezTo>
                      <a:pt x="3441" y="5489"/>
                      <a:pt x="4132" y="6204"/>
                      <a:pt x="4930" y="6763"/>
                    </a:cubicBezTo>
                    <a:cubicBezTo>
                      <a:pt x="6705" y="8068"/>
                      <a:pt x="8500" y="8346"/>
                      <a:pt x="9709" y="8346"/>
                    </a:cubicBezTo>
                    <a:cubicBezTo>
                      <a:pt x="10607" y="8346"/>
                      <a:pt x="11180" y="8192"/>
                      <a:pt x="11180" y="8192"/>
                    </a:cubicBezTo>
                    <a:cubicBezTo>
                      <a:pt x="11180" y="8192"/>
                      <a:pt x="11097" y="6668"/>
                      <a:pt x="10073" y="4966"/>
                    </a:cubicBezTo>
                    <a:cubicBezTo>
                      <a:pt x="9597" y="4192"/>
                      <a:pt x="8918" y="3382"/>
                      <a:pt x="7942" y="2668"/>
                    </a:cubicBezTo>
                    <a:cubicBezTo>
                      <a:pt x="4846" y="405"/>
                      <a:pt x="1" y="1"/>
                      <a:pt x="0"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65" name="Google Shape;5965;p46"/>
              <p:cNvSpPr/>
              <p:nvPr/>
            </p:nvSpPr>
            <p:spPr>
              <a:xfrm>
                <a:off x="1465950" y="3108550"/>
                <a:ext cx="295900" cy="189500"/>
              </a:xfrm>
              <a:custGeom>
                <a:avLst/>
                <a:gdLst/>
                <a:ahLst/>
                <a:cxnLst/>
                <a:rect l="l" t="t" r="r" b="b"/>
                <a:pathLst>
                  <a:path w="11836" h="7580" extrusionOk="0">
                    <a:moveTo>
                      <a:pt x="11835" y="0"/>
                    </a:moveTo>
                    <a:cubicBezTo>
                      <a:pt x="11835" y="0"/>
                      <a:pt x="10299" y="12"/>
                      <a:pt x="8406" y="358"/>
                    </a:cubicBezTo>
                    <a:cubicBezTo>
                      <a:pt x="6894" y="631"/>
                      <a:pt x="5120" y="1131"/>
                      <a:pt x="3679" y="2024"/>
                    </a:cubicBezTo>
                    <a:cubicBezTo>
                      <a:pt x="417" y="4037"/>
                      <a:pt x="0" y="7275"/>
                      <a:pt x="0" y="7275"/>
                    </a:cubicBezTo>
                    <a:cubicBezTo>
                      <a:pt x="0" y="7275"/>
                      <a:pt x="847" y="7579"/>
                      <a:pt x="2124" y="7579"/>
                    </a:cubicBezTo>
                    <a:cubicBezTo>
                      <a:pt x="3284" y="7579"/>
                      <a:pt x="4800" y="7328"/>
                      <a:pt x="6358" y="6370"/>
                    </a:cubicBezTo>
                    <a:cubicBezTo>
                      <a:pt x="7037" y="5930"/>
                      <a:pt x="7692" y="5418"/>
                      <a:pt x="8275" y="4834"/>
                    </a:cubicBezTo>
                    <a:cubicBezTo>
                      <a:pt x="10454" y="2703"/>
                      <a:pt x="11835" y="0"/>
                      <a:pt x="11835"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66" name="Google Shape;5966;p46"/>
              <p:cNvSpPr/>
              <p:nvPr/>
            </p:nvSpPr>
            <p:spPr>
              <a:xfrm>
                <a:off x="1923150" y="3017450"/>
                <a:ext cx="313750" cy="164675"/>
              </a:xfrm>
              <a:custGeom>
                <a:avLst/>
                <a:gdLst/>
                <a:ahLst/>
                <a:cxnLst/>
                <a:rect l="l" t="t" r="r" b="b"/>
                <a:pathLst>
                  <a:path w="12550" h="6587" extrusionOk="0">
                    <a:moveTo>
                      <a:pt x="1887" y="1"/>
                    </a:moveTo>
                    <a:cubicBezTo>
                      <a:pt x="757" y="1"/>
                      <a:pt x="0" y="84"/>
                      <a:pt x="0" y="84"/>
                    </a:cubicBezTo>
                    <a:cubicBezTo>
                      <a:pt x="0" y="84"/>
                      <a:pt x="2667" y="4168"/>
                      <a:pt x="6132" y="5799"/>
                    </a:cubicBezTo>
                    <a:cubicBezTo>
                      <a:pt x="7395" y="6396"/>
                      <a:pt x="8586" y="6586"/>
                      <a:pt x="9593" y="6586"/>
                    </a:cubicBezTo>
                    <a:cubicBezTo>
                      <a:pt x="11357" y="6586"/>
                      <a:pt x="12549" y="6002"/>
                      <a:pt x="12549" y="6002"/>
                    </a:cubicBezTo>
                    <a:cubicBezTo>
                      <a:pt x="12549" y="6002"/>
                      <a:pt x="11776" y="2823"/>
                      <a:pt x="8323" y="1192"/>
                    </a:cubicBezTo>
                    <a:cubicBezTo>
                      <a:pt x="6226" y="197"/>
                      <a:pt x="3618" y="1"/>
                      <a:pt x="1887"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67" name="Google Shape;5967;p46"/>
              <p:cNvSpPr/>
              <p:nvPr/>
            </p:nvSpPr>
            <p:spPr>
              <a:xfrm>
                <a:off x="2558050" y="2895425"/>
                <a:ext cx="193200" cy="304525"/>
              </a:xfrm>
              <a:custGeom>
                <a:avLst/>
                <a:gdLst/>
                <a:ahLst/>
                <a:cxnLst/>
                <a:rect l="l" t="t" r="r" b="b"/>
                <a:pathLst>
                  <a:path w="7728" h="12181" extrusionOk="0">
                    <a:moveTo>
                      <a:pt x="846" y="1"/>
                    </a:moveTo>
                    <a:cubicBezTo>
                      <a:pt x="846" y="1"/>
                      <a:pt x="0" y="2048"/>
                      <a:pt x="715" y="4656"/>
                    </a:cubicBezTo>
                    <a:cubicBezTo>
                      <a:pt x="774" y="4616"/>
                      <a:pt x="849" y="4593"/>
                      <a:pt x="921" y="4593"/>
                    </a:cubicBezTo>
                    <a:cubicBezTo>
                      <a:pt x="936" y="4593"/>
                      <a:pt x="950" y="4594"/>
                      <a:pt x="965" y="4596"/>
                    </a:cubicBezTo>
                    <a:cubicBezTo>
                      <a:pt x="1262" y="4608"/>
                      <a:pt x="1489" y="4846"/>
                      <a:pt x="1489" y="5144"/>
                    </a:cubicBezTo>
                    <a:cubicBezTo>
                      <a:pt x="1477" y="5394"/>
                      <a:pt x="1298" y="5596"/>
                      <a:pt x="1060" y="5632"/>
                    </a:cubicBezTo>
                    <a:cubicBezTo>
                      <a:pt x="1155" y="5894"/>
                      <a:pt x="1274" y="6120"/>
                      <a:pt x="1417" y="6382"/>
                    </a:cubicBezTo>
                    <a:cubicBezTo>
                      <a:pt x="3239" y="9740"/>
                      <a:pt x="7466" y="12181"/>
                      <a:pt x="7466" y="12181"/>
                    </a:cubicBezTo>
                    <a:cubicBezTo>
                      <a:pt x="7466" y="12181"/>
                      <a:pt x="7727" y="7311"/>
                      <a:pt x="5894" y="3953"/>
                    </a:cubicBezTo>
                    <a:cubicBezTo>
                      <a:pt x="4060" y="596"/>
                      <a:pt x="846" y="1"/>
                      <a:pt x="84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68" name="Google Shape;5968;p46"/>
              <p:cNvSpPr/>
              <p:nvPr/>
            </p:nvSpPr>
            <p:spPr>
              <a:xfrm>
                <a:off x="2294625" y="2092375"/>
                <a:ext cx="382500" cy="128800"/>
              </a:xfrm>
              <a:custGeom>
                <a:avLst/>
                <a:gdLst/>
                <a:ahLst/>
                <a:cxnLst/>
                <a:rect l="l" t="t" r="r" b="b"/>
                <a:pathLst>
                  <a:path w="15300" h="5152" extrusionOk="0">
                    <a:moveTo>
                      <a:pt x="7932" y="1"/>
                    </a:moveTo>
                    <a:cubicBezTo>
                      <a:pt x="7656" y="1"/>
                      <a:pt x="7381" y="12"/>
                      <a:pt x="7108" y="35"/>
                    </a:cubicBezTo>
                    <a:cubicBezTo>
                      <a:pt x="3620" y="345"/>
                      <a:pt x="1798" y="2655"/>
                      <a:pt x="1512" y="3024"/>
                    </a:cubicBezTo>
                    <a:cubicBezTo>
                      <a:pt x="1500" y="2631"/>
                      <a:pt x="1191" y="2321"/>
                      <a:pt x="798" y="2309"/>
                    </a:cubicBezTo>
                    <a:cubicBezTo>
                      <a:pt x="791" y="2309"/>
                      <a:pt x="783" y="2309"/>
                      <a:pt x="776" y="2309"/>
                    </a:cubicBezTo>
                    <a:cubicBezTo>
                      <a:pt x="369" y="2309"/>
                      <a:pt x="47" y="2626"/>
                      <a:pt x="24" y="3036"/>
                    </a:cubicBezTo>
                    <a:cubicBezTo>
                      <a:pt x="0" y="3452"/>
                      <a:pt x="322" y="3810"/>
                      <a:pt x="738" y="3821"/>
                    </a:cubicBezTo>
                    <a:cubicBezTo>
                      <a:pt x="754" y="3822"/>
                      <a:pt x="769" y="3823"/>
                      <a:pt x="784" y="3823"/>
                    </a:cubicBezTo>
                    <a:cubicBezTo>
                      <a:pt x="1168" y="3823"/>
                      <a:pt x="1478" y="3532"/>
                      <a:pt x="1512" y="3143"/>
                    </a:cubicBezTo>
                    <a:cubicBezTo>
                      <a:pt x="1811" y="3419"/>
                      <a:pt x="3730" y="5152"/>
                      <a:pt x="6822" y="5152"/>
                    </a:cubicBezTo>
                    <a:cubicBezTo>
                      <a:pt x="7061" y="5152"/>
                      <a:pt x="7308" y="5141"/>
                      <a:pt x="7561" y="5119"/>
                    </a:cubicBezTo>
                    <a:cubicBezTo>
                      <a:pt x="11371" y="4774"/>
                      <a:pt x="15300" y="1881"/>
                      <a:pt x="15300" y="1881"/>
                    </a:cubicBezTo>
                    <a:cubicBezTo>
                      <a:pt x="15300" y="1881"/>
                      <a:pt x="11539" y="1"/>
                      <a:pt x="7932"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69" name="Google Shape;5969;p46"/>
              <p:cNvSpPr/>
              <p:nvPr/>
            </p:nvSpPr>
            <p:spPr>
              <a:xfrm>
                <a:off x="1811225" y="2512900"/>
                <a:ext cx="317925" cy="159200"/>
              </a:xfrm>
              <a:custGeom>
                <a:avLst/>
                <a:gdLst/>
                <a:ahLst/>
                <a:cxnLst/>
                <a:rect l="l" t="t" r="r" b="b"/>
                <a:pathLst>
                  <a:path w="12717" h="6368" extrusionOk="0">
                    <a:moveTo>
                      <a:pt x="10199" y="1"/>
                    </a:moveTo>
                    <a:cubicBezTo>
                      <a:pt x="8506" y="1"/>
                      <a:pt x="6249" y="192"/>
                      <a:pt x="4382" y="1014"/>
                    </a:cubicBezTo>
                    <a:cubicBezTo>
                      <a:pt x="870" y="2538"/>
                      <a:pt x="1" y="5693"/>
                      <a:pt x="1" y="5693"/>
                    </a:cubicBezTo>
                    <a:cubicBezTo>
                      <a:pt x="1" y="5693"/>
                      <a:pt x="1285" y="6367"/>
                      <a:pt x="3178" y="6367"/>
                    </a:cubicBezTo>
                    <a:cubicBezTo>
                      <a:pt x="4132" y="6367"/>
                      <a:pt x="5241" y="6196"/>
                      <a:pt x="6418" y="5681"/>
                    </a:cubicBezTo>
                    <a:cubicBezTo>
                      <a:pt x="9930" y="4145"/>
                      <a:pt x="12716" y="145"/>
                      <a:pt x="12716" y="145"/>
                    </a:cubicBezTo>
                    <a:cubicBezTo>
                      <a:pt x="12716" y="145"/>
                      <a:pt x="11670" y="1"/>
                      <a:pt x="10199"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70" name="Google Shape;5970;p46"/>
              <p:cNvSpPr/>
              <p:nvPr/>
            </p:nvSpPr>
            <p:spPr>
              <a:xfrm>
                <a:off x="2852425" y="2579025"/>
                <a:ext cx="294700" cy="190325"/>
              </a:xfrm>
              <a:custGeom>
                <a:avLst/>
                <a:gdLst/>
                <a:ahLst/>
                <a:cxnLst/>
                <a:rect l="l" t="t" r="r" b="b"/>
                <a:pathLst>
                  <a:path w="11788" h="7613" extrusionOk="0">
                    <a:moveTo>
                      <a:pt x="11788" y="0"/>
                    </a:moveTo>
                    <a:cubicBezTo>
                      <a:pt x="11787" y="0"/>
                      <a:pt x="6906" y="24"/>
                      <a:pt x="3656" y="2060"/>
                    </a:cubicBezTo>
                    <a:cubicBezTo>
                      <a:pt x="394" y="4084"/>
                      <a:pt x="1" y="7323"/>
                      <a:pt x="1" y="7323"/>
                    </a:cubicBezTo>
                    <a:cubicBezTo>
                      <a:pt x="1" y="7323"/>
                      <a:pt x="828" y="7612"/>
                      <a:pt x="2075" y="7612"/>
                    </a:cubicBezTo>
                    <a:cubicBezTo>
                      <a:pt x="3240" y="7612"/>
                      <a:pt x="4771" y="7359"/>
                      <a:pt x="6335" y="6382"/>
                    </a:cubicBezTo>
                    <a:cubicBezTo>
                      <a:pt x="9585" y="4358"/>
                      <a:pt x="11788" y="0"/>
                      <a:pt x="11788"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71" name="Google Shape;5971;p46"/>
              <p:cNvSpPr/>
              <p:nvPr/>
            </p:nvSpPr>
            <p:spPr>
              <a:xfrm>
                <a:off x="2782775" y="3238325"/>
                <a:ext cx="12225" cy="12225"/>
              </a:xfrm>
              <a:custGeom>
                <a:avLst/>
                <a:gdLst/>
                <a:ahLst/>
                <a:cxnLst/>
                <a:rect l="l" t="t" r="r" b="b"/>
                <a:pathLst>
                  <a:path w="489" h="489" extrusionOk="0">
                    <a:moveTo>
                      <a:pt x="251" y="1"/>
                    </a:moveTo>
                    <a:cubicBezTo>
                      <a:pt x="120" y="1"/>
                      <a:pt x="1" y="108"/>
                      <a:pt x="1" y="239"/>
                    </a:cubicBezTo>
                    <a:cubicBezTo>
                      <a:pt x="1" y="370"/>
                      <a:pt x="108" y="489"/>
                      <a:pt x="239" y="489"/>
                    </a:cubicBezTo>
                    <a:cubicBezTo>
                      <a:pt x="370" y="489"/>
                      <a:pt x="489" y="393"/>
                      <a:pt x="489" y="251"/>
                    </a:cubicBezTo>
                    <a:cubicBezTo>
                      <a:pt x="489" y="120"/>
                      <a:pt x="382" y="1"/>
                      <a:pt x="251"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72" name="Google Shape;5972;p46"/>
              <p:cNvSpPr/>
              <p:nvPr/>
            </p:nvSpPr>
            <p:spPr>
              <a:xfrm>
                <a:off x="2911375" y="3428225"/>
                <a:ext cx="14600" cy="14025"/>
              </a:xfrm>
              <a:custGeom>
                <a:avLst/>
                <a:gdLst/>
                <a:ahLst/>
                <a:cxnLst/>
                <a:rect l="l" t="t" r="r" b="b"/>
                <a:pathLst>
                  <a:path w="584" h="561" extrusionOk="0">
                    <a:moveTo>
                      <a:pt x="298" y="1"/>
                    </a:moveTo>
                    <a:cubicBezTo>
                      <a:pt x="143" y="1"/>
                      <a:pt x="24" y="108"/>
                      <a:pt x="0" y="263"/>
                    </a:cubicBezTo>
                    <a:cubicBezTo>
                      <a:pt x="0" y="429"/>
                      <a:pt x="119" y="548"/>
                      <a:pt x="274" y="560"/>
                    </a:cubicBezTo>
                    <a:cubicBezTo>
                      <a:pt x="441" y="560"/>
                      <a:pt x="560" y="441"/>
                      <a:pt x="572" y="298"/>
                    </a:cubicBezTo>
                    <a:cubicBezTo>
                      <a:pt x="583" y="132"/>
                      <a:pt x="452" y="1"/>
                      <a:pt x="298"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73" name="Google Shape;5973;p46"/>
              <p:cNvSpPr/>
              <p:nvPr/>
            </p:nvSpPr>
            <p:spPr>
              <a:xfrm>
                <a:off x="3081625" y="3374950"/>
                <a:ext cx="13725" cy="13725"/>
              </a:xfrm>
              <a:custGeom>
                <a:avLst/>
                <a:gdLst/>
                <a:ahLst/>
                <a:cxnLst/>
                <a:rect l="l" t="t" r="r" b="b"/>
                <a:pathLst>
                  <a:path w="549" h="549" extrusionOk="0">
                    <a:moveTo>
                      <a:pt x="274" y="0"/>
                    </a:moveTo>
                    <a:cubicBezTo>
                      <a:pt x="131" y="0"/>
                      <a:pt x="0" y="120"/>
                      <a:pt x="0" y="262"/>
                    </a:cubicBezTo>
                    <a:cubicBezTo>
                      <a:pt x="0" y="417"/>
                      <a:pt x="119" y="548"/>
                      <a:pt x="262" y="548"/>
                    </a:cubicBezTo>
                    <a:cubicBezTo>
                      <a:pt x="417" y="548"/>
                      <a:pt x="548" y="429"/>
                      <a:pt x="548" y="286"/>
                    </a:cubicBezTo>
                    <a:cubicBezTo>
                      <a:pt x="548" y="131"/>
                      <a:pt x="429" y="0"/>
                      <a:pt x="274"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74" name="Google Shape;5974;p46"/>
              <p:cNvSpPr/>
              <p:nvPr/>
            </p:nvSpPr>
            <p:spPr>
              <a:xfrm>
                <a:off x="3101875" y="3277875"/>
                <a:ext cx="23825" cy="23000"/>
              </a:xfrm>
              <a:custGeom>
                <a:avLst/>
                <a:gdLst/>
                <a:ahLst/>
                <a:cxnLst/>
                <a:rect l="l" t="t" r="r" b="b"/>
                <a:pathLst>
                  <a:path w="953" h="920" extrusionOk="0">
                    <a:moveTo>
                      <a:pt x="460" y="0"/>
                    </a:moveTo>
                    <a:cubicBezTo>
                      <a:pt x="217" y="0"/>
                      <a:pt x="24" y="205"/>
                      <a:pt x="24" y="443"/>
                    </a:cubicBezTo>
                    <a:cubicBezTo>
                      <a:pt x="0" y="693"/>
                      <a:pt x="202" y="919"/>
                      <a:pt x="464" y="919"/>
                    </a:cubicBezTo>
                    <a:cubicBezTo>
                      <a:pt x="471" y="919"/>
                      <a:pt x="478" y="919"/>
                      <a:pt x="485" y="919"/>
                    </a:cubicBezTo>
                    <a:cubicBezTo>
                      <a:pt x="727" y="919"/>
                      <a:pt x="941" y="721"/>
                      <a:pt x="941" y="478"/>
                    </a:cubicBezTo>
                    <a:cubicBezTo>
                      <a:pt x="953" y="216"/>
                      <a:pt x="750" y="2"/>
                      <a:pt x="500" y="2"/>
                    </a:cubicBezTo>
                    <a:cubicBezTo>
                      <a:pt x="487" y="1"/>
                      <a:pt x="473" y="0"/>
                      <a:pt x="460"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75" name="Google Shape;5975;p46"/>
              <p:cNvSpPr/>
              <p:nvPr/>
            </p:nvSpPr>
            <p:spPr>
              <a:xfrm>
                <a:off x="1671625" y="2762075"/>
                <a:ext cx="26525" cy="26525"/>
              </a:xfrm>
              <a:custGeom>
                <a:avLst/>
                <a:gdLst/>
                <a:ahLst/>
                <a:cxnLst/>
                <a:rect l="l" t="t" r="r" b="b"/>
                <a:pathLst>
                  <a:path w="1061" h="1061" extrusionOk="0">
                    <a:moveTo>
                      <a:pt x="517" y="0"/>
                    </a:moveTo>
                    <a:cubicBezTo>
                      <a:pt x="250" y="0"/>
                      <a:pt x="1" y="233"/>
                      <a:pt x="1" y="501"/>
                    </a:cubicBezTo>
                    <a:cubicBezTo>
                      <a:pt x="1" y="703"/>
                      <a:pt x="108" y="858"/>
                      <a:pt x="262" y="965"/>
                    </a:cubicBezTo>
                    <a:cubicBezTo>
                      <a:pt x="334" y="1013"/>
                      <a:pt x="417" y="1060"/>
                      <a:pt x="512" y="1060"/>
                    </a:cubicBezTo>
                    <a:cubicBezTo>
                      <a:pt x="536" y="1060"/>
                      <a:pt x="584" y="1036"/>
                      <a:pt x="620" y="1036"/>
                    </a:cubicBezTo>
                    <a:cubicBezTo>
                      <a:pt x="858" y="1001"/>
                      <a:pt x="1048" y="798"/>
                      <a:pt x="1048" y="548"/>
                    </a:cubicBezTo>
                    <a:cubicBezTo>
                      <a:pt x="1060" y="310"/>
                      <a:pt x="917" y="120"/>
                      <a:pt x="703" y="48"/>
                    </a:cubicBezTo>
                    <a:cubicBezTo>
                      <a:pt x="691" y="48"/>
                      <a:pt x="655" y="36"/>
                      <a:pt x="643" y="36"/>
                    </a:cubicBezTo>
                    <a:cubicBezTo>
                      <a:pt x="620" y="12"/>
                      <a:pt x="584" y="1"/>
                      <a:pt x="536" y="1"/>
                    </a:cubicBezTo>
                    <a:cubicBezTo>
                      <a:pt x="530" y="0"/>
                      <a:pt x="523" y="0"/>
                      <a:pt x="51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76" name="Google Shape;5976;p46"/>
              <p:cNvSpPr/>
              <p:nvPr/>
            </p:nvSpPr>
            <p:spPr>
              <a:xfrm>
                <a:off x="3148000" y="2610250"/>
                <a:ext cx="22350" cy="21800"/>
              </a:xfrm>
              <a:custGeom>
                <a:avLst/>
                <a:gdLst/>
                <a:ahLst/>
                <a:cxnLst/>
                <a:rect l="l" t="t" r="r" b="b"/>
                <a:pathLst>
                  <a:path w="894" h="872" extrusionOk="0">
                    <a:moveTo>
                      <a:pt x="444" y="1"/>
                    </a:moveTo>
                    <a:cubicBezTo>
                      <a:pt x="215" y="1"/>
                      <a:pt x="24" y="187"/>
                      <a:pt x="24" y="418"/>
                    </a:cubicBezTo>
                    <a:cubicBezTo>
                      <a:pt x="1" y="656"/>
                      <a:pt x="203" y="871"/>
                      <a:pt x="441" y="871"/>
                    </a:cubicBezTo>
                    <a:cubicBezTo>
                      <a:pt x="448" y="871"/>
                      <a:pt x="455" y="871"/>
                      <a:pt x="462" y="871"/>
                    </a:cubicBezTo>
                    <a:cubicBezTo>
                      <a:pt x="690" y="871"/>
                      <a:pt x="870" y="685"/>
                      <a:pt x="882" y="454"/>
                    </a:cubicBezTo>
                    <a:cubicBezTo>
                      <a:pt x="893" y="216"/>
                      <a:pt x="703" y="1"/>
                      <a:pt x="465" y="1"/>
                    </a:cubicBezTo>
                    <a:cubicBezTo>
                      <a:pt x="458" y="1"/>
                      <a:pt x="451" y="1"/>
                      <a:pt x="444"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77" name="Google Shape;5977;p46"/>
              <p:cNvSpPr/>
              <p:nvPr/>
            </p:nvSpPr>
            <p:spPr>
              <a:xfrm>
                <a:off x="2764325" y="2409050"/>
                <a:ext cx="60450" cy="49175"/>
              </a:xfrm>
              <a:custGeom>
                <a:avLst/>
                <a:gdLst/>
                <a:ahLst/>
                <a:cxnLst/>
                <a:rect l="l" t="t" r="r" b="b"/>
                <a:pathLst>
                  <a:path w="2418" h="1967" extrusionOk="0">
                    <a:moveTo>
                      <a:pt x="1584" y="1"/>
                    </a:moveTo>
                    <a:cubicBezTo>
                      <a:pt x="1239" y="1"/>
                      <a:pt x="929" y="227"/>
                      <a:pt x="798" y="525"/>
                    </a:cubicBezTo>
                    <a:lnTo>
                      <a:pt x="762" y="525"/>
                    </a:lnTo>
                    <a:cubicBezTo>
                      <a:pt x="748" y="524"/>
                      <a:pt x="734" y="523"/>
                      <a:pt x="720" y="523"/>
                    </a:cubicBezTo>
                    <a:cubicBezTo>
                      <a:pt x="335" y="523"/>
                      <a:pt x="36" y="836"/>
                      <a:pt x="24" y="1215"/>
                    </a:cubicBezTo>
                    <a:cubicBezTo>
                      <a:pt x="0" y="1620"/>
                      <a:pt x="322" y="1941"/>
                      <a:pt x="727" y="1965"/>
                    </a:cubicBezTo>
                    <a:cubicBezTo>
                      <a:pt x="738" y="1966"/>
                      <a:pt x="750" y="1966"/>
                      <a:pt x="761" y="1966"/>
                    </a:cubicBezTo>
                    <a:cubicBezTo>
                      <a:pt x="997" y="1966"/>
                      <a:pt x="1209" y="1849"/>
                      <a:pt x="1334" y="1668"/>
                    </a:cubicBezTo>
                    <a:cubicBezTo>
                      <a:pt x="1405" y="1680"/>
                      <a:pt x="1465" y="1691"/>
                      <a:pt x="1536" y="1691"/>
                    </a:cubicBezTo>
                    <a:cubicBezTo>
                      <a:pt x="1561" y="1694"/>
                      <a:pt x="1585" y="1695"/>
                      <a:pt x="1609" y="1695"/>
                    </a:cubicBezTo>
                    <a:cubicBezTo>
                      <a:pt x="1818" y="1695"/>
                      <a:pt x="2003" y="1604"/>
                      <a:pt x="2132" y="1465"/>
                    </a:cubicBezTo>
                    <a:cubicBezTo>
                      <a:pt x="2298" y="1322"/>
                      <a:pt x="2405" y="1120"/>
                      <a:pt x="2405" y="870"/>
                    </a:cubicBezTo>
                    <a:cubicBezTo>
                      <a:pt x="2417" y="608"/>
                      <a:pt x="2298" y="370"/>
                      <a:pt x="2108" y="203"/>
                    </a:cubicBezTo>
                    <a:cubicBezTo>
                      <a:pt x="1977" y="84"/>
                      <a:pt x="1786" y="13"/>
                      <a:pt x="1584"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78" name="Google Shape;5978;p46"/>
              <p:cNvSpPr/>
              <p:nvPr/>
            </p:nvSpPr>
            <p:spPr>
              <a:xfrm>
                <a:off x="2845875" y="2225700"/>
                <a:ext cx="15800" cy="15500"/>
              </a:xfrm>
              <a:custGeom>
                <a:avLst/>
                <a:gdLst/>
                <a:ahLst/>
                <a:cxnLst/>
                <a:rect l="l" t="t" r="r" b="b"/>
                <a:pathLst>
                  <a:path w="632" h="620" extrusionOk="0">
                    <a:moveTo>
                      <a:pt x="334" y="1"/>
                    </a:moveTo>
                    <a:cubicBezTo>
                      <a:pt x="155" y="1"/>
                      <a:pt x="1" y="132"/>
                      <a:pt x="1" y="298"/>
                    </a:cubicBezTo>
                    <a:cubicBezTo>
                      <a:pt x="1" y="477"/>
                      <a:pt x="144" y="608"/>
                      <a:pt x="298" y="620"/>
                    </a:cubicBezTo>
                    <a:cubicBezTo>
                      <a:pt x="477" y="620"/>
                      <a:pt x="620" y="489"/>
                      <a:pt x="632" y="322"/>
                    </a:cubicBezTo>
                    <a:cubicBezTo>
                      <a:pt x="632" y="143"/>
                      <a:pt x="501" y="12"/>
                      <a:pt x="334"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79" name="Google Shape;5979;p46"/>
              <p:cNvSpPr/>
              <p:nvPr/>
            </p:nvSpPr>
            <p:spPr>
              <a:xfrm>
                <a:off x="3018225" y="2422125"/>
                <a:ext cx="33050" cy="32225"/>
              </a:xfrm>
              <a:custGeom>
                <a:avLst/>
                <a:gdLst/>
                <a:ahLst/>
                <a:cxnLst/>
                <a:rect l="l" t="t" r="r" b="b"/>
                <a:pathLst>
                  <a:path w="1322" h="1289" extrusionOk="0">
                    <a:moveTo>
                      <a:pt x="649" y="0"/>
                    </a:moveTo>
                    <a:cubicBezTo>
                      <a:pt x="311" y="0"/>
                      <a:pt x="35" y="278"/>
                      <a:pt x="12" y="621"/>
                    </a:cubicBezTo>
                    <a:cubicBezTo>
                      <a:pt x="0" y="978"/>
                      <a:pt x="286" y="1276"/>
                      <a:pt x="643" y="1288"/>
                    </a:cubicBezTo>
                    <a:cubicBezTo>
                      <a:pt x="657" y="1288"/>
                      <a:pt x="671" y="1289"/>
                      <a:pt x="685" y="1289"/>
                    </a:cubicBezTo>
                    <a:cubicBezTo>
                      <a:pt x="1023" y="1289"/>
                      <a:pt x="1299" y="1012"/>
                      <a:pt x="1310" y="668"/>
                    </a:cubicBezTo>
                    <a:cubicBezTo>
                      <a:pt x="1322" y="311"/>
                      <a:pt x="1048" y="14"/>
                      <a:pt x="691" y="2"/>
                    </a:cubicBezTo>
                    <a:cubicBezTo>
                      <a:pt x="677" y="1"/>
                      <a:pt x="663" y="0"/>
                      <a:pt x="649"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80" name="Google Shape;5980;p46"/>
              <p:cNvSpPr/>
              <p:nvPr/>
            </p:nvSpPr>
            <p:spPr>
              <a:xfrm>
                <a:off x="2925350" y="2551925"/>
                <a:ext cx="25325" cy="24475"/>
              </a:xfrm>
              <a:custGeom>
                <a:avLst/>
                <a:gdLst/>
                <a:ahLst/>
                <a:cxnLst/>
                <a:rect l="l" t="t" r="r" b="b"/>
                <a:pathLst>
                  <a:path w="1013" h="979" extrusionOk="0">
                    <a:moveTo>
                      <a:pt x="492" y="0"/>
                    </a:moveTo>
                    <a:cubicBezTo>
                      <a:pt x="238" y="0"/>
                      <a:pt x="13" y="210"/>
                      <a:pt x="13" y="477"/>
                    </a:cubicBezTo>
                    <a:cubicBezTo>
                      <a:pt x="1" y="739"/>
                      <a:pt x="215" y="977"/>
                      <a:pt x="489" y="977"/>
                    </a:cubicBezTo>
                    <a:cubicBezTo>
                      <a:pt x="502" y="978"/>
                      <a:pt x="514" y="979"/>
                      <a:pt x="527" y="979"/>
                    </a:cubicBezTo>
                    <a:cubicBezTo>
                      <a:pt x="773" y="979"/>
                      <a:pt x="989" y="761"/>
                      <a:pt x="989" y="501"/>
                    </a:cubicBezTo>
                    <a:cubicBezTo>
                      <a:pt x="1013" y="239"/>
                      <a:pt x="786" y="1"/>
                      <a:pt x="513" y="1"/>
                    </a:cubicBezTo>
                    <a:cubicBezTo>
                      <a:pt x="506" y="0"/>
                      <a:pt x="499" y="0"/>
                      <a:pt x="492"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81" name="Google Shape;5981;p46"/>
              <p:cNvSpPr/>
              <p:nvPr/>
            </p:nvSpPr>
            <p:spPr>
              <a:xfrm>
                <a:off x="3241475" y="2422150"/>
                <a:ext cx="20250" cy="19975"/>
              </a:xfrm>
              <a:custGeom>
                <a:avLst/>
                <a:gdLst/>
                <a:ahLst/>
                <a:cxnLst/>
                <a:rect l="l" t="t" r="r" b="b"/>
                <a:pathLst>
                  <a:path w="810" h="799" extrusionOk="0">
                    <a:moveTo>
                      <a:pt x="417" y="1"/>
                    </a:moveTo>
                    <a:cubicBezTo>
                      <a:pt x="191" y="1"/>
                      <a:pt x="12" y="155"/>
                      <a:pt x="0" y="382"/>
                    </a:cubicBezTo>
                    <a:cubicBezTo>
                      <a:pt x="0" y="608"/>
                      <a:pt x="167" y="786"/>
                      <a:pt x="393" y="798"/>
                    </a:cubicBezTo>
                    <a:cubicBezTo>
                      <a:pt x="607" y="798"/>
                      <a:pt x="786" y="620"/>
                      <a:pt x="810" y="417"/>
                    </a:cubicBezTo>
                    <a:cubicBezTo>
                      <a:pt x="810" y="191"/>
                      <a:pt x="643" y="13"/>
                      <a:pt x="417"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82" name="Google Shape;5982;p46"/>
              <p:cNvSpPr/>
              <p:nvPr/>
            </p:nvSpPr>
            <p:spPr>
              <a:xfrm>
                <a:off x="2828625" y="2812075"/>
                <a:ext cx="13400" cy="13450"/>
              </a:xfrm>
              <a:custGeom>
                <a:avLst/>
                <a:gdLst/>
                <a:ahLst/>
                <a:cxnLst/>
                <a:rect l="l" t="t" r="r" b="b"/>
                <a:pathLst>
                  <a:path w="536" h="538" extrusionOk="0">
                    <a:moveTo>
                      <a:pt x="274" y="1"/>
                    </a:moveTo>
                    <a:cubicBezTo>
                      <a:pt x="131" y="1"/>
                      <a:pt x="12" y="96"/>
                      <a:pt x="0" y="251"/>
                    </a:cubicBezTo>
                    <a:cubicBezTo>
                      <a:pt x="0" y="394"/>
                      <a:pt x="95" y="513"/>
                      <a:pt x="250" y="537"/>
                    </a:cubicBezTo>
                    <a:cubicBezTo>
                      <a:pt x="257" y="537"/>
                      <a:pt x="263" y="537"/>
                      <a:pt x="270" y="537"/>
                    </a:cubicBezTo>
                    <a:cubicBezTo>
                      <a:pt x="404" y="537"/>
                      <a:pt x="513" y="422"/>
                      <a:pt x="536" y="275"/>
                    </a:cubicBezTo>
                    <a:cubicBezTo>
                      <a:pt x="536" y="132"/>
                      <a:pt x="429" y="13"/>
                      <a:pt x="274"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83" name="Google Shape;5983;p46"/>
              <p:cNvSpPr/>
              <p:nvPr/>
            </p:nvSpPr>
            <p:spPr>
              <a:xfrm>
                <a:off x="2557150" y="3089475"/>
                <a:ext cx="26225" cy="25350"/>
              </a:xfrm>
              <a:custGeom>
                <a:avLst/>
                <a:gdLst/>
                <a:ahLst/>
                <a:cxnLst/>
                <a:rect l="l" t="t" r="r" b="b"/>
                <a:pathLst>
                  <a:path w="1049" h="1014" extrusionOk="0">
                    <a:moveTo>
                      <a:pt x="515" y="1"/>
                    </a:moveTo>
                    <a:cubicBezTo>
                      <a:pt x="251" y="1"/>
                      <a:pt x="36" y="211"/>
                      <a:pt x="24" y="490"/>
                    </a:cubicBezTo>
                    <a:cubicBezTo>
                      <a:pt x="1" y="775"/>
                      <a:pt x="227" y="1002"/>
                      <a:pt x="513" y="1013"/>
                    </a:cubicBezTo>
                    <a:cubicBezTo>
                      <a:pt x="775" y="1013"/>
                      <a:pt x="1013" y="811"/>
                      <a:pt x="1036" y="525"/>
                    </a:cubicBezTo>
                    <a:cubicBezTo>
                      <a:pt x="1048" y="240"/>
                      <a:pt x="822" y="13"/>
                      <a:pt x="536" y="1"/>
                    </a:cubicBezTo>
                    <a:cubicBezTo>
                      <a:pt x="529" y="1"/>
                      <a:pt x="522" y="1"/>
                      <a:pt x="515"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84" name="Google Shape;5984;p46"/>
              <p:cNvSpPr/>
              <p:nvPr/>
            </p:nvSpPr>
            <p:spPr>
              <a:xfrm>
                <a:off x="2861650" y="2259325"/>
                <a:ext cx="6575" cy="6575"/>
              </a:xfrm>
              <a:custGeom>
                <a:avLst/>
                <a:gdLst/>
                <a:ahLst/>
                <a:cxnLst/>
                <a:rect l="l" t="t" r="r" b="b"/>
                <a:pathLst>
                  <a:path w="263" h="263" extrusionOk="0">
                    <a:moveTo>
                      <a:pt x="144" y="1"/>
                    </a:moveTo>
                    <a:cubicBezTo>
                      <a:pt x="72" y="1"/>
                      <a:pt x="13" y="60"/>
                      <a:pt x="13" y="120"/>
                    </a:cubicBezTo>
                    <a:cubicBezTo>
                      <a:pt x="1" y="203"/>
                      <a:pt x="60" y="263"/>
                      <a:pt x="132" y="263"/>
                    </a:cubicBezTo>
                    <a:cubicBezTo>
                      <a:pt x="203" y="263"/>
                      <a:pt x="263" y="203"/>
                      <a:pt x="263" y="144"/>
                    </a:cubicBezTo>
                    <a:cubicBezTo>
                      <a:pt x="263" y="60"/>
                      <a:pt x="203" y="1"/>
                      <a:pt x="144"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85" name="Google Shape;5985;p46"/>
              <p:cNvSpPr/>
              <p:nvPr/>
            </p:nvSpPr>
            <p:spPr>
              <a:xfrm>
                <a:off x="1902300" y="2058425"/>
                <a:ext cx="31275" cy="30675"/>
              </a:xfrm>
              <a:custGeom>
                <a:avLst/>
                <a:gdLst/>
                <a:ahLst/>
                <a:cxnLst/>
                <a:rect l="l" t="t" r="r" b="b"/>
                <a:pathLst>
                  <a:path w="1251" h="1227" extrusionOk="0">
                    <a:moveTo>
                      <a:pt x="644" y="0"/>
                    </a:moveTo>
                    <a:cubicBezTo>
                      <a:pt x="525" y="0"/>
                      <a:pt x="406" y="36"/>
                      <a:pt x="322" y="95"/>
                    </a:cubicBezTo>
                    <a:cubicBezTo>
                      <a:pt x="144" y="203"/>
                      <a:pt x="25" y="381"/>
                      <a:pt x="25" y="596"/>
                    </a:cubicBezTo>
                    <a:cubicBezTo>
                      <a:pt x="1" y="941"/>
                      <a:pt x="275" y="1227"/>
                      <a:pt x="620" y="1227"/>
                    </a:cubicBezTo>
                    <a:cubicBezTo>
                      <a:pt x="627" y="1227"/>
                      <a:pt x="635" y="1227"/>
                      <a:pt x="642" y="1227"/>
                    </a:cubicBezTo>
                    <a:cubicBezTo>
                      <a:pt x="966" y="1227"/>
                      <a:pt x="1239" y="969"/>
                      <a:pt x="1239" y="631"/>
                    </a:cubicBezTo>
                    <a:cubicBezTo>
                      <a:pt x="1251" y="357"/>
                      <a:pt x="1072" y="119"/>
                      <a:pt x="822" y="36"/>
                    </a:cubicBezTo>
                    <a:cubicBezTo>
                      <a:pt x="763" y="12"/>
                      <a:pt x="703" y="0"/>
                      <a:pt x="644"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86" name="Google Shape;5986;p46"/>
              <p:cNvSpPr/>
              <p:nvPr/>
            </p:nvSpPr>
            <p:spPr>
              <a:xfrm>
                <a:off x="1863325" y="2508775"/>
                <a:ext cx="13100" cy="12525"/>
              </a:xfrm>
              <a:custGeom>
                <a:avLst/>
                <a:gdLst/>
                <a:ahLst/>
                <a:cxnLst/>
                <a:rect l="l" t="t" r="r" b="b"/>
                <a:pathLst>
                  <a:path w="524" h="501" extrusionOk="0">
                    <a:moveTo>
                      <a:pt x="286" y="0"/>
                    </a:moveTo>
                    <a:cubicBezTo>
                      <a:pt x="155" y="0"/>
                      <a:pt x="36" y="108"/>
                      <a:pt x="12" y="238"/>
                    </a:cubicBezTo>
                    <a:cubicBezTo>
                      <a:pt x="0" y="381"/>
                      <a:pt x="119" y="500"/>
                      <a:pt x="250" y="500"/>
                    </a:cubicBezTo>
                    <a:cubicBezTo>
                      <a:pt x="393" y="500"/>
                      <a:pt x="512" y="405"/>
                      <a:pt x="524" y="262"/>
                    </a:cubicBezTo>
                    <a:cubicBezTo>
                      <a:pt x="524" y="131"/>
                      <a:pt x="417" y="12"/>
                      <a:pt x="286"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87" name="Google Shape;5987;p46"/>
              <p:cNvSpPr/>
              <p:nvPr/>
            </p:nvSpPr>
            <p:spPr>
              <a:xfrm>
                <a:off x="2144300" y="2753125"/>
                <a:ext cx="30975" cy="30150"/>
              </a:xfrm>
              <a:custGeom>
                <a:avLst/>
                <a:gdLst/>
                <a:ahLst/>
                <a:cxnLst/>
                <a:rect l="l" t="t" r="r" b="b"/>
                <a:pathLst>
                  <a:path w="1239" h="1206" extrusionOk="0">
                    <a:moveTo>
                      <a:pt x="622" y="1"/>
                    </a:moveTo>
                    <a:cubicBezTo>
                      <a:pt x="298" y="1"/>
                      <a:pt x="24" y="259"/>
                      <a:pt x="13" y="585"/>
                    </a:cubicBezTo>
                    <a:cubicBezTo>
                      <a:pt x="1" y="930"/>
                      <a:pt x="251" y="1192"/>
                      <a:pt x="596" y="1204"/>
                    </a:cubicBezTo>
                    <a:cubicBezTo>
                      <a:pt x="609" y="1205"/>
                      <a:pt x="622" y="1205"/>
                      <a:pt x="635" y="1205"/>
                    </a:cubicBezTo>
                    <a:cubicBezTo>
                      <a:pt x="940" y="1205"/>
                      <a:pt x="1204" y="941"/>
                      <a:pt x="1215" y="632"/>
                    </a:cubicBezTo>
                    <a:cubicBezTo>
                      <a:pt x="1239" y="299"/>
                      <a:pt x="965" y="13"/>
                      <a:pt x="644" y="1"/>
                    </a:cubicBezTo>
                    <a:cubicBezTo>
                      <a:pt x="636" y="1"/>
                      <a:pt x="629" y="1"/>
                      <a:pt x="622"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88" name="Google Shape;5988;p46"/>
              <p:cNvSpPr/>
              <p:nvPr/>
            </p:nvSpPr>
            <p:spPr>
              <a:xfrm>
                <a:off x="2116625" y="2828750"/>
                <a:ext cx="25925" cy="25050"/>
              </a:xfrm>
              <a:custGeom>
                <a:avLst/>
                <a:gdLst/>
                <a:ahLst/>
                <a:cxnLst/>
                <a:rect l="l" t="t" r="r" b="b"/>
                <a:pathLst>
                  <a:path w="1037" h="1002" extrusionOk="0">
                    <a:moveTo>
                      <a:pt x="514" y="0"/>
                    </a:moveTo>
                    <a:cubicBezTo>
                      <a:pt x="250" y="0"/>
                      <a:pt x="36" y="210"/>
                      <a:pt x="24" y="477"/>
                    </a:cubicBezTo>
                    <a:cubicBezTo>
                      <a:pt x="0" y="763"/>
                      <a:pt x="227" y="977"/>
                      <a:pt x="500" y="1001"/>
                    </a:cubicBezTo>
                    <a:cubicBezTo>
                      <a:pt x="507" y="1001"/>
                      <a:pt x="514" y="1001"/>
                      <a:pt x="520" y="1001"/>
                    </a:cubicBezTo>
                    <a:cubicBezTo>
                      <a:pt x="774" y="1001"/>
                      <a:pt x="1001" y="780"/>
                      <a:pt x="1012" y="524"/>
                    </a:cubicBezTo>
                    <a:cubicBezTo>
                      <a:pt x="1036" y="239"/>
                      <a:pt x="810" y="12"/>
                      <a:pt x="536" y="1"/>
                    </a:cubicBezTo>
                    <a:cubicBezTo>
                      <a:pt x="529" y="0"/>
                      <a:pt x="522" y="0"/>
                      <a:pt x="514"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89" name="Google Shape;5989;p46"/>
              <p:cNvSpPr/>
              <p:nvPr/>
            </p:nvSpPr>
            <p:spPr>
              <a:xfrm>
                <a:off x="1708525" y="2659375"/>
                <a:ext cx="38125" cy="37300"/>
              </a:xfrm>
              <a:custGeom>
                <a:avLst/>
                <a:gdLst/>
                <a:ahLst/>
                <a:cxnLst/>
                <a:rect l="l" t="t" r="r" b="b"/>
                <a:pathLst>
                  <a:path w="1525" h="1492" extrusionOk="0">
                    <a:moveTo>
                      <a:pt x="764" y="1"/>
                    </a:moveTo>
                    <a:cubicBezTo>
                      <a:pt x="358" y="1"/>
                      <a:pt x="36" y="318"/>
                      <a:pt x="13" y="715"/>
                    </a:cubicBezTo>
                    <a:cubicBezTo>
                      <a:pt x="1" y="1132"/>
                      <a:pt x="334" y="1477"/>
                      <a:pt x="727" y="1489"/>
                    </a:cubicBezTo>
                    <a:cubicBezTo>
                      <a:pt x="748" y="1491"/>
                      <a:pt x="768" y="1492"/>
                      <a:pt x="788" y="1492"/>
                    </a:cubicBezTo>
                    <a:cubicBezTo>
                      <a:pt x="1177" y="1492"/>
                      <a:pt x="1490" y="1171"/>
                      <a:pt x="1501" y="775"/>
                    </a:cubicBezTo>
                    <a:cubicBezTo>
                      <a:pt x="1525" y="358"/>
                      <a:pt x="1192" y="13"/>
                      <a:pt x="787" y="1"/>
                    </a:cubicBezTo>
                    <a:cubicBezTo>
                      <a:pt x="779" y="1"/>
                      <a:pt x="772" y="1"/>
                      <a:pt x="764"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90" name="Google Shape;5990;p46"/>
              <p:cNvSpPr/>
              <p:nvPr/>
            </p:nvSpPr>
            <p:spPr>
              <a:xfrm>
                <a:off x="1716275" y="3341300"/>
                <a:ext cx="29200" cy="28350"/>
              </a:xfrm>
              <a:custGeom>
                <a:avLst/>
                <a:gdLst/>
                <a:ahLst/>
                <a:cxnLst/>
                <a:rect l="l" t="t" r="r" b="b"/>
                <a:pathLst>
                  <a:path w="1168" h="1134" extrusionOk="0">
                    <a:moveTo>
                      <a:pt x="575" y="1"/>
                    </a:moveTo>
                    <a:cubicBezTo>
                      <a:pt x="274" y="1"/>
                      <a:pt x="24" y="247"/>
                      <a:pt x="24" y="561"/>
                    </a:cubicBezTo>
                    <a:cubicBezTo>
                      <a:pt x="0" y="870"/>
                      <a:pt x="262" y="1132"/>
                      <a:pt x="572" y="1132"/>
                    </a:cubicBezTo>
                    <a:cubicBezTo>
                      <a:pt x="585" y="1133"/>
                      <a:pt x="597" y="1134"/>
                      <a:pt x="610" y="1134"/>
                    </a:cubicBezTo>
                    <a:cubicBezTo>
                      <a:pt x="891" y="1134"/>
                      <a:pt x="1133" y="881"/>
                      <a:pt x="1155" y="584"/>
                    </a:cubicBezTo>
                    <a:cubicBezTo>
                      <a:pt x="1167" y="275"/>
                      <a:pt x="917" y="1"/>
                      <a:pt x="596" y="1"/>
                    </a:cubicBezTo>
                    <a:cubicBezTo>
                      <a:pt x="589" y="1"/>
                      <a:pt x="582" y="1"/>
                      <a:pt x="575"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91" name="Google Shape;5991;p46"/>
              <p:cNvSpPr/>
              <p:nvPr/>
            </p:nvSpPr>
            <p:spPr>
              <a:xfrm>
                <a:off x="1758850" y="3327325"/>
                <a:ext cx="33050" cy="32475"/>
              </a:xfrm>
              <a:custGeom>
                <a:avLst/>
                <a:gdLst/>
                <a:ahLst/>
                <a:cxnLst/>
                <a:rect l="l" t="t" r="r" b="b"/>
                <a:pathLst>
                  <a:path w="1322" h="1299" extrusionOk="0">
                    <a:moveTo>
                      <a:pt x="656" y="0"/>
                    </a:moveTo>
                    <a:cubicBezTo>
                      <a:pt x="309" y="0"/>
                      <a:pt x="24" y="270"/>
                      <a:pt x="12" y="620"/>
                    </a:cubicBezTo>
                    <a:cubicBezTo>
                      <a:pt x="0" y="977"/>
                      <a:pt x="286" y="1274"/>
                      <a:pt x="643" y="1298"/>
                    </a:cubicBezTo>
                    <a:cubicBezTo>
                      <a:pt x="650" y="1299"/>
                      <a:pt x="657" y="1299"/>
                      <a:pt x="664" y="1299"/>
                    </a:cubicBezTo>
                    <a:cubicBezTo>
                      <a:pt x="1012" y="1299"/>
                      <a:pt x="1298" y="1017"/>
                      <a:pt x="1310" y="667"/>
                    </a:cubicBezTo>
                    <a:cubicBezTo>
                      <a:pt x="1322" y="310"/>
                      <a:pt x="1036" y="12"/>
                      <a:pt x="679" y="0"/>
                    </a:cubicBezTo>
                    <a:cubicBezTo>
                      <a:pt x="671" y="0"/>
                      <a:pt x="664" y="0"/>
                      <a:pt x="656"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92" name="Google Shape;5992;p46"/>
              <p:cNvSpPr/>
              <p:nvPr/>
            </p:nvSpPr>
            <p:spPr>
              <a:xfrm>
                <a:off x="1803200" y="3396950"/>
                <a:ext cx="35125" cy="34575"/>
              </a:xfrm>
              <a:custGeom>
                <a:avLst/>
                <a:gdLst/>
                <a:ahLst/>
                <a:cxnLst/>
                <a:rect l="l" t="t" r="r" b="b"/>
                <a:pathLst>
                  <a:path w="1405" h="1383" extrusionOk="0">
                    <a:moveTo>
                      <a:pt x="685" y="0"/>
                    </a:moveTo>
                    <a:cubicBezTo>
                      <a:pt x="333" y="0"/>
                      <a:pt x="23" y="290"/>
                      <a:pt x="12" y="668"/>
                    </a:cubicBezTo>
                    <a:cubicBezTo>
                      <a:pt x="0" y="1037"/>
                      <a:pt x="298" y="1371"/>
                      <a:pt x="679" y="1383"/>
                    </a:cubicBezTo>
                    <a:cubicBezTo>
                      <a:pt x="1072" y="1383"/>
                      <a:pt x="1381" y="1085"/>
                      <a:pt x="1393" y="716"/>
                    </a:cubicBezTo>
                    <a:cubicBezTo>
                      <a:pt x="1405" y="335"/>
                      <a:pt x="1107" y="13"/>
                      <a:pt x="726" y="2"/>
                    </a:cubicBezTo>
                    <a:cubicBezTo>
                      <a:pt x="712" y="1"/>
                      <a:pt x="699" y="0"/>
                      <a:pt x="685"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93" name="Google Shape;5993;p46"/>
              <p:cNvSpPr/>
              <p:nvPr/>
            </p:nvSpPr>
            <p:spPr>
              <a:xfrm>
                <a:off x="3114375" y="2120325"/>
                <a:ext cx="320000" cy="156350"/>
              </a:xfrm>
              <a:custGeom>
                <a:avLst/>
                <a:gdLst/>
                <a:ahLst/>
                <a:cxnLst/>
                <a:rect l="l" t="t" r="r" b="b"/>
                <a:pathLst>
                  <a:path w="12800" h="6254" extrusionOk="0">
                    <a:moveTo>
                      <a:pt x="4407" y="4941"/>
                    </a:moveTo>
                    <a:cubicBezTo>
                      <a:pt x="4414" y="4941"/>
                      <a:pt x="4422" y="4941"/>
                      <a:pt x="4429" y="4942"/>
                    </a:cubicBezTo>
                    <a:cubicBezTo>
                      <a:pt x="4608" y="4954"/>
                      <a:pt x="4763" y="5120"/>
                      <a:pt x="4763" y="5299"/>
                    </a:cubicBezTo>
                    <a:cubicBezTo>
                      <a:pt x="4763" y="5476"/>
                      <a:pt x="4618" y="5623"/>
                      <a:pt x="4444" y="5623"/>
                    </a:cubicBezTo>
                    <a:cubicBezTo>
                      <a:pt x="4431" y="5623"/>
                      <a:pt x="4418" y="5622"/>
                      <a:pt x="4405" y="5620"/>
                    </a:cubicBezTo>
                    <a:cubicBezTo>
                      <a:pt x="4203" y="5620"/>
                      <a:pt x="4060" y="5454"/>
                      <a:pt x="4072" y="5263"/>
                    </a:cubicBezTo>
                    <a:cubicBezTo>
                      <a:pt x="4072" y="5080"/>
                      <a:pt x="4226" y="4941"/>
                      <a:pt x="4407" y="4941"/>
                    </a:cubicBezTo>
                    <a:close/>
                    <a:moveTo>
                      <a:pt x="9462" y="0"/>
                    </a:moveTo>
                    <a:cubicBezTo>
                      <a:pt x="8555" y="0"/>
                      <a:pt x="7496" y="160"/>
                      <a:pt x="6382" y="620"/>
                    </a:cubicBezTo>
                    <a:cubicBezTo>
                      <a:pt x="2834" y="2096"/>
                      <a:pt x="0" y="6061"/>
                      <a:pt x="0" y="6061"/>
                    </a:cubicBezTo>
                    <a:cubicBezTo>
                      <a:pt x="0" y="6061"/>
                      <a:pt x="1235" y="6253"/>
                      <a:pt x="2911" y="6253"/>
                    </a:cubicBezTo>
                    <a:cubicBezTo>
                      <a:pt x="4548" y="6253"/>
                      <a:pt x="6605" y="6070"/>
                      <a:pt x="8346" y="5347"/>
                    </a:cubicBezTo>
                    <a:cubicBezTo>
                      <a:pt x="8727" y="5180"/>
                      <a:pt x="9085" y="5001"/>
                      <a:pt x="9418" y="4811"/>
                    </a:cubicBezTo>
                    <a:cubicBezTo>
                      <a:pt x="12061" y="3215"/>
                      <a:pt x="12799" y="727"/>
                      <a:pt x="12799" y="727"/>
                    </a:cubicBezTo>
                    <a:cubicBezTo>
                      <a:pt x="12799" y="727"/>
                      <a:pt x="11490" y="13"/>
                      <a:pt x="9561" y="1"/>
                    </a:cubicBezTo>
                    <a:cubicBezTo>
                      <a:pt x="9528" y="0"/>
                      <a:pt x="9495" y="0"/>
                      <a:pt x="9462"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94" name="Google Shape;5994;p46"/>
              <p:cNvSpPr/>
              <p:nvPr/>
            </p:nvSpPr>
            <p:spPr>
              <a:xfrm>
                <a:off x="4422275" y="1809575"/>
                <a:ext cx="279525" cy="208875"/>
              </a:xfrm>
              <a:custGeom>
                <a:avLst/>
                <a:gdLst/>
                <a:ahLst/>
                <a:cxnLst/>
                <a:rect l="l" t="t" r="r" b="b"/>
                <a:pathLst>
                  <a:path w="11181" h="8355" extrusionOk="0">
                    <a:moveTo>
                      <a:pt x="0" y="1"/>
                    </a:moveTo>
                    <a:cubicBezTo>
                      <a:pt x="0" y="1"/>
                      <a:pt x="1036" y="2513"/>
                      <a:pt x="2834" y="4739"/>
                    </a:cubicBezTo>
                    <a:cubicBezTo>
                      <a:pt x="3441" y="5489"/>
                      <a:pt x="4144" y="6204"/>
                      <a:pt x="4929" y="6775"/>
                    </a:cubicBezTo>
                    <a:cubicBezTo>
                      <a:pt x="6712" y="8078"/>
                      <a:pt x="8514" y="8354"/>
                      <a:pt x="9722" y="8354"/>
                    </a:cubicBezTo>
                    <a:cubicBezTo>
                      <a:pt x="10612" y="8354"/>
                      <a:pt x="11180" y="8204"/>
                      <a:pt x="11180" y="8204"/>
                    </a:cubicBezTo>
                    <a:cubicBezTo>
                      <a:pt x="11180" y="8204"/>
                      <a:pt x="11109" y="6668"/>
                      <a:pt x="10085" y="4977"/>
                    </a:cubicBezTo>
                    <a:cubicBezTo>
                      <a:pt x="9609" y="4204"/>
                      <a:pt x="8918" y="3382"/>
                      <a:pt x="7954" y="2668"/>
                    </a:cubicBezTo>
                    <a:cubicBezTo>
                      <a:pt x="4858" y="406"/>
                      <a:pt x="1" y="1"/>
                      <a:pt x="0"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95" name="Google Shape;5995;p46"/>
              <p:cNvSpPr/>
              <p:nvPr/>
            </p:nvSpPr>
            <p:spPr>
              <a:xfrm>
                <a:off x="3108700" y="3162725"/>
                <a:ext cx="295900" cy="189625"/>
              </a:xfrm>
              <a:custGeom>
                <a:avLst/>
                <a:gdLst/>
                <a:ahLst/>
                <a:cxnLst/>
                <a:rect l="l" t="t" r="r" b="b"/>
                <a:pathLst>
                  <a:path w="11836" h="7585" extrusionOk="0">
                    <a:moveTo>
                      <a:pt x="11836" y="0"/>
                    </a:moveTo>
                    <a:cubicBezTo>
                      <a:pt x="11836" y="0"/>
                      <a:pt x="10300" y="0"/>
                      <a:pt x="8407" y="358"/>
                    </a:cubicBezTo>
                    <a:cubicBezTo>
                      <a:pt x="6895" y="643"/>
                      <a:pt x="5121" y="1131"/>
                      <a:pt x="3680" y="2024"/>
                    </a:cubicBezTo>
                    <a:cubicBezTo>
                      <a:pt x="418" y="4037"/>
                      <a:pt x="1" y="7287"/>
                      <a:pt x="1" y="7287"/>
                    </a:cubicBezTo>
                    <a:cubicBezTo>
                      <a:pt x="1" y="7287"/>
                      <a:pt x="839" y="7585"/>
                      <a:pt x="2105" y="7585"/>
                    </a:cubicBezTo>
                    <a:cubicBezTo>
                      <a:pt x="3267" y="7585"/>
                      <a:pt x="4791" y="7333"/>
                      <a:pt x="6359" y="6370"/>
                    </a:cubicBezTo>
                    <a:cubicBezTo>
                      <a:pt x="7037" y="5942"/>
                      <a:pt x="7692" y="5418"/>
                      <a:pt x="8276" y="4846"/>
                    </a:cubicBezTo>
                    <a:cubicBezTo>
                      <a:pt x="10443" y="2715"/>
                      <a:pt x="11836" y="0"/>
                      <a:pt x="11836"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96" name="Google Shape;5996;p46"/>
              <p:cNvSpPr/>
              <p:nvPr/>
            </p:nvSpPr>
            <p:spPr>
              <a:xfrm>
                <a:off x="4751475" y="3217200"/>
                <a:ext cx="295300" cy="189075"/>
              </a:xfrm>
              <a:custGeom>
                <a:avLst/>
                <a:gdLst/>
                <a:ahLst/>
                <a:cxnLst/>
                <a:rect l="l" t="t" r="r" b="b"/>
                <a:pathLst>
                  <a:path w="11812" h="7563" extrusionOk="0">
                    <a:moveTo>
                      <a:pt x="11811" y="0"/>
                    </a:moveTo>
                    <a:cubicBezTo>
                      <a:pt x="11811" y="0"/>
                      <a:pt x="10311" y="0"/>
                      <a:pt x="8406" y="345"/>
                    </a:cubicBezTo>
                    <a:cubicBezTo>
                      <a:pt x="6882" y="619"/>
                      <a:pt x="5120" y="1119"/>
                      <a:pt x="3668" y="2012"/>
                    </a:cubicBezTo>
                    <a:cubicBezTo>
                      <a:pt x="417" y="4013"/>
                      <a:pt x="0" y="7263"/>
                      <a:pt x="0" y="7263"/>
                    </a:cubicBezTo>
                    <a:cubicBezTo>
                      <a:pt x="0" y="7263"/>
                      <a:pt x="840" y="7562"/>
                      <a:pt x="2109" y="7562"/>
                    </a:cubicBezTo>
                    <a:cubicBezTo>
                      <a:pt x="3267" y="7562"/>
                      <a:pt x="4784" y="7313"/>
                      <a:pt x="6347" y="6358"/>
                    </a:cubicBezTo>
                    <a:cubicBezTo>
                      <a:pt x="7025" y="5941"/>
                      <a:pt x="7656" y="5406"/>
                      <a:pt x="8252" y="4834"/>
                    </a:cubicBezTo>
                    <a:cubicBezTo>
                      <a:pt x="10430" y="2703"/>
                      <a:pt x="11811" y="0"/>
                      <a:pt x="11811"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97" name="Google Shape;5997;p46"/>
              <p:cNvSpPr/>
              <p:nvPr/>
            </p:nvSpPr>
            <p:spPr>
              <a:xfrm>
                <a:off x="3565900" y="3071925"/>
                <a:ext cx="313775" cy="164525"/>
              </a:xfrm>
              <a:custGeom>
                <a:avLst/>
                <a:gdLst/>
                <a:ahLst/>
                <a:cxnLst/>
                <a:rect l="l" t="t" r="r" b="b"/>
                <a:pathLst>
                  <a:path w="12551" h="6581" extrusionOk="0">
                    <a:moveTo>
                      <a:pt x="1902" y="0"/>
                    </a:moveTo>
                    <a:cubicBezTo>
                      <a:pt x="764" y="0"/>
                      <a:pt x="1" y="84"/>
                      <a:pt x="1" y="84"/>
                    </a:cubicBezTo>
                    <a:cubicBezTo>
                      <a:pt x="1" y="84"/>
                      <a:pt x="2668" y="4156"/>
                      <a:pt x="6133" y="5799"/>
                    </a:cubicBezTo>
                    <a:cubicBezTo>
                      <a:pt x="7392" y="6392"/>
                      <a:pt x="8583" y="6581"/>
                      <a:pt x="9590" y="6581"/>
                    </a:cubicBezTo>
                    <a:cubicBezTo>
                      <a:pt x="11353" y="6581"/>
                      <a:pt x="12550" y="6002"/>
                      <a:pt x="12550" y="6002"/>
                    </a:cubicBezTo>
                    <a:cubicBezTo>
                      <a:pt x="12550" y="6002"/>
                      <a:pt x="11776" y="2823"/>
                      <a:pt x="8323" y="1180"/>
                    </a:cubicBezTo>
                    <a:cubicBezTo>
                      <a:pt x="6232" y="195"/>
                      <a:pt x="3634" y="0"/>
                      <a:pt x="1902"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98" name="Google Shape;5998;p46"/>
              <p:cNvSpPr/>
              <p:nvPr/>
            </p:nvSpPr>
            <p:spPr>
              <a:xfrm>
                <a:off x="4200525" y="2949600"/>
                <a:ext cx="192900" cy="304825"/>
              </a:xfrm>
              <a:custGeom>
                <a:avLst/>
                <a:gdLst/>
                <a:ahLst/>
                <a:cxnLst/>
                <a:rect l="l" t="t" r="r" b="b"/>
                <a:pathLst>
                  <a:path w="7716" h="12193" extrusionOk="0">
                    <a:moveTo>
                      <a:pt x="857" y="0"/>
                    </a:moveTo>
                    <a:cubicBezTo>
                      <a:pt x="857" y="0"/>
                      <a:pt x="0" y="2048"/>
                      <a:pt x="714" y="4656"/>
                    </a:cubicBezTo>
                    <a:cubicBezTo>
                      <a:pt x="783" y="4616"/>
                      <a:pt x="852" y="4593"/>
                      <a:pt x="928" y="4593"/>
                    </a:cubicBezTo>
                    <a:cubicBezTo>
                      <a:pt x="944" y="4593"/>
                      <a:pt x="960" y="4594"/>
                      <a:pt x="976" y="4596"/>
                    </a:cubicBezTo>
                    <a:cubicBezTo>
                      <a:pt x="1274" y="4608"/>
                      <a:pt x="1488" y="4846"/>
                      <a:pt x="1488" y="5144"/>
                    </a:cubicBezTo>
                    <a:cubicBezTo>
                      <a:pt x="1476" y="5406"/>
                      <a:pt x="1298" y="5596"/>
                      <a:pt x="1060" y="5644"/>
                    </a:cubicBezTo>
                    <a:cubicBezTo>
                      <a:pt x="1167" y="5894"/>
                      <a:pt x="1286" y="6132"/>
                      <a:pt x="1417" y="6382"/>
                    </a:cubicBezTo>
                    <a:cubicBezTo>
                      <a:pt x="3250" y="9752"/>
                      <a:pt x="7477" y="12192"/>
                      <a:pt x="7477" y="12192"/>
                    </a:cubicBezTo>
                    <a:cubicBezTo>
                      <a:pt x="7477" y="12192"/>
                      <a:pt x="7715" y="7323"/>
                      <a:pt x="5894" y="3953"/>
                    </a:cubicBezTo>
                    <a:cubicBezTo>
                      <a:pt x="4072" y="596"/>
                      <a:pt x="857" y="0"/>
                      <a:pt x="85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99" name="Google Shape;5999;p46"/>
              <p:cNvSpPr/>
              <p:nvPr/>
            </p:nvSpPr>
            <p:spPr>
              <a:xfrm>
                <a:off x="3937375" y="2146250"/>
                <a:ext cx="382525" cy="128800"/>
              </a:xfrm>
              <a:custGeom>
                <a:avLst/>
                <a:gdLst/>
                <a:ahLst/>
                <a:cxnLst/>
                <a:rect l="l" t="t" r="r" b="b"/>
                <a:pathLst>
                  <a:path w="15301" h="5152" extrusionOk="0">
                    <a:moveTo>
                      <a:pt x="7930" y="1"/>
                    </a:moveTo>
                    <a:cubicBezTo>
                      <a:pt x="7655" y="1"/>
                      <a:pt x="7381" y="12"/>
                      <a:pt x="7109" y="35"/>
                    </a:cubicBezTo>
                    <a:cubicBezTo>
                      <a:pt x="3608" y="345"/>
                      <a:pt x="1799" y="2655"/>
                      <a:pt x="1513" y="3024"/>
                    </a:cubicBezTo>
                    <a:cubicBezTo>
                      <a:pt x="1501" y="2643"/>
                      <a:pt x="1192" y="2321"/>
                      <a:pt x="799" y="2309"/>
                    </a:cubicBezTo>
                    <a:cubicBezTo>
                      <a:pt x="791" y="2309"/>
                      <a:pt x="784" y="2309"/>
                      <a:pt x="776" y="2309"/>
                    </a:cubicBezTo>
                    <a:cubicBezTo>
                      <a:pt x="370" y="2309"/>
                      <a:pt x="36" y="2626"/>
                      <a:pt x="25" y="3036"/>
                    </a:cubicBezTo>
                    <a:cubicBezTo>
                      <a:pt x="1" y="3476"/>
                      <a:pt x="322" y="3810"/>
                      <a:pt x="739" y="3833"/>
                    </a:cubicBezTo>
                    <a:cubicBezTo>
                      <a:pt x="747" y="3834"/>
                      <a:pt x="755" y="3834"/>
                      <a:pt x="762" y="3834"/>
                    </a:cubicBezTo>
                    <a:cubicBezTo>
                      <a:pt x="1156" y="3834"/>
                      <a:pt x="1466" y="3540"/>
                      <a:pt x="1513" y="3143"/>
                    </a:cubicBezTo>
                    <a:cubicBezTo>
                      <a:pt x="1800" y="3419"/>
                      <a:pt x="3719" y="5152"/>
                      <a:pt x="6820" y="5152"/>
                    </a:cubicBezTo>
                    <a:cubicBezTo>
                      <a:pt x="7060" y="5152"/>
                      <a:pt x="7307" y="5141"/>
                      <a:pt x="7561" y="5119"/>
                    </a:cubicBezTo>
                    <a:cubicBezTo>
                      <a:pt x="11359" y="4786"/>
                      <a:pt x="15300" y="1881"/>
                      <a:pt x="15300" y="1881"/>
                    </a:cubicBezTo>
                    <a:cubicBezTo>
                      <a:pt x="15300" y="1881"/>
                      <a:pt x="11530" y="1"/>
                      <a:pt x="7930"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00" name="Google Shape;6000;p46"/>
              <p:cNvSpPr/>
              <p:nvPr/>
            </p:nvSpPr>
            <p:spPr>
              <a:xfrm>
                <a:off x="3454000" y="2567250"/>
                <a:ext cx="317625" cy="159175"/>
              </a:xfrm>
              <a:custGeom>
                <a:avLst/>
                <a:gdLst/>
                <a:ahLst/>
                <a:cxnLst/>
                <a:rect l="l" t="t" r="r" b="b"/>
                <a:pathLst>
                  <a:path w="12705" h="6367" extrusionOk="0">
                    <a:moveTo>
                      <a:pt x="10149" y="0"/>
                    </a:moveTo>
                    <a:cubicBezTo>
                      <a:pt x="8462" y="0"/>
                      <a:pt x="6228" y="192"/>
                      <a:pt x="4370" y="1007"/>
                    </a:cubicBezTo>
                    <a:cubicBezTo>
                      <a:pt x="857" y="2543"/>
                      <a:pt x="0" y="5698"/>
                      <a:pt x="0" y="5698"/>
                    </a:cubicBezTo>
                    <a:cubicBezTo>
                      <a:pt x="0" y="5698"/>
                      <a:pt x="1285" y="6367"/>
                      <a:pt x="3178" y="6367"/>
                    </a:cubicBezTo>
                    <a:cubicBezTo>
                      <a:pt x="4132" y="6367"/>
                      <a:pt x="5241" y="6197"/>
                      <a:pt x="6418" y="5686"/>
                    </a:cubicBezTo>
                    <a:cubicBezTo>
                      <a:pt x="9930" y="4150"/>
                      <a:pt x="12704" y="150"/>
                      <a:pt x="12704" y="150"/>
                    </a:cubicBezTo>
                    <a:cubicBezTo>
                      <a:pt x="12704" y="150"/>
                      <a:pt x="11640" y="0"/>
                      <a:pt x="10149"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01" name="Google Shape;6001;p46"/>
              <p:cNvSpPr/>
              <p:nvPr/>
            </p:nvSpPr>
            <p:spPr>
              <a:xfrm>
                <a:off x="4494900" y="2633500"/>
                <a:ext cx="294700" cy="190325"/>
              </a:xfrm>
              <a:custGeom>
                <a:avLst/>
                <a:gdLst/>
                <a:ahLst/>
                <a:cxnLst/>
                <a:rect l="l" t="t" r="r" b="b"/>
                <a:pathLst>
                  <a:path w="11788" h="7613" extrusionOk="0">
                    <a:moveTo>
                      <a:pt x="11787" y="0"/>
                    </a:moveTo>
                    <a:cubicBezTo>
                      <a:pt x="11787" y="0"/>
                      <a:pt x="6906" y="24"/>
                      <a:pt x="3644" y="2048"/>
                    </a:cubicBezTo>
                    <a:cubicBezTo>
                      <a:pt x="393" y="4072"/>
                      <a:pt x="0" y="7322"/>
                      <a:pt x="0" y="7322"/>
                    </a:cubicBezTo>
                    <a:cubicBezTo>
                      <a:pt x="0" y="7322"/>
                      <a:pt x="828" y="7612"/>
                      <a:pt x="2077" y="7612"/>
                    </a:cubicBezTo>
                    <a:cubicBezTo>
                      <a:pt x="3243" y="7612"/>
                      <a:pt x="4777" y="7359"/>
                      <a:pt x="6346" y="6382"/>
                    </a:cubicBezTo>
                    <a:cubicBezTo>
                      <a:pt x="9597" y="4358"/>
                      <a:pt x="11787" y="0"/>
                      <a:pt x="1178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02" name="Google Shape;6002;p46"/>
              <p:cNvSpPr/>
              <p:nvPr/>
            </p:nvSpPr>
            <p:spPr>
              <a:xfrm>
                <a:off x="4425550" y="3292725"/>
                <a:ext cx="12225" cy="12300"/>
              </a:xfrm>
              <a:custGeom>
                <a:avLst/>
                <a:gdLst/>
                <a:ahLst/>
                <a:cxnLst/>
                <a:rect l="l" t="t" r="r" b="b"/>
                <a:pathLst>
                  <a:path w="489" h="492" extrusionOk="0">
                    <a:moveTo>
                      <a:pt x="217" y="0"/>
                    </a:moveTo>
                    <a:cubicBezTo>
                      <a:pt x="99" y="0"/>
                      <a:pt x="0" y="111"/>
                      <a:pt x="0" y="241"/>
                    </a:cubicBezTo>
                    <a:cubicBezTo>
                      <a:pt x="0" y="372"/>
                      <a:pt x="95" y="492"/>
                      <a:pt x="238" y="492"/>
                    </a:cubicBezTo>
                    <a:cubicBezTo>
                      <a:pt x="369" y="492"/>
                      <a:pt x="488" y="384"/>
                      <a:pt x="488" y="253"/>
                    </a:cubicBezTo>
                    <a:cubicBezTo>
                      <a:pt x="488" y="122"/>
                      <a:pt x="381" y="3"/>
                      <a:pt x="250" y="3"/>
                    </a:cubicBezTo>
                    <a:cubicBezTo>
                      <a:pt x="239" y="1"/>
                      <a:pt x="228" y="0"/>
                      <a:pt x="21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03" name="Google Shape;6003;p46"/>
              <p:cNvSpPr/>
              <p:nvPr/>
            </p:nvSpPr>
            <p:spPr>
              <a:xfrm>
                <a:off x="4554125" y="3482375"/>
                <a:ext cx="14325" cy="14350"/>
              </a:xfrm>
              <a:custGeom>
                <a:avLst/>
                <a:gdLst/>
                <a:ahLst/>
                <a:cxnLst/>
                <a:rect l="l" t="t" r="r" b="b"/>
                <a:pathLst>
                  <a:path w="573" h="574" extrusionOk="0">
                    <a:moveTo>
                      <a:pt x="275" y="1"/>
                    </a:moveTo>
                    <a:cubicBezTo>
                      <a:pt x="120" y="1"/>
                      <a:pt x="1" y="116"/>
                      <a:pt x="1" y="275"/>
                    </a:cubicBezTo>
                    <a:cubicBezTo>
                      <a:pt x="1" y="430"/>
                      <a:pt x="120" y="549"/>
                      <a:pt x="274" y="573"/>
                    </a:cubicBezTo>
                    <a:cubicBezTo>
                      <a:pt x="429" y="573"/>
                      <a:pt x="548" y="454"/>
                      <a:pt x="572" y="299"/>
                    </a:cubicBezTo>
                    <a:cubicBezTo>
                      <a:pt x="572" y="133"/>
                      <a:pt x="453" y="14"/>
                      <a:pt x="298" y="2"/>
                    </a:cubicBezTo>
                    <a:cubicBezTo>
                      <a:pt x="291" y="1"/>
                      <a:pt x="283" y="1"/>
                      <a:pt x="275"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04" name="Google Shape;6004;p46"/>
              <p:cNvSpPr/>
              <p:nvPr/>
            </p:nvSpPr>
            <p:spPr>
              <a:xfrm>
                <a:off x="4723800" y="3429100"/>
                <a:ext cx="13700" cy="14025"/>
              </a:xfrm>
              <a:custGeom>
                <a:avLst/>
                <a:gdLst/>
                <a:ahLst/>
                <a:cxnLst/>
                <a:rect l="l" t="t" r="r" b="b"/>
                <a:pathLst>
                  <a:path w="548" h="561" extrusionOk="0">
                    <a:moveTo>
                      <a:pt x="265" y="1"/>
                    </a:moveTo>
                    <a:cubicBezTo>
                      <a:pt x="120" y="1"/>
                      <a:pt x="12" y="116"/>
                      <a:pt x="0" y="275"/>
                    </a:cubicBezTo>
                    <a:cubicBezTo>
                      <a:pt x="0" y="418"/>
                      <a:pt x="119" y="561"/>
                      <a:pt x="262" y="561"/>
                    </a:cubicBezTo>
                    <a:cubicBezTo>
                      <a:pt x="417" y="561"/>
                      <a:pt x="548" y="442"/>
                      <a:pt x="548" y="287"/>
                    </a:cubicBezTo>
                    <a:cubicBezTo>
                      <a:pt x="548" y="144"/>
                      <a:pt x="429" y="1"/>
                      <a:pt x="286" y="1"/>
                    </a:cubicBezTo>
                    <a:cubicBezTo>
                      <a:pt x="279" y="1"/>
                      <a:pt x="272" y="1"/>
                      <a:pt x="265"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05" name="Google Shape;6005;p46"/>
              <p:cNvSpPr/>
              <p:nvPr/>
            </p:nvSpPr>
            <p:spPr>
              <a:xfrm>
                <a:off x="4744625" y="3332075"/>
                <a:ext cx="23850" cy="23275"/>
              </a:xfrm>
              <a:custGeom>
                <a:avLst/>
                <a:gdLst/>
                <a:ahLst/>
                <a:cxnLst/>
                <a:rect l="l" t="t" r="r" b="b"/>
                <a:pathLst>
                  <a:path w="954" h="931" extrusionOk="0">
                    <a:moveTo>
                      <a:pt x="468" y="0"/>
                    </a:moveTo>
                    <a:cubicBezTo>
                      <a:pt x="226" y="0"/>
                      <a:pt x="13" y="199"/>
                      <a:pt x="13" y="453"/>
                    </a:cubicBezTo>
                    <a:cubicBezTo>
                      <a:pt x="1" y="703"/>
                      <a:pt x="203" y="930"/>
                      <a:pt x="465" y="930"/>
                    </a:cubicBezTo>
                    <a:cubicBezTo>
                      <a:pt x="472" y="930"/>
                      <a:pt x="478" y="930"/>
                      <a:pt x="485" y="930"/>
                    </a:cubicBezTo>
                    <a:cubicBezTo>
                      <a:pt x="726" y="930"/>
                      <a:pt x="930" y="721"/>
                      <a:pt x="941" y="477"/>
                    </a:cubicBezTo>
                    <a:cubicBezTo>
                      <a:pt x="953" y="227"/>
                      <a:pt x="751" y="1"/>
                      <a:pt x="489" y="1"/>
                    </a:cubicBezTo>
                    <a:cubicBezTo>
                      <a:pt x="482" y="1"/>
                      <a:pt x="475" y="0"/>
                      <a:pt x="468"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06" name="Google Shape;6006;p46"/>
              <p:cNvSpPr/>
              <p:nvPr/>
            </p:nvSpPr>
            <p:spPr>
              <a:xfrm>
                <a:off x="4957150" y="2870700"/>
                <a:ext cx="26525" cy="26525"/>
              </a:xfrm>
              <a:custGeom>
                <a:avLst/>
                <a:gdLst/>
                <a:ahLst/>
                <a:cxnLst/>
                <a:rect l="l" t="t" r="r" b="b"/>
                <a:pathLst>
                  <a:path w="1061" h="1061" extrusionOk="0">
                    <a:moveTo>
                      <a:pt x="515" y="1"/>
                    </a:moveTo>
                    <a:cubicBezTo>
                      <a:pt x="238" y="1"/>
                      <a:pt x="1" y="223"/>
                      <a:pt x="1" y="513"/>
                    </a:cubicBezTo>
                    <a:cubicBezTo>
                      <a:pt x="1" y="704"/>
                      <a:pt x="108" y="859"/>
                      <a:pt x="251" y="966"/>
                    </a:cubicBezTo>
                    <a:cubicBezTo>
                      <a:pt x="322" y="1013"/>
                      <a:pt x="417" y="1061"/>
                      <a:pt x="501" y="1061"/>
                    </a:cubicBezTo>
                    <a:cubicBezTo>
                      <a:pt x="536" y="1061"/>
                      <a:pt x="584" y="1049"/>
                      <a:pt x="608" y="1049"/>
                    </a:cubicBezTo>
                    <a:cubicBezTo>
                      <a:pt x="846" y="1001"/>
                      <a:pt x="1037" y="811"/>
                      <a:pt x="1037" y="549"/>
                    </a:cubicBezTo>
                    <a:cubicBezTo>
                      <a:pt x="1060" y="311"/>
                      <a:pt x="906" y="120"/>
                      <a:pt x="703" y="49"/>
                    </a:cubicBezTo>
                    <a:cubicBezTo>
                      <a:pt x="679" y="49"/>
                      <a:pt x="656" y="37"/>
                      <a:pt x="644" y="37"/>
                    </a:cubicBezTo>
                    <a:cubicBezTo>
                      <a:pt x="608" y="13"/>
                      <a:pt x="584" y="1"/>
                      <a:pt x="536" y="1"/>
                    </a:cubicBezTo>
                    <a:cubicBezTo>
                      <a:pt x="529" y="1"/>
                      <a:pt x="522" y="1"/>
                      <a:pt x="515"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07" name="Google Shape;6007;p46"/>
              <p:cNvSpPr/>
              <p:nvPr/>
            </p:nvSpPr>
            <p:spPr>
              <a:xfrm>
                <a:off x="3314400" y="2816500"/>
                <a:ext cx="26500" cy="26275"/>
              </a:xfrm>
              <a:custGeom>
                <a:avLst/>
                <a:gdLst/>
                <a:ahLst/>
                <a:cxnLst/>
                <a:rect l="l" t="t" r="r" b="b"/>
                <a:pathLst>
                  <a:path w="1060" h="1051" extrusionOk="0">
                    <a:moveTo>
                      <a:pt x="496" y="1"/>
                    </a:moveTo>
                    <a:cubicBezTo>
                      <a:pt x="228" y="1"/>
                      <a:pt x="0" y="230"/>
                      <a:pt x="0" y="502"/>
                    </a:cubicBezTo>
                    <a:cubicBezTo>
                      <a:pt x="0" y="693"/>
                      <a:pt x="107" y="860"/>
                      <a:pt x="250" y="967"/>
                    </a:cubicBezTo>
                    <a:cubicBezTo>
                      <a:pt x="333" y="1003"/>
                      <a:pt x="417" y="1050"/>
                      <a:pt x="512" y="1050"/>
                    </a:cubicBezTo>
                    <a:cubicBezTo>
                      <a:pt x="536" y="1050"/>
                      <a:pt x="584" y="1038"/>
                      <a:pt x="607" y="1038"/>
                    </a:cubicBezTo>
                    <a:cubicBezTo>
                      <a:pt x="845" y="991"/>
                      <a:pt x="1048" y="800"/>
                      <a:pt x="1048" y="550"/>
                    </a:cubicBezTo>
                    <a:cubicBezTo>
                      <a:pt x="1060" y="312"/>
                      <a:pt x="905" y="121"/>
                      <a:pt x="703" y="38"/>
                    </a:cubicBezTo>
                    <a:cubicBezTo>
                      <a:pt x="691" y="38"/>
                      <a:pt x="655" y="26"/>
                      <a:pt x="643" y="26"/>
                    </a:cubicBezTo>
                    <a:cubicBezTo>
                      <a:pt x="607" y="14"/>
                      <a:pt x="584" y="2"/>
                      <a:pt x="536" y="2"/>
                    </a:cubicBezTo>
                    <a:cubicBezTo>
                      <a:pt x="523" y="1"/>
                      <a:pt x="509" y="1"/>
                      <a:pt x="49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08" name="Google Shape;6008;p46"/>
              <p:cNvSpPr/>
              <p:nvPr/>
            </p:nvSpPr>
            <p:spPr>
              <a:xfrm>
                <a:off x="4790475" y="2664700"/>
                <a:ext cx="22350" cy="21500"/>
              </a:xfrm>
              <a:custGeom>
                <a:avLst/>
                <a:gdLst/>
                <a:ahLst/>
                <a:cxnLst/>
                <a:rect l="l" t="t" r="r" b="b"/>
                <a:pathLst>
                  <a:path w="894" h="860" extrusionOk="0">
                    <a:moveTo>
                      <a:pt x="412" y="0"/>
                    </a:moveTo>
                    <a:cubicBezTo>
                      <a:pt x="203" y="0"/>
                      <a:pt x="23" y="173"/>
                      <a:pt x="12" y="419"/>
                    </a:cubicBezTo>
                    <a:cubicBezTo>
                      <a:pt x="0" y="657"/>
                      <a:pt x="191" y="859"/>
                      <a:pt x="429" y="859"/>
                    </a:cubicBezTo>
                    <a:cubicBezTo>
                      <a:pt x="436" y="860"/>
                      <a:pt x="443" y="860"/>
                      <a:pt x="450" y="860"/>
                    </a:cubicBezTo>
                    <a:cubicBezTo>
                      <a:pt x="679" y="860"/>
                      <a:pt x="869" y="674"/>
                      <a:pt x="869" y="443"/>
                    </a:cubicBezTo>
                    <a:cubicBezTo>
                      <a:pt x="893" y="205"/>
                      <a:pt x="691" y="2"/>
                      <a:pt x="453" y="2"/>
                    </a:cubicBezTo>
                    <a:cubicBezTo>
                      <a:pt x="439" y="1"/>
                      <a:pt x="426" y="0"/>
                      <a:pt x="412"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09" name="Google Shape;6009;p46"/>
              <p:cNvSpPr/>
              <p:nvPr/>
            </p:nvSpPr>
            <p:spPr>
              <a:xfrm>
                <a:off x="4406800" y="2463225"/>
                <a:ext cx="60725" cy="48875"/>
              </a:xfrm>
              <a:custGeom>
                <a:avLst/>
                <a:gdLst/>
                <a:ahLst/>
                <a:cxnLst/>
                <a:rect l="l" t="t" r="r" b="b"/>
                <a:pathLst>
                  <a:path w="2429" h="1955" extrusionOk="0">
                    <a:moveTo>
                      <a:pt x="1567" y="0"/>
                    </a:moveTo>
                    <a:cubicBezTo>
                      <a:pt x="1221" y="0"/>
                      <a:pt x="913" y="211"/>
                      <a:pt x="786" y="513"/>
                    </a:cubicBezTo>
                    <a:lnTo>
                      <a:pt x="762" y="513"/>
                    </a:lnTo>
                    <a:cubicBezTo>
                      <a:pt x="748" y="512"/>
                      <a:pt x="734" y="511"/>
                      <a:pt x="720" y="511"/>
                    </a:cubicBezTo>
                    <a:cubicBezTo>
                      <a:pt x="334" y="511"/>
                      <a:pt x="23" y="824"/>
                      <a:pt x="12" y="1215"/>
                    </a:cubicBezTo>
                    <a:cubicBezTo>
                      <a:pt x="0" y="1608"/>
                      <a:pt x="310" y="1941"/>
                      <a:pt x="714" y="1953"/>
                    </a:cubicBezTo>
                    <a:cubicBezTo>
                      <a:pt x="726" y="1954"/>
                      <a:pt x="737" y="1954"/>
                      <a:pt x="749" y="1954"/>
                    </a:cubicBezTo>
                    <a:cubicBezTo>
                      <a:pt x="985" y="1954"/>
                      <a:pt x="1197" y="1837"/>
                      <a:pt x="1322" y="1656"/>
                    </a:cubicBezTo>
                    <a:cubicBezTo>
                      <a:pt x="1393" y="1668"/>
                      <a:pt x="1453" y="1679"/>
                      <a:pt x="1536" y="1679"/>
                    </a:cubicBezTo>
                    <a:cubicBezTo>
                      <a:pt x="1561" y="1682"/>
                      <a:pt x="1585" y="1683"/>
                      <a:pt x="1609" y="1683"/>
                    </a:cubicBezTo>
                    <a:cubicBezTo>
                      <a:pt x="1815" y="1683"/>
                      <a:pt x="1992" y="1593"/>
                      <a:pt x="2131" y="1465"/>
                    </a:cubicBezTo>
                    <a:cubicBezTo>
                      <a:pt x="2286" y="1310"/>
                      <a:pt x="2393" y="1108"/>
                      <a:pt x="2393" y="870"/>
                    </a:cubicBezTo>
                    <a:cubicBezTo>
                      <a:pt x="2429" y="632"/>
                      <a:pt x="2310" y="382"/>
                      <a:pt x="2107" y="215"/>
                    </a:cubicBezTo>
                    <a:cubicBezTo>
                      <a:pt x="1976" y="96"/>
                      <a:pt x="1798" y="25"/>
                      <a:pt x="1595" y="1"/>
                    </a:cubicBezTo>
                    <a:cubicBezTo>
                      <a:pt x="1586" y="0"/>
                      <a:pt x="1577" y="0"/>
                      <a:pt x="156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10" name="Google Shape;6010;p46"/>
              <p:cNvSpPr/>
              <p:nvPr/>
            </p:nvSpPr>
            <p:spPr>
              <a:xfrm>
                <a:off x="4488350" y="2279850"/>
                <a:ext cx="15500" cy="15825"/>
              </a:xfrm>
              <a:custGeom>
                <a:avLst/>
                <a:gdLst/>
                <a:ahLst/>
                <a:cxnLst/>
                <a:rect l="l" t="t" r="r" b="b"/>
                <a:pathLst>
                  <a:path w="620" h="633" extrusionOk="0">
                    <a:moveTo>
                      <a:pt x="302" y="1"/>
                    </a:moveTo>
                    <a:cubicBezTo>
                      <a:pt x="154" y="1"/>
                      <a:pt x="12" y="128"/>
                      <a:pt x="0" y="299"/>
                    </a:cubicBezTo>
                    <a:cubicBezTo>
                      <a:pt x="0" y="478"/>
                      <a:pt x="131" y="609"/>
                      <a:pt x="298" y="633"/>
                    </a:cubicBezTo>
                    <a:cubicBezTo>
                      <a:pt x="477" y="633"/>
                      <a:pt x="608" y="490"/>
                      <a:pt x="619" y="335"/>
                    </a:cubicBezTo>
                    <a:cubicBezTo>
                      <a:pt x="619" y="156"/>
                      <a:pt x="489" y="13"/>
                      <a:pt x="322" y="1"/>
                    </a:cubicBezTo>
                    <a:cubicBezTo>
                      <a:pt x="315" y="1"/>
                      <a:pt x="309" y="1"/>
                      <a:pt x="302"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11" name="Google Shape;6011;p46"/>
              <p:cNvSpPr/>
              <p:nvPr/>
            </p:nvSpPr>
            <p:spPr>
              <a:xfrm>
                <a:off x="4660975" y="2476325"/>
                <a:ext cx="33075" cy="32475"/>
              </a:xfrm>
              <a:custGeom>
                <a:avLst/>
                <a:gdLst/>
                <a:ahLst/>
                <a:cxnLst/>
                <a:rect l="l" t="t" r="r" b="b"/>
                <a:pathLst>
                  <a:path w="1323" h="1299" extrusionOk="0">
                    <a:moveTo>
                      <a:pt x="658" y="0"/>
                    </a:moveTo>
                    <a:cubicBezTo>
                      <a:pt x="311" y="0"/>
                      <a:pt x="25" y="282"/>
                      <a:pt x="13" y="632"/>
                    </a:cubicBezTo>
                    <a:cubicBezTo>
                      <a:pt x="1" y="989"/>
                      <a:pt x="275" y="1286"/>
                      <a:pt x="644" y="1298"/>
                    </a:cubicBezTo>
                    <a:cubicBezTo>
                      <a:pt x="651" y="1299"/>
                      <a:pt x="658" y="1299"/>
                      <a:pt x="665" y="1299"/>
                    </a:cubicBezTo>
                    <a:cubicBezTo>
                      <a:pt x="1013" y="1299"/>
                      <a:pt x="1299" y="1017"/>
                      <a:pt x="1311" y="667"/>
                    </a:cubicBezTo>
                    <a:cubicBezTo>
                      <a:pt x="1323" y="310"/>
                      <a:pt x="1037" y="12"/>
                      <a:pt x="680" y="1"/>
                    </a:cubicBezTo>
                    <a:cubicBezTo>
                      <a:pt x="672" y="0"/>
                      <a:pt x="665" y="0"/>
                      <a:pt x="658"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12" name="Google Shape;6012;p46"/>
              <p:cNvSpPr/>
              <p:nvPr/>
            </p:nvSpPr>
            <p:spPr>
              <a:xfrm>
                <a:off x="4567825" y="2606100"/>
                <a:ext cx="25325" cy="24725"/>
              </a:xfrm>
              <a:custGeom>
                <a:avLst/>
                <a:gdLst/>
                <a:ahLst/>
                <a:cxnLst/>
                <a:rect l="l" t="t" r="r" b="b"/>
                <a:pathLst>
                  <a:path w="1013" h="989" extrusionOk="0">
                    <a:moveTo>
                      <a:pt x="504" y="0"/>
                    </a:moveTo>
                    <a:cubicBezTo>
                      <a:pt x="250" y="0"/>
                      <a:pt x="24" y="222"/>
                      <a:pt x="24" y="477"/>
                    </a:cubicBezTo>
                    <a:cubicBezTo>
                      <a:pt x="0" y="751"/>
                      <a:pt x="227" y="989"/>
                      <a:pt x="500" y="989"/>
                    </a:cubicBezTo>
                    <a:cubicBezTo>
                      <a:pt x="762" y="989"/>
                      <a:pt x="1000" y="775"/>
                      <a:pt x="1000" y="513"/>
                    </a:cubicBezTo>
                    <a:cubicBezTo>
                      <a:pt x="1012" y="239"/>
                      <a:pt x="798" y="1"/>
                      <a:pt x="524" y="1"/>
                    </a:cubicBezTo>
                    <a:cubicBezTo>
                      <a:pt x="518" y="0"/>
                      <a:pt x="511" y="0"/>
                      <a:pt x="504"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13" name="Google Shape;6013;p46"/>
              <p:cNvSpPr/>
              <p:nvPr/>
            </p:nvSpPr>
            <p:spPr>
              <a:xfrm>
                <a:off x="4884225" y="2476325"/>
                <a:ext cx="19975" cy="20275"/>
              </a:xfrm>
              <a:custGeom>
                <a:avLst/>
                <a:gdLst/>
                <a:ahLst/>
                <a:cxnLst/>
                <a:rect l="l" t="t" r="r" b="b"/>
                <a:pathLst>
                  <a:path w="799" h="811" extrusionOk="0">
                    <a:moveTo>
                      <a:pt x="396" y="0"/>
                    </a:moveTo>
                    <a:cubicBezTo>
                      <a:pt x="180" y="0"/>
                      <a:pt x="12" y="174"/>
                      <a:pt x="1" y="393"/>
                    </a:cubicBezTo>
                    <a:cubicBezTo>
                      <a:pt x="1" y="608"/>
                      <a:pt x="167" y="786"/>
                      <a:pt x="382" y="810"/>
                    </a:cubicBezTo>
                    <a:cubicBezTo>
                      <a:pt x="608" y="810"/>
                      <a:pt x="786" y="644"/>
                      <a:pt x="798" y="417"/>
                    </a:cubicBezTo>
                    <a:cubicBezTo>
                      <a:pt x="798" y="191"/>
                      <a:pt x="644" y="12"/>
                      <a:pt x="417" y="1"/>
                    </a:cubicBezTo>
                    <a:cubicBezTo>
                      <a:pt x="410" y="0"/>
                      <a:pt x="403" y="0"/>
                      <a:pt x="396"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14" name="Google Shape;6014;p46"/>
              <p:cNvSpPr/>
              <p:nvPr/>
            </p:nvSpPr>
            <p:spPr>
              <a:xfrm>
                <a:off x="4471075" y="2866525"/>
                <a:ext cx="13425" cy="13450"/>
              </a:xfrm>
              <a:custGeom>
                <a:avLst/>
                <a:gdLst/>
                <a:ahLst/>
                <a:cxnLst/>
                <a:rect l="l" t="t" r="r" b="b"/>
                <a:pathLst>
                  <a:path w="537" h="538" extrusionOk="0">
                    <a:moveTo>
                      <a:pt x="264" y="1"/>
                    </a:moveTo>
                    <a:cubicBezTo>
                      <a:pt x="109" y="1"/>
                      <a:pt x="1" y="116"/>
                      <a:pt x="1" y="264"/>
                    </a:cubicBezTo>
                    <a:cubicBezTo>
                      <a:pt x="1" y="406"/>
                      <a:pt x="108" y="526"/>
                      <a:pt x="263" y="537"/>
                    </a:cubicBezTo>
                    <a:cubicBezTo>
                      <a:pt x="406" y="537"/>
                      <a:pt x="525" y="430"/>
                      <a:pt x="537" y="287"/>
                    </a:cubicBezTo>
                    <a:cubicBezTo>
                      <a:pt x="537" y="133"/>
                      <a:pt x="441" y="25"/>
                      <a:pt x="287" y="2"/>
                    </a:cubicBezTo>
                    <a:cubicBezTo>
                      <a:pt x="279" y="1"/>
                      <a:pt x="271" y="1"/>
                      <a:pt x="264"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15" name="Google Shape;6015;p46"/>
              <p:cNvSpPr/>
              <p:nvPr/>
            </p:nvSpPr>
            <p:spPr>
              <a:xfrm>
                <a:off x="4199925" y="3143375"/>
                <a:ext cx="26200" cy="25375"/>
              </a:xfrm>
              <a:custGeom>
                <a:avLst/>
                <a:gdLst/>
                <a:ahLst/>
                <a:cxnLst/>
                <a:rect l="l" t="t" r="r" b="b"/>
                <a:pathLst>
                  <a:path w="1048" h="1015" extrusionOk="0">
                    <a:moveTo>
                      <a:pt x="536" y="0"/>
                    </a:moveTo>
                    <a:cubicBezTo>
                      <a:pt x="250" y="0"/>
                      <a:pt x="12" y="227"/>
                      <a:pt x="12" y="500"/>
                    </a:cubicBezTo>
                    <a:cubicBezTo>
                      <a:pt x="0" y="774"/>
                      <a:pt x="226" y="1001"/>
                      <a:pt x="512" y="1012"/>
                    </a:cubicBezTo>
                    <a:cubicBezTo>
                      <a:pt x="525" y="1014"/>
                      <a:pt x="539" y="1014"/>
                      <a:pt x="552" y="1014"/>
                    </a:cubicBezTo>
                    <a:cubicBezTo>
                      <a:pt x="807" y="1014"/>
                      <a:pt x="1013" y="796"/>
                      <a:pt x="1024" y="524"/>
                    </a:cubicBezTo>
                    <a:cubicBezTo>
                      <a:pt x="1048" y="239"/>
                      <a:pt x="822" y="24"/>
                      <a:pt x="536"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16" name="Google Shape;6016;p46"/>
              <p:cNvSpPr/>
              <p:nvPr/>
            </p:nvSpPr>
            <p:spPr>
              <a:xfrm>
                <a:off x="4504125" y="2313800"/>
                <a:ext cx="6875" cy="6275"/>
              </a:xfrm>
              <a:custGeom>
                <a:avLst/>
                <a:gdLst/>
                <a:ahLst/>
                <a:cxnLst/>
                <a:rect l="l" t="t" r="r" b="b"/>
                <a:pathLst>
                  <a:path w="275" h="251" extrusionOk="0">
                    <a:moveTo>
                      <a:pt x="155" y="1"/>
                    </a:moveTo>
                    <a:cubicBezTo>
                      <a:pt x="84" y="1"/>
                      <a:pt x="24" y="60"/>
                      <a:pt x="24" y="120"/>
                    </a:cubicBezTo>
                    <a:cubicBezTo>
                      <a:pt x="0" y="179"/>
                      <a:pt x="72" y="239"/>
                      <a:pt x="143" y="251"/>
                    </a:cubicBezTo>
                    <a:cubicBezTo>
                      <a:pt x="215" y="251"/>
                      <a:pt x="274" y="191"/>
                      <a:pt x="274" y="132"/>
                    </a:cubicBezTo>
                    <a:cubicBezTo>
                      <a:pt x="274" y="60"/>
                      <a:pt x="215" y="1"/>
                      <a:pt x="155"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17" name="Google Shape;6017;p46"/>
              <p:cNvSpPr/>
              <p:nvPr/>
            </p:nvSpPr>
            <p:spPr>
              <a:xfrm>
                <a:off x="3545075" y="2112900"/>
                <a:ext cx="31275" cy="30375"/>
              </a:xfrm>
              <a:custGeom>
                <a:avLst/>
                <a:gdLst/>
                <a:ahLst/>
                <a:cxnLst/>
                <a:rect l="l" t="t" r="r" b="b"/>
                <a:pathLst>
                  <a:path w="1251" h="1215" extrusionOk="0">
                    <a:moveTo>
                      <a:pt x="643" y="0"/>
                    </a:moveTo>
                    <a:cubicBezTo>
                      <a:pt x="524" y="0"/>
                      <a:pt x="405" y="24"/>
                      <a:pt x="310" y="83"/>
                    </a:cubicBezTo>
                    <a:cubicBezTo>
                      <a:pt x="131" y="191"/>
                      <a:pt x="12" y="369"/>
                      <a:pt x="12" y="595"/>
                    </a:cubicBezTo>
                    <a:cubicBezTo>
                      <a:pt x="0" y="941"/>
                      <a:pt x="274" y="1215"/>
                      <a:pt x="608" y="1215"/>
                    </a:cubicBezTo>
                    <a:cubicBezTo>
                      <a:pt x="953" y="1215"/>
                      <a:pt x="1227" y="964"/>
                      <a:pt x="1239" y="619"/>
                    </a:cubicBezTo>
                    <a:cubicBezTo>
                      <a:pt x="1251" y="357"/>
                      <a:pt x="1072" y="119"/>
                      <a:pt x="822" y="24"/>
                    </a:cubicBezTo>
                    <a:cubicBezTo>
                      <a:pt x="762" y="12"/>
                      <a:pt x="703" y="0"/>
                      <a:pt x="643"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18" name="Google Shape;6018;p46"/>
              <p:cNvSpPr/>
              <p:nvPr/>
            </p:nvSpPr>
            <p:spPr>
              <a:xfrm>
                <a:off x="3506075" y="2562950"/>
                <a:ext cx="13125" cy="12825"/>
              </a:xfrm>
              <a:custGeom>
                <a:avLst/>
                <a:gdLst/>
                <a:ahLst/>
                <a:cxnLst/>
                <a:rect l="l" t="t" r="r" b="b"/>
                <a:pathLst>
                  <a:path w="525" h="513" extrusionOk="0">
                    <a:moveTo>
                      <a:pt x="286" y="0"/>
                    </a:moveTo>
                    <a:cubicBezTo>
                      <a:pt x="144" y="0"/>
                      <a:pt x="25" y="107"/>
                      <a:pt x="13" y="238"/>
                    </a:cubicBezTo>
                    <a:cubicBezTo>
                      <a:pt x="1" y="381"/>
                      <a:pt x="108" y="500"/>
                      <a:pt x="251" y="512"/>
                    </a:cubicBezTo>
                    <a:cubicBezTo>
                      <a:pt x="382" y="512"/>
                      <a:pt x="501" y="405"/>
                      <a:pt x="525" y="274"/>
                    </a:cubicBezTo>
                    <a:cubicBezTo>
                      <a:pt x="525" y="143"/>
                      <a:pt x="417" y="24"/>
                      <a:pt x="286"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19" name="Google Shape;6019;p46"/>
              <p:cNvSpPr/>
              <p:nvPr/>
            </p:nvSpPr>
            <p:spPr>
              <a:xfrm>
                <a:off x="3786475" y="2807575"/>
                <a:ext cx="30975" cy="30150"/>
              </a:xfrm>
              <a:custGeom>
                <a:avLst/>
                <a:gdLst/>
                <a:ahLst/>
                <a:cxnLst/>
                <a:rect l="l" t="t" r="r" b="b"/>
                <a:pathLst>
                  <a:path w="1239" h="1206" extrusionOk="0">
                    <a:moveTo>
                      <a:pt x="604" y="1"/>
                    </a:moveTo>
                    <a:cubicBezTo>
                      <a:pt x="299" y="1"/>
                      <a:pt x="36" y="265"/>
                      <a:pt x="24" y="574"/>
                    </a:cubicBezTo>
                    <a:cubicBezTo>
                      <a:pt x="0" y="907"/>
                      <a:pt x="274" y="1193"/>
                      <a:pt x="596" y="1205"/>
                    </a:cubicBezTo>
                    <a:cubicBezTo>
                      <a:pt x="603" y="1205"/>
                      <a:pt x="610" y="1205"/>
                      <a:pt x="618" y="1205"/>
                    </a:cubicBezTo>
                    <a:cubicBezTo>
                      <a:pt x="941" y="1205"/>
                      <a:pt x="1215" y="947"/>
                      <a:pt x="1227" y="621"/>
                    </a:cubicBezTo>
                    <a:cubicBezTo>
                      <a:pt x="1239" y="276"/>
                      <a:pt x="977" y="14"/>
                      <a:pt x="643" y="2"/>
                    </a:cubicBezTo>
                    <a:cubicBezTo>
                      <a:pt x="630" y="1"/>
                      <a:pt x="617" y="1"/>
                      <a:pt x="604"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20" name="Google Shape;6020;p46"/>
              <p:cNvSpPr/>
              <p:nvPr/>
            </p:nvSpPr>
            <p:spPr>
              <a:xfrm>
                <a:off x="3759100" y="2882625"/>
                <a:ext cx="25600" cy="25050"/>
              </a:xfrm>
              <a:custGeom>
                <a:avLst/>
                <a:gdLst/>
                <a:ahLst/>
                <a:cxnLst/>
                <a:rect l="l" t="t" r="r" b="b"/>
                <a:pathLst>
                  <a:path w="1024" h="1002" extrusionOk="0">
                    <a:moveTo>
                      <a:pt x="514" y="0"/>
                    </a:moveTo>
                    <a:cubicBezTo>
                      <a:pt x="239" y="0"/>
                      <a:pt x="24" y="222"/>
                      <a:pt x="12" y="477"/>
                    </a:cubicBezTo>
                    <a:cubicBezTo>
                      <a:pt x="0" y="763"/>
                      <a:pt x="226" y="989"/>
                      <a:pt x="488" y="1001"/>
                    </a:cubicBezTo>
                    <a:cubicBezTo>
                      <a:pt x="496" y="1001"/>
                      <a:pt x="504" y="1001"/>
                      <a:pt x="512" y="1001"/>
                    </a:cubicBezTo>
                    <a:cubicBezTo>
                      <a:pt x="787" y="1001"/>
                      <a:pt x="1012" y="802"/>
                      <a:pt x="1012" y="524"/>
                    </a:cubicBezTo>
                    <a:cubicBezTo>
                      <a:pt x="1024" y="239"/>
                      <a:pt x="798" y="12"/>
                      <a:pt x="536" y="1"/>
                    </a:cubicBezTo>
                    <a:cubicBezTo>
                      <a:pt x="529" y="0"/>
                      <a:pt x="521" y="0"/>
                      <a:pt x="514"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21" name="Google Shape;6021;p46"/>
              <p:cNvSpPr/>
              <p:nvPr/>
            </p:nvSpPr>
            <p:spPr>
              <a:xfrm>
                <a:off x="3350700" y="2713825"/>
                <a:ext cx="38125" cy="37275"/>
              </a:xfrm>
              <a:custGeom>
                <a:avLst/>
                <a:gdLst/>
                <a:ahLst/>
                <a:cxnLst/>
                <a:rect l="l" t="t" r="r" b="b"/>
                <a:pathLst>
                  <a:path w="1525" h="1491" extrusionOk="0">
                    <a:moveTo>
                      <a:pt x="756" y="1"/>
                    </a:moveTo>
                    <a:cubicBezTo>
                      <a:pt x="359" y="1"/>
                      <a:pt x="36" y="325"/>
                      <a:pt x="24" y="716"/>
                    </a:cubicBezTo>
                    <a:cubicBezTo>
                      <a:pt x="1" y="1133"/>
                      <a:pt x="334" y="1466"/>
                      <a:pt x="739" y="1490"/>
                    </a:cubicBezTo>
                    <a:cubicBezTo>
                      <a:pt x="746" y="1490"/>
                      <a:pt x="753" y="1490"/>
                      <a:pt x="760" y="1490"/>
                    </a:cubicBezTo>
                    <a:cubicBezTo>
                      <a:pt x="1167" y="1490"/>
                      <a:pt x="1489" y="1162"/>
                      <a:pt x="1513" y="776"/>
                    </a:cubicBezTo>
                    <a:cubicBezTo>
                      <a:pt x="1525" y="359"/>
                      <a:pt x="1215" y="14"/>
                      <a:pt x="798" y="2"/>
                    </a:cubicBezTo>
                    <a:cubicBezTo>
                      <a:pt x="784" y="1"/>
                      <a:pt x="770" y="1"/>
                      <a:pt x="75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22" name="Google Shape;6022;p46"/>
              <p:cNvSpPr/>
              <p:nvPr/>
            </p:nvSpPr>
            <p:spPr>
              <a:xfrm>
                <a:off x="3358750" y="3395500"/>
                <a:ext cx="28900" cy="28300"/>
              </a:xfrm>
              <a:custGeom>
                <a:avLst/>
                <a:gdLst/>
                <a:ahLst/>
                <a:cxnLst/>
                <a:rect l="l" t="t" r="r" b="b"/>
                <a:pathLst>
                  <a:path w="1156" h="1132" extrusionOk="0">
                    <a:moveTo>
                      <a:pt x="595" y="0"/>
                    </a:moveTo>
                    <a:cubicBezTo>
                      <a:pt x="298" y="0"/>
                      <a:pt x="24" y="238"/>
                      <a:pt x="12" y="548"/>
                    </a:cubicBezTo>
                    <a:cubicBezTo>
                      <a:pt x="0" y="857"/>
                      <a:pt x="250" y="1131"/>
                      <a:pt x="560" y="1131"/>
                    </a:cubicBezTo>
                    <a:cubicBezTo>
                      <a:pt x="567" y="1131"/>
                      <a:pt x="574" y="1132"/>
                      <a:pt x="582" y="1132"/>
                    </a:cubicBezTo>
                    <a:cubicBezTo>
                      <a:pt x="893" y="1132"/>
                      <a:pt x="1143" y="886"/>
                      <a:pt x="1143" y="572"/>
                    </a:cubicBezTo>
                    <a:cubicBezTo>
                      <a:pt x="1155" y="262"/>
                      <a:pt x="905" y="0"/>
                      <a:pt x="595"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23" name="Google Shape;6023;p46"/>
              <p:cNvSpPr/>
              <p:nvPr/>
            </p:nvSpPr>
            <p:spPr>
              <a:xfrm>
                <a:off x="3401600" y="3381200"/>
                <a:ext cx="33075" cy="32475"/>
              </a:xfrm>
              <a:custGeom>
                <a:avLst/>
                <a:gdLst/>
                <a:ahLst/>
                <a:cxnLst/>
                <a:rect l="l" t="t" r="r" b="b"/>
                <a:pathLst>
                  <a:path w="1323" h="1299" extrusionOk="0">
                    <a:moveTo>
                      <a:pt x="657" y="0"/>
                    </a:moveTo>
                    <a:cubicBezTo>
                      <a:pt x="310" y="0"/>
                      <a:pt x="24" y="270"/>
                      <a:pt x="13" y="632"/>
                    </a:cubicBezTo>
                    <a:cubicBezTo>
                      <a:pt x="1" y="989"/>
                      <a:pt x="274" y="1298"/>
                      <a:pt x="632" y="1298"/>
                    </a:cubicBezTo>
                    <a:cubicBezTo>
                      <a:pt x="639" y="1299"/>
                      <a:pt x="646" y="1299"/>
                      <a:pt x="653" y="1299"/>
                    </a:cubicBezTo>
                    <a:cubicBezTo>
                      <a:pt x="1001" y="1299"/>
                      <a:pt x="1287" y="1017"/>
                      <a:pt x="1310" y="667"/>
                    </a:cubicBezTo>
                    <a:cubicBezTo>
                      <a:pt x="1322" y="310"/>
                      <a:pt x="1036" y="12"/>
                      <a:pt x="679" y="1"/>
                    </a:cubicBezTo>
                    <a:cubicBezTo>
                      <a:pt x="672" y="0"/>
                      <a:pt x="664" y="0"/>
                      <a:pt x="65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24" name="Google Shape;6024;p46"/>
              <p:cNvSpPr/>
              <p:nvPr/>
            </p:nvSpPr>
            <p:spPr>
              <a:xfrm>
                <a:off x="3445650" y="3451150"/>
                <a:ext cx="35450" cy="34550"/>
              </a:xfrm>
              <a:custGeom>
                <a:avLst/>
                <a:gdLst/>
                <a:ahLst/>
                <a:cxnLst/>
                <a:rect l="l" t="t" r="r" b="b"/>
                <a:pathLst>
                  <a:path w="1418" h="1382" extrusionOk="0">
                    <a:moveTo>
                      <a:pt x="717" y="0"/>
                    </a:moveTo>
                    <a:cubicBezTo>
                      <a:pt x="346" y="0"/>
                      <a:pt x="36" y="294"/>
                      <a:pt x="25" y="667"/>
                    </a:cubicBezTo>
                    <a:cubicBezTo>
                      <a:pt x="1" y="1048"/>
                      <a:pt x="298" y="1370"/>
                      <a:pt x="691" y="1382"/>
                    </a:cubicBezTo>
                    <a:cubicBezTo>
                      <a:pt x="1072" y="1382"/>
                      <a:pt x="1394" y="1084"/>
                      <a:pt x="1406" y="715"/>
                    </a:cubicBezTo>
                    <a:cubicBezTo>
                      <a:pt x="1418" y="346"/>
                      <a:pt x="1120" y="12"/>
                      <a:pt x="739" y="0"/>
                    </a:cubicBezTo>
                    <a:cubicBezTo>
                      <a:pt x="732" y="0"/>
                      <a:pt x="724" y="0"/>
                      <a:pt x="71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25" name="Google Shape;6025;p46"/>
              <p:cNvSpPr/>
              <p:nvPr/>
            </p:nvSpPr>
            <p:spPr>
              <a:xfrm>
                <a:off x="4756825" y="2174500"/>
                <a:ext cx="320000" cy="156450"/>
              </a:xfrm>
              <a:custGeom>
                <a:avLst/>
                <a:gdLst/>
                <a:ahLst/>
                <a:cxnLst/>
                <a:rect l="l" t="t" r="r" b="b"/>
                <a:pathLst>
                  <a:path w="12800" h="6258" extrusionOk="0">
                    <a:moveTo>
                      <a:pt x="4408" y="4941"/>
                    </a:moveTo>
                    <a:cubicBezTo>
                      <a:pt x="4415" y="4941"/>
                      <a:pt x="4423" y="4941"/>
                      <a:pt x="4430" y="4942"/>
                    </a:cubicBezTo>
                    <a:cubicBezTo>
                      <a:pt x="4620" y="4966"/>
                      <a:pt x="4763" y="5108"/>
                      <a:pt x="4751" y="5299"/>
                    </a:cubicBezTo>
                    <a:cubicBezTo>
                      <a:pt x="4751" y="5493"/>
                      <a:pt x="4597" y="5633"/>
                      <a:pt x="4416" y="5633"/>
                    </a:cubicBezTo>
                    <a:cubicBezTo>
                      <a:pt x="4409" y="5633"/>
                      <a:pt x="4402" y="5633"/>
                      <a:pt x="4394" y="5632"/>
                    </a:cubicBezTo>
                    <a:cubicBezTo>
                      <a:pt x="4204" y="5632"/>
                      <a:pt x="4049" y="5466"/>
                      <a:pt x="4073" y="5275"/>
                    </a:cubicBezTo>
                    <a:cubicBezTo>
                      <a:pt x="4073" y="5092"/>
                      <a:pt x="4216" y="4941"/>
                      <a:pt x="4408" y="4941"/>
                    </a:cubicBezTo>
                    <a:close/>
                    <a:moveTo>
                      <a:pt x="9480" y="0"/>
                    </a:moveTo>
                    <a:cubicBezTo>
                      <a:pt x="8561" y="0"/>
                      <a:pt x="7511" y="171"/>
                      <a:pt x="6383" y="632"/>
                    </a:cubicBezTo>
                    <a:cubicBezTo>
                      <a:pt x="2846" y="2096"/>
                      <a:pt x="1" y="6061"/>
                      <a:pt x="1" y="6061"/>
                    </a:cubicBezTo>
                    <a:cubicBezTo>
                      <a:pt x="1" y="6061"/>
                      <a:pt x="1245" y="6258"/>
                      <a:pt x="2931" y="6258"/>
                    </a:cubicBezTo>
                    <a:cubicBezTo>
                      <a:pt x="4565" y="6258"/>
                      <a:pt x="6613" y="6073"/>
                      <a:pt x="8347" y="5347"/>
                    </a:cubicBezTo>
                    <a:cubicBezTo>
                      <a:pt x="8740" y="5180"/>
                      <a:pt x="9097" y="5001"/>
                      <a:pt x="9419" y="4811"/>
                    </a:cubicBezTo>
                    <a:cubicBezTo>
                      <a:pt x="12062" y="3203"/>
                      <a:pt x="12800" y="715"/>
                      <a:pt x="12800" y="715"/>
                    </a:cubicBezTo>
                    <a:cubicBezTo>
                      <a:pt x="12800" y="715"/>
                      <a:pt x="11514" y="24"/>
                      <a:pt x="9573" y="1"/>
                    </a:cubicBezTo>
                    <a:cubicBezTo>
                      <a:pt x="9542" y="0"/>
                      <a:pt x="9511" y="0"/>
                      <a:pt x="9480"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26" name="Google Shape;6026;p46"/>
              <p:cNvSpPr/>
              <p:nvPr/>
            </p:nvSpPr>
            <p:spPr>
              <a:xfrm>
                <a:off x="6399300" y="2229200"/>
                <a:ext cx="320000" cy="156100"/>
              </a:xfrm>
              <a:custGeom>
                <a:avLst/>
                <a:gdLst/>
                <a:ahLst/>
                <a:cxnLst/>
                <a:rect l="l" t="t" r="r" b="b"/>
                <a:pathLst>
                  <a:path w="12800" h="6244" extrusionOk="0">
                    <a:moveTo>
                      <a:pt x="4407" y="4932"/>
                    </a:moveTo>
                    <a:cubicBezTo>
                      <a:pt x="4415" y="4932"/>
                      <a:pt x="4422" y="4932"/>
                      <a:pt x="4430" y="4933"/>
                    </a:cubicBezTo>
                    <a:cubicBezTo>
                      <a:pt x="4632" y="4945"/>
                      <a:pt x="4775" y="5099"/>
                      <a:pt x="4763" y="5290"/>
                    </a:cubicBezTo>
                    <a:cubicBezTo>
                      <a:pt x="4763" y="5467"/>
                      <a:pt x="4618" y="5614"/>
                      <a:pt x="4445" y="5614"/>
                    </a:cubicBezTo>
                    <a:cubicBezTo>
                      <a:pt x="4432" y="5614"/>
                      <a:pt x="4419" y="5613"/>
                      <a:pt x="4406" y="5611"/>
                    </a:cubicBezTo>
                    <a:cubicBezTo>
                      <a:pt x="4215" y="5611"/>
                      <a:pt x="4061" y="5456"/>
                      <a:pt x="4072" y="5254"/>
                    </a:cubicBezTo>
                    <a:cubicBezTo>
                      <a:pt x="4072" y="5071"/>
                      <a:pt x="4226" y="4932"/>
                      <a:pt x="4407" y="4932"/>
                    </a:cubicBezTo>
                    <a:close/>
                    <a:moveTo>
                      <a:pt x="9367" y="1"/>
                    </a:moveTo>
                    <a:cubicBezTo>
                      <a:pt x="8483" y="1"/>
                      <a:pt x="7469" y="156"/>
                      <a:pt x="6382" y="611"/>
                    </a:cubicBezTo>
                    <a:cubicBezTo>
                      <a:pt x="2846" y="2087"/>
                      <a:pt x="0" y="6052"/>
                      <a:pt x="0" y="6052"/>
                    </a:cubicBezTo>
                    <a:cubicBezTo>
                      <a:pt x="0" y="6052"/>
                      <a:pt x="1235" y="6244"/>
                      <a:pt x="2912" y="6244"/>
                    </a:cubicBezTo>
                    <a:cubicBezTo>
                      <a:pt x="4548" y="6244"/>
                      <a:pt x="6606" y="6061"/>
                      <a:pt x="8347" y="5337"/>
                    </a:cubicBezTo>
                    <a:cubicBezTo>
                      <a:pt x="8728" y="5171"/>
                      <a:pt x="9085" y="4992"/>
                      <a:pt x="9418" y="4790"/>
                    </a:cubicBezTo>
                    <a:cubicBezTo>
                      <a:pt x="12062" y="3206"/>
                      <a:pt x="12800" y="718"/>
                      <a:pt x="12800" y="718"/>
                    </a:cubicBezTo>
                    <a:cubicBezTo>
                      <a:pt x="12800" y="718"/>
                      <a:pt x="11502" y="15"/>
                      <a:pt x="9561" y="3"/>
                    </a:cubicBezTo>
                    <a:cubicBezTo>
                      <a:pt x="9497" y="2"/>
                      <a:pt x="9433" y="1"/>
                      <a:pt x="9367"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27" name="Google Shape;6027;p46"/>
              <p:cNvSpPr/>
              <p:nvPr/>
            </p:nvSpPr>
            <p:spPr>
              <a:xfrm>
                <a:off x="6010850" y="3506525"/>
                <a:ext cx="279525" cy="208850"/>
              </a:xfrm>
              <a:custGeom>
                <a:avLst/>
                <a:gdLst/>
                <a:ahLst/>
                <a:cxnLst/>
                <a:rect l="l" t="t" r="r" b="b"/>
                <a:pathLst>
                  <a:path w="11181" h="8354" extrusionOk="0">
                    <a:moveTo>
                      <a:pt x="1" y="0"/>
                    </a:moveTo>
                    <a:cubicBezTo>
                      <a:pt x="1" y="0"/>
                      <a:pt x="1025" y="2524"/>
                      <a:pt x="2823" y="4739"/>
                    </a:cubicBezTo>
                    <a:cubicBezTo>
                      <a:pt x="3442" y="5501"/>
                      <a:pt x="4132" y="6203"/>
                      <a:pt x="4930" y="6775"/>
                    </a:cubicBezTo>
                    <a:cubicBezTo>
                      <a:pt x="6712" y="8077"/>
                      <a:pt x="8514" y="8353"/>
                      <a:pt x="9723" y="8353"/>
                    </a:cubicBezTo>
                    <a:cubicBezTo>
                      <a:pt x="10613" y="8353"/>
                      <a:pt x="11181" y="8203"/>
                      <a:pt x="11181" y="8203"/>
                    </a:cubicBezTo>
                    <a:cubicBezTo>
                      <a:pt x="11181" y="8203"/>
                      <a:pt x="11097" y="6668"/>
                      <a:pt x="10074" y="4977"/>
                    </a:cubicBezTo>
                    <a:cubicBezTo>
                      <a:pt x="9597" y="4203"/>
                      <a:pt x="8919" y="3381"/>
                      <a:pt x="7942" y="2667"/>
                    </a:cubicBezTo>
                    <a:cubicBezTo>
                      <a:pt x="4847" y="405"/>
                      <a:pt x="1" y="0"/>
                      <a:pt x="1"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28" name="Google Shape;6028;p46"/>
              <p:cNvSpPr/>
              <p:nvPr/>
            </p:nvSpPr>
            <p:spPr>
              <a:xfrm>
                <a:off x="5208675" y="3125800"/>
                <a:ext cx="313750" cy="164525"/>
              </a:xfrm>
              <a:custGeom>
                <a:avLst/>
                <a:gdLst/>
                <a:ahLst/>
                <a:cxnLst/>
                <a:rect l="l" t="t" r="r" b="b"/>
                <a:pathLst>
                  <a:path w="12550" h="6581" extrusionOk="0">
                    <a:moveTo>
                      <a:pt x="1898" y="0"/>
                    </a:moveTo>
                    <a:cubicBezTo>
                      <a:pt x="762" y="0"/>
                      <a:pt x="0" y="84"/>
                      <a:pt x="0" y="84"/>
                    </a:cubicBezTo>
                    <a:cubicBezTo>
                      <a:pt x="0" y="84"/>
                      <a:pt x="2667" y="4156"/>
                      <a:pt x="6132" y="5799"/>
                    </a:cubicBezTo>
                    <a:cubicBezTo>
                      <a:pt x="7391" y="6392"/>
                      <a:pt x="8583" y="6581"/>
                      <a:pt x="9589" y="6581"/>
                    </a:cubicBezTo>
                    <a:cubicBezTo>
                      <a:pt x="11353" y="6581"/>
                      <a:pt x="12550" y="6002"/>
                      <a:pt x="12550" y="6002"/>
                    </a:cubicBezTo>
                    <a:cubicBezTo>
                      <a:pt x="12550" y="6002"/>
                      <a:pt x="11776" y="2823"/>
                      <a:pt x="8323" y="1180"/>
                    </a:cubicBezTo>
                    <a:cubicBezTo>
                      <a:pt x="6225" y="195"/>
                      <a:pt x="3628" y="0"/>
                      <a:pt x="1898"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29" name="Google Shape;6029;p46"/>
              <p:cNvSpPr/>
              <p:nvPr/>
            </p:nvSpPr>
            <p:spPr>
              <a:xfrm>
                <a:off x="5842975" y="3003775"/>
                <a:ext cx="193200" cy="304825"/>
              </a:xfrm>
              <a:custGeom>
                <a:avLst/>
                <a:gdLst/>
                <a:ahLst/>
                <a:cxnLst/>
                <a:rect l="l" t="t" r="r" b="b"/>
                <a:pathLst>
                  <a:path w="7728" h="12193" extrusionOk="0">
                    <a:moveTo>
                      <a:pt x="846" y="0"/>
                    </a:moveTo>
                    <a:cubicBezTo>
                      <a:pt x="846" y="0"/>
                      <a:pt x="1" y="2060"/>
                      <a:pt x="715" y="4668"/>
                    </a:cubicBezTo>
                    <a:cubicBezTo>
                      <a:pt x="771" y="4630"/>
                      <a:pt x="841" y="4601"/>
                      <a:pt x="909" y="4601"/>
                    </a:cubicBezTo>
                    <a:cubicBezTo>
                      <a:pt x="928" y="4601"/>
                      <a:pt x="947" y="4603"/>
                      <a:pt x="965" y="4608"/>
                    </a:cubicBezTo>
                    <a:cubicBezTo>
                      <a:pt x="1263" y="4620"/>
                      <a:pt x="1489" y="4858"/>
                      <a:pt x="1489" y="5156"/>
                    </a:cubicBezTo>
                    <a:cubicBezTo>
                      <a:pt x="1477" y="5406"/>
                      <a:pt x="1298" y="5608"/>
                      <a:pt x="1060" y="5644"/>
                    </a:cubicBezTo>
                    <a:cubicBezTo>
                      <a:pt x="1156" y="5906"/>
                      <a:pt x="1275" y="6132"/>
                      <a:pt x="1418" y="6394"/>
                    </a:cubicBezTo>
                    <a:cubicBezTo>
                      <a:pt x="3239" y="9752"/>
                      <a:pt x="7478" y="12192"/>
                      <a:pt x="7478" y="12192"/>
                    </a:cubicBezTo>
                    <a:cubicBezTo>
                      <a:pt x="7478" y="12192"/>
                      <a:pt x="7728" y="7323"/>
                      <a:pt x="5894" y="3965"/>
                    </a:cubicBezTo>
                    <a:cubicBezTo>
                      <a:pt x="4085" y="584"/>
                      <a:pt x="846" y="0"/>
                      <a:pt x="846"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30" name="Google Shape;6030;p46"/>
              <p:cNvSpPr/>
              <p:nvPr/>
            </p:nvSpPr>
            <p:spPr>
              <a:xfrm>
                <a:off x="5579850" y="2201025"/>
                <a:ext cx="382225" cy="128500"/>
              </a:xfrm>
              <a:custGeom>
                <a:avLst/>
                <a:gdLst/>
                <a:ahLst/>
                <a:cxnLst/>
                <a:rect l="l" t="t" r="r" b="b"/>
                <a:pathLst>
                  <a:path w="15289" h="5140" extrusionOk="0">
                    <a:moveTo>
                      <a:pt x="7930" y="0"/>
                    </a:moveTo>
                    <a:cubicBezTo>
                      <a:pt x="7655" y="0"/>
                      <a:pt x="7380" y="11"/>
                      <a:pt x="7109" y="35"/>
                    </a:cubicBezTo>
                    <a:cubicBezTo>
                      <a:pt x="3608" y="345"/>
                      <a:pt x="1787" y="2654"/>
                      <a:pt x="1513" y="3024"/>
                    </a:cubicBezTo>
                    <a:cubicBezTo>
                      <a:pt x="1489" y="2631"/>
                      <a:pt x="1179" y="2321"/>
                      <a:pt x="798" y="2309"/>
                    </a:cubicBezTo>
                    <a:cubicBezTo>
                      <a:pt x="791" y="2309"/>
                      <a:pt x="783" y="2309"/>
                      <a:pt x="776" y="2309"/>
                    </a:cubicBezTo>
                    <a:cubicBezTo>
                      <a:pt x="369" y="2309"/>
                      <a:pt x="36" y="2626"/>
                      <a:pt x="24" y="3035"/>
                    </a:cubicBezTo>
                    <a:cubicBezTo>
                      <a:pt x="1" y="3452"/>
                      <a:pt x="334" y="3797"/>
                      <a:pt x="751" y="3809"/>
                    </a:cubicBezTo>
                    <a:cubicBezTo>
                      <a:pt x="759" y="3810"/>
                      <a:pt x="766" y="3810"/>
                      <a:pt x="774" y="3810"/>
                    </a:cubicBezTo>
                    <a:cubicBezTo>
                      <a:pt x="1168" y="3810"/>
                      <a:pt x="1478" y="3516"/>
                      <a:pt x="1525" y="3131"/>
                    </a:cubicBezTo>
                    <a:cubicBezTo>
                      <a:pt x="1812" y="3407"/>
                      <a:pt x="3730" y="5140"/>
                      <a:pt x="6822" y="5140"/>
                    </a:cubicBezTo>
                    <a:cubicBezTo>
                      <a:pt x="7062" y="5140"/>
                      <a:pt x="7308" y="5129"/>
                      <a:pt x="7561" y="5107"/>
                    </a:cubicBezTo>
                    <a:cubicBezTo>
                      <a:pt x="11371" y="4774"/>
                      <a:pt x="15288" y="1881"/>
                      <a:pt x="15288" y="1881"/>
                    </a:cubicBezTo>
                    <a:cubicBezTo>
                      <a:pt x="15288" y="1881"/>
                      <a:pt x="11528" y="0"/>
                      <a:pt x="7930"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31" name="Google Shape;6031;p46"/>
              <p:cNvSpPr/>
              <p:nvPr/>
            </p:nvSpPr>
            <p:spPr>
              <a:xfrm>
                <a:off x="5096150" y="2621550"/>
                <a:ext cx="317925" cy="159175"/>
              </a:xfrm>
              <a:custGeom>
                <a:avLst/>
                <a:gdLst/>
                <a:ahLst/>
                <a:cxnLst/>
                <a:rect l="l" t="t" r="r" b="b"/>
                <a:pathLst>
                  <a:path w="12717" h="6367" extrusionOk="0">
                    <a:moveTo>
                      <a:pt x="10208" y="1"/>
                    </a:moveTo>
                    <a:cubicBezTo>
                      <a:pt x="8518" y="1"/>
                      <a:pt x="6262" y="192"/>
                      <a:pt x="4382" y="1014"/>
                    </a:cubicBezTo>
                    <a:cubicBezTo>
                      <a:pt x="870" y="2538"/>
                      <a:pt x="1" y="5693"/>
                      <a:pt x="1" y="5693"/>
                    </a:cubicBezTo>
                    <a:cubicBezTo>
                      <a:pt x="1" y="5693"/>
                      <a:pt x="1285" y="6367"/>
                      <a:pt x="3179" y="6367"/>
                    </a:cubicBezTo>
                    <a:cubicBezTo>
                      <a:pt x="4133" y="6367"/>
                      <a:pt x="5242" y="6196"/>
                      <a:pt x="6418" y="5681"/>
                    </a:cubicBezTo>
                    <a:cubicBezTo>
                      <a:pt x="9931" y="4145"/>
                      <a:pt x="12717" y="145"/>
                      <a:pt x="12717" y="145"/>
                    </a:cubicBezTo>
                    <a:cubicBezTo>
                      <a:pt x="12717" y="145"/>
                      <a:pt x="11675" y="1"/>
                      <a:pt x="10208"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32" name="Google Shape;6032;p46"/>
              <p:cNvSpPr/>
              <p:nvPr/>
            </p:nvSpPr>
            <p:spPr>
              <a:xfrm>
                <a:off x="6137650" y="2687375"/>
                <a:ext cx="294725" cy="190325"/>
              </a:xfrm>
              <a:custGeom>
                <a:avLst/>
                <a:gdLst/>
                <a:ahLst/>
                <a:cxnLst/>
                <a:rect l="l" t="t" r="r" b="b"/>
                <a:pathLst>
                  <a:path w="11789" h="7613" extrusionOk="0">
                    <a:moveTo>
                      <a:pt x="11788" y="0"/>
                    </a:moveTo>
                    <a:cubicBezTo>
                      <a:pt x="11788" y="0"/>
                      <a:pt x="6906" y="24"/>
                      <a:pt x="3644" y="2048"/>
                    </a:cubicBezTo>
                    <a:cubicBezTo>
                      <a:pt x="382" y="4072"/>
                      <a:pt x="1" y="7322"/>
                      <a:pt x="1" y="7322"/>
                    </a:cubicBezTo>
                    <a:cubicBezTo>
                      <a:pt x="1" y="7322"/>
                      <a:pt x="828" y="7612"/>
                      <a:pt x="2075" y="7612"/>
                    </a:cubicBezTo>
                    <a:cubicBezTo>
                      <a:pt x="3240" y="7612"/>
                      <a:pt x="4771" y="7359"/>
                      <a:pt x="6335" y="6382"/>
                    </a:cubicBezTo>
                    <a:cubicBezTo>
                      <a:pt x="9597" y="4358"/>
                      <a:pt x="11788" y="0"/>
                      <a:pt x="11788"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33" name="Google Shape;6033;p46"/>
              <p:cNvSpPr/>
              <p:nvPr/>
            </p:nvSpPr>
            <p:spPr>
              <a:xfrm>
                <a:off x="6068000" y="3346675"/>
                <a:ext cx="12525" cy="12225"/>
              </a:xfrm>
              <a:custGeom>
                <a:avLst/>
                <a:gdLst/>
                <a:ahLst/>
                <a:cxnLst/>
                <a:rect l="l" t="t" r="r" b="b"/>
                <a:pathLst>
                  <a:path w="501" h="489" extrusionOk="0">
                    <a:moveTo>
                      <a:pt x="263" y="0"/>
                    </a:moveTo>
                    <a:cubicBezTo>
                      <a:pt x="120" y="0"/>
                      <a:pt x="1" y="108"/>
                      <a:pt x="1" y="239"/>
                    </a:cubicBezTo>
                    <a:cubicBezTo>
                      <a:pt x="1" y="369"/>
                      <a:pt x="108" y="489"/>
                      <a:pt x="239" y="489"/>
                    </a:cubicBezTo>
                    <a:cubicBezTo>
                      <a:pt x="382" y="489"/>
                      <a:pt x="501" y="381"/>
                      <a:pt x="501" y="250"/>
                    </a:cubicBezTo>
                    <a:cubicBezTo>
                      <a:pt x="501" y="119"/>
                      <a:pt x="394" y="0"/>
                      <a:pt x="263"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34" name="Google Shape;6034;p46"/>
              <p:cNvSpPr/>
              <p:nvPr/>
            </p:nvSpPr>
            <p:spPr>
              <a:xfrm>
                <a:off x="6196900" y="3536275"/>
                <a:ext cx="14000" cy="14325"/>
              </a:xfrm>
              <a:custGeom>
                <a:avLst/>
                <a:gdLst/>
                <a:ahLst/>
                <a:cxnLst/>
                <a:rect l="l" t="t" r="r" b="b"/>
                <a:pathLst>
                  <a:path w="560" h="573" extrusionOk="0">
                    <a:moveTo>
                      <a:pt x="298" y="1"/>
                    </a:moveTo>
                    <a:cubicBezTo>
                      <a:pt x="131" y="1"/>
                      <a:pt x="0" y="120"/>
                      <a:pt x="0" y="274"/>
                    </a:cubicBezTo>
                    <a:cubicBezTo>
                      <a:pt x="0" y="441"/>
                      <a:pt x="119" y="560"/>
                      <a:pt x="262" y="572"/>
                    </a:cubicBezTo>
                    <a:cubicBezTo>
                      <a:pt x="429" y="572"/>
                      <a:pt x="548" y="453"/>
                      <a:pt x="560" y="298"/>
                    </a:cubicBezTo>
                    <a:cubicBezTo>
                      <a:pt x="560" y="144"/>
                      <a:pt x="441" y="24"/>
                      <a:pt x="298"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35" name="Google Shape;6035;p46"/>
              <p:cNvSpPr/>
              <p:nvPr/>
            </p:nvSpPr>
            <p:spPr>
              <a:xfrm>
                <a:off x="6366550" y="3483300"/>
                <a:ext cx="13725" cy="13725"/>
              </a:xfrm>
              <a:custGeom>
                <a:avLst/>
                <a:gdLst/>
                <a:ahLst/>
                <a:cxnLst/>
                <a:rect l="l" t="t" r="r" b="b"/>
                <a:pathLst>
                  <a:path w="549" h="549" extrusionOk="0">
                    <a:moveTo>
                      <a:pt x="287" y="0"/>
                    </a:moveTo>
                    <a:cubicBezTo>
                      <a:pt x="132" y="0"/>
                      <a:pt x="13" y="119"/>
                      <a:pt x="1" y="262"/>
                    </a:cubicBezTo>
                    <a:cubicBezTo>
                      <a:pt x="1" y="417"/>
                      <a:pt x="120" y="548"/>
                      <a:pt x="263" y="548"/>
                    </a:cubicBezTo>
                    <a:cubicBezTo>
                      <a:pt x="418" y="548"/>
                      <a:pt x="548" y="429"/>
                      <a:pt x="548" y="274"/>
                    </a:cubicBezTo>
                    <a:cubicBezTo>
                      <a:pt x="548" y="131"/>
                      <a:pt x="429" y="0"/>
                      <a:pt x="28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36" name="Google Shape;6036;p46"/>
              <p:cNvSpPr/>
              <p:nvPr/>
            </p:nvSpPr>
            <p:spPr>
              <a:xfrm>
                <a:off x="6387400" y="3385950"/>
                <a:ext cx="23825" cy="23275"/>
              </a:xfrm>
              <a:custGeom>
                <a:avLst/>
                <a:gdLst/>
                <a:ahLst/>
                <a:cxnLst/>
                <a:rect l="l" t="t" r="r" b="b"/>
                <a:pathLst>
                  <a:path w="953" h="931" extrusionOk="0">
                    <a:moveTo>
                      <a:pt x="468" y="1"/>
                    </a:moveTo>
                    <a:cubicBezTo>
                      <a:pt x="226" y="1"/>
                      <a:pt x="12" y="210"/>
                      <a:pt x="12" y="453"/>
                    </a:cubicBezTo>
                    <a:cubicBezTo>
                      <a:pt x="0" y="703"/>
                      <a:pt x="203" y="930"/>
                      <a:pt x="465" y="930"/>
                    </a:cubicBezTo>
                    <a:cubicBezTo>
                      <a:pt x="472" y="930"/>
                      <a:pt x="479" y="930"/>
                      <a:pt x="487" y="930"/>
                    </a:cubicBezTo>
                    <a:cubicBezTo>
                      <a:pt x="726" y="930"/>
                      <a:pt x="918" y="743"/>
                      <a:pt x="941" y="477"/>
                    </a:cubicBezTo>
                    <a:cubicBezTo>
                      <a:pt x="953" y="227"/>
                      <a:pt x="738" y="1"/>
                      <a:pt x="488" y="1"/>
                    </a:cubicBezTo>
                    <a:cubicBezTo>
                      <a:pt x="482" y="1"/>
                      <a:pt x="475" y="1"/>
                      <a:pt x="468"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37" name="Google Shape;6037;p46"/>
              <p:cNvSpPr/>
              <p:nvPr/>
            </p:nvSpPr>
            <p:spPr>
              <a:xfrm>
                <a:off x="6433225" y="2718625"/>
                <a:ext cx="22050" cy="21500"/>
              </a:xfrm>
              <a:custGeom>
                <a:avLst/>
                <a:gdLst/>
                <a:ahLst/>
                <a:cxnLst/>
                <a:rect l="l" t="t" r="r" b="b"/>
                <a:pathLst>
                  <a:path w="882" h="860" extrusionOk="0">
                    <a:moveTo>
                      <a:pt x="453" y="0"/>
                    </a:moveTo>
                    <a:cubicBezTo>
                      <a:pt x="215" y="0"/>
                      <a:pt x="25" y="179"/>
                      <a:pt x="13" y="417"/>
                    </a:cubicBezTo>
                    <a:cubicBezTo>
                      <a:pt x="1" y="655"/>
                      <a:pt x="191" y="857"/>
                      <a:pt x="429" y="857"/>
                    </a:cubicBezTo>
                    <a:cubicBezTo>
                      <a:pt x="442" y="859"/>
                      <a:pt x="455" y="859"/>
                      <a:pt x="468" y="859"/>
                    </a:cubicBezTo>
                    <a:cubicBezTo>
                      <a:pt x="689" y="859"/>
                      <a:pt x="870" y="666"/>
                      <a:pt x="870" y="441"/>
                    </a:cubicBezTo>
                    <a:cubicBezTo>
                      <a:pt x="882" y="203"/>
                      <a:pt x="691" y="0"/>
                      <a:pt x="453"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38" name="Google Shape;6038;p46"/>
              <p:cNvSpPr/>
              <p:nvPr/>
            </p:nvSpPr>
            <p:spPr>
              <a:xfrm>
                <a:off x="6049550" y="2517700"/>
                <a:ext cx="60750" cy="48850"/>
              </a:xfrm>
              <a:custGeom>
                <a:avLst/>
                <a:gdLst/>
                <a:ahLst/>
                <a:cxnLst/>
                <a:rect l="l" t="t" r="r" b="b"/>
                <a:pathLst>
                  <a:path w="2430" h="1954" extrusionOk="0">
                    <a:moveTo>
                      <a:pt x="1565" y="0"/>
                    </a:moveTo>
                    <a:cubicBezTo>
                      <a:pt x="1210" y="0"/>
                      <a:pt x="914" y="200"/>
                      <a:pt x="786" y="501"/>
                    </a:cubicBezTo>
                    <a:lnTo>
                      <a:pt x="751" y="501"/>
                    </a:lnTo>
                    <a:cubicBezTo>
                      <a:pt x="743" y="500"/>
                      <a:pt x="736" y="500"/>
                      <a:pt x="729" y="500"/>
                    </a:cubicBezTo>
                    <a:cubicBezTo>
                      <a:pt x="346" y="500"/>
                      <a:pt x="24" y="806"/>
                      <a:pt x="13" y="1203"/>
                    </a:cubicBezTo>
                    <a:cubicBezTo>
                      <a:pt x="1" y="1608"/>
                      <a:pt x="310" y="1929"/>
                      <a:pt x="715" y="1953"/>
                    </a:cubicBezTo>
                    <a:cubicBezTo>
                      <a:pt x="726" y="1954"/>
                      <a:pt x="738" y="1954"/>
                      <a:pt x="749" y="1954"/>
                    </a:cubicBezTo>
                    <a:cubicBezTo>
                      <a:pt x="986" y="1954"/>
                      <a:pt x="1197" y="1837"/>
                      <a:pt x="1322" y="1656"/>
                    </a:cubicBezTo>
                    <a:cubicBezTo>
                      <a:pt x="1394" y="1667"/>
                      <a:pt x="1453" y="1679"/>
                      <a:pt x="1525" y="1679"/>
                    </a:cubicBezTo>
                    <a:cubicBezTo>
                      <a:pt x="1540" y="1680"/>
                      <a:pt x="1555" y="1680"/>
                      <a:pt x="1569" y="1680"/>
                    </a:cubicBezTo>
                    <a:cubicBezTo>
                      <a:pt x="1789" y="1680"/>
                      <a:pt x="1986" y="1598"/>
                      <a:pt x="2120" y="1453"/>
                    </a:cubicBezTo>
                    <a:cubicBezTo>
                      <a:pt x="2287" y="1310"/>
                      <a:pt x="2394" y="1096"/>
                      <a:pt x="2394" y="858"/>
                    </a:cubicBezTo>
                    <a:cubicBezTo>
                      <a:pt x="2430" y="608"/>
                      <a:pt x="2310" y="370"/>
                      <a:pt x="2108" y="203"/>
                    </a:cubicBezTo>
                    <a:cubicBezTo>
                      <a:pt x="1977" y="84"/>
                      <a:pt x="1798" y="12"/>
                      <a:pt x="1596" y="1"/>
                    </a:cubicBezTo>
                    <a:cubicBezTo>
                      <a:pt x="1586" y="0"/>
                      <a:pt x="1575" y="0"/>
                      <a:pt x="1565"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39" name="Google Shape;6039;p46"/>
              <p:cNvSpPr/>
              <p:nvPr/>
            </p:nvSpPr>
            <p:spPr>
              <a:xfrm>
                <a:off x="6131100" y="2334275"/>
                <a:ext cx="15525" cy="15575"/>
              </a:xfrm>
              <a:custGeom>
                <a:avLst/>
                <a:gdLst/>
                <a:ahLst/>
                <a:cxnLst/>
                <a:rect l="l" t="t" r="r" b="b"/>
                <a:pathLst>
                  <a:path w="621" h="623" extrusionOk="0">
                    <a:moveTo>
                      <a:pt x="284" y="1"/>
                    </a:moveTo>
                    <a:cubicBezTo>
                      <a:pt x="125" y="1"/>
                      <a:pt x="12" y="136"/>
                      <a:pt x="1" y="301"/>
                    </a:cubicBezTo>
                    <a:cubicBezTo>
                      <a:pt x="1" y="480"/>
                      <a:pt x="132" y="611"/>
                      <a:pt x="299" y="622"/>
                    </a:cubicBezTo>
                    <a:cubicBezTo>
                      <a:pt x="477" y="622"/>
                      <a:pt x="608" y="491"/>
                      <a:pt x="620" y="325"/>
                    </a:cubicBezTo>
                    <a:cubicBezTo>
                      <a:pt x="620" y="146"/>
                      <a:pt x="489" y="15"/>
                      <a:pt x="322" y="3"/>
                    </a:cubicBezTo>
                    <a:cubicBezTo>
                      <a:pt x="309" y="2"/>
                      <a:pt x="296" y="1"/>
                      <a:pt x="284"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40" name="Google Shape;6040;p46"/>
              <p:cNvSpPr/>
              <p:nvPr/>
            </p:nvSpPr>
            <p:spPr>
              <a:xfrm>
                <a:off x="6303150" y="2530775"/>
                <a:ext cx="33375" cy="32225"/>
              </a:xfrm>
              <a:custGeom>
                <a:avLst/>
                <a:gdLst/>
                <a:ahLst/>
                <a:cxnLst/>
                <a:rect l="l" t="t" r="r" b="b"/>
                <a:pathLst>
                  <a:path w="1335" h="1289" extrusionOk="0">
                    <a:moveTo>
                      <a:pt x="650" y="0"/>
                    </a:moveTo>
                    <a:cubicBezTo>
                      <a:pt x="311" y="0"/>
                      <a:pt x="36" y="277"/>
                      <a:pt x="25" y="621"/>
                    </a:cubicBezTo>
                    <a:cubicBezTo>
                      <a:pt x="1" y="978"/>
                      <a:pt x="287" y="1275"/>
                      <a:pt x="644" y="1287"/>
                    </a:cubicBezTo>
                    <a:cubicBezTo>
                      <a:pt x="658" y="1288"/>
                      <a:pt x="671" y="1289"/>
                      <a:pt x="685" y="1289"/>
                    </a:cubicBezTo>
                    <a:cubicBezTo>
                      <a:pt x="1024" y="1289"/>
                      <a:pt x="1299" y="1011"/>
                      <a:pt x="1310" y="668"/>
                    </a:cubicBezTo>
                    <a:cubicBezTo>
                      <a:pt x="1334" y="311"/>
                      <a:pt x="1049" y="13"/>
                      <a:pt x="691" y="1"/>
                    </a:cubicBezTo>
                    <a:cubicBezTo>
                      <a:pt x="677" y="0"/>
                      <a:pt x="664" y="0"/>
                      <a:pt x="650"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41" name="Google Shape;6041;p46"/>
              <p:cNvSpPr/>
              <p:nvPr/>
            </p:nvSpPr>
            <p:spPr>
              <a:xfrm>
                <a:off x="6210575" y="2660225"/>
                <a:ext cx="25325" cy="24500"/>
              </a:xfrm>
              <a:custGeom>
                <a:avLst/>
                <a:gdLst/>
                <a:ahLst/>
                <a:cxnLst/>
                <a:rect l="l" t="t" r="r" b="b"/>
                <a:pathLst>
                  <a:path w="1013" h="980" extrusionOk="0">
                    <a:moveTo>
                      <a:pt x="485" y="1"/>
                    </a:moveTo>
                    <a:cubicBezTo>
                      <a:pt x="228" y="1"/>
                      <a:pt x="13" y="218"/>
                      <a:pt x="13" y="479"/>
                    </a:cubicBezTo>
                    <a:cubicBezTo>
                      <a:pt x="1" y="741"/>
                      <a:pt x="227" y="979"/>
                      <a:pt x="489" y="979"/>
                    </a:cubicBezTo>
                    <a:cubicBezTo>
                      <a:pt x="497" y="979"/>
                      <a:pt x="504" y="979"/>
                      <a:pt x="512" y="979"/>
                    </a:cubicBezTo>
                    <a:cubicBezTo>
                      <a:pt x="776" y="979"/>
                      <a:pt x="1001" y="780"/>
                      <a:pt x="1001" y="503"/>
                    </a:cubicBezTo>
                    <a:cubicBezTo>
                      <a:pt x="1013" y="241"/>
                      <a:pt x="787" y="3"/>
                      <a:pt x="525" y="3"/>
                    </a:cubicBezTo>
                    <a:cubicBezTo>
                      <a:pt x="511" y="1"/>
                      <a:pt x="498" y="1"/>
                      <a:pt x="485"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42" name="Google Shape;6042;p46"/>
              <p:cNvSpPr/>
              <p:nvPr/>
            </p:nvSpPr>
            <p:spPr>
              <a:xfrm>
                <a:off x="6527000" y="2530200"/>
                <a:ext cx="19950" cy="20275"/>
              </a:xfrm>
              <a:custGeom>
                <a:avLst/>
                <a:gdLst/>
                <a:ahLst/>
                <a:cxnLst/>
                <a:rect l="l" t="t" r="r" b="b"/>
                <a:pathLst>
                  <a:path w="798" h="811" extrusionOk="0">
                    <a:moveTo>
                      <a:pt x="417" y="1"/>
                    </a:moveTo>
                    <a:cubicBezTo>
                      <a:pt x="191" y="1"/>
                      <a:pt x="12" y="179"/>
                      <a:pt x="0" y="394"/>
                    </a:cubicBezTo>
                    <a:cubicBezTo>
                      <a:pt x="0" y="620"/>
                      <a:pt x="155" y="798"/>
                      <a:pt x="381" y="810"/>
                    </a:cubicBezTo>
                    <a:cubicBezTo>
                      <a:pt x="607" y="810"/>
                      <a:pt x="786" y="644"/>
                      <a:pt x="798" y="417"/>
                    </a:cubicBezTo>
                    <a:cubicBezTo>
                      <a:pt x="798" y="203"/>
                      <a:pt x="631" y="24"/>
                      <a:pt x="417"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43" name="Google Shape;6043;p46"/>
              <p:cNvSpPr/>
              <p:nvPr/>
            </p:nvSpPr>
            <p:spPr>
              <a:xfrm>
                <a:off x="6113850" y="2921000"/>
                <a:ext cx="13425" cy="13450"/>
              </a:xfrm>
              <a:custGeom>
                <a:avLst/>
                <a:gdLst/>
                <a:ahLst/>
                <a:cxnLst/>
                <a:rect l="l" t="t" r="r" b="b"/>
                <a:pathLst>
                  <a:path w="537" h="538" extrusionOk="0">
                    <a:moveTo>
                      <a:pt x="263" y="1"/>
                    </a:moveTo>
                    <a:cubicBezTo>
                      <a:pt x="109" y="1"/>
                      <a:pt x="0" y="115"/>
                      <a:pt x="0" y="252"/>
                    </a:cubicBezTo>
                    <a:cubicBezTo>
                      <a:pt x="0" y="406"/>
                      <a:pt x="108" y="525"/>
                      <a:pt x="250" y="537"/>
                    </a:cubicBezTo>
                    <a:cubicBezTo>
                      <a:pt x="405" y="537"/>
                      <a:pt x="524" y="430"/>
                      <a:pt x="536" y="287"/>
                    </a:cubicBezTo>
                    <a:cubicBezTo>
                      <a:pt x="536" y="132"/>
                      <a:pt x="429" y="13"/>
                      <a:pt x="286" y="1"/>
                    </a:cubicBezTo>
                    <a:cubicBezTo>
                      <a:pt x="278" y="1"/>
                      <a:pt x="271" y="1"/>
                      <a:pt x="263"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44" name="Google Shape;6044;p46"/>
              <p:cNvSpPr/>
              <p:nvPr/>
            </p:nvSpPr>
            <p:spPr>
              <a:xfrm>
                <a:off x="5842375" y="3197850"/>
                <a:ext cx="25925" cy="25325"/>
              </a:xfrm>
              <a:custGeom>
                <a:avLst/>
                <a:gdLst/>
                <a:ahLst/>
                <a:cxnLst/>
                <a:rect l="l" t="t" r="r" b="b"/>
                <a:pathLst>
                  <a:path w="1037" h="1013" extrusionOk="0">
                    <a:moveTo>
                      <a:pt x="537" y="0"/>
                    </a:moveTo>
                    <a:cubicBezTo>
                      <a:pt x="263" y="0"/>
                      <a:pt x="25" y="203"/>
                      <a:pt x="13" y="488"/>
                    </a:cubicBezTo>
                    <a:cubicBezTo>
                      <a:pt x="1" y="774"/>
                      <a:pt x="215" y="1000"/>
                      <a:pt x="501" y="1012"/>
                    </a:cubicBezTo>
                    <a:cubicBezTo>
                      <a:pt x="508" y="1013"/>
                      <a:pt x="515" y="1013"/>
                      <a:pt x="522" y="1013"/>
                    </a:cubicBezTo>
                    <a:cubicBezTo>
                      <a:pt x="798" y="1013"/>
                      <a:pt x="1013" y="791"/>
                      <a:pt x="1025" y="524"/>
                    </a:cubicBezTo>
                    <a:cubicBezTo>
                      <a:pt x="1037" y="238"/>
                      <a:pt x="811" y="12"/>
                      <a:pt x="53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45" name="Google Shape;6045;p46"/>
              <p:cNvSpPr/>
              <p:nvPr/>
            </p:nvSpPr>
            <p:spPr>
              <a:xfrm>
                <a:off x="6146875" y="2367675"/>
                <a:ext cx="6575" cy="6275"/>
              </a:xfrm>
              <a:custGeom>
                <a:avLst/>
                <a:gdLst/>
                <a:ahLst/>
                <a:cxnLst/>
                <a:rect l="l" t="t" r="r" b="b"/>
                <a:pathLst>
                  <a:path w="263" h="251" extrusionOk="0">
                    <a:moveTo>
                      <a:pt x="144" y="1"/>
                    </a:moveTo>
                    <a:cubicBezTo>
                      <a:pt x="84" y="1"/>
                      <a:pt x="25" y="48"/>
                      <a:pt x="1" y="120"/>
                    </a:cubicBezTo>
                    <a:cubicBezTo>
                      <a:pt x="1" y="191"/>
                      <a:pt x="61" y="251"/>
                      <a:pt x="120" y="251"/>
                    </a:cubicBezTo>
                    <a:cubicBezTo>
                      <a:pt x="203" y="251"/>
                      <a:pt x="263" y="191"/>
                      <a:pt x="263" y="132"/>
                    </a:cubicBezTo>
                    <a:cubicBezTo>
                      <a:pt x="263" y="60"/>
                      <a:pt x="203" y="1"/>
                      <a:pt x="144"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46" name="Google Shape;6046;p46"/>
              <p:cNvSpPr/>
              <p:nvPr/>
            </p:nvSpPr>
            <p:spPr>
              <a:xfrm>
                <a:off x="5187850" y="2166775"/>
                <a:ext cx="31275" cy="30675"/>
              </a:xfrm>
              <a:custGeom>
                <a:avLst/>
                <a:gdLst/>
                <a:ahLst/>
                <a:cxnLst/>
                <a:rect l="l" t="t" r="r" b="b"/>
                <a:pathLst>
                  <a:path w="1251" h="1227" extrusionOk="0">
                    <a:moveTo>
                      <a:pt x="643" y="0"/>
                    </a:moveTo>
                    <a:cubicBezTo>
                      <a:pt x="524" y="0"/>
                      <a:pt x="405" y="36"/>
                      <a:pt x="310" y="95"/>
                    </a:cubicBezTo>
                    <a:cubicBezTo>
                      <a:pt x="143" y="191"/>
                      <a:pt x="24" y="369"/>
                      <a:pt x="12" y="595"/>
                    </a:cubicBezTo>
                    <a:cubicBezTo>
                      <a:pt x="0" y="941"/>
                      <a:pt x="262" y="1226"/>
                      <a:pt x="607" y="1226"/>
                    </a:cubicBezTo>
                    <a:cubicBezTo>
                      <a:pt x="615" y="1227"/>
                      <a:pt x="622" y="1227"/>
                      <a:pt x="629" y="1227"/>
                    </a:cubicBezTo>
                    <a:cubicBezTo>
                      <a:pt x="964" y="1227"/>
                      <a:pt x="1238" y="958"/>
                      <a:pt x="1238" y="631"/>
                    </a:cubicBezTo>
                    <a:cubicBezTo>
                      <a:pt x="1250" y="357"/>
                      <a:pt x="1072" y="119"/>
                      <a:pt x="822" y="36"/>
                    </a:cubicBezTo>
                    <a:cubicBezTo>
                      <a:pt x="762" y="12"/>
                      <a:pt x="703" y="0"/>
                      <a:pt x="643"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47" name="Google Shape;6047;p46"/>
              <p:cNvSpPr/>
              <p:nvPr/>
            </p:nvSpPr>
            <p:spPr>
              <a:xfrm>
                <a:off x="5148850" y="2616825"/>
                <a:ext cx="12825" cy="12825"/>
              </a:xfrm>
              <a:custGeom>
                <a:avLst/>
                <a:gdLst/>
                <a:ahLst/>
                <a:cxnLst/>
                <a:rect l="l" t="t" r="r" b="b"/>
                <a:pathLst>
                  <a:path w="513" h="513" extrusionOk="0">
                    <a:moveTo>
                      <a:pt x="274" y="0"/>
                    </a:moveTo>
                    <a:cubicBezTo>
                      <a:pt x="143" y="0"/>
                      <a:pt x="24" y="107"/>
                      <a:pt x="12" y="250"/>
                    </a:cubicBezTo>
                    <a:cubicBezTo>
                      <a:pt x="0" y="393"/>
                      <a:pt x="96" y="512"/>
                      <a:pt x="250" y="512"/>
                    </a:cubicBezTo>
                    <a:cubicBezTo>
                      <a:pt x="381" y="512"/>
                      <a:pt x="500" y="405"/>
                      <a:pt x="512" y="274"/>
                    </a:cubicBezTo>
                    <a:cubicBezTo>
                      <a:pt x="512" y="143"/>
                      <a:pt x="417" y="24"/>
                      <a:pt x="274"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48" name="Google Shape;6048;p46"/>
              <p:cNvSpPr/>
              <p:nvPr/>
            </p:nvSpPr>
            <p:spPr>
              <a:xfrm>
                <a:off x="5429250" y="2861775"/>
                <a:ext cx="30975" cy="30150"/>
              </a:xfrm>
              <a:custGeom>
                <a:avLst/>
                <a:gdLst/>
                <a:ahLst/>
                <a:cxnLst/>
                <a:rect l="l" t="t" r="r" b="b"/>
                <a:pathLst>
                  <a:path w="1239" h="1206" extrusionOk="0">
                    <a:moveTo>
                      <a:pt x="620" y="1"/>
                    </a:moveTo>
                    <a:cubicBezTo>
                      <a:pt x="297" y="1"/>
                      <a:pt x="35" y="247"/>
                      <a:pt x="12" y="585"/>
                    </a:cubicBezTo>
                    <a:cubicBezTo>
                      <a:pt x="0" y="906"/>
                      <a:pt x="274" y="1192"/>
                      <a:pt x="595" y="1204"/>
                    </a:cubicBezTo>
                    <a:cubicBezTo>
                      <a:pt x="609" y="1205"/>
                      <a:pt x="622" y="1205"/>
                      <a:pt x="636" y="1205"/>
                    </a:cubicBezTo>
                    <a:cubicBezTo>
                      <a:pt x="951" y="1205"/>
                      <a:pt x="1204" y="941"/>
                      <a:pt x="1226" y="632"/>
                    </a:cubicBezTo>
                    <a:cubicBezTo>
                      <a:pt x="1238" y="299"/>
                      <a:pt x="964" y="13"/>
                      <a:pt x="643" y="1"/>
                    </a:cubicBezTo>
                    <a:cubicBezTo>
                      <a:pt x="635" y="1"/>
                      <a:pt x="628" y="1"/>
                      <a:pt x="620"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49" name="Google Shape;6049;p46"/>
              <p:cNvSpPr/>
              <p:nvPr/>
            </p:nvSpPr>
            <p:spPr>
              <a:xfrm>
                <a:off x="5402150" y="2937350"/>
                <a:ext cx="25625" cy="25075"/>
              </a:xfrm>
              <a:custGeom>
                <a:avLst/>
                <a:gdLst/>
                <a:ahLst/>
                <a:cxnLst/>
                <a:rect l="l" t="t" r="r" b="b"/>
                <a:pathLst>
                  <a:path w="1025" h="1003" extrusionOk="0">
                    <a:moveTo>
                      <a:pt x="495" y="1"/>
                    </a:moveTo>
                    <a:cubicBezTo>
                      <a:pt x="229" y="1"/>
                      <a:pt x="24" y="218"/>
                      <a:pt x="12" y="479"/>
                    </a:cubicBezTo>
                    <a:cubicBezTo>
                      <a:pt x="1" y="741"/>
                      <a:pt x="203" y="979"/>
                      <a:pt x="489" y="1002"/>
                    </a:cubicBezTo>
                    <a:cubicBezTo>
                      <a:pt x="496" y="1003"/>
                      <a:pt x="503" y="1003"/>
                      <a:pt x="510" y="1003"/>
                    </a:cubicBezTo>
                    <a:cubicBezTo>
                      <a:pt x="786" y="1003"/>
                      <a:pt x="1001" y="782"/>
                      <a:pt x="1013" y="526"/>
                    </a:cubicBezTo>
                    <a:cubicBezTo>
                      <a:pt x="1024" y="240"/>
                      <a:pt x="798" y="14"/>
                      <a:pt x="536" y="2"/>
                    </a:cubicBezTo>
                    <a:cubicBezTo>
                      <a:pt x="522" y="1"/>
                      <a:pt x="509" y="1"/>
                      <a:pt x="495"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50" name="Google Shape;6050;p46"/>
              <p:cNvSpPr/>
              <p:nvPr/>
            </p:nvSpPr>
            <p:spPr>
              <a:xfrm>
                <a:off x="4993475" y="2768025"/>
                <a:ext cx="38125" cy="37250"/>
              </a:xfrm>
              <a:custGeom>
                <a:avLst/>
                <a:gdLst/>
                <a:ahLst/>
                <a:cxnLst/>
                <a:rect l="l" t="t" r="r" b="b"/>
                <a:pathLst>
                  <a:path w="1525" h="1490" extrusionOk="0">
                    <a:moveTo>
                      <a:pt x="775" y="0"/>
                    </a:moveTo>
                    <a:cubicBezTo>
                      <a:pt x="357" y="0"/>
                      <a:pt x="36" y="318"/>
                      <a:pt x="24" y="715"/>
                    </a:cubicBezTo>
                    <a:cubicBezTo>
                      <a:pt x="0" y="1132"/>
                      <a:pt x="334" y="1477"/>
                      <a:pt x="738" y="1489"/>
                    </a:cubicBezTo>
                    <a:cubicBezTo>
                      <a:pt x="746" y="1489"/>
                      <a:pt x="753" y="1489"/>
                      <a:pt x="761" y="1489"/>
                    </a:cubicBezTo>
                    <a:cubicBezTo>
                      <a:pt x="1167" y="1489"/>
                      <a:pt x="1489" y="1172"/>
                      <a:pt x="1512" y="775"/>
                    </a:cubicBezTo>
                    <a:cubicBezTo>
                      <a:pt x="1524" y="358"/>
                      <a:pt x="1191" y="13"/>
                      <a:pt x="798" y="1"/>
                    </a:cubicBezTo>
                    <a:cubicBezTo>
                      <a:pt x="790" y="0"/>
                      <a:pt x="783" y="0"/>
                      <a:pt x="775"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51" name="Google Shape;6051;p46"/>
              <p:cNvSpPr/>
              <p:nvPr/>
            </p:nvSpPr>
            <p:spPr>
              <a:xfrm>
                <a:off x="5001500" y="3449950"/>
                <a:ext cx="28900" cy="28300"/>
              </a:xfrm>
              <a:custGeom>
                <a:avLst/>
                <a:gdLst/>
                <a:ahLst/>
                <a:cxnLst/>
                <a:rect l="l" t="t" r="r" b="b"/>
                <a:pathLst>
                  <a:path w="1156" h="1132" extrusionOk="0">
                    <a:moveTo>
                      <a:pt x="574" y="0"/>
                    </a:moveTo>
                    <a:cubicBezTo>
                      <a:pt x="263" y="0"/>
                      <a:pt x="13" y="246"/>
                      <a:pt x="13" y="560"/>
                    </a:cubicBezTo>
                    <a:cubicBezTo>
                      <a:pt x="1" y="870"/>
                      <a:pt x="251" y="1132"/>
                      <a:pt x="560" y="1132"/>
                    </a:cubicBezTo>
                    <a:cubicBezTo>
                      <a:pt x="870" y="1132"/>
                      <a:pt x="1144" y="894"/>
                      <a:pt x="1144" y="584"/>
                    </a:cubicBezTo>
                    <a:cubicBezTo>
                      <a:pt x="1156" y="275"/>
                      <a:pt x="906" y="1"/>
                      <a:pt x="596" y="1"/>
                    </a:cubicBezTo>
                    <a:cubicBezTo>
                      <a:pt x="589" y="1"/>
                      <a:pt x="581" y="0"/>
                      <a:pt x="574"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52" name="Google Shape;6052;p46"/>
              <p:cNvSpPr/>
              <p:nvPr/>
            </p:nvSpPr>
            <p:spPr>
              <a:xfrm>
                <a:off x="5044075" y="3435625"/>
                <a:ext cx="33050" cy="32250"/>
              </a:xfrm>
              <a:custGeom>
                <a:avLst/>
                <a:gdLst/>
                <a:ahLst/>
                <a:cxnLst/>
                <a:rect l="l" t="t" r="r" b="b"/>
                <a:pathLst>
                  <a:path w="1322" h="1290" extrusionOk="0">
                    <a:moveTo>
                      <a:pt x="649" y="1"/>
                    </a:moveTo>
                    <a:cubicBezTo>
                      <a:pt x="311" y="1"/>
                      <a:pt x="36" y="278"/>
                      <a:pt x="24" y="621"/>
                    </a:cubicBezTo>
                    <a:cubicBezTo>
                      <a:pt x="0" y="979"/>
                      <a:pt x="286" y="1276"/>
                      <a:pt x="643" y="1288"/>
                    </a:cubicBezTo>
                    <a:cubicBezTo>
                      <a:pt x="657" y="1289"/>
                      <a:pt x="671" y="1290"/>
                      <a:pt x="685" y="1290"/>
                    </a:cubicBezTo>
                    <a:cubicBezTo>
                      <a:pt x="1023" y="1290"/>
                      <a:pt x="1299" y="1012"/>
                      <a:pt x="1310" y="669"/>
                    </a:cubicBezTo>
                    <a:cubicBezTo>
                      <a:pt x="1322" y="312"/>
                      <a:pt x="1048" y="14"/>
                      <a:pt x="691" y="2"/>
                    </a:cubicBezTo>
                    <a:cubicBezTo>
                      <a:pt x="677" y="1"/>
                      <a:pt x="663" y="1"/>
                      <a:pt x="649"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53" name="Google Shape;6053;p46"/>
              <p:cNvSpPr/>
              <p:nvPr/>
            </p:nvSpPr>
            <p:spPr>
              <a:xfrm>
                <a:off x="5088725" y="3505025"/>
                <a:ext cx="35450" cy="34850"/>
              </a:xfrm>
              <a:custGeom>
                <a:avLst/>
                <a:gdLst/>
                <a:ahLst/>
                <a:cxnLst/>
                <a:rect l="l" t="t" r="r" b="b"/>
                <a:pathLst>
                  <a:path w="1418" h="1394" extrusionOk="0">
                    <a:moveTo>
                      <a:pt x="727" y="0"/>
                    </a:moveTo>
                    <a:cubicBezTo>
                      <a:pt x="346" y="0"/>
                      <a:pt x="24" y="298"/>
                      <a:pt x="24" y="679"/>
                    </a:cubicBezTo>
                    <a:cubicBezTo>
                      <a:pt x="0" y="1048"/>
                      <a:pt x="298" y="1370"/>
                      <a:pt x="691" y="1394"/>
                    </a:cubicBezTo>
                    <a:cubicBezTo>
                      <a:pt x="698" y="1394"/>
                      <a:pt x="705" y="1394"/>
                      <a:pt x="712" y="1394"/>
                    </a:cubicBezTo>
                    <a:cubicBezTo>
                      <a:pt x="1073" y="1394"/>
                      <a:pt x="1394" y="1100"/>
                      <a:pt x="1405" y="715"/>
                    </a:cubicBezTo>
                    <a:cubicBezTo>
                      <a:pt x="1417" y="346"/>
                      <a:pt x="1119" y="12"/>
                      <a:pt x="72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54" name="Google Shape;6054;p46"/>
              <p:cNvSpPr/>
              <p:nvPr/>
            </p:nvSpPr>
            <p:spPr>
              <a:xfrm>
                <a:off x="6393650" y="3271075"/>
                <a:ext cx="295900" cy="189475"/>
              </a:xfrm>
              <a:custGeom>
                <a:avLst/>
                <a:gdLst/>
                <a:ahLst/>
                <a:cxnLst/>
                <a:rect l="l" t="t" r="r" b="b"/>
                <a:pathLst>
                  <a:path w="11836" h="7579" extrusionOk="0">
                    <a:moveTo>
                      <a:pt x="11835" y="0"/>
                    </a:moveTo>
                    <a:cubicBezTo>
                      <a:pt x="11835" y="0"/>
                      <a:pt x="10311" y="12"/>
                      <a:pt x="8406" y="357"/>
                    </a:cubicBezTo>
                    <a:cubicBezTo>
                      <a:pt x="6894" y="643"/>
                      <a:pt x="5120" y="1131"/>
                      <a:pt x="3679" y="2024"/>
                    </a:cubicBezTo>
                    <a:cubicBezTo>
                      <a:pt x="417" y="4036"/>
                      <a:pt x="0" y="7275"/>
                      <a:pt x="0" y="7275"/>
                    </a:cubicBezTo>
                    <a:cubicBezTo>
                      <a:pt x="0" y="7275"/>
                      <a:pt x="847" y="7579"/>
                      <a:pt x="2124" y="7579"/>
                    </a:cubicBezTo>
                    <a:cubicBezTo>
                      <a:pt x="3284" y="7579"/>
                      <a:pt x="4799" y="7328"/>
                      <a:pt x="6358" y="6370"/>
                    </a:cubicBezTo>
                    <a:cubicBezTo>
                      <a:pt x="7037" y="5941"/>
                      <a:pt x="7692" y="5418"/>
                      <a:pt x="8275" y="4834"/>
                    </a:cubicBezTo>
                    <a:cubicBezTo>
                      <a:pt x="10454" y="2715"/>
                      <a:pt x="11835" y="0"/>
                      <a:pt x="11835"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55" name="Google Shape;6055;p46"/>
              <p:cNvSpPr/>
              <p:nvPr/>
            </p:nvSpPr>
            <p:spPr>
              <a:xfrm>
                <a:off x="6599925" y="2924575"/>
                <a:ext cx="26225" cy="26550"/>
              </a:xfrm>
              <a:custGeom>
                <a:avLst/>
                <a:gdLst/>
                <a:ahLst/>
                <a:cxnLst/>
                <a:rect l="l" t="t" r="r" b="b"/>
                <a:pathLst>
                  <a:path w="1049" h="1062" extrusionOk="0">
                    <a:moveTo>
                      <a:pt x="516" y="1"/>
                    </a:moveTo>
                    <a:cubicBezTo>
                      <a:pt x="238" y="1"/>
                      <a:pt x="0" y="234"/>
                      <a:pt x="0" y="513"/>
                    </a:cubicBezTo>
                    <a:cubicBezTo>
                      <a:pt x="0" y="704"/>
                      <a:pt x="96" y="871"/>
                      <a:pt x="250" y="966"/>
                    </a:cubicBezTo>
                    <a:cubicBezTo>
                      <a:pt x="322" y="1013"/>
                      <a:pt x="417" y="1061"/>
                      <a:pt x="500" y="1061"/>
                    </a:cubicBezTo>
                    <a:cubicBezTo>
                      <a:pt x="536" y="1061"/>
                      <a:pt x="572" y="1049"/>
                      <a:pt x="608" y="1049"/>
                    </a:cubicBezTo>
                    <a:cubicBezTo>
                      <a:pt x="846" y="1001"/>
                      <a:pt x="1036" y="811"/>
                      <a:pt x="1036" y="549"/>
                    </a:cubicBezTo>
                    <a:cubicBezTo>
                      <a:pt x="1048" y="323"/>
                      <a:pt x="905" y="120"/>
                      <a:pt x="691" y="49"/>
                    </a:cubicBezTo>
                    <a:cubicBezTo>
                      <a:pt x="679" y="49"/>
                      <a:pt x="655" y="37"/>
                      <a:pt x="631" y="37"/>
                    </a:cubicBezTo>
                    <a:cubicBezTo>
                      <a:pt x="608" y="13"/>
                      <a:pt x="572" y="1"/>
                      <a:pt x="536" y="1"/>
                    </a:cubicBezTo>
                    <a:cubicBezTo>
                      <a:pt x="529" y="1"/>
                      <a:pt x="522" y="1"/>
                      <a:pt x="51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56" name="Google Shape;6056;p46"/>
              <p:cNvSpPr/>
              <p:nvPr/>
            </p:nvSpPr>
            <p:spPr>
              <a:xfrm>
                <a:off x="6830600" y="2221225"/>
                <a:ext cx="31275" cy="30400"/>
              </a:xfrm>
              <a:custGeom>
                <a:avLst/>
                <a:gdLst/>
                <a:ahLst/>
                <a:cxnLst/>
                <a:rect l="l" t="t" r="r" b="b"/>
                <a:pathLst>
                  <a:path w="1251" h="1216" extrusionOk="0">
                    <a:moveTo>
                      <a:pt x="632" y="1"/>
                    </a:moveTo>
                    <a:cubicBezTo>
                      <a:pt x="513" y="1"/>
                      <a:pt x="417" y="25"/>
                      <a:pt x="310" y="84"/>
                    </a:cubicBezTo>
                    <a:cubicBezTo>
                      <a:pt x="132" y="191"/>
                      <a:pt x="13" y="370"/>
                      <a:pt x="13" y="596"/>
                    </a:cubicBezTo>
                    <a:cubicBezTo>
                      <a:pt x="1" y="930"/>
                      <a:pt x="263" y="1215"/>
                      <a:pt x="608" y="1215"/>
                    </a:cubicBezTo>
                    <a:cubicBezTo>
                      <a:pt x="615" y="1216"/>
                      <a:pt x="623" y="1216"/>
                      <a:pt x="630" y="1216"/>
                    </a:cubicBezTo>
                    <a:cubicBezTo>
                      <a:pt x="965" y="1216"/>
                      <a:pt x="1227" y="958"/>
                      <a:pt x="1227" y="620"/>
                    </a:cubicBezTo>
                    <a:cubicBezTo>
                      <a:pt x="1251" y="346"/>
                      <a:pt x="1072" y="120"/>
                      <a:pt x="810" y="25"/>
                    </a:cubicBezTo>
                    <a:cubicBezTo>
                      <a:pt x="751" y="13"/>
                      <a:pt x="691" y="1"/>
                      <a:pt x="632"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57" name="Google Shape;6057;p46"/>
              <p:cNvSpPr/>
              <p:nvPr/>
            </p:nvSpPr>
            <p:spPr>
              <a:xfrm>
                <a:off x="6791325" y="2671300"/>
                <a:ext cx="13100" cy="12825"/>
              </a:xfrm>
              <a:custGeom>
                <a:avLst/>
                <a:gdLst/>
                <a:ahLst/>
                <a:cxnLst/>
                <a:rect l="l" t="t" r="r" b="b"/>
                <a:pathLst>
                  <a:path w="524" h="513" extrusionOk="0">
                    <a:moveTo>
                      <a:pt x="286" y="0"/>
                    </a:moveTo>
                    <a:cubicBezTo>
                      <a:pt x="155" y="0"/>
                      <a:pt x="36" y="107"/>
                      <a:pt x="24" y="238"/>
                    </a:cubicBezTo>
                    <a:cubicBezTo>
                      <a:pt x="0" y="393"/>
                      <a:pt x="107" y="512"/>
                      <a:pt x="262" y="512"/>
                    </a:cubicBezTo>
                    <a:cubicBezTo>
                      <a:pt x="393" y="512"/>
                      <a:pt x="512" y="405"/>
                      <a:pt x="524" y="274"/>
                    </a:cubicBezTo>
                    <a:cubicBezTo>
                      <a:pt x="524" y="131"/>
                      <a:pt x="417" y="12"/>
                      <a:pt x="286"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58" name="Google Shape;6058;p46"/>
              <p:cNvSpPr/>
              <p:nvPr/>
            </p:nvSpPr>
            <p:spPr>
              <a:xfrm>
                <a:off x="6636225" y="2822475"/>
                <a:ext cx="38125" cy="37275"/>
              </a:xfrm>
              <a:custGeom>
                <a:avLst/>
                <a:gdLst/>
                <a:ahLst/>
                <a:cxnLst/>
                <a:rect l="l" t="t" r="r" b="b"/>
                <a:pathLst>
                  <a:path w="1525" h="1491" extrusionOk="0">
                    <a:moveTo>
                      <a:pt x="743" y="0"/>
                    </a:moveTo>
                    <a:cubicBezTo>
                      <a:pt x="347" y="0"/>
                      <a:pt x="36" y="313"/>
                      <a:pt x="13" y="704"/>
                    </a:cubicBezTo>
                    <a:cubicBezTo>
                      <a:pt x="1" y="1121"/>
                      <a:pt x="334" y="1466"/>
                      <a:pt x="727" y="1490"/>
                    </a:cubicBezTo>
                    <a:cubicBezTo>
                      <a:pt x="734" y="1490"/>
                      <a:pt x="742" y="1490"/>
                      <a:pt x="749" y="1490"/>
                    </a:cubicBezTo>
                    <a:cubicBezTo>
                      <a:pt x="1156" y="1490"/>
                      <a:pt x="1489" y="1162"/>
                      <a:pt x="1501" y="775"/>
                    </a:cubicBezTo>
                    <a:cubicBezTo>
                      <a:pt x="1525" y="359"/>
                      <a:pt x="1191" y="13"/>
                      <a:pt x="787" y="2"/>
                    </a:cubicBezTo>
                    <a:cubicBezTo>
                      <a:pt x="772" y="1"/>
                      <a:pt x="758" y="0"/>
                      <a:pt x="743"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59" name="Google Shape;6059;p46"/>
              <p:cNvSpPr/>
              <p:nvPr/>
            </p:nvSpPr>
            <p:spPr>
              <a:xfrm>
                <a:off x="6643975" y="3504100"/>
                <a:ext cx="29200" cy="28350"/>
              </a:xfrm>
              <a:custGeom>
                <a:avLst/>
                <a:gdLst/>
                <a:ahLst/>
                <a:cxnLst/>
                <a:rect l="l" t="t" r="r" b="b"/>
                <a:pathLst>
                  <a:path w="1168" h="1134" extrusionOk="0">
                    <a:moveTo>
                      <a:pt x="557" y="0"/>
                    </a:moveTo>
                    <a:cubicBezTo>
                      <a:pt x="264" y="0"/>
                      <a:pt x="24" y="253"/>
                      <a:pt x="24" y="549"/>
                    </a:cubicBezTo>
                    <a:cubicBezTo>
                      <a:pt x="0" y="859"/>
                      <a:pt x="262" y="1133"/>
                      <a:pt x="572" y="1133"/>
                    </a:cubicBezTo>
                    <a:cubicBezTo>
                      <a:pt x="579" y="1133"/>
                      <a:pt x="586" y="1133"/>
                      <a:pt x="593" y="1133"/>
                    </a:cubicBezTo>
                    <a:cubicBezTo>
                      <a:pt x="894" y="1133"/>
                      <a:pt x="1155" y="887"/>
                      <a:pt x="1155" y="573"/>
                    </a:cubicBezTo>
                    <a:cubicBezTo>
                      <a:pt x="1167" y="264"/>
                      <a:pt x="917" y="14"/>
                      <a:pt x="596" y="2"/>
                    </a:cubicBezTo>
                    <a:cubicBezTo>
                      <a:pt x="583" y="1"/>
                      <a:pt x="570" y="0"/>
                      <a:pt x="55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60" name="Google Shape;6060;p46"/>
              <p:cNvSpPr/>
              <p:nvPr/>
            </p:nvSpPr>
            <p:spPr>
              <a:xfrm>
                <a:off x="6686550" y="3489825"/>
                <a:ext cx="33050" cy="32500"/>
              </a:xfrm>
              <a:custGeom>
                <a:avLst/>
                <a:gdLst/>
                <a:ahLst/>
                <a:cxnLst/>
                <a:rect l="l" t="t" r="r" b="b"/>
                <a:pathLst>
                  <a:path w="1322" h="1300" extrusionOk="0">
                    <a:moveTo>
                      <a:pt x="657" y="1"/>
                    </a:moveTo>
                    <a:cubicBezTo>
                      <a:pt x="310" y="1"/>
                      <a:pt x="24" y="282"/>
                      <a:pt x="12" y="632"/>
                    </a:cubicBezTo>
                    <a:cubicBezTo>
                      <a:pt x="0" y="989"/>
                      <a:pt x="286" y="1287"/>
                      <a:pt x="643" y="1299"/>
                    </a:cubicBezTo>
                    <a:cubicBezTo>
                      <a:pt x="650" y="1299"/>
                      <a:pt x="657" y="1299"/>
                      <a:pt x="664" y="1299"/>
                    </a:cubicBezTo>
                    <a:cubicBezTo>
                      <a:pt x="1012" y="1299"/>
                      <a:pt x="1298" y="1018"/>
                      <a:pt x="1310" y="668"/>
                    </a:cubicBezTo>
                    <a:cubicBezTo>
                      <a:pt x="1322" y="311"/>
                      <a:pt x="1036" y="13"/>
                      <a:pt x="679" y="1"/>
                    </a:cubicBezTo>
                    <a:cubicBezTo>
                      <a:pt x="671" y="1"/>
                      <a:pt x="664" y="1"/>
                      <a:pt x="657"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61" name="Google Shape;6061;p46"/>
              <p:cNvSpPr/>
              <p:nvPr/>
            </p:nvSpPr>
            <p:spPr>
              <a:xfrm>
                <a:off x="6731175" y="3559500"/>
                <a:ext cx="35450" cy="34550"/>
              </a:xfrm>
              <a:custGeom>
                <a:avLst/>
                <a:gdLst/>
                <a:ahLst/>
                <a:cxnLst/>
                <a:rect l="l" t="t" r="r" b="b"/>
                <a:pathLst>
                  <a:path w="1418" h="1382" extrusionOk="0">
                    <a:moveTo>
                      <a:pt x="727" y="0"/>
                    </a:moveTo>
                    <a:cubicBezTo>
                      <a:pt x="358" y="0"/>
                      <a:pt x="25" y="286"/>
                      <a:pt x="13" y="667"/>
                    </a:cubicBezTo>
                    <a:cubicBezTo>
                      <a:pt x="1" y="1036"/>
                      <a:pt x="299" y="1370"/>
                      <a:pt x="680" y="1381"/>
                    </a:cubicBezTo>
                    <a:cubicBezTo>
                      <a:pt x="687" y="1382"/>
                      <a:pt x="694" y="1382"/>
                      <a:pt x="702" y="1382"/>
                    </a:cubicBezTo>
                    <a:cubicBezTo>
                      <a:pt x="1073" y="1382"/>
                      <a:pt x="1382" y="1088"/>
                      <a:pt x="1394" y="715"/>
                    </a:cubicBezTo>
                    <a:cubicBezTo>
                      <a:pt x="1418" y="346"/>
                      <a:pt x="1120" y="12"/>
                      <a:pt x="72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62" name="Google Shape;6062;p46"/>
              <p:cNvSpPr/>
              <p:nvPr/>
            </p:nvSpPr>
            <p:spPr>
              <a:xfrm>
                <a:off x="1417125" y="3708900"/>
                <a:ext cx="320000" cy="156325"/>
              </a:xfrm>
              <a:custGeom>
                <a:avLst/>
                <a:gdLst/>
                <a:ahLst/>
                <a:cxnLst/>
                <a:rect l="l" t="t" r="r" b="b"/>
                <a:pathLst>
                  <a:path w="12800" h="6253" extrusionOk="0">
                    <a:moveTo>
                      <a:pt x="4421" y="4942"/>
                    </a:moveTo>
                    <a:cubicBezTo>
                      <a:pt x="4428" y="4942"/>
                      <a:pt x="4435" y="4942"/>
                      <a:pt x="4442" y="4942"/>
                    </a:cubicBezTo>
                    <a:cubicBezTo>
                      <a:pt x="4632" y="4942"/>
                      <a:pt x="4787" y="5109"/>
                      <a:pt x="4763" y="5300"/>
                    </a:cubicBezTo>
                    <a:cubicBezTo>
                      <a:pt x="4763" y="5494"/>
                      <a:pt x="4609" y="5634"/>
                      <a:pt x="4428" y="5634"/>
                    </a:cubicBezTo>
                    <a:cubicBezTo>
                      <a:pt x="4421" y="5634"/>
                      <a:pt x="4413" y="5633"/>
                      <a:pt x="4406" y="5633"/>
                    </a:cubicBezTo>
                    <a:cubicBezTo>
                      <a:pt x="4227" y="5621"/>
                      <a:pt x="4085" y="5466"/>
                      <a:pt x="4085" y="5276"/>
                    </a:cubicBezTo>
                    <a:cubicBezTo>
                      <a:pt x="4085" y="5092"/>
                      <a:pt x="4239" y="4942"/>
                      <a:pt x="4421" y="4942"/>
                    </a:cubicBezTo>
                    <a:close/>
                    <a:moveTo>
                      <a:pt x="9480" y="1"/>
                    </a:moveTo>
                    <a:cubicBezTo>
                      <a:pt x="8561" y="1"/>
                      <a:pt x="7511" y="172"/>
                      <a:pt x="6394" y="632"/>
                    </a:cubicBezTo>
                    <a:cubicBezTo>
                      <a:pt x="2846" y="2109"/>
                      <a:pt x="1" y="6062"/>
                      <a:pt x="1" y="6062"/>
                    </a:cubicBezTo>
                    <a:cubicBezTo>
                      <a:pt x="1" y="6062"/>
                      <a:pt x="1223" y="6252"/>
                      <a:pt x="2889" y="6252"/>
                    </a:cubicBezTo>
                    <a:cubicBezTo>
                      <a:pt x="4529" y="6252"/>
                      <a:pt x="6599" y="6068"/>
                      <a:pt x="8359" y="5335"/>
                    </a:cubicBezTo>
                    <a:cubicBezTo>
                      <a:pt x="8740" y="5169"/>
                      <a:pt x="9097" y="4990"/>
                      <a:pt x="9430" y="4799"/>
                    </a:cubicBezTo>
                    <a:cubicBezTo>
                      <a:pt x="12074" y="3204"/>
                      <a:pt x="12800" y="716"/>
                      <a:pt x="12800" y="716"/>
                    </a:cubicBezTo>
                    <a:cubicBezTo>
                      <a:pt x="12800" y="716"/>
                      <a:pt x="11514" y="25"/>
                      <a:pt x="9573" y="1"/>
                    </a:cubicBezTo>
                    <a:cubicBezTo>
                      <a:pt x="9542" y="1"/>
                      <a:pt x="9511" y="1"/>
                      <a:pt x="9480"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63" name="Google Shape;6063;p46"/>
              <p:cNvSpPr/>
              <p:nvPr/>
            </p:nvSpPr>
            <p:spPr>
              <a:xfrm>
                <a:off x="1082575" y="3344000"/>
                <a:ext cx="279500" cy="208850"/>
              </a:xfrm>
              <a:custGeom>
                <a:avLst/>
                <a:gdLst/>
                <a:ahLst/>
                <a:cxnLst/>
                <a:rect l="l" t="t" r="r" b="b"/>
                <a:pathLst>
                  <a:path w="11180" h="8354" extrusionOk="0">
                    <a:moveTo>
                      <a:pt x="0" y="0"/>
                    </a:moveTo>
                    <a:cubicBezTo>
                      <a:pt x="0" y="0"/>
                      <a:pt x="1036" y="2512"/>
                      <a:pt x="2834" y="4739"/>
                    </a:cubicBezTo>
                    <a:cubicBezTo>
                      <a:pt x="3441" y="5489"/>
                      <a:pt x="4143" y="6203"/>
                      <a:pt x="4929" y="6775"/>
                    </a:cubicBezTo>
                    <a:cubicBezTo>
                      <a:pt x="6712" y="8077"/>
                      <a:pt x="8514" y="8354"/>
                      <a:pt x="9722" y="8354"/>
                    </a:cubicBezTo>
                    <a:cubicBezTo>
                      <a:pt x="10612" y="8354"/>
                      <a:pt x="11180" y="8204"/>
                      <a:pt x="11180" y="8204"/>
                    </a:cubicBezTo>
                    <a:cubicBezTo>
                      <a:pt x="11180" y="8204"/>
                      <a:pt x="11120" y="6668"/>
                      <a:pt x="10085" y="4977"/>
                    </a:cubicBezTo>
                    <a:cubicBezTo>
                      <a:pt x="9608" y="4203"/>
                      <a:pt x="8918" y="3382"/>
                      <a:pt x="7953" y="2667"/>
                    </a:cubicBezTo>
                    <a:cubicBezTo>
                      <a:pt x="4858" y="405"/>
                      <a:pt x="0" y="0"/>
                      <a:pt x="0"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64" name="Google Shape;6064;p46"/>
              <p:cNvSpPr/>
              <p:nvPr/>
            </p:nvSpPr>
            <p:spPr>
              <a:xfrm>
                <a:off x="597975" y="3680675"/>
                <a:ext cx="382225" cy="128850"/>
              </a:xfrm>
              <a:custGeom>
                <a:avLst/>
                <a:gdLst/>
                <a:ahLst/>
                <a:cxnLst/>
                <a:rect l="l" t="t" r="r" b="b"/>
                <a:pathLst>
                  <a:path w="15289" h="5154" extrusionOk="0">
                    <a:moveTo>
                      <a:pt x="7918" y="0"/>
                    </a:moveTo>
                    <a:cubicBezTo>
                      <a:pt x="7643" y="0"/>
                      <a:pt x="7368" y="11"/>
                      <a:pt x="7097" y="35"/>
                    </a:cubicBezTo>
                    <a:cubicBezTo>
                      <a:pt x="3596" y="344"/>
                      <a:pt x="1787" y="2654"/>
                      <a:pt x="1501" y="3023"/>
                    </a:cubicBezTo>
                    <a:cubicBezTo>
                      <a:pt x="1489" y="2642"/>
                      <a:pt x="1179" y="2321"/>
                      <a:pt x="786" y="2309"/>
                    </a:cubicBezTo>
                    <a:cubicBezTo>
                      <a:pt x="779" y="2309"/>
                      <a:pt x="772" y="2309"/>
                      <a:pt x="764" y="2309"/>
                    </a:cubicBezTo>
                    <a:cubicBezTo>
                      <a:pt x="357" y="2309"/>
                      <a:pt x="24" y="2626"/>
                      <a:pt x="13" y="3035"/>
                    </a:cubicBezTo>
                    <a:cubicBezTo>
                      <a:pt x="1" y="3452"/>
                      <a:pt x="322" y="3797"/>
                      <a:pt x="739" y="3809"/>
                    </a:cubicBezTo>
                    <a:cubicBezTo>
                      <a:pt x="754" y="3810"/>
                      <a:pt x="769" y="3810"/>
                      <a:pt x="784" y="3810"/>
                    </a:cubicBezTo>
                    <a:cubicBezTo>
                      <a:pt x="1168" y="3810"/>
                      <a:pt x="1478" y="3520"/>
                      <a:pt x="1513" y="3131"/>
                    </a:cubicBezTo>
                    <a:cubicBezTo>
                      <a:pt x="1788" y="3417"/>
                      <a:pt x="3698" y="5154"/>
                      <a:pt x="6787" y="5154"/>
                    </a:cubicBezTo>
                    <a:cubicBezTo>
                      <a:pt x="7033" y="5154"/>
                      <a:pt x="7288" y="5143"/>
                      <a:pt x="7549" y="5119"/>
                    </a:cubicBezTo>
                    <a:cubicBezTo>
                      <a:pt x="11359" y="4785"/>
                      <a:pt x="15288" y="1880"/>
                      <a:pt x="15288" y="1880"/>
                    </a:cubicBezTo>
                    <a:cubicBezTo>
                      <a:pt x="15288" y="1880"/>
                      <a:pt x="11518" y="0"/>
                      <a:pt x="7918"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65" name="Google Shape;6065;p46"/>
              <p:cNvSpPr/>
              <p:nvPr/>
            </p:nvSpPr>
            <p:spPr>
              <a:xfrm>
                <a:off x="1155500" y="4167300"/>
                <a:ext cx="294400" cy="190375"/>
              </a:xfrm>
              <a:custGeom>
                <a:avLst/>
                <a:gdLst/>
                <a:ahLst/>
                <a:cxnLst/>
                <a:rect l="l" t="t" r="r" b="b"/>
                <a:pathLst>
                  <a:path w="11776" h="7615" extrusionOk="0">
                    <a:moveTo>
                      <a:pt x="11775" y="1"/>
                    </a:moveTo>
                    <a:cubicBezTo>
                      <a:pt x="11775" y="1"/>
                      <a:pt x="6894" y="37"/>
                      <a:pt x="3655" y="2061"/>
                    </a:cubicBezTo>
                    <a:cubicBezTo>
                      <a:pt x="393" y="4085"/>
                      <a:pt x="0" y="7323"/>
                      <a:pt x="0" y="7323"/>
                    </a:cubicBezTo>
                    <a:cubicBezTo>
                      <a:pt x="0" y="7323"/>
                      <a:pt x="832" y="7614"/>
                      <a:pt x="2087" y="7614"/>
                    </a:cubicBezTo>
                    <a:cubicBezTo>
                      <a:pt x="3252" y="7614"/>
                      <a:pt x="4781" y="7363"/>
                      <a:pt x="6346" y="6394"/>
                    </a:cubicBezTo>
                    <a:cubicBezTo>
                      <a:pt x="9596" y="4370"/>
                      <a:pt x="11775" y="1"/>
                      <a:pt x="11775"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66" name="Google Shape;6066;p46"/>
              <p:cNvSpPr/>
              <p:nvPr/>
            </p:nvSpPr>
            <p:spPr>
              <a:xfrm>
                <a:off x="1451050" y="4198550"/>
                <a:ext cx="22350" cy="21775"/>
              </a:xfrm>
              <a:custGeom>
                <a:avLst/>
                <a:gdLst/>
                <a:ahLst/>
                <a:cxnLst/>
                <a:rect l="l" t="t" r="r" b="b"/>
                <a:pathLst>
                  <a:path w="894" h="871" extrusionOk="0">
                    <a:moveTo>
                      <a:pt x="444" y="0"/>
                    </a:moveTo>
                    <a:cubicBezTo>
                      <a:pt x="215" y="0"/>
                      <a:pt x="13" y="187"/>
                      <a:pt x="13" y="418"/>
                    </a:cubicBezTo>
                    <a:cubicBezTo>
                      <a:pt x="1" y="656"/>
                      <a:pt x="191" y="870"/>
                      <a:pt x="430" y="870"/>
                    </a:cubicBezTo>
                    <a:cubicBezTo>
                      <a:pt x="437" y="871"/>
                      <a:pt x="444" y="871"/>
                      <a:pt x="451" y="871"/>
                    </a:cubicBezTo>
                    <a:cubicBezTo>
                      <a:pt x="680" y="871"/>
                      <a:pt x="882" y="684"/>
                      <a:pt x="882" y="453"/>
                    </a:cubicBezTo>
                    <a:cubicBezTo>
                      <a:pt x="894" y="215"/>
                      <a:pt x="703" y="1"/>
                      <a:pt x="465" y="1"/>
                    </a:cubicBezTo>
                    <a:cubicBezTo>
                      <a:pt x="458" y="1"/>
                      <a:pt x="451" y="0"/>
                      <a:pt x="444"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67" name="Google Shape;6067;p46"/>
              <p:cNvSpPr/>
              <p:nvPr/>
            </p:nvSpPr>
            <p:spPr>
              <a:xfrm>
                <a:off x="1067075" y="3997625"/>
                <a:ext cx="60750" cy="48875"/>
              </a:xfrm>
              <a:custGeom>
                <a:avLst/>
                <a:gdLst/>
                <a:ahLst/>
                <a:cxnLst/>
                <a:rect l="l" t="t" r="r" b="b"/>
                <a:pathLst>
                  <a:path w="2430" h="1955" extrusionOk="0">
                    <a:moveTo>
                      <a:pt x="1568" y="1"/>
                    </a:moveTo>
                    <a:cubicBezTo>
                      <a:pt x="1223" y="1"/>
                      <a:pt x="926" y="212"/>
                      <a:pt x="787" y="513"/>
                    </a:cubicBezTo>
                    <a:lnTo>
                      <a:pt x="763" y="513"/>
                    </a:lnTo>
                    <a:cubicBezTo>
                      <a:pt x="755" y="513"/>
                      <a:pt x="748" y="513"/>
                      <a:pt x="740" y="513"/>
                    </a:cubicBezTo>
                    <a:cubicBezTo>
                      <a:pt x="346" y="513"/>
                      <a:pt x="36" y="818"/>
                      <a:pt x="13" y="1216"/>
                    </a:cubicBezTo>
                    <a:cubicBezTo>
                      <a:pt x="1" y="1609"/>
                      <a:pt x="310" y="1942"/>
                      <a:pt x="715" y="1954"/>
                    </a:cubicBezTo>
                    <a:cubicBezTo>
                      <a:pt x="728" y="1954"/>
                      <a:pt x="740" y="1955"/>
                      <a:pt x="753" y="1955"/>
                    </a:cubicBezTo>
                    <a:cubicBezTo>
                      <a:pt x="1009" y="1955"/>
                      <a:pt x="1210" y="1839"/>
                      <a:pt x="1346" y="1668"/>
                    </a:cubicBezTo>
                    <a:cubicBezTo>
                      <a:pt x="1418" y="1692"/>
                      <a:pt x="1477" y="1704"/>
                      <a:pt x="1549" y="1704"/>
                    </a:cubicBezTo>
                    <a:cubicBezTo>
                      <a:pt x="1564" y="1705"/>
                      <a:pt x="1579" y="1705"/>
                      <a:pt x="1593" y="1705"/>
                    </a:cubicBezTo>
                    <a:cubicBezTo>
                      <a:pt x="1814" y="1705"/>
                      <a:pt x="2010" y="1623"/>
                      <a:pt x="2144" y="1478"/>
                    </a:cubicBezTo>
                    <a:cubicBezTo>
                      <a:pt x="2311" y="1335"/>
                      <a:pt x="2418" y="1120"/>
                      <a:pt x="2418" y="882"/>
                    </a:cubicBezTo>
                    <a:cubicBezTo>
                      <a:pt x="2430" y="620"/>
                      <a:pt x="2311" y="382"/>
                      <a:pt x="2120" y="216"/>
                    </a:cubicBezTo>
                    <a:cubicBezTo>
                      <a:pt x="1977" y="97"/>
                      <a:pt x="1799" y="25"/>
                      <a:pt x="1596" y="1"/>
                    </a:cubicBezTo>
                    <a:cubicBezTo>
                      <a:pt x="1587" y="1"/>
                      <a:pt x="1577" y="1"/>
                      <a:pt x="1568"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68" name="Google Shape;6068;p46"/>
              <p:cNvSpPr/>
              <p:nvPr/>
            </p:nvSpPr>
            <p:spPr>
              <a:xfrm>
                <a:off x="1148950" y="3814000"/>
                <a:ext cx="15800" cy="15500"/>
              </a:xfrm>
              <a:custGeom>
                <a:avLst/>
                <a:gdLst/>
                <a:ahLst/>
                <a:cxnLst/>
                <a:rect l="l" t="t" r="r" b="b"/>
                <a:pathLst>
                  <a:path w="632" h="620" extrusionOk="0">
                    <a:moveTo>
                      <a:pt x="334" y="0"/>
                    </a:moveTo>
                    <a:cubicBezTo>
                      <a:pt x="155" y="0"/>
                      <a:pt x="0" y="131"/>
                      <a:pt x="0" y="298"/>
                    </a:cubicBezTo>
                    <a:cubicBezTo>
                      <a:pt x="0" y="476"/>
                      <a:pt x="131" y="607"/>
                      <a:pt x="298" y="619"/>
                    </a:cubicBezTo>
                    <a:cubicBezTo>
                      <a:pt x="476" y="619"/>
                      <a:pt x="607" y="488"/>
                      <a:pt x="631" y="322"/>
                    </a:cubicBezTo>
                    <a:cubicBezTo>
                      <a:pt x="631" y="143"/>
                      <a:pt x="488" y="12"/>
                      <a:pt x="334"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69" name="Google Shape;6069;p46"/>
              <p:cNvSpPr/>
              <p:nvPr/>
            </p:nvSpPr>
            <p:spPr>
              <a:xfrm>
                <a:off x="1321275" y="4010725"/>
                <a:ext cx="33075" cy="32500"/>
              </a:xfrm>
              <a:custGeom>
                <a:avLst/>
                <a:gdLst/>
                <a:ahLst/>
                <a:cxnLst/>
                <a:rect l="l" t="t" r="r" b="b"/>
                <a:pathLst>
                  <a:path w="1323" h="1300" extrusionOk="0">
                    <a:moveTo>
                      <a:pt x="658" y="1"/>
                    </a:moveTo>
                    <a:cubicBezTo>
                      <a:pt x="310" y="1"/>
                      <a:pt x="24" y="282"/>
                      <a:pt x="13" y="632"/>
                    </a:cubicBezTo>
                    <a:cubicBezTo>
                      <a:pt x="1" y="989"/>
                      <a:pt x="287" y="1287"/>
                      <a:pt x="632" y="1299"/>
                    </a:cubicBezTo>
                    <a:cubicBezTo>
                      <a:pt x="639" y="1299"/>
                      <a:pt x="646" y="1299"/>
                      <a:pt x="653" y="1299"/>
                    </a:cubicBezTo>
                    <a:cubicBezTo>
                      <a:pt x="1001" y="1299"/>
                      <a:pt x="1287" y="1018"/>
                      <a:pt x="1311" y="668"/>
                    </a:cubicBezTo>
                    <a:cubicBezTo>
                      <a:pt x="1322" y="311"/>
                      <a:pt x="1037" y="13"/>
                      <a:pt x="680" y="1"/>
                    </a:cubicBezTo>
                    <a:cubicBezTo>
                      <a:pt x="672" y="1"/>
                      <a:pt x="665" y="1"/>
                      <a:pt x="658"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70" name="Google Shape;6070;p46"/>
              <p:cNvSpPr/>
              <p:nvPr/>
            </p:nvSpPr>
            <p:spPr>
              <a:xfrm>
                <a:off x="1228725" y="4140200"/>
                <a:ext cx="25325" cy="24775"/>
              </a:xfrm>
              <a:custGeom>
                <a:avLst/>
                <a:gdLst/>
                <a:ahLst/>
                <a:cxnLst/>
                <a:rect l="l" t="t" r="r" b="b"/>
                <a:pathLst>
                  <a:path w="1013" h="991" extrusionOk="0">
                    <a:moveTo>
                      <a:pt x="492" y="1"/>
                    </a:moveTo>
                    <a:cubicBezTo>
                      <a:pt x="238" y="1"/>
                      <a:pt x="12" y="222"/>
                      <a:pt x="12" y="478"/>
                    </a:cubicBezTo>
                    <a:cubicBezTo>
                      <a:pt x="0" y="751"/>
                      <a:pt x="214" y="990"/>
                      <a:pt x="488" y="990"/>
                    </a:cubicBezTo>
                    <a:cubicBezTo>
                      <a:pt x="495" y="990"/>
                      <a:pt x="501" y="990"/>
                      <a:pt x="508" y="990"/>
                    </a:cubicBezTo>
                    <a:cubicBezTo>
                      <a:pt x="761" y="990"/>
                      <a:pt x="977" y="769"/>
                      <a:pt x="988" y="513"/>
                    </a:cubicBezTo>
                    <a:cubicBezTo>
                      <a:pt x="1012" y="240"/>
                      <a:pt x="786" y="1"/>
                      <a:pt x="512" y="1"/>
                    </a:cubicBezTo>
                    <a:cubicBezTo>
                      <a:pt x="505" y="1"/>
                      <a:pt x="499" y="1"/>
                      <a:pt x="492"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71" name="Google Shape;6071;p46"/>
              <p:cNvSpPr/>
              <p:nvPr/>
            </p:nvSpPr>
            <p:spPr>
              <a:xfrm>
                <a:off x="1544525" y="4010450"/>
                <a:ext cx="19975" cy="19950"/>
              </a:xfrm>
              <a:custGeom>
                <a:avLst/>
                <a:gdLst/>
                <a:ahLst/>
                <a:cxnLst/>
                <a:rect l="l" t="t" r="r" b="b"/>
                <a:pathLst>
                  <a:path w="799" h="798" extrusionOk="0">
                    <a:moveTo>
                      <a:pt x="417" y="0"/>
                    </a:moveTo>
                    <a:cubicBezTo>
                      <a:pt x="191" y="0"/>
                      <a:pt x="12" y="167"/>
                      <a:pt x="1" y="381"/>
                    </a:cubicBezTo>
                    <a:cubicBezTo>
                      <a:pt x="1" y="607"/>
                      <a:pt x="167" y="786"/>
                      <a:pt x="382" y="798"/>
                    </a:cubicBezTo>
                    <a:cubicBezTo>
                      <a:pt x="608" y="798"/>
                      <a:pt x="798" y="643"/>
                      <a:pt x="798" y="417"/>
                    </a:cubicBezTo>
                    <a:cubicBezTo>
                      <a:pt x="798" y="191"/>
                      <a:pt x="643" y="12"/>
                      <a:pt x="41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72" name="Google Shape;6072;p46"/>
              <p:cNvSpPr/>
              <p:nvPr/>
            </p:nvSpPr>
            <p:spPr>
              <a:xfrm>
                <a:off x="1131375" y="4400675"/>
                <a:ext cx="13425" cy="13425"/>
              </a:xfrm>
              <a:custGeom>
                <a:avLst/>
                <a:gdLst/>
                <a:ahLst/>
                <a:cxnLst/>
                <a:rect l="l" t="t" r="r" b="b"/>
                <a:pathLst>
                  <a:path w="537" h="537" extrusionOk="0">
                    <a:moveTo>
                      <a:pt x="286" y="0"/>
                    </a:moveTo>
                    <a:cubicBezTo>
                      <a:pt x="144" y="0"/>
                      <a:pt x="24" y="107"/>
                      <a:pt x="1" y="250"/>
                    </a:cubicBezTo>
                    <a:cubicBezTo>
                      <a:pt x="1" y="405"/>
                      <a:pt x="108" y="524"/>
                      <a:pt x="263" y="536"/>
                    </a:cubicBezTo>
                    <a:cubicBezTo>
                      <a:pt x="417" y="536"/>
                      <a:pt x="536" y="417"/>
                      <a:pt x="536" y="286"/>
                    </a:cubicBezTo>
                    <a:cubicBezTo>
                      <a:pt x="536" y="131"/>
                      <a:pt x="441" y="12"/>
                      <a:pt x="286"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73" name="Google Shape;6073;p46"/>
              <p:cNvSpPr/>
              <p:nvPr/>
            </p:nvSpPr>
            <p:spPr>
              <a:xfrm>
                <a:off x="1165025" y="3847925"/>
                <a:ext cx="6550" cy="6275"/>
              </a:xfrm>
              <a:custGeom>
                <a:avLst/>
                <a:gdLst/>
                <a:ahLst/>
                <a:cxnLst/>
                <a:rect l="l" t="t" r="r" b="b"/>
                <a:pathLst>
                  <a:path w="262" h="251" extrusionOk="0">
                    <a:moveTo>
                      <a:pt x="143" y="0"/>
                    </a:moveTo>
                    <a:cubicBezTo>
                      <a:pt x="72" y="0"/>
                      <a:pt x="12" y="60"/>
                      <a:pt x="12" y="120"/>
                    </a:cubicBezTo>
                    <a:cubicBezTo>
                      <a:pt x="0" y="191"/>
                      <a:pt x="60" y="251"/>
                      <a:pt x="131" y="251"/>
                    </a:cubicBezTo>
                    <a:cubicBezTo>
                      <a:pt x="202" y="251"/>
                      <a:pt x="262" y="191"/>
                      <a:pt x="262" y="131"/>
                    </a:cubicBezTo>
                    <a:cubicBezTo>
                      <a:pt x="262" y="60"/>
                      <a:pt x="202" y="0"/>
                      <a:pt x="143"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74" name="Google Shape;6074;p46"/>
              <p:cNvSpPr/>
              <p:nvPr/>
            </p:nvSpPr>
            <p:spPr>
              <a:xfrm>
                <a:off x="2725925" y="3398475"/>
                <a:ext cx="279225" cy="208550"/>
              </a:xfrm>
              <a:custGeom>
                <a:avLst/>
                <a:gdLst/>
                <a:ahLst/>
                <a:cxnLst/>
                <a:rect l="l" t="t" r="r" b="b"/>
                <a:pathLst>
                  <a:path w="11169" h="8342" extrusionOk="0">
                    <a:moveTo>
                      <a:pt x="0" y="0"/>
                    </a:moveTo>
                    <a:cubicBezTo>
                      <a:pt x="0" y="0"/>
                      <a:pt x="1024" y="2512"/>
                      <a:pt x="2822" y="4727"/>
                    </a:cubicBezTo>
                    <a:cubicBezTo>
                      <a:pt x="3429" y="5489"/>
                      <a:pt x="4132" y="6203"/>
                      <a:pt x="4918" y="6763"/>
                    </a:cubicBezTo>
                    <a:cubicBezTo>
                      <a:pt x="6693" y="8065"/>
                      <a:pt x="8496" y="8342"/>
                      <a:pt x="9707" y="8342"/>
                    </a:cubicBezTo>
                    <a:cubicBezTo>
                      <a:pt x="10598" y="8342"/>
                      <a:pt x="11169" y="8192"/>
                      <a:pt x="11169" y="8192"/>
                    </a:cubicBezTo>
                    <a:cubicBezTo>
                      <a:pt x="11169" y="8192"/>
                      <a:pt x="11097" y="6668"/>
                      <a:pt x="10073" y="4965"/>
                    </a:cubicBezTo>
                    <a:cubicBezTo>
                      <a:pt x="9597" y="4191"/>
                      <a:pt x="8906" y="3370"/>
                      <a:pt x="7942" y="2655"/>
                    </a:cubicBezTo>
                    <a:cubicBezTo>
                      <a:pt x="4846" y="393"/>
                      <a:pt x="1" y="0"/>
                      <a:pt x="0"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75" name="Google Shape;6075;p46"/>
              <p:cNvSpPr/>
              <p:nvPr/>
            </p:nvSpPr>
            <p:spPr>
              <a:xfrm>
                <a:off x="2240750" y="3734600"/>
                <a:ext cx="381900" cy="128800"/>
              </a:xfrm>
              <a:custGeom>
                <a:avLst/>
                <a:gdLst/>
                <a:ahLst/>
                <a:cxnLst/>
                <a:rect l="l" t="t" r="r" b="b"/>
                <a:pathLst>
                  <a:path w="15276" h="5152" extrusionOk="0">
                    <a:moveTo>
                      <a:pt x="7894" y="0"/>
                    </a:moveTo>
                    <a:cubicBezTo>
                      <a:pt x="7627" y="0"/>
                      <a:pt x="7360" y="11"/>
                      <a:pt x="7096" y="33"/>
                    </a:cubicBezTo>
                    <a:cubicBezTo>
                      <a:pt x="3596" y="342"/>
                      <a:pt x="1786" y="2652"/>
                      <a:pt x="1500" y="3021"/>
                    </a:cubicBezTo>
                    <a:cubicBezTo>
                      <a:pt x="1489" y="2640"/>
                      <a:pt x="1167" y="2331"/>
                      <a:pt x="786" y="2307"/>
                    </a:cubicBezTo>
                    <a:cubicBezTo>
                      <a:pt x="779" y="2307"/>
                      <a:pt x="772" y="2307"/>
                      <a:pt x="764" y="2307"/>
                    </a:cubicBezTo>
                    <a:cubicBezTo>
                      <a:pt x="357" y="2307"/>
                      <a:pt x="24" y="2636"/>
                      <a:pt x="12" y="3045"/>
                    </a:cubicBezTo>
                    <a:cubicBezTo>
                      <a:pt x="0" y="3474"/>
                      <a:pt x="322" y="3819"/>
                      <a:pt x="727" y="3831"/>
                    </a:cubicBezTo>
                    <a:cubicBezTo>
                      <a:pt x="734" y="3831"/>
                      <a:pt x="742" y="3831"/>
                      <a:pt x="750" y="3831"/>
                    </a:cubicBezTo>
                    <a:cubicBezTo>
                      <a:pt x="1144" y="3831"/>
                      <a:pt x="1454" y="3537"/>
                      <a:pt x="1500" y="3140"/>
                    </a:cubicBezTo>
                    <a:cubicBezTo>
                      <a:pt x="1787" y="3416"/>
                      <a:pt x="3697" y="5152"/>
                      <a:pt x="6777" y="5152"/>
                    </a:cubicBezTo>
                    <a:cubicBezTo>
                      <a:pt x="7023" y="5152"/>
                      <a:pt x="7276" y="5141"/>
                      <a:pt x="7537" y="5117"/>
                    </a:cubicBezTo>
                    <a:cubicBezTo>
                      <a:pt x="11347" y="4784"/>
                      <a:pt x="15276" y="1878"/>
                      <a:pt x="15276" y="1878"/>
                    </a:cubicBezTo>
                    <a:cubicBezTo>
                      <a:pt x="15276" y="1878"/>
                      <a:pt x="11499" y="0"/>
                      <a:pt x="7894"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76" name="Google Shape;6076;p46"/>
              <p:cNvSpPr/>
              <p:nvPr/>
            </p:nvSpPr>
            <p:spPr>
              <a:xfrm>
                <a:off x="1757050" y="4155650"/>
                <a:ext cx="317625" cy="159200"/>
              </a:xfrm>
              <a:custGeom>
                <a:avLst/>
                <a:gdLst/>
                <a:ahLst/>
                <a:cxnLst/>
                <a:rect l="l" t="t" r="r" b="b"/>
                <a:pathLst>
                  <a:path w="12705" h="6368" extrusionOk="0">
                    <a:moveTo>
                      <a:pt x="10173" y="0"/>
                    </a:moveTo>
                    <a:cubicBezTo>
                      <a:pt x="8483" y="0"/>
                      <a:pt x="6237" y="190"/>
                      <a:pt x="4370" y="1003"/>
                    </a:cubicBezTo>
                    <a:cubicBezTo>
                      <a:pt x="858" y="2539"/>
                      <a:pt x="1" y="5694"/>
                      <a:pt x="1" y="5694"/>
                    </a:cubicBezTo>
                    <a:cubicBezTo>
                      <a:pt x="1" y="5694"/>
                      <a:pt x="1280" y="6367"/>
                      <a:pt x="3170" y="6367"/>
                    </a:cubicBezTo>
                    <a:cubicBezTo>
                      <a:pt x="4122" y="6367"/>
                      <a:pt x="5229" y="6196"/>
                      <a:pt x="6406" y="5682"/>
                    </a:cubicBezTo>
                    <a:cubicBezTo>
                      <a:pt x="9919" y="4146"/>
                      <a:pt x="12705" y="145"/>
                      <a:pt x="12705" y="145"/>
                    </a:cubicBezTo>
                    <a:cubicBezTo>
                      <a:pt x="12705" y="145"/>
                      <a:pt x="11652" y="0"/>
                      <a:pt x="10173"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77" name="Google Shape;6077;p46"/>
              <p:cNvSpPr/>
              <p:nvPr/>
            </p:nvSpPr>
            <p:spPr>
              <a:xfrm>
                <a:off x="2798250" y="4221775"/>
                <a:ext cx="294700" cy="190325"/>
              </a:xfrm>
              <a:custGeom>
                <a:avLst/>
                <a:gdLst/>
                <a:ahLst/>
                <a:cxnLst/>
                <a:rect l="l" t="t" r="r" b="b"/>
                <a:pathLst>
                  <a:path w="11788" h="7613" extrusionOk="0">
                    <a:moveTo>
                      <a:pt x="11788" y="1"/>
                    </a:moveTo>
                    <a:lnTo>
                      <a:pt x="11788" y="1"/>
                    </a:lnTo>
                    <a:cubicBezTo>
                      <a:pt x="11788" y="1"/>
                      <a:pt x="6894" y="25"/>
                      <a:pt x="3656" y="2049"/>
                    </a:cubicBezTo>
                    <a:cubicBezTo>
                      <a:pt x="394" y="4073"/>
                      <a:pt x="1" y="7323"/>
                      <a:pt x="1" y="7323"/>
                    </a:cubicBezTo>
                    <a:cubicBezTo>
                      <a:pt x="1" y="7323"/>
                      <a:pt x="828" y="7613"/>
                      <a:pt x="2077" y="7613"/>
                    </a:cubicBezTo>
                    <a:cubicBezTo>
                      <a:pt x="3243" y="7613"/>
                      <a:pt x="4777" y="7360"/>
                      <a:pt x="6347" y="6382"/>
                    </a:cubicBezTo>
                    <a:cubicBezTo>
                      <a:pt x="9609" y="4358"/>
                      <a:pt x="11788" y="1"/>
                      <a:pt x="11788"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78" name="Google Shape;6078;p46"/>
              <p:cNvSpPr/>
              <p:nvPr/>
            </p:nvSpPr>
            <p:spPr>
              <a:xfrm>
                <a:off x="1617750" y="4404825"/>
                <a:ext cx="26225" cy="26525"/>
              </a:xfrm>
              <a:custGeom>
                <a:avLst/>
                <a:gdLst/>
                <a:ahLst/>
                <a:cxnLst/>
                <a:rect l="l" t="t" r="r" b="b"/>
                <a:pathLst>
                  <a:path w="1049" h="1061" extrusionOk="0">
                    <a:moveTo>
                      <a:pt x="516" y="1"/>
                    </a:moveTo>
                    <a:cubicBezTo>
                      <a:pt x="239" y="1"/>
                      <a:pt x="0" y="234"/>
                      <a:pt x="0" y="501"/>
                    </a:cubicBezTo>
                    <a:cubicBezTo>
                      <a:pt x="0" y="692"/>
                      <a:pt x="108" y="858"/>
                      <a:pt x="251" y="965"/>
                    </a:cubicBezTo>
                    <a:cubicBezTo>
                      <a:pt x="334" y="1013"/>
                      <a:pt x="417" y="1061"/>
                      <a:pt x="512" y="1061"/>
                    </a:cubicBezTo>
                    <a:cubicBezTo>
                      <a:pt x="536" y="1061"/>
                      <a:pt x="584" y="1037"/>
                      <a:pt x="608" y="1037"/>
                    </a:cubicBezTo>
                    <a:cubicBezTo>
                      <a:pt x="846" y="1001"/>
                      <a:pt x="1036" y="799"/>
                      <a:pt x="1036" y="549"/>
                    </a:cubicBezTo>
                    <a:cubicBezTo>
                      <a:pt x="1048" y="311"/>
                      <a:pt x="893" y="120"/>
                      <a:pt x="703" y="49"/>
                    </a:cubicBezTo>
                    <a:cubicBezTo>
                      <a:pt x="691" y="49"/>
                      <a:pt x="655" y="25"/>
                      <a:pt x="643" y="25"/>
                    </a:cubicBezTo>
                    <a:cubicBezTo>
                      <a:pt x="608" y="13"/>
                      <a:pt x="584" y="1"/>
                      <a:pt x="536" y="1"/>
                    </a:cubicBezTo>
                    <a:cubicBezTo>
                      <a:pt x="529" y="1"/>
                      <a:pt x="523" y="1"/>
                      <a:pt x="51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79" name="Google Shape;6079;p46"/>
              <p:cNvSpPr/>
              <p:nvPr/>
            </p:nvSpPr>
            <p:spPr>
              <a:xfrm>
                <a:off x="3093825" y="4253025"/>
                <a:ext cx="22350" cy="21500"/>
              </a:xfrm>
              <a:custGeom>
                <a:avLst/>
                <a:gdLst/>
                <a:ahLst/>
                <a:cxnLst/>
                <a:rect l="l" t="t" r="r" b="b"/>
                <a:pathLst>
                  <a:path w="894" h="860" extrusionOk="0">
                    <a:moveTo>
                      <a:pt x="444" y="0"/>
                    </a:moveTo>
                    <a:cubicBezTo>
                      <a:pt x="214" y="0"/>
                      <a:pt x="12" y="187"/>
                      <a:pt x="12" y="418"/>
                    </a:cubicBezTo>
                    <a:cubicBezTo>
                      <a:pt x="1" y="656"/>
                      <a:pt x="191" y="858"/>
                      <a:pt x="429" y="858"/>
                    </a:cubicBezTo>
                    <a:cubicBezTo>
                      <a:pt x="442" y="859"/>
                      <a:pt x="455" y="860"/>
                      <a:pt x="467" y="860"/>
                    </a:cubicBezTo>
                    <a:cubicBezTo>
                      <a:pt x="690" y="860"/>
                      <a:pt x="882" y="667"/>
                      <a:pt x="882" y="441"/>
                    </a:cubicBezTo>
                    <a:cubicBezTo>
                      <a:pt x="894" y="203"/>
                      <a:pt x="703" y="1"/>
                      <a:pt x="465" y="1"/>
                    </a:cubicBezTo>
                    <a:cubicBezTo>
                      <a:pt x="458" y="0"/>
                      <a:pt x="451" y="0"/>
                      <a:pt x="444"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80" name="Google Shape;6080;p46"/>
              <p:cNvSpPr/>
              <p:nvPr/>
            </p:nvSpPr>
            <p:spPr>
              <a:xfrm>
                <a:off x="2709850" y="4052100"/>
                <a:ext cx="60750" cy="48875"/>
              </a:xfrm>
              <a:custGeom>
                <a:avLst/>
                <a:gdLst/>
                <a:ahLst/>
                <a:cxnLst/>
                <a:rect l="l" t="t" r="r" b="b"/>
                <a:pathLst>
                  <a:path w="2430" h="1955" extrusionOk="0">
                    <a:moveTo>
                      <a:pt x="1566" y="1"/>
                    </a:moveTo>
                    <a:cubicBezTo>
                      <a:pt x="1221" y="1"/>
                      <a:pt x="914" y="200"/>
                      <a:pt x="786" y="501"/>
                    </a:cubicBezTo>
                    <a:lnTo>
                      <a:pt x="763" y="501"/>
                    </a:lnTo>
                    <a:cubicBezTo>
                      <a:pt x="755" y="501"/>
                      <a:pt x="747" y="501"/>
                      <a:pt x="740" y="501"/>
                    </a:cubicBezTo>
                    <a:cubicBezTo>
                      <a:pt x="345" y="501"/>
                      <a:pt x="24" y="806"/>
                      <a:pt x="12" y="1204"/>
                    </a:cubicBezTo>
                    <a:cubicBezTo>
                      <a:pt x="1" y="1608"/>
                      <a:pt x="310" y="1930"/>
                      <a:pt x="715" y="1954"/>
                    </a:cubicBezTo>
                    <a:cubicBezTo>
                      <a:pt x="726" y="1954"/>
                      <a:pt x="738" y="1955"/>
                      <a:pt x="749" y="1955"/>
                    </a:cubicBezTo>
                    <a:cubicBezTo>
                      <a:pt x="985" y="1955"/>
                      <a:pt x="1197" y="1838"/>
                      <a:pt x="1322" y="1656"/>
                    </a:cubicBezTo>
                    <a:cubicBezTo>
                      <a:pt x="1394" y="1668"/>
                      <a:pt x="1453" y="1680"/>
                      <a:pt x="1536" y="1680"/>
                    </a:cubicBezTo>
                    <a:cubicBezTo>
                      <a:pt x="1551" y="1681"/>
                      <a:pt x="1566" y="1681"/>
                      <a:pt x="1581" y="1681"/>
                    </a:cubicBezTo>
                    <a:cubicBezTo>
                      <a:pt x="1800" y="1681"/>
                      <a:pt x="1987" y="1599"/>
                      <a:pt x="2132" y="1454"/>
                    </a:cubicBezTo>
                    <a:cubicBezTo>
                      <a:pt x="2287" y="1311"/>
                      <a:pt x="2394" y="1097"/>
                      <a:pt x="2394" y="858"/>
                    </a:cubicBezTo>
                    <a:cubicBezTo>
                      <a:pt x="2429" y="608"/>
                      <a:pt x="2310" y="370"/>
                      <a:pt x="2108" y="204"/>
                    </a:cubicBezTo>
                    <a:cubicBezTo>
                      <a:pt x="1977" y="84"/>
                      <a:pt x="1798" y="13"/>
                      <a:pt x="1596" y="1"/>
                    </a:cubicBezTo>
                    <a:cubicBezTo>
                      <a:pt x="1586" y="1"/>
                      <a:pt x="1576" y="1"/>
                      <a:pt x="156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81" name="Google Shape;6081;p46"/>
              <p:cNvSpPr/>
              <p:nvPr/>
            </p:nvSpPr>
            <p:spPr>
              <a:xfrm>
                <a:off x="2791700" y="3868175"/>
                <a:ext cx="15500" cy="15800"/>
              </a:xfrm>
              <a:custGeom>
                <a:avLst/>
                <a:gdLst/>
                <a:ahLst/>
                <a:cxnLst/>
                <a:rect l="l" t="t" r="r" b="b"/>
                <a:pathLst>
                  <a:path w="620" h="632" extrusionOk="0">
                    <a:moveTo>
                      <a:pt x="322" y="0"/>
                    </a:moveTo>
                    <a:cubicBezTo>
                      <a:pt x="144" y="0"/>
                      <a:pt x="1" y="143"/>
                      <a:pt x="1" y="298"/>
                    </a:cubicBezTo>
                    <a:cubicBezTo>
                      <a:pt x="1" y="476"/>
                      <a:pt x="132" y="619"/>
                      <a:pt x="298" y="631"/>
                    </a:cubicBezTo>
                    <a:cubicBezTo>
                      <a:pt x="477" y="631"/>
                      <a:pt x="608" y="500"/>
                      <a:pt x="620" y="333"/>
                    </a:cubicBezTo>
                    <a:cubicBezTo>
                      <a:pt x="620" y="155"/>
                      <a:pt x="489" y="24"/>
                      <a:pt x="322"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82" name="Google Shape;6082;p46"/>
              <p:cNvSpPr/>
              <p:nvPr/>
            </p:nvSpPr>
            <p:spPr>
              <a:xfrm>
                <a:off x="2963750" y="4064600"/>
                <a:ext cx="33375" cy="32500"/>
              </a:xfrm>
              <a:custGeom>
                <a:avLst/>
                <a:gdLst/>
                <a:ahLst/>
                <a:cxnLst/>
                <a:rect l="l" t="t" r="r" b="b"/>
                <a:pathLst>
                  <a:path w="1335" h="1300" extrusionOk="0">
                    <a:moveTo>
                      <a:pt x="670" y="1"/>
                    </a:moveTo>
                    <a:cubicBezTo>
                      <a:pt x="322" y="1"/>
                      <a:pt x="36" y="282"/>
                      <a:pt x="24" y="632"/>
                    </a:cubicBezTo>
                    <a:cubicBezTo>
                      <a:pt x="1" y="989"/>
                      <a:pt x="286" y="1287"/>
                      <a:pt x="643" y="1299"/>
                    </a:cubicBezTo>
                    <a:cubicBezTo>
                      <a:pt x="651" y="1299"/>
                      <a:pt x="658" y="1299"/>
                      <a:pt x="666" y="1299"/>
                    </a:cubicBezTo>
                    <a:cubicBezTo>
                      <a:pt x="1014" y="1299"/>
                      <a:pt x="1322" y="1030"/>
                      <a:pt x="1322" y="680"/>
                    </a:cubicBezTo>
                    <a:cubicBezTo>
                      <a:pt x="1334" y="323"/>
                      <a:pt x="1048" y="25"/>
                      <a:pt x="691" y="1"/>
                    </a:cubicBezTo>
                    <a:cubicBezTo>
                      <a:pt x="684" y="1"/>
                      <a:pt x="677" y="1"/>
                      <a:pt x="670"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83" name="Google Shape;6083;p46"/>
              <p:cNvSpPr/>
              <p:nvPr/>
            </p:nvSpPr>
            <p:spPr>
              <a:xfrm>
                <a:off x="2871175" y="4194650"/>
                <a:ext cx="25325" cy="24475"/>
              </a:xfrm>
              <a:custGeom>
                <a:avLst/>
                <a:gdLst/>
                <a:ahLst/>
                <a:cxnLst/>
                <a:rect l="l" t="t" r="r" b="b"/>
                <a:pathLst>
                  <a:path w="1013" h="979" extrusionOk="0">
                    <a:moveTo>
                      <a:pt x="487" y="0"/>
                    </a:moveTo>
                    <a:cubicBezTo>
                      <a:pt x="240" y="0"/>
                      <a:pt x="25" y="218"/>
                      <a:pt x="25" y="478"/>
                    </a:cubicBezTo>
                    <a:cubicBezTo>
                      <a:pt x="1" y="740"/>
                      <a:pt x="227" y="979"/>
                      <a:pt x="501" y="979"/>
                    </a:cubicBezTo>
                    <a:cubicBezTo>
                      <a:pt x="763" y="979"/>
                      <a:pt x="989" y="776"/>
                      <a:pt x="1001" y="502"/>
                    </a:cubicBezTo>
                    <a:cubicBezTo>
                      <a:pt x="1013" y="240"/>
                      <a:pt x="798" y="2"/>
                      <a:pt x="525" y="2"/>
                    </a:cubicBezTo>
                    <a:cubicBezTo>
                      <a:pt x="512" y="1"/>
                      <a:pt x="499" y="0"/>
                      <a:pt x="48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84" name="Google Shape;6084;p46"/>
              <p:cNvSpPr/>
              <p:nvPr/>
            </p:nvSpPr>
            <p:spPr>
              <a:xfrm>
                <a:off x="3187600" y="4064625"/>
                <a:ext cx="19950" cy="20250"/>
              </a:xfrm>
              <a:custGeom>
                <a:avLst/>
                <a:gdLst/>
                <a:ahLst/>
                <a:cxnLst/>
                <a:rect l="l" t="t" r="r" b="b"/>
                <a:pathLst>
                  <a:path w="798" h="810" extrusionOk="0">
                    <a:moveTo>
                      <a:pt x="417" y="0"/>
                    </a:moveTo>
                    <a:cubicBezTo>
                      <a:pt x="179" y="0"/>
                      <a:pt x="0" y="167"/>
                      <a:pt x="0" y="393"/>
                    </a:cubicBezTo>
                    <a:cubicBezTo>
                      <a:pt x="0" y="619"/>
                      <a:pt x="167" y="798"/>
                      <a:pt x="381" y="810"/>
                    </a:cubicBezTo>
                    <a:cubicBezTo>
                      <a:pt x="607" y="810"/>
                      <a:pt x="786" y="643"/>
                      <a:pt x="798" y="417"/>
                    </a:cubicBezTo>
                    <a:cubicBezTo>
                      <a:pt x="798" y="203"/>
                      <a:pt x="643" y="12"/>
                      <a:pt x="41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85" name="Google Shape;6085;p46"/>
              <p:cNvSpPr/>
              <p:nvPr/>
            </p:nvSpPr>
            <p:spPr>
              <a:xfrm>
                <a:off x="2774150" y="4455075"/>
                <a:ext cx="13425" cy="13475"/>
              </a:xfrm>
              <a:custGeom>
                <a:avLst/>
                <a:gdLst/>
                <a:ahLst/>
                <a:cxnLst/>
                <a:rect l="l" t="t" r="r" b="b"/>
                <a:pathLst>
                  <a:path w="537" h="539" extrusionOk="0">
                    <a:moveTo>
                      <a:pt x="247" y="0"/>
                    </a:moveTo>
                    <a:cubicBezTo>
                      <a:pt x="112" y="0"/>
                      <a:pt x="11" y="112"/>
                      <a:pt x="0" y="253"/>
                    </a:cubicBezTo>
                    <a:cubicBezTo>
                      <a:pt x="0" y="396"/>
                      <a:pt x="107" y="515"/>
                      <a:pt x="250" y="539"/>
                    </a:cubicBezTo>
                    <a:cubicBezTo>
                      <a:pt x="405" y="539"/>
                      <a:pt x="524" y="432"/>
                      <a:pt x="536" y="277"/>
                    </a:cubicBezTo>
                    <a:cubicBezTo>
                      <a:pt x="536" y="134"/>
                      <a:pt x="429" y="15"/>
                      <a:pt x="286" y="3"/>
                    </a:cubicBezTo>
                    <a:cubicBezTo>
                      <a:pt x="273" y="1"/>
                      <a:pt x="260" y="0"/>
                      <a:pt x="24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86" name="Google Shape;6086;p46"/>
              <p:cNvSpPr/>
              <p:nvPr/>
            </p:nvSpPr>
            <p:spPr>
              <a:xfrm>
                <a:off x="2807775" y="3902100"/>
                <a:ext cx="6275" cy="6275"/>
              </a:xfrm>
              <a:custGeom>
                <a:avLst/>
                <a:gdLst/>
                <a:ahLst/>
                <a:cxnLst/>
                <a:rect l="l" t="t" r="r" b="b"/>
                <a:pathLst>
                  <a:path w="251" h="251" extrusionOk="0">
                    <a:moveTo>
                      <a:pt x="132" y="0"/>
                    </a:moveTo>
                    <a:cubicBezTo>
                      <a:pt x="60" y="0"/>
                      <a:pt x="1" y="60"/>
                      <a:pt x="1" y="119"/>
                    </a:cubicBezTo>
                    <a:cubicBezTo>
                      <a:pt x="1" y="191"/>
                      <a:pt x="60" y="250"/>
                      <a:pt x="120" y="250"/>
                    </a:cubicBezTo>
                    <a:cubicBezTo>
                      <a:pt x="191" y="250"/>
                      <a:pt x="251" y="191"/>
                      <a:pt x="251" y="131"/>
                    </a:cubicBezTo>
                    <a:cubicBezTo>
                      <a:pt x="251" y="60"/>
                      <a:pt x="191" y="0"/>
                      <a:pt x="132"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87" name="Google Shape;6087;p46"/>
              <p:cNvSpPr/>
              <p:nvPr/>
            </p:nvSpPr>
            <p:spPr>
              <a:xfrm>
                <a:off x="1848425" y="3701175"/>
                <a:ext cx="31275" cy="30700"/>
              </a:xfrm>
              <a:custGeom>
                <a:avLst/>
                <a:gdLst/>
                <a:ahLst/>
                <a:cxnLst/>
                <a:rect l="l" t="t" r="r" b="b"/>
                <a:pathLst>
                  <a:path w="1251" h="1228" extrusionOk="0">
                    <a:moveTo>
                      <a:pt x="644" y="1"/>
                    </a:moveTo>
                    <a:cubicBezTo>
                      <a:pt x="525" y="1"/>
                      <a:pt x="406" y="36"/>
                      <a:pt x="310" y="96"/>
                    </a:cubicBezTo>
                    <a:cubicBezTo>
                      <a:pt x="132" y="191"/>
                      <a:pt x="13" y="370"/>
                      <a:pt x="13" y="596"/>
                    </a:cubicBezTo>
                    <a:cubicBezTo>
                      <a:pt x="1" y="941"/>
                      <a:pt x="275" y="1227"/>
                      <a:pt x="608" y="1227"/>
                    </a:cubicBezTo>
                    <a:cubicBezTo>
                      <a:pt x="941" y="1227"/>
                      <a:pt x="1227" y="965"/>
                      <a:pt x="1239" y="632"/>
                    </a:cubicBezTo>
                    <a:cubicBezTo>
                      <a:pt x="1251" y="358"/>
                      <a:pt x="1072" y="120"/>
                      <a:pt x="822" y="36"/>
                    </a:cubicBezTo>
                    <a:cubicBezTo>
                      <a:pt x="763" y="13"/>
                      <a:pt x="703" y="1"/>
                      <a:pt x="644"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88" name="Google Shape;6088;p46"/>
              <p:cNvSpPr/>
              <p:nvPr/>
            </p:nvSpPr>
            <p:spPr>
              <a:xfrm>
                <a:off x="1809450" y="4151525"/>
                <a:ext cx="12525" cy="12525"/>
              </a:xfrm>
              <a:custGeom>
                <a:avLst/>
                <a:gdLst/>
                <a:ahLst/>
                <a:cxnLst/>
                <a:rect l="l" t="t" r="r" b="b"/>
                <a:pathLst>
                  <a:path w="501" h="501" extrusionOk="0">
                    <a:moveTo>
                      <a:pt x="262" y="1"/>
                    </a:moveTo>
                    <a:cubicBezTo>
                      <a:pt x="131" y="1"/>
                      <a:pt x="12" y="96"/>
                      <a:pt x="0" y="239"/>
                    </a:cubicBezTo>
                    <a:cubicBezTo>
                      <a:pt x="0" y="382"/>
                      <a:pt x="107" y="489"/>
                      <a:pt x="238" y="501"/>
                    </a:cubicBezTo>
                    <a:cubicBezTo>
                      <a:pt x="369" y="501"/>
                      <a:pt x="488" y="394"/>
                      <a:pt x="500" y="263"/>
                    </a:cubicBezTo>
                    <a:cubicBezTo>
                      <a:pt x="500" y="132"/>
                      <a:pt x="405" y="13"/>
                      <a:pt x="262"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89" name="Google Shape;6089;p46"/>
              <p:cNvSpPr/>
              <p:nvPr/>
            </p:nvSpPr>
            <p:spPr>
              <a:xfrm>
                <a:off x="2089825" y="4395900"/>
                <a:ext cx="31000" cy="30100"/>
              </a:xfrm>
              <a:custGeom>
                <a:avLst/>
                <a:gdLst/>
                <a:ahLst/>
                <a:cxnLst/>
                <a:rect l="l" t="t" r="r" b="b"/>
                <a:pathLst>
                  <a:path w="1240" h="1204" extrusionOk="0">
                    <a:moveTo>
                      <a:pt x="621" y="0"/>
                    </a:moveTo>
                    <a:cubicBezTo>
                      <a:pt x="287" y="0"/>
                      <a:pt x="36" y="258"/>
                      <a:pt x="25" y="584"/>
                    </a:cubicBezTo>
                    <a:cubicBezTo>
                      <a:pt x="1" y="906"/>
                      <a:pt x="275" y="1191"/>
                      <a:pt x="596" y="1203"/>
                    </a:cubicBezTo>
                    <a:cubicBezTo>
                      <a:pt x="603" y="1204"/>
                      <a:pt x="611" y="1204"/>
                      <a:pt x="618" y="1204"/>
                    </a:cubicBezTo>
                    <a:cubicBezTo>
                      <a:pt x="942" y="1204"/>
                      <a:pt x="1215" y="946"/>
                      <a:pt x="1227" y="620"/>
                    </a:cubicBezTo>
                    <a:cubicBezTo>
                      <a:pt x="1239" y="298"/>
                      <a:pt x="977" y="13"/>
                      <a:pt x="644" y="1"/>
                    </a:cubicBezTo>
                    <a:cubicBezTo>
                      <a:pt x="636" y="1"/>
                      <a:pt x="629" y="0"/>
                      <a:pt x="621"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90" name="Google Shape;6090;p46"/>
              <p:cNvSpPr/>
              <p:nvPr/>
            </p:nvSpPr>
            <p:spPr>
              <a:xfrm>
                <a:off x="2062450" y="4471475"/>
                <a:ext cx="25625" cy="24800"/>
              </a:xfrm>
              <a:custGeom>
                <a:avLst/>
                <a:gdLst/>
                <a:ahLst/>
                <a:cxnLst/>
                <a:rect l="l" t="t" r="r" b="b"/>
                <a:pathLst>
                  <a:path w="1025" h="992" extrusionOk="0">
                    <a:moveTo>
                      <a:pt x="495" y="0"/>
                    </a:moveTo>
                    <a:cubicBezTo>
                      <a:pt x="229" y="0"/>
                      <a:pt x="24" y="218"/>
                      <a:pt x="12" y="478"/>
                    </a:cubicBezTo>
                    <a:cubicBezTo>
                      <a:pt x="0" y="752"/>
                      <a:pt x="227" y="978"/>
                      <a:pt x="489" y="990"/>
                    </a:cubicBezTo>
                    <a:cubicBezTo>
                      <a:pt x="502" y="991"/>
                      <a:pt x="516" y="992"/>
                      <a:pt x="530" y="992"/>
                    </a:cubicBezTo>
                    <a:cubicBezTo>
                      <a:pt x="796" y="992"/>
                      <a:pt x="1001" y="775"/>
                      <a:pt x="1012" y="514"/>
                    </a:cubicBezTo>
                    <a:cubicBezTo>
                      <a:pt x="1024" y="240"/>
                      <a:pt x="798" y="14"/>
                      <a:pt x="536" y="2"/>
                    </a:cubicBezTo>
                    <a:cubicBezTo>
                      <a:pt x="522" y="1"/>
                      <a:pt x="509" y="0"/>
                      <a:pt x="495"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91" name="Google Shape;6091;p46"/>
              <p:cNvSpPr/>
              <p:nvPr/>
            </p:nvSpPr>
            <p:spPr>
              <a:xfrm>
                <a:off x="1654350" y="4302425"/>
                <a:ext cx="37850" cy="37250"/>
              </a:xfrm>
              <a:custGeom>
                <a:avLst/>
                <a:gdLst/>
                <a:ahLst/>
                <a:cxnLst/>
                <a:rect l="l" t="t" r="r" b="b"/>
                <a:pathLst>
                  <a:path w="1514" h="1490" extrusionOk="0">
                    <a:moveTo>
                      <a:pt x="743" y="0"/>
                    </a:moveTo>
                    <a:cubicBezTo>
                      <a:pt x="346" y="0"/>
                      <a:pt x="24" y="313"/>
                      <a:pt x="13" y="716"/>
                    </a:cubicBezTo>
                    <a:cubicBezTo>
                      <a:pt x="1" y="1132"/>
                      <a:pt x="322" y="1478"/>
                      <a:pt x="727" y="1490"/>
                    </a:cubicBezTo>
                    <a:cubicBezTo>
                      <a:pt x="735" y="1490"/>
                      <a:pt x="742" y="1490"/>
                      <a:pt x="750" y="1490"/>
                    </a:cubicBezTo>
                    <a:cubicBezTo>
                      <a:pt x="1156" y="1490"/>
                      <a:pt x="1489" y="1173"/>
                      <a:pt x="1501" y="775"/>
                    </a:cubicBezTo>
                    <a:cubicBezTo>
                      <a:pt x="1513" y="358"/>
                      <a:pt x="1192" y="13"/>
                      <a:pt x="787" y="1"/>
                    </a:cubicBezTo>
                    <a:cubicBezTo>
                      <a:pt x="772" y="0"/>
                      <a:pt x="758" y="0"/>
                      <a:pt x="743"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92" name="Google Shape;6092;p46"/>
              <p:cNvSpPr/>
              <p:nvPr/>
            </p:nvSpPr>
            <p:spPr>
              <a:xfrm>
                <a:off x="3059900" y="3763025"/>
                <a:ext cx="320000" cy="156225"/>
              </a:xfrm>
              <a:custGeom>
                <a:avLst/>
                <a:gdLst/>
                <a:ahLst/>
                <a:cxnLst/>
                <a:rect l="l" t="t" r="r" b="b"/>
                <a:pathLst>
                  <a:path w="12800" h="6249" extrusionOk="0">
                    <a:moveTo>
                      <a:pt x="4400" y="4942"/>
                    </a:moveTo>
                    <a:cubicBezTo>
                      <a:pt x="4414" y="4942"/>
                      <a:pt x="4427" y="4943"/>
                      <a:pt x="4441" y="4944"/>
                    </a:cubicBezTo>
                    <a:cubicBezTo>
                      <a:pt x="4620" y="4956"/>
                      <a:pt x="4763" y="5123"/>
                      <a:pt x="4763" y="5301"/>
                    </a:cubicBezTo>
                    <a:cubicBezTo>
                      <a:pt x="4763" y="5485"/>
                      <a:pt x="4609" y="5624"/>
                      <a:pt x="4428" y="5624"/>
                    </a:cubicBezTo>
                    <a:cubicBezTo>
                      <a:pt x="4420" y="5624"/>
                      <a:pt x="4413" y="5623"/>
                      <a:pt x="4406" y="5623"/>
                    </a:cubicBezTo>
                    <a:cubicBezTo>
                      <a:pt x="4215" y="5623"/>
                      <a:pt x="4060" y="5456"/>
                      <a:pt x="4084" y="5266"/>
                    </a:cubicBezTo>
                    <a:cubicBezTo>
                      <a:pt x="4084" y="5088"/>
                      <a:pt x="4218" y="4942"/>
                      <a:pt x="4400" y="4942"/>
                    </a:cubicBezTo>
                    <a:close/>
                    <a:moveTo>
                      <a:pt x="9398" y="1"/>
                    </a:moveTo>
                    <a:cubicBezTo>
                      <a:pt x="8499" y="1"/>
                      <a:pt x="7477" y="175"/>
                      <a:pt x="6382" y="622"/>
                    </a:cubicBezTo>
                    <a:cubicBezTo>
                      <a:pt x="2846" y="2099"/>
                      <a:pt x="0" y="6052"/>
                      <a:pt x="0" y="6052"/>
                    </a:cubicBezTo>
                    <a:cubicBezTo>
                      <a:pt x="0" y="6052"/>
                      <a:pt x="1244" y="6248"/>
                      <a:pt x="2931" y="6248"/>
                    </a:cubicBezTo>
                    <a:cubicBezTo>
                      <a:pt x="4564" y="6248"/>
                      <a:pt x="6612" y="6064"/>
                      <a:pt x="8347" y="5337"/>
                    </a:cubicBezTo>
                    <a:cubicBezTo>
                      <a:pt x="8739" y="5182"/>
                      <a:pt x="9097" y="5004"/>
                      <a:pt x="9418" y="4801"/>
                    </a:cubicBezTo>
                    <a:cubicBezTo>
                      <a:pt x="12073" y="3218"/>
                      <a:pt x="12799" y="729"/>
                      <a:pt x="12799" y="729"/>
                    </a:cubicBezTo>
                    <a:cubicBezTo>
                      <a:pt x="12799" y="729"/>
                      <a:pt x="11502" y="15"/>
                      <a:pt x="9573" y="3"/>
                    </a:cubicBezTo>
                    <a:cubicBezTo>
                      <a:pt x="9515" y="2"/>
                      <a:pt x="9457" y="1"/>
                      <a:pt x="9398"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93" name="Google Shape;6093;p46"/>
              <p:cNvSpPr/>
              <p:nvPr/>
            </p:nvSpPr>
            <p:spPr>
              <a:xfrm>
                <a:off x="4368100" y="3452350"/>
                <a:ext cx="279525" cy="208850"/>
              </a:xfrm>
              <a:custGeom>
                <a:avLst/>
                <a:gdLst/>
                <a:ahLst/>
                <a:cxnLst/>
                <a:rect l="l" t="t" r="r" b="b"/>
                <a:pathLst>
                  <a:path w="11181" h="8354" extrusionOk="0">
                    <a:moveTo>
                      <a:pt x="0" y="0"/>
                    </a:moveTo>
                    <a:cubicBezTo>
                      <a:pt x="0" y="0"/>
                      <a:pt x="1024" y="2512"/>
                      <a:pt x="2834" y="4727"/>
                    </a:cubicBezTo>
                    <a:cubicBezTo>
                      <a:pt x="3441" y="5489"/>
                      <a:pt x="4144" y="6203"/>
                      <a:pt x="4929" y="6775"/>
                    </a:cubicBezTo>
                    <a:cubicBezTo>
                      <a:pt x="6712" y="8077"/>
                      <a:pt x="8514" y="8353"/>
                      <a:pt x="9722" y="8353"/>
                    </a:cubicBezTo>
                    <a:cubicBezTo>
                      <a:pt x="10612" y="8353"/>
                      <a:pt x="11180" y="8203"/>
                      <a:pt x="11180" y="8203"/>
                    </a:cubicBezTo>
                    <a:cubicBezTo>
                      <a:pt x="11180" y="8203"/>
                      <a:pt x="11121" y="6668"/>
                      <a:pt x="10073" y="4965"/>
                    </a:cubicBezTo>
                    <a:cubicBezTo>
                      <a:pt x="9597" y="4191"/>
                      <a:pt x="8918" y="3381"/>
                      <a:pt x="7954" y="2667"/>
                    </a:cubicBezTo>
                    <a:cubicBezTo>
                      <a:pt x="4858" y="405"/>
                      <a:pt x="1" y="0"/>
                      <a:pt x="0"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94" name="Google Shape;6094;p46"/>
              <p:cNvSpPr/>
              <p:nvPr/>
            </p:nvSpPr>
            <p:spPr>
              <a:xfrm>
                <a:off x="3883200" y="3789025"/>
                <a:ext cx="382225" cy="128800"/>
              </a:xfrm>
              <a:custGeom>
                <a:avLst/>
                <a:gdLst/>
                <a:ahLst/>
                <a:cxnLst/>
                <a:rect l="l" t="t" r="r" b="b"/>
                <a:pathLst>
                  <a:path w="15289" h="5152" extrusionOk="0">
                    <a:moveTo>
                      <a:pt x="7930" y="0"/>
                    </a:moveTo>
                    <a:cubicBezTo>
                      <a:pt x="7655" y="0"/>
                      <a:pt x="7381" y="11"/>
                      <a:pt x="7109" y="35"/>
                    </a:cubicBezTo>
                    <a:cubicBezTo>
                      <a:pt x="3609" y="344"/>
                      <a:pt x="1787" y="2654"/>
                      <a:pt x="1513" y="3023"/>
                    </a:cubicBezTo>
                    <a:cubicBezTo>
                      <a:pt x="1489" y="2630"/>
                      <a:pt x="1180" y="2321"/>
                      <a:pt x="799" y="2309"/>
                    </a:cubicBezTo>
                    <a:cubicBezTo>
                      <a:pt x="791" y="2309"/>
                      <a:pt x="784" y="2309"/>
                      <a:pt x="776" y="2309"/>
                    </a:cubicBezTo>
                    <a:cubicBezTo>
                      <a:pt x="370" y="2309"/>
                      <a:pt x="36" y="2626"/>
                      <a:pt x="25" y="3035"/>
                    </a:cubicBezTo>
                    <a:cubicBezTo>
                      <a:pt x="1" y="3464"/>
                      <a:pt x="322" y="3809"/>
                      <a:pt x="739" y="3821"/>
                    </a:cubicBezTo>
                    <a:cubicBezTo>
                      <a:pt x="754" y="3822"/>
                      <a:pt x="769" y="3822"/>
                      <a:pt x="783" y="3822"/>
                    </a:cubicBezTo>
                    <a:cubicBezTo>
                      <a:pt x="1157" y="3822"/>
                      <a:pt x="1467" y="3532"/>
                      <a:pt x="1513" y="3142"/>
                    </a:cubicBezTo>
                    <a:cubicBezTo>
                      <a:pt x="1800" y="3419"/>
                      <a:pt x="3719" y="5151"/>
                      <a:pt x="6811" y="5151"/>
                    </a:cubicBezTo>
                    <a:cubicBezTo>
                      <a:pt x="7050" y="5151"/>
                      <a:pt x="7296" y="5141"/>
                      <a:pt x="7550" y="5119"/>
                    </a:cubicBezTo>
                    <a:cubicBezTo>
                      <a:pt x="11360" y="4773"/>
                      <a:pt x="15289" y="1880"/>
                      <a:pt x="15289" y="1880"/>
                    </a:cubicBezTo>
                    <a:cubicBezTo>
                      <a:pt x="15289" y="1880"/>
                      <a:pt x="11528" y="0"/>
                      <a:pt x="7930"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95" name="Google Shape;6095;p46"/>
              <p:cNvSpPr/>
              <p:nvPr/>
            </p:nvSpPr>
            <p:spPr>
              <a:xfrm>
                <a:off x="3399525" y="4209850"/>
                <a:ext cx="317925" cy="159250"/>
              </a:xfrm>
              <a:custGeom>
                <a:avLst/>
                <a:gdLst/>
                <a:ahLst/>
                <a:cxnLst/>
                <a:rect l="l" t="t" r="r" b="b"/>
                <a:pathLst>
                  <a:path w="12717" h="6370" extrusionOk="0">
                    <a:moveTo>
                      <a:pt x="10207" y="0"/>
                    </a:moveTo>
                    <a:cubicBezTo>
                      <a:pt x="8517" y="0"/>
                      <a:pt x="6262" y="191"/>
                      <a:pt x="4382" y="1013"/>
                    </a:cubicBezTo>
                    <a:cubicBezTo>
                      <a:pt x="869" y="2549"/>
                      <a:pt x="0" y="5705"/>
                      <a:pt x="0" y="5705"/>
                    </a:cubicBezTo>
                    <a:cubicBezTo>
                      <a:pt x="0" y="5705"/>
                      <a:pt x="1278" y="6370"/>
                      <a:pt x="3163" y="6370"/>
                    </a:cubicBezTo>
                    <a:cubicBezTo>
                      <a:pt x="4121" y="6370"/>
                      <a:pt x="5235" y="6198"/>
                      <a:pt x="6418" y="5681"/>
                    </a:cubicBezTo>
                    <a:cubicBezTo>
                      <a:pt x="9930" y="4157"/>
                      <a:pt x="12716" y="144"/>
                      <a:pt x="12716" y="144"/>
                    </a:cubicBezTo>
                    <a:cubicBezTo>
                      <a:pt x="12716" y="144"/>
                      <a:pt x="11675" y="0"/>
                      <a:pt x="1020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96" name="Google Shape;6096;p46"/>
              <p:cNvSpPr/>
              <p:nvPr/>
            </p:nvSpPr>
            <p:spPr>
              <a:xfrm>
                <a:off x="4441025" y="4275950"/>
                <a:ext cx="294400" cy="190475"/>
              </a:xfrm>
              <a:custGeom>
                <a:avLst/>
                <a:gdLst/>
                <a:ahLst/>
                <a:cxnLst/>
                <a:rect l="l" t="t" r="r" b="b"/>
                <a:pathLst>
                  <a:path w="11776" h="7619" extrusionOk="0">
                    <a:moveTo>
                      <a:pt x="11776" y="1"/>
                    </a:moveTo>
                    <a:cubicBezTo>
                      <a:pt x="11775" y="1"/>
                      <a:pt x="6894" y="36"/>
                      <a:pt x="3644" y="2060"/>
                    </a:cubicBezTo>
                    <a:cubicBezTo>
                      <a:pt x="393" y="4084"/>
                      <a:pt x="0" y="7323"/>
                      <a:pt x="0" y="7323"/>
                    </a:cubicBezTo>
                    <a:cubicBezTo>
                      <a:pt x="0" y="7323"/>
                      <a:pt x="837" y="7619"/>
                      <a:pt x="2096" y="7619"/>
                    </a:cubicBezTo>
                    <a:cubicBezTo>
                      <a:pt x="3260" y="7619"/>
                      <a:pt x="4785" y="7366"/>
                      <a:pt x="6346" y="6394"/>
                    </a:cubicBezTo>
                    <a:cubicBezTo>
                      <a:pt x="9585" y="4370"/>
                      <a:pt x="11776" y="1"/>
                      <a:pt x="1177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97" name="Google Shape;6097;p46"/>
              <p:cNvSpPr/>
              <p:nvPr/>
            </p:nvSpPr>
            <p:spPr>
              <a:xfrm>
                <a:off x="3260525" y="4458700"/>
                <a:ext cx="25900" cy="26525"/>
              </a:xfrm>
              <a:custGeom>
                <a:avLst/>
                <a:gdLst/>
                <a:ahLst/>
                <a:cxnLst/>
                <a:rect l="l" t="t" r="r" b="b"/>
                <a:pathLst>
                  <a:path w="1036" h="1061" extrusionOk="0">
                    <a:moveTo>
                      <a:pt x="515" y="1"/>
                    </a:moveTo>
                    <a:cubicBezTo>
                      <a:pt x="238" y="1"/>
                      <a:pt x="0" y="234"/>
                      <a:pt x="0" y="513"/>
                    </a:cubicBezTo>
                    <a:cubicBezTo>
                      <a:pt x="0" y="704"/>
                      <a:pt x="107" y="858"/>
                      <a:pt x="250" y="965"/>
                    </a:cubicBezTo>
                    <a:cubicBezTo>
                      <a:pt x="322" y="1013"/>
                      <a:pt x="417" y="1061"/>
                      <a:pt x="500" y="1061"/>
                    </a:cubicBezTo>
                    <a:cubicBezTo>
                      <a:pt x="536" y="1061"/>
                      <a:pt x="583" y="1049"/>
                      <a:pt x="607" y="1049"/>
                    </a:cubicBezTo>
                    <a:cubicBezTo>
                      <a:pt x="845" y="1001"/>
                      <a:pt x="1036" y="811"/>
                      <a:pt x="1036" y="549"/>
                    </a:cubicBezTo>
                    <a:cubicBezTo>
                      <a:pt x="1036" y="334"/>
                      <a:pt x="893" y="132"/>
                      <a:pt x="703" y="49"/>
                    </a:cubicBezTo>
                    <a:cubicBezTo>
                      <a:pt x="679" y="49"/>
                      <a:pt x="655" y="37"/>
                      <a:pt x="643" y="37"/>
                    </a:cubicBezTo>
                    <a:cubicBezTo>
                      <a:pt x="607" y="13"/>
                      <a:pt x="583" y="1"/>
                      <a:pt x="536" y="1"/>
                    </a:cubicBezTo>
                    <a:cubicBezTo>
                      <a:pt x="529" y="1"/>
                      <a:pt x="522" y="1"/>
                      <a:pt x="515"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98" name="Google Shape;6098;p46"/>
              <p:cNvSpPr/>
              <p:nvPr/>
            </p:nvSpPr>
            <p:spPr>
              <a:xfrm>
                <a:off x="4736600" y="4306900"/>
                <a:ext cx="22050" cy="21775"/>
              </a:xfrm>
              <a:custGeom>
                <a:avLst/>
                <a:gdLst/>
                <a:ahLst/>
                <a:cxnLst/>
                <a:rect l="l" t="t" r="r" b="b"/>
                <a:pathLst>
                  <a:path w="882" h="871" extrusionOk="0">
                    <a:moveTo>
                      <a:pt x="453" y="1"/>
                    </a:moveTo>
                    <a:cubicBezTo>
                      <a:pt x="214" y="1"/>
                      <a:pt x="12" y="179"/>
                      <a:pt x="12" y="418"/>
                    </a:cubicBezTo>
                    <a:cubicBezTo>
                      <a:pt x="0" y="656"/>
                      <a:pt x="191" y="870"/>
                      <a:pt x="429" y="870"/>
                    </a:cubicBezTo>
                    <a:cubicBezTo>
                      <a:pt x="435" y="870"/>
                      <a:pt x="442" y="871"/>
                      <a:pt x="449" y="871"/>
                    </a:cubicBezTo>
                    <a:cubicBezTo>
                      <a:pt x="678" y="871"/>
                      <a:pt x="869" y="673"/>
                      <a:pt x="869" y="453"/>
                    </a:cubicBezTo>
                    <a:cubicBezTo>
                      <a:pt x="881" y="215"/>
                      <a:pt x="691" y="1"/>
                      <a:pt x="453"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99" name="Google Shape;6099;p46"/>
              <p:cNvSpPr/>
              <p:nvPr/>
            </p:nvSpPr>
            <p:spPr>
              <a:xfrm>
                <a:off x="4352625" y="4105975"/>
                <a:ext cx="60450" cy="48875"/>
              </a:xfrm>
              <a:custGeom>
                <a:avLst/>
                <a:gdLst/>
                <a:ahLst/>
                <a:cxnLst/>
                <a:rect l="l" t="t" r="r" b="b"/>
                <a:pathLst>
                  <a:path w="2418" h="1955" extrusionOk="0">
                    <a:moveTo>
                      <a:pt x="1554" y="1"/>
                    </a:moveTo>
                    <a:cubicBezTo>
                      <a:pt x="1209" y="1"/>
                      <a:pt x="913" y="201"/>
                      <a:pt x="786" y="513"/>
                    </a:cubicBezTo>
                    <a:lnTo>
                      <a:pt x="750" y="513"/>
                    </a:lnTo>
                    <a:cubicBezTo>
                      <a:pt x="736" y="512"/>
                      <a:pt x="722" y="512"/>
                      <a:pt x="708" y="512"/>
                    </a:cubicBezTo>
                    <a:cubicBezTo>
                      <a:pt x="323" y="512"/>
                      <a:pt x="23" y="825"/>
                      <a:pt x="12" y="1204"/>
                    </a:cubicBezTo>
                    <a:cubicBezTo>
                      <a:pt x="0" y="1609"/>
                      <a:pt x="310" y="1942"/>
                      <a:pt x="703" y="1954"/>
                    </a:cubicBezTo>
                    <a:cubicBezTo>
                      <a:pt x="715" y="1954"/>
                      <a:pt x="727" y="1955"/>
                      <a:pt x="738" y="1955"/>
                    </a:cubicBezTo>
                    <a:cubicBezTo>
                      <a:pt x="985" y="1955"/>
                      <a:pt x="1197" y="1838"/>
                      <a:pt x="1322" y="1656"/>
                    </a:cubicBezTo>
                    <a:cubicBezTo>
                      <a:pt x="1393" y="1668"/>
                      <a:pt x="1453" y="1680"/>
                      <a:pt x="1524" y="1680"/>
                    </a:cubicBezTo>
                    <a:cubicBezTo>
                      <a:pt x="1549" y="1682"/>
                      <a:pt x="1573" y="1684"/>
                      <a:pt x="1597" y="1684"/>
                    </a:cubicBezTo>
                    <a:cubicBezTo>
                      <a:pt x="1806" y="1684"/>
                      <a:pt x="1991" y="1594"/>
                      <a:pt x="2119" y="1466"/>
                    </a:cubicBezTo>
                    <a:cubicBezTo>
                      <a:pt x="2286" y="1311"/>
                      <a:pt x="2393" y="1108"/>
                      <a:pt x="2393" y="870"/>
                    </a:cubicBezTo>
                    <a:cubicBezTo>
                      <a:pt x="2417" y="608"/>
                      <a:pt x="2298" y="370"/>
                      <a:pt x="2108" y="215"/>
                    </a:cubicBezTo>
                    <a:cubicBezTo>
                      <a:pt x="1977" y="96"/>
                      <a:pt x="1798" y="13"/>
                      <a:pt x="1584" y="1"/>
                    </a:cubicBezTo>
                    <a:cubicBezTo>
                      <a:pt x="1574" y="1"/>
                      <a:pt x="1564" y="1"/>
                      <a:pt x="1554"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00" name="Google Shape;6100;p46"/>
              <p:cNvSpPr/>
              <p:nvPr/>
            </p:nvSpPr>
            <p:spPr>
              <a:xfrm>
                <a:off x="4434475" y="3922625"/>
                <a:ext cx="15500" cy="15525"/>
              </a:xfrm>
              <a:custGeom>
                <a:avLst/>
                <a:gdLst/>
                <a:ahLst/>
                <a:cxnLst/>
                <a:rect l="l" t="t" r="r" b="b"/>
                <a:pathLst>
                  <a:path w="620" h="621" extrusionOk="0">
                    <a:moveTo>
                      <a:pt x="299" y="0"/>
                    </a:moveTo>
                    <a:cubicBezTo>
                      <a:pt x="131" y="0"/>
                      <a:pt x="0" y="128"/>
                      <a:pt x="0" y="299"/>
                    </a:cubicBezTo>
                    <a:cubicBezTo>
                      <a:pt x="0" y="477"/>
                      <a:pt x="131" y="608"/>
                      <a:pt x="298" y="620"/>
                    </a:cubicBezTo>
                    <a:cubicBezTo>
                      <a:pt x="477" y="620"/>
                      <a:pt x="608" y="489"/>
                      <a:pt x="619" y="322"/>
                    </a:cubicBezTo>
                    <a:cubicBezTo>
                      <a:pt x="619" y="144"/>
                      <a:pt x="488" y="13"/>
                      <a:pt x="322" y="1"/>
                    </a:cubicBezTo>
                    <a:cubicBezTo>
                      <a:pt x="314" y="0"/>
                      <a:pt x="307" y="0"/>
                      <a:pt x="299"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01" name="Google Shape;6101;p46"/>
              <p:cNvSpPr/>
              <p:nvPr/>
            </p:nvSpPr>
            <p:spPr>
              <a:xfrm>
                <a:off x="4606525" y="4119075"/>
                <a:ext cx="33350" cy="32500"/>
              </a:xfrm>
              <a:custGeom>
                <a:avLst/>
                <a:gdLst/>
                <a:ahLst/>
                <a:cxnLst/>
                <a:rect l="l" t="t" r="r" b="b"/>
                <a:pathLst>
                  <a:path w="1334" h="1300" extrusionOk="0">
                    <a:moveTo>
                      <a:pt x="668" y="1"/>
                    </a:moveTo>
                    <a:cubicBezTo>
                      <a:pt x="321" y="1"/>
                      <a:pt x="36" y="270"/>
                      <a:pt x="24" y="620"/>
                    </a:cubicBezTo>
                    <a:cubicBezTo>
                      <a:pt x="0" y="977"/>
                      <a:pt x="286" y="1275"/>
                      <a:pt x="643" y="1299"/>
                    </a:cubicBezTo>
                    <a:cubicBezTo>
                      <a:pt x="650" y="1299"/>
                      <a:pt x="657" y="1299"/>
                      <a:pt x="665" y="1299"/>
                    </a:cubicBezTo>
                    <a:cubicBezTo>
                      <a:pt x="1012" y="1299"/>
                      <a:pt x="1298" y="1018"/>
                      <a:pt x="1310" y="668"/>
                    </a:cubicBezTo>
                    <a:cubicBezTo>
                      <a:pt x="1334" y="311"/>
                      <a:pt x="1048" y="13"/>
                      <a:pt x="691" y="1"/>
                    </a:cubicBezTo>
                    <a:cubicBezTo>
                      <a:pt x="683" y="1"/>
                      <a:pt x="676" y="1"/>
                      <a:pt x="668"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02" name="Google Shape;6102;p46"/>
              <p:cNvSpPr/>
              <p:nvPr/>
            </p:nvSpPr>
            <p:spPr>
              <a:xfrm>
                <a:off x="4513650" y="4248575"/>
                <a:ext cx="25325" cy="24475"/>
              </a:xfrm>
              <a:custGeom>
                <a:avLst/>
                <a:gdLst/>
                <a:ahLst/>
                <a:cxnLst/>
                <a:rect l="l" t="t" r="r" b="b"/>
                <a:pathLst>
                  <a:path w="1013" h="979" extrusionOk="0">
                    <a:moveTo>
                      <a:pt x="524" y="0"/>
                    </a:moveTo>
                    <a:cubicBezTo>
                      <a:pt x="250" y="0"/>
                      <a:pt x="24" y="203"/>
                      <a:pt x="12" y="476"/>
                    </a:cubicBezTo>
                    <a:cubicBezTo>
                      <a:pt x="0" y="738"/>
                      <a:pt x="227" y="977"/>
                      <a:pt x="489" y="977"/>
                    </a:cubicBezTo>
                    <a:cubicBezTo>
                      <a:pt x="502" y="978"/>
                      <a:pt x="515" y="978"/>
                      <a:pt x="528" y="978"/>
                    </a:cubicBezTo>
                    <a:cubicBezTo>
                      <a:pt x="785" y="978"/>
                      <a:pt x="1001" y="761"/>
                      <a:pt x="1001" y="500"/>
                    </a:cubicBezTo>
                    <a:cubicBezTo>
                      <a:pt x="1012" y="238"/>
                      <a:pt x="786" y="0"/>
                      <a:pt x="524"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03" name="Google Shape;6103;p46"/>
              <p:cNvSpPr/>
              <p:nvPr/>
            </p:nvSpPr>
            <p:spPr>
              <a:xfrm>
                <a:off x="4829750" y="4118800"/>
                <a:ext cx="20275" cy="19950"/>
              </a:xfrm>
              <a:custGeom>
                <a:avLst/>
                <a:gdLst/>
                <a:ahLst/>
                <a:cxnLst/>
                <a:rect l="l" t="t" r="r" b="b"/>
                <a:pathLst>
                  <a:path w="811" h="798" extrusionOk="0">
                    <a:moveTo>
                      <a:pt x="418" y="0"/>
                    </a:moveTo>
                    <a:cubicBezTo>
                      <a:pt x="203" y="0"/>
                      <a:pt x="25" y="179"/>
                      <a:pt x="1" y="381"/>
                    </a:cubicBezTo>
                    <a:cubicBezTo>
                      <a:pt x="1" y="607"/>
                      <a:pt x="168" y="786"/>
                      <a:pt x="394" y="798"/>
                    </a:cubicBezTo>
                    <a:cubicBezTo>
                      <a:pt x="608" y="798"/>
                      <a:pt x="787" y="631"/>
                      <a:pt x="810" y="417"/>
                    </a:cubicBezTo>
                    <a:cubicBezTo>
                      <a:pt x="810" y="191"/>
                      <a:pt x="644" y="12"/>
                      <a:pt x="418"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04" name="Google Shape;6104;p46"/>
              <p:cNvSpPr/>
              <p:nvPr/>
            </p:nvSpPr>
            <p:spPr>
              <a:xfrm>
                <a:off x="4416900" y="4509300"/>
                <a:ext cx="13425" cy="13425"/>
              </a:xfrm>
              <a:custGeom>
                <a:avLst/>
                <a:gdLst/>
                <a:ahLst/>
                <a:cxnLst/>
                <a:rect l="l" t="t" r="r" b="b"/>
                <a:pathLst>
                  <a:path w="537" h="537" extrusionOk="0">
                    <a:moveTo>
                      <a:pt x="265" y="0"/>
                    </a:moveTo>
                    <a:cubicBezTo>
                      <a:pt x="120" y="0"/>
                      <a:pt x="1" y="115"/>
                      <a:pt x="1" y="251"/>
                    </a:cubicBezTo>
                    <a:cubicBezTo>
                      <a:pt x="1" y="406"/>
                      <a:pt x="108" y="525"/>
                      <a:pt x="251" y="537"/>
                    </a:cubicBezTo>
                    <a:cubicBezTo>
                      <a:pt x="406" y="537"/>
                      <a:pt x="513" y="430"/>
                      <a:pt x="537" y="287"/>
                    </a:cubicBezTo>
                    <a:cubicBezTo>
                      <a:pt x="537" y="132"/>
                      <a:pt x="429" y="13"/>
                      <a:pt x="287" y="1"/>
                    </a:cubicBezTo>
                    <a:cubicBezTo>
                      <a:pt x="279" y="1"/>
                      <a:pt x="272" y="0"/>
                      <a:pt x="265"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05" name="Google Shape;6105;p46"/>
              <p:cNvSpPr/>
              <p:nvPr/>
            </p:nvSpPr>
            <p:spPr>
              <a:xfrm>
                <a:off x="4450250" y="3955975"/>
                <a:ext cx="6575" cy="6575"/>
              </a:xfrm>
              <a:custGeom>
                <a:avLst/>
                <a:gdLst/>
                <a:ahLst/>
                <a:cxnLst/>
                <a:rect l="l" t="t" r="r" b="b"/>
                <a:pathLst>
                  <a:path w="263" h="263" extrusionOk="0">
                    <a:moveTo>
                      <a:pt x="143" y="0"/>
                    </a:moveTo>
                    <a:cubicBezTo>
                      <a:pt x="60" y="0"/>
                      <a:pt x="0" y="60"/>
                      <a:pt x="0" y="119"/>
                    </a:cubicBezTo>
                    <a:cubicBezTo>
                      <a:pt x="0" y="203"/>
                      <a:pt x="48" y="262"/>
                      <a:pt x="119" y="262"/>
                    </a:cubicBezTo>
                    <a:cubicBezTo>
                      <a:pt x="203" y="262"/>
                      <a:pt x="262" y="203"/>
                      <a:pt x="262" y="143"/>
                    </a:cubicBezTo>
                    <a:cubicBezTo>
                      <a:pt x="262" y="60"/>
                      <a:pt x="203" y="0"/>
                      <a:pt x="143"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06" name="Google Shape;6106;p46"/>
              <p:cNvSpPr/>
              <p:nvPr/>
            </p:nvSpPr>
            <p:spPr>
              <a:xfrm>
                <a:off x="3491200" y="3755650"/>
                <a:ext cx="31275" cy="30375"/>
              </a:xfrm>
              <a:custGeom>
                <a:avLst/>
                <a:gdLst/>
                <a:ahLst/>
                <a:cxnLst/>
                <a:rect l="l" t="t" r="r" b="b"/>
                <a:pathLst>
                  <a:path w="1251" h="1215" extrusionOk="0">
                    <a:moveTo>
                      <a:pt x="643" y="1"/>
                    </a:moveTo>
                    <a:cubicBezTo>
                      <a:pt x="524" y="1"/>
                      <a:pt x="405" y="24"/>
                      <a:pt x="310" y="84"/>
                    </a:cubicBezTo>
                    <a:cubicBezTo>
                      <a:pt x="131" y="191"/>
                      <a:pt x="12" y="370"/>
                      <a:pt x="12" y="596"/>
                    </a:cubicBezTo>
                    <a:cubicBezTo>
                      <a:pt x="0" y="929"/>
                      <a:pt x="262" y="1215"/>
                      <a:pt x="608" y="1215"/>
                    </a:cubicBezTo>
                    <a:cubicBezTo>
                      <a:pt x="941" y="1215"/>
                      <a:pt x="1215" y="953"/>
                      <a:pt x="1239" y="620"/>
                    </a:cubicBezTo>
                    <a:cubicBezTo>
                      <a:pt x="1251" y="358"/>
                      <a:pt x="1072" y="120"/>
                      <a:pt x="822" y="24"/>
                    </a:cubicBezTo>
                    <a:cubicBezTo>
                      <a:pt x="762" y="12"/>
                      <a:pt x="703" y="1"/>
                      <a:pt x="643"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07" name="Google Shape;6107;p46"/>
              <p:cNvSpPr/>
              <p:nvPr/>
            </p:nvSpPr>
            <p:spPr>
              <a:xfrm>
                <a:off x="3451600" y="4205400"/>
                <a:ext cx="13125" cy="12525"/>
              </a:xfrm>
              <a:custGeom>
                <a:avLst/>
                <a:gdLst/>
                <a:ahLst/>
                <a:cxnLst/>
                <a:rect l="l" t="t" r="r" b="b"/>
                <a:pathLst>
                  <a:path w="525" h="501" extrusionOk="0">
                    <a:moveTo>
                      <a:pt x="287" y="1"/>
                    </a:moveTo>
                    <a:cubicBezTo>
                      <a:pt x="156" y="1"/>
                      <a:pt x="37" y="108"/>
                      <a:pt x="25" y="239"/>
                    </a:cubicBezTo>
                    <a:cubicBezTo>
                      <a:pt x="1" y="382"/>
                      <a:pt x="120" y="501"/>
                      <a:pt x="263" y="501"/>
                    </a:cubicBezTo>
                    <a:cubicBezTo>
                      <a:pt x="394" y="501"/>
                      <a:pt x="513" y="406"/>
                      <a:pt x="525" y="263"/>
                    </a:cubicBezTo>
                    <a:cubicBezTo>
                      <a:pt x="525" y="132"/>
                      <a:pt x="418" y="13"/>
                      <a:pt x="287"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08" name="Google Shape;6108;p46"/>
              <p:cNvSpPr/>
              <p:nvPr/>
            </p:nvSpPr>
            <p:spPr>
              <a:xfrm>
                <a:off x="3732600" y="4450075"/>
                <a:ext cx="30975" cy="30400"/>
              </a:xfrm>
              <a:custGeom>
                <a:avLst/>
                <a:gdLst/>
                <a:ahLst/>
                <a:cxnLst/>
                <a:rect l="l" t="t" r="r" b="b"/>
                <a:pathLst>
                  <a:path w="1239" h="1216" extrusionOk="0">
                    <a:moveTo>
                      <a:pt x="622" y="0"/>
                    </a:moveTo>
                    <a:cubicBezTo>
                      <a:pt x="286" y="0"/>
                      <a:pt x="12" y="269"/>
                      <a:pt x="12" y="584"/>
                    </a:cubicBezTo>
                    <a:cubicBezTo>
                      <a:pt x="0" y="918"/>
                      <a:pt x="274" y="1191"/>
                      <a:pt x="596" y="1215"/>
                    </a:cubicBezTo>
                    <a:cubicBezTo>
                      <a:pt x="603" y="1215"/>
                      <a:pt x="610" y="1216"/>
                      <a:pt x="617" y="1216"/>
                    </a:cubicBezTo>
                    <a:cubicBezTo>
                      <a:pt x="940" y="1216"/>
                      <a:pt x="1203" y="947"/>
                      <a:pt x="1227" y="632"/>
                    </a:cubicBezTo>
                    <a:cubicBezTo>
                      <a:pt x="1239" y="298"/>
                      <a:pt x="965" y="25"/>
                      <a:pt x="643" y="1"/>
                    </a:cubicBezTo>
                    <a:cubicBezTo>
                      <a:pt x="636" y="1"/>
                      <a:pt x="629" y="0"/>
                      <a:pt x="622"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09" name="Google Shape;6109;p46"/>
              <p:cNvSpPr/>
              <p:nvPr/>
            </p:nvSpPr>
            <p:spPr>
              <a:xfrm>
                <a:off x="3705225" y="4525375"/>
                <a:ext cx="25600" cy="25050"/>
              </a:xfrm>
              <a:custGeom>
                <a:avLst/>
                <a:gdLst/>
                <a:ahLst/>
                <a:cxnLst/>
                <a:rect l="l" t="t" r="r" b="b"/>
                <a:pathLst>
                  <a:path w="1024" h="1002" extrusionOk="0">
                    <a:moveTo>
                      <a:pt x="513" y="1"/>
                    </a:moveTo>
                    <a:cubicBezTo>
                      <a:pt x="238" y="1"/>
                      <a:pt x="24" y="211"/>
                      <a:pt x="12" y="477"/>
                    </a:cubicBezTo>
                    <a:cubicBezTo>
                      <a:pt x="0" y="763"/>
                      <a:pt x="214" y="977"/>
                      <a:pt x="488" y="1001"/>
                    </a:cubicBezTo>
                    <a:cubicBezTo>
                      <a:pt x="496" y="1001"/>
                      <a:pt x="503" y="1002"/>
                      <a:pt x="511" y="1002"/>
                    </a:cubicBezTo>
                    <a:cubicBezTo>
                      <a:pt x="785" y="1002"/>
                      <a:pt x="989" y="791"/>
                      <a:pt x="1012" y="525"/>
                    </a:cubicBezTo>
                    <a:cubicBezTo>
                      <a:pt x="1024" y="239"/>
                      <a:pt x="798" y="13"/>
                      <a:pt x="536" y="1"/>
                    </a:cubicBezTo>
                    <a:cubicBezTo>
                      <a:pt x="528" y="1"/>
                      <a:pt x="521" y="1"/>
                      <a:pt x="513"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10" name="Google Shape;6110;p46"/>
              <p:cNvSpPr/>
              <p:nvPr/>
            </p:nvSpPr>
            <p:spPr>
              <a:xfrm>
                <a:off x="3296825" y="4356300"/>
                <a:ext cx="38125" cy="37275"/>
              </a:xfrm>
              <a:custGeom>
                <a:avLst/>
                <a:gdLst/>
                <a:ahLst/>
                <a:cxnLst/>
                <a:rect l="l" t="t" r="r" b="b"/>
                <a:pathLst>
                  <a:path w="1525" h="1491" extrusionOk="0">
                    <a:moveTo>
                      <a:pt x="777" y="1"/>
                    </a:moveTo>
                    <a:cubicBezTo>
                      <a:pt x="370" y="1"/>
                      <a:pt x="36" y="330"/>
                      <a:pt x="24" y="716"/>
                    </a:cubicBezTo>
                    <a:cubicBezTo>
                      <a:pt x="1" y="1132"/>
                      <a:pt x="334" y="1478"/>
                      <a:pt x="739" y="1490"/>
                    </a:cubicBezTo>
                    <a:cubicBezTo>
                      <a:pt x="753" y="1490"/>
                      <a:pt x="767" y="1491"/>
                      <a:pt x="781" y="1491"/>
                    </a:cubicBezTo>
                    <a:cubicBezTo>
                      <a:pt x="1178" y="1491"/>
                      <a:pt x="1490" y="1166"/>
                      <a:pt x="1513" y="775"/>
                    </a:cubicBezTo>
                    <a:cubicBezTo>
                      <a:pt x="1525" y="358"/>
                      <a:pt x="1191" y="25"/>
                      <a:pt x="798" y="1"/>
                    </a:cubicBezTo>
                    <a:cubicBezTo>
                      <a:pt x="791" y="1"/>
                      <a:pt x="784" y="1"/>
                      <a:pt x="777"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11" name="Google Shape;6111;p46"/>
              <p:cNvSpPr/>
              <p:nvPr/>
            </p:nvSpPr>
            <p:spPr>
              <a:xfrm>
                <a:off x="4702650" y="3817250"/>
                <a:ext cx="320025" cy="156450"/>
              </a:xfrm>
              <a:custGeom>
                <a:avLst/>
                <a:gdLst/>
                <a:ahLst/>
                <a:cxnLst/>
                <a:rect l="l" t="t" r="r" b="b"/>
                <a:pathLst>
                  <a:path w="12801" h="6258" extrusionOk="0">
                    <a:moveTo>
                      <a:pt x="4408" y="4942"/>
                    </a:moveTo>
                    <a:cubicBezTo>
                      <a:pt x="4415" y="4942"/>
                      <a:pt x="4423" y="4942"/>
                      <a:pt x="4430" y="4942"/>
                    </a:cubicBezTo>
                    <a:cubicBezTo>
                      <a:pt x="4609" y="4954"/>
                      <a:pt x="4763" y="5109"/>
                      <a:pt x="4763" y="5299"/>
                    </a:cubicBezTo>
                    <a:cubicBezTo>
                      <a:pt x="4763" y="5483"/>
                      <a:pt x="4609" y="5633"/>
                      <a:pt x="4427" y="5633"/>
                    </a:cubicBezTo>
                    <a:cubicBezTo>
                      <a:pt x="4420" y="5633"/>
                      <a:pt x="4413" y="5633"/>
                      <a:pt x="4406" y="5633"/>
                    </a:cubicBezTo>
                    <a:cubicBezTo>
                      <a:pt x="4216" y="5633"/>
                      <a:pt x="4061" y="5466"/>
                      <a:pt x="4073" y="5276"/>
                    </a:cubicBezTo>
                    <a:cubicBezTo>
                      <a:pt x="4073" y="5081"/>
                      <a:pt x="4227" y="4942"/>
                      <a:pt x="4408" y="4942"/>
                    </a:cubicBezTo>
                    <a:close/>
                    <a:moveTo>
                      <a:pt x="9480" y="1"/>
                    </a:moveTo>
                    <a:cubicBezTo>
                      <a:pt x="8561" y="1"/>
                      <a:pt x="7511" y="172"/>
                      <a:pt x="6383" y="632"/>
                    </a:cubicBezTo>
                    <a:cubicBezTo>
                      <a:pt x="2846" y="2097"/>
                      <a:pt x="1" y="6061"/>
                      <a:pt x="1" y="6061"/>
                    </a:cubicBezTo>
                    <a:cubicBezTo>
                      <a:pt x="1" y="6061"/>
                      <a:pt x="1245" y="6258"/>
                      <a:pt x="2931" y="6258"/>
                    </a:cubicBezTo>
                    <a:cubicBezTo>
                      <a:pt x="4565" y="6258"/>
                      <a:pt x="6613" y="6073"/>
                      <a:pt x="8347" y="5347"/>
                    </a:cubicBezTo>
                    <a:cubicBezTo>
                      <a:pt x="8728" y="5180"/>
                      <a:pt x="9085" y="5002"/>
                      <a:pt x="9419" y="4811"/>
                    </a:cubicBezTo>
                    <a:cubicBezTo>
                      <a:pt x="12074" y="3204"/>
                      <a:pt x="12800" y="716"/>
                      <a:pt x="12800" y="716"/>
                    </a:cubicBezTo>
                    <a:cubicBezTo>
                      <a:pt x="12800" y="716"/>
                      <a:pt x="11502" y="13"/>
                      <a:pt x="9573" y="1"/>
                    </a:cubicBezTo>
                    <a:cubicBezTo>
                      <a:pt x="9542" y="1"/>
                      <a:pt x="9511" y="1"/>
                      <a:pt x="9480"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12" name="Google Shape;6112;p46"/>
              <p:cNvSpPr/>
              <p:nvPr/>
            </p:nvSpPr>
            <p:spPr>
              <a:xfrm>
                <a:off x="6345425" y="3871900"/>
                <a:ext cx="320000" cy="155975"/>
              </a:xfrm>
              <a:custGeom>
                <a:avLst/>
                <a:gdLst/>
                <a:ahLst/>
                <a:cxnLst/>
                <a:rect l="l" t="t" r="r" b="b"/>
                <a:pathLst>
                  <a:path w="12800" h="6239" extrusionOk="0">
                    <a:moveTo>
                      <a:pt x="4391" y="4933"/>
                    </a:moveTo>
                    <a:cubicBezTo>
                      <a:pt x="4404" y="4933"/>
                      <a:pt x="4417" y="4933"/>
                      <a:pt x="4430" y="4935"/>
                    </a:cubicBezTo>
                    <a:cubicBezTo>
                      <a:pt x="4608" y="4935"/>
                      <a:pt x="4763" y="5090"/>
                      <a:pt x="4763" y="5292"/>
                    </a:cubicBezTo>
                    <a:cubicBezTo>
                      <a:pt x="4763" y="5475"/>
                      <a:pt x="4609" y="5614"/>
                      <a:pt x="4428" y="5614"/>
                    </a:cubicBezTo>
                    <a:cubicBezTo>
                      <a:pt x="4421" y="5614"/>
                      <a:pt x="4413" y="5614"/>
                      <a:pt x="4406" y="5614"/>
                    </a:cubicBezTo>
                    <a:cubicBezTo>
                      <a:pt x="4203" y="5614"/>
                      <a:pt x="4060" y="5447"/>
                      <a:pt x="4072" y="5257"/>
                    </a:cubicBezTo>
                    <a:cubicBezTo>
                      <a:pt x="4072" y="5079"/>
                      <a:pt x="4217" y="4933"/>
                      <a:pt x="4391" y="4933"/>
                    </a:cubicBezTo>
                    <a:close/>
                    <a:moveTo>
                      <a:pt x="9305" y="1"/>
                    </a:moveTo>
                    <a:cubicBezTo>
                      <a:pt x="8433" y="1"/>
                      <a:pt x="7432" y="169"/>
                      <a:pt x="6382" y="613"/>
                    </a:cubicBezTo>
                    <a:cubicBezTo>
                      <a:pt x="2834" y="2089"/>
                      <a:pt x="0" y="6042"/>
                      <a:pt x="0" y="6042"/>
                    </a:cubicBezTo>
                    <a:cubicBezTo>
                      <a:pt x="0" y="6042"/>
                      <a:pt x="1245" y="6239"/>
                      <a:pt x="2931" y="6239"/>
                    </a:cubicBezTo>
                    <a:cubicBezTo>
                      <a:pt x="4564" y="6239"/>
                      <a:pt x="6613" y="6054"/>
                      <a:pt x="8347" y="5328"/>
                    </a:cubicBezTo>
                    <a:cubicBezTo>
                      <a:pt x="8728" y="5173"/>
                      <a:pt x="9085" y="4995"/>
                      <a:pt x="9418" y="4792"/>
                    </a:cubicBezTo>
                    <a:cubicBezTo>
                      <a:pt x="12061" y="3209"/>
                      <a:pt x="12800" y="720"/>
                      <a:pt x="12800" y="720"/>
                    </a:cubicBezTo>
                    <a:cubicBezTo>
                      <a:pt x="12800" y="720"/>
                      <a:pt x="11502" y="18"/>
                      <a:pt x="9561" y="6"/>
                    </a:cubicBezTo>
                    <a:cubicBezTo>
                      <a:pt x="9477" y="3"/>
                      <a:pt x="9391" y="1"/>
                      <a:pt x="9305"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13" name="Google Shape;6113;p46"/>
              <p:cNvSpPr/>
              <p:nvPr/>
            </p:nvSpPr>
            <p:spPr>
              <a:xfrm>
                <a:off x="5525975" y="3843250"/>
                <a:ext cx="382225" cy="128500"/>
              </a:xfrm>
              <a:custGeom>
                <a:avLst/>
                <a:gdLst/>
                <a:ahLst/>
                <a:cxnLst/>
                <a:rect l="l" t="t" r="r" b="b"/>
                <a:pathLst>
                  <a:path w="15289" h="5140" extrusionOk="0">
                    <a:moveTo>
                      <a:pt x="7897" y="0"/>
                    </a:moveTo>
                    <a:cubicBezTo>
                      <a:pt x="7629" y="0"/>
                      <a:pt x="7361" y="10"/>
                      <a:pt x="7097" y="33"/>
                    </a:cubicBezTo>
                    <a:cubicBezTo>
                      <a:pt x="3608" y="342"/>
                      <a:pt x="1786" y="2652"/>
                      <a:pt x="1501" y="3021"/>
                    </a:cubicBezTo>
                    <a:cubicBezTo>
                      <a:pt x="1489" y="2640"/>
                      <a:pt x="1179" y="2331"/>
                      <a:pt x="786" y="2307"/>
                    </a:cubicBezTo>
                    <a:cubicBezTo>
                      <a:pt x="779" y="2307"/>
                      <a:pt x="772" y="2306"/>
                      <a:pt x="765" y="2306"/>
                    </a:cubicBezTo>
                    <a:cubicBezTo>
                      <a:pt x="358" y="2306"/>
                      <a:pt x="36" y="2635"/>
                      <a:pt x="12" y="3045"/>
                    </a:cubicBezTo>
                    <a:cubicBezTo>
                      <a:pt x="1" y="3462"/>
                      <a:pt x="334" y="3795"/>
                      <a:pt x="751" y="3819"/>
                    </a:cubicBezTo>
                    <a:cubicBezTo>
                      <a:pt x="758" y="3819"/>
                      <a:pt x="766" y="3819"/>
                      <a:pt x="773" y="3819"/>
                    </a:cubicBezTo>
                    <a:cubicBezTo>
                      <a:pt x="1156" y="3819"/>
                      <a:pt x="1478" y="3525"/>
                      <a:pt x="1525" y="3128"/>
                    </a:cubicBezTo>
                    <a:cubicBezTo>
                      <a:pt x="1811" y="3404"/>
                      <a:pt x="3721" y="5140"/>
                      <a:pt x="6801" y="5140"/>
                    </a:cubicBezTo>
                    <a:cubicBezTo>
                      <a:pt x="7047" y="5140"/>
                      <a:pt x="7300" y="5129"/>
                      <a:pt x="7561" y="5105"/>
                    </a:cubicBezTo>
                    <a:cubicBezTo>
                      <a:pt x="11359" y="4795"/>
                      <a:pt x="15288" y="1878"/>
                      <a:pt x="15288" y="1878"/>
                    </a:cubicBezTo>
                    <a:cubicBezTo>
                      <a:pt x="15288" y="1878"/>
                      <a:pt x="11512" y="0"/>
                      <a:pt x="789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14" name="Google Shape;6114;p46"/>
              <p:cNvSpPr/>
              <p:nvPr/>
            </p:nvSpPr>
            <p:spPr>
              <a:xfrm>
                <a:off x="5042275" y="4264075"/>
                <a:ext cx="317625" cy="159425"/>
              </a:xfrm>
              <a:custGeom>
                <a:avLst/>
                <a:gdLst/>
                <a:ahLst/>
                <a:cxnLst/>
                <a:rect l="l" t="t" r="r" b="b"/>
                <a:pathLst>
                  <a:path w="12705" h="6377" extrusionOk="0">
                    <a:moveTo>
                      <a:pt x="10128" y="1"/>
                    </a:moveTo>
                    <a:cubicBezTo>
                      <a:pt x="8445" y="1"/>
                      <a:pt x="6226" y="193"/>
                      <a:pt x="4382" y="1011"/>
                    </a:cubicBezTo>
                    <a:cubicBezTo>
                      <a:pt x="870" y="2547"/>
                      <a:pt x="1" y="5702"/>
                      <a:pt x="1" y="5702"/>
                    </a:cubicBezTo>
                    <a:cubicBezTo>
                      <a:pt x="1" y="5702"/>
                      <a:pt x="1285" y="6376"/>
                      <a:pt x="3179" y="6376"/>
                    </a:cubicBezTo>
                    <a:cubicBezTo>
                      <a:pt x="4133" y="6376"/>
                      <a:pt x="5241" y="6205"/>
                      <a:pt x="6418" y="5691"/>
                    </a:cubicBezTo>
                    <a:cubicBezTo>
                      <a:pt x="9931" y="4155"/>
                      <a:pt x="12705" y="154"/>
                      <a:pt x="12705" y="154"/>
                    </a:cubicBezTo>
                    <a:cubicBezTo>
                      <a:pt x="12705" y="154"/>
                      <a:pt x="11630" y="1"/>
                      <a:pt x="10128"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15" name="Google Shape;6115;p46"/>
              <p:cNvSpPr/>
              <p:nvPr/>
            </p:nvSpPr>
            <p:spPr>
              <a:xfrm>
                <a:off x="6083475" y="4330125"/>
                <a:ext cx="294425" cy="190325"/>
              </a:xfrm>
              <a:custGeom>
                <a:avLst/>
                <a:gdLst/>
                <a:ahLst/>
                <a:cxnLst/>
                <a:rect l="l" t="t" r="r" b="b"/>
                <a:pathLst>
                  <a:path w="11777" h="7613" extrusionOk="0">
                    <a:moveTo>
                      <a:pt x="11776" y="1"/>
                    </a:moveTo>
                    <a:lnTo>
                      <a:pt x="11776" y="1"/>
                    </a:lnTo>
                    <a:cubicBezTo>
                      <a:pt x="11776" y="1"/>
                      <a:pt x="6906" y="24"/>
                      <a:pt x="3644" y="2048"/>
                    </a:cubicBezTo>
                    <a:cubicBezTo>
                      <a:pt x="382" y="4072"/>
                      <a:pt x="1" y="7323"/>
                      <a:pt x="1" y="7323"/>
                    </a:cubicBezTo>
                    <a:cubicBezTo>
                      <a:pt x="1" y="7323"/>
                      <a:pt x="829" y="7613"/>
                      <a:pt x="2076" y="7613"/>
                    </a:cubicBezTo>
                    <a:cubicBezTo>
                      <a:pt x="3240" y="7613"/>
                      <a:pt x="4771" y="7360"/>
                      <a:pt x="6335" y="6382"/>
                    </a:cubicBezTo>
                    <a:cubicBezTo>
                      <a:pt x="9597" y="4358"/>
                      <a:pt x="11776" y="1"/>
                      <a:pt x="1177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16" name="Google Shape;6116;p46"/>
              <p:cNvSpPr/>
              <p:nvPr/>
            </p:nvSpPr>
            <p:spPr>
              <a:xfrm>
                <a:off x="4902675" y="4513150"/>
                <a:ext cx="26525" cy="26250"/>
              </a:xfrm>
              <a:custGeom>
                <a:avLst/>
                <a:gdLst/>
                <a:ahLst/>
                <a:cxnLst/>
                <a:rect l="l" t="t" r="r" b="b"/>
                <a:pathLst>
                  <a:path w="1061" h="1050" extrusionOk="0">
                    <a:moveTo>
                      <a:pt x="497" y="0"/>
                    </a:moveTo>
                    <a:cubicBezTo>
                      <a:pt x="228" y="0"/>
                      <a:pt x="1" y="229"/>
                      <a:pt x="1" y="502"/>
                    </a:cubicBezTo>
                    <a:cubicBezTo>
                      <a:pt x="1" y="692"/>
                      <a:pt x="108" y="859"/>
                      <a:pt x="263" y="966"/>
                    </a:cubicBezTo>
                    <a:cubicBezTo>
                      <a:pt x="334" y="1014"/>
                      <a:pt x="418" y="1050"/>
                      <a:pt x="513" y="1050"/>
                    </a:cubicBezTo>
                    <a:cubicBezTo>
                      <a:pt x="537" y="1050"/>
                      <a:pt x="584" y="1038"/>
                      <a:pt x="620" y="1038"/>
                    </a:cubicBezTo>
                    <a:cubicBezTo>
                      <a:pt x="858" y="990"/>
                      <a:pt x="1049" y="800"/>
                      <a:pt x="1049" y="550"/>
                    </a:cubicBezTo>
                    <a:cubicBezTo>
                      <a:pt x="1061" y="311"/>
                      <a:pt x="918" y="121"/>
                      <a:pt x="703" y="38"/>
                    </a:cubicBezTo>
                    <a:cubicBezTo>
                      <a:pt x="691" y="38"/>
                      <a:pt x="656" y="26"/>
                      <a:pt x="644" y="26"/>
                    </a:cubicBezTo>
                    <a:cubicBezTo>
                      <a:pt x="620" y="14"/>
                      <a:pt x="584" y="2"/>
                      <a:pt x="537" y="2"/>
                    </a:cubicBezTo>
                    <a:cubicBezTo>
                      <a:pt x="523" y="1"/>
                      <a:pt x="510" y="0"/>
                      <a:pt x="49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17" name="Google Shape;6117;p46"/>
              <p:cNvSpPr/>
              <p:nvPr/>
            </p:nvSpPr>
            <p:spPr>
              <a:xfrm>
                <a:off x="6378750" y="4361325"/>
                <a:ext cx="22350" cy="21525"/>
              </a:xfrm>
              <a:custGeom>
                <a:avLst/>
                <a:gdLst/>
                <a:ahLst/>
                <a:cxnLst/>
                <a:rect l="l" t="t" r="r" b="b"/>
                <a:pathLst>
                  <a:path w="894" h="861" extrusionOk="0">
                    <a:moveTo>
                      <a:pt x="429" y="1"/>
                    </a:moveTo>
                    <a:cubicBezTo>
                      <a:pt x="218" y="1"/>
                      <a:pt x="35" y="194"/>
                      <a:pt x="13" y="419"/>
                    </a:cubicBezTo>
                    <a:cubicBezTo>
                      <a:pt x="1" y="658"/>
                      <a:pt x="191" y="860"/>
                      <a:pt x="430" y="860"/>
                    </a:cubicBezTo>
                    <a:cubicBezTo>
                      <a:pt x="437" y="860"/>
                      <a:pt x="444" y="860"/>
                      <a:pt x="451" y="860"/>
                    </a:cubicBezTo>
                    <a:cubicBezTo>
                      <a:pt x="680" y="860"/>
                      <a:pt x="882" y="674"/>
                      <a:pt x="882" y="443"/>
                    </a:cubicBezTo>
                    <a:cubicBezTo>
                      <a:pt x="894" y="205"/>
                      <a:pt x="703" y="3"/>
                      <a:pt x="465" y="3"/>
                    </a:cubicBezTo>
                    <a:cubicBezTo>
                      <a:pt x="453" y="1"/>
                      <a:pt x="441" y="1"/>
                      <a:pt x="429"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18" name="Google Shape;6118;p46"/>
              <p:cNvSpPr/>
              <p:nvPr/>
            </p:nvSpPr>
            <p:spPr>
              <a:xfrm>
                <a:off x="5995075" y="4160425"/>
                <a:ext cx="60750" cy="48650"/>
              </a:xfrm>
              <a:custGeom>
                <a:avLst/>
                <a:gdLst/>
                <a:ahLst/>
                <a:cxnLst/>
                <a:rect l="l" t="t" r="r" b="b"/>
                <a:pathLst>
                  <a:path w="2430" h="1946" extrusionOk="0">
                    <a:moveTo>
                      <a:pt x="1542" y="0"/>
                    </a:moveTo>
                    <a:cubicBezTo>
                      <a:pt x="1208" y="0"/>
                      <a:pt x="923" y="208"/>
                      <a:pt x="799" y="502"/>
                    </a:cubicBezTo>
                    <a:lnTo>
                      <a:pt x="763" y="502"/>
                    </a:lnTo>
                    <a:cubicBezTo>
                      <a:pt x="755" y="502"/>
                      <a:pt x="748" y="502"/>
                      <a:pt x="740" y="502"/>
                    </a:cubicBezTo>
                    <a:cubicBezTo>
                      <a:pt x="346" y="502"/>
                      <a:pt x="36" y="807"/>
                      <a:pt x="25" y="1205"/>
                    </a:cubicBezTo>
                    <a:cubicBezTo>
                      <a:pt x="1" y="1609"/>
                      <a:pt x="322" y="1931"/>
                      <a:pt x="715" y="1943"/>
                    </a:cubicBezTo>
                    <a:cubicBezTo>
                      <a:pt x="737" y="1945"/>
                      <a:pt x="759" y="1946"/>
                      <a:pt x="781" y="1946"/>
                    </a:cubicBezTo>
                    <a:cubicBezTo>
                      <a:pt x="1013" y="1946"/>
                      <a:pt x="1203" y="1830"/>
                      <a:pt x="1322" y="1645"/>
                    </a:cubicBezTo>
                    <a:cubicBezTo>
                      <a:pt x="1406" y="1669"/>
                      <a:pt x="1465" y="1681"/>
                      <a:pt x="1537" y="1681"/>
                    </a:cubicBezTo>
                    <a:cubicBezTo>
                      <a:pt x="1552" y="1682"/>
                      <a:pt x="1567" y="1682"/>
                      <a:pt x="1581" y="1682"/>
                    </a:cubicBezTo>
                    <a:cubicBezTo>
                      <a:pt x="1802" y="1682"/>
                      <a:pt x="1998" y="1600"/>
                      <a:pt x="2132" y="1455"/>
                    </a:cubicBezTo>
                    <a:cubicBezTo>
                      <a:pt x="2299" y="1312"/>
                      <a:pt x="2406" y="1097"/>
                      <a:pt x="2406" y="859"/>
                    </a:cubicBezTo>
                    <a:cubicBezTo>
                      <a:pt x="2430" y="609"/>
                      <a:pt x="2311" y="371"/>
                      <a:pt x="2120" y="204"/>
                    </a:cubicBezTo>
                    <a:cubicBezTo>
                      <a:pt x="1989" y="85"/>
                      <a:pt x="1811" y="14"/>
                      <a:pt x="1596" y="2"/>
                    </a:cubicBezTo>
                    <a:cubicBezTo>
                      <a:pt x="1578" y="1"/>
                      <a:pt x="1560" y="0"/>
                      <a:pt x="1542"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19" name="Google Shape;6119;p46"/>
              <p:cNvSpPr/>
              <p:nvPr/>
            </p:nvSpPr>
            <p:spPr>
              <a:xfrm>
                <a:off x="6076950" y="3976800"/>
                <a:ext cx="15800" cy="15800"/>
              </a:xfrm>
              <a:custGeom>
                <a:avLst/>
                <a:gdLst/>
                <a:ahLst/>
                <a:cxnLst/>
                <a:rect l="l" t="t" r="r" b="b"/>
                <a:pathLst>
                  <a:path w="632" h="632" extrusionOk="0">
                    <a:moveTo>
                      <a:pt x="311" y="0"/>
                    </a:moveTo>
                    <a:cubicBezTo>
                      <a:pt x="142" y="0"/>
                      <a:pt x="0" y="127"/>
                      <a:pt x="0" y="299"/>
                    </a:cubicBezTo>
                    <a:cubicBezTo>
                      <a:pt x="0" y="477"/>
                      <a:pt x="143" y="620"/>
                      <a:pt x="298" y="632"/>
                    </a:cubicBezTo>
                    <a:cubicBezTo>
                      <a:pt x="476" y="632"/>
                      <a:pt x="619" y="501"/>
                      <a:pt x="631" y="334"/>
                    </a:cubicBezTo>
                    <a:cubicBezTo>
                      <a:pt x="631" y="156"/>
                      <a:pt x="500" y="25"/>
                      <a:pt x="333" y="1"/>
                    </a:cubicBezTo>
                    <a:cubicBezTo>
                      <a:pt x="326" y="0"/>
                      <a:pt x="318" y="0"/>
                      <a:pt x="311"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20" name="Google Shape;6120;p46"/>
              <p:cNvSpPr/>
              <p:nvPr/>
            </p:nvSpPr>
            <p:spPr>
              <a:xfrm>
                <a:off x="6249275" y="4173250"/>
                <a:ext cx="33075" cy="32500"/>
              </a:xfrm>
              <a:custGeom>
                <a:avLst/>
                <a:gdLst/>
                <a:ahLst/>
                <a:cxnLst/>
                <a:rect l="l" t="t" r="r" b="b"/>
                <a:pathLst>
                  <a:path w="1323" h="1300" extrusionOk="0">
                    <a:moveTo>
                      <a:pt x="670" y="1"/>
                    </a:moveTo>
                    <a:cubicBezTo>
                      <a:pt x="321" y="1"/>
                      <a:pt x="13" y="282"/>
                      <a:pt x="13" y="632"/>
                    </a:cubicBezTo>
                    <a:cubicBezTo>
                      <a:pt x="1" y="989"/>
                      <a:pt x="286" y="1287"/>
                      <a:pt x="644" y="1299"/>
                    </a:cubicBezTo>
                    <a:cubicBezTo>
                      <a:pt x="651" y="1299"/>
                      <a:pt x="659" y="1299"/>
                      <a:pt x="666" y="1299"/>
                    </a:cubicBezTo>
                    <a:cubicBezTo>
                      <a:pt x="1013" y="1299"/>
                      <a:pt x="1299" y="1029"/>
                      <a:pt x="1310" y="668"/>
                    </a:cubicBezTo>
                    <a:cubicBezTo>
                      <a:pt x="1322" y="322"/>
                      <a:pt x="1048" y="25"/>
                      <a:pt x="691" y="1"/>
                    </a:cubicBezTo>
                    <a:cubicBezTo>
                      <a:pt x="684" y="1"/>
                      <a:pt x="677" y="1"/>
                      <a:pt x="670"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21" name="Google Shape;6121;p46"/>
              <p:cNvSpPr/>
              <p:nvPr/>
            </p:nvSpPr>
            <p:spPr>
              <a:xfrm>
                <a:off x="6156400" y="4302725"/>
                <a:ext cx="25325" cy="24750"/>
              </a:xfrm>
              <a:custGeom>
                <a:avLst/>
                <a:gdLst/>
                <a:ahLst/>
                <a:cxnLst/>
                <a:rect l="l" t="t" r="r" b="b"/>
                <a:pathLst>
                  <a:path w="1013" h="990" extrusionOk="0">
                    <a:moveTo>
                      <a:pt x="493" y="1"/>
                    </a:moveTo>
                    <a:cubicBezTo>
                      <a:pt x="239" y="1"/>
                      <a:pt x="13" y="222"/>
                      <a:pt x="13" y="477"/>
                    </a:cubicBezTo>
                    <a:cubicBezTo>
                      <a:pt x="1" y="751"/>
                      <a:pt x="215" y="989"/>
                      <a:pt x="489" y="989"/>
                    </a:cubicBezTo>
                    <a:cubicBezTo>
                      <a:pt x="497" y="990"/>
                      <a:pt x="505" y="990"/>
                      <a:pt x="513" y="990"/>
                    </a:cubicBezTo>
                    <a:cubicBezTo>
                      <a:pt x="787" y="990"/>
                      <a:pt x="989" y="791"/>
                      <a:pt x="989" y="513"/>
                    </a:cubicBezTo>
                    <a:cubicBezTo>
                      <a:pt x="1013" y="239"/>
                      <a:pt x="787" y="1"/>
                      <a:pt x="513" y="1"/>
                    </a:cubicBezTo>
                    <a:cubicBezTo>
                      <a:pt x="506" y="1"/>
                      <a:pt x="500" y="1"/>
                      <a:pt x="493"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22" name="Google Shape;6122;p46"/>
              <p:cNvSpPr/>
              <p:nvPr/>
            </p:nvSpPr>
            <p:spPr>
              <a:xfrm>
                <a:off x="6472525" y="4172975"/>
                <a:ext cx="19975" cy="20250"/>
              </a:xfrm>
              <a:custGeom>
                <a:avLst/>
                <a:gdLst/>
                <a:ahLst/>
                <a:cxnLst/>
                <a:rect l="l" t="t" r="r" b="b"/>
                <a:pathLst>
                  <a:path w="799" h="810" extrusionOk="0">
                    <a:moveTo>
                      <a:pt x="417" y="0"/>
                    </a:moveTo>
                    <a:cubicBezTo>
                      <a:pt x="191" y="0"/>
                      <a:pt x="12" y="167"/>
                      <a:pt x="0" y="393"/>
                    </a:cubicBezTo>
                    <a:cubicBezTo>
                      <a:pt x="0" y="607"/>
                      <a:pt x="167" y="786"/>
                      <a:pt x="381" y="810"/>
                    </a:cubicBezTo>
                    <a:cubicBezTo>
                      <a:pt x="608" y="810"/>
                      <a:pt x="786" y="643"/>
                      <a:pt x="798" y="417"/>
                    </a:cubicBezTo>
                    <a:cubicBezTo>
                      <a:pt x="798" y="191"/>
                      <a:pt x="643" y="12"/>
                      <a:pt x="417"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23" name="Google Shape;6123;p46"/>
              <p:cNvSpPr/>
              <p:nvPr/>
            </p:nvSpPr>
            <p:spPr>
              <a:xfrm>
                <a:off x="6059675" y="4563200"/>
                <a:ext cx="13425" cy="13400"/>
              </a:xfrm>
              <a:custGeom>
                <a:avLst/>
                <a:gdLst/>
                <a:ahLst/>
                <a:cxnLst/>
                <a:rect l="l" t="t" r="r" b="b"/>
                <a:pathLst>
                  <a:path w="537" h="536" extrusionOk="0">
                    <a:moveTo>
                      <a:pt x="274" y="0"/>
                    </a:moveTo>
                    <a:cubicBezTo>
                      <a:pt x="131" y="0"/>
                      <a:pt x="0" y="119"/>
                      <a:pt x="0" y="262"/>
                    </a:cubicBezTo>
                    <a:cubicBezTo>
                      <a:pt x="0" y="405"/>
                      <a:pt x="96" y="524"/>
                      <a:pt x="250" y="536"/>
                    </a:cubicBezTo>
                    <a:cubicBezTo>
                      <a:pt x="393" y="536"/>
                      <a:pt x="512" y="441"/>
                      <a:pt x="536" y="286"/>
                    </a:cubicBezTo>
                    <a:cubicBezTo>
                      <a:pt x="536" y="143"/>
                      <a:pt x="429" y="24"/>
                      <a:pt x="274"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24" name="Google Shape;6124;p46"/>
              <p:cNvSpPr/>
              <p:nvPr/>
            </p:nvSpPr>
            <p:spPr>
              <a:xfrm>
                <a:off x="6093000" y="4010450"/>
                <a:ext cx="6275" cy="6275"/>
              </a:xfrm>
              <a:custGeom>
                <a:avLst/>
                <a:gdLst/>
                <a:ahLst/>
                <a:cxnLst/>
                <a:rect l="l" t="t" r="r" b="b"/>
                <a:pathLst>
                  <a:path w="251" h="251" extrusionOk="0">
                    <a:moveTo>
                      <a:pt x="132" y="0"/>
                    </a:moveTo>
                    <a:cubicBezTo>
                      <a:pt x="60" y="0"/>
                      <a:pt x="1" y="48"/>
                      <a:pt x="1" y="119"/>
                    </a:cubicBezTo>
                    <a:cubicBezTo>
                      <a:pt x="1" y="191"/>
                      <a:pt x="60" y="250"/>
                      <a:pt x="120" y="250"/>
                    </a:cubicBezTo>
                    <a:cubicBezTo>
                      <a:pt x="191" y="250"/>
                      <a:pt x="251" y="191"/>
                      <a:pt x="251" y="131"/>
                    </a:cubicBezTo>
                    <a:cubicBezTo>
                      <a:pt x="251" y="60"/>
                      <a:pt x="191" y="0"/>
                      <a:pt x="132"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25" name="Google Shape;6125;p46"/>
              <p:cNvSpPr/>
              <p:nvPr/>
            </p:nvSpPr>
            <p:spPr>
              <a:xfrm>
                <a:off x="5133975" y="3809525"/>
                <a:ext cx="31275" cy="30425"/>
              </a:xfrm>
              <a:custGeom>
                <a:avLst/>
                <a:gdLst/>
                <a:ahLst/>
                <a:cxnLst/>
                <a:rect l="l" t="t" r="r" b="b"/>
                <a:pathLst>
                  <a:path w="1251" h="1217" extrusionOk="0">
                    <a:moveTo>
                      <a:pt x="631" y="1"/>
                    </a:moveTo>
                    <a:cubicBezTo>
                      <a:pt x="512" y="1"/>
                      <a:pt x="393" y="24"/>
                      <a:pt x="310" y="84"/>
                    </a:cubicBezTo>
                    <a:cubicBezTo>
                      <a:pt x="131" y="191"/>
                      <a:pt x="12" y="370"/>
                      <a:pt x="12" y="596"/>
                    </a:cubicBezTo>
                    <a:cubicBezTo>
                      <a:pt x="0" y="929"/>
                      <a:pt x="262" y="1215"/>
                      <a:pt x="607" y="1215"/>
                    </a:cubicBezTo>
                    <a:cubicBezTo>
                      <a:pt x="621" y="1216"/>
                      <a:pt x="635" y="1216"/>
                      <a:pt x="649" y="1216"/>
                    </a:cubicBezTo>
                    <a:cubicBezTo>
                      <a:pt x="974" y="1216"/>
                      <a:pt x="1226" y="951"/>
                      <a:pt x="1226" y="620"/>
                    </a:cubicBezTo>
                    <a:cubicBezTo>
                      <a:pt x="1250" y="358"/>
                      <a:pt x="1072" y="120"/>
                      <a:pt x="810" y="24"/>
                    </a:cubicBezTo>
                    <a:cubicBezTo>
                      <a:pt x="750" y="12"/>
                      <a:pt x="691" y="1"/>
                      <a:pt x="631"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26" name="Google Shape;6126;p46"/>
              <p:cNvSpPr/>
              <p:nvPr/>
            </p:nvSpPr>
            <p:spPr>
              <a:xfrm>
                <a:off x="5094375" y="4259550"/>
                <a:ext cx="13125" cy="12850"/>
              </a:xfrm>
              <a:custGeom>
                <a:avLst/>
                <a:gdLst/>
                <a:ahLst/>
                <a:cxnLst/>
                <a:rect l="l" t="t" r="r" b="b"/>
                <a:pathLst>
                  <a:path w="525" h="514" extrusionOk="0">
                    <a:moveTo>
                      <a:pt x="268" y="1"/>
                    </a:moveTo>
                    <a:cubicBezTo>
                      <a:pt x="144" y="1"/>
                      <a:pt x="35" y="115"/>
                      <a:pt x="12" y="240"/>
                    </a:cubicBezTo>
                    <a:cubicBezTo>
                      <a:pt x="0" y="395"/>
                      <a:pt x="120" y="514"/>
                      <a:pt x="251" y="514"/>
                    </a:cubicBezTo>
                    <a:cubicBezTo>
                      <a:pt x="393" y="514"/>
                      <a:pt x="512" y="407"/>
                      <a:pt x="524" y="276"/>
                    </a:cubicBezTo>
                    <a:cubicBezTo>
                      <a:pt x="524" y="145"/>
                      <a:pt x="417" y="26"/>
                      <a:pt x="286" y="2"/>
                    </a:cubicBezTo>
                    <a:cubicBezTo>
                      <a:pt x="280" y="1"/>
                      <a:pt x="274" y="1"/>
                      <a:pt x="268"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27" name="Google Shape;6127;p46"/>
              <p:cNvSpPr/>
              <p:nvPr/>
            </p:nvSpPr>
            <p:spPr>
              <a:xfrm>
                <a:off x="5375350" y="4504550"/>
                <a:ext cx="31000" cy="30100"/>
              </a:xfrm>
              <a:custGeom>
                <a:avLst/>
                <a:gdLst/>
                <a:ahLst/>
                <a:cxnLst/>
                <a:rect l="l" t="t" r="r" b="b"/>
                <a:pathLst>
                  <a:path w="1240" h="1204" extrusionOk="0">
                    <a:moveTo>
                      <a:pt x="620" y="0"/>
                    </a:moveTo>
                    <a:cubicBezTo>
                      <a:pt x="286" y="0"/>
                      <a:pt x="13" y="247"/>
                      <a:pt x="13" y="584"/>
                    </a:cubicBezTo>
                    <a:cubicBezTo>
                      <a:pt x="1" y="905"/>
                      <a:pt x="263" y="1191"/>
                      <a:pt x="596" y="1203"/>
                    </a:cubicBezTo>
                    <a:cubicBezTo>
                      <a:pt x="603" y="1203"/>
                      <a:pt x="610" y="1204"/>
                      <a:pt x="617" y="1204"/>
                    </a:cubicBezTo>
                    <a:cubicBezTo>
                      <a:pt x="930" y="1204"/>
                      <a:pt x="1204" y="946"/>
                      <a:pt x="1215" y="620"/>
                    </a:cubicBezTo>
                    <a:cubicBezTo>
                      <a:pt x="1239" y="298"/>
                      <a:pt x="965" y="13"/>
                      <a:pt x="644" y="1"/>
                    </a:cubicBezTo>
                    <a:cubicBezTo>
                      <a:pt x="636" y="0"/>
                      <a:pt x="628" y="0"/>
                      <a:pt x="620"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28" name="Google Shape;6128;p46"/>
              <p:cNvSpPr/>
              <p:nvPr/>
            </p:nvSpPr>
            <p:spPr>
              <a:xfrm>
                <a:off x="5347675" y="4579550"/>
                <a:ext cx="25625" cy="25050"/>
              </a:xfrm>
              <a:custGeom>
                <a:avLst/>
                <a:gdLst/>
                <a:ahLst/>
                <a:cxnLst/>
                <a:rect l="l" t="t" r="r" b="b"/>
                <a:pathLst>
                  <a:path w="1025" h="1002" extrusionOk="0">
                    <a:moveTo>
                      <a:pt x="515" y="1"/>
                    </a:moveTo>
                    <a:cubicBezTo>
                      <a:pt x="240" y="1"/>
                      <a:pt x="36" y="222"/>
                      <a:pt x="25" y="477"/>
                    </a:cubicBezTo>
                    <a:cubicBezTo>
                      <a:pt x="1" y="763"/>
                      <a:pt x="227" y="989"/>
                      <a:pt x="501" y="1001"/>
                    </a:cubicBezTo>
                    <a:cubicBezTo>
                      <a:pt x="508" y="1001"/>
                      <a:pt x="515" y="1002"/>
                      <a:pt x="523" y="1002"/>
                    </a:cubicBezTo>
                    <a:cubicBezTo>
                      <a:pt x="776" y="1002"/>
                      <a:pt x="1001" y="803"/>
                      <a:pt x="1013" y="525"/>
                    </a:cubicBezTo>
                    <a:cubicBezTo>
                      <a:pt x="1025" y="239"/>
                      <a:pt x="810" y="25"/>
                      <a:pt x="536" y="1"/>
                    </a:cubicBezTo>
                    <a:cubicBezTo>
                      <a:pt x="529" y="1"/>
                      <a:pt x="522" y="1"/>
                      <a:pt x="515"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29" name="Google Shape;6129;p46"/>
              <p:cNvSpPr/>
              <p:nvPr/>
            </p:nvSpPr>
            <p:spPr>
              <a:xfrm>
                <a:off x="4939600" y="4410775"/>
                <a:ext cx="38125" cy="37250"/>
              </a:xfrm>
              <a:custGeom>
                <a:avLst/>
                <a:gdLst/>
                <a:ahLst/>
                <a:cxnLst/>
                <a:rect l="l" t="t" r="r" b="b"/>
                <a:pathLst>
                  <a:path w="1525" h="1490" extrusionOk="0">
                    <a:moveTo>
                      <a:pt x="764" y="1"/>
                    </a:moveTo>
                    <a:cubicBezTo>
                      <a:pt x="357" y="1"/>
                      <a:pt x="12" y="318"/>
                      <a:pt x="12" y="716"/>
                    </a:cubicBezTo>
                    <a:cubicBezTo>
                      <a:pt x="0" y="1132"/>
                      <a:pt x="334" y="1478"/>
                      <a:pt x="727" y="1489"/>
                    </a:cubicBezTo>
                    <a:cubicBezTo>
                      <a:pt x="734" y="1490"/>
                      <a:pt x="741" y="1490"/>
                      <a:pt x="749" y="1490"/>
                    </a:cubicBezTo>
                    <a:cubicBezTo>
                      <a:pt x="1156" y="1490"/>
                      <a:pt x="1489" y="1173"/>
                      <a:pt x="1500" y="775"/>
                    </a:cubicBezTo>
                    <a:cubicBezTo>
                      <a:pt x="1524" y="358"/>
                      <a:pt x="1191" y="13"/>
                      <a:pt x="786" y="1"/>
                    </a:cubicBezTo>
                    <a:cubicBezTo>
                      <a:pt x="779" y="1"/>
                      <a:pt x="771" y="1"/>
                      <a:pt x="764"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30" name="Google Shape;6130;p46"/>
              <p:cNvSpPr/>
              <p:nvPr/>
            </p:nvSpPr>
            <p:spPr>
              <a:xfrm>
                <a:off x="6685050" y="4318500"/>
                <a:ext cx="317625" cy="159250"/>
              </a:xfrm>
              <a:custGeom>
                <a:avLst/>
                <a:gdLst/>
                <a:ahLst/>
                <a:cxnLst/>
                <a:rect l="l" t="t" r="r" b="b"/>
                <a:pathLst>
                  <a:path w="12705" h="6370" extrusionOk="0">
                    <a:moveTo>
                      <a:pt x="10191" y="0"/>
                    </a:moveTo>
                    <a:cubicBezTo>
                      <a:pt x="8500" y="0"/>
                      <a:pt x="6244" y="191"/>
                      <a:pt x="4370" y="1013"/>
                    </a:cubicBezTo>
                    <a:cubicBezTo>
                      <a:pt x="858" y="2525"/>
                      <a:pt x="0" y="5704"/>
                      <a:pt x="0" y="5704"/>
                    </a:cubicBezTo>
                    <a:cubicBezTo>
                      <a:pt x="0" y="5704"/>
                      <a:pt x="1278" y="6369"/>
                      <a:pt x="3163" y="6369"/>
                    </a:cubicBezTo>
                    <a:cubicBezTo>
                      <a:pt x="4121" y="6369"/>
                      <a:pt x="5235" y="6198"/>
                      <a:pt x="6418" y="5680"/>
                    </a:cubicBezTo>
                    <a:cubicBezTo>
                      <a:pt x="9930" y="4156"/>
                      <a:pt x="12704" y="144"/>
                      <a:pt x="12704" y="144"/>
                    </a:cubicBezTo>
                    <a:cubicBezTo>
                      <a:pt x="12704" y="144"/>
                      <a:pt x="11660" y="0"/>
                      <a:pt x="10191"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31" name="Google Shape;6131;p46"/>
              <p:cNvSpPr/>
              <p:nvPr/>
            </p:nvSpPr>
            <p:spPr>
              <a:xfrm>
                <a:off x="6545450" y="4567350"/>
                <a:ext cx="26525" cy="26525"/>
              </a:xfrm>
              <a:custGeom>
                <a:avLst/>
                <a:gdLst/>
                <a:ahLst/>
                <a:cxnLst/>
                <a:rect l="l" t="t" r="r" b="b"/>
                <a:pathLst>
                  <a:path w="1061" h="1061" extrusionOk="0">
                    <a:moveTo>
                      <a:pt x="516" y="0"/>
                    </a:moveTo>
                    <a:cubicBezTo>
                      <a:pt x="239" y="0"/>
                      <a:pt x="0" y="234"/>
                      <a:pt x="0" y="501"/>
                    </a:cubicBezTo>
                    <a:cubicBezTo>
                      <a:pt x="0" y="703"/>
                      <a:pt x="108" y="858"/>
                      <a:pt x="250" y="965"/>
                    </a:cubicBezTo>
                    <a:cubicBezTo>
                      <a:pt x="334" y="1013"/>
                      <a:pt x="417" y="1060"/>
                      <a:pt x="512" y="1060"/>
                    </a:cubicBezTo>
                    <a:cubicBezTo>
                      <a:pt x="536" y="1060"/>
                      <a:pt x="584" y="1037"/>
                      <a:pt x="608" y="1037"/>
                    </a:cubicBezTo>
                    <a:cubicBezTo>
                      <a:pt x="846" y="1001"/>
                      <a:pt x="1048" y="799"/>
                      <a:pt x="1048" y="549"/>
                    </a:cubicBezTo>
                    <a:cubicBezTo>
                      <a:pt x="1060" y="310"/>
                      <a:pt x="905" y="120"/>
                      <a:pt x="703" y="48"/>
                    </a:cubicBezTo>
                    <a:cubicBezTo>
                      <a:pt x="691" y="48"/>
                      <a:pt x="655" y="37"/>
                      <a:pt x="643" y="37"/>
                    </a:cubicBezTo>
                    <a:cubicBezTo>
                      <a:pt x="608" y="13"/>
                      <a:pt x="584" y="1"/>
                      <a:pt x="536" y="1"/>
                    </a:cubicBezTo>
                    <a:cubicBezTo>
                      <a:pt x="529" y="1"/>
                      <a:pt x="523" y="0"/>
                      <a:pt x="516"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32" name="Google Shape;6132;p46"/>
              <p:cNvSpPr/>
              <p:nvPr/>
            </p:nvSpPr>
            <p:spPr>
              <a:xfrm>
                <a:off x="6776425" y="3863700"/>
                <a:ext cx="31275" cy="30700"/>
              </a:xfrm>
              <a:custGeom>
                <a:avLst/>
                <a:gdLst/>
                <a:ahLst/>
                <a:cxnLst/>
                <a:rect l="l" t="t" r="r" b="b"/>
                <a:pathLst>
                  <a:path w="1251" h="1228" extrusionOk="0">
                    <a:moveTo>
                      <a:pt x="644" y="0"/>
                    </a:moveTo>
                    <a:cubicBezTo>
                      <a:pt x="525" y="0"/>
                      <a:pt x="406" y="36"/>
                      <a:pt x="322" y="96"/>
                    </a:cubicBezTo>
                    <a:cubicBezTo>
                      <a:pt x="144" y="203"/>
                      <a:pt x="25" y="381"/>
                      <a:pt x="25" y="596"/>
                    </a:cubicBezTo>
                    <a:cubicBezTo>
                      <a:pt x="1" y="941"/>
                      <a:pt x="275" y="1227"/>
                      <a:pt x="620" y="1227"/>
                    </a:cubicBezTo>
                    <a:cubicBezTo>
                      <a:pt x="627" y="1227"/>
                      <a:pt x="634" y="1227"/>
                      <a:pt x="642" y="1227"/>
                    </a:cubicBezTo>
                    <a:cubicBezTo>
                      <a:pt x="966" y="1227"/>
                      <a:pt x="1239" y="969"/>
                      <a:pt x="1239" y="632"/>
                    </a:cubicBezTo>
                    <a:cubicBezTo>
                      <a:pt x="1251" y="358"/>
                      <a:pt x="1072" y="120"/>
                      <a:pt x="822" y="36"/>
                    </a:cubicBezTo>
                    <a:cubicBezTo>
                      <a:pt x="763" y="24"/>
                      <a:pt x="703" y="0"/>
                      <a:pt x="644"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33" name="Google Shape;6133;p46"/>
              <p:cNvSpPr/>
              <p:nvPr/>
            </p:nvSpPr>
            <p:spPr>
              <a:xfrm>
                <a:off x="6737150" y="4314050"/>
                <a:ext cx="13100" cy="12525"/>
              </a:xfrm>
              <a:custGeom>
                <a:avLst/>
                <a:gdLst/>
                <a:ahLst/>
                <a:cxnLst/>
                <a:rect l="l" t="t" r="r" b="b"/>
                <a:pathLst>
                  <a:path w="524" h="501" extrusionOk="0">
                    <a:moveTo>
                      <a:pt x="286" y="1"/>
                    </a:moveTo>
                    <a:cubicBezTo>
                      <a:pt x="143" y="1"/>
                      <a:pt x="24" y="108"/>
                      <a:pt x="12" y="239"/>
                    </a:cubicBezTo>
                    <a:cubicBezTo>
                      <a:pt x="0" y="382"/>
                      <a:pt x="107" y="489"/>
                      <a:pt x="250" y="501"/>
                    </a:cubicBezTo>
                    <a:cubicBezTo>
                      <a:pt x="381" y="501"/>
                      <a:pt x="500" y="394"/>
                      <a:pt x="524" y="263"/>
                    </a:cubicBezTo>
                    <a:cubicBezTo>
                      <a:pt x="524" y="132"/>
                      <a:pt x="417" y="13"/>
                      <a:pt x="28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34" name="Google Shape;6134;p46"/>
              <p:cNvSpPr/>
              <p:nvPr/>
            </p:nvSpPr>
            <p:spPr>
              <a:xfrm>
                <a:off x="6582050" y="4464950"/>
                <a:ext cx="37825" cy="37275"/>
              </a:xfrm>
              <a:custGeom>
                <a:avLst/>
                <a:gdLst/>
                <a:ahLst/>
                <a:cxnLst/>
                <a:rect l="l" t="t" r="r" b="b"/>
                <a:pathLst>
                  <a:path w="1513" h="1491" extrusionOk="0">
                    <a:moveTo>
                      <a:pt x="764" y="1"/>
                    </a:moveTo>
                    <a:cubicBezTo>
                      <a:pt x="357" y="1"/>
                      <a:pt x="25" y="306"/>
                      <a:pt x="13" y="715"/>
                    </a:cubicBezTo>
                    <a:cubicBezTo>
                      <a:pt x="1" y="1132"/>
                      <a:pt x="322" y="1477"/>
                      <a:pt x="727" y="1489"/>
                    </a:cubicBezTo>
                    <a:cubicBezTo>
                      <a:pt x="741" y="1490"/>
                      <a:pt x="754" y="1491"/>
                      <a:pt x="768" y="1491"/>
                    </a:cubicBezTo>
                    <a:cubicBezTo>
                      <a:pt x="1155" y="1491"/>
                      <a:pt x="1478" y="1166"/>
                      <a:pt x="1501" y="775"/>
                    </a:cubicBezTo>
                    <a:cubicBezTo>
                      <a:pt x="1513" y="358"/>
                      <a:pt x="1192" y="25"/>
                      <a:pt x="787" y="1"/>
                    </a:cubicBezTo>
                    <a:cubicBezTo>
                      <a:pt x="779" y="1"/>
                      <a:pt x="771" y="1"/>
                      <a:pt x="764"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35" name="Google Shape;6135;p46"/>
              <p:cNvSpPr/>
              <p:nvPr/>
            </p:nvSpPr>
            <p:spPr>
              <a:xfrm>
                <a:off x="979575" y="1313600"/>
                <a:ext cx="27700" cy="26600"/>
              </a:xfrm>
              <a:custGeom>
                <a:avLst/>
                <a:gdLst/>
                <a:ahLst/>
                <a:cxnLst/>
                <a:rect l="l" t="t" r="r" b="b"/>
                <a:pathLst>
                  <a:path w="1108" h="1064" extrusionOk="0">
                    <a:moveTo>
                      <a:pt x="524" y="1"/>
                    </a:moveTo>
                    <a:cubicBezTo>
                      <a:pt x="448" y="1"/>
                      <a:pt x="381" y="24"/>
                      <a:pt x="322" y="63"/>
                    </a:cubicBezTo>
                    <a:cubicBezTo>
                      <a:pt x="155" y="147"/>
                      <a:pt x="36" y="313"/>
                      <a:pt x="24" y="504"/>
                    </a:cubicBezTo>
                    <a:cubicBezTo>
                      <a:pt x="0" y="802"/>
                      <a:pt x="239" y="1040"/>
                      <a:pt x="536" y="1064"/>
                    </a:cubicBezTo>
                    <a:cubicBezTo>
                      <a:pt x="584" y="1064"/>
                      <a:pt x="620" y="1040"/>
                      <a:pt x="655" y="1040"/>
                    </a:cubicBezTo>
                    <a:cubicBezTo>
                      <a:pt x="893" y="992"/>
                      <a:pt x="1072" y="802"/>
                      <a:pt x="1096" y="552"/>
                    </a:cubicBezTo>
                    <a:cubicBezTo>
                      <a:pt x="1108" y="254"/>
                      <a:pt x="870" y="16"/>
                      <a:pt x="572" y="4"/>
                    </a:cubicBezTo>
                    <a:cubicBezTo>
                      <a:pt x="556" y="2"/>
                      <a:pt x="540" y="1"/>
                      <a:pt x="52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36" name="Google Shape;6136;p46"/>
              <p:cNvSpPr/>
              <p:nvPr/>
            </p:nvSpPr>
            <p:spPr>
              <a:xfrm>
                <a:off x="692925" y="1529475"/>
                <a:ext cx="44375" cy="43825"/>
              </a:xfrm>
              <a:custGeom>
                <a:avLst/>
                <a:gdLst/>
                <a:ahLst/>
                <a:cxnLst/>
                <a:rect l="l" t="t" r="r" b="b"/>
                <a:pathLst>
                  <a:path w="1775" h="1753" extrusionOk="0">
                    <a:moveTo>
                      <a:pt x="895" y="1"/>
                    </a:moveTo>
                    <a:cubicBezTo>
                      <a:pt x="428" y="1"/>
                      <a:pt x="24" y="366"/>
                      <a:pt x="13" y="846"/>
                    </a:cubicBezTo>
                    <a:cubicBezTo>
                      <a:pt x="1" y="1322"/>
                      <a:pt x="370" y="1739"/>
                      <a:pt x="858" y="1751"/>
                    </a:cubicBezTo>
                    <a:cubicBezTo>
                      <a:pt x="873" y="1752"/>
                      <a:pt x="887" y="1752"/>
                      <a:pt x="901" y="1752"/>
                    </a:cubicBezTo>
                    <a:cubicBezTo>
                      <a:pt x="1370" y="1752"/>
                      <a:pt x="1751" y="1379"/>
                      <a:pt x="1763" y="906"/>
                    </a:cubicBezTo>
                    <a:cubicBezTo>
                      <a:pt x="1775" y="430"/>
                      <a:pt x="1406" y="13"/>
                      <a:pt x="918" y="1"/>
                    </a:cubicBezTo>
                    <a:cubicBezTo>
                      <a:pt x="910" y="1"/>
                      <a:pt x="903" y="1"/>
                      <a:pt x="895"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37" name="Google Shape;6137;p46"/>
              <p:cNvSpPr/>
              <p:nvPr/>
            </p:nvSpPr>
            <p:spPr>
              <a:xfrm>
                <a:off x="543500" y="1528300"/>
                <a:ext cx="7175" cy="7175"/>
              </a:xfrm>
              <a:custGeom>
                <a:avLst/>
                <a:gdLst/>
                <a:ahLst/>
                <a:cxnLst/>
                <a:rect l="l" t="t" r="r" b="b"/>
                <a:pathLst>
                  <a:path w="287" h="287" extrusionOk="0">
                    <a:moveTo>
                      <a:pt x="156" y="0"/>
                    </a:moveTo>
                    <a:cubicBezTo>
                      <a:pt x="84" y="0"/>
                      <a:pt x="1" y="60"/>
                      <a:pt x="1" y="131"/>
                    </a:cubicBezTo>
                    <a:cubicBezTo>
                      <a:pt x="1" y="215"/>
                      <a:pt x="60" y="286"/>
                      <a:pt x="144" y="286"/>
                    </a:cubicBezTo>
                    <a:cubicBezTo>
                      <a:pt x="215" y="286"/>
                      <a:pt x="287" y="226"/>
                      <a:pt x="287" y="155"/>
                    </a:cubicBezTo>
                    <a:cubicBezTo>
                      <a:pt x="287" y="72"/>
                      <a:pt x="227" y="0"/>
                      <a:pt x="156"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38" name="Google Shape;6138;p46"/>
              <p:cNvSpPr/>
              <p:nvPr/>
            </p:nvSpPr>
            <p:spPr>
              <a:xfrm>
                <a:off x="611375" y="1533950"/>
                <a:ext cx="15500" cy="15575"/>
              </a:xfrm>
              <a:custGeom>
                <a:avLst/>
                <a:gdLst/>
                <a:ahLst/>
                <a:cxnLst/>
                <a:rect l="l" t="t" r="r" b="b"/>
                <a:pathLst>
                  <a:path w="620" h="623" extrusionOk="0">
                    <a:moveTo>
                      <a:pt x="322" y="0"/>
                    </a:moveTo>
                    <a:cubicBezTo>
                      <a:pt x="143" y="0"/>
                      <a:pt x="12" y="131"/>
                      <a:pt x="0" y="298"/>
                    </a:cubicBezTo>
                    <a:cubicBezTo>
                      <a:pt x="0" y="477"/>
                      <a:pt x="131" y="608"/>
                      <a:pt x="298" y="620"/>
                    </a:cubicBezTo>
                    <a:cubicBezTo>
                      <a:pt x="311" y="621"/>
                      <a:pt x="324" y="622"/>
                      <a:pt x="337" y="622"/>
                    </a:cubicBezTo>
                    <a:cubicBezTo>
                      <a:pt x="497" y="622"/>
                      <a:pt x="620" y="487"/>
                      <a:pt x="620" y="322"/>
                    </a:cubicBezTo>
                    <a:cubicBezTo>
                      <a:pt x="620" y="143"/>
                      <a:pt x="489" y="12"/>
                      <a:pt x="32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39" name="Google Shape;6139;p46"/>
              <p:cNvSpPr/>
              <p:nvPr/>
            </p:nvSpPr>
            <p:spPr>
              <a:xfrm>
                <a:off x="979275" y="1752725"/>
                <a:ext cx="39625" cy="38725"/>
              </a:xfrm>
              <a:custGeom>
                <a:avLst/>
                <a:gdLst/>
                <a:ahLst/>
                <a:cxnLst/>
                <a:rect l="l" t="t" r="r" b="b"/>
                <a:pathLst>
                  <a:path w="1585" h="1549" extrusionOk="0">
                    <a:moveTo>
                      <a:pt x="800" y="0"/>
                    </a:moveTo>
                    <a:cubicBezTo>
                      <a:pt x="381" y="0"/>
                      <a:pt x="36" y="329"/>
                      <a:pt x="12" y="739"/>
                    </a:cubicBezTo>
                    <a:cubicBezTo>
                      <a:pt x="1" y="1179"/>
                      <a:pt x="334" y="1536"/>
                      <a:pt x="763" y="1548"/>
                    </a:cubicBezTo>
                    <a:cubicBezTo>
                      <a:pt x="770" y="1549"/>
                      <a:pt x="777" y="1549"/>
                      <a:pt x="784" y="1549"/>
                    </a:cubicBezTo>
                    <a:cubicBezTo>
                      <a:pt x="1203" y="1549"/>
                      <a:pt x="1549" y="1208"/>
                      <a:pt x="1560" y="798"/>
                    </a:cubicBezTo>
                    <a:cubicBezTo>
                      <a:pt x="1584" y="370"/>
                      <a:pt x="1239" y="12"/>
                      <a:pt x="822" y="1"/>
                    </a:cubicBezTo>
                    <a:cubicBezTo>
                      <a:pt x="815" y="0"/>
                      <a:pt x="807" y="0"/>
                      <a:pt x="800"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40" name="Google Shape;6140;p46"/>
              <p:cNvSpPr/>
              <p:nvPr/>
            </p:nvSpPr>
            <p:spPr>
              <a:xfrm>
                <a:off x="1030775" y="1666700"/>
                <a:ext cx="40500" cy="39925"/>
              </a:xfrm>
              <a:custGeom>
                <a:avLst/>
                <a:gdLst/>
                <a:ahLst/>
                <a:cxnLst/>
                <a:rect l="l" t="t" r="r" b="b"/>
                <a:pathLst>
                  <a:path w="1620" h="1597" extrusionOk="0">
                    <a:moveTo>
                      <a:pt x="811" y="0"/>
                    </a:moveTo>
                    <a:cubicBezTo>
                      <a:pt x="369" y="0"/>
                      <a:pt x="24" y="341"/>
                      <a:pt x="12" y="775"/>
                    </a:cubicBezTo>
                    <a:cubicBezTo>
                      <a:pt x="0" y="1227"/>
                      <a:pt x="358" y="1584"/>
                      <a:pt x="786" y="1596"/>
                    </a:cubicBezTo>
                    <a:cubicBezTo>
                      <a:pt x="794" y="1596"/>
                      <a:pt x="801" y="1596"/>
                      <a:pt x="808" y="1596"/>
                    </a:cubicBezTo>
                    <a:cubicBezTo>
                      <a:pt x="1239" y="1596"/>
                      <a:pt x="1584" y="1255"/>
                      <a:pt x="1608" y="822"/>
                    </a:cubicBezTo>
                    <a:cubicBezTo>
                      <a:pt x="1620" y="370"/>
                      <a:pt x="1274" y="13"/>
                      <a:pt x="834" y="1"/>
                    </a:cubicBezTo>
                    <a:cubicBezTo>
                      <a:pt x="826" y="0"/>
                      <a:pt x="819" y="0"/>
                      <a:pt x="81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41" name="Google Shape;6141;p46"/>
              <p:cNvSpPr/>
              <p:nvPr/>
            </p:nvSpPr>
            <p:spPr>
              <a:xfrm>
                <a:off x="1391525" y="1541700"/>
                <a:ext cx="19075" cy="18775"/>
              </a:xfrm>
              <a:custGeom>
                <a:avLst/>
                <a:gdLst/>
                <a:ahLst/>
                <a:cxnLst/>
                <a:rect l="l" t="t" r="r" b="b"/>
                <a:pathLst>
                  <a:path w="763" h="751" extrusionOk="0">
                    <a:moveTo>
                      <a:pt x="394" y="0"/>
                    </a:moveTo>
                    <a:cubicBezTo>
                      <a:pt x="179" y="0"/>
                      <a:pt x="1" y="167"/>
                      <a:pt x="1" y="357"/>
                    </a:cubicBezTo>
                    <a:cubicBezTo>
                      <a:pt x="1" y="572"/>
                      <a:pt x="167" y="750"/>
                      <a:pt x="370" y="750"/>
                    </a:cubicBezTo>
                    <a:cubicBezTo>
                      <a:pt x="377" y="751"/>
                      <a:pt x="384" y="751"/>
                      <a:pt x="391" y="751"/>
                    </a:cubicBezTo>
                    <a:cubicBezTo>
                      <a:pt x="596" y="751"/>
                      <a:pt x="763" y="589"/>
                      <a:pt x="763" y="393"/>
                    </a:cubicBezTo>
                    <a:cubicBezTo>
                      <a:pt x="763" y="179"/>
                      <a:pt x="596" y="0"/>
                      <a:pt x="394"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42" name="Google Shape;6142;p46"/>
              <p:cNvSpPr/>
              <p:nvPr/>
            </p:nvSpPr>
            <p:spPr>
              <a:xfrm>
                <a:off x="1607025" y="1481550"/>
                <a:ext cx="19075" cy="18800"/>
              </a:xfrm>
              <a:custGeom>
                <a:avLst/>
                <a:gdLst/>
                <a:ahLst/>
                <a:cxnLst/>
                <a:rect l="l" t="t" r="r" b="b"/>
                <a:pathLst>
                  <a:path w="763" h="752" extrusionOk="0">
                    <a:moveTo>
                      <a:pt x="382" y="1"/>
                    </a:moveTo>
                    <a:cubicBezTo>
                      <a:pt x="179" y="1"/>
                      <a:pt x="1" y="156"/>
                      <a:pt x="1" y="370"/>
                    </a:cubicBezTo>
                    <a:cubicBezTo>
                      <a:pt x="1" y="572"/>
                      <a:pt x="168" y="751"/>
                      <a:pt x="370" y="751"/>
                    </a:cubicBezTo>
                    <a:cubicBezTo>
                      <a:pt x="572" y="751"/>
                      <a:pt x="763" y="596"/>
                      <a:pt x="763" y="382"/>
                    </a:cubicBezTo>
                    <a:cubicBezTo>
                      <a:pt x="763" y="180"/>
                      <a:pt x="596" y="1"/>
                      <a:pt x="38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43" name="Google Shape;6143;p46"/>
              <p:cNvSpPr/>
              <p:nvPr/>
            </p:nvSpPr>
            <p:spPr>
              <a:xfrm>
                <a:off x="1392425" y="1452700"/>
                <a:ext cx="15800" cy="16100"/>
              </a:xfrm>
              <a:custGeom>
                <a:avLst/>
                <a:gdLst/>
                <a:ahLst/>
                <a:cxnLst/>
                <a:rect l="l" t="t" r="r" b="b"/>
                <a:pathLst>
                  <a:path w="632" h="644" extrusionOk="0">
                    <a:moveTo>
                      <a:pt x="322" y="0"/>
                    </a:moveTo>
                    <a:cubicBezTo>
                      <a:pt x="143" y="0"/>
                      <a:pt x="0" y="143"/>
                      <a:pt x="0" y="322"/>
                    </a:cubicBezTo>
                    <a:cubicBezTo>
                      <a:pt x="0" y="500"/>
                      <a:pt x="131" y="643"/>
                      <a:pt x="310" y="643"/>
                    </a:cubicBezTo>
                    <a:cubicBezTo>
                      <a:pt x="489" y="643"/>
                      <a:pt x="620" y="512"/>
                      <a:pt x="631" y="333"/>
                    </a:cubicBezTo>
                    <a:cubicBezTo>
                      <a:pt x="631" y="155"/>
                      <a:pt x="501" y="0"/>
                      <a:pt x="32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44" name="Google Shape;6144;p46"/>
              <p:cNvSpPr/>
              <p:nvPr/>
            </p:nvSpPr>
            <p:spPr>
              <a:xfrm>
                <a:off x="1718650" y="1245225"/>
                <a:ext cx="32775" cy="32475"/>
              </a:xfrm>
              <a:custGeom>
                <a:avLst/>
                <a:gdLst/>
                <a:ahLst/>
                <a:cxnLst/>
                <a:rect l="l" t="t" r="r" b="b"/>
                <a:pathLst>
                  <a:path w="1311" h="1299" extrusionOk="0">
                    <a:moveTo>
                      <a:pt x="645" y="0"/>
                    </a:moveTo>
                    <a:cubicBezTo>
                      <a:pt x="298" y="0"/>
                      <a:pt x="13" y="270"/>
                      <a:pt x="13" y="620"/>
                    </a:cubicBezTo>
                    <a:cubicBezTo>
                      <a:pt x="1" y="977"/>
                      <a:pt x="286" y="1274"/>
                      <a:pt x="644" y="1298"/>
                    </a:cubicBezTo>
                    <a:lnTo>
                      <a:pt x="727" y="1298"/>
                    </a:lnTo>
                    <a:cubicBezTo>
                      <a:pt x="1037" y="1262"/>
                      <a:pt x="1298" y="1001"/>
                      <a:pt x="1298" y="667"/>
                    </a:cubicBezTo>
                    <a:cubicBezTo>
                      <a:pt x="1310" y="346"/>
                      <a:pt x="1072" y="72"/>
                      <a:pt x="763" y="12"/>
                    </a:cubicBezTo>
                    <a:cubicBezTo>
                      <a:pt x="727" y="12"/>
                      <a:pt x="703" y="0"/>
                      <a:pt x="667" y="0"/>
                    </a:cubicBezTo>
                    <a:cubicBezTo>
                      <a:pt x="660" y="0"/>
                      <a:pt x="652" y="0"/>
                      <a:pt x="645"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45" name="Google Shape;6145;p46"/>
              <p:cNvSpPr/>
              <p:nvPr/>
            </p:nvSpPr>
            <p:spPr>
              <a:xfrm>
                <a:off x="1525475" y="1486925"/>
                <a:ext cx="43175" cy="42600"/>
              </a:xfrm>
              <a:custGeom>
                <a:avLst/>
                <a:gdLst/>
                <a:ahLst/>
                <a:cxnLst/>
                <a:rect l="l" t="t" r="r" b="b"/>
                <a:pathLst>
                  <a:path w="1727" h="1704" extrusionOk="0">
                    <a:moveTo>
                      <a:pt x="871" y="0"/>
                    </a:moveTo>
                    <a:cubicBezTo>
                      <a:pt x="417" y="0"/>
                      <a:pt x="48" y="353"/>
                      <a:pt x="12" y="822"/>
                    </a:cubicBezTo>
                    <a:cubicBezTo>
                      <a:pt x="1" y="1286"/>
                      <a:pt x="358" y="1667"/>
                      <a:pt x="834" y="1703"/>
                    </a:cubicBezTo>
                    <a:cubicBezTo>
                      <a:pt x="842" y="1703"/>
                      <a:pt x="849" y="1703"/>
                      <a:pt x="857" y="1703"/>
                    </a:cubicBezTo>
                    <a:cubicBezTo>
                      <a:pt x="1311" y="1703"/>
                      <a:pt x="1703" y="1350"/>
                      <a:pt x="1715" y="881"/>
                    </a:cubicBezTo>
                    <a:cubicBezTo>
                      <a:pt x="1727" y="417"/>
                      <a:pt x="1370" y="36"/>
                      <a:pt x="894" y="0"/>
                    </a:cubicBezTo>
                    <a:cubicBezTo>
                      <a:pt x="886" y="0"/>
                      <a:pt x="878" y="0"/>
                      <a:pt x="87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46" name="Google Shape;6146;p46"/>
              <p:cNvSpPr/>
              <p:nvPr/>
            </p:nvSpPr>
            <p:spPr>
              <a:xfrm>
                <a:off x="3114675" y="1765825"/>
                <a:ext cx="133950" cy="237550"/>
              </a:xfrm>
              <a:custGeom>
                <a:avLst/>
                <a:gdLst/>
                <a:ahLst/>
                <a:cxnLst/>
                <a:rect l="l" t="t" r="r" b="b"/>
                <a:pathLst>
                  <a:path w="5358" h="9502" extrusionOk="0">
                    <a:moveTo>
                      <a:pt x="4167" y="0"/>
                    </a:moveTo>
                    <a:cubicBezTo>
                      <a:pt x="4167" y="0"/>
                      <a:pt x="1857" y="715"/>
                      <a:pt x="833" y="3346"/>
                    </a:cubicBezTo>
                    <a:cubicBezTo>
                      <a:pt x="667" y="3763"/>
                      <a:pt x="548" y="4215"/>
                      <a:pt x="464" y="4680"/>
                    </a:cubicBezTo>
                    <a:cubicBezTo>
                      <a:pt x="0" y="7037"/>
                      <a:pt x="429" y="9502"/>
                      <a:pt x="429" y="9502"/>
                    </a:cubicBezTo>
                    <a:cubicBezTo>
                      <a:pt x="429" y="9502"/>
                      <a:pt x="3227" y="7394"/>
                      <a:pt x="4286" y="4811"/>
                    </a:cubicBezTo>
                    <a:cubicBezTo>
                      <a:pt x="4298" y="4787"/>
                      <a:pt x="4310" y="4763"/>
                      <a:pt x="4334" y="4715"/>
                    </a:cubicBezTo>
                    <a:cubicBezTo>
                      <a:pt x="5358" y="2084"/>
                      <a:pt x="4167" y="0"/>
                      <a:pt x="4167"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47" name="Google Shape;6147;p46"/>
              <p:cNvSpPr/>
              <p:nvPr/>
            </p:nvSpPr>
            <p:spPr>
              <a:xfrm>
                <a:off x="1956475" y="1742900"/>
                <a:ext cx="170300" cy="199150"/>
              </a:xfrm>
              <a:custGeom>
                <a:avLst/>
                <a:gdLst/>
                <a:ahLst/>
                <a:cxnLst/>
                <a:rect l="l" t="t" r="r" b="b"/>
                <a:pathLst>
                  <a:path w="6812" h="7966" extrusionOk="0">
                    <a:moveTo>
                      <a:pt x="6811" y="1"/>
                    </a:moveTo>
                    <a:cubicBezTo>
                      <a:pt x="6811" y="1"/>
                      <a:pt x="3430" y="1215"/>
                      <a:pt x="1668" y="3418"/>
                    </a:cubicBezTo>
                    <a:cubicBezTo>
                      <a:pt x="1489" y="3632"/>
                      <a:pt x="1322" y="3870"/>
                      <a:pt x="1191" y="4096"/>
                    </a:cubicBezTo>
                    <a:cubicBezTo>
                      <a:pt x="1" y="6073"/>
                      <a:pt x="394" y="7966"/>
                      <a:pt x="394" y="7966"/>
                    </a:cubicBezTo>
                    <a:cubicBezTo>
                      <a:pt x="394" y="7966"/>
                      <a:pt x="2811" y="7966"/>
                      <a:pt x="4585" y="5763"/>
                    </a:cubicBezTo>
                    <a:cubicBezTo>
                      <a:pt x="4954" y="5299"/>
                      <a:pt x="5263" y="4763"/>
                      <a:pt x="5537" y="4227"/>
                    </a:cubicBezTo>
                    <a:cubicBezTo>
                      <a:pt x="6525" y="2227"/>
                      <a:pt x="6811" y="1"/>
                      <a:pt x="6811"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48" name="Google Shape;6148;p46"/>
              <p:cNvSpPr/>
              <p:nvPr/>
            </p:nvSpPr>
            <p:spPr>
              <a:xfrm>
                <a:off x="2030900" y="1190150"/>
                <a:ext cx="109250" cy="117300"/>
              </a:xfrm>
              <a:custGeom>
                <a:avLst/>
                <a:gdLst/>
                <a:ahLst/>
                <a:cxnLst/>
                <a:rect l="l" t="t" r="r" b="b"/>
                <a:pathLst>
                  <a:path w="4370" h="4692" extrusionOk="0">
                    <a:moveTo>
                      <a:pt x="774" y="1"/>
                    </a:moveTo>
                    <a:lnTo>
                      <a:pt x="774" y="1"/>
                    </a:lnTo>
                    <a:cubicBezTo>
                      <a:pt x="0" y="2703"/>
                      <a:pt x="1381" y="4692"/>
                      <a:pt x="1381" y="4692"/>
                    </a:cubicBezTo>
                    <a:cubicBezTo>
                      <a:pt x="1381" y="4692"/>
                      <a:pt x="3596" y="3751"/>
                      <a:pt x="4370" y="1037"/>
                    </a:cubicBezTo>
                    <a:lnTo>
                      <a:pt x="774"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49" name="Google Shape;6149;p46"/>
              <p:cNvSpPr/>
              <p:nvPr/>
            </p:nvSpPr>
            <p:spPr>
              <a:xfrm>
                <a:off x="2030900" y="1190150"/>
                <a:ext cx="109250" cy="117300"/>
              </a:xfrm>
              <a:custGeom>
                <a:avLst/>
                <a:gdLst/>
                <a:ahLst/>
                <a:cxnLst/>
                <a:rect l="l" t="t" r="r" b="b"/>
                <a:pathLst>
                  <a:path w="4370" h="4692" fill="none" extrusionOk="0">
                    <a:moveTo>
                      <a:pt x="774" y="1"/>
                    </a:moveTo>
                    <a:cubicBezTo>
                      <a:pt x="0" y="2703"/>
                      <a:pt x="1381" y="4692"/>
                      <a:pt x="1381" y="4692"/>
                    </a:cubicBezTo>
                    <a:cubicBezTo>
                      <a:pt x="1381" y="4692"/>
                      <a:pt x="3596" y="3751"/>
                      <a:pt x="4370" y="1037"/>
                    </a:cubicBezTo>
                  </a:path>
                </a:pathLst>
              </a:custGeom>
              <a:no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50" name="Google Shape;6150;p46"/>
              <p:cNvSpPr/>
              <p:nvPr/>
            </p:nvSpPr>
            <p:spPr>
              <a:xfrm>
                <a:off x="2622350" y="1367550"/>
                <a:ext cx="27100" cy="26525"/>
              </a:xfrm>
              <a:custGeom>
                <a:avLst/>
                <a:gdLst/>
                <a:ahLst/>
                <a:cxnLst/>
                <a:rect l="l" t="t" r="r" b="b"/>
                <a:pathLst>
                  <a:path w="1084" h="1061" extrusionOk="0">
                    <a:moveTo>
                      <a:pt x="572" y="1"/>
                    </a:moveTo>
                    <a:cubicBezTo>
                      <a:pt x="476" y="1"/>
                      <a:pt x="393" y="25"/>
                      <a:pt x="310" y="60"/>
                    </a:cubicBezTo>
                    <a:cubicBezTo>
                      <a:pt x="143" y="156"/>
                      <a:pt x="36" y="310"/>
                      <a:pt x="12" y="513"/>
                    </a:cubicBezTo>
                    <a:cubicBezTo>
                      <a:pt x="0" y="811"/>
                      <a:pt x="238" y="1049"/>
                      <a:pt x="536" y="1061"/>
                    </a:cubicBezTo>
                    <a:cubicBezTo>
                      <a:pt x="583" y="1061"/>
                      <a:pt x="607" y="1049"/>
                      <a:pt x="655" y="1049"/>
                    </a:cubicBezTo>
                    <a:cubicBezTo>
                      <a:pt x="893" y="1001"/>
                      <a:pt x="1072" y="811"/>
                      <a:pt x="1084" y="549"/>
                    </a:cubicBezTo>
                    <a:cubicBezTo>
                      <a:pt x="1084" y="251"/>
                      <a:pt x="869" y="13"/>
                      <a:pt x="57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51" name="Google Shape;6151;p46"/>
              <p:cNvSpPr/>
              <p:nvPr/>
            </p:nvSpPr>
            <p:spPr>
              <a:xfrm>
                <a:off x="2272300" y="1153250"/>
                <a:ext cx="24425" cy="23850"/>
              </a:xfrm>
              <a:custGeom>
                <a:avLst/>
                <a:gdLst/>
                <a:ahLst/>
                <a:cxnLst/>
                <a:rect l="l" t="t" r="r" b="b"/>
                <a:pathLst>
                  <a:path w="977" h="954" extrusionOk="0">
                    <a:moveTo>
                      <a:pt x="500" y="0"/>
                    </a:moveTo>
                    <a:cubicBezTo>
                      <a:pt x="238" y="0"/>
                      <a:pt x="24" y="191"/>
                      <a:pt x="12" y="465"/>
                    </a:cubicBezTo>
                    <a:cubicBezTo>
                      <a:pt x="0" y="715"/>
                      <a:pt x="203" y="941"/>
                      <a:pt x="477" y="953"/>
                    </a:cubicBezTo>
                    <a:cubicBezTo>
                      <a:pt x="484" y="953"/>
                      <a:pt x="491" y="953"/>
                      <a:pt x="498" y="953"/>
                    </a:cubicBezTo>
                    <a:cubicBezTo>
                      <a:pt x="739" y="953"/>
                      <a:pt x="953" y="755"/>
                      <a:pt x="965" y="489"/>
                    </a:cubicBezTo>
                    <a:cubicBezTo>
                      <a:pt x="977" y="239"/>
                      <a:pt x="774" y="12"/>
                      <a:pt x="500"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52" name="Google Shape;6152;p46"/>
              <p:cNvSpPr/>
              <p:nvPr/>
            </p:nvSpPr>
            <p:spPr>
              <a:xfrm>
                <a:off x="2335700" y="1583650"/>
                <a:ext cx="44375" cy="44100"/>
              </a:xfrm>
              <a:custGeom>
                <a:avLst/>
                <a:gdLst/>
                <a:ahLst/>
                <a:cxnLst/>
                <a:rect l="l" t="t" r="r" b="b"/>
                <a:pathLst>
                  <a:path w="1775" h="1764" extrusionOk="0">
                    <a:moveTo>
                      <a:pt x="895" y="1"/>
                    </a:moveTo>
                    <a:cubicBezTo>
                      <a:pt x="428" y="1"/>
                      <a:pt x="24" y="366"/>
                      <a:pt x="0" y="858"/>
                    </a:cubicBezTo>
                    <a:cubicBezTo>
                      <a:pt x="0" y="1334"/>
                      <a:pt x="381" y="1727"/>
                      <a:pt x="858" y="1763"/>
                    </a:cubicBezTo>
                    <a:cubicBezTo>
                      <a:pt x="865" y="1763"/>
                      <a:pt x="873" y="1763"/>
                      <a:pt x="880" y="1763"/>
                    </a:cubicBezTo>
                    <a:cubicBezTo>
                      <a:pt x="1347" y="1763"/>
                      <a:pt x="1751" y="1398"/>
                      <a:pt x="1762" y="918"/>
                    </a:cubicBezTo>
                    <a:cubicBezTo>
                      <a:pt x="1774" y="441"/>
                      <a:pt x="1405" y="25"/>
                      <a:pt x="917" y="1"/>
                    </a:cubicBezTo>
                    <a:cubicBezTo>
                      <a:pt x="910" y="1"/>
                      <a:pt x="902" y="1"/>
                      <a:pt x="895"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53" name="Google Shape;6153;p46"/>
              <p:cNvSpPr/>
              <p:nvPr/>
            </p:nvSpPr>
            <p:spPr>
              <a:xfrm>
                <a:off x="2049950" y="1626500"/>
                <a:ext cx="37825" cy="36950"/>
              </a:xfrm>
              <a:custGeom>
                <a:avLst/>
                <a:gdLst/>
                <a:ahLst/>
                <a:cxnLst/>
                <a:rect l="l" t="t" r="r" b="b"/>
                <a:pathLst>
                  <a:path w="1513" h="1478" extrusionOk="0">
                    <a:moveTo>
                      <a:pt x="764" y="1"/>
                    </a:moveTo>
                    <a:cubicBezTo>
                      <a:pt x="369" y="1"/>
                      <a:pt x="36" y="307"/>
                      <a:pt x="24" y="716"/>
                    </a:cubicBezTo>
                    <a:cubicBezTo>
                      <a:pt x="0" y="1120"/>
                      <a:pt x="322" y="1466"/>
                      <a:pt x="739" y="1478"/>
                    </a:cubicBezTo>
                    <a:cubicBezTo>
                      <a:pt x="1143" y="1478"/>
                      <a:pt x="1477" y="1168"/>
                      <a:pt x="1501" y="763"/>
                    </a:cubicBezTo>
                    <a:cubicBezTo>
                      <a:pt x="1512" y="358"/>
                      <a:pt x="1203" y="13"/>
                      <a:pt x="786" y="1"/>
                    </a:cubicBezTo>
                    <a:cubicBezTo>
                      <a:pt x="779" y="1"/>
                      <a:pt x="771" y="1"/>
                      <a:pt x="76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54" name="Google Shape;6154;p46"/>
              <p:cNvSpPr/>
              <p:nvPr/>
            </p:nvSpPr>
            <p:spPr>
              <a:xfrm>
                <a:off x="2186275" y="1582175"/>
                <a:ext cx="7175" cy="7200"/>
              </a:xfrm>
              <a:custGeom>
                <a:avLst/>
                <a:gdLst/>
                <a:ahLst/>
                <a:cxnLst/>
                <a:rect l="l" t="t" r="r" b="b"/>
                <a:pathLst>
                  <a:path w="287" h="288" extrusionOk="0">
                    <a:moveTo>
                      <a:pt x="155" y="0"/>
                    </a:moveTo>
                    <a:cubicBezTo>
                      <a:pt x="72" y="0"/>
                      <a:pt x="0" y="60"/>
                      <a:pt x="0" y="143"/>
                    </a:cubicBezTo>
                    <a:cubicBezTo>
                      <a:pt x="0" y="215"/>
                      <a:pt x="60" y="286"/>
                      <a:pt x="131" y="286"/>
                    </a:cubicBezTo>
                    <a:cubicBezTo>
                      <a:pt x="139" y="287"/>
                      <a:pt x="146" y="288"/>
                      <a:pt x="153" y="288"/>
                    </a:cubicBezTo>
                    <a:cubicBezTo>
                      <a:pt x="226" y="288"/>
                      <a:pt x="286" y="231"/>
                      <a:pt x="286" y="155"/>
                    </a:cubicBezTo>
                    <a:cubicBezTo>
                      <a:pt x="286" y="84"/>
                      <a:pt x="227" y="0"/>
                      <a:pt x="155"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55" name="Google Shape;6155;p46"/>
              <p:cNvSpPr/>
              <p:nvPr/>
            </p:nvSpPr>
            <p:spPr>
              <a:xfrm>
                <a:off x="2253850" y="1588125"/>
                <a:ext cx="15800" cy="15825"/>
              </a:xfrm>
              <a:custGeom>
                <a:avLst/>
                <a:gdLst/>
                <a:ahLst/>
                <a:cxnLst/>
                <a:rect l="l" t="t" r="r" b="b"/>
                <a:pathLst>
                  <a:path w="632" h="633" extrusionOk="0">
                    <a:moveTo>
                      <a:pt x="334" y="0"/>
                    </a:moveTo>
                    <a:cubicBezTo>
                      <a:pt x="155" y="0"/>
                      <a:pt x="24" y="143"/>
                      <a:pt x="0" y="298"/>
                    </a:cubicBezTo>
                    <a:cubicBezTo>
                      <a:pt x="0" y="477"/>
                      <a:pt x="143" y="620"/>
                      <a:pt x="298" y="631"/>
                    </a:cubicBezTo>
                    <a:cubicBezTo>
                      <a:pt x="305" y="632"/>
                      <a:pt x="313" y="632"/>
                      <a:pt x="320" y="632"/>
                    </a:cubicBezTo>
                    <a:cubicBezTo>
                      <a:pt x="499" y="632"/>
                      <a:pt x="631" y="494"/>
                      <a:pt x="631" y="334"/>
                    </a:cubicBezTo>
                    <a:cubicBezTo>
                      <a:pt x="631" y="155"/>
                      <a:pt x="500" y="24"/>
                      <a:pt x="334"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56" name="Google Shape;6156;p46"/>
              <p:cNvSpPr/>
              <p:nvPr/>
            </p:nvSpPr>
            <p:spPr>
              <a:xfrm>
                <a:off x="2621750" y="1806600"/>
                <a:ext cx="39600" cy="38725"/>
              </a:xfrm>
              <a:custGeom>
                <a:avLst/>
                <a:gdLst/>
                <a:ahLst/>
                <a:cxnLst/>
                <a:rect l="l" t="t" r="r" b="b"/>
                <a:pathLst>
                  <a:path w="1584" h="1549" extrusionOk="0">
                    <a:moveTo>
                      <a:pt x="800" y="0"/>
                    </a:moveTo>
                    <a:cubicBezTo>
                      <a:pt x="381" y="0"/>
                      <a:pt x="36" y="341"/>
                      <a:pt x="24" y="751"/>
                    </a:cubicBezTo>
                    <a:cubicBezTo>
                      <a:pt x="0" y="1179"/>
                      <a:pt x="334" y="1536"/>
                      <a:pt x="762" y="1548"/>
                    </a:cubicBezTo>
                    <a:cubicBezTo>
                      <a:pt x="770" y="1549"/>
                      <a:pt x="778" y="1549"/>
                      <a:pt x="785" y="1549"/>
                    </a:cubicBezTo>
                    <a:cubicBezTo>
                      <a:pt x="1215" y="1549"/>
                      <a:pt x="1560" y="1219"/>
                      <a:pt x="1572" y="798"/>
                    </a:cubicBezTo>
                    <a:cubicBezTo>
                      <a:pt x="1584" y="370"/>
                      <a:pt x="1239" y="12"/>
                      <a:pt x="822" y="1"/>
                    </a:cubicBezTo>
                    <a:cubicBezTo>
                      <a:pt x="815" y="0"/>
                      <a:pt x="807" y="0"/>
                      <a:pt x="800"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57" name="Google Shape;6157;p46"/>
              <p:cNvSpPr/>
              <p:nvPr/>
            </p:nvSpPr>
            <p:spPr>
              <a:xfrm>
                <a:off x="2673250" y="1721150"/>
                <a:ext cx="40800" cy="39675"/>
              </a:xfrm>
              <a:custGeom>
                <a:avLst/>
                <a:gdLst/>
                <a:ahLst/>
                <a:cxnLst/>
                <a:rect l="l" t="t" r="r" b="b"/>
                <a:pathLst>
                  <a:path w="1632" h="1587" extrusionOk="0">
                    <a:moveTo>
                      <a:pt x="791" y="0"/>
                    </a:moveTo>
                    <a:cubicBezTo>
                      <a:pt x="370" y="0"/>
                      <a:pt x="35" y="338"/>
                      <a:pt x="12" y="775"/>
                    </a:cubicBezTo>
                    <a:cubicBezTo>
                      <a:pt x="0" y="1216"/>
                      <a:pt x="345" y="1573"/>
                      <a:pt x="798" y="1585"/>
                    </a:cubicBezTo>
                    <a:cubicBezTo>
                      <a:pt x="812" y="1586"/>
                      <a:pt x="826" y="1586"/>
                      <a:pt x="841" y="1586"/>
                    </a:cubicBezTo>
                    <a:cubicBezTo>
                      <a:pt x="1261" y="1586"/>
                      <a:pt x="1596" y="1249"/>
                      <a:pt x="1607" y="811"/>
                    </a:cubicBezTo>
                    <a:cubicBezTo>
                      <a:pt x="1631" y="371"/>
                      <a:pt x="1286" y="13"/>
                      <a:pt x="833" y="1"/>
                    </a:cubicBezTo>
                    <a:cubicBezTo>
                      <a:pt x="819" y="1"/>
                      <a:pt x="805" y="0"/>
                      <a:pt x="79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58" name="Google Shape;6158;p46"/>
              <p:cNvSpPr/>
              <p:nvPr/>
            </p:nvSpPr>
            <p:spPr>
              <a:xfrm>
                <a:off x="3034300" y="1595575"/>
                <a:ext cx="19075" cy="18775"/>
              </a:xfrm>
              <a:custGeom>
                <a:avLst/>
                <a:gdLst/>
                <a:ahLst/>
                <a:cxnLst/>
                <a:rect l="l" t="t" r="r" b="b"/>
                <a:pathLst>
                  <a:path w="763" h="751" extrusionOk="0">
                    <a:moveTo>
                      <a:pt x="381" y="0"/>
                    </a:moveTo>
                    <a:cubicBezTo>
                      <a:pt x="179" y="0"/>
                      <a:pt x="0" y="167"/>
                      <a:pt x="0" y="357"/>
                    </a:cubicBezTo>
                    <a:cubicBezTo>
                      <a:pt x="0" y="572"/>
                      <a:pt x="167" y="750"/>
                      <a:pt x="369" y="750"/>
                    </a:cubicBezTo>
                    <a:cubicBezTo>
                      <a:pt x="377" y="751"/>
                      <a:pt x="384" y="751"/>
                      <a:pt x="391" y="751"/>
                    </a:cubicBezTo>
                    <a:cubicBezTo>
                      <a:pt x="594" y="751"/>
                      <a:pt x="739" y="589"/>
                      <a:pt x="762" y="393"/>
                    </a:cubicBezTo>
                    <a:cubicBezTo>
                      <a:pt x="762" y="179"/>
                      <a:pt x="596" y="0"/>
                      <a:pt x="38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59" name="Google Shape;6159;p46"/>
              <p:cNvSpPr/>
              <p:nvPr/>
            </p:nvSpPr>
            <p:spPr>
              <a:xfrm>
                <a:off x="3249800" y="1535725"/>
                <a:ext cx="18775" cy="19075"/>
              </a:xfrm>
              <a:custGeom>
                <a:avLst/>
                <a:gdLst/>
                <a:ahLst/>
                <a:cxnLst/>
                <a:rect l="l" t="t" r="r" b="b"/>
                <a:pathLst>
                  <a:path w="751" h="763" extrusionOk="0">
                    <a:moveTo>
                      <a:pt x="381" y="1"/>
                    </a:moveTo>
                    <a:cubicBezTo>
                      <a:pt x="179" y="1"/>
                      <a:pt x="0" y="168"/>
                      <a:pt x="0" y="370"/>
                    </a:cubicBezTo>
                    <a:cubicBezTo>
                      <a:pt x="0" y="584"/>
                      <a:pt x="155" y="763"/>
                      <a:pt x="370" y="763"/>
                    </a:cubicBezTo>
                    <a:cubicBezTo>
                      <a:pt x="572" y="763"/>
                      <a:pt x="751" y="596"/>
                      <a:pt x="751" y="394"/>
                    </a:cubicBezTo>
                    <a:cubicBezTo>
                      <a:pt x="751" y="180"/>
                      <a:pt x="596" y="1"/>
                      <a:pt x="381"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60" name="Google Shape;6160;p46"/>
              <p:cNvSpPr/>
              <p:nvPr/>
            </p:nvSpPr>
            <p:spPr>
              <a:xfrm>
                <a:off x="3034900" y="1507150"/>
                <a:ext cx="16100" cy="16100"/>
              </a:xfrm>
              <a:custGeom>
                <a:avLst/>
                <a:gdLst/>
                <a:ahLst/>
                <a:cxnLst/>
                <a:rect l="l" t="t" r="r" b="b"/>
                <a:pathLst>
                  <a:path w="644" h="644" extrusionOk="0">
                    <a:moveTo>
                      <a:pt x="334" y="1"/>
                    </a:moveTo>
                    <a:cubicBezTo>
                      <a:pt x="155" y="1"/>
                      <a:pt x="0" y="132"/>
                      <a:pt x="0" y="310"/>
                    </a:cubicBezTo>
                    <a:cubicBezTo>
                      <a:pt x="0" y="489"/>
                      <a:pt x="131" y="644"/>
                      <a:pt x="322" y="644"/>
                    </a:cubicBezTo>
                    <a:cubicBezTo>
                      <a:pt x="500" y="644"/>
                      <a:pt x="643" y="501"/>
                      <a:pt x="643" y="322"/>
                    </a:cubicBezTo>
                    <a:cubicBezTo>
                      <a:pt x="643" y="144"/>
                      <a:pt x="512" y="1"/>
                      <a:pt x="33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61" name="Google Shape;6161;p46"/>
              <p:cNvSpPr/>
              <p:nvPr/>
            </p:nvSpPr>
            <p:spPr>
              <a:xfrm>
                <a:off x="3360825" y="1299400"/>
                <a:ext cx="32775" cy="32475"/>
              </a:xfrm>
              <a:custGeom>
                <a:avLst/>
                <a:gdLst/>
                <a:ahLst/>
                <a:cxnLst/>
                <a:rect l="l" t="t" r="r" b="b"/>
                <a:pathLst>
                  <a:path w="1311" h="1299" extrusionOk="0">
                    <a:moveTo>
                      <a:pt x="658" y="0"/>
                    </a:moveTo>
                    <a:cubicBezTo>
                      <a:pt x="322" y="0"/>
                      <a:pt x="36" y="281"/>
                      <a:pt x="24" y="631"/>
                    </a:cubicBezTo>
                    <a:cubicBezTo>
                      <a:pt x="0" y="989"/>
                      <a:pt x="286" y="1286"/>
                      <a:pt x="643" y="1298"/>
                    </a:cubicBezTo>
                    <a:lnTo>
                      <a:pt x="739" y="1298"/>
                    </a:lnTo>
                    <a:cubicBezTo>
                      <a:pt x="1048" y="1274"/>
                      <a:pt x="1298" y="1000"/>
                      <a:pt x="1298" y="679"/>
                    </a:cubicBezTo>
                    <a:cubicBezTo>
                      <a:pt x="1310" y="346"/>
                      <a:pt x="1072" y="84"/>
                      <a:pt x="762" y="24"/>
                    </a:cubicBezTo>
                    <a:cubicBezTo>
                      <a:pt x="739" y="24"/>
                      <a:pt x="703" y="0"/>
                      <a:pt x="679" y="0"/>
                    </a:cubicBezTo>
                    <a:cubicBezTo>
                      <a:pt x="672" y="0"/>
                      <a:pt x="665" y="0"/>
                      <a:pt x="658"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62" name="Google Shape;6162;p46"/>
              <p:cNvSpPr/>
              <p:nvPr/>
            </p:nvSpPr>
            <p:spPr>
              <a:xfrm>
                <a:off x="3168250" y="1541400"/>
                <a:ext cx="43175" cy="42300"/>
              </a:xfrm>
              <a:custGeom>
                <a:avLst/>
                <a:gdLst/>
                <a:ahLst/>
                <a:cxnLst/>
                <a:rect l="l" t="t" r="r" b="b"/>
                <a:pathLst>
                  <a:path w="1727" h="1692" extrusionOk="0">
                    <a:moveTo>
                      <a:pt x="893" y="0"/>
                    </a:moveTo>
                    <a:cubicBezTo>
                      <a:pt x="417" y="0"/>
                      <a:pt x="24" y="357"/>
                      <a:pt x="12" y="822"/>
                    </a:cubicBezTo>
                    <a:cubicBezTo>
                      <a:pt x="0" y="1274"/>
                      <a:pt x="357" y="1667"/>
                      <a:pt x="834" y="1691"/>
                    </a:cubicBezTo>
                    <a:cubicBezTo>
                      <a:pt x="848" y="1692"/>
                      <a:pt x="863" y="1692"/>
                      <a:pt x="877" y="1692"/>
                    </a:cubicBezTo>
                    <a:cubicBezTo>
                      <a:pt x="1322" y="1692"/>
                      <a:pt x="1680" y="1342"/>
                      <a:pt x="1715" y="881"/>
                    </a:cubicBezTo>
                    <a:cubicBezTo>
                      <a:pt x="1727" y="417"/>
                      <a:pt x="1369" y="24"/>
                      <a:pt x="893"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63" name="Google Shape;6163;p46"/>
              <p:cNvSpPr/>
              <p:nvPr/>
            </p:nvSpPr>
            <p:spPr>
              <a:xfrm>
                <a:off x="4756825" y="1820000"/>
                <a:ext cx="134575" cy="238150"/>
              </a:xfrm>
              <a:custGeom>
                <a:avLst/>
                <a:gdLst/>
                <a:ahLst/>
                <a:cxnLst/>
                <a:rect l="l" t="t" r="r" b="b"/>
                <a:pathLst>
                  <a:path w="5383" h="9526" extrusionOk="0">
                    <a:moveTo>
                      <a:pt x="4192" y="0"/>
                    </a:moveTo>
                    <a:cubicBezTo>
                      <a:pt x="4192" y="0"/>
                      <a:pt x="1882" y="715"/>
                      <a:pt x="858" y="3346"/>
                    </a:cubicBezTo>
                    <a:cubicBezTo>
                      <a:pt x="691" y="3787"/>
                      <a:pt x="560" y="4239"/>
                      <a:pt x="465" y="4703"/>
                    </a:cubicBezTo>
                    <a:cubicBezTo>
                      <a:pt x="1" y="7061"/>
                      <a:pt x="441" y="9525"/>
                      <a:pt x="441" y="9525"/>
                    </a:cubicBezTo>
                    <a:cubicBezTo>
                      <a:pt x="441" y="9525"/>
                      <a:pt x="3239" y="7418"/>
                      <a:pt x="4287" y="4834"/>
                    </a:cubicBezTo>
                    <a:cubicBezTo>
                      <a:pt x="4323" y="4775"/>
                      <a:pt x="4347" y="4751"/>
                      <a:pt x="4347" y="4715"/>
                    </a:cubicBezTo>
                    <a:cubicBezTo>
                      <a:pt x="5382" y="2084"/>
                      <a:pt x="4192" y="0"/>
                      <a:pt x="419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64" name="Google Shape;6164;p46"/>
              <p:cNvSpPr/>
              <p:nvPr/>
            </p:nvSpPr>
            <p:spPr>
              <a:xfrm>
                <a:off x="3598950" y="1797375"/>
                <a:ext cx="170575" cy="199150"/>
              </a:xfrm>
              <a:custGeom>
                <a:avLst/>
                <a:gdLst/>
                <a:ahLst/>
                <a:cxnLst/>
                <a:rect l="l" t="t" r="r" b="b"/>
                <a:pathLst>
                  <a:path w="6823" h="7966" extrusionOk="0">
                    <a:moveTo>
                      <a:pt x="6823" y="0"/>
                    </a:moveTo>
                    <a:cubicBezTo>
                      <a:pt x="6822" y="1"/>
                      <a:pt x="3441" y="1203"/>
                      <a:pt x="1667" y="3406"/>
                    </a:cubicBezTo>
                    <a:cubicBezTo>
                      <a:pt x="1489" y="3632"/>
                      <a:pt x="1334" y="3870"/>
                      <a:pt x="1191" y="4096"/>
                    </a:cubicBezTo>
                    <a:cubicBezTo>
                      <a:pt x="0" y="6073"/>
                      <a:pt x="405" y="7966"/>
                      <a:pt x="405" y="7966"/>
                    </a:cubicBezTo>
                    <a:cubicBezTo>
                      <a:pt x="405" y="7966"/>
                      <a:pt x="2822" y="7966"/>
                      <a:pt x="4584" y="5763"/>
                    </a:cubicBezTo>
                    <a:cubicBezTo>
                      <a:pt x="4965" y="5299"/>
                      <a:pt x="5275" y="4763"/>
                      <a:pt x="5537" y="4227"/>
                    </a:cubicBezTo>
                    <a:cubicBezTo>
                      <a:pt x="6537" y="2215"/>
                      <a:pt x="6823" y="1"/>
                      <a:pt x="6823"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65" name="Google Shape;6165;p46"/>
              <p:cNvSpPr/>
              <p:nvPr/>
            </p:nvSpPr>
            <p:spPr>
              <a:xfrm>
                <a:off x="4264800" y="1422025"/>
                <a:ext cx="27425" cy="26225"/>
              </a:xfrm>
              <a:custGeom>
                <a:avLst/>
                <a:gdLst/>
                <a:ahLst/>
                <a:cxnLst/>
                <a:rect l="l" t="t" r="r" b="b"/>
                <a:pathLst>
                  <a:path w="1097" h="1049" extrusionOk="0">
                    <a:moveTo>
                      <a:pt x="560" y="1"/>
                    </a:moveTo>
                    <a:cubicBezTo>
                      <a:pt x="477" y="1"/>
                      <a:pt x="382" y="25"/>
                      <a:pt x="310" y="60"/>
                    </a:cubicBezTo>
                    <a:cubicBezTo>
                      <a:pt x="144" y="144"/>
                      <a:pt x="25" y="310"/>
                      <a:pt x="13" y="501"/>
                    </a:cubicBezTo>
                    <a:cubicBezTo>
                      <a:pt x="1" y="798"/>
                      <a:pt x="239" y="1037"/>
                      <a:pt x="537" y="1048"/>
                    </a:cubicBezTo>
                    <a:cubicBezTo>
                      <a:pt x="572" y="1048"/>
                      <a:pt x="608" y="1037"/>
                      <a:pt x="644" y="1037"/>
                    </a:cubicBezTo>
                    <a:cubicBezTo>
                      <a:pt x="894" y="989"/>
                      <a:pt x="1084" y="798"/>
                      <a:pt x="1084" y="548"/>
                    </a:cubicBezTo>
                    <a:cubicBezTo>
                      <a:pt x="1096" y="251"/>
                      <a:pt x="858" y="13"/>
                      <a:pt x="560"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66" name="Google Shape;6166;p46"/>
              <p:cNvSpPr/>
              <p:nvPr/>
            </p:nvSpPr>
            <p:spPr>
              <a:xfrm>
                <a:off x="3914475" y="1207675"/>
                <a:ext cx="24725" cy="23875"/>
              </a:xfrm>
              <a:custGeom>
                <a:avLst/>
                <a:gdLst/>
                <a:ahLst/>
                <a:cxnLst/>
                <a:rect l="l" t="t" r="r" b="b"/>
                <a:pathLst>
                  <a:path w="989" h="955" extrusionOk="0">
                    <a:moveTo>
                      <a:pt x="474" y="0"/>
                    </a:moveTo>
                    <a:cubicBezTo>
                      <a:pt x="240" y="0"/>
                      <a:pt x="35" y="206"/>
                      <a:pt x="24" y="455"/>
                    </a:cubicBezTo>
                    <a:cubicBezTo>
                      <a:pt x="0" y="717"/>
                      <a:pt x="214" y="931"/>
                      <a:pt x="476" y="955"/>
                    </a:cubicBezTo>
                    <a:cubicBezTo>
                      <a:pt x="750" y="955"/>
                      <a:pt x="976" y="740"/>
                      <a:pt x="976" y="490"/>
                    </a:cubicBezTo>
                    <a:cubicBezTo>
                      <a:pt x="988" y="240"/>
                      <a:pt x="774" y="14"/>
                      <a:pt x="512" y="2"/>
                    </a:cubicBezTo>
                    <a:cubicBezTo>
                      <a:pt x="499" y="1"/>
                      <a:pt x="487" y="0"/>
                      <a:pt x="474"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67" name="Google Shape;6167;p46"/>
              <p:cNvSpPr/>
              <p:nvPr/>
            </p:nvSpPr>
            <p:spPr>
              <a:xfrm>
                <a:off x="3978175" y="1637800"/>
                <a:ext cx="44650" cy="43825"/>
              </a:xfrm>
              <a:custGeom>
                <a:avLst/>
                <a:gdLst/>
                <a:ahLst/>
                <a:cxnLst/>
                <a:rect l="l" t="t" r="r" b="b"/>
                <a:pathLst>
                  <a:path w="1786" h="1753" extrusionOk="0">
                    <a:moveTo>
                      <a:pt x="886" y="1"/>
                    </a:moveTo>
                    <a:cubicBezTo>
                      <a:pt x="428" y="1"/>
                      <a:pt x="35" y="373"/>
                      <a:pt x="12" y="847"/>
                    </a:cubicBezTo>
                    <a:cubicBezTo>
                      <a:pt x="0" y="1323"/>
                      <a:pt x="369" y="1740"/>
                      <a:pt x="869" y="1752"/>
                    </a:cubicBezTo>
                    <a:cubicBezTo>
                      <a:pt x="877" y="1752"/>
                      <a:pt x="885" y="1752"/>
                      <a:pt x="892" y="1752"/>
                    </a:cubicBezTo>
                    <a:cubicBezTo>
                      <a:pt x="1370" y="1752"/>
                      <a:pt x="1762" y="1387"/>
                      <a:pt x="1774" y="907"/>
                    </a:cubicBezTo>
                    <a:cubicBezTo>
                      <a:pt x="1786" y="430"/>
                      <a:pt x="1417" y="14"/>
                      <a:pt x="929" y="2"/>
                    </a:cubicBezTo>
                    <a:cubicBezTo>
                      <a:pt x="915" y="1"/>
                      <a:pt x="900" y="1"/>
                      <a:pt x="886"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68" name="Google Shape;6168;p46"/>
              <p:cNvSpPr/>
              <p:nvPr/>
            </p:nvSpPr>
            <p:spPr>
              <a:xfrm>
                <a:off x="3692700" y="1680400"/>
                <a:ext cx="37850" cy="36950"/>
              </a:xfrm>
              <a:custGeom>
                <a:avLst/>
                <a:gdLst/>
                <a:ahLst/>
                <a:cxnLst/>
                <a:rect l="l" t="t" r="r" b="b"/>
                <a:pathLst>
                  <a:path w="1514" h="1478" extrusionOk="0">
                    <a:moveTo>
                      <a:pt x="775" y="0"/>
                    </a:moveTo>
                    <a:cubicBezTo>
                      <a:pt x="382" y="0"/>
                      <a:pt x="37" y="322"/>
                      <a:pt x="25" y="715"/>
                    </a:cubicBezTo>
                    <a:cubicBezTo>
                      <a:pt x="1" y="1120"/>
                      <a:pt x="322" y="1465"/>
                      <a:pt x="739" y="1477"/>
                    </a:cubicBezTo>
                    <a:cubicBezTo>
                      <a:pt x="746" y="1477"/>
                      <a:pt x="754" y="1477"/>
                      <a:pt x="761" y="1477"/>
                    </a:cubicBezTo>
                    <a:cubicBezTo>
                      <a:pt x="1145" y="1477"/>
                      <a:pt x="1478" y="1171"/>
                      <a:pt x="1489" y="762"/>
                    </a:cubicBezTo>
                    <a:cubicBezTo>
                      <a:pt x="1513" y="358"/>
                      <a:pt x="1192" y="24"/>
                      <a:pt x="775"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69" name="Google Shape;6169;p46"/>
              <p:cNvSpPr/>
              <p:nvPr/>
            </p:nvSpPr>
            <p:spPr>
              <a:xfrm>
                <a:off x="3828750" y="1636650"/>
                <a:ext cx="7450" cy="7150"/>
              </a:xfrm>
              <a:custGeom>
                <a:avLst/>
                <a:gdLst/>
                <a:ahLst/>
                <a:cxnLst/>
                <a:rect l="l" t="t" r="r" b="b"/>
                <a:pathLst>
                  <a:path w="298" h="286" extrusionOk="0">
                    <a:moveTo>
                      <a:pt x="155" y="0"/>
                    </a:moveTo>
                    <a:cubicBezTo>
                      <a:pt x="83" y="0"/>
                      <a:pt x="12" y="60"/>
                      <a:pt x="12" y="131"/>
                    </a:cubicBezTo>
                    <a:cubicBezTo>
                      <a:pt x="0" y="226"/>
                      <a:pt x="60" y="286"/>
                      <a:pt x="143" y="286"/>
                    </a:cubicBezTo>
                    <a:cubicBezTo>
                      <a:pt x="214" y="286"/>
                      <a:pt x="298" y="226"/>
                      <a:pt x="298" y="143"/>
                    </a:cubicBezTo>
                    <a:cubicBezTo>
                      <a:pt x="298" y="72"/>
                      <a:pt x="238" y="0"/>
                      <a:pt x="155"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70" name="Google Shape;6170;p46"/>
              <p:cNvSpPr/>
              <p:nvPr/>
            </p:nvSpPr>
            <p:spPr>
              <a:xfrm>
                <a:off x="3896600" y="1642225"/>
                <a:ext cx="15800" cy="15600"/>
              </a:xfrm>
              <a:custGeom>
                <a:avLst/>
                <a:gdLst/>
                <a:ahLst/>
                <a:cxnLst/>
                <a:rect l="l" t="t" r="r" b="b"/>
                <a:pathLst>
                  <a:path w="632" h="624" extrusionOk="0">
                    <a:moveTo>
                      <a:pt x="300" y="1"/>
                    </a:moveTo>
                    <a:cubicBezTo>
                      <a:pt x="148" y="1"/>
                      <a:pt x="23" y="146"/>
                      <a:pt x="1" y="301"/>
                    </a:cubicBezTo>
                    <a:cubicBezTo>
                      <a:pt x="1" y="480"/>
                      <a:pt x="144" y="611"/>
                      <a:pt x="298" y="622"/>
                    </a:cubicBezTo>
                    <a:cubicBezTo>
                      <a:pt x="305" y="623"/>
                      <a:pt x="312" y="623"/>
                      <a:pt x="320" y="623"/>
                    </a:cubicBezTo>
                    <a:cubicBezTo>
                      <a:pt x="479" y="623"/>
                      <a:pt x="632" y="496"/>
                      <a:pt x="632" y="325"/>
                    </a:cubicBezTo>
                    <a:cubicBezTo>
                      <a:pt x="632" y="146"/>
                      <a:pt x="501" y="15"/>
                      <a:pt x="334" y="3"/>
                    </a:cubicBezTo>
                    <a:cubicBezTo>
                      <a:pt x="323" y="2"/>
                      <a:pt x="311" y="1"/>
                      <a:pt x="300"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71" name="Google Shape;6171;p46"/>
              <p:cNvSpPr/>
              <p:nvPr/>
            </p:nvSpPr>
            <p:spPr>
              <a:xfrm>
                <a:off x="4264200" y="1861050"/>
                <a:ext cx="39625" cy="38750"/>
              </a:xfrm>
              <a:custGeom>
                <a:avLst/>
                <a:gdLst/>
                <a:ahLst/>
                <a:cxnLst/>
                <a:rect l="l" t="t" r="r" b="b"/>
                <a:pathLst>
                  <a:path w="1585" h="1550" extrusionOk="0">
                    <a:moveTo>
                      <a:pt x="781" y="0"/>
                    </a:moveTo>
                    <a:cubicBezTo>
                      <a:pt x="371" y="0"/>
                      <a:pt x="36" y="337"/>
                      <a:pt x="13" y="740"/>
                    </a:cubicBezTo>
                    <a:cubicBezTo>
                      <a:pt x="1" y="1168"/>
                      <a:pt x="346" y="1525"/>
                      <a:pt x="763" y="1549"/>
                    </a:cubicBezTo>
                    <a:cubicBezTo>
                      <a:pt x="770" y="1549"/>
                      <a:pt x="778" y="1550"/>
                      <a:pt x="785" y="1550"/>
                    </a:cubicBezTo>
                    <a:cubicBezTo>
                      <a:pt x="1204" y="1550"/>
                      <a:pt x="1549" y="1220"/>
                      <a:pt x="1561" y="799"/>
                    </a:cubicBezTo>
                    <a:cubicBezTo>
                      <a:pt x="1584" y="371"/>
                      <a:pt x="1239" y="13"/>
                      <a:pt x="822" y="1"/>
                    </a:cubicBezTo>
                    <a:cubicBezTo>
                      <a:pt x="808" y="1"/>
                      <a:pt x="795" y="0"/>
                      <a:pt x="78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72" name="Google Shape;6172;p46"/>
              <p:cNvSpPr/>
              <p:nvPr/>
            </p:nvSpPr>
            <p:spPr>
              <a:xfrm>
                <a:off x="4316000" y="1775350"/>
                <a:ext cx="40500" cy="39925"/>
              </a:xfrm>
              <a:custGeom>
                <a:avLst/>
                <a:gdLst/>
                <a:ahLst/>
                <a:cxnLst/>
                <a:rect l="l" t="t" r="r" b="b"/>
                <a:pathLst>
                  <a:path w="1620" h="1597" extrusionOk="0">
                    <a:moveTo>
                      <a:pt x="813" y="0"/>
                    </a:moveTo>
                    <a:cubicBezTo>
                      <a:pt x="393" y="0"/>
                      <a:pt x="36" y="341"/>
                      <a:pt x="13" y="774"/>
                    </a:cubicBezTo>
                    <a:cubicBezTo>
                      <a:pt x="1" y="1227"/>
                      <a:pt x="346" y="1584"/>
                      <a:pt x="786" y="1596"/>
                    </a:cubicBezTo>
                    <a:cubicBezTo>
                      <a:pt x="794" y="1596"/>
                      <a:pt x="802" y="1596"/>
                      <a:pt x="809" y="1596"/>
                    </a:cubicBezTo>
                    <a:cubicBezTo>
                      <a:pt x="1251" y="1596"/>
                      <a:pt x="1596" y="1255"/>
                      <a:pt x="1608" y="822"/>
                    </a:cubicBezTo>
                    <a:cubicBezTo>
                      <a:pt x="1620" y="370"/>
                      <a:pt x="1275" y="12"/>
                      <a:pt x="834" y="0"/>
                    </a:cubicBezTo>
                    <a:cubicBezTo>
                      <a:pt x="827" y="0"/>
                      <a:pt x="820" y="0"/>
                      <a:pt x="813"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73" name="Google Shape;6173;p46"/>
              <p:cNvSpPr/>
              <p:nvPr/>
            </p:nvSpPr>
            <p:spPr>
              <a:xfrm>
                <a:off x="4677050" y="1650025"/>
                <a:ext cx="18775" cy="18500"/>
              </a:xfrm>
              <a:custGeom>
                <a:avLst/>
                <a:gdLst/>
                <a:ahLst/>
                <a:cxnLst/>
                <a:rect l="l" t="t" r="r" b="b"/>
                <a:pathLst>
                  <a:path w="751" h="740" extrusionOk="0">
                    <a:moveTo>
                      <a:pt x="382" y="1"/>
                    </a:moveTo>
                    <a:cubicBezTo>
                      <a:pt x="180" y="1"/>
                      <a:pt x="13" y="144"/>
                      <a:pt x="1" y="358"/>
                    </a:cubicBezTo>
                    <a:cubicBezTo>
                      <a:pt x="1" y="560"/>
                      <a:pt x="156" y="739"/>
                      <a:pt x="370" y="739"/>
                    </a:cubicBezTo>
                    <a:cubicBezTo>
                      <a:pt x="572" y="739"/>
                      <a:pt x="751" y="584"/>
                      <a:pt x="751" y="382"/>
                    </a:cubicBezTo>
                    <a:cubicBezTo>
                      <a:pt x="751" y="179"/>
                      <a:pt x="596" y="1"/>
                      <a:pt x="38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74" name="Google Shape;6174;p46"/>
              <p:cNvSpPr/>
              <p:nvPr/>
            </p:nvSpPr>
            <p:spPr>
              <a:xfrm>
                <a:off x="4892275" y="1590200"/>
                <a:ext cx="19075" cy="18775"/>
              </a:xfrm>
              <a:custGeom>
                <a:avLst/>
                <a:gdLst/>
                <a:ahLst/>
                <a:cxnLst/>
                <a:rect l="l" t="t" r="r" b="b"/>
                <a:pathLst>
                  <a:path w="763" h="751" extrusionOk="0">
                    <a:moveTo>
                      <a:pt x="393" y="1"/>
                    </a:moveTo>
                    <a:cubicBezTo>
                      <a:pt x="179" y="1"/>
                      <a:pt x="0" y="156"/>
                      <a:pt x="0" y="370"/>
                    </a:cubicBezTo>
                    <a:cubicBezTo>
                      <a:pt x="0" y="572"/>
                      <a:pt x="167" y="739"/>
                      <a:pt x="381" y="751"/>
                    </a:cubicBezTo>
                    <a:cubicBezTo>
                      <a:pt x="584" y="751"/>
                      <a:pt x="762" y="596"/>
                      <a:pt x="762" y="382"/>
                    </a:cubicBezTo>
                    <a:cubicBezTo>
                      <a:pt x="762" y="179"/>
                      <a:pt x="595" y="1"/>
                      <a:pt x="393"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75" name="Google Shape;6175;p46"/>
              <p:cNvSpPr/>
              <p:nvPr/>
            </p:nvSpPr>
            <p:spPr>
              <a:xfrm>
                <a:off x="4677650" y="1561025"/>
                <a:ext cx="16100" cy="16100"/>
              </a:xfrm>
              <a:custGeom>
                <a:avLst/>
                <a:gdLst/>
                <a:ahLst/>
                <a:cxnLst/>
                <a:rect l="l" t="t" r="r" b="b"/>
                <a:pathLst>
                  <a:path w="644" h="644" extrusionOk="0">
                    <a:moveTo>
                      <a:pt x="334" y="1"/>
                    </a:moveTo>
                    <a:cubicBezTo>
                      <a:pt x="156" y="1"/>
                      <a:pt x="1" y="132"/>
                      <a:pt x="1" y="311"/>
                    </a:cubicBezTo>
                    <a:cubicBezTo>
                      <a:pt x="1" y="489"/>
                      <a:pt x="132" y="644"/>
                      <a:pt x="310" y="644"/>
                    </a:cubicBezTo>
                    <a:cubicBezTo>
                      <a:pt x="489" y="644"/>
                      <a:pt x="644" y="501"/>
                      <a:pt x="644" y="334"/>
                    </a:cubicBezTo>
                    <a:cubicBezTo>
                      <a:pt x="644" y="156"/>
                      <a:pt x="501" y="1"/>
                      <a:pt x="33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76" name="Google Shape;6176;p46"/>
              <p:cNvSpPr/>
              <p:nvPr/>
            </p:nvSpPr>
            <p:spPr>
              <a:xfrm>
                <a:off x="5003600" y="1353550"/>
                <a:ext cx="32750" cy="32200"/>
              </a:xfrm>
              <a:custGeom>
                <a:avLst/>
                <a:gdLst/>
                <a:ahLst/>
                <a:cxnLst/>
                <a:rect l="l" t="t" r="r" b="b"/>
                <a:pathLst>
                  <a:path w="1310" h="1288" extrusionOk="0">
                    <a:moveTo>
                      <a:pt x="646" y="1"/>
                    </a:moveTo>
                    <a:cubicBezTo>
                      <a:pt x="321" y="1"/>
                      <a:pt x="35" y="271"/>
                      <a:pt x="12" y="620"/>
                    </a:cubicBezTo>
                    <a:cubicBezTo>
                      <a:pt x="0" y="978"/>
                      <a:pt x="286" y="1275"/>
                      <a:pt x="643" y="1287"/>
                    </a:cubicBezTo>
                    <a:lnTo>
                      <a:pt x="726" y="1287"/>
                    </a:lnTo>
                    <a:cubicBezTo>
                      <a:pt x="1048" y="1263"/>
                      <a:pt x="1298" y="990"/>
                      <a:pt x="1298" y="668"/>
                    </a:cubicBezTo>
                    <a:cubicBezTo>
                      <a:pt x="1310" y="335"/>
                      <a:pt x="1072" y="73"/>
                      <a:pt x="762" y="13"/>
                    </a:cubicBezTo>
                    <a:cubicBezTo>
                      <a:pt x="726" y="13"/>
                      <a:pt x="703" y="1"/>
                      <a:pt x="667" y="1"/>
                    </a:cubicBezTo>
                    <a:cubicBezTo>
                      <a:pt x="660" y="1"/>
                      <a:pt x="653" y="1"/>
                      <a:pt x="646"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77" name="Google Shape;6177;p46"/>
              <p:cNvSpPr/>
              <p:nvPr/>
            </p:nvSpPr>
            <p:spPr>
              <a:xfrm>
                <a:off x="4811000" y="1595550"/>
                <a:ext cx="42900" cy="42600"/>
              </a:xfrm>
              <a:custGeom>
                <a:avLst/>
                <a:gdLst/>
                <a:ahLst/>
                <a:cxnLst/>
                <a:rect l="l" t="t" r="r" b="b"/>
                <a:pathLst>
                  <a:path w="1716" h="1704" extrusionOk="0">
                    <a:moveTo>
                      <a:pt x="871" y="1"/>
                    </a:moveTo>
                    <a:cubicBezTo>
                      <a:pt x="405" y="1"/>
                      <a:pt x="24" y="366"/>
                      <a:pt x="13" y="823"/>
                    </a:cubicBezTo>
                    <a:cubicBezTo>
                      <a:pt x="1" y="1287"/>
                      <a:pt x="346" y="1668"/>
                      <a:pt x="822" y="1704"/>
                    </a:cubicBezTo>
                    <a:cubicBezTo>
                      <a:pt x="830" y="1704"/>
                      <a:pt x="837" y="1704"/>
                      <a:pt x="845" y="1704"/>
                    </a:cubicBezTo>
                    <a:cubicBezTo>
                      <a:pt x="1299" y="1704"/>
                      <a:pt x="1680" y="1351"/>
                      <a:pt x="1703" y="882"/>
                    </a:cubicBezTo>
                    <a:cubicBezTo>
                      <a:pt x="1715" y="418"/>
                      <a:pt x="1370" y="37"/>
                      <a:pt x="894" y="1"/>
                    </a:cubicBezTo>
                    <a:cubicBezTo>
                      <a:pt x="886" y="1"/>
                      <a:pt x="879" y="1"/>
                      <a:pt x="871"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78" name="Google Shape;6178;p46"/>
              <p:cNvSpPr/>
              <p:nvPr/>
            </p:nvSpPr>
            <p:spPr>
              <a:xfrm>
                <a:off x="5974250" y="1172600"/>
                <a:ext cx="153325" cy="218800"/>
              </a:xfrm>
              <a:custGeom>
                <a:avLst/>
                <a:gdLst/>
                <a:ahLst/>
                <a:cxnLst/>
                <a:rect l="l" t="t" r="r" b="b"/>
                <a:pathLst>
                  <a:path w="6133" h="8752" extrusionOk="0">
                    <a:moveTo>
                      <a:pt x="822" y="0"/>
                    </a:moveTo>
                    <a:cubicBezTo>
                      <a:pt x="822" y="0"/>
                      <a:pt x="0" y="2263"/>
                      <a:pt x="1465" y="4691"/>
                    </a:cubicBezTo>
                    <a:cubicBezTo>
                      <a:pt x="2917" y="7096"/>
                      <a:pt x="6120" y="8751"/>
                      <a:pt x="6120" y="8751"/>
                    </a:cubicBezTo>
                    <a:cubicBezTo>
                      <a:pt x="6120" y="8751"/>
                      <a:pt x="6132" y="5168"/>
                      <a:pt x="4680" y="2739"/>
                    </a:cubicBezTo>
                    <a:cubicBezTo>
                      <a:pt x="3203" y="334"/>
                      <a:pt x="822" y="0"/>
                      <a:pt x="82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79" name="Google Shape;6179;p46"/>
              <p:cNvSpPr/>
              <p:nvPr/>
            </p:nvSpPr>
            <p:spPr>
              <a:xfrm>
                <a:off x="5746250" y="1934900"/>
                <a:ext cx="138725" cy="229200"/>
              </a:xfrm>
              <a:custGeom>
                <a:avLst/>
                <a:gdLst/>
                <a:ahLst/>
                <a:cxnLst/>
                <a:rect l="l" t="t" r="r" b="b"/>
                <a:pathLst>
                  <a:path w="5549" h="9168" extrusionOk="0">
                    <a:moveTo>
                      <a:pt x="48" y="0"/>
                    </a:moveTo>
                    <a:cubicBezTo>
                      <a:pt x="48" y="0"/>
                      <a:pt x="0" y="560"/>
                      <a:pt x="0" y="1369"/>
                    </a:cubicBezTo>
                    <a:cubicBezTo>
                      <a:pt x="12" y="2655"/>
                      <a:pt x="179" y="4572"/>
                      <a:pt x="941" y="6108"/>
                    </a:cubicBezTo>
                    <a:cubicBezTo>
                      <a:pt x="2179" y="8632"/>
                      <a:pt x="4525" y="9168"/>
                      <a:pt x="4525" y="9168"/>
                    </a:cubicBezTo>
                    <a:cubicBezTo>
                      <a:pt x="4525" y="9168"/>
                      <a:pt x="5548" y="6989"/>
                      <a:pt x="4298" y="4453"/>
                    </a:cubicBezTo>
                    <a:cubicBezTo>
                      <a:pt x="3727" y="3262"/>
                      <a:pt x="2739" y="2203"/>
                      <a:pt x="1881" y="1429"/>
                    </a:cubicBezTo>
                    <a:cubicBezTo>
                      <a:pt x="893" y="560"/>
                      <a:pt x="48" y="0"/>
                      <a:pt x="48"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80" name="Google Shape;6180;p46"/>
              <p:cNvSpPr/>
              <p:nvPr/>
            </p:nvSpPr>
            <p:spPr>
              <a:xfrm>
                <a:off x="5241425" y="1851550"/>
                <a:ext cx="170875" cy="199150"/>
              </a:xfrm>
              <a:custGeom>
                <a:avLst/>
                <a:gdLst/>
                <a:ahLst/>
                <a:cxnLst/>
                <a:rect l="l" t="t" r="r" b="b"/>
                <a:pathLst>
                  <a:path w="6835" h="7966" extrusionOk="0">
                    <a:moveTo>
                      <a:pt x="6834" y="0"/>
                    </a:moveTo>
                    <a:cubicBezTo>
                      <a:pt x="6834" y="1"/>
                      <a:pt x="3453" y="1215"/>
                      <a:pt x="1667" y="3418"/>
                    </a:cubicBezTo>
                    <a:cubicBezTo>
                      <a:pt x="1488" y="3632"/>
                      <a:pt x="1322" y="3870"/>
                      <a:pt x="1191" y="4096"/>
                    </a:cubicBezTo>
                    <a:cubicBezTo>
                      <a:pt x="0" y="6073"/>
                      <a:pt x="405" y="7966"/>
                      <a:pt x="405" y="7966"/>
                    </a:cubicBezTo>
                    <a:cubicBezTo>
                      <a:pt x="405" y="7966"/>
                      <a:pt x="2810" y="7966"/>
                      <a:pt x="4584" y="5763"/>
                    </a:cubicBezTo>
                    <a:cubicBezTo>
                      <a:pt x="4953" y="5299"/>
                      <a:pt x="5263" y="4763"/>
                      <a:pt x="5537" y="4227"/>
                    </a:cubicBezTo>
                    <a:cubicBezTo>
                      <a:pt x="6549" y="2227"/>
                      <a:pt x="6834" y="1"/>
                      <a:pt x="6834"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81" name="Google Shape;6181;p46"/>
              <p:cNvSpPr/>
              <p:nvPr/>
            </p:nvSpPr>
            <p:spPr>
              <a:xfrm>
                <a:off x="5315825" y="1169925"/>
                <a:ext cx="128625" cy="245575"/>
              </a:xfrm>
              <a:custGeom>
                <a:avLst/>
                <a:gdLst/>
                <a:ahLst/>
                <a:cxnLst/>
                <a:rect l="l" t="t" r="r" b="b"/>
                <a:pathLst>
                  <a:path w="5145" h="9823" extrusionOk="0">
                    <a:moveTo>
                      <a:pt x="4180" y="0"/>
                    </a:moveTo>
                    <a:cubicBezTo>
                      <a:pt x="4180" y="0"/>
                      <a:pt x="1549" y="2429"/>
                      <a:pt x="775" y="5144"/>
                    </a:cubicBezTo>
                    <a:cubicBezTo>
                      <a:pt x="1" y="7846"/>
                      <a:pt x="1382" y="9823"/>
                      <a:pt x="1382" y="9823"/>
                    </a:cubicBezTo>
                    <a:cubicBezTo>
                      <a:pt x="1382" y="9823"/>
                      <a:pt x="3596" y="8894"/>
                      <a:pt x="4370" y="6179"/>
                    </a:cubicBezTo>
                    <a:cubicBezTo>
                      <a:pt x="5144" y="3477"/>
                      <a:pt x="4180" y="0"/>
                      <a:pt x="4180"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82" name="Google Shape;6182;p46"/>
              <p:cNvSpPr/>
              <p:nvPr/>
            </p:nvSpPr>
            <p:spPr>
              <a:xfrm>
                <a:off x="5907275" y="1476125"/>
                <a:ext cx="27700" cy="26600"/>
              </a:xfrm>
              <a:custGeom>
                <a:avLst/>
                <a:gdLst/>
                <a:ahLst/>
                <a:cxnLst/>
                <a:rect l="l" t="t" r="r" b="b"/>
                <a:pathLst>
                  <a:path w="1108" h="1064" extrusionOk="0">
                    <a:moveTo>
                      <a:pt x="524" y="1"/>
                    </a:moveTo>
                    <a:cubicBezTo>
                      <a:pt x="448" y="1"/>
                      <a:pt x="381" y="24"/>
                      <a:pt x="322" y="63"/>
                    </a:cubicBezTo>
                    <a:cubicBezTo>
                      <a:pt x="155" y="158"/>
                      <a:pt x="36" y="313"/>
                      <a:pt x="24" y="516"/>
                    </a:cubicBezTo>
                    <a:cubicBezTo>
                      <a:pt x="0" y="813"/>
                      <a:pt x="239" y="1051"/>
                      <a:pt x="536" y="1063"/>
                    </a:cubicBezTo>
                    <a:cubicBezTo>
                      <a:pt x="584" y="1063"/>
                      <a:pt x="620" y="1051"/>
                      <a:pt x="655" y="1051"/>
                    </a:cubicBezTo>
                    <a:cubicBezTo>
                      <a:pt x="893" y="1004"/>
                      <a:pt x="1072" y="813"/>
                      <a:pt x="1096" y="551"/>
                    </a:cubicBezTo>
                    <a:cubicBezTo>
                      <a:pt x="1108" y="254"/>
                      <a:pt x="870" y="16"/>
                      <a:pt x="572" y="4"/>
                    </a:cubicBezTo>
                    <a:cubicBezTo>
                      <a:pt x="556" y="2"/>
                      <a:pt x="540" y="1"/>
                      <a:pt x="52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83" name="Google Shape;6183;p46"/>
              <p:cNvSpPr/>
              <p:nvPr/>
            </p:nvSpPr>
            <p:spPr>
              <a:xfrm>
                <a:off x="5557525" y="1261600"/>
                <a:ext cx="24725" cy="23850"/>
              </a:xfrm>
              <a:custGeom>
                <a:avLst/>
                <a:gdLst/>
                <a:ahLst/>
                <a:cxnLst/>
                <a:rect l="l" t="t" r="r" b="b"/>
                <a:pathLst>
                  <a:path w="989" h="954" extrusionOk="0">
                    <a:moveTo>
                      <a:pt x="513" y="0"/>
                    </a:moveTo>
                    <a:cubicBezTo>
                      <a:pt x="239" y="0"/>
                      <a:pt x="36" y="203"/>
                      <a:pt x="24" y="465"/>
                    </a:cubicBezTo>
                    <a:cubicBezTo>
                      <a:pt x="1" y="715"/>
                      <a:pt x="215" y="941"/>
                      <a:pt x="477" y="953"/>
                    </a:cubicBezTo>
                    <a:cubicBezTo>
                      <a:pt x="484" y="953"/>
                      <a:pt x="492" y="953"/>
                      <a:pt x="499" y="953"/>
                    </a:cubicBezTo>
                    <a:cubicBezTo>
                      <a:pt x="751" y="953"/>
                      <a:pt x="953" y="755"/>
                      <a:pt x="965" y="488"/>
                    </a:cubicBezTo>
                    <a:cubicBezTo>
                      <a:pt x="989" y="238"/>
                      <a:pt x="775" y="12"/>
                      <a:pt x="513"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84" name="Google Shape;6184;p46"/>
              <p:cNvSpPr/>
              <p:nvPr/>
            </p:nvSpPr>
            <p:spPr>
              <a:xfrm>
                <a:off x="5834050" y="1186300"/>
                <a:ext cx="12225" cy="12525"/>
              </a:xfrm>
              <a:custGeom>
                <a:avLst/>
                <a:gdLst/>
                <a:ahLst/>
                <a:cxnLst/>
                <a:rect l="l" t="t" r="r" b="b"/>
                <a:pathLst>
                  <a:path w="489" h="501" extrusionOk="0">
                    <a:moveTo>
                      <a:pt x="251" y="0"/>
                    </a:moveTo>
                    <a:cubicBezTo>
                      <a:pt x="120" y="0"/>
                      <a:pt x="1" y="107"/>
                      <a:pt x="1" y="238"/>
                    </a:cubicBezTo>
                    <a:cubicBezTo>
                      <a:pt x="1" y="393"/>
                      <a:pt x="108" y="500"/>
                      <a:pt x="239" y="500"/>
                    </a:cubicBezTo>
                    <a:cubicBezTo>
                      <a:pt x="370" y="500"/>
                      <a:pt x="489" y="393"/>
                      <a:pt x="489" y="262"/>
                    </a:cubicBezTo>
                    <a:cubicBezTo>
                      <a:pt x="489" y="119"/>
                      <a:pt x="393" y="0"/>
                      <a:pt x="25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85" name="Google Shape;6185;p46"/>
              <p:cNvSpPr/>
              <p:nvPr/>
            </p:nvSpPr>
            <p:spPr>
              <a:xfrm>
                <a:off x="5620925" y="1692000"/>
                <a:ext cx="44675" cy="44100"/>
              </a:xfrm>
              <a:custGeom>
                <a:avLst/>
                <a:gdLst/>
                <a:ahLst/>
                <a:cxnLst/>
                <a:rect l="l" t="t" r="r" b="b"/>
                <a:pathLst>
                  <a:path w="1787" h="1764" extrusionOk="0">
                    <a:moveTo>
                      <a:pt x="896" y="0"/>
                    </a:moveTo>
                    <a:cubicBezTo>
                      <a:pt x="429" y="0"/>
                      <a:pt x="24" y="377"/>
                      <a:pt x="13" y="846"/>
                    </a:cubicBezTo>
                    <a:cubicBezTo>
                      <a:pt x="1" y="1322"/>
                      <a:pt x="370" y="1739"/>
                      <a:pt x="858" y="1763"/>
                    </a:cubicBezTo>
                    <a:cubicBezTo>
                      <a:pt x="865" y="1763"/>
                      <a:pt x="873" y="1763"/>
                      <a:pt x="880" y="1763"/>
                    </a:cubicBezTo>
                    <a:cubicBezTo>
                      <a:pt x="1347" y="1763"/>
                      <a:pt x="1751" y="1398"/>
                      <a:pt x="1775" y="906"/>
                    </a:cubicBezTo>
                    <a:cubicBezTo>
                      <a:pt x="1787" y="429"/>
                      <a:pt x="1406" y="13"/>
                      <a:pt x="917" y="1"/>
                    </a:cubicBezTo>
                    <a:cubicBezTo>
                      <a:pt x="910" y="1"/>
                      <a:pt x="903" y="0"/>
                      <a:pt x="896"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86" name="Google Shape;6186;p46"/>
              <p:cNvSpPr/>
              <p:nvPr/>
            </p:nvSpPr>
            <p:spPr>
              <a:xfrm>
                <a:off x="5335475" y="1734850"/>
                <a:ext cx="37525" cy="36950"/>
              </a:xfrm>
              <a:custGeom>
                <a:avLst/>
                <a:gdLst/>
                <a:ahLst/>
                <a:cxnLst/>
                <a:rect l="l" t="t" r="r" b="b"/>
                <a:pathLst>
                  <a:path w="1501" h="1478" extrusionOk="0">
                    <a:moveTo>
                      <a:pt x="752" y="1"/>
                    </a:moveTo>
                    <a:cubicBezTo>
                      <a:pt x="346" y="1"/>
                      <a:pt x="36" y="318"/>
                      <a:pt x="12" y="716"/>
                    </a:cubicBezTo>
                    <a:cubicBezTo>
                      <a:pt x="1" y="1120"/>
                      <a:pt x="310" y="1454"/>
                      <a:pt x="727" y="1478"/>
                    </a:cubicBezTo>
                    <a:cubicBezTo>
                      <a:pt x="734" y="1478"/>
                      <a:pt x="742" y="1478"/>
                      <a:pt x="749" y="1478"/>
                    </a:cubicBezTo>
                    <a:cubicBezTo>
                      <a:pt x="1144" y="1478"/>
                      <a:pt x="1477" y="1172"/>
                      <a:pt x="1489" y="763"/>
                    </a:cubicBezTo>
                    <a:cubicBezTo>
                      <a:pt x="1501" y="358"/>
                      <a:pt x="1191" y="13"/>
                      <a:pt x="774" y="1"/>
                    </a:cubicBezTo>
                    <a:cubicBezTo>
                      <a:pt x="767" y="1"/>
                      <a:pt x="759" y="1"/>
                      <a:pt x="75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87" name="Google Shape;6187;p46"/>
              <p:cNvSpPr/>
              <p:nvPr/>
            </p:nvSpPr>
            <p:spPr>
              <a:xfrm>
                <a:off x="5471200" y="1690825"/>
                <a:ext cx="7175" cy="7150"/>
              </a:xfrm>
              <a:custGeom>
                <a:avLst/>
                <a:gdLst/>
                <a:ahLst/>
                <a:cxnLst/>
                <a:rect l="l" t="t" r="r" b="b"/>
                <a:pathLst>
                  <a:path w="287" h="286" extrusionOk="0">
                    <a:moveTo>
                      <a:pt x="156" y="0"/>
                    </a:moveTo>
                    <a:cubicBezTo>
                      <a:pt x="84" y="0"/>
                      <a:pt x="25" y="60"/>
                      <a:pt x="1" y="143"/>
                    </a:cubicBezTo>
                    <a:cubicBezTo>
                      <a:pt x="1" y="214"/>
                      <a:pt x="60" y="286"/>
                      <a:pt x="144" y="286"/>
                    </a:cubicBezTo>
                    <a:cubicBezTo>
                      <a:pt x="215" y="286"/>
                      <a:pt x="287" y="226"/>
                      <a:pt x="287" y="155"/>
                    </a:cubicBezTo>
                    <a:cubicBezTo>
                      <a:pt x="287" y="83"/>
                      <a:pt x="227" y="0"/>
                      <a:pt x="156"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88" name="Google Shape;6188;p46"/>
              <p:cNvSpPr/>
              <p:nvPr/>
            </p:nvSpPr>
            <p:spPr>
              <a:xfrm>
                <a:off x="5539075" y="1696750"/>
                <a:ext cx="15500" cy="15825"/>
              </a:xfrm>
              <a:custGeom>
                <a:avLst/>
                <a:gdLst/>
                <a:ahLst/>
                <a:cxnLst/>
                <a:rect l="l" t="t" r="r" b="b"/>
                <a:pathLst>
                  <a:path w="620" h="633" extrusionOk="0">
                    <a:moveTo>
                      <a:pt x="302" y="0"/>
                    </a:moveTo>
                    <a:cubicBezTo>
                      <a:pt x="154" y="0"/>
                      <a:pt x="12" y="128"/>
                      <a:pt x="0" y="299"/>
                    </a:cubicBezTo>
                    <a:cubicBezTo>
                      <a:pt x="0" y="477"/>
                      <a:pt x="131" y="620"/>
                      <a:pt x="298" y="632"/>
                    </a:cubicBezTo>
                    <a:cubicBezTo>
                      <a:pt x="477" y="632"/>
                      <a:pt x="608" y="501"/>
                      <a:pt x="620" y="335"/>
                    </a:cubicBezTo>
                    <a:cubicBezTo>
                      <a:pt x="620" y="156"/>
                      <a:pt x="489" y="25"/>
                      <a:pt x="322" y="1"/>
                    </a:cubicBezTo>
                    <a:cubicBezTo>
                      <a:pt x="315" y="1"/>
                      <a:pt x="309" y="0"/>
                      <a:pt x="30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89" name="Google Shape;6189;p46"/>
              <p:cNvSpPr/>
              <p:nvPr/>
            </p:nvSpPr>
            <p:spPr>
              <a:xfrm>
                <a:off x="5906975" y="1915250"/>
                <a:ext cx="39625" cy="38725"/>
              </a:xfrm>
              <a:custGeom>
                <a:avLst/>
                <a:gdLst/>
                <a:ahLst/>
                <a:cxnLst/>
                <a:rect l="l" t="t" r="r" b="b"/>
                <a:pathLst>
                  <a:path w="1585" h="1549" extrusionOk="0">
                    <a:moveTo>
                      <a:pt x="799" y="0"/>
                    </a:moveTo>
                    <a:cubicBezTo>
                      <a:pt x="381" y="0"/>
                      <a:pt x="36" y="318"/>
                      <a:pt x="12" y="750"/>
                    </a:cubicBezTo>
                    <a:cubicBezTo>
                      <a:pt x="1" y="1179"/>
                      <a:pt x="346" y="1536"/>
                      <a:pt x="763" y="1548"/>
                    </a:cubicBezTo>
                    <a:cubicBezTo>
                      <a:pt x="770" y="1548"/>
                      <a:pt x="777" y="1548"/>
                      <a:pt x="784" y="1548"/>
                    </a:cubicBezTo>
                    <a:cubicBezTo>
                      <a:pt x="1203" y="1548"/>
                      <a:pt x="1549" y="1208"/>
                      <a:pt x="1560" y="798"/>
                    </a:cubicBezTo>
                    <a:cubicBezTo>
                      <a:pt x="1584" y="369"/>
                      <a:pt x="1239" y="12"/>
                      <a:pt x="822" y="0"/>
                    </a:cubicBezTo>
                    <a:cubicBezTo>
                      <a:pt x="814" y="0"/>
                      <a:pt x="807" y="0"/>
                      <a:pt x="799"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90" name="Google Shape;6190;p46"/>
              <p:cNvSpPr/>
              <p:nvPr/>
            </p:nvSpPr>
            <p:spPr>
              <a:xfrm>
                <a:off x="5958775" y="1829225"/>
                <a:ext cx="40500" cy="39925"/>
              </a:xfrm>
              <a:custGeom>
                <a:avLst/>
                <a:gdLst/>
                <a:ahLst/>
                <a:cxnLst/>
                <a:rect l="l" t="t" r="r" b="b"/>
                <a:pathLst>
                  <a:path w="1620" h="1597" extrusionOk="0">
                    <a:moveTo>
                      <a:pt x="834" y="0"/>
                    </a:moveTo>
                    <a:cubicBezTo>
                      <a:pt x="405" y="0"/>
                      <a:pt x="24" y="346"/>
                      <a:pt x="12" y="774"/>
                    </a:cubicBezTo>
                    <a:cubicBezTo>
                      <a:pt x="0" y="1227"/>
                      <a:pt x="346" y="1584"/>
                      <a:pt x="786" y="1596"/>
                    </a:cubicBezTo>
                    <a:cubicBezTo>
                      <a:pt x="794" y="1596"/>
                      <a:pt x="802" y="1596"/>
                      <a:pt x="809" y="1596"/>
                    </a:cubicBezTo>
                    <a:cubicBezTo>
                      <a:pt x="1251" y="1596"/>
                      <a:pt x="1596" y="1267"/>
                      <a:pt x="1608" y="822"/>
                    </a:cubicBezTo>
                    <a:cubicBezTo>
                      <a:pt x="1619" y="381"/>
                      <a:pt x="1274" y="24"/>
                      <a:pt x="834"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91" name="Google Shape;6191;p46"/>
              <p:cNvSpPr/>
              <p:nvPr/>
            </p:nvSpPr>
            <p:spPr>
              <a:xfrm>
                <a:off x="6319525" y="1704200"/>
                <a:ext cx="19075" cy="18775"/>
              </a:xfrm>
              <a:custGeom>
                <a:avLst/>
                <a:gdLst/>
                <a:ahLst/>
                <a:cxnLst/>
                <a:rect l="l" t="t" r="r" b="b"/>
                <a:pathLst>
                  <a:path w="763" h="751" extrusionOk="0">
                    <a:moveTo>
                      <a:pt x="372" y="0"/>
                    </a:moveTo>
                    <a:cubicBezTo>
                      <a:pt x="167" y="0"/>
                      <a:pt x="1" y="162"/>
                      <a:pt x="1" y="358"/>
                    </a:cubicBezTo>
                    <a:cubicBezTo>
                      <a:pt x="1" y="572"/>
                      <a:pt x="167" y="751"/>
                      <a:pt x="382" y="751"/>
                    </a:cubicBezTo>
                    <a:cubicBezTo>
                      <a:pt x="584" y="751"/>
                      <a:pt x="763" y="584"/>
                      <a:pt x="763" y="394"/>
                    </a:cubicBezTo>
                    <a:cubicBezTo>
                      <a:pt x="763" y="179"/>
                      <a:pt x="596" y="1"/>
                      <a:pt x="394" y="1"/>
                    </a:cubicBezTo>
                    <a:cubicBezTo>
                      <a:pt x="386" y="0"/>
                      <a:pt x="379" y="0"/>
                      <a:pt x="37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92" name="Google Shape;6192;p46"/>
              <p:cNvSpPr/>
              <p:nvPr/>
            </p:nvSpPr>
            <p:spPr>
              <a:xfrm>
                <a:off x="6535025" y="1644075"/>
                <a:ext cx="19075" cy="19075"/>
              </a:xfrm>
              <a:custGeom>
                <a:avLst/>
                <a:gdLst/>
                <a:ahLst/>
                <a:cxnLst/>
                <a:rect l="l" t="t" r="r" b="b"/>
                <a:pathLst>
                  <a:path w="763" h="763" extrusionOk="0">
                    <a:moveTo>
                      <a:pt x="394" y="1"/>
                    </a:moveTo>
                    <a:cubicBezTo>
                      <a:pt x="179" y="1"/>
                      <a:pt x="13" y="167"/>
                      <a:pt x="1" y="370"/>
                    </a:cubicBezTo>
                    <a:cubicBezTo>
                      <a:pt x="1" y="584"/>
                      <a:pt x="167" y="763"/>
                      <a:pt x="370" y="763"/>
                    </a:cubicBezTo>
                    <a:cubicBezTo>
                      <a:pt x="584" y="763"/>
                      <a:pt x="763" y="596"/>
                      <a:pt x="763" y="382"/>
                    </a:cubicBezTo>
                    <a:cubicBezTo>
                      <a:pt x="763" y="179"/>
                      <a:pt x="596" y="1"/>
                      <a:pt x="39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93" name="Google Shape;6193;p46"/>
              <p:cNvSpPr/>
              <p:nvPr/>
            </p:nvSpPr>
            <p:spPr>
              <a:xfrm>
                <a:off x="6320125" y="1615500"/>
                <a:ext cx="15800" cy="15800"/>
              </a:xfrm>
              <a:custGeom>
                <a:avLst/>
                <a:gdLst/>
                <a:ahLst/>
                <a:cxnLst/>
                <a:rect l="l" t="t" r="r" b="b"/>
                <a:pathLst>
                  <a:path w="632" h="632" extrusionOk="0">
                    <a:moveTo>
                      <a:pt x="322" y="1"/>
                    </a:moveTo>
                    <a:cubicBezTo>
                      <a:pt x="143" y="1"/>
                      <a:pt x="0" y="132"/>
                      <a:pt x="0" y="310"/>
                    </a:cubicBezTo>
                    <a:cubicBezTo>
                      <a:pt x="0" y="489"/>
                      <a:pt x="131" y="632"/>
                      <a:pt x="310" y="632"/>
                    </a:cubicBezTo>
                    <a:cubicBezTo>
                      <a:pt x="489" y="632"/>
                      <a:pt x="631" y="501"/>
                      <a:pt x="631" y="322"/>
                    </a:cubicBezTo>
                    <a:cubicBezTo>
                      <a:pt x="631" y="144"/>
                      <a:pt x="500" y="1"/>
                      <a:pt x="32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94" name="Google Shape;6194;p46"/>
              <p:cNvSpPr/>
              <p:nvPr/>
            </p:nvSpPr>
            <p:spPr>
              <a:xfrm>
                <a:off x="6646350" y="1407725"/>
                <a:ext cx="32775" cy="32500"/>
              </a:xfrm>
              <a:custGeom>
                <a:avLst/>
                <a:gdLst/>
                <a:ahLst/>
                <a:cxnLst/>
                <a:rect l="l" t="t" r="r" b="b"/>
                <a:pathLst>
                  <a:path w="1311" h="1300" extrusionOk="0">
                    <a:moveTo>
                      <a:pt x="647" y="1"/>
                    </a:moveTo>
                    <a:cubicBezTo>
                      <a:pt x="310" y="1"/>
                      <a:pt x="24" y="282"/>
                      <a:pt x="13" y="632"/>
                    </a:cubicBezTo>
                    <a:cubicBezTo>
                      <a:pt x="1" y="989"/>
                      <a:pt x="286" y="1287"/>
                      <a:pt x="644" y="1299"/>
                    </a:cubicBezTo>
                    <a:lnTo>
                      <a:pt x="727" y="1299"/>
                    </a:lnTo>
                    <a:cubicBezTo>
                      <a:pt x="1037" y="1263"/>
                      <a:pt x="1298" y="1001"/>
                      <a:pt x="1298" y="668"/>
                    </a:cubicBezTo>
                    <a:cubicBezTo>
                      <a:pt x="1310" y="347"/>
                      <a:pt x="1072" y="73"/>
                      <a:pt x="763" y="13"/>
                    </a:cubicBezTo>
                    <a:cubicBezTo>
                      <a:pt x="727" y="13"/>
                      <a:pt x="703" y="1"/>
                      <a:pt x="667" y="1"/>
                    </a:cubicBezTo>
                    <a:cubicBezTo>
                      <a:pt x="660" y="1"/>
                      <a:pt x="654" y="1"/>
                      <a:pt x="647"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95" name="Google Shape;6195;p46"/>
              <p:cNvSpPr/>
              <p:nvPr/>
            </p:nvSpPr>
            <p:spPr>
              <a:xfrm>
                <a:off x="6453175" y="1650025"/>
                <a:ext cx="43175" cy="42325"/>
              </a:xfrm>
              <a:custGeom>
                <a:avLst/>
                <a:gdLst/>
                <a:ahLst/>
                <a:cxnLst/>
                <a:rect l="l" t="t" r="r" b="b"/>
                <a:pathLst>
                  <a:path w="1727" h="1693" extrusionOk="0">
                    <a:moveTo>
                      <a:pt x="871" y="1"/>
                    </a:moveTo>
                    <a:cubicBezTo>
                      <a:pt x="417" y="1"/>
                      <a:pt x="48" y="354"/>
                      <a:pt x="12" y="822"/>
                    </a:cubicBezTo>
                    <a:cubicBezTo>
                      <a:pt x="1" y="1275"/>
                      <a:pt x="358" y="1668"/>
                      <a:pt x="834" y="1692"/>
                    </a:cubicBezTo>
                    <a:cubicBezTo>
                      <a:pt x="849" y="1692"/>
                      <a:pt x="863" y="1693"/>
                      <a:pt x="878" y="1693"/>
                    </a:cubicBezTo>
                    <a:cubicBezTo>
                      <a:pt x="1322" y="1693"/>
                      <a:pt x="1680" y="1343"/>
                      <a:pt x="1715" y="882"/>
                    </a:cubicBezTo>
                    <a:cubicBezTo>
                      <a:pt x="1727" y="406"/>
                      <a:pt x="1370" y="13"/>
                      <a:pt x="893" y="1"/>
                    </a:cubicBezTo>
                    <a:cubicBezTo>
                      <a:pt x="886" y="1"/>
                      <a:pt x="878" y="1"/>
                      <a:pt x="871"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96" name="Google Shape;6196;p46"/>
              <p:cNvSpPr/>
              <p:nvPr/>
            </p:nvSpPr>
            <p:spPr>
              <a:xfrm>
                <a:off x="6978250" y="1789025"/>
                <a:ext cx="37525" cy="36950"/>
              </a:xfrm>
              <a:custGeom>
                <a:avLst/>
                <a:gdLst/>
                <a:ahLst/>
                <a:cxnLst/>
                <a:rect l="l" t="t" r="r" b="b"/>
                <a:pathLst>
                  <a:path w="1501" h="1478" extrusionOk="0">
                    <a:moveTo>
                      <a:pt x="751" y="1"/>
                    </a:moveTo>
                    <a:cubicBezTo>
                      <a:pt x="345" y="1"/>
                      <a:pt x="24" y="307"/>
                      <a:pt x="12" y="715"/>
                    </a:cubicBezTo>
                    <a:cubicBezTo>
                      <a:pt x="0" y="1120"/>
                      <a:pt x="310" y="1466"/>
                      <a:pt x="726" y="1477"/>
                    </a:cubicBezTo>
                    <a:cubicBezTo>
                      <a:pt x="734" y="1478"/>
                      <a:pt x="741" y="1478"/>
                      <a:pt x="749" y="1478"/>
                    </a:cubicBezTo>
                    <a:cubicBezTo>
                      <a:pt x="1144" y="1478"/>
                      <a:pt x="1477" y="1172"/>
                      <a:pt x="1488" y="763"/>
                    </a:cubicBezTo>
                    <a:cubicBezTo>
                      <a:pt x="1500" y="358"/>
                      <a:pt x="1191" y="25"/>
                      <a:pt x="774" y="1"/>
                    </a:cubicBezTo>
                    <a:cubicBezTo>
                      <a:pt x="766" y="1"/>
                      <a:pt x="759" y="1"/>
                      <a:pt x="751"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97" name="Google Shape;6197;p46"/>
              <p:cNvSpPr/>
              <p:nvPr/>
            </p:nvSpPr>
            <p:spPr>
              <a:xfrm>
                <a:off x="1602875" y="2593600"/>
                <a:ext cx="108950" cy="253025"/>
              </a:xfrm>
              <a:custGeom>
                <a:avLst/>
                <a:gdLst/>
                <a:ahLst/>
                <a:cxnLst/>
                <a:rect l="l" t="t" r="r" b="b"/>
                <a:pathLst>
                  <a:path w="4358" h="10121" extrusionOk="0">
                    <a:moveTo>
                      <a:pt x="2917" y="1"/>
                    </a:moveTo>
                    <a:cubicBezTo>
                      <a:pt x="2917" y="1"/>
                      <a:pt x="834" y="1215"/>
                      <a:pt x="417" y="4013"/>
                    </a:cubicBezTo>
                    <a:cubicBezTo>
                      <a:pt x="0" y="6811"/>
                      <a:pt x="1417" y="10121"/>
                      <a:pt x="1417" y="10121"/>
                    </a:cubicBezTo>
                    <a:cubicBezTo>
                      <a:pt x="1417" y="10121"/>
                      <a:pt x="2250" y="9109"/>
                      <a:pt x="3012" y="7704"/>
                    </a:cubicBezTo>
                    <a:cubicBezTo>
                      <a:pt x="2858" y="7621"/>
                      <a:pt x="2751" y="7442"/>
                      <a:pt x="2751" y="7240"/>
                    </a:cubicBezTo>
                    <a:cubicBezTo>
                      <a:pt x="2774" y="6972"/>
                      <a:pt x="3001" y="6739"/>
                      <a:pt x="3267" y="6739"/>
                    </a:cubicBezTo>
                    <a:cubicBezTo>
                      <a:pt x="3273" y="6739"/>
                      <a:pt x="3280" y="6739"/>
                      <a:pt x="3286" y="6740"/>
                    </a:cubicBezTo>
                    <a:cubicBezTo>
                      <a:pt x="3322" y="6740"/>
                      <a:pt x="3370" y="6751"/>
                      <a:pt x="3393" y="6775"/>
                    </a:cubicBezTo>
                    <a:cubicBezTo>
                      <a:pt x="3405" y="6775"/>
                      <a:pt x="3441" y="6775"/>
                      <a:pt x="3453" y="6787"/>
                    </a:cubicBezTo>
                    <a:cubicBezTo>
                      <a:pt x="3763" y="6085"/>
                      <a:pt x="4024" y="5323"/>
                      <a:pt x="4144" y="4573"/>
                    </a:cubicBezTo>
                    <a:cubicBezTo>
                      <a:pt x="4358" y="3049"/>
                      <a:pt x="3989" y="1846"/>
                      <a:pt x="3584" y="1036"/>
                    </a:cubicBezTo>
                    <a:cubicBezTo>
                      <a:pt x="3262" y="370"/>
                      <a:pt x="2917" y="1"/>
                      <a:pt x="2917"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98" name="Google Shape;6198;p46"/>
              <p:cNvSpPr/>
              <p:nvPr/>
            </p:nvSpPr>
            <p:spPr>
              <a:xfrm>
                <a:off x="992075" y="2652825"/>
                <a:ext cx="153625" cy="218825"/>
              </a:xfrm>
              <a:custGeom>
                <a:avLst/>
                <a:gdLst/>
                <a:ahLst/>
                <a:cxnLst/>
                <a:rect l="l" t="t" r="r" b="b"/>
                <a:pathLst>
                  <a:path w="6145" h="8753" extrusionOk="0">
                    <a:moveTo>
                      <a:pt x="810" y="1"/>
                    </a:moveTo>
                    <a:lnTo>
                      <a:pt x="810" y="1"/>
                    </a:lnTo>
                    <a:cubicBezTo>
                      <a:pt x="810" y="1"/>
                      <a:pt x="1" y="2263"/>
                      <a:pt x="1453" y="4680"/>
                    </a:cubicBezTo>
                    <a:cubicBezTo>
                      <a:pt x="2918" y="7097"/>
                      <a:pt x="6108" y="8752"/>
                      <a:pt x="6108" y="8752"/>
                    </a:cubicBezTo>
                    <a:cubicBezTo>
                      <a:pt x="6108" y="8752"/>
                      <a:pt x="6144" y="5144"/>
                      <a:pt x="4668" y="2739"/>
                    </a:cubicBezTo>
                    <a:cubicBezTo>
                      <a:pt x="3215" y="322"/>
                      <a:pt x="810" y="1"/>
                      <a:pt x="810"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99" name="Google Shape;6199;p46"/>
              <p:cNvSpPr/>
              <p:nvPr/>
            </p:nvSpPr>
            <p:spPr>
              <a:xfrm>
                <a:off x="1471900" y="1711350"/>
                <a:ext cx="134275" cy="238150"/>
              </a:xfrm>
              <a:custGeom>
                <a:avLst/>
                <a:gdLst/>
                <a:ahLst/>
                <a:cxnLst/>
                <a:rect l="l" t="t" r="r" b="b"/>
                <a:pathLst>
                  <a:path w="5371" h="9526" extrusionOk="0">
                    <a:moveTo>
                      <a:pt x="4180" y="1"/>
                    </a:moveTo>
                    <a:cubicBezTo>
                      <a:pt x="4180" y="1"/>
                      <a:pt x="1882" y="715"/>
                      <a:pt x="846" y="3346"/>
                    </a:cubicBezTo>
                    <a:cubicBezTo>
                      <a:pt x="691" y="3787"/>
                      <a:pt x="548" y="4239"/>
                      <a:pt x="465" y="4704"/>
                    </a:cubicBezTo>
                    <a:cubicBezTo>
                      <a:pt x="0" y="7061"/>
                      <a:pt x="429" y="9526"/>
                      <a:pt x="429" y="9526"/>
                    </a:cubicBezTo>
                    <a:cubicBezTo>
                      <a:pt x="429" y="9526"/>
                      <a:pt x="3227" y="7394"/>
                      <a:pt x="4299" y="4823"/>
                    </a:cubicBezTo>
                    <a:cubicBezTo>
                      <a:pt x="4322" y="4799"/>
                      <a:pt x="4334" y="4763"/>
                      <a:pt x="4346" y="4715"/>
                    </a:cubicBezTo>
                    <a:cubicBezTo>
                      <a:pt x="5370" y="2084"/>
                      <a:pt x="4180" y="1"/>
                      <a:pt x="4180"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00" name="Google Shape;6200;p46"/>
              <p:cNvSpPr/>
              <p:nvPr/>
            </p:nvSpPr>
            <p:spPr>
              <a:xfrm>
                <a:off x="1054000" y="2158475"/>
                <a:ext cx="241700" cy="108775"/>
              </a:xfrm>
              <a:custGeom>
                <a:avLst/>
                <a:gdLst/>
                <a:ahLst/>
                <a:cxnLst/>
                <a:rect l="l" t="t" r="r" b="b"/>
                <a:pathLst>
                  <a:path w="9668" h="4351" extrusionOk="0">
                    <a:moveTo>
                      <a:pt x="6276" y="522"/>
                    </a:moveTo>
                    <a:cubicBezTo>
                      <a:pt x="6283" y="522"/>
                      <a:pt x="6291" y="522"/>
                      <a:pt x="6298" y="523"/>
                    </a:cubicBezTo>
                    <a:cubicBezTo>
                      <a:pt x="6477" y="523"/>
                      <a:pt x="6608" y="677"/>
                      <a:pt x="6596" y="856"/>
                    </a:cubicBezTo>
                    <a:cubicBezTo>
                      <a:pt x="6596" y="1027"/>
                      <a:pt x="6454" y="1154"/>
                      <a:pt x="6285" y="1154"/>
                    </a:cubicBezTo>
                    <a:cubicBezTo>
                      <a:pt x="6278" y="1154"/>
                      <a:pt x="6270" y="1154"/>
                      <a:pt x="6263" y="1154"/>
                    </a:cubicBezTo>
                    <a:cubicBezTo>
                      <a:pt x="6096" y="1142"/>
                      <a:pt x="5953" y="987"/>
                      <a:pt x="5965" y="820"/>
                    </a:cubicBezTo>
                    <a:cubicBezTo>
                      <a:pt x="5965" y="649"/>
                      <a:pt x="6107" y="522"/>
                      <a:pt x="6276" y="522"/>
                    </a:cubicBezTo>
                    <a:close/>
                    <a:moveTo>
                      <a:pt x="6721" y="1866"/>
                    </a:moveTo>
                    <a:cubicBezTo>
                      <a:pt x="6727" y="1866"/>
                      <a:pt x="6733" y="1867"/>
                      <a:pt x="6739" y="1868"/>
                    </a:cubicBezTo>
                    <a:cubicBezTo>
                      <a:pt x="6822" y="1868"/>
                      <a:pt x="6882" y="1928"/>
                      <a:pt x="6858" y="1999"/>
                    </a:cubicBezTo>
                    <a:cubicBezTo>
                      <a:pt x="6858" y="2064"/>
                      <a:pt x="6818" y="2120"/>
                      <a:pt x="6748" y="2120"/>
                    </a:cubicBezTo>
                    <a:cubicBezTo>
                      <a:pt x="6741" y="2120"/>
                      <a:pt x="6734" y="2119"/>
                      <a:pt x="6727" y="2118"/>
                    </a:cubicBezTo>
                    <a:cubicBezTo>
                      <a:pt x="6656" y="2118"/>
                      <a:pt x="6608" y="2059"/>
                      <a:pt x="6608" y="1987"/>
                    </a:cubicBezTo>
                    <a:cubicBezTo>
                      <a:pt x="6608" y="1922"/>
                      <a:pt x="6658" y="1866"/>
                      <a:pt x="6721" y="1866"/>
                    </a:cubicBezTo>
                    <a:close/>
                    <a:moveTo>
                      <a:pt x="6909" y="0"/>
                    </a:moveTo>
                    <a:cubicBezTo>
                      <a:pt x="6315" y="0"/>
                      <a:pt x="5650" y="90"/>
                      <a:pt x="4941" y="332"/>
                    </a:cubicBezTo>
                    <a:cubicBezTo>
                      <a:pt x="2286" y="1261"/>
                      <a:pt x="0" y="4035"/>
                      <a:pt x="0" y="4035"/>
                    </a:cubicBezTo>
                    <a:cubicBezTo>
                      <a:pt x="0" y="4035"/>
                      <a:pt x="1385" y="4351"/>
                      <a:pt x="3080" y="4351"/>
                    </a:cubicBezTo>
                    <a:cubicBezTo>
                      <a:pt x="4079" y="4351"/>
                      <a:pt x="5186" y="4241"/>
                      <a:pt x="6179" y="3892"/>
                    </a:cubicBezTo>
                    <a:cubicBezTo>
                      <a:pt x="8846" y="2963"/>
                      <a:pt x="9668" y="689"/>
                      <a:pt x="9668" y="689"/>
                    </a:cubicBezTo>
                    <a:cubicBezTo>
                      <a:pt x="9668" y="689"/>
                      <a:pt x="8560" y="0"/>
                      <a:pt x="6909"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01" name="Google Shape;6201;p46"/>
              <p:cNvSpPr/>
              <p:nvPr/>
            </p:nvSpPr>
            <p:spPr>
              <a:xfrm>
                <a:off x="818250" y="1772375"/>
                <a:ext cx="139025" cy="229225"/>
              </a:xfrm>
              <a:custGeom>
                <a:avLst/>
                <a:gdLst/>
                <a:ahLst/>
                <a:cxnLst/>
                <a:rect l="l" t="t" r="r" b="b"/>
                <a:pathLst>
                  <a:path w="5561" h="9169" extrusionOk="0">
                    <a:moveTo>
                      <a:pt x="36" y="0"/>
                    </a:moveTo>
                    <a:cubicBezTo>
                      <a:pt x="36" y="0"/>
                      <a:pt x="0" y="548"/>
                      <a:pt x="0" y="1370"/>
                    </a:cubicBezTo>
                    <a:cubicBezTo>
                      <a:pt x="12" y="2655"/>
                      <a:pt x="179" y="4572"/>
                      <a:pt x="929" y="6108"/>
                    </a:cubicBezTo>
                    <a:cubicBezTo>
                      <a:pt x="2167" y="8632"/>
                      <a:pt x="4525" y="9168"/>
                      <a:pt x="4525" y="9168"/>
                    </a:cubicBezTo>
                    <a:cubicBezTo>
                      <a:pt x="4525" y="9168"/>
                      <a:pt x="5561" y="7001"/>
                      <a:pt x="4310" y="4465"/>
                    </a:cubicBezTo>
                    <a:cubicBezTo>
                      <a:pt x="3739" y="3275"/>
                      <a:pt x="2751" y="2215"/>
                      <a:pt x="1893" y="1441"/>
                    </a:cubicBezTo>
                    <a:cubicBezTo>
                      <a:pt x="905" y="548"/>
                      <a:pt x="36" y="0"/>
                      <a:pt x="36"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02" name="Google Shape;6202;p46"/>
              <p:cNvSpPr/>
              <p:nvPr/>
            </p:nvSpPr>
            <p:spPr>
              <a:xfrm>
                <a:off x="925400" y="2956450"/>
                <a:ext cx="27400" cy="26225"/>
              </a:xfrm>
              <a:custGeom>
                <a:avLst/>
                <a:gdLst/>
                <a:ahLst/>
                <a:cxnLst/>
                <a:rect l="l" t="t" r="r" b="b"/>
                <a:pathLst>
                  <a:path w="1096" h="1049" extrusionOk="0">
                    <a:moveTo>
                      <a:pt x="560" y="0"/>
                    </a:moveTo>
                    <a:cubicBezTo>
                      <a:pt x="477" y="0"/>
                      <a:pt x="382" y="24"/>
                      <a:pt x="310" y="60"/>
                    </a:cubicBezTo>
                    <a:cubicBezTo>
                      <a:pt x="143" y="143"/>
                      <a:pt x="24" y="310"/>
                      <a:pt x="12" y="500"/>
                    </a:cubicBezTo>
                    <a:cubicBezTo>
                      <a:pt x="1" y="798"/>
                      <a:pt x="239" y="1036"/>
                      <a:pt x="536" y="1048"/>
                    </a:cubicBezTo>
                    <a:cubicBezTo>
                      <a:pt x="584" y="1048"/>
                      <a:pt x="608" y="1036"/>
                      <a:pt x="655" y="1036"/>
                    </a:cubicBezTo>
                    <a:cubicBezTo>
                      <a:pt x="894" y="989"/>
                      <a:pt x="1072" y="798"/>
                      <a:pt x="1084" y="548"/>
                    </a:cubicBezTo>
                    <a:cubicBezTo>
                      <a:pt x="1096" y="250"/>
                      <a:pt x="858" y="12"/>
                      <a:pt x="560"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03" name="Google Shape;6203;p46"/>
              <p:cNvSpPr/>
              <p:nvPr/>
            </p:nvSpPr>
            <p:spPr>
              <a:xfrm>
                <a:off x="1092675" y="2560575"/>
                <a:ext cx="23250" cy="22925"/>
              </a:xfrm>
              <a:custGeom>
                <a:avLst/>
                <a:gdLst/>
                <a:ahLst/>
                <a:cxnLst/>
                <a:rect l="l" t="t" r="r" b="b"/>
                <a:pathLst>
                  <a:path w="930" h="917" extrusionOk="0">
                    <a:moveTo>
                      <a:pt x="501" y="0"/>
                    </a:moveTo>
                    <a:cubicBezTo>
                      <a:pt x="334" y="0"/>
                      <a:pt x="179" y="83"/>
                      <a:pt x="96" y="214"/>
                    </a:cubicBezTo>
                    <a:cubicBezTo>
                      <a:pt x="48" y="274"/>
                      <a:pt x="25" y="357"/>
                      <a:pt x="25" y="441"/>
                    </a:cubicBezTo>
                    <a:cubicBezTo>
                      <a:pt x="1" y="691"/>
                      <a:pt x="215" y="905"/>
                      <a:pt x="465" y="917"/>
                    </a:cubicBezTo>
                    <a:cubicBezTo>
                      <a:pt x="680" y="917"/>
                      <a:pt x="870" y="738"/>
                      <a:pt x="918" y="512"/>
                    </a:cubicBezTo>
                    <a:cubicBezTo>
                      <a:pt x="918" y="500"/>
                      <a:pt x="930" y="488"/>
                      <a:pt x="930" y="476"/>
                    </a:cubicBezTo>
                    <a:cubicBezTo>
                      <a:pt x="930" y="393"/>
                      <a:pt x="918" y="333"/>
                      <a:pt x="894" y="274"/>
                    </a:cubicBezTo>
                    <a:cubicBezTo>
                      <a:pt x="822" y="119"/>
                      <a:pt x="680" y="0"/>
                      <a:pt x="50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04" name="Google Shape;6204;p46"/>
              <p:cNvSpPr/>
              <p:nvPr/>
            </p:nvSpPr>
            <p:spPr>
              <a:xfrm>
                <a:off x="731925" y="2187600"/>
                <a:ext cx="26825" cy="26225"/>
              </a:xfrm>
              <a:custGeom>
                <a:avLst/>
                <a:gdLst/>
                <a:ahLst/>
                <a:cxnLst/>
                <a:rect l="l" t="t" r="r" b="b"/>
                <a:pathLst>
                  <a:path w="1073" h="1049" extrusionOk="0">
                    <a:moveTo>
                      <a:pt x="528" y="0"/>
                    </a:moveTo>
                    <a:cubicBezTo>
                      <a:pt x="251" y="0"/>
                      <a:pt x="12" y="233"/>
                      <a:pt x="12" y="501"/>
                    </a:cubicBezTo>
                    <a:cubicBezTo>
                      <a:pt x="0" y="786"/>
                      <a:pt x="239" y="1048"/>
                      <a:pt x="524" y="1048"/>
                    </a:cubicBezTo>
                    <a:cubicBezTo>
                      <a:pt x="531" y="1049"/>
                      <a:pt x="537" y="1049"/>
                      <a:pt x="544" y="1049"/>
                    </a:cubicBezTo>
                    <a:cubicBezTo>
                      <a:pt x="810" y="1049"/>
                      <a:pt x="1037" y="815"/>
                      <a:pt x="1060" y="536"/>
                    </a:cubicBezTo>
                    <a:cubicBezTo>
                      <a:pt x="1072" y="251"/>
                      <a:pt x="834" y="1"/>
                      <a:pt x="548" y="1"/>
                    </a:cubicBezTo>
                    <a:cubicBezTo>
                      <a:pt x="541" y="0"/>
                      <a:pt x="534" y="0"/>
                      <a:pt x="528"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05" name="Google Shape;6205;p46"/>
              <p:cNvSpPr/>
              <p:nvPr/>
            </p:nvSpPr>
            <p:spPr>
              <a:xfrm>
                <a:off x="1115600" y="2035800"/>
                <a:ext cx="39325" cy="38725"/>
              </a:xfrm>
              <a:custGeom>
                <a:avLst/>
                <a:gdLst/>
                <a:ahLst/>
                <a:cxnLst/>
                <a:rect l="l" t="t" r="r" b="b"/>
                <a:pathLst>
                  <a:path w="1573" h="1549" extrusionOk="0">
                    <a:moveTo>
                      <a:pt x="789" y="0"/>
                    </a:moveTo>
                    <a:cubicBezTo>
                      <a:pt x="370" y="0"/>
                      <a:pt x="24" y="341"/>
                      <a:pt x="13" y="750"/>
                    </a:cubicBezTo>
                    <a:cubicBezTo>
                      <a:pt x="1" y="1179"/>
                      <a:pt x="322" y="1536"/>
                      <a:pt x="751" y="1548"/>
                    </a:cubicBezTo>
                    <a:cubicBezTo>
                      <a:pt x="758" y="1548"/>
                      <a:pt x="766" y="1548"/>
                      <a:pt x="774" y="1548"/>
                    </a:cubicBezTo>
                    <a:cubicBezTo>
                      <a:pt x="1204" y="1548"/>
                      <a:pt x="1549" y="1219"/>
                      <a:pt x="1560" y="810"/>
                    </a:cubicBezTo>
                    <a:cubicBezTo>
                      <a:pt x="1572" y="369"/>
                      <a:pt x="1251" y="12"/>
                      <a:pt x="810" y="0"/>
                    </a:cubicBezTo>
                    <a:cubicBezTo>
                      <a:pt x="803" y="0"/>
                      <a:pt x="796" y="0"/>
                      <a:pt x="789"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06" name="Google Shape;6206;p46"/>
              <p:cNvSpPr/>
              <p:nvPr/>
            </p:nvSpPr>
            <p:spPr>
              <a:xfrm>
                <a:off x="787875" y="2259900"/>
                <a:ext cx="42900" cy="42325"/>
              </a:xfrm>
              <a:custGeom>
                <a:avLst/>
                <a:gdLst/>
                <a:ahLst/>
                <a:cxnLst/>
                <a:rect l="l" t="t" r="r" b="b"/>
                <a:pathLst>
                  <a:path w="1716" h="1693" extrusionOk="0">
                    <a:moveTo>
                      <a:pt x="853" y="1"/>
                    </a:moveTo>
                    <a:cubicBezTo>
                      <a:pt x="406" y="1"/>
                      <a:pt x="36" y="372"/>
                      <a:pt x="25" y="811"/>
                    </a:cubicBezTo>
                    <a:cubicBezTo>
                      <a:pt x="1" y="1288"/>
                      <a:pt x="382" y="1681"/>
                      <a:pt x="834" y="1692"/>
                    </a:cubicBezTo>
                    <a:cubicBezTo>
                      <a:pt x="843" y="1693"/>
                      <a:pt x="851" y="1693"/>
                      <a:pt x="860" y="1693"/>
                    </a:cubicBezTo>
                    <a:cubicBezTo>
                      <a:pt x="1289" y="1693"/>
                      <a:pt x="1633" y="1399"/>
                      <a:pt x="1703" y="1026"/>
                    </a:cubicBezTo>
                    <a:cubicBezTo>
                      <a:pt x="1715" y="978"/>
                      <a:pt x="1715" y="919"/>
                      <a:pt x="1715" y="871"/>
                    </a:cubicBezTo>
                    <a:cubicBezTo>
                      <a:pt x="1715" y="788"/>
                      <a:pt x="1703" y="692"/>
                      <a:pt x="1692" y="621"/>
                    </a:cubicBezTo>
                    <a:cubicBezTo>
                      <a:pt x="1596" y="264"/>
                      <a:pt x="1287" y="14"/>
                      <a:pt x="894" y="2"/>
                    </a:cubicBezTo>
                    <a:cubicBezTo>
                      <a:pt x="880" y="1"/>
                      <a:pt x="866" y="1"/>
                      <a:pt x="853"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07" name="Google Shape;6207;p46"/>
              <p:cNvSpPr/>
              <p:nvPr/>
            </p:nvSpPr>
            <p:spPr>
              <a:xfrm>
                <a:off x="605125" y="1825300"/>
                <a:ext cx="21450" cy="20675"/>
              </a:xfrm>
              <a:custGeom>
                <a:avLst/>
                <a:gdLst/>
                <a:ahLst/>
                <a:cxnLst/>
                <a:rect l="l" t="t" r="r" b="b"/>
                <a:pathLst>
                  <a:path w="858" h="827" extrusionOk="0">
                    <a:moveTo>
                      <a:pt x="399" y="1"/>
                    </a:moveTo>
                    <a:cubicBezTo>
                      <a:pt x="181" y="1"/>
                      <a:pt x="12" y="172"/>
                      <a:pt x="12" y="396"/>
                    </a:cubicBezTo>
                    <a:cubicBezTo>
                      <a:pt x="0" y="622"/>
                      <a:pt x="191" y="812"/>
                      <a:pt x="417" y="824"/>
                    </a:cubicBezTo>
                    <a:cubicBezTo>
                      <a:pt x="429" y="825"/>
                      <a:pt x="440" y="826"/>
                      <a:pt x="452" y="826"/>
                    </a:cubicBezTo>
                    <a:cubicBezTo>
                      <a:pt x="653" y="826"/>
                      <a:pt x="834" y="634"/>
                      <a:pt x="846" y="431"/>
                    </a:cubicBezTo>
                    <a:cubicBezTo>
                      <a:pt x="858" y="205"/>
                      <a:pt x="667" y="15"/>
                      <a:pt x="441" y="3"/>
                    </a:cubicBezTo>
                    <a:cubicBezTo>
                      <a:pt x="427" y="1"/>
                      <a:pt x="412" y="1"/>
                      <a:pt x="399"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08" name="Google Shape;6208;p46"/>
              <p:cNvSpPr/>
              <p:nvPr/>
            </p:nvSpPr>
            <p:spPr>
              <a:xfrm>
                <a:off x="1019450" y="1813450"/>
                <a:ext cx="20875" cy="8350"/>
              </a:xfrm>
              <a:custGeom>
                <a:avLst/>
                <a:gdLst/>
                <a:ahLst/>
                <a:cxnLst/>
                <a:rect l="l" t="t" r="r" b="b"/>
                <a:pathLst>
                  <a:path w="835" h="334" extrusionOk="0">
                    <a:moveTo>
                      <a:pt x="1" y="0"/>
                    </a:moveTo>
                    <a:cubicBezTo>
                      <a:pt x="49" y="191"/>
                      <a:pt x="215" y="322"/>
                      <a:pt x="406" y="334"/>
                    </a:cubicBezTo>
                    <a:cubicBezTo>
                      <a:pt x="608" y="334"/>
                      <a:pt x="787" y="203"/>
                      <a:pt x="834" y="24"/>
                    </a:cubicBezTo>
                    <a:lnTo>
                      <a:pt x="1" y="0"/>
                    </a:ln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09" name="Google Shape;6209;p46"/>
              <p:cNvSpPr/>
              <p:nvPr/>
            </p:nvSpPr>
            <p:spPr>
              <a:xfrm>
                <a:off x="554525" y="2031625"/>
                <a:ext cx="9850" cy="10150"/>
              </a:xfrm>
              <a:custGeom>
                <a:avLst/>
                <a:gdLst/>
                <a:ahLst/>
                <a:cxnLst/>
                <a:rect l="l" t="t" r="r" b="b"/>
                <a:pathLst>
                  <a:path w="394" h="406" extrusionOk="0">
                    <a:moveTo>
                      <a:pt x="203" y="1"/>
                    </a:moveTo>
                    <a:cubicBezTo>
                      <a:pt x="96" y="1"/>
                      <a:pt x="12" y="84"/>
                      <a:pt x="0" y="203"/>
                    </a:cubicBezTo>
                    <a:cubicBezTo>
                      <a:pt x="0" y="298"/>
                      <a:pt x="72" y="394"/>
                      <a:pt x="191" y="405"/>
                    </a:cubicBezTo>
                    <a:cubicBezTo>
                      <a:pt x="298" y="405"/>
                      <a:pt x="381" y="322"/>
                      <a:pt x="393" y="215"/>
                    </a:cubicBezTo>
                    <a:cubicBezTo>
                      <a:pt x="393" y="108"/>
                      <a:pt x="322" y="13"/>
                      <a:pt x="203"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10" name="Google Shape;6210;p46"/>
              <p:cNvSpPr/>
              <p:nvPr/>
            </p:nvSpPr>
            <p:spPr>
              <a:xfrm>
                <a:off x="575350" y="2741525"/>
                <a:ext cx="24450" cy="23850"/>
              </a:xfrm>
              <a:custGeom>
                <a:avLst/>
                <a:gdLst/>
                <a:ahLst/>
                <a:cxnLst/>
                <a:rect l="l" t="t" r="r" b="b"/>
                <a:pathLst>
                  <a:path w="978" h="954" extrusionOk="0">
                    <a:moveTo>
                      <a:pt x="481" y="1"/>
                    </a:moveTo>
                    <a:cubicBezTo>
                      <a:pt x="239" y="1"/>
                      <a:pt x="24" y="210"/>
                      <a:pt x="13" y="465"/>
                    </a:cubicBezTo>
                    <a:cubicBezTo>
                      <a:pt x="1" y="715"/>
                      <a:pt x="203" y="942"/>
                      <a:pt x="477" y="954"/>
                    </a:cubicBezTo>
                    <a:cubicBezTo>
                      <a:pt x="739" y="954"/>
                      <a:pt x="953" y="763"/>
                      <a:pt x="965" y="501"/>
                    </a:cubicBezTo>
                    <a:cubicBezTo>
                      <a:pt x="977" y="239"/>
                      <a:pt x="775" y="25"/>
                      <a:pt x="501" y="1"/>
                    </a:cubicBezTo>
                    <a:cubicBezTo>
                      <a:pt x="494" y="1"/>
                      <a:pt x="488" y="1"/>
                      <a:pt x="481"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11" name="Google Shape;6211;p46"/>
              <p:cNvSpPr/>
              <p:nvPr/>
            </p:nvSpPr>
            <p:spPr>
              <a:xfrm>
                <a:off x="851575" y="2666525"/>
                <a:ext cx="12525" cy="12225"/>
              </a:xfrm>
              <a:custGeom>
                <a:avLst/>
                <a:gdLst/>
                <a:ahLst/>
                <a:cxnLst/>
                <a:rect l="l" t="t" r="r" b="b"/>
                <a:pathLst>
                  <a:path w="501" h="489" extrusionOk="0">
                    <a:moveTo>
                      <a:pt x="263" y="1"/>
                    </a:moveTo>
                    <a:cubicBezTo>
                      <a:pt x="120" y="1"/>
                      <a:pt x="1" y="108"/>
                      <a:pt x="1" y="239"/>
                    </a:cubicBezTo>
                    <a:cubicBezTo>
                      <a:pt x="1" y="370"/>
                      <a:pt x="108" y="489"/>
                      <a:pt x="239" y="489"/>
                    </a:cubicBezTo>
                    <a:cubicBezTo>
                      <a:pt x="394" y="489"/>
                      <a:pt x="501" y="382"/>
                      <a:pt x="501" y="251"/>
                    </a:cubicBezTo>
                    <a:cubicBezTo>
                      <a:pt x="501" y="120"/>
                      <a:pt x="394" y="1"/>
                      <a:pt x="263"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12" name="Google Shape;6212;p46"/>
              <p:cNvSpPr/>
              <p:nvPr/>
            </p:nvSpPr>
            <p:spPr>
              <a:xfrm>
                <a:off x="638450" y="3172225"/>
                <a:ext cx="44675" cy="43800"/>
              </a:xfrm>
              <a:custGeom>
                <a:avLst/>
                <a:gdLst/>
                <a:ahLst/>
                <a:cxnLst/>
                <a:rect l="l" t="t" r="r" b="b"/>
                <a:pathLst>
                  <a:path w="1787" h="1752" extrusionOk="0">
                    <a:moveTo>
                      <a:pt x="887" y="0"/>
                    </a:moveTo>
                    <a:cubicBezTo>
                      <a:pt x="429" y="0"/>
                      <a:pt x="36" y="373"/>
                      <a:pt x="13" y="847"/>
                    </a:cubicBezTo>
                    <a:cubicBezTo>
                      <a:pt x="1" y="1323"/>
                      <a:pt x="370" y="1740"/>
                      <a:pt x="870" y="1752"/>
                    </a:cubicBezTo>
                    <a:cubicBezTo>
                      <a:pt x="878" y="1752"/>
                      <a:pt x="885" y="1752"/>
                      <a:pt x="892" y="1752"/>
                    </a:cubicBezTo>
                    <a:cubicBezTo>
                      <a:pt x="1370" y="1752"/>
                      <a:pt x="1763" y="1375"/>
                      <a:pt x="1775" y="906"/>
                    </a:cubicBezTo>
                    <a:cubicBezTo>
                      <a:pt x="1787" y="430"/>
                      <a:pt x="1418" y="13"/>
                      <a:pt x="930" y="1"/>
                    </a:cubicBezTo>
                    <a:cubicBezTo>
                      <a:pt x="915" y="1"/>
                      <a:pt x="901" y="0"/>
                      <a:pt x="887"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13" name="Google Shape;6213;p46"/>
              <p:cNvSpPr/>
              <p:nvPr/>
            </p:nvSpPr>
            <p:spPr>
              <a:xfrm>
                <a:off x="556900" y="3176425"/>
                <a:ext cx="15800" cy="15800"/>
              </a:xfrm>
              <a:custGeom>
                <a:avLst/>
                <a:gdLst/>
                <a:ahLst/>
                <a:cxnLst/>
                <a:rect l="l" t="t" r="r" b="b"/>
                <a:pathLst>
                  <a:path w="632" h="632" extrusionOk="0">
                    <a:moveTo>
                      <a:pt x="334" y="0"/>
                    </a:moveTo>
                    <a:cubicBezTo>
                      <a:pt x="155" y="0"/>
                      <a:pt x="24" y="143"/>
                      <a:pt x="1" y="298"/>
                    </a:cubicBezTo>
                    <a:cubicBezTo>
                      <a:pt x="1" y="488"/>
                      <a:pt x="143" y="619"/>
                      <a:pt x="298" y="631"/>
                    </a:cubicBezTo>
                    <a:cubicBezTo>
                      <a:pt x="306" y="632"/>
                      <a:pt x="313" y="632"/>
                      <a:pt x="321" y="632"/>
                    </a:cubicBezTo>
                    <a:cubicBezTo>
                      <a:pt x="490" y="632"/>
                      <a:pt x="632" y="504"/>
                      <a:pt x="632" y="333"/>
                    </a:cubicBezTo>
                    <a:cubicBezTo>
                      <a:pt x="632" y="155"/>
                      <a:pt x="501" y="24"/>
                      <a:pt x="334"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14" name="Google Shape;6214;p46"/>
              <p:cNvSpPr/>
              <p:nvPr/>
            </p:nvSpPr>
            <p:spPr>
              <a:xfrm>
                <a:off x="925100" y="3394875"/>
                <a:ext cx="39325" cy="38800"/>
              </a:xfrm>
              <a:custGeom>
                <a:avLst/>
                <a:gdLst/>
                <a:ahLst/>
                <a:cxnLst/>
                <a:rect l="l" t="t" r="r" b="b"/>
                <a:pathLst>
                  <a:path w="1573" h="1552" extrusionOk="0">
                    <a:moveTo>
                      <a:pt x="789" y="1"/>
                    </a:moveTo>
                    <a:cubicBezTo>
                      <a:pt x="370" y="1"/>
                      <a:pt x="24" y="342"/>
                      <a:pt x="13" y="751"/>
                    </a:cubicBezTo>
                    <a:cubicBezTo>
                      <a:pt x="1" y="1180"/>
                      <a:pt x="334" y="1537"/>
                      <a:pt x="751" y="1549"/>
                    </a:cubicBezTo>
                    <a:cubicBezTo>
                      <a:pt x="772" y="1551"/>
                      <a:pt x="793" y="1552"/>
                      <a:pt x="813" y="1552"/>
                    </a:cubicBezTo>
                    <a:cubicBezTo>
                      <a:pt x="1225" y="1552"/>
                      <a:pt x="1549" y="1219"/>
                      <a:pt x="1560" y="811"/>
                    </a:cubicBezTo>
                    <a:cubicBezTo>
                      <a:pt x="1572" y="382"/>
                      <a:pt x="1227" y="25"/>
                      <a:pt x="810" y="1"/>
                    </a:cubicBezTo>
                    <a:cubicBezTo>
                      <a:pt x="803" y="1"/>
                      <a:pt x="796" y="1"/>
                      <a:pt x="789"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15" name="Google Shape;6215;p46"/>
              <p:cNvSpPr/>
              <p:nvPr/>
            </p:nvSpPr>
            <p:spPr>
              <a:xfrm>
                <a:off x="976600" y="3309750"/>
                <a:ext cx="40800" cy="39925"/>
              </a:xfrm>
              <a:custGeom>
                <a:avLst/>
                <a:gdLst/>
                <a:ahLst/>
                <a:cxnLst/>
                <a:rect l="l" t="t" r="r" b="b"/>
                <a:pathLst>
                  <a:path w="1632" h="1597" extrusionOk="0">
                    <a:moveTo>
                      <a:pt x="812" y="1"/>
                    </a:moveTo>
                    <a:cubicBezTo>
                      <a:pt x="381" y="1"/>
                      <a:pt x="36" y="342"/>
                      <a:pt x="24" y="775"/>
                    </a:cubicBezTo>
                    <a:cubicBezTo>
                      <a:pt x="0" y="1227"/>
                      <a:pt x="346" y="1585"/>
                      <a:pt x="798" y="1596"/>
                    </a:cubicBezTo>
                    <a:cubicBezTo>
                      <a:pt x="1227" y="1596"/>
                      <a:pt x="1596" y="1251"/>
                      <a:pt x="1608" y="823"/>
                    </a:cubicBezTo>
                    <a:cubicBezTo>
                      <a:pt x="1632" y="370"/>
                      <a:pt x="1286" y="13"/>
                      <a:pt x="834" y="1"/>
                    </a:cubicBezTo>
                    <a:cubicBezTo>
                      <a:pt x="826" y="1"/>
                      <a:pt x="819" y="1"/>
                      <a:pt x="81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16" name="Google Shape;6216;p46"/>
              <p:cNvSpPr/>
              <p:nvPr/>
            </p:nvSpPr>
            <p:spPr>
              <a:xfrm>
                <a:off x="1337050" y="3184450"/>
                <a:ext cx="19075" cy="18525"/>
              </a:xfrm>
              <a:custGeom>
                <a:avLst/>
                <a:gdLst/>
                <a:ahLst/>
                <a:cxnLst/>
                <a:rect l="l" t="t" r="r" b="b"/>
                <a:pathLst>
                  <a:path w="763" h="741" extrusionOk="0">
                    <a:moveTo>
                      <a:pt x="394" y="0"/>
                    </a:moveTo>
                    <a:cubicBezTo>
                      <a:pt x="191" y="0"/>
                      <a:pt x="1" y="167"/>
                      <a:pt x="1" y="358"/>
                    </a:cubicBezTo>
                    <a:cubicBezTo>
                      <a:pt x="1" y="560"/>
                      <a:pt x="168" y="739"/>
                      <a:pt x="358" y="739"/>
                    </a:cubicBezTo>
                    <a:cubicBezTo>
                      <a:pt x="373" y="740"/>
                      <a:pt x="387" y="741"/>
                      <a:pt x="401" y="741"/>
                    </a:cubicBezTo>
                    <a:cubicBezTo>
                      <a:pt x="606" y="741"/>
                      <a:pt x="763" y="582"/>
                      <a:pt x="763" y="381"/>
                    </a:cubicBezTo>
                    <a:cubicBezTo>
                      <a:pt x="763" y="179"/>
                      <a:pt x="596" y="0"/>
                      <a:pt x="394"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17" name="Google Shape;6217;p46"/>
              <p:cNvSpPr/>
              <p:nvPr/>
            </p:nvSpPr>
            <p:spPr>
              <a:xfrm>
                <a:off x="1552575" y="3124025"/>
                <a:ext cx="19350" cy="19075"/>
              </a:xfrm>
              <a:custGeom>
                <a:avLst/>
                <a:gdLst/>
                <a:ahLst/>
                <a:cxnLst/>
                <a:rect l="l" t="t" r="r" b="b"/>
                <a:pathLst>
                  <a:path w="774" h="763" extrusionOk="0">
                    <a:moveTo>
                      <a:pt x="405" y="1"/>
                    </a:moveTo>
                    <a:cubicBezTo>
                      <a:pt x="202" y="1"/>
                      <a:pt x="24" y="167"/>
                      <a:pt x="24" y="382"/>
                    </a:cubicBezTo>
                    <a:cubicBezTo>
                      <a:pt x="0" y="584"/>
                      <a:pt x="167" y="763"/>
                      <a:pt x="393" y="763"/>
                    </a:cubicBezTo>
                    <a:cubicBezTo>
                      <a:pt x="595" y="763"/>
                      <a:pt x="774" y="596"/>
                      <a:pt x="774" y="393"/>
                    </a:cubicBezTo>
                    <a:cubicBezTo>
                      <a:pt x="774" y="179"/>
                      <a:pt x="619" y="1"/>
                      <a:pt x="405"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18" name="Google Shape;6218;p46"/>
              <p:cNvSpPr/>
              <p:nvPr/>
            </p:nvSpPr>
            <p:spPr>
              <a:xfrm>
                <a:off x="1337950" y="3095450"/>
                <a:ext cx="16100" cy="16100"/>
              </a:xfrm>
              <a:custGeom>
                <a:avLst/>
                <a:gdLst/>
                <a:ahLst/>
                <a:cxnLst/>
                <a:rect l="l" t="t" r="r" b="b"/>
                <a:pathLst>
                  <a:path w="644" h="644" extrusionOk="0">
                    <a:moveTo>
                      <a:pt x="322" y="1"/>
                    </a:moveTo>
                    <a:cubicBezTo>
                      <a:pt x="143" y="1"/>
                      <a:pt x="1" y="131"/>
                      <a:pt x="1" y="310"/>
                    </a:cubicBezTo>
                    <a:cubicBezTo>
                      <a:pt x="1" y="489"/>
                      <a:pt x="132" y="643"/>
                      <a:pt x="310" y="643"/>
                    </a:cubicBezTo>
                    <a:cubicBezTo>
                      <a:pt x="489" y="643"/>
                      <a:pt x="644" y="501"/>
                      <a:pt x="644" y="334"/>
                    </a:cubicBezTo>
                    <a:cubicBezTo>
                      <a:pt x="644" y="155"/>
                      <a:pt x="513" y="1"/>
                      <a:pt x="32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19" name="Google Shape;6219;p46"/>
              <p:cNvSpPr/>
              <p:nvPr/>
            </p:nvSpPr>
            <p:spPr>
              <a:xfrm>
                <a:off x="1664175" y="2887675"/>
                <a:ext cx="32775" cy="32475"/>
              </a:xfrm>
              <a:custGeom>
                <a:avLst/>
                <a:gdLst/>
                <a:ahLst/>
                <a:cxnLst/>
                <a:rect l="l" t="t" r="r" b="b"/>
                <a:pathLst>
                  <a:path w="1311" h="1299" extrusionOk="0">
                    <a:moveTo>
                      <a:pt x="647" y="1"/>
                    </a:moveTo>
                    <a:cubicBezTo>
                      <a:pt x="322" y="1"/>
                      <a:pt x="36" y="282"/>
                      <a:pt x="25" y="632"/>
                    </a:cubicBezTo>
                    <a:cubicBezTo>
                      <a:pt x="1" y="989"/>
                      <a:pt x="287" y="1287"/>
                      <a:pt x="644" y="1299"/>
                    </a:cubicBezTo>
                    <a:lnTo>
                      <a:pt x="739" y="1299"/>
                    </a:lnTo>
                    <a:cubicBezTo>
                      <a:pt x="1049" y="1275"/>
                      <a:pt x="1299" y="1001"/>
                      <a:pt x="1299" y="680"/>
                    </a:cubicBezTo>
                    <a:cubicBezTo>
                      <a:pt x="1311" y="346"/>
                      <a:pt x="1072" y="84"/>
                      <a:pt x="763" y="25"/>
                    </a:cubicBezTo>
                    <a:cubicBezTo>
                      <a:pt x="739" y="25"/>
                      <a:pt x="703" y="1"/>
                      <a:pt x="668" y="1"/>
                    </a:cubicBezTo>
                    <a:cubicBezTo>
                      <a:pt x="661" y="1"/>
                      <a:pt x="654" y="1"/>
                      <a:pt x="647"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20" name="Google Shape;6220;p46"/>
              <p:cNvSpPr/>
              <p:nvPr/>
            </p:nvSpPr>
            <p:spPr>
              <a:xfrm>
                <a:off x="1471300" y="3129675"/>
                <a:ext cx="43175" cy="42600"/>
              </a:xfrm>
              <a:custGeom>
                <a:avLst/>
                <a:gdLst/>
                <a:ahLst/>
                <a:cxnLst/>
                <a:rect l="l" t="t" r="r" b="b"/>
                <a:pathLst>
                  <a:path w="1727" h="1704" extrusionOk="0">
                    <a:moveTo>
                      <a:pt x="871" y="0"/>
                    </a:moveTo>
                    <a:cubicBezTo>
                      <a:pt x="417" y="0"/>
                      <a:pt x="36" y="354"/>
                      <a:pt x="13" y="822"/>
                    </a:cubicBezTo>
                    <a:cubicBezTo>
                      <a:pt x="1" y="1287"/>
                      <a:pt x="358" y="1668"/>
                      <a:pt x="834" y="1703"/>
                    </a:cubicBezTo>
                    <a:cubicBezTo>
                      <a:pt x="842" y="1704"/>
                      <a:pt x="849" y="1704"/>
                      <a:pt x="857" y="1704"/>
                    </a:cubicBezTo>
                    <a:cubicBezTo>
                      <a:pt x="1323" y="1704"/>
                      <a:pt x="1691" y="1350"/>
                      <a:pt x="1703" y="882"/>
                    </a:cubicBezTo>
                    <a:cubicBezTo>
                      <a:pt x="1727" y="417"/>
                      <a:pt x="1370" y="25"/>
                      <a:pt x="894" y="1"/>
                    </a:cubicBezTo>
                    <a:cubicBezTo>
                      <a:pt x="886" y="1"/>
                      <a:pt x="879" y="0"/>
                      <a:pt x="87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21" name="Google Shape;6221;p46"/>
              <p:cNvSpPr/>
              <p:nvPr/>
            </p:nvSpPr>
            <p:spPr>
              <a:xfrm>
                <a:off x="1378725" y="2466750"/>
                <a:ext cx="28000" cy="27175"/>
              </a:xfrm>
              <a:custGeom>
                <a:avLst/>
                <a:gdLst/>
                <a:ahLst/>
                <a:cxnLst/>
                <a:rect l="l" t="t" r="r" b="b"/>
                <a:pathLst>
                  <a:path w="1120" h="1087" extrusionOk="0">
                    <a:moveTo>
                      <a:pt x="543" y="1"/>
                    </a:moveTo>
                    <a:cubicBezTo>
                      <a:pt x="264" y="1"/>
                      <a:pt x="36" y="231"/>
                      <a:pt x="25" y="515"/>
                    </a:cubicBezTo>
                    <a:cubicBezTo>
                      <a:pt x="1" y="812"/>
                      <a:pt x="251" y="1074"/>
                      <a:pt x="548" y="1086"/>
                    </a:cubicBezTo>
                    <a:cubicBezTo>
                      <a:pt x="556" y="1086"/>
                      <a:pt x="563" y="1086"/>
                      <a:pt x="570" y="1086"/>
                    </a:cubicBezTo>
                    <a:cubicBezTo>
                      <a:pt x="858" y="1086"/>
                      <a:pt x="1096" y="853"/>
                      <a:pt x="1108" y="562"/>
                    </a:cubicBezTo>
                    <a:cubicBezTo>
                      <a:pt x="1120" y="265"/>
                      <a:pt x="882" y="14"/>
                      <a:pt x="584" y="3"/>
                    </a:cubicBezTo>
                    <a:cubicBezTo>
                      <a:pt x="570" y="1"/>
                      <a:pt x="557" y="1"/>
                      <a:pt x="543"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22" name="Google Shape;6222;p46"/>
              <p:cNvSpPr/>
              <p:nvPr/>
            </p:nvSpPr>
            <p:spPr>
              <a:xfrm>
                <a:off x="1287350" y="2218550"/>
                <a:ext cx="15200" cy="15225"/>
              </a:xfrm>
              <a:custGeom>
                <a:avLst/>
                <a:gdLst/>
                <a:ahLst/>
                <a:cxnLst/>
                <a:rect l="l" t="t" r="r" b="b"/>
                <a:pathLst>
                  <a:path w="608" h="609" extrusionOk="0">
                    <a:moveTo>
                      <a:pt x="310" y="1"/>
                    </a:moveTo>
                    <a:cubicBezTo>
                      <a:pt x="155" y="1"/>
                      <a:pt x="1" y="120"/>
                      <a:pt x="1" y="298"/>
                    </a:cubicBezTo>
                    <a:cubicBezTo>
                      <a:pt x="1" y="465"/>
                      <a:pt x="120" y="608"/>
                      <a:pt x="298" y="608"/>
                    </a:cubicBezTo>
                    <a:cubicBezTo>
                      <a:pt x="477" y="608"/>
                      <a:pt x="608" y="477"/>
                      <a:pt x="608" y="310"/>
                    </a:cubicBezTo>
                    <a:cubicBezTo>
                      <a:pt x="608" y="144"/>
                      <a:pt x="489" y="1"/>
                      <a:pt x="310"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23" name="Google Shape;6223;p46"/>
              <p:cNvSpPr/>
              <p:nvPr/>
            </p:nvSpPr>
            <p:spPr>
              <a:xfrm>
                <a:off x="1573400" y="2189975"/>
                <a:ext cx="17275" cy="17000"/>
              </a:xfrm>
              <a:custGeom>
                <a:avLst/>
                <a:gdLst/>
                <a:ahLst/>
                <a:cxnLst/>
                <a:rect l="l" t="t" r="r" b="b"/>
                <a:pathLst>
                  <a:path w="691" h="680" extrusionOk="0">
                    <a:moveTo>
                      <a:pt x="358" y="1"/>
                    </a:moveTo>
                    <a:cubicBezTo>
                      <a:pt x="167" y="1"/>
                      <a:pt x="24" y="132"/>
                      <a:pt x="0" y="322"/>
                    </a:cubicBezTo>
                    <a:cubicBezTo>
                      <a:pt x="0" y="513"/>
                      <a:pt x="143" y="668"/>
                      <a:pt x="334" y="679"/>
                    </a:cubicBezTo>
                    <a:cubicBezTo>
                      <a:pt x="524" y="679"/>
                      <a:pt x="679" y="537"/>
                      <a:pt x="691" y="358"/>
                    </a:cubicBezTo>
                    <a:cubicBezTo>
                      <a:pt x="691" y="156"/>
                      <a:pt x="560" y="13"/>
                      <a:pt x="358"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24" name="Google Shape;6224;p46"/>
              <p:cNvSpPr/>
              <p:nvPr/>
            </p:nvSpPr>
            <p:spPr>
              <a:xfrm>
                <a:off x="1552575" y="1951850"/>
                <a:ext cx="16975" cy="16700"/>
              </a:xfrm>
              <a:custGeom>
                <a:avLst/>
                <a:gdLst/>
                <a:ahLst/>
                <a:cxnLst/>
                <a:rect l="l" t="t" r="r" b="b"/>
                <a:pathLst>
                  <a:path w="679" h="668" extrusionOk="0">
                    <a:moveTo>
                      <a:pt x="345" y="1"/>
                    </a:moveTo>
                    <a:cubicBezTo>
                      <a:pt x="167" y="1"/>
                      <a:pt x="0" y="132"/>
                      <a:pt x="0" y="322"/>
                    </a:cubicBezTo>
                    <a:cubicBezTo>
                      <a:pt x="0" y="501"/>
                      <a:pt x="143" y="668"/>
                      <a:pt x="333" y="668"/>
                    </a:cubicBezTo>
                    <a:cubicBezTo>
                      <a:pt x="512" y="668"/>
                      <a:pt x="655" y="537"/>
                      <a:pt x="679" y="334"/>
                    </a:cubicBezTo>
                    <a:cubicBezTo>
                      <a:pt x="679" y="156"/>
                      <a:pt x="536" y="1"/>
                      <a:pt x="345"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25" name="Google Shape;6225;p46"/>
              <p:cNvSpPr/>
              <p:nvPr/>
            </p:nvSpPr>
            <p:spPr>
              <a:xfrm>
                <a:off x="2634550" y="2707000"/>
                <a:ext cx="153300" cy="218800"/>
              </a:xfrm>
              <a:custGeom>
                <a:avLst/>
                <a:gdLst/>
                <a:ahLst/>
                <a:cxnLst/>
                <a:rect l="l" t="t" r="r" b="b"/>
                <a:pathLst>
                  <a:path w="6132" h="8752" extrusionOk="0">
                    <a:moveTo>
                      <a:pt x="822" y="1"/>
                    </a:moveTo>
                    <a:cubicBezTo>
                      <a:pt x="822" y="1"/>
                      <a:pt x="0" y="2263"/>
                      <a:pt x="1465" y="4692"/>
                    </a:cubicBezTo>
                    <a:cubicBezTo>
                      <a:pt x="2917" y="7097"/>
                      <a:pt x="6120" y="8752"/>
                      <a:pt x="6120" y="8752"/>
                    </a:cubicBezTo>
                    <a:cubicBezTo>
                      <a:pt x="6120" y="8752"/>
                      <a:pt x="6132" y="5168"/>
                      <a:pt x="4679" y="2739"/>
                    </a:cubicBezTo>
                    <a:cubicBezTo>
                      <a:pt x="3215" y="311"/>
                      <a:pt x="822" y="1"/>
                      <a:pt x="82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26" name="Google Shape;6226;p46"/>
              <p:cNvSpPr/>
              <p:nvPr/>
            </p:nvSpPr>
            <p:spPr>
              <a:xfrm>
                <a:off x="2139850" y="2353225"/>
                <a:ext cx="245275" cy="104350"/>
              </a:xfrm>
              <a:custGeom>
                <a:avLst/>
                <a:gdLst/>
                <a:ahLst/>
                <a:cxnLst/>
                <a:rect l="l" t="t" r="r" b="b"/>
                <a:pathLst>
                  <a:path w="9811" h="4174" extrusionOk="0">
                    <a:moveTo>
                      <a:pt x="6165" y="0"/>
                    </a:moveTo>
                    <a:cubicBezTo>
                      <a:pt x="5328" y="0"/>
                      <a:pt x="4445" y="85"/>
                      <a:pt x="3631" y="329"/>
                    </a:cubicBezTo>
                    <a:cubicBezTo>
                      <a:pt x="917" y="1126"/>
                      <a:pt x="0" y="3353"/>
                      <a:pt x="0" y="3353"/>
                    </a:cubicBezTo>
                    <a:cubicBezTo>
                      <a:pt x="0" y="3353"/>
                      <a:pt x="286" y="3567"/>
                      <a:pt x="822" y="3770"/>
                    </a:cubicBezTo>
                    <a:cubicBezTo>
                      <a:pt x="798" y="3793"/>
                      <a:pt x="798" y="3829"/>
                      <a:pt x="798" y="3853"/>
                    </a:cubicBezTo>
                    <a:cubicBezTo>
                      <a:pt x="798" y="3984"/>
                      <a:pt x="893" y="4091"/>
                      <a:pt x="1024" y="4091"/>
                    </a:cubicBezTo>
                    <a:cubicBezTo>
                      <a:pt x="1131" y="4091"/>
                      <a:pt x="1214" y="4020"/>
                      <a:pt x="1250" y="3913"/>
                    </a:cubicBezTo>
                    <a:cubicBezTo>
                      <a:pt x="1723" y="4055"/>
                      <a:pt x="2316" y="4173"/>
                      <a:pt x="2996" y="4173"/>
                    </a:cubicBezTo>
                    <a:cubicBezTo>
                      <a:pt x="3515" y="4173"/>
                      <a:pt x="4084" y="4105"/>
                      <a:pt x="4691" y="3924"/>
                    </a:cubicBezTo>
                    <a:cubicBezTo>
                      <a:pt x="7394" y="3127"/>
                      <a:pt x="9811" y="460"/>
                      <a:pt x="9811" y="460"/>
                    </a:cubicBezTo>
                    <a:cubicBezTo>
                      <a:pt x="9811" y="460"/>
                      <a:pt x="8112" y="0"/>
                      <a:pt x="6165"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27" name="Google Shape;6227;p46"/>
              <p:cNvSpPr/>
              <p:nvPr/>
            </p:nvSpPr>
            <p:spPr>
              <a:xfrm>
                <a:off x="1845450" y="2125100"/>
                <a:ext cx="117000" cy="251825"/>
              </a:xfrm>
              <a:custGeom>
                <a:avLst/>
                <a:gdLst/>
                <a:ahLst/>
                <a:cxnLst/>
                <a:rect l="l" t="t" r="r" b="b"/>
                <a:pathLst>
                  <a:path w="4680" h="10073" extrusionOk="0">
                    <a:moveTo>
                      <a:pt x="1596" y="0"/>
                    </a:moveTo>
                    <a:cubicBezTo>
                      <a:pt x="1596" y="0"/>
                      <a:pt x="1" y="1810"/>
                      <a:pt x="477" y="4596"/>
                    </a:cubicBezTo>
                    <a:cubicBezTo>
                      <a:pt x="953" y="7382"/>
                      <a:pt x="3335" y="10073"/>
                      <a:pt x="3335" y="10073"/>
                    </a:cubicBezTo>
                    <a:cubicBezTo>
                      <a:pt x="3335" y="10073"/>
                      <a:pt x="4680" y="6739"/>
                      <a:pt x="4180" y="3965"/>
                    </a:cubicBezTo>
                    <a:cubicBezTo>
                      <a:pt x="3704" y="1179"/>
                      <a:pt x="1596" y="0"/>
                      <a:pt x="1596"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28" name="Google Shape;6228;p46"/>
              <p:cNvSpPr/>
              <p:nvPr/>
            </p:nvSpPr>
            <p:spPr>
              <a:xfrm>
                <a:off x="3060200" y="3408275"/>
                <a:ext cx="133950" cy="237875"/>
              </a:xfrm>
              <a:custGeom>
                <a:avLst/>
                <a:gdLst/>
                <a:ahLst/>
                <a:cxnLst/>
                <a:rect l="l" t="t" r="r" b="b"/>
                <a:pathLst>
                  <a:path w="5358" h="9515" extrusionOk="0">
                    <a:moveTo>
                      <a:pt x="4167" y="1"/>
                    </a:moveTo>
                    <a:cubicBezTo>
                      <a:pt x="4167" y="1"/>
                      <a:pt x="1858" y="715"/>
                      <a:pt x="834" y="3347"/>
                    </a:cubicBezTo>
                    <a:cubicBezTo>
                      <a:pt x="679" y="3775"/>
                      <a:pt x="560" y="4228"/>
                      <a:pt x="465" y="4692"/>
                    </a:cubicBezTo>
                    <a:cubicBezTo>
                      <a:pt x="0" y="7049"/>
                      <a:pt x="441" y="9514"/>
                      <a:pt x="441" y="9514"/>
                    </a:cubicBezTo>
                    <a:cubicBezTo>
                      <a:pt x="441" y="9514"/>
                      <a:pt x="3239" y="7407"/>
                      <a:pt x="4286" y="4823"/>
                    </a:cubicBezTo>
                    <a:cubicBezTo>
                      <a:pt x="4310" y="4799"/>
                      <a:pt x="4322" y="4763"/>
                      <a:pt x="4334" y="4728"/>
                    </a:cubicBezTo>
                    <a:cubicBezTo>
                      <a:pt x="5358" y="2085"/>
                      <a:pt x="4167" y="1"/>
                      <a:pt x="4167"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29" name="Google Shape;6229;p46"/>
              <p:cNvSpPr/>
              <p:nvPr/>
            </p:nvSpPr>
            <p:spPr>
              <a:xfrm>
                <a:off x="2696450" y="2212825"/>
                <a:ext cx="241425" cy="108575"/>
              </a:xfrm>
              <a:custGeom>
                <a:avLst/>
                <a:gdLst/>
                <a:ahLst/>
                <a:cxnLst/>
                <a:rect l="l" t="t" r="r" b="b"/>
                <a:pathLst>
                  <a:path w="9657" h="4343" extrusionOk="0">
                    <a:moveTo>
                      <a:pt x="6299" y="516"/>
                    </a:moveTo>
                    <a:cubicBezTo>
                      <a:pt x="6478" y="516"/>
                      <a:pt x="6609" y="658"/>
                      <a:pt x="6597" y="837"/>
                    </a:cubicBezTo>
                    <a:cubicBezTo>
                      <a:pt x="6597" y="1008"/>
                      <a:pt x="6455" y="1135"/>
                      <a:pt x="6286" y="1135"/>
                    </a:cubicBezTo>
                    <a:cubicBezTo>
                      <a:pt x="6278" y="1135"/>
                      <a:pt x="6271" y="1135"/>
                      <a:pt x="6263" y="1135"/>
                    </a:cubicBezTo>
                    <a:cubicBezTo>
                      <a:pt x="6085" y="1135"/>
                      <a:pt x="5954" y="992"/>
                      <a:pt x="5966" y="813"/>
                    </a:cubicBezTo>
                    <a:cubicBezTo>
                      <a:pt x="5978" y="647"/>
                      <a:pt x="6132" y="516"/>
                      <a:pt x="6299" y="516"/>
                    </a:cubicBezTo>
                    <a:close/>
                    <a:moveTo>
                      <a:pt x="6733" y="1848"/>
                    </a:moveTo>
                    <a:cubicBezTo>
                      <a:pt x="6739" y="1848"/>
                      <a:pt x="6745" y="1848"/>
                      <a:pt x="6752" y="1849"/>
                    </a:cubicBezTo>
                    <a:cubicBezTo>
                      <a:pt x="6811" y="1861"/>
                      <a:pt x="6871" y="1920"/>
                      <a:pt x="6871" y="1980"/>
                    </a:cubicBezTo>
                    <a:cubicBezTo>
                      <a:pt x="6871" y="2051"/>
                      <a:pt x="6828" y="2104"/>
                      <a:pt x="6771" y="2104"/>
                    </a:cubicBezTo>
                    <a:cubicBezTo>
                      <a:pt x="6761" y="2104"/>
                      <a:pt x="6750" y="2103"/>
                      <a:pt x="6740" y="2099"/>
                    </a:cubicBezTo>
                    <a:cubicBezTo>
                      <a:pt x="6668" y="2099"/>
                      <a:pt x="6609" y="2040"/>
                      <a:pt x="6621" y="1968"/>
                    </a:cubicBezTo>
                    <a:cubicBezTo>
                      <a:pt x="6621" y="1903"/>
                      <a:pt x="6670" y="1848"/>
                      <a:pt x="6733" y="1848"/>
                    </a:cubicBezTo>
                    <a:close/>
                    <a:moveTo>
                      <a:pt x="6912" y="0"/>
                    </a:moveTo>
                    <a:cubicBezTo>
                      <a:pt x="6318" y="0"/>
                      <a:pt x="5653" y="91"/>
                      <a:pt x="4942" y="337"/>
                    </a:cubicBezTo>
                    <a:cubicBezTo>
                      <a:pt x="2275" y="1266"/>
                      <a:pt x="1" y="4040"/>
                      <a:pt x="1" y="4040"/>
                    </a:cubicBezTo>
                    <a:cubicBezTo>
                      <a:pt x="1" y="4040"/>
                      <a:pt x="1373" y="4342"/>
                      <a:pt x="3053" y="4342"/>
                    </a:cubicBezTo>
                    <a:cubicBezTo>
                      <a:pt x="4061" y="4342"/>
                      <a:pt x="5180" y="4233"/>
                      <a:pt x="6180" y="3885"/>
                    </a:cubicBezTo>
                    <a:cubicBezTo>
                      <a:pt x="8835" y="2968"/>
                      <a:pt x="9657" y="694"/>
                      <a:pt x="9657" y="694"/>
                    </a:cubicBezTo>
                    <a:cubicBezTo>
                      <a:pt x="9657" y="694"/>
                      <a:pt x="8558" y="0"/>
                      <a:pt x="691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30" name="Google Shape;6230;p46"/>
              <p:cNvSpPr/>
              <p:nvPr/>
            </p:nvSpPr>
            <p:spPr>
              <a:xfrm>
                <a:off x="2461000" y="1826850"/>
                <a:ext cx="139050" cy="229500"/>
              </a:xfrm>
              <a:custGeom>
                <a:avLst/>
                <a:gdLst/>
                <a:ahLst/>
                <a:cxnLst/>
                <a:rect l="l" t="t" r="r" b="b"/>
                <a:pathLst>
                  <a:path w="5562" h="9180" extrusionOk="0">
                    <a:moveTo>
                      <a:pt x="37" y="0"/>
                    </a:moveTo>
                    <a:cubicBezTo>
                      <a:pt x="37" y="0"/>
                      <a:pt x="1" y="548"/>
                      <a:pt x="1" y="1369"/>
                    </a:cubicBezTo>
                    <a:cubicBezTo>
                      <a:pt x="13" y="2643"/>
                      <a:pt x="179" y="4560"/>
                      <a:pt x="930" y="6096"/>
                    </a:cubicBezTo>
                    <a:cubicBezTo>
                      <a:pt x="2180" y="8644"/>
                      <a:pt x="4537" y="9180"/>
                      <a:pt x="4537" y="9180"/>
                    </a:cubicBezTo>
                    <a:cubicBezTo>
                      <a:pt x="4537" y="9180"/>
                      <a:pt x="5561" y="6989"/>
                      <a:pt x="4311" y="4465"/>
                    </a:cubicBezTo>
                    <a:cubicBezTo>
                      <a:pt x="3728" y="3274"/>
                      <a:pt x="2751" y="2215"/>
                      <a:pt x="1882" y="1441"/>
                    </a:cubicBezTo>
                    <a:cubicBezTo>
                      <a:pt x="906" y="548"/>
                      <a:pt x="37" y="0"/>
                      <a:pt x="37"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31" name="Google Shape;6231;p46"/>
              <p:cNvSpPr/>
              <p:nvPr/>
            </p:nvSpPr>
            <p:spPr>
              <a:xfrm>
                <a:off x="1902000" y="3385675"/>
                <a:ext cx="170600" cy="199150"/>
              </a:xfrm>
              <a:custGeom>
                <a:avLst/>
                <a:gdLst/>
                <a:ahLst/>
                <a:cxnLst/>
                <a:rect l="l" t="t" r="r" b="b"/>
                <a:pathLst>
                  <a:path w="6824" h="7966" extrusionOk="0">
                    <a:moveTo>
                      <a:pt x="6823" y="0"/>
                    </a:moveTo>
                    <a:cubicBezTo>
                      <a:pt x="6823" y="0"/>
                      <a:pt x="3454" y="1203"/>
                      <a:pt x="1668" y="3405"/>
                    </a:cubicBezTo>
                    <a:cubicBezTo>
                      <a:pt x="1489" y="3632"/>
                      <a:pt x="1323" y="3870"/>
                      <a:pt x="1192" y="4096"/>
                    </a:cubicBezTo>
                    <a:cubicBezTo>
                      <a:pt x="1" y="6072"/>
                      <a:pt x="406" y="7965"/>
                      <a:pt x="406" y="7965"/>
                    </a:cubicBezTo>
                    <a:cubicBezTo>
                      <a:pt x="406" y="7965"/>
                      <a:pt x="2811" y="7965"/>
                      <a:pt x="4585" y="5763"/>
                    </a:cubicBezTo>
                    <a:cubicBezTo>
                      <a:pt x="4954" y="5298"/>
                      <a:pt x="5275" y="4763"/>
                      <a:pt x="5537" y="4227"/>
                    </a:cubicBezTo>
                    <a:cubicBezTo>
                      <a:pt x="6537" y="2215"/>
                      <a:pt x="6823" y="0"/>
                      <a:pt x="6823"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32" name="Google Shape;6232;p46"/>
              <p:cNvSpPr/>
              <p:nvPr/>
            </p:nvSpPr>
            <p:spPr>
              <a:xfrm>
                <a:off x="1976425" y="2704325"/>
                <a:ext cx="128900" cy="245600"/>
              </a:xfrm>
              <a:custGeom>
                <a:avLst/>
                <a:gdLst/>
                <a:ahLst/>
                <a:cxnLst/>
                <a:rect l="l" t="t" r="r" b="b"/>
                <a:pathLst>
                  <a:path w="5156" h="9824" extrusionOk="0">
                    <a:moveTo>
                      <a:pt x="4180" y="1"/>
                    </a:moveTo>
                    <a:cubicBezTo>
                      <a:pt x="4180" y="1"/>
                      <a:pt x="1548" y="2418"/>
                      <a:pt x="774" y="5132"/>
                    </a:cubicBezTo>
                    <a:cubicBezTo>
                      <a:pt x="1" y="7847"/>
                      <a:pt x="1382" y="9823"/>
                      <a:pt x="1382" y="9823"/>
                    </a:cubicBezTo>
                    <a:cubicBezTo>
                      <a:pt x="1382" y="9823"/>
                      <a:pt x="3608" y="8895"/>
                      <a:pt x="4382" y="6180"/>
                    </a:cubicBezTo>
                    <a:cubicBezTo>
                      <a:pt x="5156" y="3465"/>
                      <a:pt x="4180" y="1"/>
                      <a:pt x="4180"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33" name="Google Shape;6233;p46"/>
              <p:cNvSpPr/>
              <p:nvPr/>
            </p:nvSpPr>
            <p:spPr>
              <a:xfrm>
                <a:off x="2567875" y="3010325"/>
                <a:ext cx="27400" cy="26500"/>
              </a:xfrm>
              <a:custGeom>
                <a:avLst/>
                <a:gdLst/>
                <a:ahLst/>
                <a:cxnLst/>
                <a:rect l="l" t="t" r="r" b="b"/>
                <a:pathLst>
                  <a:path w="1096" h="1060" extrusionOk="0">
                    <a:moveTo>
                      <a:pt x="572" y="0"/>
                    </a:moveTo>
                    <a:cubicBezTo>
                      <a:pt x="488" y="0"/>
                      <a:pt x="393" y="24"/>
                      <a:pt x="322" y="60"/>
                    </a:cubicBezTo>
                    <a:cubicBezTo>
                      <a:pt x="155" y="143"/>
                      <a:pt x="36" y="310"/>
                      <a:pt x="24" y="500"/>
                    </a:cubicBezTo>
                    <a:cubicBezTo>
                      <a:pt x="0" y="798"/>
                      <a:pt x="238" y="1036"/>
                      <a:pt x="536" y="1060"/>
                    </a:cubicBezTo>
                    <a:cubicBezTo>
                      <a:pt x="584" y="1060"/>
                      <a:pt x="619" y="1036"/>
                      <a:pt x="655" y="1036"/>
                    </a:cubicBezTo>
                    <a:cubicBezTo>
                      <a:pt x="893" y="1000"/>
                      <a:pt x="1072" y="798"/>
                      <a:pt x="1096" y="548"/>
                    </a:cubicBezTo>
                    <a:cubicBezTo>
                      <a:pt x="1096" y="250"/>
                      <a:pt x="869" y="12"/>
                      <a:pt x="57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34" name="Google Shape;6234;p46"/>
              <p:cNvSpPr/>
              <p:nvPr/>
            </p:nvSpPr>
            <p:spPr>
              <a:xfrm>
                <a:off x="2734850" y="2614450"/>
                <a:ext cx="23250" cy="22975"/>
              </a:xfrm>
              <a:custGeom>
                <a:avLst/>
                <a:gdLst/>
                <a:ahLst/>
                <a:cxnLst/>
                <a:rect l="l" t="t" r="r" b="b"/>
                <a:pathLst>
                  <a:path w="930" h="919" extrusionOk="0">
                    <a:moveTo>
                      <a:pt x="501" y="0"/>
                    </a:moveTo>
                    <a:cubicBezTo>
                      <a:pt x="334" y="0"/>
                      <a:pt x="191" y="83"/>
                      <a:pt x="96" y="226"/>
                    </a:cubicBezTo>
                    <a:cubicBezTo>
                      <a:pt x="60" y="298"/>
                      <a:pt x="13" y="369"/>
                      <a:pt x="13" y="441"/>
                    </a:cubicBezTo>
                    <a:cubicBezTo>
                      <a:pt x="1" y="703"/>
                      <a:pt x="203" y="905"/>
                      <a:pt x="453" y="917"/>
                    </a:cubicBezTo>
                    <a:cubicBezTo>
                      <a:pt x="467" y="918"/>
                      <a:pt x="482" y="919"/>
                      <a:pt x="496" y="919"/>
                    </a:cubicBezTo>
                    <a:cubicBezTo>
                      <a:pt x="715" y="919"/>
                      <a:pt x="895" y="748"/>
                      <a:pt x="917" y="524"/>
                    </a:cubicBezTo>
                    <a:cubicBezTo>
                      <a:pt x="917" y="500"/>
                      <a:pt x="929" y="488"/>
                      <a:pt x="929" y="476"/>
                    </a:cubicBezTo>
                    <a:cubicBezTo>
                      <a:pt x="929" y="405"/>
                      <a:pt x="917" y="345"/>
                      <a:pt x="906" y="286"/>
                    </a:cubicBezTo>
                    <a:cubicBezTo>
                      <a:pt x="834" y="119"/>
                      <a:pt x="679" y="0"/>
                      <a:pt x="50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35" name="Google Shape;6235;p46"/>
              <p:cNvSpPr/>
              <p:nvPr/>
            </p:nvSpPr>
            <p:spPr>
              <a:xfrm>
                <a:off x="2374700" y="2242025"/>
                <a:ext cx="26800" cy="25975"/>
              </a:xfrm>
              <a:custGeom>
                <a:avLst/>
                <a:gdLst/>
                <a:ahLst/>
                <a:cxnLst/>
                <a:rect l="l" t="t" r="r" b="b"/>
                <a:pathLst>
                  <a:path w="1072" h="1039" extrusionOk="0">
                    <a:moveTo>
                      <a:pt x="508" y="1"/>
                    </a:moveTo>
                    <a:cubicBezTo>
                      <a:pt x="239" y="1"/>
                      <a:pt x="12" y="230"/>
                      <a:pt x="12" y="502"/>
                    </a:cubicBezTo>
                    <a:cubicBezTo>
                      <a:pt x="0" y="788"/>
                      <a:pt x="214" y="1026"/>
                      <a:pt x="512" y="1038"/>
                    </a:cubicBezTo>
                    <a:cubicBezTo>
                      <a:pt x="519" y="1039"/>
                      <a:pt x="526" y="1039"/>
                      <a:pt x="533" y="1039"/>
                    </a:cubicBezTo>
                    <a:cubicBezTo>
                      <a:pt x="810" y="1039"/>
                      <a:pt x="1048" y="805"/>
                      <a:pt x="1048" y="538"/>
                    </a:cubicBezTo>
                    <a:cubicBezTo>
                      <a:pt x="1072" y="252"/>
                      <a:pt x="834" y="2"/>
                      <a:pt x="548" y="2"/>
                    </a:cubicBezTo>
                    <a:cubicBezTo>
                      <a:pt x="535" y="1"/>
                      <a:pt x="521" y="1"/>
                      <a:pt x="508"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36" name="Google Shape;6236;p46"/>
              <p:cNvSpPr/>
              <p:nvPr/>
            </p:nvSpPr>
            <p:spPr>
              <a:xfrm>
                <a:off x="2758675" y="2090250"/>
                <a:ext cx="39300" cy="38750"/>
              </a:xfrm>
              <a:custGeom>
                <a:avLst/>
                <a:gdLst/>
                <a:ahLst/>
                <a:cxnLst/>
                <a:rect l="l" t="t" r="r" b="b"/>
                <a:pathLst>
                  <a:path w="1572" h="1550" extrusionOk="0">
                    <a:moveTo>
                      <a:pt x="767" y="0"/>
                    </a:moveTo>
                    <a:cubicBezTo>
                      <a:pt x="357" y="0"/>
                      <a:pt x="24" y="325"/>
                      <a:pt x="12" y="739"/>
                    </a:cubicBezTo>
                    <a:cubicBezTo>
                      <a:pt x="0" y="1168"/>
                      <a:pt x="322" y="1525"/>
                      <a:pt x="750" y="1549"/>
                    </a:cubicBezTo>
                    <a:cubicBezTo>
                      <a:pt x="758" y="1549"/>
                      <a:pt x="765" y="1549"/>
                      <a:pt x="773" y="1549"/>
                    </a:cubicBezTo>
                    <a:cubicBezTo>
                      <a:pt x="1203" y="1549"/>
                      <a:pt x="1548" y="1220"/>
                      <a:pt x="1560" y="799"/>
                    </a:cubicBezTo>
                    <a:cubicBezTo>
                      <a:pt x="1572" y="370"/>
                      <a:pt x="1250" y="13"/>
                      <a:pt x="810" y="1"/>
                    </a:cubicBezTo>
                    <a:cubicBezTo>
                      <a:pt x="795" y="0"/>
                      <a:pt x="781" y="0"/>
                      <a:pt x="767"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37" name="Google Shape;6237;p46"/>
              <p:cNvSpPr/>
              <p:nvPr/>
            </p:nvSpPr>
            <p:spPr>
              <a:xfrm>
                <a:off x="2430650" y="2314075"/>
                <a:ext cx="42875" cy="42350"/>
              </a:xfrm>
              <a:custGeom>
                <a:avLst/>
                <a:gdLst/>
                <a:ahLst/>
                <a:cxnLst/>
                <a:rect l="l" t="t" r="r" b="b"/>
                <a:pathLst>
                  <a:path w="1715" h="1694" extrusionOk="0">
                    <a:moveTo>
                      <a:pt x="852" y="1"/>
                    </a:moveTo>
                    <a:cubicBezTo>
                      <a:pt x="417" y="1"/>
                      <a:pt x="36" y="362"/>
                      <a:pt x="24" y="823"/>
                    </a:cubicBezTo>
                    <a:cubicBezTo>
                      <a:pt x="0" y="1299"/>
                      <a:pt x="370" y="1680"/>
                      <a:pt x="834" y="1692"/>
                    </a:cubicBezTo>
                    <a:cubicBezTo>
                      <a:pt x="850" y="1693"/>
                      <a:pt x="865" y="1694"/>
                      <a:pt x="881" y="1694"/>
                    </a:cubicBezTo>
                    <a:cubicBezTo>
                      <a:pt x="1277" y="1694"/>
                      <a:pt x="1611" y="1404"/>
                      <a:pt x="1703" y="1026"/>
                    </a:cubicBezTo>
                    <a:cubicBezTo>
                      <a:pt x="1715" y="978"/>
                      <a:pt x="1715" y="930"/>
                      <a:pt x="1715" y="883"/>
                    </a:cubicBezTo>
                    <a:cubicBezTo>
                      <a:pt x="1715" y="788"/>
                      <a:pt x="1703" y="704"/>
                      <a:pt x="1679" y="633"/>
                    </a:cubicBezTo>
                    <a:cubicBezTo>
                      <a:pt x="1596" y="276"/>
                      <a:pt x="1286" y="14"/>
                      <a:pt x="893" y="2"/>
                    </a:cubicBezTo>
                    <a:cubicBezTo>
                      <a:pt x="880" y="1"/>
                      <a:pt x="866" y="1"/>
                      <a:pt x="85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38" name="Google Shape;6238;p46"/>
              <p:cNvSpPr/>
              <p:nvPr/>
            </p:nvSpPr>
            <p:spPr>
              <a:xfrm>
                <a:off x="2247600" y="1879175"/>
                <a:ext cx="21750" cy="20925"/>
              </a:xfrm>
              <a:custGeom>
                <a:avLst/>
                <a:gdLst/>
                <a:ahLst/>
                <a:cxnLst/>
                <a:rect l="l" t="t" r="r" b="b"/>
                <a:pathLst>
                  <a:path w="870" h="837" extrusionOk="0">
                    <a:moveTo>
                      <a:pt x="416" y="1"/>
                    </a:moveTo>
                    <a:cubicBezTo>
                      <a:pt x="206" y="1"/>
                      <a:pt x="35" y="193"/>
                      <a:pt x="12" y="408"/>
                    </a:cubicBezTo>
                    <a:cubicBezTo>
                      <a:pt x="0" y="622"/>
                      <a:pt x="203" y="824"/>
                      <a:pt x="417" y="836"/>
                    </a:cubicBezTo>
                    <a:cubicBezTo>
                      <a:pt x="424" y="837"/>
                      <a:pt x="431" y="837"/>
                      <a:pt x="438" y="837"/>
                    </a:cubicBezTo>
                    <a:cubicBezTo>
                      <a:pt x="655" y="837"/>
                      <a:pt x="834" y="662"/>
                      <a:pt x="845" y="431"/>
                    </a:cubicBezTo>
                    <a:cubicBezTo>
                      <a:pt x="869" y="205"/>
                      <a:pt x="667" y="15"/>
                      <a:pt x="453" y="3"/>
                    </a:cubicBezTo>
                    <a:cubicBezTo>
                      <a:pt x="440" y="1"/>
                      <a:pt x="428" y="1"/>
                      <a:pt x="416"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39" name="Google Shape;6239;p46"/>
              <p:cNvSpPr/>
              <p:nvPr/>
            </p:nvSpPr>
            <p:spPr>
              <a:xfrm>
                <a:off x="2662525" y="1867625"/>
                <a:ext cx="20850" cy="8650"/>
              </a:xfrm>
              <a:custGeom>
                <a:avLst/>
                <a:gdLst/>
                <a:ahLst/>
                <a:cxnLst/>
                <a:rect l="l" t="t" r="r" b="b"/>
                <a:pathLst>
                  <a:path w="834" h="346" extrusionOk="0">
                    <a:moveTo>
                      <a:pt x="0" y="0"/>
                    </a:moveTo>
                    <a:cubicBezTo>
                      <a:pt x="24" y="179"/>
                      <a:pt x="191" y="334"/>
                      <a:pt x="405" y="346"/>
                    </a:cubicBezTo>
                    <a:cubicBezTo>
                      <a:pt x="608" y="346"/>
                      <a:pt x="774" y="215"/>
                      <a:pt x="834" y="24"/>
                    </a:cubicBezTo>
                    <a:lnTo>
                      <a:pt x="0" y="0"/>
                    </a:ln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40" name="Google Shape;6240;p46"/>
              <p:cNvSpPr/>
              <p:nvPr/>
            </p:nvSpPr>
            <p:spPr>
              <a:xfrm>
                <a:off x="2197000" y="2085800"/>
                <a:ext cx="10125" cy="9850"/>
              </a:xfrm>
              <a:custGeom>
                <a:avLst/>
                <a:gdLst/>
                <a:ahLst/>
                <a:cxnLst/>
                <a:rect l="l" t="t" r="r" b="b"/>
                <a:pathLst>
                  <a:path w="405" h="394" extrusionOk="0">
                    <a:moveTo>
                      <a:pt x="214" y="1"/>
                    </a:moveTo>
                    <a:cubicBezTo>
                      <a:pt x="107" y="1"/>
                      <a:pt x="24" y="72"/>
                      <a:pt x="0" y="191"/>
                    </a:cubicBezTo>
                    <a:cubicBezTo>
                      <a:pt x="0" y="310"/>
                      <a:pt x="95" y="394"/>
                      <a:pt x="191" y="394"/>
                    </a:cubicBezTo>
                    <a:cubicBezTo>
                      <a:pt x="298" y="394"/>
                      <a:pt x="393" y="322"/>
                      <a:pt x="405" y="203"/>
                    </a:cubicBezTo>
                    <a:cubicBezTo>
                      <a:pt x="405" y="96"/>
                      <a:pt x="333" y="13"/>
                      <a:pt x="21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41" name="Google Shape;6241;p46"/>
              <p:cNvSpPr/>
              <p:nvPr/>
            </p:nvSpPr>
            <p:spPr>
              <a:xfrm>
                <a:off x="2130900" y="2189975"/>
                <a:ext cx="18500" cy="18475"/>
              </a:xfrm>
              <a:custGeom>
                <a:avLst/>
                <a:gdLst/>
                <a:ahLst/>
                <a:cxnLst/>
                <a:rect l="l" t="t" r="r" b="b"/>
                <a:pathLst>
                  <a:path w="740" h="739" extrusionOk="0">
                    <a:moveTo>
                      <a:pt x="382" y="1"/>
                    </a:moveTo>
                    <a:cubicBezTo>
                      <a:pt x="179" y="1"/>
                      <a:pt x="1" y="156"/>
                      <a:pt x="1" y="358"/>
                    </a:cubicBezTo>
                    <a:cubicBezTo>
                      <a:pt x="1" y="560"/>
                      <a:pt x="144" y="727"/>
                      <a:pt x="358" y="739"/>
                    </a:cubicBezTo>
                    <a:cubicBezTo>
                      <a:pt x="560" y="739"/>
                      <a:pt x="727" y="596"/>
                      <a:pt x="739" y="382"/>
                    </a:cubicBezTo>
                    <a:cubicBezTo>
                      <a:pt x="739" y="179"/>
                      <a:pt x="596" y="13"/>
                      <a:pt x="38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42" name="Google Shape;6242;p46"/>
              <p:cNvSpPr/>
              <p:nvPr/>
            </p:nvSpPr>
            <p:spPr>
              <a:xfrm>
                <a:off x="1956775" y="2355775"/>
                <a:ext cx="22950" cy="22350"/>
              </a:xfrm>
              <a:custGeom>
                <a:avLst/>
                <a:gdLst/>
                <a:ahLst/>
                <a:cxnLst/>
                <a:rect l="l" t="t" r="r" b="b"/>
                <a:pathLst>
                  <a:path w="918" h="894" extrusionOk="0">
                    <a:moveTo>
                      <a:pt x="456" y="0"/>
                    </a:moveTo>
                    <a:cubicBezTo>
                      <a:pt x="215" y="0"/>
                      <a:pt x="13" y="198"/>
                      <a:pt x="13" y="429"/>
                    </a:cubicBezTo>
                    <a:cubicBezTo>
                      <a:pt x="1" y="679"/>
                      <a:pt x="191" y="894"/>
                      <a:pt x="441" y="894"/>
                    </a:cubicBezTo>
                    <a:cubicBezTo>
                      <a:pt x="679" y="894"/>
                      <a:pt x="894" y="703"/>
                      <a:pt x="906" y="465"/>
                    </a:cubicBezTo>
                    <a:cubicBezTo>
                      <a:pt x="917" y="215"/>
                      <a:pt x="715" y="1"/>
                      <a:pt x="477" y="1"/>
                    </a:cubicBezTo>
                    <a:cubicBezTo>
                      <a:pt x="470" y="0"/>
                      <a:pt x="463" y="0"/>
                      <a:pt x="456"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43" name="Google Shape;6243;p46"/>
              <p:cNvSpPr/>
              <p:nvPr/>
            </p:nvSpPr>
            <p:spPr>
              <a:xfrm>
                <a:off x="1998750" y="2303400"/>
                <a:ext cx="40200" cy="39325"/>
              </a:xfrm>
              <a:custGeom>
                <a:avLst/>
                <a:gdLst/>
                <a:ahLst/>
                <a:cxnLst/>
                <a:rect l="l" t="t" r="r" b="b"/>
                <a:pathLst>
                  <a:path w="1608" h="1573" extrusionOk="0">
                    <a:moveTo>
                      <a:pt x="834" y="0"/>
                    </a:moveTo>
                    <a:cubicBezTo>
                      <a:pt x="786" y="0"/>
                      <a:pt x="727" y="0"/>
                      <a:pt x="679" y="12"/>
                    </a:cubicBezTo>
                    <a:cubicBezTo>
                      <a:pt x="310" y="72"/>
                      <a:pt x="36" y="381"/>
                      <a:pt x="12" y="762"/>
                    </a:cubicBezTo>
                    <a:cubicBezTo>
                      <a:pt x="0" y="1095"/>
                      <a:pt x="227" y="1393"/>
                      <a:pt x="524" y="1512"/>
                    </a:cubicBezTo>
                    <a:cubicBezTo>
                      <a:pt x="596" y="1548"/>
                      <a:pt x="679" y="1560"/>
                      <a:pt x="774" y="1572"/>
                    </a:cubicBezTo>
                    <a:cubicBezTo>
                      <a:pt x="789" y="1572"/>
                      <a:pt x="804" y="1573"/>
                      <a:pt x="818" y="1573"/>
                    </a:cubicBezTo>
                    <a:cubicBezTo>
                      <a:pt x="1250" y="1573"/>
                      <a:pt x="1584" y="1236"/>
                      <a:pt x="1596" y="822"/>
                    </a:cubicBezTo>
                    <a:cubicBezTo>
                      <a:pt x="1608" y="381"/>
                      <a:pt x="1263" y="12"/>
                      <a:pt x="834"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44" name="Google Shape;6244;p46"/>
              <p:cNvSpPr/>
              <p:nvPr/>
            </p:nvSpPr>
            <p:spPr>
              <a:xfrm>
                <a:off x="2218125" y="2796000"/>
                <a:ext cx="24725" cy="23850"/>
              </a:xfrm>
              <a:custGeom>
                <a:avLst/>
                <a:gdLst/>
                <a:ahLst/>
                <a:cxnLst/>
                <a:rect l="l" t="t" r="r" b="b"/>
                <a:pathLst>
                  <a:path w="989" h="954" extrusionOk="0">
                    <a:moveTo>
                      <a:pt x="512" y="1"/>
                    </a:moveTo>
                    <a:cubicBezTo>
                      <a:pt x="239" y="1"/>
                      <a:pt x="24" y="191"/>
                      <a:pt x="24" y="465"/>
                    </a:cubicBezTo>
                    <a:cubicBezTo>
                      <a:pt x="0" y="715"/>
                      <a:pt x="215" y="941"/>
                      <a:pt x="489" y="953"/>
                    </a:cubicBezTo>
                    <a:cubicBezTo>
                      <a:pt x="496" y="954"/>
                      <a:pt x="503" y="954"/>
                      <a:pt x="510" y="954"/>
                    </a:cubicBezTo>
                    <a:cubicBezTo>
                      <a:pt x="751" y="954"/>
                      <a:pt x="965" y="755"/>
                      <a:pt x="977" y="489"/>
                    </a:cubicBezTo>
                    <a:cubicBezTo>
                      <a:pt x="989" y="239"/>
                      <a:pt x="786" y="13"/>
                      <a:pt x="51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45" name="Google Shape;6245;p46"/>
              <p:cNvSpPr/>
              <p:nvPr/>
            </p:nvSpPr>
            <p:spPr>
              <a:xfrm>
                <a:off x="2494650" y="2720700"/>
                <a:ext cx="12525" cy="12525"/>
              </a:xfrm>
              <a:custGeom>
                <a:avLst/>
                <a:gdLst/>
                <a:ahLst/>
                <a:cxnLst/>
                <a:rect l="l" t="t" r="r" b="b"/>
                <a:pathLst>
                  <a:path w="501" h="501" extrusionOk="0">
                    <a:moveTo>
                      <a:pt x="262" y="1"/>
                    </a:moveTo>
                    <a:cubicBezTo>
                      <a:pt x="119" y="1"/>
                      <a:pt x="0" y="108"/>
                      <a:pt x="0" y="239"/>
                    </a:cubicBezTo>
                    <a:cubicBezTo>
                      <a:pt x="0" y="382"/>
                      <a:pt x="107" y="501"/>
                      <a:pt x="238" y="501"/>
                    </a:cubicBezTo>
                    <a:cubicBezTo>
                      <a:pt x="381" y="501"/>
                      <a:pt x="500" y="393"/>
                      <a:pt x="500" y="263"/>
                    </a:cubicBezTo>
                    <a:cubicBezTo>
                      <a:pt x="488" y="120"/>
                      <a:pt x="393" y="24"/>
                      <a:pt x="26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46" name="Google Shape;6246;p46"/>
              <p:cNvSpPr/>
              <p:nvPr/>
            </p:nvSpPr>
            <p:spPr>
              <a:xfrm>
                <a:off x="2281525" y="3226100"/>
                <a:ext cx="44675" cy="43825"/>
              </a:xfrm>
              <a:custGeom>
                <a:avLst/>
                <a:gdLst/>
                <a:ahLst/>
                <a:cxnLst/>
                <a:rect l="l" t="t" r="r" b="b"/>
                <a:pathLst>
                  <a:path w="1787" h="1753" extrusionOk="0">
                    <a:moveTo>
                      <a:pt x="886" y="0"/>
                    </a:moveTo>
                    <a:cubicBezTo>
                      <a:pt x="417" y="0"/>
                      <a:pt x="35" y="373"/>
                      <a:pt x="12" y="847"/>
                    </a:cubicBezTo>
                    <a:cubicBezTo>
                      <a:pt x="0" y="1335"/>
                      <a:pt x="370" y="1740"/>
                      <a:pt x="870" y="1752"/>
                    </a:cubicBezTo>
                    <a:cubicBezTo>
                      <a:pt x="884" y="1752"/>
                      <a:pt x="898" y="1753"/>
                      <a:pt x="912" y="1753"/>
                    </a:cubicBezTo>
                    <a:cubicBezTo>
                      <a:pt x="1370" y="1753"/>
                      <a:pt x="1763" y="1380"/>
                      <a:pt x="1774" y="906"/>
                    </a:cubicBezTo>
                    <a:cubicBezTo>
                      <a:pt x="1786" y="430"/>
                      <a:pt x="1417" y="13"/>
                      <a:pt x="929" y="1"/>
                    </a:cubicBezTo>
                    <a:cubicBezTo>
                      <a:pt x="915" y="1"/>
                      <a:pt x="900" y="0"/>
                      <a:pt x="886"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47" name="Google Shape;6247;p46"/>
              <p:cNvSpPr/>
              <p:nvPr/>
            </p:nvSpPr>
            <p:spPr>
              <a:xfrm>
                <a:off x="1995775" y="3269275"/>
                <a:ext cx="37525" cy="36950"/>
              </a:xfrm>
              <a:custGeom>
                <a:avLst/>
                <a:gdLst/>
                <a:ahLst/>
                <a:cxnLst/>
                <a:rect l="l" t="t" r="r" b="b"/>
                <a:pathLst>
                  <a:path w="1501" h="1478" extrusionOk="0">
                    <a:moveTo>
                      <a:pt x="752" y="0"/>
                    </a:moveTo>
                    <a:cubicBezTo>
                      <a:pt x="357" y="0"/>
                      <a:pt x="36" y="306"/>
                      <a:pt x="12" y="715"/>
                    </a:cubicBezTo>
                    <a:cubicBezTo>
                      <a:pt x="0" y="1120"/>
                      <a:pt x="310" y="1453"/>
                      <a:pt x="727" y="1477"/>
                    </a:cubicBezTo>
                    <a:cubicBezTo>
                      <a:pt x="1132" y="1477"/>
                      <a:pt x="1477" y="1156"/>
                      <a:pt x="1489" y="763"/>
                    </a:cubicBezTo>
                    <a:cubicBezTo>
                      <a:pt x="1501" y="358"/>
                      <a:pt x="1191" y="13"/>
                      <a:pt x="774" y="1"/>
                    </a:cubicBezTo>
                    <a:cubicBezTo>
                      <a:pt x="767" y="1"/>
                      <a:pt x="759" y="0"/>
                      <a:pt x="75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48" name="Google Shape;6248;p46"/>
              <p:cNvSpPr/>
              <p:nvPr/>
            </p:nvSpPr>
            <p:spPr>
              <a:xfrm>
                <a:off x="2132100" y="3224925"/>
                <a:ext cx="6875" cy="7200"/>
              </a:xfrm>
              <a:custGeom>
                <a:avLst/>
                <a:gdLst/>
                <a:ahLst/>
                <a:cxnLst/>
                <a:rect l="l" t="t" r="r" b="b"/>
                <a:pathLst>
                  <a:path w="275" h="288" extrusionOk="0">
                    <a:moveTo>
                      <a:pt x="143" y="1"/>
                    </a:moveTo>
                    <a:cubicBezTo>
                      <a:pt x="72" y="1"/>
                      <a:pt x="0" y="60"/>
                      <a:pt x="0" y="132"/>
                    </a:cubicBezTo>
                    <a:cubicBezTo>
                      <a:pt x="0" y="215"/>
                      <a:pt x="60" y="286"/>
                      <a:pt x="131" y="286"/>
                    </a:cubicBezTo>
                    <a:cubicBezTo>
                      <a:pt x="139" y="288"/>
                      <a:pt x="146" y="288"/>
                      <a:pt x="152" y="288"/>
                    </a:cubicBezTo>
                    <a:cubicBezTo>
                      <a:pt x="225" y="288"/>
                      <a:pt x="274" y="232"/>
                      <a:pt x="274" y="156"/>
                    </a:cubicBezTo>
                    <a:cubicBezTo>
                      <a:pt x="274" y="72"/>
                      <a:pt x="215" y="1"/>
                      <a:pt x="143"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49" name="Google Shape;6249;p46"/>
              <p:cNvSpPr/>
              <p:nvPr/>
            </p:nvSpPr>
            <p:spPr>
              <a:xfrm>
                <a:off x="2199675" y="3230875"/>
                <a:ext cx="15800" cy="15800"/>
              </a:xfrm>
              <a:custGeom>
                <a:avLst/>
                <a:gdLst/>
                <a:ahLst/>
                <a:cxnLst/>
                <a:rect l="l" t="t" r="r" b="b"/>
                <a:pathLst>
                  <a:path w="632" h="632" extrusionOk="0">
                    <a:moveTo>
                      <a:pt x="314" y="0"/>
                    </a:moveTo>
                    <a:cubicBezTo>
                      <a:pt x="155" y="0"/>
                      <a:pt x="12" y="138"/>
                      <a:pt x="0" y="299"/>
                    </a:cubicBezTo>
                    <a:cubicBezTo>
                      <a:pt x="0" y="477"/>
                      <a:pt x="131" y="632"/>
                      <a:pt x="298" y="632"/>
                    </a:cubicBezTo>
                    <a:cubicBezTo>
                      <a:pt x="476" y="632"/>
                      <a:pt x="607" y="489"/>
                      <a:pt x="631" y="334"/>
                    </a:cubicBezTo>
                    <a:cubicBezTo>
                      <a:pt x="631" y="144"/>
                      <a:pt x="488" y="13"/>
                      <a:pt x="334" y="1"/>
                    </a:cubicBezTo>
                    <a:cubicBezTo>
                      <a:pt x="327" y="0"/>
                      <a:pt x="321" y="0"/>
                      <a:pt x="314"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50" name="Google Shape;6250;p46"/>
              <p:cNvSpPr/>
              <p:nvPr/>
            </p:nvSpPr>
            <p:spPr>
              <a:xfrm>
                <a:off x="2567575" y="3449350"/>
                <a:ext cx="39600" cy="38750"/>
              </a:xfrm>
              <a:custGeom>
                <a:avLst/>
                <a:gdLst/>
                <a:ahLst/>
                <a:cxnLst/>
                <a:rect l="l" t="t" r="r" b="b"/>
                <a:pathLst>
                  <a:path w="1584" h="1550" extrusionOk="0">
                    <a:moveTo>
                      <a:pt x="800" y="1"/>
                    </a:moveTo>
                    <a:cubicBezTo>
                      <a:pt x="381" y="1"/>
                      <a:pt x="36" y="330"/>
                      <a:pt x="24" y="739"/>
                    </a:cubicBezTo>
                    <a:cubicBezTo>
                      <a:pt x="0" y="1180"/>
                      <a:pt x="334" y="1537"/>
                      <a:pt x="762" y="1549"/>
                    </a:cubicBezTo>
                    <a:cubicBezTo>
                      <a:pt x="770" y="1549"/>
                      <a:pt x="777" y="1549"/>
                      <a:pt x="784" y="1549"/>
                    </a:cubicBezTo>
                    <a:cubicBezTo>
                      <a:pt x="1203" y="1549"/>
                      <a:pt x="1549" y="1208"/>
                      <a:pt x="1572" y="799"/>
                    </a:cubicBezTo>
                    <a:cubicBezTo>
                      <a:pt x="1584" y="370"/>
                      <a:pt x="1239" y="13"/>
                      <a:pt x="822" y="1"/>
                    </a:cubicBezTo>
                    <a:cubicBezTo>
                      <a:pt x="814" y="1"/>
                      <a:pt x="807" y="1"/>
                      <a:pt x="800"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51" name="Google Shape;6251;p46"/>
              <p:cNvSpPr/>
              <p:nvPr/>
            </p:nvSpPr>
            <p:spPr>
              <a:xfrm>
                <a:off x="2619375" y="3363625"/>
                <a:ext cx="40500" cy="39925"/>
              </a:xfrm>
              <a:custGeom>
                <a:avLst/>
                <a:gdLst/>
                <a:ahLst/>
                <a:cxnLst/>
                <a:rect l="l" t="t" r="r" b="b"/>
                <a:pathLst>
                  <a:path w="1620" h="1597" extrusionOk="0">
                    <a:moveTo>
                      <a:pt x="811" y="1"/>
                    </a:moveTo>
                    <a:cubicBezTo>
                      <a:pt x="369" y="1"/>
                      <a:pt x="24" y="342"/>
                      <a:pt x="12" y="775"/>
                    </a:cubicBezTo>
                    <a:cubicBezTo>
                      <a:pt x="0" y="1227"/>
                      <a:pt x="345" y="1585"/>
                      <a:pt x="786" y="1596"/>
                    </a:cubicBezTo>
                    <a:cubicBezTo>
                      <a:pt x="793" y="1597"/>
                      <a:pt x="801" y="1597"/>
                      <a:pt x="809" y="1597"/>
                    </a:cubicBezTo>
                    <a:cubicBezTo>
                      <a:pt x="1239" y="1597"/>
                      <a:pt x="1596" y="1267"/>
                      <a:pt x="1607" y="823"/>
                    </a:cubicBezTo>
                    <a:cubicBezTo>
                      <a:pt x="1619" y="382"/>
                      <a:pt x="1274" y="25"/>
                      <a:pt x="833" y="1"/>
                    </a:cubicBezTo>
                    <a:cubicBezTo>
                      <a:pt x="826" y="1"/>
                      <a:pt x="818" y="1"/>
                      <a:pt x="811"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52" name="Google Shape;6252;p46"/>
              <p:cNvSpPr/>
              <p:nvPr/>
            </p:nvSpPr>
            <p:spPr>
              <a:xfrm>
                <a:off x="2979825" y="3238325"/>
                <a:ext cx="19075" cy="19075"/>
              </a:xfrm>
              <a:custGeom>
                <a:avLst/>
                <a:gdLst/>
                <a:ahLst/>
                <a:cxnLst/>
                <a:rect l="l" t="t" r="r" b="b"/>
                <a:pathLst>
                  <a:path w="763" h="763" extrusionOk="0">
                    <a:moveTo>
                      <a:pt x="393" y="1"/>
                    </a:moveTo>
                    <a:cubicBezTo>
                      <a:pt x="179" y="1"/>
                      <a:pt x="0" y="167"/>
                      <a:pt x="0" y="370"/>
                    </a:cubicBezTo>
                    <a:cubicBezTo>
                      <a:pt x="0" y="584"/>
                      <a:pt x="155" y="763"/>
                      <a:pt x="358" y="763"/>
                    </a:cubicBezTo>
                    <a:cubicBezTo>
                      <a:pt x="584" y="763"/>
                      <a:pt x="762" y="596"/>
                      <a:pt x="762" y="393"/>
                    </a:cubicBezTo>
                    <a:cubicBezTo>
                      <a:pt x="762" y="179"/>
                      <a:pt x="596" y="1"/>
                      <a:pt x="393"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53" name="Google Shape;6253;p46"/>
              <p:cNvSpPr/>
              <p:nvPr/>
            </p:nvSpPr>
            <p:spPr>
              <a:xfrm>
                <a:off x="3195325" y="3178500"/>
                <a:ext cx="19075" cy="18775"/>
              </a:xfrm>
              <a:custGeom>
                <a:avLst/>
                <a:gdLst/>
                <a:ahLst/>
                <a:cxnLst/>
                <a:rect l="l" t="t" r="r" b="b"/>
                <a:pathLst>
                  <a:path w="763" h="751" extrusionOk="0">
                    <a:moveTo>
                      <a:pt x="394" y="0"/>
                    </a:moveTo>
                    <a:cubicBezTo>
                      <a:pt x="179" y="0"/>
                      <a:pt x="1" y="155"/>
                      <a:pt x="1" y="369"/>
                    </a:cubicBezTo>
                    <a:cubicBezTo>
                      <a:pt x="1" y="584"/>
                      <a:pt x="167" y="750"/>
                      <a:pt x="370" y="750"/>
                    </a:cubicBezTo>
                    <a:cubicBezTo>
                      <a:pt x="584" y="750"/>
                      <a:pt x="763" y="596"/>
                      <a:pt x="763" y="381"/>
                    </a:cubicBezTo>
                    <a:cubicBezTo>
                      <a:pt x="763" y="179"/>
                      <a:pt x="596" y="0"/>
                      <a:pt x="394"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54" name="Google Shape;6254;p46"/>
              <p:cNvSpPr/>
              <p:nvPr/>
            </p:nvSpPr>
            <p:spPr>
              <a:xfrm>
                <a:off x="2980725" y="3149925"/>
                <a:ext cx="16100" cy="15800"/>
              </a:xfrm>
              <a:custGeom>
                <a:avLst/>
                <a:gdLst/>
                <a:ahLst/>
                <a:cxnLst/>
                <a:rect l="l" t="t" r="r" b="b"/>
                <a:pathLst>
                  <a:path w="644" h="632" extrusionOk="0">
                    <a:moveTo>
                      <a:pt x="322" y="0"/>
                    </a:moveTo>
                    <a:cubicBezTo>
                      <a:pt x="143" y="0"/>
                      <a:pt x="0" y="131"/>
                      <a:pt x="0" y="310"/>
                    </a:cubicBezTo>
                    <a:cubicBezTo>
                      <a:pt x="0" y="489"/>
                      <a:pt x="131" y="631"/>
                      <a:pt x="310" y="631"/>
                    </a:cubicBezTo>
                    <a:cubicBezTo>
                      <a:pt x="488" y="631"/>
                      <a:pt x="643" y="500"/>
                      <a:pt x="643" y="322"/>
                    </a:cubicBezTo>
                    <a:cubicBezTo>
                      <a:pt x="643" y="143"/>
                      <a:pt x="500" y="0"/>
                      <a:pt x="32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55" name="Google Shape;6255;p46"/>
              <p:cNvSpPr/>
              <p:nvPr/>
            </p:nvSpPr>
            <p:spPr>
              <a:xfrm>
                <a:off x="3306950" y="2942150"/>
                <a:ext cx="32775" cy="32475"/>
              </a:xfrm>
              <a:custGeom>
                <a:avLst/>
                <a:gdLst/>
                <a:ahLst/>
                <a:cxnLst/>
                <a:rect l="l" t="t" r="r" b="b"/>
                <a:pathLst>
                  <a:path w="1311" h="1299" extrusionOk="0">
                    <a:moveTo>
                      <a:pt x="647" y="0"/>
                    </a:moveTo>
                    <a:cubicBezTo>
                      <a:pt x="321" y="0"/>
                      <a:pt x="12" y="282"/>
                      <a:pt x="12" y="632"/>
                    </a:cubicBezTo>
                    <a:cubicBezTo>
                      <a:pt x="0" y="977"/>
                      <a:pt x="286" y="1275"/>
                      <a:pt x="643" y="1299"/>
                    </a:cubicBezTo>
                    <a:lnTo>
                      <a:pt x="727" y="1299"/>
                    </a:lnTo>
                    <a:cubicBezTo>
                      <a:pt x="1048" y="1263"/>
                      <a:pt x="1298" y="1001"/>
                      <a:pt x="1298" y="668"/>
                    </a:cubicBezTo>
                    <a:cubicBezTo>
                      <a:pt x="1310" y="346"/>
                      <a:pt x="1072" y="72"/>
                      <a:pt x="762" y="13"/>
                    </a:cubicBezTo>
                    <a:cubicBezTo>
                      <a:pt x="727" y="13"/>
                      <a:pt x="703" y="1"/>
                      <a:pt x="667" y="1"/>
                    </a:cubicBezTo>
                    <a:cubicBezTo>
                      <a:pt x="660" y="1"/>
                      <a:pt x="654" y="0"/>
                      <a:pt x="647"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56" name="Google Shape;6256;p46"/>
              <p:cNvSpPr/>
              <p:nvPr/>
            </p:nvSpPr>
            <p:spPr>
              <a:xfrm>
                <a:off x="3114375" y="3184125"/>
                <a:ext cx="43175" cy="42325"/>
              </a:xfrm>
              <a:custGeom>
                <a:avLst/>
                <a:gdLst/>
                <a:ahLst/>
                <a:cxnLst/>
                <a:rect l="l" t="t" r="r" b="b"/>
                <a:pathLst>
                  <a:path w="1727" h="1693" extrusionOk="0">
                    <a:moveTo>
                      <a:pt x="851" y="1"/>
                    </a:moveTo>
                    <a:cubicBezTo>
                      <a:pt x="394" y="1"/>
                      <a:pt x="24" y="372"/>
                      <a:pt x="12" y="811"/>
                    </a:cubicBezTo>
                    <a:cubicBezTo>
                      <a:pt x="0" y="1276"/>
                      <a:pt x="357" y="1668"/>
                      <a:pt x="834" y="1692"/>
                    </a:cubicBezTo>
                    <a:cubicBezTo>
                      <a:pt x="841" y="1692"/>
                      <a:pt x="848" y="1693"/>
                      <a:pt x="855" y="1693"/>
                    </a:cubicBezTo>
                    <a:cubicBezTo>
                      <a:pt x="1299" y="1693"/>
                      <a:pt x="1679" y="1339"/>
                      <a:pt x="1703" y="871"/>
                    </a:cubicBezTo>
                    <a:cubicBezTo>
                      <a:pt x="1727" y="418"/>
                      <a:pt x="1369" y="25"/>
                      <a:pt x="893" y="2"/>
                    </a:cubicBezTo>
                    <a:cubicBezTo>
                      <a:pt x="879" y="1"/>
                      <a:pt x="865" y="1"/>
                      <a:pt x="851"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57" name="Google Shape;6257;p46"/>
              <p:cNvSpPr/>
              <p:nvPr/>
            </p:nvSpPr>
            <p:spPr>
              <a:xfrm>
                <a:off x="3021500" y="2521250"/>
                <a:ext cx="27700" cy="27450"/>
              </a:xfrm>
              <a:custGeom>
                <a:avLst/>
                <a:gdLst/>
                <a:ahLst/>
                <a:cxnLst/>
                <a:rect l="l" t="t" r="r" b="b"/>
                <a:pathLst>
                  <a:path w="1108" h="1098" extrusionOk="0">
                    <a:moveTo>
                      <a:pt x="549" y="1"/>
                    </a:moveTo>
                    <a:cubicBezTo>
                      <a:pt x="262" y="1"/>
                      <a:pt x="36" y="224"/>
                      <a:pt x="24" y="525"/>
                    </a:cubicBezTo>
                    <a:cubicBezTo>
                      <a:pt x="0" y="823"/>
                      <a:pt x="238" y="1073"/>
                      <a:pt x="536" y="1097"/>
                    </a:cubicBezTo>
                    <a:cubicBezTo>
                      <a:pt x="543" y="1097"/>
                      <a:pt x="550" y="1097"/>
                      <a:pt x="558" y="1097"/>
                    </a:cubicBezTo>
                    <a:cubicBezTo>
                      <a:pt x="846" y="1097"/>
                      <a:pt x="1096" y="863"/>
                      <a:pt x="1096" y="573"/>
                    </a:cubicBezTo>
                    <a:cubicBezTo>
                      <a:pt x="1108" y="275"/>
                      <a:pt x="870" y="25"/>
                      <a:pt x="572" y="1"/>
                    </a:cubicBezTo>
                    <a:cubicBezTo>
                      <a:pt x="564" y="1"/>
                      <a:pt x="557" y="1"/>
                      <a:pt x="549"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58" name="Google Shape;6258;p46"/>
              <p:cNvSpPr/>
              <p:nvPr/>
            </p:nvSpPr>
            <p:spPr>
              <a:xfrm>
                <a:off x="2930425" y="2272425"/>
                <a:ext cx="15200" cy="15225"/>
              </a:xfrm>
              <a:custGeom>
                <a:avLst/>
                <a:gdLst/>
                <a:ahLst/>
                <a:cxnLst/>
                <a:rect l="l" t="t" r="r" b="b"/>
                <a:pathLst>
                  <a:path w="608" h="609" extrusionOk="0">
                    <a:moveTo>
                      <a:pt x="310" y="1"/>
                    </a:moveTo>
                    <a:cubicBezTo>
                      <a:pt x="131" y="1"/>
                      <a:pt x="0" y="132"/>
                      <a:pt x="0" y="298"/>
                    </a:cubicBezTo>
                    <a:cubicBezTo>
                      <a:pt x="0" y="465"/>
                      <a:pt x="119" y="608"/>
                      <a:pt x="298" y="608"/>
                    </a:cubicBezTo>
                    <a:cubicBezTo>
                      <a:pt x="476" y="608"/>
                      <a:pt x="607" y="489"/>
                      <a:pt x="607" y="310"/>
                    </a:cubicBezTo>
                    <a:cubicBezTo>
                      <a:pt x="607" y="156"/>
                      <a:pt x="488" y="1"/>
                      <a:pt x="310"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59" name="Google Shape;6259;p46"/>
              <p:cNvSpPr/>
              <p:nvPr/>
            </p:nvSpPr>
            <p:spPr>
              <a:xfrm>
                <a:off x="3216175" y="2243850"/>
                <a:ext cx="17275" cy="17050"/>
              </a:xfrm>
              <a:custGeom>
                <a:avLst/>
                <a:gdLst/>
                <a:ahLst/>
                <a:cxnLst/>
                <a:rect l="l" t="t" r="r" b="b"/>
                <a:pathLst>
                  <a:path w="691" h="682" extrusionOk="0">
                    <a:moveTo>
                      <a:pt x="357" y="1"/>
                    </a:moveTo>
                    <a:cubicBezTo>
                      <a:pt x="167" y="1"/>
                      <a:pt x="12" y="132"/>
                      <a:pt x="0" y="322"/>
                    </a:cubicBezTo>
                    <a:cubicBezTo>
                      <a:pt x="0" y="525"/>
                      <a:pt x="131" y="668"/>
                      <a:pt x="333" y="679"/>
                    </a:cubicBezTo>
                    <a:cubicBezTo>
                      <a:pt x="346" y="681"/>
                      <a:pt x="359" y="682"/>
                      <a:pt x="372" y="682"/>
                    </a:cubicBezTo>
                    <a:cubicBezTo>
                      <a:pt x="543" y="682"/>
                      <a:pt x="668" y="535"/>
                      <a:pt x="691" y="358"/>
                    </a:cubicBezTo>
                    <a:cubicBezTo>
                      <a:pt x="691" y="168"/>
                      <a:pt x="548" y="13"/>
                      <a:pt x="357"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60" name="Google Shape;6260;p46"/>
              <p:cNvSpPr/>
              <p:nvPr/>
            </p:nvSpPr>
            <p:spPr>
              <a:xfrm>
                <a:off x="3195325" y="2006025"/>
                <a:ext cx="16700" cy="16700"/>
              </a:xfrm>
              <a:custGeom>
                <a:avLst/>
                <a:gdLst/>
                <a:ahLst/>
                <a:cxnLst/>
                <a:rect l="l" t="t" r="r" b="b"/>
                <a:pathLst>
                  <a:path w="668" h="668" extrusionOk="0">
                    <a:moveTo>
                      <a:pt x="346" y="1"/>
                    </a:moveTo>
                    <a:cubicBezTo>
                      <a:pt x="167" y="1"/>
                      <a:pt x="1" y="132"/>
                      <a:pt x="1" y="322"/>
                    </a:cubicBezTo>
                    <a:cubicBezTo>
                      <a:pt x="1" y="501"/>
                      <a:pt x="132" y="667"/>
                      <a:pt x="334" y="667"/>
                    </a:cubicBezTo>
                    <a:cubicBezTo>
                      <a:pt x="513" y="667"/>
                      <a:pt x="655" y="525"/>
                      <a:pt x="667" y="346"/>
                    </a:cubicBezTo>
                    <a:cubicBezTo>
                      <a:pt x="667" y="167"/>
                      <a:pt x="536" y="1"/>
                      <a:pt x="346"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61" name="Google Shape;6261;p46"/>
              <p:cNvSpPr/>
              <p:nvPr/>
            </p:nvSpPr>
            <p:spPr>
              <a:xfrm>
                <a:off x="3245625" y="2647775"/>
                <a:ext cx="108975" cy="253025"/>
              </a:xfrm>
              <a:custGeom>
                <a:avLst/>
                <a:gdLst/>
                <a:ahLst/>
                <a:cxnLst/>
                <a:rect l="l" t="t" r="r" b="b"/>
                <a:pathLst>
                  <a:path w="4359" h="10121" extrusionOk="0">
                    <a:moveTo>
                      <a:pt x="2918" y="1"/>
                    </a:moveTo>
                    <a:cubicBezTo>
                      <a:pt x="2918" y="1"/>
                      <a:pt x="834" y="1227"/>
                      <a:pt x="417" y="4025"/>
                    </a:cubicBezTo>
                    <a:cubicBezTo>
                      <a:pt x="1" y="6823"/>
                      <a:pt x="1418" y="10121"/>
                      <a:pt x="1418" y="10121"/>
                    </a:cubicBezTo>
                    <a:cubicBezTo>
                      <a:pt x="1418" y="10121"/>
                      <a:pt x="2251" y="9133"/>
                      <a:pt x="3001" y="7728"/>
                    </a:cubicBezTo>
                    <a:cubicBezTo>
                      <a:pt x="2858" y="7644"/>
                      <a:pt x="2751" y="7466"/>
                      <a:pt x="2751" y="7263"/>
                    </a:cubicBezTo>
                    <a:cubicBezTo>
                      <a:pt x="2763" y="6996"/>
                      <a:pt x="2990" y="6763"/>
                      <a:pt x="3266" y="6763"/>
                    </a:cubicBezTo>
                    <a:cubicBezTo>
                      <a:pt x="3273" y="6763"/>
                      <a:pt x="3280" y="6763"/>
                      <a:pt x="3287" y="6763"/>
                    </a:cubicBezTo>
                    <a:cubicBezTo>
                      <a:pt x="3323" y="6763"/>
                      <a:pt x="3358" y="6775"/>
                      <a:pt x="3394" y="6787"/>
                    </a:cubicBezTo>
                    <a:cubicBezTo>
                      <a:pt x="3400" y="6781"/>
                      <a:pt x="3412" y="6778"/>
                      <a:pt x="3424" y="6778"/>
                    </a:cubicBezTo>
                    <a:cubicBezTo>
                      <a:pt x="3436" y="6778"/>
                      <a:pt x="3448" y="6781"/>
                      <a:pt x="3454" y="6787"/>
                    </a:cubicBezTo>
                    <a:cubicBezTo>
                      <a:pt x="3763" y="6097"/>
                      <a:pt x="4013" y="5335"/>
                      <a:pt x="4132" y="4573"/>
                    </a:cubicBezTo>
                    <a:cubicBezTo>
                      <a:pt x="4358" y="3060"/>
                      <a:pt x="3989" y="1846"/>
                      <a:pt x="3585" y="1048"/>
                    </a:cubicBezTo>
                    <a:cubicBezTo>
                      <a:pt x="3263" y="382"/>
                      <a:pt x="2918" y="1"/>
                      <a:pt x="2918"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62" name="Google Shape;6262;p46"/>
              <p:cNvSpPr/>
              <p:nvPr/>
            </p:nvSpPr>
            <p:spPr>
              <a:xfrm>
                <a:off x="4277300" y="2761475"/>
                <a:ext cx="153325" cy="218800"/>
              </a:xfrm>
              <a:custGeom>
                <a:avLst/>
                <a:gdLst/>
                <a:ahLst/>
                <a:cxnLst/>
                <a:rect l="l" t="t" r="r" b="b"/>
                <a:pathLst>
                  <a:path w="6133" h="8752" extrusionOk="0">
                    <a:moveTo>
                      <a:pt x="822" y="1"/>
                    </a:moveTo>
                    <a:lnTo>
                      <a:pt x="822" y="1"/>
                    </a:lnTo>
                    <a:cubicBezTo>
                      <a:pt x="822" y="1"/>
                      <a:pt x="1" y="2263"/>
                      <a:pt x="1453" y="4680"/>
                    </a:cubicBezTo>
                    <a:cubicBezTo>
                      <a:pt x="2918" y="7097"/>
                      <a:pt x="6121" y="8752"/>
                      <a:pt x="6121" y="8752"/>
                    </a:cubicBezTo>
                    <a:cubicBezTo>
                      <a:pt x="6121" y="8752"/>
                      <a:pt x="6133" y="5156"/>
                      <a:pt x="4668" y="2739"/>
                    </a:cubicBezTo>
                    <a:cubicBezTo>
                      <a:pt x="3216" y="310"/>
                      <a:pt x="823" y="1"/>
                      <a:pt x="82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63" name="Google Shape;6263;p46"/>
              <p:cNvSpPr/>
              <p:nvPr/>
            </p:nvSpPr>
            <p:spPr>
              <a:xfrm>
                <a:off x="3782000" y="2407575"/>
                <a:ext cx="245300" cy="104475"/>
              </a:xfrm>
              <a:custGeom>
                <a:avLst/>
                <a:gdLst/>
                <a:ahLst/>
                <a:cxnLst/>
                <a:rect l="l" t="t" r="r" b="b"/>
                <a:pathLst>
                  <a:path w="9812" h="4179" extrusionOk="0">
                    <a:moveTo>
                      <a:pt x="6146" y="1"/>
                    </a:moveTo>
                    <a:cubicBezTo>
                      <a:pt x="5315" y="1"/>
                      <a:pt x="4441" y="84"/>
                      <a:pt x="3632" y="322"/>
                    </a:cubicBezTo>
                    <a:cubicBezTo>
                      <a:pt x="930" y="1131"/>
                      <a:pt x="1" y="3346"/>
                      <a:pt x="1" y="3346"/>
                    </a:cubicBezTo>
                    <a:cubicBezTo>
                      <a:pt x="1" y="3346"/>
                      <a:pt x="298" y="3560"/>
                      <a:pt x="822" y="3763"/>
                    </a:cubicBezTo>
                    <a:cubicBezTo>
                      <a:pt x="810" y="3798"/>
                      <a:pt x="810" y="3822"/>
                      <a:pt x="810" y="3858"/>
                    </a:cubicBezTo>
                    <a:cubicBezTo>
                      <a:pt x="810" y="3989"/>
                      <a:pt x="894" y="4096"/>
                      <a:pt x="1037" y="4096"/>
                    </a:cubicBezTo>
                    <a:cubicBezTo>
                      <a:pt x="1132" y="4096"/>
                      <a:pt x="1227" y="4013"/>
                      <a:pt x="1251" y="3917"/>
                    </a:cubicBezTo>
                    <a:cubicBezTo>
                      <a:pt x="1724" y="4059"/>
                      <a:pt x="2320" y="4178"/>
                      <a:pt x="3002" y="4178"/>
                    </a:cubicBezTo>
                    <a:cubicBezTo>
                      <a:pt x="3521" y="4178"/>
                      <a:pt x="4090" y="4109"/>
                      <a:pt x="4692" y="3929"/>
                    </a:cubicBezTo>
                    <a:cubicBezTo>
                      <a:pt x="7407" y="3120"/>
                      <a:pt x="9812" y="465"/>
                      <a:pt x="9812" y="465"/>
                    </a:cubicBezTo>
                    <a:cubicBezTo>
                      <a:pt x="9812" y="465"/>
                      <a:pt x="8103" y="1"/>
                      <a:pt x="6146"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64" name="Google Shape;6264;p46"/>
              <p:cNvSpPr/>
              <p:nvPr/>
            </p:nvSpPr>
            <p:spPr>
              <a:xfrm>
                <a:off x="3488225" y="2179575"/>
                <a:ext cx="116700" cy="251825"/>
              </a:xfrm>
              <a:custGeom>
                <a:avLst/>
                <a:gdLst/>
                <a:ahLst/>
                <a:cxnLst/>
                <a:rect l="l" t="t" r="r" b="b"/>
                <a:pathLst>
                  <a:path w="4668" h="10073" extrusionOk="0">
                    <a:moveTo>
                      <a:pt x="1596" y="0"/>
                    </a:moveTo>
                    <a:cubicBezTo>
                      <a:pt x="1596" y="0"/>
                      <a:pt x="0" y="1810"/>
                      <a:pt x="477" y="4596"/>
                    </a:cubicBezTo>
                    <a:cubicBezTo>
                      <a:pt x="953" y="7370"/>
                      <a:pt x="3334" y="10073"/>
                      <a:pt x="3334" y="10073"/>
                    </a:cubicBezTo>
                    <a:cubicBezTo>
                      <a:pt x="3334" y="10073"/>
                      <a:pt x="4668" y="6739"/>
                      <a:pt x="4179" y="3953"/>
                    </a:cubicBezTo>
                    <a:cubicBezTo>
                      <a:pt x="3703" y="1167"/>
                      <a:pt x="1596" y="0"/>
                      <a:pt x="1596"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65" name="Google Shape;6265;p46"/>
              <p:cNvSpPr/>
              <p:nvPr/>
            </p:nvSpPr>
            <p:spPr>
              <a:xfrm>
                <a:off x="4702950" y="3462450"/>
                <a:ext cx="134275" cy="238150"/>
              </a:xfrm>
              <a:custGeom>
                <a:avLst/>
                <a:gdLst/>
                <a:ahLst/>
                <a:cxnLst/>
                <a:rect l="l" t="t" r="r" b="b"/>
                <a:pathLst>
                  <a:path w="5371" h="9526" extrusionOk="0">
                    <a:moveTo>
                      <a:pt x="4180" y="1"/>
                    </a:moveTo>
                    <a:cubicBezTo>
                      <a:pt x="4180" y="1"/>
                      <a:pt x="1882" y="715"/>
                      <a:pt x="846" y="3347"/>
                    </a:cubicBezTo>
                    <a:cubicBezTo>
                      <a:pt x="691" y="3775"/>
                      <a:pt x="548" y="4240"/>
                      <a:pt x="465" y="4704"/>
                    </a:cubicBezTo>
                    <a:cubicBezTo>
                      <a:pt x="1" y="7049"/>
                      <a:pt x="429" y="9526"/>
                      <a:pt x="429" y="9526"/>
                    </a:cubicBezTo>
                    <a:cubicBezTo>
                      <a:pt x="429" y="9526"/>
                      <a:pt x="3227" y="7407"/>
                      <a:pt x="4287" y="4835"/>
                    </a:cubicBezTo>
                    <a:cubicBezTo>
                      <a:pt x="4323" y="4787"/>
                      <a:pt x="4335" y="4763"/>
                      <a:pt x="4347" y="4716"/>
                    </a:cubicBezTo>
                    <a:cubicBezTo>
                      <a:pt x="5370" y="2084"/>
                      <a:pt x="4180" y="1"/>
                      <a:pt x="4180"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66" name="Google Shape;6266;p46"/>
              <p:cNvSpPr/>
              <p:nvPr/>
            </p:nvSpPr>
            <p:spPr>
              <a:xfrm>
                <a:off x="4338925" y="2266975"/>
                <a:ext cx="241725" cy="108650"/>
              </a:xfrm>
              <a:custGeom>
                <a:avLst/>
                <a:gdLst/>
                <a:ahLst/>
                <a:cxnLst/>
                <a:rect l="l" t="t" r="r" b="b"/>
                <a:pathLst>
                  <a:path w="9669" h="4346" extrusionOk="0">
                    <a:moveTo>
                      <a:pt x="6276" y="516"/>
                    </a:moveTo>
                    <a:cubicBezTo>
                      <a:pt x="6284" y="516"/>
                      <a:pt x="6291" y="516"/>
                      <a:pt x="6299" y="516"/>
                    </a:cubicBezTo>
                    <a:cubicBezTo>
                      <a:pt x="6477" y="516"/>
                      <a:pt x="6608" y="671"/>
                      <a:pt x="6596" y="850"/>
                    </a:cubicBezTo>
                    <a:cubicBezTo>
                      <a:pt x="6596" y="1021"/>
                      <a:pt x="6465" y="1148"/>
                      <a:pt x="6297" y="1148"/>
                    </a:cubicBezTo>
                    <a:cubicBezTo>
                      <a:pt x="6290" y="1148"/>
                      <a:pt x="6283" y="1148"/>
                      <a:pt x="6275" y="1148"/>
                    </a:cubicBezTo>
                    <a:cubicBezTo>
                      <a:pt x="6108" y="1124"/>
                      <a:pt x="5977" y="993"/>
                      <a:pt x="5977" y="814"/>
                    </a:cubicBezTo>
                    <a:cubicBezTo>
                      <a:pt x="5977" y="643"/>
                      <a:pt x="6108" y="516"/>
                      <a:pt x="6276" y="516"/>
                    </a:cubicBezTo>
                    <a:close/>
                    <a:moveTo>
                      <a:pt x="6745" y="1872"/>
                    </a:moveTo>
                    <a:cubicBezTo>
                      <a:pt x="6751" y="1872"/>
                      <a:pt x="6757" y="1873"/>
                      <a:pt x="6763" y="1874"/>
                    </a:cubicBezTo>
                    <a:cubicBezTo>
                      <a:pt x="6835" y="1874"/>
                      <a:pt x="6894" y="1933"/>
                      <a:pt x="6882" y="2005"/>
                    </a:cubicBezTo>
                    <a:cubicBezTo>
                      <a:pt x="6882" y="2070"/>
                      <a:pt x="6833" y="2125"/>
                      <a:pt x="6769" y="2125"/>
                    </a:cubicBezTo>
                    <a:cubicBezTo>
                      <a:pt x="6764" y="2125"/>
                      <a:pt x="6757" y="2125"/>
                      <a:pt x="6751" y="2124"/>
                    </a:cubicBezTo>
                    <a:cubicBezTo>
                      <a:pt x="6680" y="2112"/>
                      <a:pt x="6608" y="2052"/>
                      <a:pt x="6632" y="1993"/>
                    </a:cubicBezTo>
                    <a:cubicBezTo>
                      <a:pt x="6632" y="1928"/>
                      <a:pt x="6682" y="1872"/>
                      <a:pt x="6745" y="1872"/>
                    </a:cubicBezTo>
                    <a:close/>
                    <a:moveTo>
                      <a:pt x="6914" y="1"/>
                    </a:moveTo>
                    <a:cubicBezTo>
                      <a:pt x="6319" y="1"/>
                      <a:pt x="5652" y="91"/>
                      <a:pt x="4942" y="338"/>
                    </a:cubicBezTo>
                    <a:cubicBezTo>
                      <a:pt x="2286" y="1267"/>
                      <a:pt x="0" y="4041"/>
                      <a:pt x="0" y="4041"/>
                    </a:cubicBezTo>
                    <a:cubicBezTo>
                      <a:pt x="0" y="4041"/>
                      <a:pt x="1386" y="4346"/>
                      <a:pt x="3077" y="4346"/>
                    </a:cubicBezTo>
                    <a:cubicBezTo>
                      <a:pt x="4079" y="4346"/>
                      <a:pt x="5188" y="4239"/>
                      <a:pt x="6180" y="3898"/>
                    </a:cubicBezTo>
                    <a:cubicBezTo>
                      <a:pt x="8847" y="2969"/>
                      <a:pt x="9668" y="695"/>
                      <a:pt x="9668" y="695"/>
                    </a:cubicBezTo>
                    <a:cubicBezTo>
                      <a:pt x="9668" y="695"/>
                      <a:pt x="8563" y="1"/>
                      <a:pt x="691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67" name="Google Shape;6267;p46"/>
              <p:cNvSpPr/>
              <p:nvPr/>
            </p:nvSpPr>
            <p:spPr>
              <a:xfrm>
                <a:off x="4103475" y="1880725"/>
                <a:ext cx="138725" cy="229225"/>
              </a:xfrm>
              <a:custGeom>
                <a:avLst/>
                <a:gdLst/>
                <a:ahLst/>
                <a:cxnLst/>
                <a:rect l="l" t="t" r="r" b="b"/>
                <a:pathLst>
                  <a:path w="5549" h="9169" extrusionOk="0">
                    <a:moveTo>
                      <a:pt x="48" y="0"/>
                    </a:moveTo>
                    <a:cubicBezTo>
                      <a:pt x="48" y="0"/>
                      <a:pt x="1" y="548"/>
                      <a:pt x="1" y="1369"/>
                    </a:cubicBezTo>
                    <a:cubicBezTo>
                      <a:pt x="12" y="2643"/>
                      <a:pt x="179" y="4572"/>
                      <a:pt x="941" y="6096"/>
                    </a:cubicBezTo>
                    <a:cubicBezTo>
                      <a:pt x="2179" y="8632"/>
                      <a:pt x="4525" y="9168"/>
                      <a:pt x="4525" y="9168"/>
                    </a:cubicBezTo>
                    <a:cubicBezTo>
                      <a:pt x="4525" y="9168"/>
                      <a:pt x="5549" y="6977"/>
                      <a:pt x="4299" y="4453"/>
                    </a:cubicBezTo>
                    <a:cubicBezTo>
                      <a:pt x="3739" y="3274"/>
                      <a:pt x="2775" y="2227"/>
                      <a:pt x="1894" y="1441"/>
                    </a:cubicBezTo>
                    <a:cubicBezTo>
                      <a:pt x="917" y="548"/>
                      <a:pt x="48" y="0"/>
                      <a:pt x="48"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68" name="Google Shape;6268;p46"/>
              <p:cNvSpPr/>
              <p:nvPr/>
            </p:nvSpPr>
            <p:spPr>
              <a:xfrm>
                <a:off x="3544775" y="3439550"/>
                <a:ext cx="170275" cy="199150"/>
              </a:xfrm>
              <a:custGeom>
                <a:avLst/>
                <a:gdLst/>
                <a:ahLst/>
                <a:cxnLst/>
                <a:rect l="l" t="t" r="r" b="b"/>
                <a:pathLst>
                  <a:path w="6811" h="7966" extrusionOk="0">
                    <a:moveTo>
                      <a:pt x="6811" y="0"/>
                    </a:moveTo>
                    <a:lnTo>
                      <a:pt x="6811" y="0"/>
                    </a:lnTo>
                    <a:cubicBezTo>
                      <a:pt x="6811" y="0"/>
                      <a:pt x="3441" y="1227"/>
                      <a:pt x="1667" y="3417"/>
                    </a:cubicBezTo>
                    <a:cubicBezTo>
                      <a:pt x="1489" y="3632"/>
                      <a:pt x="1322" y="3870"/>
                      <a:pt x="1191" y="4096"/>
                    </a:cubicBezTo>
                    <a:cubicBezTo>
                      <a:pt x="1" y="6072"/>
                      <a:pt x="405" y="7965"/>
                      <a:pt x="405" y="7965"/>
                    </a:cubicBezTo>
                    <a:cubicBezTo>
                      <a:pt x="405" y="7965"/>
                      <a:pt x="2810" y="7965"/>
                      <a:pt x="4584" y="5763"/>
                    </a:cubicBezTo>
                    <a:cubicBezTo>
                      <a:pt x="4954" y="5298"/>
                      <a:pt x="5263" y="4763"/>
                      <a:pt x="5537" y="4227"/>
                    </a:cubicBezTo>
                    <a:cubicBezTo>
                      <a:pt x="6537" y="2227"/>
                      <a:pt x="6811" y="0"/>
                      <a:pt x="681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69" name="Google Shape;6269;p46"/>
              <p:cNvSpPr/>
              <p:nvPr/>
            </p:nvSpPr>
            <p:spPr>
              <a:xfrm>
                <a:off x="3619200" y="2758200"/>
                <a:ext cx="128600" cy="245600"/>
              </a:xfrm>
              <a:custGeom>
                <a:avLst/>
                <a:gdLst/>
                <a:ahLst/>
                <a:cxnLst/>
                <a:rect l="l" t="t" r="r" b="b"/>
                <a:pathLst>
                  <a:path w="5144" h="9824" extrusionOk="0">
                    <a:moveTo>
                      <a:pt x="4179" y="1"/>
                    </a:moveTo>
                    <a:cubicBezTo>
                      <a:pt x="4179" y="1"/>
                      <a:pt x="1548" y="2430"/>
                      <a:pt x="774" y="5144"/>
                    </a:cubicBezTo>
                    <a:cubicBezTo>
                      <a:pt x="0" y="7847"/>
                      <a:pt x="1381" y="9823"/>
                      <a:pt x="1381" y="9823"/>
                    </a:cubicBezTo>
                    <a:cubicBezTo>
                      <a:pt x="1381" y="9823"/>
                      <a:pt x="3596" y="8895"/>
                      <a:pt x="4370" y="6180"/>
                    </a:cubicBezTo>
                    <a:cubicBezTo>
                      <a:pt x="5144" y="3477"/>
                      <a:pt x="4179" y="1"/>
                      <a:pt x="4179"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70" name="Google Shape;6270;p46"/>
              <p:cNvSpPr/>
              <p:nvPr/>
            </p:nvSpPr>
            <p:spPr>
              <a:xfrm>
                <a:off x="4210325" y="3064500"/>
                <a:ext cx="27725" cy="26500"/>
              </a:xfrm>
              <a:custGeom>
                <a:avLst/>
                <a:gdLst/>
                <a:ahLst/>
                <a:cxnLst/>
                <a:rect l="l" t="t" r="r" b="b"/>
                <a:pathLst>
                  <a:path w="1109" h="1060" extrusionOk="0">
                    <a:moveTo>
                      <a:pt x="572" y="0"/>
                    </a:moveTo>
                    <a:cubicBezTo>
                      <a:pt x="477" y="0"/>
                      <a:pt x="394" y="36"/>
                      <a:pt x="310" y="60"/>
                    </a:cubicBezTo>
                    <a:cubicBezTo>
                      <a:pt x="156" y="155"/>
                      <a:pt x="37" y="310"/>
                      <a:pt x="13" y="512"/>
                    </a:cubicBezTo>
                    <a:cubicBezTo>
                      <a:pt x="1" y="810"/>
                      <a:pt x="239" y="1048"/>
                      <a:pt x="537" y="1060"/>
                    </a:cubicBezTo>
                    <a:cubicBezTo>
                      <a:pt x="584" y="1060"/>
                      <a:pt x="608" y="1048"/>
                      <a:pt x="656" y="1048"/>
                    </a:cubicBezTo>
                    <a:cubicBezTo>
                      <a:pt x="894" y="1000"/>
                      <a:pt x="1084" y="810"/>
                      <a:pt x="1084" y="548"/>
                    </a:cubicBezTo>
                    <a:cubicBezTo>
                      <a:pt x="1108" y="250"/>
                      <a:pt x="870" y="12"/>
                      <a:pt x="57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71" name="Google Shape;6271;p46"/>
              <p:cNvSpPr/>
              <p:nvPr/>
            </p:nvSpPr>
            <p:spPr>
              <a:xfrm>
                <a:off x="4377625" y="2668625"/>
                <a:ext cx="23225" cy="23250"/>
              </a:xfrm>
              <a:custGeom>
                <a:avLst/>
                <a:gdLst/>
                <a:ahLst/>
                <a:cxnLst/>
                <a:rect l="l" t="t" r="r" b="b"/>
                <a:pathLst>
                  <a:path w="929" h="930" extrusionOk="0">
                    <a:moveTo>
                      <a:pt x="500" y="0"/>
                    </a:moveTo>
                    <a:cubicBezTo>
                      <a:pt x="334" y="0"/>
                      <a:pt x="179" y="95"/>
                      <a:pt x="95" y="226"/>
                    </a:cubicBezTo>
                    <a:cubicBezTo>
                      <a:pt x="48" y="286"/>
                      <a:pt x="24" y="357"/>
                      <a:pt x="24" y="452"/>
                    </a:cubicBezTo>
                    <a:cubicBezTo>
                      <a:pt x="0" y="702"/>
                      <a:pt x="203" y="929"/>
                      <a:pt x="453" y="929"/>
                    </a:cubicBezTo>
                    <a:cubicBezTo>
                      <a:pt x="460" y="929"/>
                      <a:pt x="468" y="929"/>
                      <a:pt x="475" y="929"/>
                    </a:cubicBezTo>
                    <a:cubicBezTo>
                      <a:pt x="703" y="929"/>
                      <a:pt x="882" y="754"/>
                      <a:pt x="917" y="524"/>
                    </a:cubicBezTo>
                    <a:cubicBezTo>
                      <a:pt x="917" y="512"/>
                      <a:pt x="929" y="500"/>
                      <a:pt x="929" y="476"/>
                    </a:cubicBezTo>
                    <a:cubicBezTo>
                      <a:pt x="929" y="405"/>
                      <a:pt x="917" y="345"/>
                      <a:pt x="893" y="286"/>
                    </a:cubicBezTo>
                    <a:cubicBezTo>
                      <a:pt x="822" y="119"/>
                      <a:pt x="679" y="0"/>
                      <a:pt x="500"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72" name="Google Shape;6272;p46"/>
              <p:cNvSpPr/>
              <p:nvPr/>
            </p:nvSpPr>
            <p:spPr>
              <a:xfrm>
                <a:off x="4017150" y="2295925"/>
                <a:ext cx="26825" cy="25975"/>
              </a:xfrm>
              <a:custGeom>
                <a:avLst/>
                <a:gdLst/>
                <a:ahLst/>
                <a:cxnLst/>
                <a:rect l="l" t="t" r="r" b="b"/>
                <a:pathLst>
                  <a:path w="1073" h="1039" extrusionOk="0">
                    <a:moveTo>
                      <a:pt x="540" y="1"/>
                    </a:moveTo>
                    <a:cubicBezTo>
                      <a:pt x="263" y="1"/>
                      <a:pt x="25" y="234"/>
                      <a:pt x="25" y="501"/>
                    </a:cubicBezTo>
                    <a:cubicBezTo>
                      <a:pt x="1" y="787"/>
                      <a:pt x="239" y="1037"/>
                      <a:pt x="525" y="1037"/>
                    </a:cubicBezTo>
                    <a:cubicBezTo>
                      <a:pt x="538" y="1038"/>
                      <a:pt x="552" y="1039"/>
                      <a:pt x="566" y="1039"/>
                    </a:cubicBezTo>
                    <a:cubicBezTo>
                      <a:pt x="833" y="1039"/>
                      <a:pt x="1049" y="820"/>
                      <a:pt x="1060" y="537"/>
                    </a:cubicBezTo>
                    <a:cubicBezTo>
                      <a:pt x="1072" y="251"/>
                      <a:pt x="834" y="1"/>
                      <a:pt x="560" y="1"/>
                    </a:cubicBezTo>
                    <a:cubicBezTo>
                      <a:pt x="553" y="1"/>
                      <a:pt x="547" y="1"/>
                      <a:pt x="540"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73" name="Google Shape;6273;p46"/>
              <p:cNvSpPr/>
              <p:nvPr/>
            </p:nvSpPr>
            <p:spPr>
              <a:xfrm>
                <a:off x="4400825" y="2144425"/>
                <a:ext cx="39625" cy="38750"/>
              </a:xfrm>
              <a:custGeom>
                <a:avLst/>
                <a:gdLst/>
                <a:ahLst/>
                <a:cxnLst/>
                <a:rect l="l" t="t" r="r" b="b"/>
                <a:pathLst>
                  <a:path w="1585" h="1550" extrusionOk="0">
                    <a:moveTo>
                      <a:pt x="799" y="1"/>
                    </a:moveTo>
                    <a:cubicBezTo>
                      <a:pt x="381" y="1"/>
                      <a:pt x="36" y="319"/>
                      <a:pt x="13" y="751"/>
                    </a:cubicBezTo>
                    <a:cubicBezTo>
                      <a:pt x="1" y="1180"/>
                      <a:pt x="334" y="1537"/>
                      <a:pt x="763" y="1549"/>
                    </a:cubicBezTo>
                    <a:cubicBezTo>
                      <a:pt x="771" y="1549"/>
                      <a:pt x="778" y="1549"/>
                      <a:pt x="786" y="1549"/>
                    </a:cubicBezTo>
                    <a:cubicBezTo>
                      <a:pt x="1204" y="1549"/>
                      <a:pt x="1549" y="1232"/>
                      <a:pt x="1561" y="811"/>
                    </a:cubicBezTo>
                    <a:cubicBezTo>
                      <a:pt x="1584" y="370"/>
                      <a:pt x="1251" y="13"/>
                      <a:pt x="822" y="1"/>
                    </a:cubicBezTo>
                    <a:cubicBezTo>
                      <a:pt x="815" y="1"/>
                      <a:pt x="807" y="1"/>
                      <a:pt x="799"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74" name="Google Shape;6274;p46"/>
              <p:cNvSpPr/>
              <p:nvPr/>
            </p:nvSpPr>
            <p:spPr>
              <a:xfrm>
                <a:off x="4073425" y="2367975"/>
                <a:ext cx="42875" cy="42600"/>
              </a:xfrm>
              <a:custGeom>
                <a:avLst/>
                <a:gdLst/>
                <a:ahLst/>
                <a:cxnLst/>
                <a:rect l="l" t="t" r="r" b="b"/>
                <a:pathLst>
                  <a:path w="1715" h="1704" extrusionOk="0">
                    <a:moveTo>
                      <a:pt x="871" y="0"/>
                    </a:moveTo>
                    <a:cubicBezTo>
                      <a:pt x="405" y="0"/>
                      <a:pt x="35" y="365"/>
                      <a:pt x="12" y="822"/>
                    </a:cubicBezTo>
                    <a:cubicBezTo>
                      <a:pt x="0" y="1298"/>
                      <a:pt x="369" y="1691"/>
                      <a:pt x="833" y="1703"/>
                    </a:cubicBezTo>
                    <a:cubicBezTo>
                      <a:pt x="842" y="1704"/>
                      <a:pt x="850" y="1704"/>
                      <a:pt x="858" y="1704"/>
                    </a:cubicBezTo>
                    <a:cubicBezTo>
                      <a:pt x="1264" y="1704"/>
                      <a:pt x="1609" y="1410"/>
                      <a:pt x="1691" y="1025"/>
                    </a:cubicBezTo>
                    <a:cubicBezTo>
                      <a:pt x="1715" y="989"/>
                      <a:pt x="1715" y="929"/>
                      <a:pt x="1715" y="882"/>
                    </a:cubicBezTo>
                    <a:cubicBezTo>
                      <a:pt x="1715" y="787"/>
                      <a:pt x="1691" y="703"/>
                      <a:pt x="1679" y="632"/>
                    </a:cubicBezTo>
                    <a:cubicBezTo>
                      <a:pt x="1595" y="286"/>
                      <a:pt x="1286" y="25"/>
                      <a:pt x="893" y="1"/>
                    </a:cubicBezTo>
                    <a:cubicBezTo>
                      <a:pt x="886" y="1"/>
                      <a:pt x="878" y="0"/>
                      <a:pt x="87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75" name="Google Shape;6275;p46"/>
              <p:cNvSpPr/>
              <p:nvPr/>
            </p:nvSpPr>
            <p:spPr>
              <a:xfrm>
                <a:off x="3890350" y="1933400"/>
                <a:ext cx="21750" cy="20900"/>
              </a:xfrm>
              <a:custGeom>
                <a:avLst/>
                <a:gdLst/>
                <a:ahLst/>
                <a:cxnLst/>
                <a:rect l="l" t="t" r="r" b="b"/>
                <a:pathLst>
                  <a:path w="870" h="836" extrusionOk="0">
                    <a:moveTo>
                      <a:pt x="431" y="0"/>
                    </a:moveTo>
                    <a:cubicBezTo>
                      <a:pt x="202" y="0"/>
                      <a:pt x="13" y="175"/>
                      <a:pt x="13" y="405"/>
                    </a:cubicBezTo>
                    <a:cubicBezTo>
                      <a:pt x="1" y="632"/>
                      <a:pt x="191" y="822"/>
                      <a:pt x="417" y="834"/>
                    </a:cubicBezTo>
                    <a:cubicBezTo>
                      <a:pt x="430" y="835"/>
                      <a:pt x="442" y="836"/>
                      <a:pt x="454" y="836"/>
                    </a:cubicBezTo>
                    <a:cubicBezTo>
                      <a:pt x="664" y="836"/>
                      <a:pt x="835" y="644"/>
                      <a:pt x="846" y="441"/>
                    </a:cubicBezTo>
                    <a:cubicBezTo>
                      <a:pt x="870" y="215"/>
                      <a:pt x="667" y="24"/>
                      <a:pt x="453" y="1"/>
                    </a:cubicBezTo>
                    <a:cubicBezTo>
                      <a:pt x="446" y="0"/>
                      <a:pt x="438" y="0"/>
                      <a:pt x="43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76" name="Google Shape;6276;p46"/>
              <p:cNvSpPr/>
              <p:nvPr/>
            </p:nvSpPr>
            <p:spPr>
              <a:xfrm>
                <a:off x="4305000" y="1921500"/>
                <a:ext cx="20850" cy="8650"/>
              </a:xfrm>
              <a:custGeom>
                <a:avLst/>
                <a:gdLst/>
                <a:ahLst/>
                <a:cxnLst/>
                <a:rect l="l" t="t" r="r" b="b"/>
                <a:pathLst>
                  <a:path w="834" h="346" extrusionOk="0">
                    <a:moveTo>
                      <a:pt x="0" y="0"/>
                    </a:moveTo>
                    <a:cubicBezTo>
                      <a:pt x="36" y="203"/>
                      <a:pt x="203" y="346"/>
                      <a:pt x="393" y="346"/>
                    </a:cubicBezTo>
                    <a:cubicBezTo>
                      <a:pt x="607" y="346"/>
                      <a:pt x="774" y="215"/>
                      <a:pt x="834" y="36"/>
                    </a:cubicBezTo>
                    <a:lnTo>
                      <a:pt x="0" y="0"/>
                    </a:ln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77" name="Google Shape;6277;p46"/>
              <p:cNvSpPr/>
              <p:nvPr/>
            </p:nvSpPr>
            <p:spPr>
              <a:xfrm>
                <a:off x="3839750" y="2140275"/>
                <a:ext cx="10150" cy="10150"/>
              </a:xfrm>
              <a:custGeom>
                <a:avLst/>
                <a:gdLst/>
                <a:ahLst/>
                <a:cxnLst/>
                <a:rect l="l" t="t" r="r" b="b"/>
                <a:pathLst>
                  <a:path w="406" h="406" extrusionOk="0">
                    <a:moveTo>
                      <a:pt x="215" y="0"/>
                    </a:moveTo>
                    <a:cubicBezTo>
                      <a:pt x="96" y="0"/>
                      <a:pt x="1" y="84"/>
                      <a:pt x="1" y="203"/>
                    </a:cubicBezTo>
                    <a:cubicBezTo>
                      <a:pt x="1" y="298"/>
                      <a:pt x="72" y="393"/>
                      <a:pt x="191" y="405"/>
                    </a:cubicBezTo>
                    <a:cubicBezTo>
                      <a:pt x="298" y="405"/>
                      <a:pt x="382" y="334"/>
                      <a:pt x="405" y="215"/>
                    </a:cubicBezTo>
                    <a:cubicBezTo>
                      <a:pt x="405" y="108"/>
                      <a:pt x="334" y="12"/>
                      <a:pt x="215"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78" name="Google Shape;6278;p46"/>
              <p:cNvSpPr/>
              <p:nvPr/>
            </p:nvSpPr>
            <p:spPr>
              <a:xfrm>
                <a:off x="3773675" y="2244150"/>
                <a:ext cx="18475" cy="18775"/>
              </a:xfrm>
              <a:custGeom>
                <a:avLst/>
                <a:gdLst/>
                <a:ahLst/>
                <a:cxnLst/>
                <a:rect l="l" t="t" r="r" b="b"/>
                <a:pathLst>
                  <a:path w="739" h="751" extrusionOk="0">
                    <a:moveTo>
                      <a:pt x="361" y="0"/>
                    </a:moveTo>
                    <a:cubicBezTo>
                      <a:pt x="167" y="0"/>
                      <a:pt x="0" y="162"/>
                      <a:pt x="0" y="358"/>
                    </a:cubicBezTo>
                    <a:cubicBezTo>
                      <a:pt x="0" y="572"/>
                      <a:pt x="143" y="727"/>
                      <a:pt x="358" y="751"/>
                    </a:cubicBezTo>
                    <a:cubicBezTo>
                      <a:pt x="560" y="751"/>
                      <a:pt x="727" y="596"/>
                      <a:pt x="739" y="394"/>
                    </a:cubicBezTo>
                    <a:cubicBezTo>
                      <a:pt x="739" y="179"/>
                      <a:pt x="596" y="13"/>
                      <a:pt x="381" y="1"/>
                    </a:cubicBezTo>
                    <a:cubicBezTo>
                      <a:pt x="375" y="0"/>
                      <a:pt x="368" y="0"/>
                      <a:pt x="36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79" name="Google Shape;6279;p46"/>
              <p:cNvSpPr/>
              <p:nvPr/>
            </p:nvSpPr>
            <p:spPr>
              <a:xfrm>
                <a:off x="3599550" y="2409650"/>
                <a:ext cx="22950" cy="22400"/>
              </a:xfrm>
              <a:custGeom>
                <a:avLst/>
                <a:gdLst/>
                <a:ahLst/>
                <a:cxnLst/>
                <a:rect l="l" t="t" r="r" b="b"/>
                <a:pathLst>
                  <a:path w="918" h="896" extrusionOk="0">
                    <a:moveTo>
                      <a:pt x="453" y="0"/>
                    </a:moveTo>
                    <a:cubicBezTo>
                      <a:pt x="203" y="0"/>
                      <a:pt x="12" y="187"/>
                      <a:pt x="12" y="429"/>
                    </a:cubicBezTo>
                    <a:cubicBezTo>
                      <a:pt x="0" y="691"/>
                      <a:pt x="191" y="894"/>
                      <a:pt x="441" y="894"/>
                    </a:cubicBezTo>
                    <a:cubicBezTo>
                      <a:pt x="454" y="895"/>
                      <a:pt x="466" y="895"/>
                      <a:pt x="479" y="895"/>
                    </a:cubicBezTo>
                    <a:cubicBezTo>
                      <a:pt x="701" y="895"/>
                      <a:pt x="894" y="702"/>
                      <a:pt x="905" y="465"/>
                    </a:cubicBezTo>
                    <a:cubicBezTo>
                      <a:pt x="917" y="215"/>
                      <a:pt x="715" y="1"/>
                      <a:pt x="477" y="1"/>
                    </a:cubicBezTo>
                    <a:cubicBezTo>
                      <a:pt x="469" y="0"/>
                      <a:pt x="461" y="0"/>
                      <a:pt x="453"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80" name="Google Shape;6280;p46"/>
              <p:cNvSpPr/>
              <p:nvPr/>
            </p:nvSpPr>
            <p:spPr>
              <a:xfrm>
                <a:off x="3641525" y="2357550"/>
                <a:ext cx="40200" cy="39625"/>
              </a:xfrm>
              <a:custGeom>
                <a:avLst/>
                <a:gdLst/>
                <a:ahLst/>
                <a:cxnLst/>
                <a:rect l="l" t="t" r="r" b="b"/>
                <a:pathLst>
                  <a:path w="1608" h="1585" extrusionOk="0">
                    <a:moveTo>
                      <a:pt x="834" y="1"/>
                    </a:moveTo>
                    <a:cubicBezTo>
                      <a:pt x="786" y="1"/>
                      <a:pt x="726" y="1"/>
                      <a:pt x="679" y="25"/>
                    </a:cubicBezTo>
                    <a:cubicBezTo>
                      <a:pt x="310" y="84"/>
                      <a:pt x="24" y="394"/>
                      <a:pt x="12" y="763"/>
                    </a:cubicBezTo>
                    <a:cubicBezTo>
                      <a:pt x="0" y="1108"/>
                      <a:pt x="226" y="1406"/>
                      <a:pt x="524" y="1525"/>
                    </a:cubicBezTo>
                    <a:cubicBezTo>
                      <a:pt x="595" y="1549"/>
                      <a:pt x="679" y="1573"/>
                      <a:pt x="774" y="1585"/>
                    </a:cubicBezTo>
                    <a:cubicBezTo>
                      <a:pt x="781" y="1585"/>
                      <a:pt x="789" y="1585"/>
                      <a:pt x="796" y="1585"/>
                    </a:cubicBezTo>
                    <a:cubicBezTo>
                      <a:pt x="1226" y="1585"/>
                      <a:pt x="1572" y="1244"/>
                      <a:pt x="1596" y="823"/>
                    </a:cubicBezTo>
                    <a:cubicBezTo>
                      <a:pt x="1607" y="394"/>
                      <a:pt x="1262" y="25"/>
                      <a:pt x="83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81" name="Google Shape;6281;p46"/>
              <p:cNvSpPr/>
              <p:nvPr/>
            </p:nvSpPr>
            <p:spPr>
              <a:xfrm>
                <a:off x="3860600" y="2850175"/>
                <a:ext cx="24725" cy="23850"/>
              </a:xfrm>
              <a:custGeom>
                <a:avLst/>
                <a:gdLst/>
                <a:ahLst/>
                <a:cxnLst/>
                <a:rect l="l" t="t" r="r" b="b"/>
                <a:pathLst>
                  <a:path w="989" h="954" extrusionOk="0">
                    <a:moveTo>
                      <a:pt x="490" y="0"/>
                    </a:moveTo>
                    <a:cubicBezTo>
                      <a:pt x="238" y="0"/>
                      <a:pt x="35" y="199"/>
                      <a:pt x="12" y="465"/>
                    </a:cubicBezTo>
                    <a:cubicBezTo>
                      <a:pt x="0" y="715"/>
                      <a:pt x="214" y="941"/>
                      <a:pt x="476" y="953"/>
                    </a:cubicBezTo>
                    <a:cubicBezTo>
                      <a:pt x="726" y="953"/>
                      <a:pt x="953" y="751"/>
                      <a:pt x="964" y="489"/>
                    </a:cubicBezTo>
                    <a:cubicBezTo>
                      <a:pt x="988" y="239"/>
                      <a:pt x="774" y="13"/>
                      <a:pt x="512" y="1"/>
                    </a:cubicBezTo>
                    <a:cubicBezTo>
                      <a:pt x="505" y="0"/>
                      <a:pt x="497" y="0"/>
                      <a:pt x="490"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82" name="Google Shape;6282;p46"/>
              <p:cNvSpPr/>
              <p:nvPr/>
            </p:nvSpPr>
            <p:spPr>
              <a:xfrm>
                <a:off x="4137100" y="2775175"/>
                <a:ext cx="12250" cy="12225"/>
              </a:xfrm>
              <a:custGeom>
                <a:avLst/>
                <a:gdLst/>
                <a:ahLst/>
                <a:cxnLst/>
                <a:rect l="l" t="t" r="r" b="b"/>
                <a:pathLst>
                  <a:path w="490" h="489" extrusionOk="0">
                    <a:moveTo>
                      <a:pt x="251" y="0"/>
                    </a:moveTo>
                    <a:cubicBezTo>
                      <a:pt x="120" y="0"/>
                      <a:pt x="1" y="108"/>
                      <a:pt x="1" y="239"/>
                    </a:cubicBezTo>
                    <a:cubicBezTo>
                      <a:pt x="1" y="370"/>
                      <a:pt x="96" y="477"/>
                      <a:pt x="239" y="489"/>
                    </a:cubicBezTo>
                    <a:cubicBezTo>
                      <a:pt x="370" y="489"/>
                      <a:pt x="489" y="381"/>
                      <a:pt x="489" y="250"/>
                    </a:cubicBezTo>
                    <a:cubicBezTo>
                      <a:pt x="489" y="119"/>
                      <a:pt x="382" y="0"/>
                      <a:pt x="25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83" name="Google Shape;6283;p46"/>
              <p:cNvSpPr/>
              <p:nvPr/>
            </p:nvSpPr>
            <p:spPr>
              <a:xfrm>
                <a:off x="3923700" y="3280300"/>
                <a:ext cx="44975" cy="44075"/>
              </a:xfrm>
              <a:custGeom>
                <a:avLst/>
                <a:gdLst/>
                <a:ahLst/>
                <a:cxnLst/>
                <a:rect l="l" t="t" r="r" b="b"/>
                <a:pathLst>
                  <a:path w="1799" h="1763" extrusionOk="0">
                    <a:moveTo>
                      <a:pt x="906" y="0"/>
                    </a:moveTo>
                    <a:cubicBezTo>
                      <a:pt x="440" y="0"/>
                      <a:pt x="36" y="365"/>
                      <a:pt x="24" y="858"/>
                    </a:cubicBezTo>
                    <a:cubicBezTo>
                      <a:pt x="0" y="1334"/>
                      <a:pt x="381" y="1751"/>
                      <a:pt x="869" y="1762"/>
                    </a:cubicBezTo>
                    <a:cubicBezTo>
                      <a:pt x="877" y="1763"/>
                      <a:pt x="885" y="1763"/>
                      <a:pt x="892" y="1763"/>
                    </a:cubicBezTo>
                    <a:cubicBezTo>
                      <a:pt x="1370" y="1763"/>
                      <a:pt x="1763" y="1398"/>
                      <a:pt x="1774" y="917"/>
                    </a:cubicBezTo>
                    <a:cubicBezTo>
                      <a:pt x="1798" y="441"/>
                      <a:pt x="1417" y="24"/>
                      <a:pt x="929" y="0"/>
                    </a:cubicBezTo>
                    <a:cubicBezTo>
                      <a:pt x="921" y="0"/>
                      <a:pt x="914" y="0"/>
                      <a:pt x="906"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84" name="Google Shape;6284;p46"/>
              <p:cNvSpPr/>
              <p:nvPr/>
            </p:nvSpPr>
            <p:spPr>
              <a:xfrm>
                <a:off x="3638550" y="3323150"/>
                <a:ext cx="37525" cy="36950"/>
              </a:xfrm>
              <a:custGeom>
                <a:avLst/>
                <a:gdLst/>
                <a:ahLst/>
                <a:cxnLst/>
                <a:rect l="l" t="t" r="r" b="b"/>
                <a:pathLst>
                  <a:path w="1501" h="1478" extrusionOk="0">
                    <a:moveTo>
                      <a:pt x="774" y="1"/>
                    </a:moveTo>
                    <a:cubicBezTo>
                      <a:pt x="369" y="1"/>
                      <a:pt x="24" y="310"/>
                      <a:pt x="12" y="715"/>
                    </a:cubicBezTo>
                    <a:cubicBezTo>
                      <a:pt x="0" y="1120"/>
                      <a:pt x="310" y="1465"/>
                      <a:pt x="726" y="1477"/>
                    </a:cubicBezTo>
                    <a:cubicBezTo>
                      <a:pt x="734" y="1477"/>
                      <a:pt x="741" y="1478"/>
                      <a:pt x="749" y="1478"/>
                    </a:cubicBezTo>
                    <a:cubicBezTo>
                      <a:pt x="1144" y="1478"/>
                      <a:pt x="1477" y="1172"/>
                      <a:pt x="1488" y="763"/>
                    </a:cubicBezTo>
                    <a:cubicBezTo>
                      <a:pt x="1500" y="358"/>
                      <a:pt x="1191" y="13"/>
                      <a:pt x="77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85" name="Google Shape;6285;p46"/>
              <p:cNvSpPr/>
              <p:nvPr/>
            </p:nvSpPr>
            <p:spPr>
              <a:xfrm>
                <a:off x="3774575" y="3279400"/>
                <a:ext cx="7150" cy="6875"/>
              </a:xfrm>
              <a:custGeom>
                <a:avLst/>
                <a:gdLst/>
                <a:ahLst/>
                <a:cxnLst/>
                <a:rect l="l" t="t" r="r" b="b"/>
                <a:pathLst>
                  <a:path w="286" h="275" extrusionOk="0">
                    <a:moveTo>
                      <a:pt x="155" y="1"/>
                    </a:moveTo>
                    <a:cubicBezTo>
                      <a:pt x="84" y="1"/>
                      <a:pt x="0" y="60"/>
                      <a:pt x="0" y="132"/>
                    </a:cubicBezTo>
                    <a:cubicBezTo>
                      <a:pt x="0" y="215"/>
                      <a:pt x="60" y="274"/>
                      <a:pt x="143" y="274"/>
                    </a:cubicBezTo>
                    <a:cubicBezTo>
                      <a:pt x="214" y="274"/>
                      <a:pt x="286" y="215"/>
                      <a:pt x="286" y="143"/>
                    </a:cubicBezTo>
                    <a:cubicBezTo>
                      <a:pt x="286" y="72"/>
                      <a:pt x="226" y="1"/>
                      <a:pt x="155"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86" name="Google Shape;6286;p46"/>
              <p:cNvSpPr/>
              <p:nvPr/>
            </p:nvSpPr>
            <p:spPr>
              <a:xfrm>
                <a:off x="3842425" y="3284750"/>
                <a:ext cx="15500" cy="15825"/>
              </a:xfrm>
              <a:custGeom>
                <a:avLst/>
                <a:gdLst/>
                <a:ahLst/>
                <a:cxnLst/>
                <a:rect l="l" t="t" r="r" b="b"/>
                <a:pathLst>
                  <a:path w="620" h="633" extrusionOk="0">
                    <a:moveTo>
                      <a:pt x="305" y="0"/>
                    </a:moveTo>
                    <a:cubicBezTo>
                      <a:pt x="156" y="0"/>
                      <a:pt x="12" y="149"/>
                      <a:pt x="1" y="299"/>
                    </a:cubicBezTo>
                    <a:cubicBezTo>
                      <a:pt x="1" y="477"/>
                      <a:pt x="132" y="620"/>
                      <a:pt x="298" y="632"/>
                    </a:cubicBezTo>
                    <a:cubicBezTo>
                      <a:pt x="306" y="632"/>
                      <a:pt x="313" y="633"/>
                      <a:pt x="321" y="633"/>
                    </a:cubicBezTo>
                    <a:cubicBezTo>
                      <a:pt x="489" y="633"/>
                      <a:pt x="620" y="505"/>
                      <a:pt x="620" y="334"/>
                    </a:cubicBezTo>
                    <a:cubicBezTo>
                      <a:pt x="620" y="156"/>
                      <a:pt x="489" y="25"/>
                      <a:pt x="322" y="1"/>
                    </a:cubicBezTo>
                    <a:cubicBezTo>
                      <a:pt x="317" y="0"/>
                      <a:pt x="311" y="0"/>
                      <a:pt x="305"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87" name="Google Shape;6287;p46"/>
              <p:cNvSpPr/>
              <p:nvPr/>
            </p:nvSpPr>
            <p:spPr>
              <a:xfrm>
                <a:off x="4210325" y="3503525"/>
                <a:ext cx="39625" cy="38750"/>
              </a:xfrm>
              <a:custGeom>
                <a:avLst/>
                <a:gdLst/>
                <a:ahLst/>
                <a:cxnLst/>
                <a:rect l="l" t="t" r="r" b="b"/>
                <a:pathLst>
                  <a:path w="1585" h="1550" extrusionOk="0">
                    <a:moveTo>
                      <a:pt x="801" y="1"/>
                    </a:moveTo>
                    <a:cubicBezTo>
                      <a:pt x="382" y="1"/>
                      <a:pt x="36" y="341"/>
                      <a:pt x="13" y="751"/>
                    </a:cubicBezTo>
                    <a:cubicBezTo>
                      <a:pt x="1" y="1180"/>
                      <a:pt x="334" y="1537"/>
                      <a:pt x="763" y="1549"/>
                    </a:cubicBezTo>
                    <a:cubicBezTo>
                      <a:pt x="777" y="1550"/>
                      <a:pt x="791" y="1550"/>
                      <a:pt x="805" y="1550"/>
                    </a:cubicBezTo>
                    <a:cubicBezTo>
                      <a:pt x="1215" y="1550"/>
                      <a:pt x="1549" y="1214"/>
                      <a:pt x="1561" y="811"/>
                    </a:cubicBezTo>
                    <a:cubicBezTo>
                      <a:pt x="1584" y="382"/>
                      <a:pt x="1239" y="25"/>
                      <a:pt x="822" y="1"/>
                    </a:cubicBezTo>
                    <a:cubicBezTo>
                      <a:pt x="815" y="1"/>
                      <a:pt x="808" y="1"/>
                      <a:pt x="801"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88" name="Google Shape;6288;p46"/>
              <p:cNvSpPr/>
              <p:nvPr/>
            </p:nvSpPr>
            <p:spPr>
              <a:xfrm>
                <a:off x="4261825" y="3417800"/>
                <a:ext cx="40500" cy="39650"/>
              </a:xfrm>
              <a:custGeom>
                <a:avLst/>
                <a:gdLst/>
                <a:ahLst/>
                <a:cxnLst/>
                <a:rect l="l" t="t" r="r" b="b"/>
                <a:pathLst>
                  <a:path w="1620" h="1586" extrusionOk="0">
                    <a:moveTo>
                      <a:pt x="834" y="1"/>
                    </a:moveTo>
                    <a:cubicBezTo>
                      <a:pt x="394" y="1"/>
                      <a:pt x="25" y="334"/>
                      <a:pt x="13" y="775"/>
                    </a:cubicBezTo>
                    <a:cubicBezTo>
                      <a:pt x="1" y="1215"/>
                      <a:pt x="334" y="1573"/>
                      <a:pt x="787" y="1585"/>
                    </a:cubicBezTo>
                    <a:cubicBezTo>
                      <a:pt x="801" y="1585"/>
                      <a:pt x="815" y="1586"/>
                      <a:pt x="829" y="1586"/>
                    </a:cubicBezTo>
                    <a:cubicBezTo>
                      <a:pt x="1250" y="1586"/>
                      <a:pt x="1585" y="1248"/>
                      <a:pt x="1608" y="811"/>
                    </a:cubicBezTo>
                    <a:cubicBezTo>
                      <a:pt x="1620" y="370"/>
                      <a:pt x="1275" y="13"/>
                      <a:pt x="83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89" name="Google Shape;6289;p46"/>
              <p:cNvSpPr/>
              <p:nvPr/>
            </p:nvSpPr>
            <p:spPr>
              <a:xfrm>
                <a:off x="4622600" y="3292750"/>
                <a:ext cx="18775" cy="18525"/>
              </a:xfrm>
              <a:custGeom>
                <a:avLst/>
                <a:gdLst/>
                <a:ahLst/>
                <a:cxnLst/>
                <a:rect l="l" t="t" r="r" b="b"/>
                <a:pathLst>
                  <a:path w="751" h="741" extrusionOk="0">
                    <a:moveTo>
                      <a:pt x="335" y="0"/>
                    </a:moveTo>
                    <a:cubicBezTo>
                      <a:pt x="168" y="0"/>
                      <a:pt x="11" y="159"/>
                      <a:pt x="0" y="360"/>
                    </a:cubicBezTo>
                    <a:cubicBezTo>
                      <a:pt x="0" y="562"/>
                      <a:pt x="167" y="741"/>
                      <a:pt x="357" y="741"/>
                    </a:cubicBezTo>
                    <a:cubicBezTo>
                      <a:pt x="572" y="741"/>
                      <a:pt x="750" y="574"/>
                      <a:pt x="750" y="383"/>
                    </a:cubicBezTo>
                    <a:cubicBezTo>
                      <a:pt x="750" y="181"/>
                      <a:pt x="583" y="2"/>
                      <a:pt x="369" y="2"/>
                    </a:cubicBezTo>
                    <a:cubicBezTo>
                      <a:pt x="358" y="1"/>
                      <a:pt x="346" y="0"/>
                      <a:pt x="335"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90" name="Google Shape;6290;p46"/>
              <p:cNvSpPr/>
              <p:nvPr/>
            </p:nvSpPr>
            <p:spPr>
              <a:xfrm>
                <a:off x="4838100" y="3232675"/>
                <a:ext cx="18775" cy="19075"/>
              </a:xfrm>
              <a:custGeom>
                <a:avLst/>
                <a:gdLst/>
                <a:ahLst/>
                <a:cxnLst/>
                <a:rect l="l" t="t" r="r" b="b"/>
                <a:pathLst>
                  <a:path w="751" h="763" extrusionOk="0">
                    <a:moveTo>
                      <a:pt x="381" y="0"/>
                    </a:moveTo>
                    <a:cubicBezTo>
                      <a:pt x="179" y="0"/>
                      <a:pt x="0" y="167"/>
                      <a:pt x="0" y="369"/>
                    </a:cubicBezTo>
                    <a:cubicBezTo>
                      <a:pt x="0" y="572"/>
                      <a:pt x="167" y="750"/>
                      <a:pt x="369" y="762"/>
                    </a:cubicBezTo>
                    <a:cubicBezTo>
                      <a:pt x="584" y="762"/>
                      <a:pt x="750" y="596"/>
                      <a:pt x="750" y="393"/>
                    </a:cubicBezTo>
                    <a:cubicBezTo>
                      <a:pt x="750" y="179"/>
                      <a:pt x="596" y="0"/>
                      <a:pt x="38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91" name="Google Shape;6291;p46"/>
              <p:cNvSpPr/>
              <p:nvPr/>
            </p:nvSpPr>
            <p:spPr>
              <a:xfrm>
                <a:off x="4623175" y="3203800"/>
                <a:ext cx="16100" cy="16100"/>
              </a:xfrm>
              <a:custGeom>
                <a:avLst/>
                <a:gdLst/>
                <a:ahLst/>
                <a:cxnLst/>
                <a:rect l="l" t="t" r="r" b="b"/>
                <a:pathLst>
                  <a:path w="644" h="644" extrusionOk="0">
                    <a:moveTo>
                      <a:pt x="334" y="0"/>
                    </a:moveTo>
                    <a:cubicBezTo>
                      <a:pt x="168" y="0"/>
                      <a:pt x="25" y="131"/>
                      <a:pt x="1" y="310"/>
                    </a:cubicBezTo>
                    <a:cubicBezTo>
                      <a:pt x="1" y="489"/>
                      <a:pt x="144" y="643"/>
                      <a:pt x="322" y="643"/>
                    </a:cubicBezTo>
                    <a:cubicBezTo>
                      <a:pt x="501" y="643"/>
                      <a:pt x="644" y="500"/>
                      <a:pt x="644" y="322"/>
                    </a:cubicBezTo>
                    <a:cubicBezTo>
                      <a:pt x="644" y="143"/>
                      <a:pt x="513" y="0"/>
                      <a:pt x="334"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92" name="Google Shape;6292;p46"/>
              <p:cNvSpPr/>
              <p:nvPr/>
            </p:nvSpPr>
            <p:spPr>
              <a:xfrm>
                <a:off x="4756525" y="3238325"/>
                <a:ext cx="43200" cy="42325"/>
              </a:xfrm>
              <a:custGeom>
                <a:avLst/>
                <a:gdLst/>
                <a:ahLst/>
                <a:cxnLst/>
                <a:rect l="l" t="t" r="r" b="b"/>
                <a:pathLst>
                  <a:path w="1728" h="1693" extrusionOk="0">
                    <a:moveTo>
                      <a:pt x="872" y="0"/>
                    </a:moveTo>
                    <a:cubicBezTo>
                      <a:pt x="417" y="0"/>
                      <a:pt x="25" y="365"/>
                      <a:pt x="13" y="822"/>
                    </a:cubicBezTo>
                    <a:cubicBezTo>
                      <a:pt x="1" y="1286"/>
                      <a:pt x="358" y="1667"/>
                      <a:pt x="834" y="1691"/>
                    </a:cubicBezTo>
                    <a:cubicBezTo>
                      <a:pt x="849" y="1692"/>
                      <a:pt x="864" y="1692"/>
                      <a:pt x="878" y="1692"/>
                    </a:cubicBezTo>
                    <a:cubicBezTo>
                      <a:pt x="1322" y="1692"/>
                      <a:pt x="1681" y="1343"/>
                      <a:pt x="1715" y="882"/>
                    </a:cubicBezTo>
                    <a:cubicBezTo>
                      <a:pt x="1727" y="417"/>
                      <a:pt x="1370" y="24"/>
                      <a:pt x="894" y="1"/>
                    </a:cubicBezTo>
                    <a:cubicBezTo>
                      <a:pt x="887" y="0"/>
                      <a:pt x="879" y="0"/>
                      <a:pt x="87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93" name="Google Shape;6293;p46"/>
              <p:cNvSpPr/>
              <p:nvPr/>
            </p:nvSpPr>
            <p:spPr>
              <a:xfrm>
                <a:off x="4664250" y="2575400"/>
                <a:ext cx="28025" cy="27175"/>
              </a:xfrm>
              <a:custGeom>
                <a:avLst/>
                <a:gdLst/>
                <a:ahLst/>
                <a:cxnLst/>
                <a:rect l="l" t="t" r="r" b="b"/>
                <a:pathLst>
                  <a:path w="1121" h="1087" extrusionOk="0">
                    <a:moveTo>
                      <a:pt x="542" y="1"/>
                    </a:moveTo>
                    <a:cubicBezTo>
                      <a:pt x="251" y="1"/>
                      <a:pt x="13" y="230"/>
                      <a:pt x="13" y="514"/>
                    </a:cubicBezTo>
                    <a:cubicBezTo>
                      <a:pt x="1" y="812"/>
                      <a:pt x="239" y="1074"/>
                      <a:pt x="537" y="1086"/>
                    </a:cubicBezTo>
                    <a:cubicBezTo>
                      <a:pt x="544" y="1086"/>
                      <a:pt x="551" y="1086"/>
                      <a:pt x="558" y="1086"/>
                    </a:cubicBezTo>
                    <a:cubicBezTo>
                      <a:pt x="846" y="1086"/>
                      <a:pt x="1085" y="852"/>
                      <a:pt x="1108" y="562"/>
                    </a:cubicBezTo>
                    <a:cubicBezTo>
                      <a:pt x="1120" y="264"/>
                      <a:pt x="882" y="14"/>
                      <a:pt x="584" y="2"/>
                    </a:cubicBezTo>
                    <a:cubicBezTo>
                      <a:pt x="570" y="1"/>
                      <a:pt x="556" y="1"/>
                      <a:pt x="54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94" name="Google Shape;6294;p46"/>
              <p:cNvSpPr/>
              <p:nvPr/>
            </p:nvSpPr>
            <p:spPr>
              <a:xfrm>
                <a:off x="4572875" y="2326900"/>
                <a:ext cx="15200" cy="15200"/>
              </a:xfrm>
              <a:custGeom>
                <a:avLst/>
                <a:gdLst/>
                <a:ahLst/>
                <a:cxnLst/>
                <a:rect l="l" t="t" r="r" b="b"/>
                <a:pathLst>
                  <a:path w="608" h="608" extrusionOk="0">
                    <a:moveTo>
                      <a:pt x="310" y="1"/>
                    </a:moveTo>
                    <a:cubicBezTo>
                      <a:pt x="144" y="1"/>
                      <a:pt x="13" y="132"/>
                      <a:pt x="1" y="298"/>
                    </a:cubicBezTo>
                    <a:cubicBezTo>
                      <a:pt x="1" y="453"/>
                      <a:pt x="120" y="608"/>
                      <a:pt x="298" y="608"/>
                    </a:cubicBezTo>
                    <a:cubicBezTo>
                      <a:pt x="453" y="608"/>
                      <a:pt x="608" y="489"/>
                      <a:pt x="608" y="310"/>
                    </a:cubicBezTo>
                    <a:cubicBezTo>
                      <a:pt x="608" y="144"/>
                      <a:pt x="489" y="1"/>
                      <a:pt x="310"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95" name="Google Shape;6295;p46"/>
              <p:cNvSpPr/>
              <p:nvPr/>
            </p:nvSpPr>
            <p:spPr>
              <a:xfrm>
                <a:off x="4858925" y="2298575"/>
                <a:ext cx="17000" cy="17050"/>
              </a:xfrm>
              <a:custGeom>
                <a:avLst/>
                <a:gdLst/>
                <a:ahLst/>
                <a:cxnLst/>
                <a:rect l="l" t="t" r="r" b="b"/>
                <a:pathLst>
                  <a:path w="680" h="682" extrusionOk="0">
                    <a:moveTo>
                      <a:pt x="319" y="0"/>
                    </a:moveTo>
                    <a:cubicBezTo>
                      <a:pt x="145" y="0"/>
                      <a:pt x="1" y="147"/>
                      <a:pt x="1" y="324"/>
                    </a:cubicBezTo>
                    <a:cubicBezTo>
                      <a:pt x="1" y="515"/>
                      <a:pt x="132" y="669"/>
                      <a:pt x="322" y="681"/>
                    </a:cubicBezTo>
                    <a:cubicBezTo>
                      <a:pt x="525" y="681"/>
                      <a:pt x="667" y="550"/>
                      <a:pt x="679" y="360"/>
                    </a:cubicBezTo>
                    <a:cubicBezTo>
                      <a:pt x="679" y="157"/>
                      <a:pt x="548" y="14"/>
                      <a:pt x="358" y="3"/>
                    </a:cubicBezTo>
                    <a:cubicBezTo>
                      <a:pt x="345" y="1"/>
                      <a:pt x="332" y="0"/>
                      <a:pt x="319"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96" name="Google Shape;6296;p46"/>
              <p:cNvSpPr/>
              <p:nvPr/>
            </p:nvSpPr>
            <p:spPr>
              <a:xfrm>
                <a:off x="4838100" y="2060500"/>
                <a:ext cx="16675" cy="16700"/>
              </a:xfrm>
              <a:custGeom>
                <a:avLst/>
                <a:gdLst/>
                <a:ahLst/>
                <a:cxnLst/>
                <a:rect l="l" t="t" r="r" b="b"/>
                <a:pathLst>
                  <a:path w="667" h="668" extrusionOk="0">
                    <a:moveTo>
                      <a:pt x="334" y="1"/>
                    </a:moveTo>
                    <a:cubicBezTo>
                      <a:pt x="155" y="1"/>
                      <a:pt x="0" y="132"/>
                      <a:pt x="0" y="322"/>
                    </a:cubicBezTo>
                    <a:cubicBezTo>
                      <a:pt x="0" y="501"/>
                      <a:pt x="131" y="667"/>
                      <a:pt x="322" y="667"/>
                    </a:cubicBezTo>
                    <a:cubicBezTo>
                      <a:pt x="500" y="667"/>
                      <a:pt x="655" y="513"/>
                      <a:pt x="667" y="334"/>
                    </a:cubicBezTo>
                    <a:cubicBezTo>
                      <a:pt x="667" y="155"/>
                      <a:pt x="536" y="1"/>
                      <a:pt x="33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97" name="Google Shape;6297;p46"/>
              <p:cNvSpPr/>
              <p:nvPr/>
            </p:nvSpPr>
            <p:spPr>
              <a:xfrm>
                <a:off x="4888400" y="2701950"/>
                <a:ext cx="108975" cy="253025"/>
              </a:xfrm>
              <a:custGeom>
                <a:avLst/>
                <a:gdLst/>
                <a:ahLst/>
                <a:cxnLst/>
                <a:rect l="l" t="t" r="r" b="b"/>
                <a:pathLst>
                  <a:path w="4359" h="10121" extrusionOk="0">
                    <a:moveTo>
                      <a:pt x="2905" y="1"/>
                    </a:moveTo>
                    <a:cubicBezTo>
                      <a:pt x="2905" y="1"/>
                      <a:pt x="822" y="1215"/>
                      <a:pt x="405" y="4013"/>
                    </a:cubicBezTo>
                    <a:cubicBezTo>
                      <a:pt x="0" y="6811"/>
                      <a:pt x="1405" y="10121"/>
                      <a:pt x="1405" y="10121"/>
                    </a:cubicBezTo>
                    <a:cubicBezTo>
                      <a:pt x="1405" y="10121"/>
                      <a:pt x="2239" y="9121"/>
                      <a:pt x="3001" y="7716"/>
                    </a:cubicBezTo>
                    <a:cubicBezTo>
                      <a:pt x="2858" y="7632"/>
                      <a:pt x="2751" y="7454"/>
                      <a:pt x="2751" y="7263"/>
                    </a:cubicBezTo>
                    <a:cubicBezTo>
                      <a:pt x="2762" y="6984"/>
                      <a:pt x="2989" y="6751"/>
                      <a:pt x="3266" y="6751"/>
                    </a:cubicBezTo>
                    <a:cubicBezTo>
                      <a:pt x="3273" y="6751"/>
                      <a:pt x="3280" y="6751"/>
                      <a:pt x="3286" y="6751"/>
                    </a:cubicBezTo>
                    <a:cubicBezTo>
                      <a:pt x="3310" y="6751"/>
                      <a:pt x="3358" y="6763"/>
                      <a:pt x="3382" y="6787"/>
                    </a:cubicBezTo>
                    <a:lnTo>
                      <a:pt x="3453" y="6787"/>
                    </a:lnTo>
                    <a:cubicBezTo>
                      <a:pt x="3763" y="6085"/>
                      <a:pt x="4013" y="5323"/>
                      <a:pt x="4132" y="4561"/>
                    </a:cubicBezTo>
                    <a:cubicBezTo>
                      <a:pt x="4358" y="3048"/>
                      <a:pt x="3977" y="1846"/>
                      <a:pt x="3584" y="1036"/>
                    </a:cubicBezTo>
                    <a:cubicBezTo>
                      <a:pt x="3251" y="370"/>
                      <a:pt x="2905" y="1"/>
                      <a:pt x="2905"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98" name="Google Shape;6298;p46"/>
              <p:cNvSpPr/>
              <p:nvPr/>
            </p:nvSpPr>
            <p:spPr>
              <a:xfrm>
                <a:off x="6530875" y="2756425"/>
                <a:ext cx="109250" cy="252725"/>
              </a:xfrm>
              <a:custGeom>
                <a:avLst/>
                <a:gdLst/>
                <a:ahLst/>
                <a:cxnLst/>
                <a:rect l="l" t="t" r="r" b="b"/>
                <a:pathLst>
                  <a:path w="4370" h="10109" extrusionOk="0">
                    <a:moveTo>
                      <a:pt x="2917" y="0"/>
                    </a:moveTo>
                    <a:cubicBezTo>
                      <a:pt x="2917" y="0"/>
                      <a:pt x="833" y="1215"/>
                      <a:pt x="417" y="4013"/>
                    </a:cubicBezTo>
                    <a:cubicBezTo>
                      <a:pt x="0" y="6811"/>
                      <a:pt x="1417" y="10109"/>
                      <a:pt x="1417" y="10109"/>
                    </a:cubicBezTo>
                    <a:cubicBezTo>
                      <a:pt x="1417" y="10109"/>
                      <a:pt x="2250" y="9109"/>
                      <a:pt x="3012" y="7716"/>
                    </a:cubicBezTo>
                    <a:cubicBezTo>
                      <a:pt x="2858" y="7620"/>
                      <a:pt x="2762" y="7442"/>
                      <a:pt x="2762" y="7251"/>
                    </a:cubicBezTo>
                    <a:cubicBezTo>
                      <a:pt x="2774" y="6979"/>
                      <a:pt x="2991" y="6750"/>
                      <a:pt x="3259" y="6750"/>
                    </a:cubicBezTo>
                    <a:cubicBezTo>
                      <a:pt x="3272" y="6750"/>
                      <a:pt x="3285" y="6750"/>
                      <a:pt x="3298" y="6751"/>
                    </a:cubicBezTo>
                    <a:cubicBezTo>
                      <a:pt x="3322" y="6751"/>
                      <a:pt x="3370" y="6763"/>
                      <a:pt x="3393" y="6775"/>
                    </a:cubicBezTo>
                    <a:cubicBezTo>
                      <a:pt x="3405" y="6775"/>
                      <a:pt x="3441" y="6775"/>
                      <a:pt x="3453" y="6787"/>
                    </a:cubicBezTo>
                    <a:cubicBezTo>
                      <a:pt x="3774" y="6096"/>
                      <a:pt x="4024" y="5334"/>
                      <a:pt x="4143" y="4572"/>
                    </a:cubicBezTo>
                    <a:cubicBezTo>
                      <a:pt x="4370" y="3060"/>
                      <a:pt x="3989" y="1846"/>
                      <a:pt x="3596" y="1048"/>
                    </a:cubicBezTo>
                    <a:cubicBezTo>
                      <a:pt x="3262" y="381"/>
                      <a:pt x="2917" y="0"/>
                      <a:pt x="2917"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99" name="Google Shape;6299;p46"/>
              <p:cNvSpPr/>
              <p:nvPr/>
            </p:nvSpPr>
            <p:spPr>
              <a:xfrm>
                <a:off x="5920075" y="2815350"/>
                <a:ext cx="153325" cy="218800"/>
              </a:xfrm>
              <a:custGeom>
                <a:avLst/>
                <a:gdLst/>
                <a:ahLst/>
                <a:cxnLst/>
                <a:rect l="l" t="t" r="r" b="b"/>
                <a:pathLst>
                  <a:path w="6133" h="8752" extrusionOk="0">
                    <a:moveTo>
                      <a:pt x="822" y="1"/>
                    </a:moveTo>
                    <a:cubicBezTo>
                      <a:pt x="822" y="1"/>
                      <a:pt x="0" y="2263"/>
                      <a:pt x="1453" y="4692"/>
                    </a:cubicBezTo>
                    <a:cubicBezTo>
                      <a:pt x="2917" y="7097"/>
                      <a:pt x="6108" y="8752"/>
                      <a:pt x="6108" y="8752"/>
                    </a:cubicBezTo>
                    <a:cubicBezTo>
                      <a:pt x="6108" y="8752"/>
                      <a:pt x="6132" y="5156"/>
                      <a:pt x="4668" y="2739"/>
                    </a:cubicBezTo>
                    <a:cubicBezTo>
                      <a:pt x="3215" y="322"/>
                      <a:pt x="822" y="1"/>
                      <a:pt x="82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00" name="Google Shape;6300;p46"/>
              <p:cNvSpPr/>
              <p:nvPr/>
            </p:nvSpPr>
            <p:spPr>
              <a:xfrm>
                <a:off x="5424775" y="2461850"/>
                <a:ext cx="245300" cy="104375"/>
              </a:xfrm>
              <a:custGeom>
                <a:avLst/>
                <a:gdLst/>
                <a:ahLst/>
                <a:cxnLst/>
                <a:rect l="l" t="t" r="r" b="b"/>
                <a:pathLst>
                  <a:path w="9812" h="4175" extrusionOk="0">
                    <a:moveTo>
                      <a:pt x="6171" y="1"/>
                    </a:moveTo>
                    <a:cubicBezTo>
                      <a:pt x="5333" y="1"/>
                      <a:pt x="4449" y="86"/>
                      <a:pt x="3632" y="330"/>
                    </a:cubicBezTo>
                    <a:cubicBezTo>
                      <a:pt x="929" y="1115"/>
                      <a:pt x="0" y="3354"/>
                      <a:pt x="0" y="3354"/>
                    </a:cubicBezTo>
                    <a:cubicBezTo>
                      <a:pt x="0" y="3354"/>
                      <a:pt x="298" y="3556"/>
                      <a:pt x="822" y="3770"/>
                    </a:cubicBezTo>
                    <a:cubicBezTo>
                      <a:pt x="810" y="3794"/>
                      <a:pt x="810" y="3830"/>
                      <a:pt x="810" y="3854"/>
                    </a:cubicBezTo>
                    <a:cubicBezTo>
                      <a:pt x="810" y="3985"/>
                      <a:pt x="893" y="4092"/>
                      <a:pt x="1024" y="4092"/>
                    </a:cubicBezTo>
                    <a:cubicBezTo>
                      <a:pt x="1132" y="4092"/>
                      <a:pt x="1227" y="4020"/>
                      <a:pt x="1251" y="3913"/>
                    </a:cubicBezTo>
                    <a:cubicBezTo>
                      <a:pt x="1724" y="4055"/>
                      <a:pt x="2316" y="4174"/>
                      <a:pt x="2997" y="4174"/>
                    </a:cubicBezTo>
                    <a:cubicBezTo>
                      <a:pt x="3515" y="4174"/>
                      <a:pt x="4084" y="4105"/>
                      <a:pt x="4691" y="3925"/>
                    </a:cubicBezTo>
                    <a:cubicBezTo>
                      <a:pt x="7394" y="3128"/>
                      <a:pt x="9811" y="461"/>
                      <a:pt x="9811" y="461"/>
                    </a:cubicBezTo>
                    <a:cubicBezTo>
                      <a:pt x="9811" y="461"/>
                      <a:pt x="8118" y="1"/>
                      <a:pt x="6171"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01" name="Google Shape;6301;p46"/>
              <p:cNvSpPr/>
              <p:nvPr/>
            </p:nvSpPr>
            <p:spPr>
              <a:xfrm>
                <a:off x="5130975" y="2233450"/>
                <a:ext cx="116725" cy="251825"/>
              </a:xfrm>
              <a:custGeom>
                <a:avLst/>
                <a:gdLst/>
                <a:ahLst/>
                <a:cxnLst/>
                <a:rect l="l" t="t" r="r" b="b"/>
                <a:pathLst>
                  <a:path w="4669" h="10073" extrusionOk="0">
                    <a:moveTo>
                      <a:pt x="1584" y="0"/>
                    </a:moveTo>
                    <a:cubicBezTo>
                      <a:pt x="1584" y="0"/>
                      <a:pt x="1" y="1834"/>
                      <a:pt x="477" y="4596"/>
                    </a:cubicBezTo>
                    <a:cubicBezTo>
                      <a:pt x="953" y="7382"/>
                      <a:pt x="3335" y="10073"/>
                      <a:pt x="3335" y="10073"/>
                    </a:cubicBezTo>
                    <a:cubicBezTo>
                      <a:pt x="3335" y="10073"/>
                      <a:pt x="4668" y="6739"/>
                      <a:pt x="4180" y="3953"/>
                    </a:cubicBezTo>
                    <a:cubicBezTo>
                      <a:pt x="3704" y="1179"/>
                      <a:pt x="1584" y="0"/>
                      <a:pt x="1584"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02" name="Google Shape;6302;p46"/>
              <p:cNvSpPr/>
              <p:nvPr/>
            </p:nvSpPr>
            <p:spPr>
              <a:xfrm>
                <a:off x="6399600" y="1873875"/>
                <a:ext cx="134275" cy="238150"/>
              </a:xfrm>
              <a:custGeom>
                <a:avLst/>
                <a:gdLst/>
                <a:ahLst/>
                <a:cxnLst/>
                <a:rect l="l" t="t" r="r" b="b"/>
                <a:pathLst>
                  <a:path w="5371" h="9526" extrusionOk="0">
                    <a:moveTo>
                      <a:pt x="4179" y="0"/>
                    </a:moveTo>
                    <a:cubicBezTo>
                      <a:pt x="4179" y="0"/>
                      <a:pt x="1882" y="715"/>
                      <a:pt x="846" y="3358"/>
                    </a:cubicBezTo>
                    <a:cubicBezTo>
                      <a:pt x="691" y="3787"/>
                      <a:pt x="548" y="4251"/>
                      <a:pt x="465" y="4703"/>
                    </a:cubicBezTo>
                    <a:cubicBezTo>
                      <a:pt x="0" y="7061"/>
                      <a:pt x="429" y="9525"/>
                      <a:pt x="429" y="9525"/>
                    </a:cubicBezTo>
                    <a:cubicBezTo>
                      <a:pt x="429" y="9525"/>
                      <a:pt x="3251" y="7406"/>
                      <a:pt x="4299" y="4822"/>
                    </a:cubicBezTo>
                    <a:cubicBezTo>
                      <a:pt x="4322" y="4799"/>
                      <a:pt x="4334" y="4763"/>
                      <a:pt x="4346" y="4727"/>
                    </a:cubicBezTo>
                    <a:cubicBezTo>
                      <a:pt x="5370" y="2084"/>
                      <a:pt x="4179" y="0"/>
                      <a:pt x="4179"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03" name="Google Shape;6303;p46"/>
              <p:cNvSpPr/>
              <p:nvPr/>
            </p:nvSpPr>
            <p:spPr>
              <a:xfrm>
                <a:off x="5981700" y="2321450"/>
                <a:ext cx="241700" cy="108575"/>
              </a:xfrm>
              <a:custGeom>
                <a:avLst/>
                <a:gdLst/>
                <a:ahLst/>
                <a:cxnLst/>
                <a:rect l="l" t="t" r="r" b="b"/>
                <a:pathLst>
                  <a:path w="9668" h="4343" extrusionOk="0">
                    <a:moveTo>
                      <a:pt x="6260" y="514"/>
                    </a:moveTo>
                    <a:cubicBezTo>
                      <a:pt x="6272" y="514"/>
                      <a:pt x="6285" y="515"/>
                      <a:pt x="6298" y="516"/>
                    </a:cubicBezTo>
                    <a:cubicBezTo>
                      <a:pt x="6477" y="516"/>
                      <a:pt x="6608" y="659"/>
                      <a:pt x="6596" y="838"/>
                    </a:cubicBezTo>
                    <a:cubicBezTo>
                      <a:pt x="6596" y="1009"/>
                      <a:pt x="6465" y="1136"/>
                      <a:pt x="6297" y="1136"/>
                    </a:cubicBezTo>
                    <a:cubicBezTo>
                      <a:pt x="6290" y="1136"/>
                      <a:pt x="6282" y="1136"/>
                      <a:pt x="6275" y="1135"/>
                    </a:cubicBezTo>
                    <a:cubicBezTo>
                      <a:pt x="6108" y="1124"/>
                      <a:pt x="5977" y="969"/>
                      <a:pt x="5977" y="814"/>
                    </a:cubicBezTo>
                    <a:cubicBezTo>
                      <a:pt x="5977" y="649"/>
                      <a:pt x="6100" y="514"/>
                      <a:pt x="6260" y="514"/>
                    </a:cubicBezTo>
                    <a:close/>
                    <a:moveTo>
                      <a:pt x="6730" y="1848"/>
                    </a:moveTo>
                    <a:cubicBezTo>
                      <a:pt x="6737" y="1848"/>
                      <a:pt x="6744" y="1849"/>
                      <a:pt x="6751" y="1850"/>
                    </a:cubicBezTo>
                    <a:cubicBezTo>
                      <a:pt x="6822" y="1850"/>
                      <a:pt x="6882" y="1909"/>
                      <a:pt x="6870" y="1981"/>
                    </a:cubicBezTo>
                    <a:cubicBezTo>
                      <a:pt x="6870" y="2052"/>
                      <a:pt x="6827" y="2105"/>
                      <a:pt x="6763" y="2105"/>
                    </a:cubicBezTo>
                    <a:cubicBezTo>
                      <a:pt x="6752" y="2105"/>
                      <a:pt x="6740" y="2103"/>
                      <a:pt x="6727" y="2100"/>
                    </a:cubicBezTo>
                    <a:cubicBezTo>
                      <a:pt x="6668" y="2100"/>
                      <a:pt x="6608" y="2040"/>
                      <a:pt x="6608" y="1969"/>
                    </a:cubicBezTo>
                    <a:cubicBezTo>
                      <a:pt x="6608" y="1904"/>
                      <a:pt x="6658" y="1848"/>
                      <a:pt x="6730" y="1848"/>
                    </a:cubicBezTo>
                    <a:close/>
                    <a:moveTo>
                      <a:pt x="6914" y="1"/>
                    </a:moveTo>
                    <a:cubicBezTo>
                      <a:pt x="6318" y="1"/>
                      <a:pt x="5652" y="91"/>
                      <a:pt x="4941" y="338"/>
                    </a:cubicBezTo>
                    <a:cubicBezTo>
                      <a:pt x="2274" y="1255"/>
                      <a:pt x="0" y="4041"/>
                      <a:pt x="0" y="4041"/>
                    </a:cubicBezTo>
                    <a:cubicBezTo>
                      <a:pt x="0" y="4041"/>
                      <a:pt x="1372" y="4343"/>
                      <a:pt x="3052" y="4343"/>
                    </a:cubicBezTo>
                    <a:cubicBezTo>
                      <a:pt x="4060" y="4343"/>
                      <a:pt x="5179" y="4234"/>
                      <a:pt x="6179" y="3886"/>
                    </a:cubicBezTo>
                    <a:cubicBezTo>
                      <a:pt x="8846" y="2957"/>
                      <a:pt x="9668" y="695"/>
                      <a:pt x="9668" y="695"/>
                    </a:cubicBezTo>
                    <a:cubicBezTo>
                      <a:pt x="9668" y="695"/>
                      <a:pt x="8562" y="1"/>
                      <a:pt x="691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04" name="Google Shape;6304;p46"/>
              <p:cNvSpPr/>
              <p:nvPr/>
            </p:nvSpPr>
            <p:spPr>
              <a:xfrm>
                <a:off x="5692075" y="3577650"/>
                <a:ext cx="138725" cy="229225"/>
              </a:xfrm>
              <a:custGeom>
                <a:avLst/>
                <a:gdLst/>
                <a:ahLst/>
                <a:cxnLst/>
                <a:rect l="l" t="t" r="r" b="b"/>
                <a:pathLst>
                  <a:path w="5549" h="9169" extrusionOk="0">
                    <a:moveTo>
                      <a:pt x="36" y="1"/>
                    </a:moveTo>
                    <a:cubicBezTo>
                      <a:pt x="36" y="1"/>
                      <a:pt x="0" y="548"/>
                      <a:pt x="0" y="1370"/>
                    </a:cubicBezTo>
                    <a:cubicBezTo>
                      <a:pt x="12" y="2656"/>
                      <a:pt x="179" y="4573"/>
                      <a:pt x="929" y="6109"/>
                    </a:cubicBezTo>
                    <a:cubicBezTo>
                      <a:pt x="2167" y="8633"/>
                      <a:pt x="4513" y="9168"/>
                      <a:pt x="4513" y="9168"/>
                    </a:cubicBezTo>
                    <a:cubicBezTo>
                      <a:pt x="4513" y="9168"/>
                      <a:pt x="5549" y="6978"/>
                      <a:pt x="4298" y="4454"/>
                    </a:cubicBezTo>
                    <a:cubicBezTo>
                      <a:pt x="3715" y="3263"/>
                      <a:pt x="2727" y="2203"/>
                      <a:pt x="1870" y="1429"/>
                    </a:cubicBezTo>
                    <a:cubicBezTo>
                      <a:pt x="905" y="548"/>
                      <a:pt x="36" y="1"/>
                      <a:pt x="36"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05" name="Google Shape;6305;p46"/>
              <p:cNvSpPr/>
              <p:nvPr/>
            </p:nvSpPr>
            <p:spPr>
              <a:xfrm>
                <a:off x="5187250" y="3494300"/>
                <a:ext cx="170875" cy="199175"/>
              </a:xfrm>
              <a:custGeom>
                <a:avLst/>
                <a:gdLst/>
                <a:ahLst/>
                <a:cxnLst/>
                <a:rect l="l" t="t" r="r" b="b"/>
                <a:pathLst>
                  <a:path w="6835" h="7967" extrusionOk="0">
                    <a:moveTo>
                      <a:pt x="6834" y="1"/>
                    </a:moveTo>
                    <a:cubicBezTo>
                      <a:pt x="6834" y="1"/>
                      <a:pt x="3441" y="1204"/>
                      <a:pt x="1679" y="3406"/>
                    </a:cubicBezTo>
                    <a:cubicBezTo>
                      <a:pt x="1489" y="3632"/>
                      <a:pt x="1334" y="3870"/>
                      <a:pt x="1191" y="4097"/>
                    </a:cubicBezTo>
                    <a:cubicBezTo>
                      <a:pt x="0" y="6073"/>
                      <a:pt x="405" y="7966"/>
                      <a:pt x="405" y="7966"/>
                    </a:cubicBezTo>
                    <a:cubicBezTo>
                      <a:pt x="405" y="7966"/>
                      <a:pt x="2822" y="7966"/>
                      <a:pt x="4584" y="5763"/>
                    </a:cubicBezTo>
                    <a:cubicBezTo>
                      <a:pt x="4965" y="5299"/>
                      <a:pt x="5275" y="4763"/>
                      <a:pt x="5549" y="4228"/>
                    </a:cubicBezTo>
                    <a:cubicBezTo>
                      <a:pt x="6537" y="2204"/>
                      <a:pt x="6834" y="1"/>
                      <a:pt x="683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06" name="Google Shape;6306;p46"/>
              <p:cNvSpPr/>
              <p:nvPr/>
            </p:nvSpPr>
            <p:spPr>
              <a:xfrm>
                <a:off x="5261950" y="2812675"/>
                <a:ext cx="128625" cy="245600"/>
              </a:xfrm>
              <a:custGeom>
                <a:avLst/>
                <a:gdLst/>
                <a:ahLst/>
                <a:cxnLst/>
                <a:rect l="l" t="t" r="r" b="b"/>
                <a:pathLst>
                  <a:path w="5145" h="9824" extrusionOk="0">
                    <a:moveTo>
                      <a:pt x="4180" y="1"/>
                    </a:moveTo>
                    <a:cubicBezTo>
                      <a:pt x="4180" y="1"/>
                      <a:pt x="1549" y="2429"/>
                      <a:pt x="775" y="5132"/>
                    </a:cubicBezTo>
                    <a:cubicBezTo>
                      <a:pt x="1" y="7847"/>
                      <a:pt x="1382" y="9823"/>
                      <a:pt x="1382" y="9823"/>
                    </a:cubicBezTo>
                    <a:cubicBezTo>
                      <a:pt x="1382" y="9823"/>
                      <a:pt x="3596" y="8883"/>
                      <a:pt x="4370" y="6180"/>
                    </a:cubicBezTo>
                    <a:cubicBezTo>
                      <a:pt x="5144" y="3465"/>
                      <a:pt x="4180" y="1"/>
                      <a:pt x="4180"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07" name="Google Shape;6307;p46"/>
              <p:cNvSpPr/>
              <p:nvPr/>
            </p:nvSpPr>
            <p:spPr>
              <a:xfrm>
                <a:off x="5853100" y="3118900"/>
                <a:ext cx="27400" cy="26575"/>
              </a:xfrm>
              <a:custGeom>
                <a:avLst/>
                <a:gdLst/>
                <a:ahLst/>
                <a:cxnLst/>
                <a:rect l="l" t="t" r="r" b="b"/>
                <a:pathLst>
                  <a:path w="1096" h="1063" extrusionOk="0">
                    <a:moveTo>
                      <a:pt x="518" y="0"/>
                    </a:moveTo>
                    <a:cubicBezTo>
                      <a:pt x="452" y="0"/>
                      <a:pt x="389" y="23"/>
                      <a:pt x="310" y="63"/>
                    </a:cubicBezTo>
                    <a:cubicBezTo>
                      <a:pt x="143" y="146"/>
                      <a:pt x="24" y="313"/>
                      <a:pt x="12" y="503"/>
                    </a:cubicBezTo>
                    <a:cubicBezTo>
                      <a:pt x="1" y="801"/>
                      <a:pt x="239" y="1039"/>
                      <a:pt x="536" y="1063"/>
                    </a:cubicBezTo>
                    <a:cubicBezTo>
                      <a:pt x="584" y="1063"/>
                      <a:pt x="608" y="1039"/>
                      <a:pt x="655" y="1039"/>
                    </a:cubicBezTo>
                    <a:cubicBezTo>
                      <a:pt x="893" y="1003"/>
                      <a:pt x="1072" y="801"/>
                      <a:pt x="1084" y="551"/>
                    </a:cubicBezTo>
                    <a:cubicBezTo>
                      <a:pt x="1096" y="253"/>
                      <a:pt x="858" y="15"/>
                      <a:pt x="560" y="3"/>
                    </a:cubicBezTo>
                    <a:cubicBezTo>
                      <a:pt x="546" y="1"/>
                      <a:pt x="532" y="0"/>
                      <a:pt x="518"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08" name="Google Shape;6308;p46"/>
              <p:cNvSpPr/>
              <p:nvPr/>
            </p:nvSpPr>
            <p:spPr>
              <a:xfrm>
                <a:off x="6020375" y="2723075"/>
                <a:ext cx="23250" cy="22950"/>
              </a:xfrm>
              <a:custGeom>
                <a:avLst/>
                <a:gdLst/>
                <a:ahLst/>
                <a:cxnLst/>
                <a:rect l="l" t="t" r="r" b="b"/>
                <a:pathLst>
                  <a:path w="930" h="918" extrusionOk="0">
                    <a:moveTo>
                      <a:pt x="501" y="1"/>
                    </a:moveTo>
                    <a:cubicBezTo>
                      <a:pt x="334" y="1"/>
                      <a:pt x="179" y="84"/>
                      <a:pt x="96" y="227"/>
                    </a:cubicBezTo>
                    <a:cubicBezTo>
                      <a:pt x="48" y="287"/>
                      <a:pt x="13" y="358"/>
                      <a:pt x="13" y="441"/>
                    </a:cubicBezTo>
                    <a:cubicBezTo>
                      <a:pt x="1" y="703"/>
                      <a:pt x="215" y="906"/>
                      <a:pt x="465" y="918"/>
                    </a:cubicBezTo>
                    <a:cubicBezTo>
                      <a:pt x="691" y="918"/>
                      <a:pt x="882" y="739"/>
                      <a:pt x="918" y="525"/>
                    </a:cubicBezTo>
                    <a:cubicBezTo>
                      <a:pt x="918" y="501"/>
                      <a:pt x="930" y="489"/>
                      <a:pt x="930" y="477"/>
                    </a:cubicBezTo>
                    <a:cubicBezTo>
                      <a:pt x="930" y="406"/>
                      <a:pt x="918" y="346"/>
                      <a:pt x="894" y="287"/>
                    </a:cubicBezTo>
                    <a:cubicBezTo>
                      <a:pt x="822" y="120"/>
                      <a:pt x="679" y="1"/>
                      <a:pt x="501"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09" name="Google Shape;6309;p46"/>
              <p:cNvSpPr/>
              <p:nvPr/>
            </p:nvSpPr>
            <p:spPr>
              <a:xfrm>
                <a:off x="5659925" y="2350100"/>
                <a:ext cx="26800" cy="26250"/>
              </a:xfrm>
              <a:custGeom>
                <a:avLst/>
                <a:gdLst/>
                <a:ahLst/>
                <a:cxnLst/>
                <a:rect l="l" t="t" r="r" b="b"/>
                <a:pathLst>
                  <a:path w="1072" h="1050" extrusionOk="0">
                    <a:moveTo>
                      <a:pt x="527" y="1"/>
                    </a:moveTo>
                    <a:cubicBezTo>
                      <a:pt x="250" y="1"/>
                      <a:pt x="12" y="234"/>
                      <a:pt x="12" y="513"/>
                    </a:cubicBezTo>
                    <a:cubicBezTo>
                      <a:pt x="0" y="787"/>
                      <a:pt x="238" y="1049"/>
                      <a:pt x="524" y="1049"/>
                    </a:cubicBezTo>
                    <a:cubicBezTo>
                      <a:pt x="531" y="1049"/>
                      <a:pt x="539" y="1050"/>
                      <a:pt x="546" y="1050"/>
                    </a:cubicBezTo>
                    <a:cubicBezTo>
                      <a:pt x="822" y="1050"/>
                      <a:pt x="1048" y="827"/>
                      <a:pt x="1060" y="537"/>
                    </a:cubicBezTo>
                    <a:cubicBezTo>
                      <a:pt x="1072" y="263"/>
                      <a:pt x="834" y="1"/>
                      <a:pt x="548" y="1"/>
                    </a:cubicBezTo>
                    <a:cubicBezTo>
                      <a:pt x="541" y="1"/>
                      <a:pt x="534" y="1"/>
                      <a:pt x="527"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10" name="Google Shape;6310;p46"/>
              <p:cNvSpPr/>
              <p:nvPr/>
            </p:nvSpPr>
            <p:spPr>
              <a:xfrm>
                <a:off x="6043600" y="2198300"/>
                <a:ext cx="39325" cy="38775"/>
              </a:xfrm>
              <a:custGeom>
                <a:avLst/>
                <a:gdLst/>
                <a:ahLst/>
                <a:cxnLst/>
                <a:rect l="l" t="t" r="r" b="b"/>
                <a:pathLst>
                  <a:path w="1573" h="1551" extrusionOk="0">
                    <a:moveTo>
                      <a:pt x="800" y="1"/>
                    </a:moveTo>
                    <a:cubicBezTo>
                      <a:pt x="370" y="1"/>
                      <a:pt x="24" y="342"/>
                      <a:pt x="12" y="751"/>
                    </a:cubicBezTo>
                    <a:cubicBezTo>
                      <a:pt x="1" y="1180"/>
                      <a:pt x="322" y="1537"/>
                      <a:pt x="763" y="1549"/>
                    </a:cubicBezTo>
                    <a:cubicBezTo>
                      <a:pt x="777" y="1550"/>
                      <a:pt x="790" y="1550"/>
                      <a:pt x="804" y="1550"/>
                    </a:cubicBezTo>
                    <a:cubicBezTo>
                      <a:pt x="1214" y="1550"/>
                      <a:pt x="1549" y="1214"/>
                      <a:pt x="1560" y="811"/>
                    </a:cubicBezTo>
                    <a:cubicBezTo>
                      <a:pt x="1572" y="382"/>
                      <a:pt x="1251" y="25"/>
                      <a:pt x="822" y="1"/>
                    </a:cubicBezTo>
                    <a:cubicBezTo>
                      <a:pt x="815" y="1"/>
                      <a:pt x="807" y="1"/>
                      <a:pt x="800"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11" name="Google Shape;6311;p46"/>
              <p:cNvSpPr/>
              <p:nvPr/>
            </p:nvSpPr>
            <p:spPr>
              <a:xfrm>
                <a:off x="5716175" y="2422450"/>
                <a:ext cx="42900" cy="42325"/>
              </a:xfrm>
              <a:custGeom>
                <a:avLst/>
                <a:gdLst/>
                <a:ahLst/>
                <a:cxnLst/>
                <a:rect l="l" t="t" r="r" b="b"/>
                <a:pathLst>
                  <a:path w="1716" h="1693" extrusionOk="0">
                    <a:moveTo>
                      <a:pt x="870" y="0"/>
                    </a:moveTo>
                    <a:cubicBezTo>
                      <a:pt x="405" y="0"/>
                      <a:pt x="24" y="354"/>
                      <a:pt x="13" y="822"/>
                    </a:cubicBezTo>
                    <a:cubicBezTo>
                      <a:pt x="1" y="1298"/>
                      <a:pt x="370" y="1679"/>
                      <a:pt x="834" y="1691"/>
                    </a:cubicBezTo>
                    <a:cubicBezTo>
                      <a:pt x="850" y="1692"/>
                      <a:pt x="865" y="1693"/>
                      <a:pt x="881" y="1693"/>
                    </a:cubicBezTo>
                    <a:cubicBezTo>
                      <a:pt x="1277" y="1693"/>
                      <a:pt x="1611" y="1403"/>
                      <a:pt x="1691" y="1024"/>
                    </a:cubicBezTo>
                    <a:cubicBezTo>
                      <a:pt x="1715" y="977"/>
                      <a:pt x="1715" y="917"/>
                      <a:pt x="1715" y="882"/>
                    </a:cubicBezTo>
                    <a:cubicBezTo>
                      <a:pt x="1715" y="786"/>
                      <a:pt x="1691" y="703"/>
                      <a:pt x="1679" y="620"/>
                    </a:cubicBezTo>
                    <a:cubicBezTo>
                      <a:pt x="1596" y="262"/>
                      <a:pt x="1275" y="12"/>
                      <a:pt x="894" y="1"/>
                    </a:cubicBezTo>
                    <a:cubicBezTo>
                      <a:pt x="886" y="0"/>
                      <a:pt x="878" y="0"/>
                      <a:pt x="870"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12" name="Google Shape;6312;p46"/>
              <p:cNvSpPr/>
              <p:nvPr/>
            </p:nvSpPr>
            <p:spPr>
              <a:xfrm>
                <a:off x="5533125" y="1987850"/>
                <a:ext cx="21450" cy="20900"/>
              </a:xfrm>
              <a:custGeom>
                <a:avLst/>
                <a:gdLst/>
                <a:ahLst/>
                <a:cxnLst/>
                <a:rect l="l" t="t" r="r" b="b"/>
                <a:pathLst>
                  <a:path w="858" h="836" extrusionOk="0">
                    <a:moveTo>
                      <a:pt x="418" y="1"/>
                    </a:moveTo>
                    <a:cubicBezTo>
                      <a:pt x="191" y="1"/>
                      <a:pt x="12" y="175"/>
                      <a:pt x="12" y="394"/>
                    </a:cubicBezTo>
                    <a:cubicBezTo>
                      <a:pt x="0" y="621"/>
                      <a:pt x="191" y="823"/>
                      <a:pt x="417" y="835"/>
                    </a:cubicBezTo>
                    <a:cubicBezTo>
                      <a:pt x="424" y="835"/>
                      <a:pt x="430" y="835"/>
                      <a:pt x="437" y="835"/>
                    </a:cubicBezTo>
                    <a:cubicBezTo>
                      <a:pt x="654" y="835"/>
                      <a:pt x="834" y="650"/>
                      <a:pt x="846" y="430"/>
                    </a:cubicBezTo>
                    <a:cubicBezTo>
                      <a:pt x="858" y="204"/>
                      <a:pt x="667" y="13"/>
                      <a:pt x="441" y="1"/>
                    </a:cubicBezTo>
                    <a:cubicBezTo>
                      <a:pt x="433" y="1"/>
                      <a:pt x="426" y="1"/>
                      <a:pt x="418"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13" name="Google Shape;6313;p46"/>
              <p:cNvSpPr/>
              <p:nvPr/>
            </p:nvSpPr>
            <p:spPr>
              <a:xfrm>
                <a:off x="5947450" y="1975975"/>
                <a:ext cx="20875" cy="8650"/>
              </a:xfrm>
              <a:custGeom>
                <a:avLst/>
                <a:gdLst/>
                <a:ahLst/>
                <a:cxnLst/>
                <a:rect l="l" t="t" r="r" b="b"/>
                <a:pathLst>
                  <a:path w="835" h="346" extrusionOk="0">
                    <a:moveTo>
                      <a:pt x="1" y="0"/>
                    </a:moveTo>
                    <a:lnTo>
                      <a:pt x="1" y="0"/>
                    </a:lnTo>
                    <a:cubicBezTo>
                      <a:pt x="48" y="191"/>
                      <a:pt x="215" y="322"/>
                      <a:pt x="406" y="346"/>
                    </a:cubicBezTo>
                    <a:cubicBezTo>
                      <a:pt x="620" y="346"/>
                      <a:pt x="775" y="203"/>
                      <a:pt x="834" y="24"/>
                    </a:cubicBezTo>
                    <a:lnTo>
                      <a:pt x="1" y="0"/>
                    </a:ln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14" name="Google Shape;6314;p46"/>
              <p:cNvSpPr/>
              <p:nvPr/>
            </p:nvSpPr>
            <p:spPr>
              <a:xfrm>
                <a:off x="5482225" y="2194450"/>
                <a:ext cx="9850" cy="9850"/>
              </a:xfrm>
              <a:custGeom>
                <a:avLst/>
                <a:gdLst/>
                <a:ahLst/>
                <a:cxnLst/>
                <a:rect l="l" t="t" r="r" b="b"/>
                <a:pathLst>
                  <a:path w="394" h="394" extrusionOk="0">
                    <a:moveTo>
                      <a:pt x="203" y="0"/>
                    </a:moveTo>
                    <a:cubicBezTo>
                      <a:pt x="96" y="0"/>
                      <a:pt x="12" y="72"/>
                      <a:pt x="0" y="191"/>
                    </a:cubicBezTo>
                    <a:cubicBezTo>
                      <a:pt x="0" y="298"/>
                      <a:pt x="72" y="381"/>
                      <a:pt x="191" y="393"/>
                    </a:cubicBezTo>
                    <a:cubicBezTo>
                      <a:pt x="310" y="393"/>
                      <a:pt x="393" y="310"/>
                      <a:pt x="393" y="203"/>
                    </a:cubicBezTo>
                    <a:cubicBezTo>
                      <a:pt x="393" y="96"/>
                      <a:pt x="322" y="12"/>
                      <a:pt x="203"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15" name="Google Shape;6315;p46"/>
              <p:cNvSpPr/>
              <p:nvPr/>
            </p:nvSpPr>
            <p:spPr>
              <a:xfrm>
                <a:off x="5416150" y="2298575"/>
                <a:ext cx="18775" cy="18525"/>
              </a:xfrm>
              <a:custGeom>
                <a:avLst/>
                <a:gdLst/>
                <a:ahLst/>
                <a:cxnLst/>
                <a:rect l="l" t="t" r="r" b="b"/>
                <a:pathLst>
                  <a:path w="751" h="741" extrusionOk="0">
                    <a:moveTo>
                      <a:pt x="352" y="0"/>
                    </a:moveTo>
                    <a:cubicBezTo>
                      <a:pt x="157" y="0"/>
                      <a:pt x="0" y="159"/>
                      <a:pt x="0" y="360"/>
                    </a:cubicBezTo>
                    <a:cubicBezTo>
                      <a:pt x="0" y="562"/>
                      <a:pt x="155" y="729"/>
                      <a:pt x="357" y="741"/>
                    </a:cubicBezTo>
                    <a:cubicBezTo>
                      <a:pt x="572" y="741"/>
                      <a:pt x="738" y="598"/>
                      <a:pt x="750" y="384"/>
                    </a:cubicBezTo>
                    <a:cubicBezTo>
                      <a:pt x="750" y="181"/>
                      <a:pt x="595" y="14"/>
                      <a:pt x="393" y="3"/>
                    </a:cubicBezTo>
                    <a:cubicBezTo>
                      <a:pt x="379" y="1"/>
                      <a:pt x="366" y="0"/>
                      <a:pt x="35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16" name="Google Shape;6316;p46"/>
              <p:cNvSpPr/>
              <p:nvPr/>
            </p:nvSpPr>
            <p:spPr>
              <a:xfrm>
                <a:off x="5241725" y="2464100"/>
                <a:ext cx="23225" cy="22375"/>
              </a:xfrm>
              <a:custGeom>
                <a:avLst/>
                <a:gdLst/>
                <a:ahLst/>
                <a:cxnLst/>
                <a:rect l="l" t="t" r="r" b="b"/>
                <a:pathLst>
                  <a:path w="929" h="895" extrusionOk="0">
                    <a:moveTo>
                      <a:pt x="455" y="1"/>
                    </a:moveTo>
                    <a:cubicBezTo>
                      <a:pt x="226" y="1"/>
                      <a:pt x="35" y="187"/>
                      <a:pt x="12" y="430"/>
                    </a:cubicBezTo>
                    <a:cubicBezTo>
                      <a:pt x="0" y="680"/>
                      <a:pt x="191" y="894"/>
                      <a:pt x="453" y="894"/>
                    </a:cubicBezTo>
                    <a:cubicBezTo>
                      <a:pt x="460" y="895"/>
                      <a:pt x="467" y="895"/>
                      <a:pt x="475" y="895"/>
                    </a:cubicBezTo>
                    <a:cubicBezTo>
                      <a:pt x="714" y="895"/>
                      <a:pt x="905" y="708"/>
                      <a:pt x="905" y="466"/>
                    </a:cubicBezTo>
                    <a:cubicBezTo>
                      <a:pt x="929" y="204"/>
                      <a:pt x="714" y="1"/>
                      <a:pt x="476" y="1"/>
                    </a:cubicBezTo>
                    <a:cubicBezTo>
                      <a:pt x="469" y="1"/>
                      <a:pt x="462" y="1"/>
                      <a:pt x="455"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17" name="Google Shape;6317;p46"/>
              <p:cNvSpPr/>
              <p:nvPr/>
            </p:nvSpPr>
            <p:spPr>
              <a:xfrm>
                <a:off x="5284275" y="2412025"/>
                <a:ext cx="40200" cy="39350"/>
              </a:xfrm>
              <a:custGeom>
                <a:avLst/>
                <a:gdLst/>
                <a:ahLst/>
                <a:cxnLst/>
                <a:rect l="l" t="t" r="r" b="b"/>
                <a:pathLst>
                  <a:path w="1608" h="1574" extrusionOk="0">
                    <a:moveTo>
                      <a:pt x="834" y="1"/>
                    </a:moveTo>
                    <a:cubicBezTo>
                      <a:pt x="786" y="1"/>
                      <a:pt x="727" y="1"/>
                      <a:pt x="679" y="13"/>
                    </a:cubicBezTo>
                    <a:cubicBezTo>
                      <a:pt x="310" y="72"/>
                      <a:pt x="24" y="370"/>
                      <a:pt x="13" y="763"/>
                    </a:cubicBezTo>
                    <a:cubicBezTo>
                      <a:pt x="1" y="1096"/>
                      <a:pt x="215" y="1394"/>
                      <a:pt x="513" y="1513"/>
                    </a:cubicBezTo>
                    <a:cubicBezTo>
                      <a:pt x="596" y="1549"/>
                      <a:pt x="679" y="1561"/>
                      <a:pt x="775" y="1572"/>
                    </a:cubicBezTo>
                    <a:cubicBezTo>
                      <a:pt x="789" y="1573"/>
                      <a:pt x="803" y="1574"/>
                      <a:pt x="816" y="1574"/>
                    </a:cubicBezTo>
                    <a:cubicBezTo>
                      <a:pt x="1227" y="1574"/>
                      <a:pt x="1573" y="1237"/>
                      <a:pt x="1584" y="822"/>
                    </a:cubicBezTo>
                    <a:cubicBezTo>
                      <a:pt x="1608" y="382"/>
                      <a:pt x="1263" y="13"/>
                      <a:pt x="83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18" name="Google Shape;6318;p46"/>
              <p:cNvSpPr/>
              <p:nvPr/>
            </p:nvSpPr>
            <p:spPr>
              <a:xfrm>
                <a:off x="5503350" y="2904350"/>
                <a:ext cx="24425" cy="23850"/>
              </a:xfrm>
              <a:custGeom>
                <a:avLst/>
                <a:gdLst/>
                <a:ahLst/>
                <a:cxnLst/>
                <a:rect l="l" t="t" r="r" b="b"/>
                <a:pathLst>
                  <a:path w="977" h="954" extrusionOk="0">
                    <a:moveTo>
                      <a:pt x="501" y="1"/>
                    </a:moveTo>
                    <a:cubicBezTo>
                      <a:pt x="239" y="1"/>
                      <a:pt x="24" y="203"/>
                      <a:pt x="13" y="453"/>
                    </a:cubicBezTo>
                    <a:cubicBezTo>
                      <a:pt x="1" y="715"/>
                      <a:pt x="203" y="929"/>
                      <a:pt x="477" y="953"/>
                    </a:cubicBezTo>
                    <a:cubicBezTo>
                      <a:pt x="484" y="954"/>
                      <a:pt x="490" y="954"/>
                      <a:pt x="497" y="954"/>
                    </a:cubicBezTo>
                    <a:cubicBezTo>
                      <a:pt x="739" y="954"/>
                      <a:pt x="953" y="744"/>
                      <a:pt x="965" y="489"/>
                    </a:cubicBezTo>
                    <a:cubicBezTo>
                      <a:pt x="977" y="227"/>
                      <a:pt x="775" y="13"/>
                      <a:pt x="501"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19" name="Google Shape;6319;p46"/>
              <p:cNvSpPr/>
              <p:nvPr/>
            </p:nvSpPr>
            <p:spPr>
              <a:xfrm>
                <a:off x="5779875" y="2829050"/>
                <a:ext cx="12225" cy="12225"/>
              </a:xfrm>
              <a:custGeom>
                <a:avLst/>
                <a:gdLst/>
                <a:ahLst/>
                <a:cxnLst/>
                <a:rect l="l" t="t" r="r" b="b"/>
                <a:pathLst>
                  <a:path w="489" h="489" extrusionOk="0">
                    <a:moveTo>
                      <a:pt x="251" y="0"/>
                    </a:moveTo>
                    <a:cubicBezTo>
                      <a:pt x="120" y="0"/>
                      <a:pt x="1" y="108"/>
                      <a:pt x="1" y="239"/>
                    </a:cubicBezTo>
                    <a:cubicBezTo>
                      <a:pt x="1" y="370"/>
                      <a:pt x="96" y="489"/>
                      <a:pt x="239" y="489"/>
                    </a:cubicBezTo>
                    <a:cubicBezTo>
                      <a:pt x="370" y="489"/>
                      <a:pt x="489" y="393"/>
                      <a:pt x="489" y="250"/>
                    </a:cubicBezTo>
                    <a:cubicBezTo>
                      <a:pt x="489" y="120"/>
                      <a:pt x="382" y="0"/>
                      <a:pt x="25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20" name="Google Shape;6320;p46"/>
              <p:cNvSpPr/>
              <p:nvPr/>
            </p:nvSpPr>
            <p:spPr>
              <a:xfrm>
                <a:off x="5567050" y="3334750"/>
                <a:ext cx="44375" cy="43825"/>
              </a:xfrm>
              <a:custGeom>
                <a:avLst/>
                <a:gdLst/>
                <a:ahLst/>
                <a:cxnLst/>
                <a:rect l="l" t="t" r="r" b="b"/>
                <a:pathLst>
                  <a:path w="1775" h="1753" extrusionOk="0">
                    <a:moveTo>
                      <a:pt x="895" y="1"/>
                    </a:moveTo>
                    <a:cubicBezTo>
                      <a:pt x="417" y="1"/>
                      <a:pt x="24" y="377"/>
                      <a:pt x="13" y="846"/>
                    </a:cubicBezTo>
                    <a:cubicBezTo>
                      <a:pt x="1" y="1323"/>
                      <a:pt x="370" y="1739"/>
                      <a:pt x="858" y="1751"/>
                    </a:cubicBezTo>
                    <a:cubicBezTo>
                      <a:pt x="872" y="1752"/>
                      <a:pt x="886" y="1752"/>
                      <a:pt x="900" y="1752"/>
                    </a:cubicBezTo>
                    <a:cubicBezTo>
                      <a:pt x="1359" y="1752"/>
                      <a:pt x="1751" y="1380"/>
                      <a:pt x="1763" y="906"/>
                    </a:cubicBezTo>
                    <a:cubicBezTo>
                      <a:pt x="1775" y="430"/>
                      <a:pt x="1406" y="13"/>
                      <a:pt x="917" y="1"/>
                    </a:cubicBezTo>
                    <a:cubicBezTo>
                      <a:pt x="910" y="1"/>
                      <a:pt x="903" y="1"/>
                      <a:pt x="895"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21" name="Google Shape;6321;p46"/>
              <p:cNvSpPr/>
              <p:nvPr/>
            </p:nvSpPr>
            <p:spPr>
              <a:xfrm>
                <a:off x="5281300" y="3377600"/>
                <a:ext cx="37525" cy="36700"/>
              </a:xfrm>
              <a:custGeom>
                <a:avLst/>
                <a:gdLst/>
                <a:ahLst/>
                <a:cxnLst/>
                <a:rect l="l" t="t" r="r" b="b"/>
                <a:pathLst>
                  <a:path w="1501" h="1468" extrusionOk="0">
                    <a:moveTo>
                      <a:pt x="734" y="0"/>
                    </a:moveTo>
                    <a:cubicBezTo>
                      <a:pt x="347" y="0"/>
                      <a:pt x="24" y="325"/>
                      <a:pt x="13" y="716"/>
                    </a:cubicBezTo>
                    <a:cubicBezTo>
                      <a:pt x="1" y="1109"/>
                      <a:pt x="310" y="1454"/>
                      <a:pt x="727" y="1466"/>
                    </a:cubicBezTo>
                    <a:cubicBezTo>
                      <a:pt x="741" y="1467"/>
                      <a:pt x="756" y="1467"/>
                      <a:pt x="770" y="1467"/>
                    </a:cubicBezTo>
                    <a:cubicBezTo>
                      <a:pt x="1166" y="1467"/>
                      <a:pt x="1466" y="1154"/>
                      <a:pt x="1489" y="752"/>
                    </a:cubicBezTo>
                    <a:cubicBezTo>
                      <a:pt x="1501" y="359"/>
                      <a:pt x="1191" y="14"/>
                      <a:pt x="775" y="2"/>
                    </a:cubicBezTo>
                    <a:cubicBezTo>
                      <a:pt x="761" y="1"/>
                      <a:pt x="747" y="0"/>
                      <a:pt x="734"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22" name="Google Shape;6322;p46"/>
              <p:cNvSpPr/>
              <p:nvPr/>
            </p:nvSpPr>
            <p:spPr>
              <a:xfrm>
                <a:off x="5417325" y="3333575"/>
                <a:ext cx="7175" cy="7175"/>
              </a:xfrm>
              <a:custGeom>
                <a:avLst/>
                <a:gdLst/>
                <a:ahLst/>
                <a:cxnLst/>
                <a:rect l="l" t="t" r="r" b="b"/>
                <a:pathLst>
                  <a:path w="287" h="287" extrusionOk="0">
                    <a:moveTo>
                      <a:pt x="156" y="1"/>
                    </a:moveTo>
                    <a:cubicBezTo>
                      <a:pt x="60" y="1"/>
                      <a:pt x="1" y="60"/>
                      <a:pt x="1" y="131"/>
                    </a:cubicBezTo>
                    <a:cubicBezTo>
                      <a:pt x="1" y="215"/>
                      <a:pt x="60" y="286"/>
                      <a:pt x="132" y="286"/>
                    </a:cubicBezTo>
                    <a:cubicBezTo>
                      <a:pt x="215" y="286"/>
                      <a:pt x="287" y="227"/>
                      <a:pt x="287" y="155"/>
                    </a:cubicBezTo>
                    <a:cubicBezTo>
                      <a:pt x="287" y="72"/>
                      <a:pt x="227" y="1"/>
                      <a:pt x="156"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23" name="Google Shape;6323;p46"/>
              <p:cNvSpPr/>
              <p:nvPr/>
            </p:nvSpPr>
            <p:spPr>
              <a:xfrm>
                <a:off x="5485200" y="3339500"/>
                <a:ext cx="15500" cy="15850"/>
              </a:xfrm>
              <a:custGeom>
                <a:avLst/>
                <a:gdLst/>
                <a:ahLst/>
                <a:cxnLst/>
                <a:rect l="l" t="t" r="r" b="b"/>
                <a:pathLst>
                  <a:path w="620" h="634" extrusionOk="0">
                    <a:moveTo>
                      <a:pt x="299" y="1"/>
                    </a:moveTo>
                    <a:cubicBezTo>
                      <a:pt x="131" y="1"/>
                      <a:pt x="0" y="128"/>
                      <a:pt x="0" y="299"/>
                    </a:cubicBezTo>
                    <a:cubicBezTo>
                      <a:pt x="0" y="478"/>
                      <a:pt x="131" y="609"/>
                      <a:pt x="298" y="633"/>
                    </a:cubicBezTo>
                    <a:cubicBezTo>
                      <a:pt x="304" y="633"/>
                      <a:pt x="309" y="633"/>
                      <a:pt x="315" y="633"/>
                    </a:cubicBezTo>
                    <a:cubicBezTo>
                      <a:pt x="464" y="633"/>
                      <a:pt x="608" y="484"/>
                      <a:pt x="620" y="335"/>
                    </a:cubicBezTo>
                    <a:cubicBezTo>
                      <a:pt x="620" y="156"/>
                      <a:pt x="489" y="14"/>
                      <a:pt x="322" y="2"/>
                    </a:cubicBezTo>
                    <a:cubicBezTo>
                      <a:pt x="314" y="1"/>
                      <a:pt x="307" y="1"/>
                      <a:pt x="299"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24" name="Google Shape;6324;p46"/>
              <p:cNvSpPr/>
              <p:nvPr/>
            </p:nvSpPr>
            <p:spPr>
              <a:xfrm>
                <a:off x="5852800" y="3557950"/>
                <a:ext cx="39325" cy="38775"/>
              </a:xfrm>
              <a:custGeom>
                <a:avLst/>
                <a:gdLst/>
                <a:ahLst/>
                <a:cxnLst/>
                <a:rect l="l" t="t" r="r" b="b"/>
                <a:pathLst>
                  <a:path w="1573" h="1551" extrusionOk="0">
                    <a:moveTo>
                      <a:pt x="749" y="0"/>
                    </a:moveTo>
                    <a:cubicBezTo>
                      <a:pt x="348" y="0"/>
                      <a:pt x="24" y="333"/>
                      <a:pt x="13" y="741"/>
                    </a:cubicBezTo>
                    <a:cubicBezTo>
                      <a:pt x="1" y="1182"/>
                      <a:pt x="334" y="1539"/>
                      <a:pt x="751" y="1551"/>
                    </a:cubicBezTo>
                    <a:cubicBezTo>
                      <a:pt x="758" y="1551"/>
                      <a:pt x="765" y="1551"/>
                      <a:pt x="773" y="1551"/>
                    </a:cubicBezTo>
                    <a:cubicBezTo>
                      <a:pt x="1203" y="1551"/>
                      <a:pt x="1549" y="1210"/>
                      <a:pt x="1560" y="801"/>
                    </a:cubicBezTo>
                    <a:cubicBezTo>
                      <a:pt x="1572" y="372"/>
                      <a:pt x="1227" y="15"/>
                      <a:pt x="810" y="3"/>
                    </a:cubicBezTo>
                    <a:cubicBezTo>
                      <a:pt x="790" y="1"/>
                      <a:pt x="769" y="0"/>
                      <a:pt x="749"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25" name="Google Shape;6325;p46"/>
              <p:cNvSpPr/>
              <p:nvPr/>
            </p:nvSpPr>
            <p:spPr>
              <a:xfrm>
                <a:off x="5904300" y="3471975"/>
                <a:ext cx="40800" cy="39925"/>
              </a:xfrm>
              <a:custGeom>
                <a:avLst/>
                <a:gdLst/>
                <a:ahLst/>
                <a:cxnLst/>
                <a:rect l="l" t="t" r="r" b="b"/>
                <a:pathLst>
                  <a:path w="1632" h="1597" extrusionOk="0">
                    <a:moveTo>
                      <a:pt x="813" y="1"/>
                    </a:moveTo>
                    <a:cubicBezTo>
                      <a:pt x="393" y="1"/>
                      <a:pt x="36" y="353"/>
                      <a:pt x="24" y="775"/>
                    </a:cubicBezTo>
                    <a:cubicBezTo>
                      <a:pt x="0" y="1227"/>
                      <a:pt x="346" y="1584"/>
                      <a:pt x="798" y="1596"/>
                    </a:cubicBezTo>
                    <a:cubicBezTo>
                      <a:pt x="805" y="1597"/>
                      <a:pt x="813" y="1597"/>
                      <a:pt x="820" y="1597"/>
                    </a:cubicBezTo>
                    <a:cubicBezTo>
                      <a:pt x="1251" y="1597"/>
                      <a:pt x="1596" y="1256"/>
                      <a:pt x="1608" y="822"/>
                    </a:cubicBezTo>
                    <a:cubicBezTo>
                      <a:pt x="1632" y="370"/>
                      <a:pt x="1286" y="13"/>
                      <a:pt x="834" y="1"/>
                    </a:cubicBezTo>
                    <a:cubicBezTo>
                      <a:pt x="827" y="1"/>
                      <a:pt x="820" y="1"/>
                      <a:pt x="813"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26" name="Google Shape;6326;p46"/>
              <p:cNvSpPr/>
              <p:nvPr/>
            </p:nvSpPr>
            <p:spPr>
              <a:xfrm>
                <a:off x="6265350" y="3346675"/>
                <a:ext cx="19075" cy="19075"/>
              </a:xfrm>
              <a:custGeom>
                <a:avLst/>
                <a:gdLst/>
                <a:ahLst/>
                <a:cxnLst/>
                <a:rect l="l" t="t" r="r" b="b"/>
                <a:pathLst>
                  <a:path w="763" h="763" extrusionOk="0">
                    <a:moveTo>
                      <a:pt x="382" y="0"/>
                    </a:moveTo>
                    <a:cubicBezTo>
                      <a:pt x="179" y="0"/>
                      <a:pt x="13" y="167"/>
                      <a:pt x="1" y="369"/>
                    </a:cubicBezTo>
                    <a:cubicBezTo>
                      <a:pt x="1" y="584"/>
                      <a:pt x="167" y="762"/>
                      <a:pt x="370" y="762"/>
                    </a:cubicBezTo>
                    <a:cubicBezTo>
                      <a:pt x="584" y="762"/>
                      <a:pt x="763" y="596"/>
                      <a:pt x="763" y="381"/>
                    </a:cubicBezTo>
                    <a:cubicBezTo>
                      <a:pt x="763" y="179"/>
                      <a:pt x="596" y="0"/>
                      <a:pt x="38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27" name="Google Shape;6327;p46"/>
              <p:cNvSpPr/>
              <p:nvPr/>
            </p:nvSpPr>
            <p:spPr>
              <a:xfrm>
                <a:off x="6481150" y="3286850"/>
                <a:ext cx="19075" cy="18775"/>
              </a:xfrm>
              <a:custGeom>
                <a:avLst/>
                <a:gdLst/>
                <a:ahLst/>
                <a:cxnLst/>
                <a:rect l="l" t="t" r="r" b="b"/>
                <a:pathLst>
                  <a:path w="763" h="751" extrusionOk="0">
                    <a:moveTo>
                      <a:pt x="382" y="0"/>
                    </a:moveTo>
                    <a:cubicBezTo>
                      <a:pt x="179" y="0"/>
                      <a:pt x="1" y="155"/>
                      <a:pt x="1" y="369"/>
                    </a:cubicBezTo>
                    <a:cubicBezTo>
                      <a:pt x="1" y="572"/>
                      <a:pt x="167" y="750"/>
                      <a:pt x="370" y="750"/>
                    </a:cubicBezTo>
                    <a:cubicBezTo>
                      <a:pt x="584" y="750"/>
                      <a:pt x="763" y="596"/>
                      <a:pt x="763" y="381"/>
                    </a:cubicBezTo>
                    <a:cubicBezTo>
                      <a:pt x="763" y="191"/>
                      <a:pt x="596" y="12"/>
                      <a:pt x="38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28" name="Google Shape;6328;p46"/>
              <p:cNvSpPr/>
              <p:nvPr/>
            </p:nvSpPr>
            <p:spPr>
              <a:xfrm>
                <a:off x="6265950" y="3257975"/>
                <a:ext cx="16100" cy="16100"/>
              </a:xfrm>
              <a:custGeom>
                <a:avLst/>
                <a:gdLst/>
                <a:ahLst/>
                <a:cxnLst/>
                <a:rect l="l" t="t" r="r" b="b"/>
                <a:pathLst>
                  <a:path w="644" h="644" extrusionOk="0">
                    <a:moveTo>
                      <a:pt x="334" y="0"/>
                    </a:moveTo>
                    <a:cubicBezTo>
                      <a:pt x="155" y="0"/>
                      <a:pt x="24" y="143"/>
                      <a:pt x="0" y="322"/>
                    </a:cubicBezTo>
                    <a:cubicBezTo>
                      <a:pt x="0" y="500"/>
                      <a:pt x="143" y="643"/>
                      <a:pt x="310" y="643"/>
                    </a:cubicBezTo>
                    <a:cubicBezTo>
                      <a:pt x="501" y="643"/>
                      <a:pt x="643" y="512"/>
                      <a:pt x="643" y="334"/>
                    </a:cubicBezTo>
                    <a:cubicBezTo>
                      <a:pt x="643" y="155"/>
                      <a:pt x="512" y="0"/>
                      <a:pt x="334"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29" name="Google Shape;6329;p46"/>
              <p:cNvSpPr/>
              <p:nvPr/>
            </p:nvSpPr>
            <p:spPr>
              <a:xfrm>
                <a:off x="6591875" y="3050500"/>
                <a:ext cx="32475" cy="32475"/>
              </a:xfrm>
              <a:custGeom>
                <a:avLst/>
                <a:gdLst/>
                <a:ahLst/>
                <a:cxnLst/>
                <a:rect l="l" t="t" r="r" b="b"/>
                <a:pathLst>
                  <a:path w="1299" h="1299" extrusionOk="0">
                    <a:moveTo>
                      <a:pt x="658" y="0"/>
                    </a:moveTo>
                    <a:cubicBezTo>
                      <a:pt x="322" y="0"/>
                      <a:pt x="36" y="270"/>
                      <a:pt x="25" y="620"/>
                    </a:cubicBezTo>
                    <a:cubicBezTo>
                      <a:pt x="1" y="977"/>
                      <a:pt x="287" y="1275"/>
                      <a:pt x="644" y="1298"/>
                    </a:cubicBezTo>
                    <a:lnTo>
                      <a:pt x="739" y="1298"/>
                    </a:lnTo>
                    <a:cubicBezTo>
                      <a:pt x="1049" y="1263"/>
                      <a:pt x="1299" y="1001"/>
                      <a:pt x="1299" y="667"/>
                    </a:cubicBezTo>
                    <a:cubicBezTo>
                      <a:pt x="1299" y="334"/>
                      <a:pt x="1072" y="72"/>
                      <a:pt x="763" y="13"/>
                    </a:cubicBezTo>
                    <a:cubicBezTo>
                      <a:pt x="739" y="13"/>
                      <a:pt x="703" y="1"/>
                      <a:pt x="679" y="1"/>
                    </a:cubicBezTo>
                    <a:cubicBezTo>
                      <a:pt x="672" y="0"/>
                      <a:pt x="665" y="0"/>
                      <a:pt x="658"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30" name="Google Shape;6330;p46"/>
              <p:cNvSpPr/>
              <p:nvPr/>
            </p:nvSpPr>
            <p:spPr>
              <a:xfrm>
                <a:off x="4949725" y="2996025"/>
                <a:ext cx="32450" cy="32475"/>
              </a:xfrm>
              <a:custGeom>
                <a:avLst/>
                <a:gdLst/>
                <a:ahLst/>
                <a:cxnLst/>
                <a:rect l="l" t="t" r="r" b="b"/>
                <a:pathLst>
                  <a:path w="1298" h="1299" extrusionOk="0">
                    <a:moveTo>
                      <a:pt x="657" y="0"/>
                    </a:moveTo>
                    <a:cubicBezTo>
                      <a:pt x="310" y="0"/>
                      <a:pt x="24" y="282"/>
                      <a:pt x="12" y="632"/>
                    </a:cubicBezTo>
                    <a:cubicBezTo>
                      <a:pt x="0" y="989"/>
                      <a:pt x="286" y="1287"/>
                      <a:pt x="643" y="1299"/>
                    </a:cubicBezTo>
                    <a:lnTo>
                      <a:pt x="726" y="1299"/>
                    </a:lnTo>
                    <a:cubicBezTo>
                      <a:pt x="1036" y="1263"/>
                      <a:pt x="1298" y="1001"/>
                      <a:pt x="1298" y="668"/>
                    </a:cubicBezTo>
                    <a:cubicBezTo>
                      <a:pt x="1298" y="346"/>
                      <a:pt x="1084" y="84"/>
                      <a:pt x="774" y="13"/>
                    </a:cubicBezTo>
                    <a:cubicBezTo>
                      <a:pt x="738" y="13"/>
                      <a:pt x="714" y="1"/>
                      <a:pt x="679" y="1"/>
                    </a:cubicBezTo>
                    <a:cubicBezTo>
                      <a:pt x="671" y="1"/>
                      <a:pt x="664" y="0"/>
                      <a:pt x="657"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31" name="Google Shape;6331;p46"/>
              <p:cNvSpPr/>
              <p:nvPr/>
            </p:nvSpPr>
            <p:spPr>
              <a:xfrm>
                <a:off x="6399300" y="3292775"/>
                <a:ext cx="43175" cy="42325"/>
              </a:xfrm>
              <a:custGeom>
                <a:avLst/>
                <a:gdLst/>
                <a:ahLst/>
                <a:cxnLst/>
                <a:rect l="l" t="t" r="r" b="b"/>
                <a:pathLst>
                  <a:path w="1727" h="1693" extrusionOk="0">
                    <a:moveTo>
                      <a:pt x="850" y="0"/>
                    </a:moveTo>
                    <a:cubicBezTo>
                      <a:pt x="405" y="0"/>
                      <a:pt x="47" y="350"/>
                      <a:pt x="12" y="811"/>
                    </a:cubicBezTo>
                    <a:cubicBezTo>
                      <a:pt x="0" y="1275"/>
                      <a:pt x="358" y="1668"/>
                      <a:pt x="834" y="1692"/>
                    </a:cubicBezTo>
                    <a:cubicBezTo>
                      <a:pt x="841" y="1692"/>
                      <a:pt x="849" y="1692"/>
                      <a:pt x="856" y="1692"/>
                    </a:cubicBezTo>
                    <a:cubicBezTo>
                      <a:pt x="1311" y="1692"/>
                      <a:pt x="1680" y="1339"/>
                      <a:pt x="1715" y="871"/>
                    </a:cubicBezTo>
                    <a:cubicBezTo>
                      <a:pt x="1727" y="394"/>
                      <a:pt x="1358" y="13"/>
                      <a:pt x="893" y="1"/>
                    </a:cubicBezTo>
                    <a:cubicBezTo>
                      <a:pt x="879" y="1"/>
                      <a:pt x="864" y="0"/>
                      <a:pt x="850"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32" name="Google Shape;6332;p46"/>
              <p:cNvSpPr/>
              <p:nvPr/>
            </p:nvSpPr>
            <p:spPr>
              <a:xfrm>
                <a:off x="6307025" y="2629600"/>
                <a:ext cx="28000" cy="27175"/>
              </a:xfrm>
              <a:custGeom>
                <a:avLst/>
                <a:gdLst/>
                <a:ahLst/>
                <a:cxnLst/>
                <a:rect l="l" t="t" r="r" b="b"/>
                <a:pathLst>
                  <a:path w="1120" h="1087" extrusionOk="0">
                    <a:moveTo>
                      <a:pt x="561" y="1"/>
                    </a:moveTo>
                    <a:cubicBezTo>
                      <a:pt x="251" y="1"/>
                      <a:pt x="12" y="235"/>
                      <a:pt x="12" y="525"/>
                    </a:cubicBezTo>
                    <a:cubicBezTo>
                      <a:pt x="1" y="823"/>
                      <a:pt x="239" y="1073"/>
                      <a:pt x="536" y="1085"/>
                    </a:cubicBezTo>
                    <a:cubicBezTo>
                      <a:pt x="550" y="1086"/>
                      <a:pt x="564" y="1086"/>
                      <a:pt x="577" y="1086"/>
                    </a:cubicBezTo>
                    <a:cubicBezTo>
                      <a:pt x="857" y="1086"/>
                      <a:pt x="1085" y="857"/>
                      <a:pt x="1096" y="573"/>
                    </a:cubicBezTo>
                    <a:cubicBezTo>
                      <a:pt x="1120" y="275"/>
                      <a:pt x="882" y="13"/>
                      <a:pt x="584" y="1"/>
                    </a:cubicBezTo>
                    <a:cubicBezTo>
                      <a:pt x="576" y="1"/>
                      <a:pt x="569" y="1"/>
                      <a:pt x="561"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33" name="Google Shape;6333;p46"/>
              <p:cNvSpPr/>
              <p:nvPr/>
            </p:nvSpPr>
            <p:spPr>
              <a:xfrm>
                <a:off x="6215350" y="2381075"/>
                <a:ext cx="15500" cy="15200"/>
              </a:xfrm>
              <a:custGeom>
                <a:avLst/>
                <a:gdLst/>
                <a:ahLst/>
                <a:cxnLst/>
                <a:rect l="l" t="t" r="r" b="b"/>
                <a:pathLst>
                  <a:path w="620" h="608" extrusionOk="0">
                    <a:moveTo>
                      <a:pt x="322" y="1"/>
                    </a:moveTo>
                    <a:cubicBezTo>
                      <a:pt x="155" y="1"/>
                      <a:pt x="24" y="120"/>
                      <a:pt x="0" y="298"/>
                    </a:cubicBezTo>
                    <a:cubicBezTo>
                      <a:pt x="0" y="465"/>
                      <a:pt x="119" y="608"/>
                      <a:pt x="298" y="608"/>
                    </a:cubicBezTo>
                    <a:cubicBezTo>
                      <a:pt x="465" y="608"/>
                      <a:pt x="620" y="489"/>
                      <a:pt x="620" y="310"/>
                    </a:cubicBezTo>
                    <a:cubicBezTo>
                      <a:pt x="620" y="155"/>
                      <a:pt x="500" y="1"/>
                      <a:pt x="32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34" name="Google Shape;6334;p46"/>
              <p:cNvSpPr/>
              <p:nvPr/>
            </p:nvSpPr>
            <p:spPr>
              <a:xfrm>
                <a:off x="6501700" y="2352500"/>
                <a:ext cx="16975" cy="17000"/>
              </a:xfrm>
              <a:custGeom>
                <a:avLst/>
                <a:gdLst/>
                <a:ahLst/>
                <a:cxnLst/>
                <a:rect l="l" t="t" r="r" b="b"/>
                <a:pathLst>
                  <a:path w="679" h="680" extrusionOk="0">
                    <a:moveTo>
                      <a:pt x="357" y="1"/>
                    </a:moveTo>
                    <a:cubicBezTo>
                      <a:pt x="155" y="1"/>
                      <a:pt x="0" y="143"/>
                      <a:pt x="0" y="322"/>
                    </a:cubicBezTo>
                    <a:cubicBezTo>
                      <a:pt x="0" y="524"/>
                      <a:pt x="131" y="667"/>
                      <a:pt x="322" y="679"/>
                    </a:cubicBezTo>
                    <a:cubicBezTo>
                      <a:pt x="512" y="679"/>
                      <a:pt x="667" y="548"/>
                      <a:pt x="679" y="358"/>
                    </a:cubicBezTo>
                    <a:cubicBezTo>
                      <a:pt x="679" y="155"/>
                      <a:pt x="548" y="13"/>
                      <a:pt x="357"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35" name="Google Shape;6335;p46"/>
              <p:cNvSpPr/>
              <p:nvPr/>
            </p:nvSpPr>
            <p:spPr>
              <a:xfrm>
                <a:off x="6480850" y="2114375"/>
                <a:ext cx="16700" cy="16700"/>
              </a:xfrm>
              <a:custGeom>
                <a:avLst/>
                <a:gdLst/>
                <a:ahLst/>
                <a:cxnLst/>
                <a:rect l="l" t="t" r="r" b="b"/>
                <a:pathLst>
                  <a:path w="668" h="668" extrusionOk="0">
                    <a:moveTo>
                      <a:pt x="334" y="1"/>
                    </a:moveTo>
                    <a:cubicBezTo>
                      <a:pt x="156" y="1"/>
                      <a:pt x="1" y="143"/>
                      <a:pt x="1" y="322"/>
                    </a:cubicBezTo>
                    <a:cubicBezTo>
                      <a:pt x="1" y="501"/>
                      <a:pt x="132" y="667"/>
                      <a:pt x="322" y="667"/>
                    </a:cubicBezTo>
                    <a:cubicBezTo>
                      <a:pt x="501" y="667"/>
                      <a:pt x="668" y="536"/>
                      <a:pt x="668" y="346"/>
                    </a:cubicBezTo>
                    <a:cubicBezTo>
                      <a:pt x="668" y="167"/>
                      <a:pt x="537" y="1"/>
                      <a:pt x="33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36" name="Google Shape;6336;p46"/>
              <p:cNvSpPr/>
              <p:nvPr/>
            </p:nvSpPr>
            <p:spPr>
              <a:xfrm>
                <a:off x="6773450" y="2287625"/>
                <a:ext cx="117000" cy="252125"/>
              </a:xfrm>
              <a:custGeom>
                <a:avLst/>
                <a:gdLst/>
                <a:ahLst/>
                <a:cxnLst/>
                <a:rect l="l" t="t" r="r" b="b"/>
                <a:pathLst>
                  <a:path w="4680" h="10085" extrusionOk="0">
                    <a:moveTo>
                      <a:pt x="1596" y="0"/>
                    </a:moveTo>
                    <a:cubicBezTo>
                      <a:pt x="1596" y="0"/>
                      <a:pt x="1" y="1822"/>
                      <a:pt x="477" y="4608"/>
                    </a:cubicBezTo>
                    <a:cubicBezTo>
                      <a:pt x="953" y="7382"/>
                      <a:pt x="3334" y="10085"/>
                      <a:pt x="3334" y="10085"/>
                    </a:cubicBezTo>
                    <a:cubicBezTo>
                      <a:pt x="3334" y="10085"/>
                      <a:pt x="4680" y="6751"/>
                      <a:pt x="4192" y="3965"/>
                    </a:cubicBezTo>
                    <a:cubicBezTo>
                      <a:pt x="3715" y="1179"/>
                      <a:pt x="1596" y="0"/>
                      <a:pt x="1596"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37" name="Google Shape;6337;p46"/>
              <p:cNvSpPr/>
              <p:nvPr/>
            </p:nvSpPr>
            <p:spPr>
              <a:xfrm>
                <a:off x="6830000" y="3548175"/>
                <a:ext cx="170600" cy="199175"/>
              </a:xfrm>
              <a:custGeom>
                <a:avLst/>
                <a:gdLst/>
                <a:ahLst/>
                <a:cxnLst/>
                <a:rect l="l" t="t" r="r" b="b"/>
                <a:pathLst>
                  <a:path w="6824" h="7967" extrusionOk="0">
                    <a:moveTo>
                      <a:pt x="6823" y="1"/>
                    </a:moveTo>
                    <a:lnTo>
                      <a:pt x="6823" y="1"/>
                    </a:lnTo>
                    <a:cubicBezTo>
                      <a:pt x="6823" y="1"/>
                      <a:pt x="3442" y="1215"/>
                      <a:pt x="1668" y="3418"/>
                    </a:cubicBezTo>
                    <a:cubicBezTo>
                      <a:pt x="1489" y="3632"/>
                      <a:pt x="1334" y="3870"/>
                      <a:pt x="1191" y="4097"/>
                    </a:cubicBezTo>
                    <a:cubicBezTo>
                      <a:pt x="1" y="6073"/>
                      <a:pt x="406" y="7966"/>
                      <a:pt x="406" y="7966"/>
                    </a:cubicBezTo>
                    <a:cubicBezTo>
                      <a:pt x="406" y="7966"/>
                      <a:pt x="2823" y="7966"/>
                      <a:pt x="4585" y="5764"/>
                    </a:cubicBezTo>
                    <a:cubicBezTo>
                      <a:pt x="4966" y="5299"/>
                      <a:pt x="5275" y="4763"/>
                      <a:pt x="5537" y="4228"/>
                    </a:cubicBezTo>
                    <a:cubicBezTo>
                      <a:pt x="6537" y="2227"/>
                      <a:pt x="6823" y="1"/>
                      <a:pt x="6823"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38" name="Google Shape;6338;p46"/>
              <p:cNvSpPr/>
              <p:nvPr/>
            </p:nvSpPr>
            <p:spPr>
              <a:xfrm>
                <a:off x="6904125" y="2866550"/>
                <a:ext cx="129200" cy="245600"/>
              </a:xfrm>
              <a:custGeom>
                <a:avLst/>
                <a:gdLst/>
                <a:ahLst/>
                <a:cxnLst/>
                <a:rect l="l" t="t" r="r" b="b"/>
                <a:pathLst>
                  <a:path w="5168" h="9824" extrusionOk="0">
                    <a:moveTo>
                      <a:pt x="4203" y="1"/>
                    </a:moveTo>
                    <a:cubicBezTo>
                      <a:pt x="4203" y="1"/>
                      <a:pt x="1548" y="2430"/>
                      <a:pt x="774" y="5156"/>
                    </a:cubicBezTo>
                    <a:cubicBezTo>
                      <a:pt x="0" y="7859"/>
                      <a:pt x="1405" y="9823"/>
                      <a:pt x="1405" y="9823"/>
                    </a:cubicBezTo>
                    <a:cubicBezTo>
                      <a:pt x="1405" y="9823"/>
                      <a:pt x="3620" y="8895"/>
                      <a:pt x="4394" y="6180"/>
                    </a:cubicBezTo>
                    <a:cubicBezTo>
                      <a:pt x="5168" y="3465"/>
                      <a:pt x="4203" y="1"/>
                      <a:pt x="4203"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39" name="Google Shape;6339;p46"/>
              <p:cNvSpPr/>
              <p:nvPr/>
            </p:nvSpPr>
            <p:spPr>
              <a:xfrm>
                <a:off x="6884475" y="2518275"/>
                <a:ext cx="22950" cy="22425"/>
              </a:xfrm>
              <a:custGeom>
                <a:avLst/>
                <a:gdLst/>
                <a:ahLst/>
                <a:cxnLst/>
                <a:rect l="l" t="t" r="r" b="b"/>
                <a:pathLst>
                  <a:path w="918" h="897" extrusionOk="0">
                    <a:moveTo>
                      <a:pt x="456" y="1"/>
                    </a:moveTo>
                    <a:cubicBezTo>
                      <a:pt x="226" y="1"/>
                      <a:pt x="24" y="188"/>
                      <a:pt x="13" y="442"/>
                    </a:cubicBezTo>
                    <a:cubicBezTo>
                      <a:pt x="1" y="692"/>
                      <a:pt x="191" y="894"/>
                      <a:pt x="441" y="894"/>
                    </a:cubicBezTo>
                    <a:cubicBezTo>
                      <a:pt x="455" y="896"/>
                      <a:pt x="469" y="896"/>
                      <a:pt x="483" y="896"/>
                    </a:cubicBezTo>
                    <a:cubicBezTo>
                      <a:pt x="724" y="896"/>
                      <a:pt x="906" y="702"/>
                      <a:pt x="906" y="466"/>
                    </a:cubicBezTo>
                    <a:cubicBezTo>
                      <a:pt x="917" y="216"/>
                      <a:pt x="715" y="1"/>
                      <a:pt x="477" y="1"/>
                    </a:cubicBezTo>
                    <a:cubicBezTo>
                      <a:pt x="470" y="1"/>
                      <a:pt x="463" y="1"/>
                      <a:pt x="456"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40" name="Google Shape;6340;p46"/>
              <p:cNvSpPr/>
              <p:nvPr/>
            </p:nvSpPr>
            <p:spPr>
              <a:xfrm>
                <a:off x="6926750" y="2465900"/>
                <a:ext cx="40200" cy="39625"/>
              </a:xfrm>
              <a:custGeom>
                <a:avLst/>
                <a:gdLst/>
                <a:ahLst/>
                <a:cxnLst/>
                <a:rect l="l" t="t" r="r" b="b"/>
                <a:pathLst>
                  <a:path w="1608" h="1585" extrusionOk="0">
                    <a:moveTo>
                      <a:pt x="834" y="1"/>
                    </a:moveTo>
                    <a:cubicBezTo>
                      <a:pt x="774" y="13"/>
                      <a:pt x="739" y="13"/>
                      <a:pt x="691" y="13"/>
                    </a:cubicBezTo>
                    <a:cubicBezTo>
                      <a:pt x="322" y="72"/>
                      <a:pt x="36" y="394"/>
                      <a:pt x="24" y="763"/>
                    </a:cubicBezTo>
                    <a:cubicBezTo>
                      <a:pt x="0" y="1108"/>
                      <a:pt x="227" y="1406"/>
                      <a:pt x="524" y="1525"/>
                    </a:cubicBezTo>
                    <a:cubicBezTo>
                      <a:pt x="596" y="1549"/>
                      <a:pt x="691" y="1561"/>
                      <a:pt x="774" y="1584"/>
                    </a:cubicBezTo>
                    <a:cubicBezTo>
                      <a:pt x="782" y="1585"/>
                      <a:pt x="789" y="1585"/>
                      <a:pt x="796" y="1585"/>
                    </a:cubicBezTo>
                    <a:cubicBezTo>
                      <a:pt x="1227" y="1585"/>
                      <a:pt x="1584" y="1244"/>
                      <a:pt x="1596" y="822"/>
                    </a:cubicBezTo>
                    <a:cubicBezTo>
                      <a:pt x="1608" y="394"/>
                      <a:pt x="1274" y="13"/>
                      <a:pt x="83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41" name="Google Shape;6341;p46"/>
              <p:cNvSpPr/>
              <p:nvPr/>
            </p:nvSpPr>
            <p:spPr>
              <a:xfrm>
                <a:off x="6923775" y="3431800"/>
                <a:ext cx="37525" cy="36950"/>
              </a:xfrm>
              <a:custGeom>
                <a:avLst/>
                <a:gdLst/>
                <a:ahLst/>
                <a:cxnLst/>
                <a:rect l="l" t="t" r="r" b="b"/>
                <a:pathLst>
                  <a:path w="1501" h="1478" extrusionOk="0">
                    <a:moveTo>
                      <a:pt x="752" y="0"/>
                    </a:moveTo>
                    <a:cubicBezTo>
                      <a:pt x="369" y="0"/>
                      <a:pt x="36" y="306"/>
                      <a:pt x="24" y="715"/>
                    </a:cubicBezTo>
                    <a:cubicBezTo>
                      <a:pt x="0" y="1120"/>
                      <a:pt x="322" y="1465"/>
                      <a:pt x="738" y="1477"/>
                    </a:cubicBezTo>
                    <a:cubicBezTo>
                      <a:pt x="746" y="1477"/>
                      <a:pt x="753" y="1477"/>
                      <a:pt x="760" y="1477"/>
                    </a:cubicBezTo>
                    <a:cubicBezTo>
                      <a:pt x="1144" y="1477"/>
                      <a:pt x="1477" y="1172"/>
                      <a:pt x="1489" y="763"/>
                    </a:cubicBezTo>
                    <a:cubicBezTo>
                      <a:pt x="1500" y="358"/>
                      <a:pt x="1191" y="12"/>
                      <a:pt x="774" y="1"/>
                    </a:cubicBezTo>
                    <a:cubicBezTo>
                      <a:pt x="767" y="0"/>
                      <a:pt x="760" y="0"/>
                      <a:pt x="75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42" name="Google Shape;6342;p46"/>
              <p:cNvSpPr/>
              <p:nvPr/>
            </p:nvSpPr>
            <p:spPr>
              <a:xfrm>
                <a:off x="1548700" y="4236375"/>
                <a:ext cx="108950" cy="253025"/>
              </a:xfrm>
              <a:custGeom>
                <a:avLst/>
                <a:gdLst/>
                <a:ahLst/>
                <a:cxnLst/>
                <a:rect l="l" t="t" r="r" b="b"/>
                <a:pathLst>
                  <a:path w="4358" h="10121" extrusionOk="0">
                    <a:moveTo>
                      <a:pt x="2917" y="0"/>
                    </a:moveTo>
                    <a:cubicBezTo>
                      <a:pt x="2917" y="0"/>
                      <a:pt x="834" y="1215"/>
                      <a:pt x="417" y="4012"/>
                    </a:cubicBezTo>
                    <a:cubicBezTo>
                      <a:pt x="0" y="6810"/>
                      <a:pt x="1405" y="10120"/>
                      <a:pt x="1405" y="10120"/>
                    </a:cubicBezTo>
                    <a:cubicBezTo>
                      <a:pt x="1405" y="10120"/>
                      <a:pt x="2239" y="9108"/>
                      <a:pt x="3001" y="7703"/>
                    </a:cubicBezTo>
                    <a:cubicBezTo>
                      <a:pt x="2858" y="7620"/>
                      <a:pt x="2751" y="7441"/>
                      <a:pt x="2751" y="7239"/>
                    </a:cubicBezTo>
                    <a:cubicBezTo>
                      <a:pt x="2762" y="6972"/>
                      <a:pt x="2989" y="6739"/>
                      <a:pt x="3266" y="6739"/>
                    </a:cubicBezTo>
                    <a:cubicBezTo>
                      <a:pt x="3273" y="6739"/>
                      <a:pt x="3279" y="6739"/>
                      <a:pt x="3286" y="6739"/>
                    </a:cubicBezTo>
                    <a:cubicBezTo>
                      <a:pt x="3310" y="6739"/>
                      <a:pt x="3358" y="6751"/>
                      <a:pt x="3394" y="6763"/>
                    </a:cubicBezTo>
                    <a:cubicBezTo>
                      <a:pt x="3405" y="6763"/>
                      <a:pt x="3429" y="6763"/>
                      <a:pt x="3453" y="6787"/>
                    </a:cubicBezTo>
                    <a:cubicBezTo>
                      <a:pt x="3763" y="6084"/>
                      <a:pt x="4013" y="5322"/>
                      <a:pt x="4132" y="4560"/>
                    </a:cubicBezTo>
                    <a:cubicBezTo>
                      <a:pt x="4358" y="3048"/>
                      <a:pt x="3989" y="1846"/>
                      <a:pt x="3584" y="1036"/>
                    </a:cubicBezTo>
                    <a:cubicBezTo>
                      <a:pt x="3251" y="369"/>
                      <a:pt x="2917" y="0"/>
                      <a:pt x="2917"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43" name="Google Shape;6343;p46"/>
              <p:cNvSpPr/>
              <p:nvPr/>
            </p:nvSpPr>
            <p:spPr>
              <a:xfrm>
                <a:off x="937900" y="4295300"/>
                <a:ext cx="153325" cy="218800"/>
              </a:xfrm>
              <a:custGeom>
                <a:avLst/>
                <a:gdLst/>
                <a:ahLst/>
                <a:cxnLst/>
                <a:rect l="l" t="t" r="r" b="b"/>
                <a:pathLst>
                  <a:path w="6133" h="8752" extrusionOk="0">
                    <a:moveTo>
                      <a:pt x="822" y="1"/>
                    </a:moveTo>
                    <a:lnTo>
                      <a:pt x="822" y="1"/>
                    </a:lnTo>
                    <a:cubicBezTo>
                      <a:pt x="822" y="1"/>
                      <a:pt x="1" y="2263"/>
                      <a:pt x="1465" y="4692"/>
                    </a:cubicBezTo>
                    <a:cubicBezTo>
                      <a:pt x="2918" y="7109"/>
                      <a:pt x="6120" y="8752"/>
                      <a:pt x="6120" y="8752"/>
                    </a:cubicBezTo>
                    <a:cubicBezTo>
                      <a:pt x="6120" y="8752"/>
                      <a:pt x="6132" y="5168"/>
                      <a:pt x="4680" y="2739"/>
                    </a:cubicBezTo>
                    <a:cubicBezTo>
                      <a:pt x="3203" y="334"/>
                      <a:pt x="822" y="1"/>
                      <a:pt x="82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44" name="Google Shape;6344;p46"/>
              <p:cNvSpPr/>
              <p:nvPr/>
            </p:nvSpPr>
            <p:spPr>
              <a:xfrm>
                <a:off x="1417425" y="3354125"/>
                <a:ext cx="134575" cy="238150"/>
              </a:xfrm>
              <a:custGeom>
                <a:avLst/>
                <a:gdLst/>
                <a:ahLst/>
                <a:cxnLst/>
                <a:rect l="l" t="t" r="r" b="b"/>
                <a:pathLst>
                  <a:path w="5383" h="9526" extrusionOk="0">
                    <a:moveTo>
                      <a:pt x="4192" y="0"/>
                    </a:moveTo>
                    <a:cubicBezTo>
                      <a:pt x="4192" y="0"/>
                      <a:pt x="1882" y="714"/>
                      <a:pt x="858" y="3346"/>
                    </a:cubicBezTo>
                    <a:cubicBezTo>
                      <a:pt x="691" y="3774"/>
                      <a:pt x="560" y="4239"/>
                      <a:pt x="465" y="4703"/>
                    </a:cubicBezTo>
                    <a:cubicBezTo>
                      <a:pt x="1" y="7049"/>
                      <a:pt x="441" y="9525"/>
                      <a:pt x="441" y="9525"/>
                    </a:cubicBezTo>
                    <a:cubicBezTo>
                      <a:pt x="441" y="9525"/>
                      <a:pt x="3251" y="7394"/>
                      <a:pt x="4311" y="4822"/>
                    </a:cubicBezTo>
                    <a:cubicBezTo>
                      <a:pt x="4323" y="4786"/>
                      <a:pt x="4334" y="4763"/>
                      <a:pt x="4358" y="4715"/>
                    </a:cubicBezTo>
                    <a:cubicBezTo>
                      <a:pt x="5382" y="2084"/>
                      <a:pt x="4192" y="0"/>
                      <a:pt x="419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45" name="Google Shape;6345;p46"/>
              <p:cNvSpPr/>
              <p:nvPr/>
            </p:nvSpPr>
            <p:spPr>
              <a:xfrm>
                <a:off x="999825" y="3801100"/>
                <a:ext cx="241425" cy="108650"/>
              </a:xfrm>
              <a:custGeom>
                <a:avLst/>
                <a:gdLst/>
                <a:ahLst/>
                <a:cxnLst/>
                <a:rect l="l" t="t" r="r" b="b"/>
                <a:pathLst>
                  <a:path w="9657" h="4346" extrusionOk="0">
                    <a:moveTo>
                      <a:pt x="6276" y="515"/>
                    </a:moveTo>
                    <a:cubicBezTo>
                      <a:pt x="6283" y="515"/>
                      <a:pt x="6291" y="516"/>
                      <a:pt x="6299" y="516"/>
                    </a:cubicBezTo>
                    <a:cubicBezTo>
                      <a:pt x="6477" y="516"/>
                      <a:pt x="6608" y="659"/>
                      <a:pt x="6596" y="838"/>
                    </a:cubicBezTo>
                    <a:cubicBezTo>
                      <a:pt x="6596" y="1003"/>
                      <a:pt x="6463" y="1138"/>
                      <a:pt x="6302" y="1138"/>
                    </a:cubicBezTo>
                    <a:cubicBezTo>
                      <a:pt x="6289" y="1138"/>
                      <a:pt x="6276" y="1137"/>
                      <a:pt x="6263" y="1135"/>
                    </a:cubicBezTo>
                    <a:cubicBezTo>
                      <a:pt x="6096" y="1135"/>
                      <a:pt x="5965" y="992"/>
                      <a:pt x="5965" y="814"/>
                    </a:cubicBezTo>
                    <a:cubicBezTo>
                      <a:pt x="5965" y="643"/>
                      <a:pt x="6107" y="515"/>
                      <a:pt x="6276" y="515"/>
                    </a:cubicBezTo>
                    <a:close/>
                    <a:moveTo>
                      <a:pt x="6708" y="1868"/>
                    </a:moveTo>
                    <a:cubicBezTo>
                      <a:pt x="6718" y="1868"/>
                      <a:pt x="6728" y="1870"/>
                      <a:pt x="6739" y="1873"/>
                    </a:cubicBezTo>
                    <a:cubicBezTo>
                      <a:pt x="6810" y="1873"/>
                      <a:pt x="6870" y="1933"/>
                      <a:pt x="6858" y="2004"/>
                    </a:cubicBezTo>
                    <a:cubicBezTo>
                      <a:pt x="6858" y="2070"/>
                      <a:pt x="6808" y="2125"/>
                      <a:pt x="6745" y="2125"/>
                    </a:cubicBezTo>
                    <a:cubicBezTo>
                      <a:pt x="6739" y="2125"/>
                      <a:pt x="6733" y="2125"/>
                      <a:pt x="6727" y="2124"/>
                    </a:cubicBezTo>
                    <a:cubicBezTo>
                      <a:pt x="6668" y="2124"/>
                      <a:pt x="6608" y="2064"/>
                      <a:pt x="6608" y="1993"/>
                    </a:cubicBezTo>
                    <a:cubicBezTo>
                      <a:pt x="6608" y="1922"/>
                      <a:pt x="6651" y="1868"/>
                      <a:pt x="6708" y="1868"/>
                    </a:cubicBezTo>
                    <a:close/>
                    <a:moveTo>
                      <a:pt x="6912" y="1"/>
                    </a:moveTo>
                    <a:cubicBezTo>
                      <a:pt x="6317" y="1"/>
                      <a:pt x="5652" y="91"/>
                      <a:pt x="4941" y="338"/>
                    </a:cubicBezTo>
                    <a:cubicBezTo>
                      <a:pt x="2274" y="1254"/>
                      <a:pt x="0" y="4040"/>
                      <a:pt x="0" y="4040"/>
                    </a:cubicBezTo>
                    <a:cubicBezTo>
                      <a:pt x="0" y="4040"/>
                      <a:pt x="1385" y="4346"/>
                      <a:pt x="3077" y="4346"/>
                    </a:cubicBezTo>
                    <a:cubicBezTo>
                      <a:pt x="4078" y="4346"/>
                      <a:pt x="5187" y="4239"/>
                      <a:pt x="6179" y="3898"/>
                    </a:cubicBezTo>
                    <a:cubicBezTo>
                      <a:pt x="8835" y="2969"/>
                      <a:pt x="9656" y="695"/>
                      <a:pt x="9656" y="695"/>
                    </a:cubicBezTo>
                    <a:cubicBezTo>
                      <a:pt x="9656" y="695"/>
                      <a:pt x="8557" y="1"/>
                      <a:pt x="691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46" name="Google Shape;6346;p46"/>
              <p:cNvSpPr/>
              <p:nvPr/>
            </p:nvSpPr>
            <p:spPr>
              <a:xfrm>
                <a:off x="764075" y="3415125"/>
                <a:ext cx="139025" cy="229225"/>
              </a:xfrm>
              <a:custGeom>
                <a:avLst/>
                <a:gdLst/>
                <a:ahLst/>
                <a:cxnLst/>
                <a:rect l="l" t="t" r="r" b="b"/>
                <a:pathLst>
                  <a:path w="5561" h="9169" extrusionOk="0">
                    <a:moveTo>
                      <a:pt x="48" y="1"/>
                    </a:moveTo>
                    <a:cubicBezTo>
                      <a:pt x="48" y="1"/>
                      <a:pt x="0" y="549"/>
                      <a:pt x="0" y="1370"/>
                    </a:cubicBezTo>
                    <a:cubicBezTo>
                      <a:pt x="24" y="2644"/>
                      <a:pt x="179" y="4573"/>
                      <a:pt x="941" y="6097"/>
                    </a:cubicBezTo>
                    <a:cubicBezTo>
                      <a:pt x="2179" y="8633"/>
                      <a:pt x="4537" y="9169"/>
                      <a:pt x="4537" y="9169"/>
                    </a:cubicBezTo>
                    <a:cubicBezTo>
                      <a:pt x="4537" y="9169"/>
                      <a:pt x="5561" y="6990"/>
                      <a:pt x="4322" y="4466"/>
                    </a:cubicBezTo>
                    <a:cubicBezTo>
                      <a:pt x="3739" y="3275"/>
                      <a:pt x="2763" y="2215"/>
                      <a:pt x="1893" y="1441"/>
                    </a:cubicBezTo>
                    <a:cubicBezTo>
                      <a:pt x="917" y="549"/>
                      <a:pt x="48" y="1"/>
                      <a:pt x="48"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47" name="Google Shape;6347;p46"/>
              <p:cNvSpPr/>
              <p:nvPr/>
            </p:nvSpPr>
            <p:spPr>
              <a:xfrm>
                <a:off x="870925" y="4598850"/>
                <a:ext cx="27700" cy="26575"/>
              </a:xfrm>
              <a:custGeom>
                <a:avLst/>
                <a:gdLst/>
                <a:ahLst/>
                <a:cxnLst/>
                <a:rect l="l" t="t" r="r" b="b"/>
                <a:pathLst>
                  <a:path w="1108" h="1063" extrusionOk="0">
                    <a:moveTo>
                      <a:pt x="535" y="1"/>
                    </a:moveTo>
                    <a:cubicBezTo>
                      <a:pt x="455" y="1"/>
                      <a:pt x="384" y="31"/>
                      <a:pt x="322" y="62"/>
                    </a:cubicBezTo>
                    <a:cubicBezTo>
                      <a:pt x="155" y="158"/>
                      <a:pt x="36" y="324"/>
                      <a:pt x="25" y="515"/>
                    </a:cubicBezTo>
                    <a:cubicBezTo>
                      <a:pt x="1" y="812"/>
                      <a:pt x="239" y="1051"/>
                      <a:pt x="536" y="1063"/>
                    </a:cubicBezTo>
                    <a:cubicBezTo>
                      <a:pt x="584" y="1063"/>
                      <a:pt x="620" y="1051"/>
                      <a:pt x="656" y="1051"/>
                    </a:cubicBezTo>
                    <a:cubicBezTo>
                      <a:pt x="894" y="1003"/>
                      <a:pt x="1072" y="812"/>
                      <a:pt x="1096" y="562"/>
                    </a:cubicBezTo>
                    <a:cubicBezTo>
                      <a:pt x="1108" y="265"/>
                      <a:pt x="870" y="27"/>
                      <a:pt x="572" y="3"/>
                    </a:cubicBezTo>
                    <a:cubicBezTo>
                      <a:pt x="559" y="1"/>
                      <a:pt x="547" y="1"/>
                      <a:pt x="535"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48" name="Google Shape;6348;p46"/>
              <p:cNvSpPr/>
              <p:nvPr/>
            </p:nvSpPr>
            <p:spPr>
              <a:xfrm>
                <a:off x="1038500" y="4203025"/>
                <a:ext cx="22950" cy="23250"/>
              </a:xfrm>
              <a:custGeom>
                <a:avLst/>
                <a:gdLst/>
                <a:ahLst/>
                <a:cxnLst/>
                <a:rect l="l" t="t" r="r" b="b"/>
                <a:pathLst>
                  <a:path w="918" h="930" extrusionOk="0">
                    <a:moveTo>
                      <a:pt x="489" y="1"/>
                    </a:moveTo>
                    <a:cubicBezTo>
                      <a:pt x="322" y="1"/>
                      <a:pt x="180" y="96"/>
                      <a:pt x="84" y="227"/>
                    </a:cubicBezTo>
                    <a:cubicBezTo>
                      <a:pt x="49" y="286"/>
                      <a:pt x="13" y="358"/>
                      <a:pt x="13" y="453"/>
                    </a:cubicBezTo>
                    <a:cubicBezTo>
                      <a:pt x="1" y="703"/>
                      <a:pt x="203" y="917"/>
                      <a:pt x="465" y="929"/>
                    </a:cubicBezTo>
                    <a:cubicBezTo>
                      <a:pt x="680" y="929"/>
                      <a:pt x="882" y="751"/>
                      <a:pt x="906" y="524"/>
                    </a:cubicBezTo>
                    <a:cubicBezTo>
                      <a:pt x="906" y="513"/>
                      <a:pt x="918" y="501"/>
                      <a:pt x="918" y="477"/>
                    </a:cubicBezTo>
                    <a:cubicBezTo>
                      <a:pt x="918" y="405"/>
                      <a:pt x="906" y="346"/>
                      <a:pt x="894" y="286"/>
                    </a:cubicBezTo>
                    <a:cubicBezTo>
                      <a:pt x="822" y="120"/>
                      <a:pt x="668" y="1"/>
                      <a:pt x="489"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49" name="Google Shape;6349;p46"/>
              <p:cNvSpPr/>
              <p:nvPr/>
            </p:nvSpPr>
            <p:spPr>
              <a:xfrm>
                <a:off x="677450" y="3830350"/>
                <a:ext cx="26825" cy="25925"/>
              </a:xfrm>
              <a:custGeom>
                <a:avLst/>
                <a:gdLst/>
                <a:ahLst/>
                <a:cxnLst/>
                <a:rect l="l" t="t" r="r" b="b"/>
                <a:pathLst>
                  <a:path w="1073" h="1037" extrusionOk="0">
                    <a:moveTo>
                      <a:pt x="540" y="1"/>
                    </a:moveTo>
                    <a:cubicBezTo>
                      <a:pt x="263" y="1"/>
                      <a:pt x="24" y="234"/>
                      <a:pt x="24" y="501"/>
                    </a:cubicBezTo>
                    <a:cubicBezTo>
                      <a:pt x="1" y="787"/>
                      <a:pt x="239" y="1037"/>
                      <a:pt x="525" y="1037"/>
                    </a:cubicBezTo>
                    <a:cubicBezTo>
                      <a:pt x="810" y="1037"/>
                      <a:pt x="1060" y="823"/>
                      <a:pt x="1060" y="537"/>
                    </a:cubicBezTo>
                    <a:cubicBezTo>
                      <a:pt x="1072" y="251"/>
                      <a:pt x="834" y="1"/>
                      <a:pt x="560" y="1"/>
                    </a:cubicBezTo>
                    <a:cubicBezTo>
                      <a:pt x="553" y="1"/>
                      <a:pt x="546" y="1"/>
                      <a:pt x="540"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50" name="Google Shape;6350;p46"/>
              <p:cNvSpPr/>
              <p:nvPr/>
            </p:nvSpPr>
            <p:spPr>
              <a:xfrm>
                <a:off x="1061425" y="3678550"/>
                <a:ext cx="39625" cy="38725"/>
              </a:xfrm>
              <a:custGeom>
                <a:avLst/>
                <a:gdLst/>
                <a:ahLst/>
                <a:cxnLst/>
                <a:rect l="l" t="t" r="r" b="b"/>
                <a:pathLst>
                  <a:path w="1585" h="1549" extrusionOk="0">
                    <a:moveTo>
                      <a:pt x="799" y="1"/>
                    </a:moveTo>
                    <a:cubicBezTo>
                      <a:pt x="381" y="1"/>
                      <a:pt x="36" y="318"/>
                      <a:pt x="25" y="739"/>
                    </a:cubicBezTo>
                    <a:cubicBezTo>
                      <a:pt x="1" y="1180"/>
                      <a:pt x="334" y="1537"/>
                      <a:pt x="763" y="1549"/>
                    </a:cubicBezTo>
                    <a:cubicBezTo>
                      <a:pt x="770" y="1549"/>
                      <a:pt x="777" y="1549"/>
                      <a:pt x="784" y="1549"/>
                    </a:cubicBezTo>
                    <a:cubicBezTo>
                      <a:pt x="1203" y="1549"/>
                      <a:pt x="1549" y="1208"/>
                      <a:pt x="1572" y="799"/>
                    </a:cubicBezTo>
                    <a:cubicBezTo>
                      <a:pt x="1584" y="370"/>
                      <a:pt x="1251" y="13"/>
                      <a:pt x="822" y="1"/>
                    </a:cubicBezTo>
                    <a:cubicBezTo>
                      <a:pt x="815" y="1"/>
                      <a:pt x="807" y="1"/>
                      <a:pt x="799"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51" name="Google Shape;6351;p46"/>
              <p:cNvSpPr/>
              <p:nvPr/>
            </p:nvSpPr>
            <p:spPr>
              <a:xfrm>
                <a:off x="734000" y="3902400"/>
                <a:ext cx="42900" cy="42600"/>
              </a:xfrm>
              <a:custGeom>
                <a:avLst/>
                <a:gdLst/>
                <a:ahLst/>
                <a:cxnLst/>
                <a:rect l="l" t="t" r="r" b="b"/>
                <a:pathLst>
                  <a:path w="1716" h="1704" extrusionOk="0">
                    <a:moveTo>
                      <a:pt x="871" y="0"/>
                    </a:moveTo>
                    <a:cubicBezTo>
                      <a:pt x="406" y="0"/>
                      <a:pt x="36" y="365"/>
                      <a:pt x="13" y="822"/>
                    </a:cubicBezTo>
                    <a:cubicBezTo>
                      <a:pt x="1" y="1298"/>
                      <a:pt x="370" y="1679"/>
                      <a:pt x="834" y="1703"/>
                    </a:cubicBezTo>
                    <a:cubicBezTo>
                      <a:pt x="842" y="1703"/>
                      <a:pt x="850" y="1703"/>
                      <a:pt x="858" y="1703"/>
                    </a:cubicBezTo>
                    <a:cubicBezTo>
                      <a:pt x="1265" y="1703"/>
                      <a:pt x="1610" y="1410"/>
                      <a:pt x="1703" y="1036"/>
                    </a:cubicBezTo>
                    <a:cubicBezTo>
                      <a:pt x="1715" y="989"/>
                      <a:pt x="1715" y="929"/>
                      <a:pt x="1715" y="881"/>
                    </a:cubicBezTo>
                    <a:cubicBezTo>
                      <a:pt x="1715" y="798"/>
                      <a:pt x="1703" y="703"/>
                      <a:pt x="1692" y="631"/>
                    </a:cubicBezTo>
                    <a:cubicBezTo>
                      <a:pt x="1596" y="274"/>
                      <a:pt x="1287" y="24"/>
                      <a:pt x="894" y="0"/>
                    </a:cubicBezTo>
                    <a:cubicBezTo>
                      <a:pt x="886" y="0"/>
                      <a:pt x="879" y="0"/>
                      <a:pt x="87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52" name="Google Shape;6352;p46"/>
              <p:cNvSpPr/>
              <p:nvPr/>
            </p:nvSpPr>
            <p:spPr>
              <a:xfrm>
                <a:off x="550650" y="3467500"/>
                <a:ext cx="21750" cy="20900"/>
              </a:xfrm>
              <a:custGeom>
                <a:avLst/>
                <a:gdLst/>
                <a:ahLst/>
                <a:cxnLst/>
                <a:rect l="l" t="t" r="r" b="b"/>
                <a:pathLst>
                  <a:path w="870" h="836" extrusionOk="0">
                    <a:moveTo>
                      <a:pt x="433" y="1"/>
                    </a:moveTo>
                    <a:cubicBezTo>
                      <a:pt x="216" y="1"/>
                      <a:pt x="36" y="187"/>
                      <a:pt x="12" y="406"/>
                    </a:cubicBezTo>
                    <a:cubicBezTo>
                      <a:pt x="1" y="632"/>
                      <a:pt x="191" y="823"/>
                      <a:pt x="417" y="835"/>
                    </a:cubicBezTo>
                    <a:cubicBezTo>
                      <a:pt x="425" y="835"/>
                      <a:pt x="432" y="835"/>
                      <a:pt x="440" y="835"/>
                    </a:cubicBezTo>
                    <a:cubicBezTo>
                      <a:pt x="667" y="835"/>
                      <a:pt x="846" y="661"/>
                      <a:pt x="846" y="430"/>
                    </a:cubicBezTo>
                    <a:cubicBezTo>
                      <a:pt x="870" y="216"/>
                      <a:pt x="667" y="13"/>
                      <a:pt x="453" y="1"/>
                    </a:cubicBezTo>
                    <a:cubicBezTo>
                      <a:pt x="446" y="1"/>
                      <a:pt x="440" y="1"/>
                      <a:pt x="433"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53" name="Google Shape;6353;p46"/>
              <p:cNvSpPr/>
              <p:nvPr/>
            </p:nvSpPr>
            <p:spPr>
              <a:xfrm>
                <a:off x="965575" y="3455900"/>
                <a:ext cx="20875" cy="8675"/>
              </a:xfrm>
              <a:custGeom>
                <a:avLst/>
                <a:gdLst/>
                <a:ahLst/>
                <a:cxnLst/>
                <a:rect l="l" t="t" r="r" b="b"/>
                <a:pathLst>
                  <a:path w="835" h="347" extrusionOk="0">
                    <a:moveTo>
                      <a:pt x="1" y="1"/>
                    </a:moveTo>
                    <a:lnTo>
                      <a:pt x="1" y="1"/>
                    </a:lnTo>
                    <a:cubicBezTo>
                      <a:pt x="49" y="203"/>
                      <a:pt x="191" y="334"/>
                      <a:pt x="406" y="346"/>
                    </a:cubicBezTo>
                    <a:cubicBezTo>
                      <a:pt x="608" y="346"/>
                      <a:pt x="775" y="215"/>
                      <a:pt x="834" y="37"/>
                    </a:cubicBezTo>
                    <a:lnTo>
                      <a:pt x="1" y="1"/>
                    </a:ln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54" name="Google Shape;6354;p46"/>
              <p:cNvSpPr/>
              <p:nvPr/>
            </p:nvSpPr>
            <p:spPr>
              <a:xfrm>
                <a:off x="520875" y="4384275"/>
                <a:ext cx="24750" cy="23850"/>
              </a:xfrm>
              <a:custGeom>
                <a:avLst/>
                <a:gdLst/>
                <a:ahLst/>
                <a:cxnLst/>
                <a:rect l="l" t="t" r="r" b="b"/>
                <a:pathLst>
                  <a:path w="990" h="954" extrusionOk="0">
                    <a:moveTo>
                      <a:pt x="491" y="1"/>
                    </a:moveTo>
                    <a:cubicBezTo>
                      <a:pt x="239" y="1"/>
                      <a:pt x="36" y="200"/>
                      <a:pt x="13" y="466"/>
                    </a:cubicBezTo>
                    <a:cubicBezTo>
                      <a:pt x="1" y="716"/>
                      <a:pt x="215" y="942"/>
                      <a:pt x="477" y="954"/>
                    </a:cubicBezTo>
                    <a:cubicBezTo>
                      <a:pt x="751" y="954"/>
                      <a:pt x="965" y="763"/>
                      <a:pt x="965" y="490"/>
                    </a:cubicBezTo>
                    <a:cubicBezTo>
                      <a:pt x="989" y="240"/>
                      <a:pt x="775" y="13"/>
                      <a:pt x="513" y="1"/>
                    </a:cubicBezTo>
                    <a:cubicBezTo>
                      <a:pt x="506" y="1"/>
                      <a:pt x="498" y="1"/>
                      <a:pt x="491"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55" name="Google Shape;6355;p46"/>
              <p:cNvSpPr/>
              <p:nvPr/>
            </p:nvSpPr>
            <p:spPr>
              <a:xfrm>
                <a:off x="797700" y="4309000"/>
                <a:ext cx="12225" cy="12525"/>
              </a:xfrm>
              <a:custGeom>
                <a:avLst/>
                <a:gdLst/>
                <a:ahLst/>
                <a:cxnLst/>
                <a:rect l="l" t="t" r="r" b="b"/>
                <a:pathLst>
                  <a:path w="489" h="501" extrusionOk="0">
                    <a:moveTo>
                      <a:pt x="251" y="0"/>
                    </a:moveTo>
                    <a:cubicBezTo>
                      <a:pt x="120" y="0"/>
                      <a:pt x="1" y="107"/>
                      <a:pt x="1" y="250"/>
                    </a:cubicBezTo>
                    <a:cubicBezTo>
                      <a:pt x="1" y="381"/>
                      <a:pt x="108" y="500"/>
                      <a:pt x="239" y="500"/>
                    </a:cubicBezTo>
                    <a:cubicBezTo>
                      <a:pt x="370" y="500"/>
                      <a:pt x="477" y="393"/>
                      <a:pt x="489" y="262"/>
                    </a:cubicBezTo>
                    <a:cubicBezTo>
                      <a:pt x="489" y="131"/>
                      <a:pt x="394" y="0"/>
                      <a:pt x="25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56" name="Google Shape;6356;p46"/>
              <p:cNvSpPr/>
              <p:nvPr/>
            </p:nvSpPr>
            <p:spPr>
              <a:xfrm>
                <a:off x="1610000" y="4530450"/>
                <a:ext cx="32475" cy="32475"/>
              </a:xfrm>
              <a:custGeom>
                <a:avLst/>
                <a:gdLst/>
                <a:ahLst/>
                <a:cxnLst/>
                <a:rect l="l" t="t" r="r" b="b"/>
                <a:pathLst>
                  <a:path w="1299" h="1299" extrusionOk="0">
                    <a:moveTo>
                      <a:pt x="647" y="0"/>
                    </a:moveTo>
                    <a:cubicBezTo>
                      <a:pt x="310" y="0"/>
                      <a:pt x="24" y="281"/>
                      <a:pt x="13" y="631"/>
                    </a:cubicBezTo>
                    <a:cubicBezTo>
                      <a:pt x="1" y="989"/>
                      <a:pt x="287" y="1286"/>
                      <a:pt x="644" y="1298"/>
                    </a:cubicBezTo>
                    <a:lnTo>
                      <a:pt x="727" y="1298"/>
                    </a:lnTo>
                    <a:cubicBezTo>
                      <a:pt x="1037" y="1263"/>
                      <a:pt x="1299" y="1001"/>
                      <a:pt x="1299" y="667"/>
                    </a:cubicBezTo>
                    <a:cubicBezTo>
                      <a:pt x="1299" y="346"/>
                      <a:pt x="1072" y="72"/>
                      <a:pt x="763" y="24"/>
                    </a:cubicBezTo>
                    <a:cubicBezTo>
                      <a:pt x="727" y="24"/>
                      <a:pt x="703" y="0"/>
                      <a:pt x="668" y="0"/>
                    </a:cubicBezTo>
                    <a:cubicBezTo>
                      <a:pt x="661" y="0"/>
                      <a:pt x="654" y="0"/>
                      <a:pt x="647"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57" name="Google Shape;6357;p46"/>
              <p:cNvSpPr/>
              <p:nvPr/>
            </p:nvSpPr>
            <p:spPr>
              <a:xfrm>
                <a:off x="1324550" y="4109825"/>
                <a:ext cx="28000" cy="27150"/>
              </a:xfrm>
              <a:custGeom>
                <a:avLst/>
                <a:gdLst/>
                <a:ahLst/>
                <a:cxnLst/>
                <a:rect l="l" t="t" r="r" b="b"/>
                <a:pathLst>
                  <a:path w="1120" h="1086" extrusionOk="0">
                    <a:moveTo>
                      <a:pt x="543" y="0"/>
                    </a:moveTo>
                    <a:cubicBezTo>
                      <a:pt x="264" y="0"/>
                      <a:pt x="35" y="230"/>
                      <a:pt x="13" y="514"/>
                    </a:cubicBezTo>
                    <a:cubicBezTo>
                      <a:pt x="1" y="812"/>
                      <a:pt x="239" y="1074"/>
                      <a:pt x="537" y="1085"/>
                    </a:cubicBezTo>
                    <a:cubicBezTo>
                      <a:pt x="544" y="1086"/>
                      <a:pt x="551" y="1086"/>
                      <a:pt x="558" y="1086"/>
                    </a:cubicBezTo>
                    <a:cubicBezTo>
                      <a:pt x="846" y="1086"/>
                      <a:pt x="1085" y="852"/>
                      <a:pt x="1108" y="562"/>
                    </a:cubicBezTo>
                    <a:cubicBezTo>
                      <a:pt x="1120" y="264"/>
                      <a:pt x="882" y="14"/>
                      <a:pt x="584" y="2"/>
                    </a:cubicBezTo>
                    <a:cubicBezTo>
                      <a:pt x="570" y="1"/>
                      <a:pt x="557" y="0"/>
                      <a:pt x="543"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58" name="Google Shape;6358;p46"/>
              <p:cNvSpPr/>
              <p:nvPr/>
            </p:nvSpPr>
            <p:spPr>
              <a:xfrm>
                <a:off x="1233475" y="3861325"/>
                <a:ext cx="15200" cy="15200"/>
              </a:xfrm>
              <a:custGeom>
                <a:avLst/>
                <a:gdLst/>
                <a:ahLst/>
                <a:cxnLst/>
                <a:rect l="l" t="t" r="r" b="b"/>
                <a:pathLst>
                  <a:path w="608" h="608" extrusionOk="0">
                    <a:moveTo>
                      <a:pt x="310" y="0"/>
                    </a:moveTo>
                    <a:cubicBezTo>
                      <a:pt x="143" y="0"/>
                      <a:pt x="1" y="107"/>
                      <a:pt x="1" y="298"/>
                    </a:cubicBezTo>
                    <a:cubicBezTo>
                      <a:pt x="1" y="453"/>
                      <a:pt x="120" y="607"/>
                      <a:pt x="298" y="607"/>
                    </a:cubicBezTo>
                    <a:cubicBezTo>
                      <a:pt x="465" y="607"/>
                      <a:pt x="596" y="476"/>
                      <a:pt x="608" y="310"/>
                    </a:cubicBezTo>
                    <a:cubicBezTo>
                      <a:pt x="608" y="143"/>
                      <a:pt x="489" y="0"/>
                      <a:pt x="310"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59" name="Google Shape;6359;p46"/>
              <p:cNvSpPr/>
              <p:nvPr/>
            </p:nvSpPr>
            <p:spPr>
              <a:xfrm>
                <a:off x="1519225" y="3832450"/>
                <a:ext cx="17000" cy="17275"/>
              </a:xfrm>
              <a:custGeom>
                <a:avLst/>
                <a:gdLst/>
                <a:ahLst/>
                <a:cxnLst/>
                <a:rect l="l" t="t" r="r" b="b"/>
                <a:pathLst>
                  <a:path w="680" h="691" extrusionOk="0">
                    <a:moveTo>
                      <a:pt x="358" y="0"/>
                    </a:moveTo>
                    <a:cubicBezTo>
                      <a:pt x="167" y="0"/>
                      <a:pt x="12" y="143"/>
                      <a:pt x="1" y="334"/>
                    </a:cubicBezTo>
                    <a:cubicBezTo>
                      <a:pt x="1" y="524"/>
                      <a:pt x="131" y="679"/>
                      <a:pt x="322" y="691"/>
                    </a:cubicBezTo>
                    <a:cubicBezTo>
                      <a:pt x="524" y="691"/>
                      <a:pt x="679" y="536"/>
                      <a:pt x="679" y="358"/>
                    </a:cubicBezTo>
                    <a:cubicBezTo>
                      <a:pt x="679" y="167"/>
                      <a:pt x="548" y="24"/>
                      <a:pt x="358"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60" name="Google Shape;6360;p46"/>
              <p:cNvSpPr/>
              <p:nvPr/>
            </p:nvSpPr>
            <p:spPr>
              <a:xfrm>
                <a:off x="1498400" y="3594325"/>
                <a:ext cx="16675" cy="17000"/>
              </a:xfrm>
              <a:custGeom>
                <a:avLst/>
                <a:gdLst/>
                <a:ahLst/>
                <a:cxnLst/>
                <a:rect l="l" t="t" r="r" b="b"/>
                <a:pathLst>
                  <a:path w="667" h="680" extrusionOk="0">
                    <a:moveTo>
                      <a:pt x="345" y="0"/>
                    </a:moveTo>
                    <a:cubicBezTo>
                      <a:pt x="167" y="0"/>
                      <a:pt x="0" y="143"/>
                      <a:pt x="0" y="334"/>
                    </a:cubicBezTo>
                    <a:cubicBezTo>
                      <a:pt x="0" y="512"/>
                      <a:pt x="131" y="679"/>
                      <a:pt x="322" y="679"/>
                    </a:cubicBezTo>
                    <a:cubicBezTo>
                      <a:pt x="500" y="679"/>
                      <a:pt x="667" y="536"/>
                      <a:pt x="667" y="346"/>
                    </a:cubicBezTo>
                    <a:cubicBezTo>
                      <a:pt x="667" y="167"/>
                      <a:pt x="536" y="0"/>
                      <a:pt x="345"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61" name="Google Shape;6361;p46"/>
              <p:cNvSpPr/>
              <p:nvPr/>
            </p:nvSpPr>
            <p:spPr>
              <a:xfrm>
                <a:off x="2580375" y="4349775"/>
                <a:ext cx="153300" cy="218800"/>
              </a:xfrm>
              <a:custGeom>
                <a:avLst/>
                <a:gdLst/>
                <a:ahLst/>
                <a:cxnLst/>
                <a:rect l="l" t="t" r="r" b="b"/>
                <a:pathLst>
                  <a:path w="6132" h="8752" extrusionOk="0">
                    <a:moveTo>
                      <a:pt x="822" y="0"/>
                    </a:moveTo>
                    <a:lnTo>
                      <a:pt x="822" y="0"/>
                    </a:lnTo>
                    <a:cubicBezTo>
                      <a:pt x="822" y="0"/>
                      <a:pt x="0" y="2263"/>
                      <a:pt x="1453" y="4691"/>
                    </a:cubicBezTo>
                    <a:cubicBezTo>
                      <a:pt x="2917" y="7096"/>
                      <a:pt x="6108" y="8751"/>
                      <a:pt x="6108" y="8751"/>
                    </a:cubicBezTo>
                    <a:cubicBezTo>
                      <a:pt x="6108" y="8751"/>
                      <a:pt x="6132" y="5168"/>
                      <a:pt x="4668" y="2739"/>
                    </a:cubicBezTo>
                    <a:cubicBezTo>
                      <a:pt x="3215" y="310"/>
                      <a:pt x="822" y="0"/>
                      <a:pt x="82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62" name="Google Shape;6362;p46"/>
              <p:cNvSpPr/>
              <p:nvPr/>
            </p:nvSpPr>
            <p:spPr>
              <a:xfrm>
                <a:off x="2085375" y="3996275"/>
                <a:ext cx="245275" cy="104350"/>
              </a:xfrm>
              <a:custGeom>
                <a:avLst/>
                <a:gdLst/>
                <a:ahLst/>
                <a:cxnLst/>
                <a:rect l="l" t="t" r="r" b="b"/>
                <a:pathLst>
                  <a:path w="9811" h="4174" extrusionOk="0">
                    <a:moveTo>
                      <a:pt x="6171" y="0"/>
                    </a:moveTo>
                    <a:cubicBezTo>
                      <a:pt x="5333" y="0"/>
                      <a:pt x="4448" y="86"/>
                      <a:pt x="3632" y="329"/>
                    </a:cubicBezTo>
                    <a:cubicBezTo>
                      <a:pt x="929" y="1127"/>
                      <a:pt x="0" y="3353"/>
                      <a:pt x="0" y="3353"/>
                    </a:cubicBezTo>
                    <a:cubicBezTo>
                      <a:pt x="0" y="3353"/>
                      <a:pt x="298" y="3556"/>
                      <a:pt x="822" y="3770"/>
                    </a:cubicBezTo>
                    <a:cubicBezTo>
                      <a:pt x="810" y="3794"/>
                      <a:pt x="810" y="3830"/>
                      <a:pt x="810" y="3853"/>
                    </a:cubicBezTo>
                    <a:cubicBezTo>
                      <a:pt x="810" y="3984"/>
                      <a:pt x="893" y="4092"/>
                      <a:pt x="1036" y="4092"/>
                    </a:cubicBezTo>
                    <a:cubicBezTo>
                      <a:pt x="1131" y="4092"/>
                      <a:pt x="1227" y="4020"/>
                      <a:pt x="1250" y="3913"/>
                    </a:cubicBezTo>
                    <a:cubicBezTo>
                      <a:pt x="1724" y="4055"/>
                      <a:pt x="2320" y="4174"/>
                      <a:pt x="3002" y="4174"/>
                    </a:cubicBezTo>
                    <a:cubicBezTo>
                      <a:pt x="3521" y="4174"/>
                      <a:pt x="4089" y="4105"/>
                      <a:pt x="4691" y="3925"/>
                    </a:cubicBezTo>
                    <a:cubicBezTo>
                      <a:pt x="7406" y="3127"/>
                      <a:pt x="9811" y="460"/>
                      <a:pt x="9811" y="460"/>
                    </a:cubicBezTo>
                    <a:cubicBezTo>
                      <a:pt x="9811" y="460"/>
                      <a:pt x="8118" y="0"/>
                      <a:pt x="617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63" name="Google Shape;6363;p46"/>
              <p:cNvSpPr/>
              <p:nvPr/>
            </p:nvSpPr>
            <p:spPr>
              <a:xfrm>
                <a:off x="1791275" y="3767850"/>
                <a:ext cx="116725" cy="251850"/>
              </a:xfrm>
              <a:custGeom>
                <a:avLst/>
                <a:gdLst/>
                <a:ahLst/>
                <a:cxnLst/>
                <a:rect l="l" t="t" r="r" b="b"/>
                <a:pathLst>
                  <a:path w="4669" h="10074" extrusionOk="0">
                    <a:moveTo>
                      <a:pt x="1584" y="1"/>
                    </a:moveTo>
                    <a:cubicBezTo>
                      <a:pt x="1584" y="1"/>
                      <a:pt x="1" y="1810"/>
                      <a:pt x="477" y="4596"/>
                    </a:cubicBezTo>
                    <a:cubicBezTo>
                      <a:pt x="965" y="7383"/>
                      <a:pt x="3335" y="10073"/>
                      <a:pt x="3335" y="10073"/>
                    </a:cubicBezTo>
                    <a:cubicBezTo>
                      <a:pt x="3335" y="10073"/>
                      <a:pt x="4668" y="6740"/>
                      <a:pt x="4180" y="3954"/>
                    </a:cubicBezTo>
                    <a:cubicBezTo>
                      <a:pt x="3704" y="1168"/>
                      <a:pt x="1584" y="1"/>
                      <a:pt x="158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64" name="Google Shape;6364;p46"/>
              <p:cNvSpPr/>
              <p:nvPr/>
            </p:nvSpPr>
            <p:spPr>
              <a:xfrm>
                <a:off x="2642575" y="3855400"/>
                <a:ext cx="241425" cy="108750"/>
              </a:xfrm>
              <a:custGeom>
                <a:avLst/>
                <a:gdLst/>
                <a:ahLst/>
                <a:cxnLst/>
                <a:rect l="l" t="t" r="r" b="b"/>
                <a:pathLst>
                  <a:path w="9657" h="4350" extrusionOk="0">
                    <a:moveTo>
                      <a:pt x="6287" y="511"/>
                    </a:moveTo>
                    <a:cubicBezTo>
                      <a:pt x="6466" y="511"/>
                      <a:pt x="6609" y="666"/>
                      <a:pt x="6585" y="844"/>
                    </a:cubicBezTo>
                    <a:cubicBezTo>
                      <a:pt x="6585" y="1016"/>
                      <a:pt x="6454" y="1143"/>
                      <a:pt x="6286" y="1143"/>
                    </a:cubicBezTo>
                    <a:cubicBezTo>
                      <a:pt x="6278" y="1143"/>
                      <a:pt x="6271" y="1143"/>
                      <a:pt x="6263" y="1142"/>
                    </a:cubicBezTo>
                    <a:cubicBezTo>
                      <a:pt x="6085" y="1142"/>
                      <a:pt x="5954" y="987"/>
                      <a:pt x="5966" y="809"/>
                    </a:cubicBezTo>
                    <a:cubicBezTo>
                      <a:pt x="5966" y="654"/>
                      <a:pt x="6109" y="511"/>
                      <a:pt x="6287" y="511"/>
                    </a:cubicBezTo>
                    <a:close/>
                    <a:moveTo>
                      <a:pt x="6721" y="1855"/>
                    </a:moveTo>
                    <a:cubicBezTo>
                      <a:pt x="6727" y="1855"/>
                      <a:pt x="6733" y="1855"/>
                      <a:pt x="6740" y="1856"/>
                    </a:cubicBezTo>
                    <a:cubicBezTo>
                      <a:pt x="6811" y="1856"/>
                      <a:pt x="6871" y="1916"/>
                      <a:pt x="6859" y="1987"/>
                    </a:cubicBezTo>
                    <a:cubicBezTo>
                      <a:pt x="6859" y="2053"/>
                      <a:pt x="6809" y="2108"/>
                      <a:pt x="6746" y="2108"/>
                    </a:cubicBezTo>
                    <a:cubicBezTo>
                      <a:pt x="6740" y="2108"/>
                      <a:pt x="6734" y="2108"/>
                      <a:pt x="6728" y="2107"/>
                    </a:cubicBezTo>
                    <a:cubicBezTo>
                      <a:pt x="6644" y="2107"/>
                      <a:pt x="6585" y="2047"/>
                      <a:pt x="6609" y="1976"/>
                    </a:cubicBezTo>
                    <a:cubicBezTo>
                      <a:pt x="6609" y="1910"/>
                      <a:pt x="6658" y="1855"/>
                      <a:pt x="6721" y="1855"/>
                    </a:cubicBezTo>
                    <a:close/>
                    <a:moveTo>
                      <a:pt x="6907" y="1"/>
                    </a:moveTo>
                    <a:cubicBezTo>
                      <a:pt x="6314" y="1"/>
                      <a:pt x="5651" y="90"/>
                      <a:pt x="4942" y="332"/>
                    </a:cubicBezTo>
                    <a:cubicBezTo>
                      <a:pt x="2275" y="1273"/>
                      <a:pt x="1" y="4047"/>
                      <a:pt x="1" y="4047"/>
                    </a:cubicBezTo>
                    <a:cubicBezTo>
                      <a:pt x="1" y="4047"/>
                      <a:pt x="1373" y="4350"/>
                      <a:pt x="3050" y="4350"/>
                    </a:cubicBezTo>
                    <a:cubicBezTo>
                      <a:pt x="4056" y="4350"/>
                      <a:pt x="5172" y="4241"/>
                      <a:pt x="6168" y="3892"/>
                    </a:cubicBezTo>
                    <a:cubicBezTo>
                      <a:pt x="8835" y="2964"/>
                      <a:pt x="9657" y="690"/>
                      <a:pt x="9657" y="690"/>
                    </a:cubicBezTo>
                    <a:cubicBezTo>
                      <a:pt x="9657" y="690"/>
                      <a:pt x="8556" y="1"/>
                      <a:pt x="6907"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65" name="Google Shape;6365;p46"/>
              <p:cNvSpPr/>
              <p:nvPr/>
            </p:nvSpPr>
            <p:spPr>
              <a:xfrm>
                <a:off x="2406550" y="3469300"/>
                <a:ext cx="139025" cy="229825"/>
              </a:xfrm>
              <a:custGeom>
                <a:avLst/>
                <a:gdLst/>
                <a:ahLst/>
                <a:cxnLst/>
                <a:rect l="l" t="t" r="r" b="b"/>
                <a:pathLst>
                  <a:path w="5561" h="9193" extrusionOk="0">
                    <a:moveTo>
                      <a:pt x="48" y="1"/>
                    </a:moveTo>
                    <a:cubicBezTo>
                      <a:pt x="48" y="1"/>
                      <a:pt x="0" y="560"/>
                      <a:pt x="0" y="1370"/>
                    </a:cubicBezTo>
                    <a:cubicBezTo>
                      <a:pt x="12" y="2656"/>
                      <a:pt x="179" y="4573"/>
                      <a:pt x="941" y="6109"/>
                    </a:cubicBezTo>
                    <a:cubicBezTo>
                      <a:pt x="2191" y="8657"/>
                      <a:pt x="4536" y="9192"/>
                      <a:pt x="4536" y="9192"/>
                    </a:cubicBezTo>
                    <a:cubicBezTo>
                      <a:pt x="4536" y="9192"/>
                      <a:pt x="5560" y="7002"/>
                      <a:pt x="4310" y="4466"/>
                    </a:cubicBezTo>
                    <a:cubicBezTo>
                      <a:pt x="3739" y="3275"/>
                      <a:pt x="2750" y="2227"/>
                      <a:pt x="1893" y="1453"/>
                    </a:cubicBezTo>
                    <a:cubicBezTo>
                      <a:pt x="905" y="560"/>
                      <a:pt x="48" y="1"/>
                      <a:pt x="48"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66" name="Google Shape;6366;p46"/>
              <p:cNvSpPr/>
              <p:nvPr/>
            </p:nvSpPr>
            <p:spPr>
              <a:xfrm>
                <a:off x="1922250" y="4346800"/>
                <a:ext cx="128625" cy="245575"/>
              </a:xfrm>
              <a:custGeom>
                <a:avLst/>
                <a:gdLst/>
                <a:ahLst/>
                <a:cxnLst/>
                <a:rect l="l" t="t" r="r" b="b"/>
                <a:pathLst>
                  <a:path w="5145" h="9823" extrusionOk="0">
                    <a:moveTo>
                      <a:pt x="4180" y="0"/>
                    </a:moveTo>
                    <a:cubicBezTo>
                      <a:pt x="4180" y="0"/>
                      <a:pt x="1548" y="2429"/>
                      <a:pt x="774" y="5132"/>
                    </a:cubicBezTo>
                    <a:cubicBezTo>
                      <a:pt x="1" y="7847"/>
                      <a:pt x="1382" y="9823"/>
                      <a:pt x="1382" y="9823"/>
                    </a:cubicBezTo>
                    <a:cubicBezTo>
                      <a:pt x="1382" y="9823"/>
                      <a:pt x="3596" y="8882"/>
                      <a:pt x="4370" y="6180"/>
                    </a:cubicBezTo>
                    <a:cubicBezTo>
                      <a:pt x="5144" y="3465"/>
                      <a:pt x="4180" y="0"/>
                      <a:pt x="4180"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67" name="Google Shape;6367;p46"/>
              <p:cNvSpPr/>
              <p:nvPr/>
            </p:nvSpPr>
            <p:spPr>
              <a:xfrm>
                <a:off x="2680675" y="4257200"/>
                <a:ext cx="23550" cy="22950"/>
              </a:xfrm>
              <a:custGeom>
                <a:avLst/>
                <a:gdLst/>
                <a:ahLst/>
                <a:cxnLst/>
                <a:rect l="l" t="t" r="r" b="b"/>
                <a:pathLst>
                  <a:path w="942" h="918" extrusionOk="0">
                    <a:moveTo>
                      <a:pt x="513" y="1"/>
                    </a:moveTo>
                    <a:cubicBezTo>
                      <a:pt x="346" y="1"/>
                      <a:pt x="203" y="84"/>
                      <a:pt x="108" y="215"/>
                    </a:cubicBezTo>
                    <a:cubicBezTo>
                      <a:pt x="48" y="298"/>
                      <a:pt x="25" y="370"/>
                      <a:pt x="25" y="441"/>
                    </a:cubicBezTo>
                    <a:cubicBezTo>
                      <a:pt x="1" y="691"/>
                      <a:pt x="215" y="905"/>
                      <a:pt x="465" y="917"/>
                    </a:cubicBezTo>
                    <a:cubicBezTo>
                      <a:pt x="473" y="918"/>
                      <a:pt x="480" y="918"/>
                      <a:pt x="487" y="918"/>
                    </a:cubicBezTo>
                    <a:cubicBezTo>
                      <a:pt x="715" y="918"/>
                      <a:pt x="895" y="743"/>
                      <a:pt x="929" y="512"/>
                    </a:cubicBezTo>
                    <a:cubicBezTo>
                      <a:pt x="929" y="501"/>
                      <a:pt x="941" y="489"/>
                      <a:pt x="941" y="477"/>
                    </a:cubicBezTo>
                    <a:cubicBezTo>
                      <a:pt x="941" y="393"/>
                      <a:pt x="929" y="334"/>
                      <a:pt x="917" y="274"/>
                    </a:cubicBezTo>
                    <a:cubicBezTo>
                      <a:pt x="834" y="120"/>
                      <a:pt x="691" y="1"/>
                      <a:pt x="513"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68" name="Google Shape;6368;p46"/>
              <p:cNvSpPr/>
              <p:nvPr/>
            </p:nvSpPr>
            <p:spPr>
              <a:xfrm>
                <a:off x="2320225" y="3884525"/>
                <a:ext cx="26800" cy="26250"/>
              </a:xfrm>
              <a:custGeom>
                <a:avLst/>
                <a:gdLst/>
                <a:ahLst/>
                <a:cxnLst/>
                <a:rect l="l" t="t" r="r" b="b"/>
                <a:pathLst>
                  <a:path w="1072" h="1050" extrusionOk="0">
                    <a:moveTo>
                      <a:pt x="528" y="1"/>
                    </a:moveTo>
                    <a:cubicBezTo>
                      <a:pt x="262" y="1"/>
                      <a:pt x="12" y="234"/>
                      <a:pt x="12" y="513"/>
                    </a:cubicBezTo>
                    <a:cubicBezTo>
                      <a:pt x="0" y="799"/>
                      <a:pt x="226" y="1037"/>
                      <a:pt x="524" y="1049"/>
                    </a:cubicBezTo>
                    <a:cubicBezTo>
                      <a:pt x="531" y="1049"/>
                      <a:pt x="538" y="1049"/>
                      <a:pt x="545" y="1049"/>
                    </a:cubicBezTo>
                    <a:cubicBezTo>
                      <a:pt x="822" y="1049"/>
                      <a:pt x="1060" y="816"/>
                      <a:pt x="1060" y="537"/>
                    </a:cubicBezTo>
                    <a:cubicBezTo>
                      <a:pt x="1072" y="263"/>
                      <a:pt x="834" y="1"/>
                      <a:pt x="548" y="1"/>
                    </a:cubicBezTo>
                    <a:cubicBezTo>
                      <a:pt x="541" y="1"/>
                      <a:pt x="535" y="1"/>
                      <a:pt x="528"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69" name="Google Shape;6369;p46"/>
              <p:cNvSpPr/>
              <p:nvPr/>
            </p:nvSpPr>
            <p:spPr>
              <a:xfrm>
                <a:off x="2704200" y="3732725"/>
                <a:ext cx="39600" cy="38750"/>
              </a:xfrm>
              <a:custGeom>
                <a:avLst/>
                <a:gdLst/>
                <a:ahLst/>
                <a:cxnLst/>
                <a:rect l="l" t="t" r="r" b="b"/>
                <a:pathLst>
                  <a:path w="1584" h="1550" extrusionOk="0">
                    <a:moveTo>
                      <a:pt x="800" y="0"/>
                    </a:moveTo>
                    <a:cubicBezTo>
                      <a:pt x="381" y="0"/>
                      <a:pt x="36" y="330"/>
                      <a:pt x="12" y="751"/>
                    </a:cubicBezTo>
                    <a:cubicBezTo>
                      <a:pt x="0" y="1179"/>
                      <a:pt x="334" y="1537"/>
                      <a:pt x="762" y="1549"/>
                    </a:cubicBezTo>
                    <a:cubicBezTo>
                      <a:pt x="777" y="1549"/>
                      <a:pt x="791" y="1550"/>
                      <a:pt x="805" y="1550"/>
                    </a:cubicBezTo>
                    <a:cubicBezTo>
                      <a:pt x="1215" y="1550"/>
                      <a:pt x="1548" y="1225"/>
                      <a:pt x="1560" y="810"/>
                    </a:cubicBezTo>
                    <a:cubicBezTo>
                      <a:pt x="1584" y="382"/>
                      <a:pt x="1250" y="25"/>
                      <a:pt x="822" y="1"/>
                    </a:cubicBezTo>
                    <a:cubicBezTo>
                      <a:pt x="814" y="1"/>
                      <a:pt x="807" y="0"/>
                      <a:pt x="800"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70" name="Google Shape;6370;p46"/>
              <p:cNvSpPr/>
              <p:nvPr/>
            </p:nvSpPr>
            <p:spPr>
              <a:xfrm>
                <a:off x="2376475" y="3956275"/>
                <a:ext cx="42600" cy="42600"/>
              </a:xfrm>
              <a:custGeom>
                <a:avLst/>
                <a:gdLst/>
                <a:ahLst/>
                <a:cxnLst/>
                <a:rect l="l" t="t" r="r" b="b"/>
                <a:pathLst>
                  <a:path w="1704" h="1704" extrusionOk="0">
                    <a:moveTo>
                      <a:pt x="872" y="0"/>
                    </a:moveTo>
                    <a:cubicBezTo>
                      <a:pt x="417" y="0"/>
                      <a:pt x="24" y="376"/>
                      <a:pt x="12" y="822"/>
                    </a:cubicBezTo>
                    <a:cubicBezTo>
                      <a:pt x="1" y="1298"/>
                      <a:pt x="370" y="1691"/>
                      <a:pt x="834" y="1703"/>
                    </a:cubicBezTo>
                    <a:cubicBezTo>
                      <a:pt x="842" y="1703"/>
                      <a:pt x="850" y="1703"/>
                      <a:pt x="858" y="1703"/>
                    </a:cubicBezTo>
                    <a:cubicBezTo>
                      <a:pt x="1264" y="1703"/>
                      <a:pt x="1609" y="1410"/>
                      <a:pt x="1691" y="1036"/>
                    </a:cubicBezTo>
                    <a:cubicBezTo>
                      <a:pt x="1703" y="989"/>
                      <a:pt x="1703" y="929"/>
                      <a:pt x="1703" y="881"/>
                    </a:cubicBezTo>
                    <a:cubicBezTo>
                      <a:pt x="1703" y="798"/>
                      <a:pt x="1691" y="703"/>
                      <a:pt x="1679" y="631"/>
                    </a:cubicBezTo>
                    <a:cubicBezTo>
                      <a:pt x="1584" y="274"/>
                      <a:pt x="1274" y="24"/>
                      <a:pt x="893" y="0"/>
                    </a:cubicBezTo>
                    <a:cubicBezTo>
                      <a:pt x="886" y="0"/>
                      <a:pt x="879" y="0"/>
                      <a:pt x="87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71" name="Google Shape;6371;p46"/>
              <p:cNvSpPr/>
              <p:nvPr/>
            </p:nvSpPr>
            <p:spPr>
              <a:xfrm>
                <a:off x="2193425" y="3521950"/>
                <a:ext cx="21450" cy="20925"/>
              </a:xfrm>
              <a:custGeom>
                <a:avLst/>
                <a:gdLst/>
                <a:ahLst/>
                <a:cxnLst/>
                <a:rect l="l" t="t" r="r" b="b"/>
                <a:pathLst>
                  <a:path w="858" h="837" extrusionOk="0">
                    <a:moveTo>
                      <a:pt x="406" y="0"/>
                    </a:moveTo>
                    <a:cubicBezTo>
                      <a:pt x="205" y="0"/>
                      <a:pt x="23" y="192"/>
                      <a:pt x="12" y="395"/>
                    </a:cubicBezTo>
                    <a:cubicBezTo>
                      <a:pt x="0" y="621"/>
                      <a:pt x="191" y="812"/>
                      <a:pt x="417" y="836"/>
                    </a:cubicBezTo>
                    <a:cubicBezTo>
                      <a:pt x="424" y="836"/>
                      <a:pt x="431" y="836"/>
                      <a:pt x="438" y="836"/>
                    </a:cubicBezTo>
                    <a:cubicBezTo>
                      <a:pt x="666" y="836"/>
                      <a:pt x="846" y="650"/>
                      <a:pt x="846" y="431"/>
                    </a:cubicBezTo>
                    <a:cubicBezTo>
                      <a:pt x="857" y="205"/>
                      <a:pt x="667" y="14"/>
                      <a:pt x="441" y="2"/>
                    </a:cubicBezTo>
                    <a:cubicBezTo>
                      <a:pt x="429" y="1"/>
                      <a:pt x="418" y="0"/>
                      <a:pt x="406"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72" name="Google Shape;6372;p46"/>
              <p:cNvSpPr/>
              <p:nvPr/>
            </p:nvSpPr>
            <p:spPr>
              <a:xfrm>
                <a:off x="2608350" y="3510075"/>
                <a:ext cx="20850" cy="8375"/>
              </a:xfrm>
              <a:custGeom>
                <a:avLst/>
                <a:gdLst/>
                <a:ahLst/>
                <a:cxnLst/>
                <a:rect l="l" t="t" r="r" b="b"/>
                <a:pathLst>
                  <a:path w="834" h="335" extrusionOk="0">
                    <a:moveTo>
                      <a:pt x="0" y="1"/>
                    </a:moveTo>
                    <a:cubicBezTo>
                      <a:pt x="36" y="191"/>
                      <a:pt x="191" y="334"/>
                      <a:pt x="393" y="334"/>
                    </a:cubicBezTo>
                    <a:cubicBezTo>
                      <a:pt x="608" y="334"/>
                      <a:pt x="774" y="203"/>
                      <a:pt x="834" y="25"/>
                    </a:cubicBezTo>
                    <a:lnTo>
                      <a:pt x="0" y="1"/>
                    </a:ln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73" name="Google Shape;6373;p46"/>
              <p:cNvSpPr/>
              <p:nvPr/>
            </p:nvSpPr>
            <p:spPr>
              <a:xfrm>
                <a:off x="2142825" y="3728275"/>
                <a:ext cx="10125" cy="10125"/>
              </a:xfrm>
              <a:custGeom>
                <a:avLst/>
                <a:gdLst/>
                <a:ahLst/>
                <a:cxnLst/>
                <a:rect l="l" t="t" r="r" b="b"/>
                <a:pathLst>
                  <a:path w="405" h="405" extrusionOk="0">
                    <a:moveTo>
                      <a:pt x="203" y="0"/>
                    </a:moveTo>
                    <a:cubicBezTo>
                      <a:pt x="107" y="0"/>
                      <a:pt x="12" y="84"/>
                      <a:pt x="0" y="203"/>
                    </a:cubicBezTo>
                    <a:cubicBezTo>
                      <a:pt x="0" y="322"/>
                      <a:pt x="83" y="405"/>
                      <a:pt x="191" y="405"/>
                    </a:cubicBezTo>
                    <a:cubicBezTo>
                      <a:pt x="298" y="405"/>
                      <a:pt x="381" y="334"/>
                      <a:pt x="405" y="214"/>
                    </a:cubicBezTo>
                    <a:cubicBezTo>
                      <a:pt x="405" y="107"/>
                      <a:pt x="322" y="24"/>
                      <a:pt x="203"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74" name="Google Shape;6374;p46"/>
              <p:cNvSpPr/>
              <p:nvPr/>
            </p:nvSpPr>
            <p:spPr>
              <a:xfrm>
                <a:off x="2076450" y="3832450"/>
                <a:ext cx="18775" cy="18775"/>
              </a:xfrm>
              <a:custGeom>
                <a:avLst/>
                <a:gdLst/>
                <a:ahLst/>
                <a:cxnLst/>
                <a:rect l="l" t="t" r="r" b="b"/>
                <a:pathLst>
                  <a:path w="751" h="751" extrusionOk="0">
                    <a:moveTo>
                      <a:pt x="393" y="0"/>
                    </a:moveTo>
                    <a:cubicBezTo>
                      <a:pt x="179" y="0"/>
                      <a:pt x="24" y="155"/>
                      <a:pt x="0" y="358"/>
                    </a:cubicBezTo>
                    <a:cubicBezTo>
                      <a:pt x="0" y="572"/>
                      <a:pt x="155" y="739"/>
                      <a:pt x="357" y="750"/>
                    </a:cubicBezTo>
                    <a:cubicBezTo>
                      <a:pt x="572" y="750"/>
                      <a:pt x="738" y="596"/>
                      <a:pt x="750" y="393"/>
                    </a:cubicBezTo>
                    <a:cubicBezTo>
                      <a:pt x="750" y="179"/>
                      <a:pt x="595" y="24"/>
                      <a:pt x="393"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75" name="Google Shape;6375;p46"/>
              <p:cNvSpPr/>
              <p:nvPr/>
            </p:nvSpPr>
            <p:spPr>
              <a:xfrm>
                <a:off x="1902300" y="3998525"/>
                <a:ext cx="23250" cy="22350"/>
              </a:xfrm>
              <a:custGeom>
                <a:avLst/>
                <a:gdLst/>
                <a:ahLst/>
                <a:cxnLst/>
                <a:rect l="l" t="t" r="r" b="b"/>
                <a:pathLst>
                  <a:path w="930" h="894" extrusionOk="0">
                    <a:moveTo>
                      <a:pt x="456" y="1"/>
                    </a:moveTo>
                    <a:cubicBezTo>
                      <a:pt x="216" y="1"/>
                      <a:pt x="25" y="198"/>
                      <a:pt x="25" y="430"/>
                    </a:cubicBezTo>
                    <a:cubicBezTo>
                      <a:pt x="1" y="680"/>
                      <a:pt x="203" y="894"/>
                      <a:pt x="453" y="894"/>
                    </a:cubicBezTo>
                    <a:cubicBezTo>
                      <a:pt x="703" y="894"/>
                      <a:pt x="918" y="703"/>
                      <a:pt x="918" y="465"/>
                    </a:cubicBezTo>
                    <a:cubicBezTo>
                      <a:pt x="930" y="203"/>
                      <a:pt x="715" y="1"/>
                      <a:pt x="477" y="1"/>
                    </a:cubicBezTo>
                    <a:cubicBezTo>
                      <a:pt x="470" y="1"/>
                      <a:pt x="463" y="1"/>
                      <a:pt x="456"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76" name="Google Shape;6376;p46"/>
              <p:cNvSpPr/>
              <p:nvPr/>
            </p:nvSpPr>
            <p:spPr>
              <a:xfrm>
                <a:off x="1944875" y="3946150"/>
                <a:ext cx="40200" cy="39325"/>
              </a:xfrm>
              <a:custGeom>
                <a:avLst/>
                <a:gdLst/>
                <a:ahLst/>
                <a:cxnLst/>
                <a:rect l="l" t="t" r="r" b="b"/>
                <a:pathLst>
                  <a:path w="1608" h="1573" extrusionOk="0">
                    <a:moveTo>
                      <a:pt x="834" y="1"/>
                    </a:moveTo>
                    <a:cubicBezTo>
                      <a:pt x="786" y="1"/>
                      <a:pt x="727" y="1"/>
                      <a:pt x="679" y="12"/>
                    </a:cubicBezTo>
                    <a:cubicBezTo>
                      <a:pt x="310" y="72"/>
                      <a:pt x="24" y="382"/>
                      <a:pt x="12" y="751"/>
                    </a:cubicBezTo>
                    <a:cubicBezTo>
                      <a:pt x="0" y="1096"/>
                      <a:pt x="215" y="1394"/>
                      <a:pt x="512" y="1513"/>
                    </a:cubicBezTo>
                    <a:cubicBezTo>
                      <a:pt x="596" y="1548"/>
                      <a:pt x="679" y="1560"/>
                      <a:pt x="774" y="1572"/>
                    </a:cubicBezTo>
                    <a:cubicBezTo>
                      <a:pt x="782" y="1572"/>
                      <a:pt x="789" y="1572"/>
                      <a:pt x="797" y="1572"/>
                    </a:cubicBezTo>
                    <a:cubicBezTo>
                      <a:pt x="1216" y="1572"/>
                      <a:pt x="1572" y="1243"/>
                      <a:pt x="1596" y="810"/>
                    </a:cubicBezTo>
                    <a:cubicBezTo>
                      <a:pt x="1608" y="382"/>
                      <a:pt x="1263" y="12"/>
                      <a:pt x="83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77" name="Google Shape;6377;p46"/>
              <p:cNvSpPr/>
              <p:nvPr/>
            </p:nvSpPr>
            <p:spPr>
              <a:xfrm>
                <a:off x="2163950" y="4438775"/>
                <a:ext cx="24725" cy="23850"/>
              </a:xfrm>
              <a:custGeom>
                <a:avLst/>
                <a:gdLst/>
                <a:ahLst/>
                <a:cxnLst/>
                <a:rect l="l" t="t" r="r" b="b"/>
                <a:pathLst>
                  <a:path w="989" h="954" extrusionOk="0">
                    <a:moveTo>
                      <a:pt x="512" y="0"/>
                    </a:moveTo>
                    <a:cubicBezTo>
                      <a:pt x="239" y="0"/>
                      <a:pt x="12" y="191"/>
                      <a:pt x="12" y="453"/>
                    </a:cubicBezTo>
                    <a:cubicBezTo>
                      <a:pt x="0" y="715"/>
                      <a:pt x="215" y="929"/>
                      <a:pt x="477" y="953"/>
                    </a:cubicBezTo>
                    <a:cubicBezTo>
                      <a:pt x="483" y="953"/>
                      <a:pt x="490" y="953"/>
                      <a:pt x="497" y="953"/>
                    </a:cubicBezTo>
                    <a:cubicBezTo>
                      <a:pt x="739" y="953"/>
                      <a:pt x="953" y="743"/>
                      <a:pt x="965" y="488"/>
                    </a:cubicBezTo>
                    <a:cubicBezTo>
                      <a:pt x="989" y="227"/>
                      <a:pt x="774" y="12"/>
                      <a:pt x="51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78" name="Google Shape;6378;p46"/>
              <p:cNvSpPr/>
              <p:nvPr/>
            </p:nvSpPr>
            <p:spPr>
              <a:xfrm>
                <a:off x="2440475" y="4363475"/>
                <a:ext cx="12225" cy="12225"/>
              </a:xfrm>
              <a:custGeom>
                <a:avLst/>
                <a:gdLst/>
                <a:ahLst/>
                <a:cxnLst/>
                <a:rect l="l" t="t" r="r" b="b"/>
                <a:pathLst>
                  <a:path w="489" h="489" extrusionOk="0">
                    <a:moveTo>
                      <a:pt x="250" y="0"/>
                    </a:moveTo>
                    <a:cubicBezTo>
                      <a:pt x="119" y="0"/>
                      <a:pt x="0" y="107"/>
                      <a:pt x="0" y="238"/>
                    </a:cubicBezTo>
                    <a:cubicBezTo>
                      <a:pt x="0" y="369"/>
                      <a:pt x="108" y="476"/>
                      <a:pt x="238" y="488"/>
                    </a:cubicBezTo>
                    <a:cubicBezTo>
                      <a:pt x="369" y="488"/>
                      <a:pt x="489" y="393"/>
                      <a:pt x="489" y="250"/>
                    </a:cubicBezTo>
                    <a:cubicBezTo>
                      <a:pt x="489" y="119"/>
                      <a:pt x="381" y="0"/>
                      <a:pt x="250"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79" name="Google Shape;6379;p46"/>
              <p:cNvSpPr/>
              <p:nvPr/>
            </p:nvSpPr>
            <p:spPr>
              <a:xfrm>
                <a:off x="3252775" y="4584325"/>
                <a:ext cx="32775" cy="32475"/>
              </a:xfrm>
              <a:custGeom>
                <a:avLst/>
                <a:gdLst/>
                <a:ahLst/>
                <a:cxnLst/>
                <a:rect l="l" t="t" r="r" b="b"/>
                <a:pathLst>
                  <a:path w="1311" h="1299" extrusionOk="0">
                    <a:moveTo>
                      <a:pt x="667" y="0"/>
                    </a:moveTo>
                    <a:cubicBezTo>
                      <a:pt x="322" y="12"/>
                      <a:pt x="24" y="274"/>
                      <a:pt x="12" y="631"/>
                    </a:cubicBezTo>
                    <a:cubicBezTo>
                      <a:pt x="1" y="989"/>
                      <a:pt x="274" y="1286"/>
                      <a:pt x="632" y="1298"/>
                    </a:cubicBezTo>
                    <a:lnTo>
                      <a:pt x="727" y="1298"/>
                    </a:lnTo>
                    <a:cubicBezTo>
                      <a:pt x="1036" y="1274"/>
                      <a:pt x="1286" y="1001"/>
                      <a:pt x="1286" y="679"/>
                    </a:cubicBezTo>
                    <a:cubicBezTo>
                      <a:pt x="1310" y="346"/>
                      <a:pt x="1072" y="84"/>
                      <a:pt x="751" y="24"/>
                    </a:cubicBezTo>
                    <a:cubicBezTo>
                      <a:pt x="727" y="24"/>
                      <a:pt x="691" y="0"/>
                      <a:pt x="667"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80" name="Google Shape;6380;p46"/>
              <p:cNvSpPr/>
              <p:nvPr/>
            </p:nvSpPr>
            <p:spPr>
              <a:xfrm>
                <a:off x="2967325" y="4164025"/>
                <a:ext cx="28000" cy="27125"/>
              </a:xfrm>
              <a:custGeom>
                <a:avLst/>
                <a:gdLst/>
                <a:ahLst/>
                <a:cxnLst/>
                <a:rect l="l" t="t" r="r" b="b"/>
                <a:pathLst>
                  <a:path w="1120" h="1085" extrusionOk="0">
                    <a:moveTo>
                      <a:pt x="562" y="0"/>
                    </a:moveTo>
                    <a:cubicBezTo>
                      <a:pt x="274" y="0"/>
                      <a:pt x="24" y="234"/>
                      <a:pt x="12" y="525"/>
                    </a:cubicBezTo>
                    <a:cubicBezTo>
                      <a:pt x="0" y="822"/>
                      <a:pt x="239" y="1072"/>
                      <a:pt x="536" y="1084"/>
                    </a:cubicBezTo>
                    <a:cubicBezTo>
                      <a:pt x="834" y="1084"/>
                      <a:pt x="1084" y="846"/>
                      <a:pt x="1096" y="549"/>
                    </a:cubicBezTo>
                    <a:cubicBezTo>
                      <a:pt x="1120" y="251"/>
                      <a:pt x="881" y="1"/>
                      <a:pt x="584" y="1"/>
                    </a:cubicBezTo>
                    <a:cubicBezTo>
                      <a:pt x="577" y="1"/>
                      <a:pt x="570" y="0"/>
                      <a:pt x="56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81" name="Google Shape;6381;p46"/>
              <p:cNvSpPr/>
              <p:nvPr/>
            </p:nvSpPr>
            <p:spPr>
              <a:xfrm>
                <a:off x="2876250" y="3915200"/>
                <a:ext cx="15200" cy="15200"/>
              </a:xfrm>
              <a:custGeom>
                <a:avLst/>
                <a:gdLst/>
                <a:ahLst/>
                <a:cxnLst/>
                <a:rect l="l" t="t" r="r" b="b"/>
                <a:pathLst>
                  <a:path w="608" h="608" extrusionOk="0">
                    <a:moveTo>
                      <a:pt x="310" y="0"/>
                    </a:moveTo>
                    <a:cubicBezTo>
                      <a:pt x="143" y="0"/>
                      <a:pt x="0" y="131"/>
                      <a:pt x="0" y="298"/>
                    </a:cubicBezTo>
                    <a:cubicBezTo>
                      <a:pt x="0" y="465"/>
                      <a:pt x="119" y="607"/>
                      <a:pt x="298" y="607"/>
                    </a:cubicBezTo>
                    <a:cubicBezTo>
                      <a:pt x="453" y="607"/>
                      <a:pt x="607" y="488"/>
                      <a:pt x="607" y="310"/>
                    </a:cubicBezTo>
                    <a:cubicBezTo>
                      <a:pt x="607" y="143"/>
                      <a:pt x="488" y="0"/>
                      <a:pt x="310"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82" name="Google Shape;6382;p46"/>
              <p:cNvSpPr/>
              <p:nvPr/>
            </p:nvSpPr>
            <p:spPr>
              <a:xfrm>
                <a:off x="3162000" y="3886625"/>
                <a:ext cx="16975" cy="17000"/>
              </a:xfrm>
              <a:custGeom>
                <a:avLst/>
                <a:gdLst/>
                <a:ahLst/>
                <a:cxnLst/>
                <a:rect l="l" t="t" r="r" b="b"/>
                <a:pathLst>
                  <a:path w="679" h="680" extrusionOk="0">
                    <a:moveTo>
                      <a:pt x="357" y="0"/>
                    </a:moveTo>
                    <a:cubicBezTo>
                      <a:pt x="155" y="0"/>
                      <a:pt x="12" y="131"/>
                      <a:pt x="0" y="322"/>
                    </a:cubicBezTo>
                    <a:cubicBezTo>
                      <a:pt x="0" y="512"/>
                      <a:pt x="131" y="667"/>
                      <a:pt x="322" y="679"/>
                    </a:cubicBezTo>
                    <a:cubicBezTo>
                      <a:pt x="329" y="679"/>
                      <a:pt x="336" y="680"/>
                      <a:pt x="344" y="680"/>
                    </a:cubicBezTo>
                    <a:cubicBezTo>
                      <a:pt x="525" y="680"/>
                      <a:pt x="679" y="541"/>
                      <a:pt x="679" y="357"/>
                    </a:cubicBezTo>
                    <a:cubicBezTo>
                      <a:pt x="679" y="155"/>
                      <a:pt x="548" y="12"/>
                      <a:pt x="357"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83" name="Google Shape;6383;p46"/>
              <p:cNvSpPr/>
              <p:nvPr/>
            </p:nvSpPr>
            <p:spPr>
              <a:xfrm>
                <a:off x="3141150" y="3648800"/>
                <a:ext cx="16700" cy="16675"/>
              </a:xfrm>
              <a:custGeom>
                <a:avLst/>
                <a:gdLst/>
                <a:ahLst/>
                <a:cxnLst/>
                <a:rect l="l" t="t" r="r" b="b"/>
                <a:pathLst>
                  <a:path w="668" h="667" extrusionOk="0">
                    <a:moveTo>
                      <a:pt x="334" y="0"/>
                    </a:moveTo>
                    <a:cubicBezTo>
                      <a:pt x="155" y="0"/>
                      <a:pt x="1" y="131"/>
                      <a:pt x="1" y="322"/>
                    </a:cubicBezTo>
                    <a:cubicBezTo>
                      <a:pt x="1" y="500"/>
                      <a:pt x="132" y="667"/>
                      <a:pt x="322" y="667"/>
                    </a:cubicBezTo>
                    <a:cubicBezTo>
                      <a:pt x="501" y="667"/>
                      <a:pt x="667" y="524"/>
                      <a:pt x="667" y="345"/>
                    </a:cubicBezTo>
                    <a:cubicBezTo>
                      <a:pt x="667" y="167"/>
                      <a:pt x="536" y="0"/>
                      <a:pt x="334"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84" name="Google Shape;6384;p46"/>
              <p:cNvSpPr/>
              <p:nvPr/>
            </p:nvSpPr>
            <p:spPr>
              <a:xfrm>
                <a:off x="3191750" y="4290250"/>
                <a:ext cx="108975" cy="253025"/>
              </a:xfrm>
              <a:custGeom>
                <a:avLst/>
                <a:gdLst/>
                <a:ahLst/>
                <a:cxnLst/>
                <a:rect l="l" t="t" r="r" b="b"/>
                <a:pathLst>
                  <a:path w="4359" h="10121" extrusionOk="0">
                    <a:moveTo>
                      <a:pt x="2918" y="0"/>
                    </a:moveTo>
                    <a:cubicBezTo>
                      <a:pt x="2918" y="0"/>
                      <a:pt x="834" y="1215"/>
                      <a:pt x="417" y="4013"/>
                    </a:cubicBezTo>
                    <a:cubicBezTo>
                      <a:pt x="1" y="6810"/>
                      <a:pt x="1406" y="10120"/>
                      <a:pt x="1406" y="10120"/>
                    </a:cubicBezTo>
                    <a:cubicBezTo>
                      <a:pt x="1406" y="10120"/>
                      <a:pt x="2239" y="9120"/>
                      <a:pt x="3001" y="7727"/>
                    </a:cubicBezTo>
                    <a:cubicBezTo>
                      <a:pt x="2858" y="7632"/>
                      <a:pt x="2751" y="7453"/>
                      <a:pt x="2751" y="7263"/>
                    </a:cubicBezTo>
                    <a:cubicBezTo>
                      <a:pt x="2763" y="6984"/>
                      <a:pt x="2990" y="6751"/>
                      <a:pt x="3266" y="6751"/>
                    </a:cubicBezTo>
                    <a:cubicBezTo>
                      <a:pt x="3273" y="6751"/>
                      <a:pt x="3280" y="6751"/>
                      <a:pt x="3287" y="6751"/>
                    </a:cubicBezTo>
                    <a:cubicBezTo>
                      <a:pt x="3311" y="6751"/>
                      <a:pt x="3358" y="6775"/>
                      <a:pt x="3394" y="6787"/>
                    </a:cubicBezTo>
                    <a:lnTo>
                      <a:pt x="3454" y="6787"/>
                    </a:lnTo>
                    <a:cubicBezTo>
                      <a:pt x="3763" y="6084"/>
                      <a:pt x="4013" y="5322"/>
                      <a:pt x="4132" y="4572"/>
                    </a:cubicBezTo>
                    <a:cubicBezTo>
                      <a:pt x="4358" y="3048"/>
                      <a:pt x="3989" y="1846"/>
                      <a:pt x="3585" y="1036"/>
                    </a:cubicBezTo>
                    <a:cubicBezTo>
                      <a:pt x="3251" y="369"/>
                      <a:pt x="2918" y="0"/>
                      <a:pt x="2918"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85" name="Google Shape;6385;p46"/>
              <p:cNvSpPr/>
              <p:nvPr/>
            </p:nvSpPr>
            <p:spPr>
              <a:xfrm>
                <a:off x="4223125" y="4403950"/>
                <a:ext cx="153025" cy="218800"/>
              </a:xfrm>
              <a:custGeom>
                <a:avLst/>
                <a:gdLst/>
                <a:ahLst/>
                <a:cxnLst/>
                <a:rect l="l" t="t" r="r" b="b"/>
                <a:pathLst>
                  <a:path w="6121" h="8752" extrusionOk="0">
                    <a:moveTo>
                      <a:pt x="811" y="0"/>
                    </a:moveTo>
                    <a:cubicBezTo>
                      <a:pt x="810" y="0"/>
                      <a:pt x="1" y="2263"/>
                      <a:pt x="1453" y="4691"/>
                    </a:cubicBezTo>
                    <a:cubicBezTo>
                      <a:pt x="2906" y="7108"/>
                      <a:pt x="6109" y="8751"/>
                      <a:pt x="6109" y="8751"/>
                    </a:cubicBezTo>
                    <a:cubicBezTo>
                      <a:pt x="6109" y="8751"/>
                      <a:pt x="6121" y="5168"/>
                      <a:pt x="4668" y="2739"/>
                    </a:cubicBezTo>
                    <a:cubicBezTo>
                      <a:pt x="3204" y="322"/>
                      <a:pt x="811" y="0"/>
                      <a:pt x="81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86" name="Google Shape;6386;p46"/>
              <p:cNvSpPr/>
              <p:nvPr/>
            </p:nvSpPr>
            <p:spPr>
              <a:xfrm>
                <a:off x="3727825" y="4050275"/>
                <a:ext cx="245300" cy="104500"/>
              </a:xfrm>
              <a:custGeom>
                <a:avLst/>
                <a:gdLst/>
                <a:ahLst/>
                <a:cxnLst/>
                <a:rect l="l" t="t" r="r" b="b"/>
                <a:pathLst>
                  <a:path w="9812" h="4180" extrusionOk="0">
                    <a:moveTo>
                      <a:pt x="6163" y="1"/>
                    </a:moveTo>
                    <a:cubicBezTo>
                      <a:pt x="5326" y="1"/>
                      <a:pt x="4444" y="84"/>
                      <a:pt x="3632" y="324"/>
                    </a:cubicBezTo>
                    <a:cubicBezTo>
                      <a:pt x="918" y="1134"/>
                      <a:pt x="1" y="3348"/>
                      <a:pt x="1" y="3348"/>
                    </a:cubicBezTo>
                    <a:cubicBezTo>
                      <a:pt x="1" y="3348"/>
                      <a:pt x="299" y="3551"/>
                      <a:pt x="822" y="3765"/>
                    </a:cubicBezTo>
                    <a:cubicBezTo>
                      <a:pt x="799" y="3789"/>
                      <a:pt x="799" y="3825"/>
                      <a:pt x="799" y="3848"/>
                    </a:cubicBezTo>
                    <a:cubicBezTo>
                      <a:pt x="799" y="3991"/>
                      <a:pt x="894" y="4087"/>
                      <a:pt x="1025" y="4087"/>
                    </a:cubicBezTo>
                    <a:cubicBezTo>
                      <a:pt x="1132" y="4087"/>
                      <a:pt x="1215" y="4015"/>
                      <a:pt x="1251" y="3908"/>
                    </a:cubicBezTo>
                    <a:cubicBezTo>
                      <a:pt x="1727" y="4057"/>
                      <a:pt x="2323" y="4180"/>
                      <a:pt x="3008" y="4180"/>
                    </a:cubicBezTo>
                    <a:cubicBezTo>
                      <a:pt x="3523" y="4180"/>
                      <a:pt x="4089" y="4111"/>
                      <a:pt x="4692" y="3932"/>
                    </a:cubicBezTo>
                    <a:cubicBezTo>
                      <a:pt x="7395" y="3122"/>
                      <a:pt x="9812" y="455"/>
                      <a:pt x="9812" y="455"/>
                    </a:cubicBezTo>
                    <a:cubicBezTo>
                      <a:pt x="9812" y="455"/>
                      <a:pt x="8110" y="1"/>
                      <a:pt x="6163"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87" name="Google Shape;6387;p46"/>
              <p:cNvSpPr/>
              <p:nvPr/>
            </p:nvSpPr>
            <p:spPr>
              <a:xfrm>
                <a:off x="3433750" y="3822025"/>
                <a:ext cx="117000" cy="252150"/>
              </a:xfrm>
              <a:custGeom>
                <a:avLst/>
                <a:gdLst/>
                <a:ahLst/>
                <a:cxnLst/>
                <a:rect l="l" t="t" r="r" b="b"/>
                <a:pathLst>
                  <a:path w="4680" h="10086" extrusionOk="0">
                    <a:moveTo>
                      <a:pt x="1596" y="1"/>
                    </a:moveTo>
                    <a:cubicBezTo>
                      <a:pt x="1596" y="1"/>
                      <a:pt x="1" y="1822"/>
                      <a:pt x="477" y="4608"/>
                    </a:cubicBezTo>
                    <a:cubicBezTo>
                      <a:pt x="953" y="7382"/>
                      <a:pt x="3334" y="10085"/>
                      <a:pt x="3334" y="10085"/>
                    </a:cubicBezTo>
                    <a:cubicBezTo>
                      <a:pt x="3334" y="10085"/>
                      <a:pt x="4680" y="6751"/>
                      <a:pt x="4192" y="3965"/>
                    </a:cubicBezTo>
                    <a:cubicBezTo>
                      <a:pt x="3715" y="1179"/>
                      <a:pt x="1596" y="1"/>
                      <a:pt x="1596"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88" name="Google Shape;6388;p46"/>
              <p:cNvSpPr/>
              <p:nvPr/>
            </p:nvSpPr>
            <p:spPr>
              <a:xfrm>
                <a:off x="4284750" y="3909750"/>
                <a:ext cx="241425" cy="108650"/>
              </a:xfrm>
              <a:custGeom>
                <a:avLst/>
                <a:gdLst/>
                <a:ahLst/>
                <a:cxnLst/>
                <a:rect l="l" t="t" r="r" b="b"/>
                <a:pathLst>
                  <a:path w="9657" h="4346" extrusionOk="0">
                    <a:moveTo>
                      <a:pt x="6288" y="515"/>
                    </a:moveTo>
                    <a:cubicBezTo>
                      <a:pt x="6296" y="515"/>
                      <a:pt x="6303" y="515"/>
                      <a:pt x="6311" y="516"/>
                    </a:cubicBezTo>
                    <a:cubicBezTo>
                      <a:pt x="6489" y="516"/>
                      <a:pt x="6620" y="659"/>
                      <a:pt x="6608" y="837"/>
                    </a:cubicBezTo>
                    <a:cubicBezTo>
                      <a:pt x="6608" y="1003"/>
                      <a:pt x="6486" y="1138"/>
                      <a:pt x="6326" y="1138"/>
                    </a:cubicBezTo>
                    <a:cubicBezTo>
                      <a:pt x="6313" y="1138"/>
                      <a:pt x="6300" y="1137"/>
                      <a:pt x="6287" y="1135"/>
                    </a:cubicBezTo>
                    <a:cubicBezTo>
                      <a:pt x="6096" y="1123"/>
                      <a:pt x="5966" y="980"/>
                      <a:pt x="5989" y="814"/>
                    </a:cubicBezTo>
                    <a:cubicBezTo>
                      <a:pt x="5989" y="643"/>
                      <a:pt x="6120" y="515"/>
                      <a:pt x="6288" y="515"/>
                    </a:cubicBezTo>
                    <a:close/>
                    <a:moveTo>
                      <a:pt x="6742" y="1848"/>
                    </a:moveTo>
                    <a:cubicBezTo>
                      <a:pt x="6749" y="1848"/>
                      <a:pt x="6756" y="1848"/>
                      <a:pt x="6763" y="1849"/>
                    </a:cubicBezTo>
                    <a:cubicBezTo>
                      <a:pt x="6835" y="1849"/>
                      <a:pt x="6894" y="1909"/>
                      <a:pt x="6882" y="1992"/>
                    </a:cubicBezTo>
                    <a:cubicBezTo>
                      <a:pt x="6882" y="2058"/>
                      <a:pt x="6823" y="2113"/>
                      <a:pt x="6758" y="2113"/>
                    </a:cubicBezTo>
                    <a:cubicBezTo>
                      <a:pt x="6752" y="2113"/>
                      <a:pt x="6746" y="2112"/>
                      <a:pt x="6739" y="2111"/>
                    </a:cubicBezTo>
                    <a:cubicBezTo>
                      <a:pt x="6668" y="2111"/>
                      <a:pt x="6620" y="2052"/>
                      <a:pt x="6620" y="1968"/>
                    </a:cubicBezTo>
                    <a:cubicBezTo>
                      <a:pt x="6620" y="1903"/>
                      <a:pt x="6670" y="1848"/>
                      <a:pt x="6742" y="1848"/>
                    </a:cubicBezTo>
                    <a:close/>
                    <a:moveTo>
                      <a:pt x="6912" y="0"/>
                    </a:moveTo>
                    <a:cubicBezTo>
                      <a:pt x="6318" y="0"/>
                      <a:pt x="5652" y="91"/>
                      <a:pt x="4942" y="337"/>
                    </a:cubicBezTo>
                    <a:cubicBezTo>
                      <a:pt x="2275" y="1254"/>
                      <a:pt x="0" y="4040"/>
                      <a:pt x="0" y="4040"/>
                    </a:cubicBezTo>
                    <a:cubicBezTo>
                      <a:pt x="0" y="4040"/>
                      <a:pt x="1386" y="4345"/>
                      <a:pt x="3077" y="4345"/>
                    </a:cubicBezTo>
                    <a:cubicBezTo>
                      <a:pt x="4079" y="4345"/>
                      <a:pt x="5188" y="4238"/>
                      <a:pt x="6180" y="3897"/>
                    </a:cubicBezTo>
                    <a:cubicBezTo>
                      <a:pt x="8859" y="2957"/>
                      <a:pt x="9656" y="695"/>
                      <a:pt x="9656" y="695"/>
                    </a:cubicBezTo>
                    <a:cubicBezTo>
                      <a:pt x="9656" y="695"/>
                      <a:pt x="8557" y="0"/>
                      <a:pt x="691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89" name="Google Shape;6389;p46"/>
              <p:cNvSpPr/>
              <p:nvPr/>
            </p:nvSpPr>
            <p:spPr>
              <a:xfrm>
                <a:off x="4049300" y="3523475"/>
                <a:ext cx="138725" cy="229225"/>
              </a:xfrm>
              <a:custGeom>
                <a:avLst/>
                <a:gdLst/>
                <a:ahLst/>
                <a:cxnLst/>
                <a:rect l="l" t="t" r="r" b="b"/>
                <a:pathLst>
                  <a:path w="5549" h="9169" extrusionOk="0">
                    <a:moveTo>
                      <a:pt x="36" y="1"/>
                    </a:moveTo>
                    <a:cubicBezTo>
                      <a:pt x="36" y="1"/>
                      <a:pt x="1" y="548"/>
                      <a:pt x="1" y="1370"/>
                    </a:cubicBezTo>
                    <a:cubicBezTo>
                      <a:pt x="13" y="2644"/>
                      <a:pt x="179" y="4561"/>
                      <a:pt x="929" y="6097"/>
                    </a:cubicBezTo>
                    <a:cubicBezTo>
                      <a:pt x="2168" y="8633"/>
                      <a:pt x="4525" y="9168"/>
                      <a:pt x="4525" y="9168"/>
                    </a:cubicBezTo>
                    <a:cubicBezTo>
                      <a:pt x="4525" y="9168"/>
                      <a:pt x="5549" y="6978"/>
                      <a:pt x="4299" y="4442"/>
                    </a:cubicBezTo>
                    <a:cubicBezTo>
                      <a:pt x="3739" y="3275"/>
                      <a:pt x="2763" y="2227"/>
                      <a:pt x="1894" y="1441"/>
                    </a:cubicBezTo>
                    <a:cubicBezTo>
                      <a:pt x="906" y="548"/>
                      <a:pt x="36" y="1"/>
                      <a:pt x="36"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90" name="Google Shape;6390;p46"/>
              <p:cNvSpPr/>
              <p:nvPr/>
            </p:nvSpPr>
            <p:spPr>
              <a:xfrm>
                <a:off x="3564725" y="4400975"/>
                <a:ext cx="128900" cy="245575"/>
              </a:xfrm>
              <a:custGeom>
                <a:avLst/>
                <a:gdLst/>
                <a:ahLst/>
                <a:cxnLst/>
                <a:rect l="l" t="t" r="r" b="b"/>
                <a:pathLst>
                  <a:path w="5156" h="9823" extrusionOk="0">
                    <a:moveTo>
                      <a:pt x="4191" y="0"/>
                    </a:moveTo>
                    <a:cubicBezTo>
                      <a:pt x="4191" y="0"/>
                      <a:pt x="1548" y="2429"/>
                      <a:pt x="774" y="5144"/>
                    </a:cubicBezTo>
                    <a:cubicBezTo>
                      <a:pt x="0" y="7846"/>
                      <a:pt x="1393" y="9823"/>
                      <a:pt x="1393" y="9823"/>
                    </a:cubicBezTo>
                    <a:cubicBezTo>
                      <a:pt x="1393" y="9823"/>
                      <a:pt x="3608" y="8894"/>
                      <a:pt x="4382" y="6180"/>
                    </a:cubicBezTo>
                    <a:cubicBezTo>
                      <a:pt x="5156" y="3465"/>
                      <a:pt x="4191" y="0"/>
                      <a:pt x="419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91" name="Google Shape;6391;p46"/>
              <p:cNvSpPr/>
              <p:nvPr/>
            </p:nvSpPr>
            <p:spPr>
              <a:xfrm>
                <a:off x="4323450" y="4311375"/>
                <a:ext cx="22950" cy="23250"/>
              </a:xfrm>
              <a:custGeom>
                <a:avLst/>
                <a:gdLst/>
                <a:ahLst/>
                <a:cxnLst/>
                <a:rect l="l" t="t" r="r" b="b"/>
                <a:pathLst>
                  <a:path w="918" h="930" extrusionOk="0">
                    <a:moveTo>
                      <a:pt x="488" y="0"/>
                    </a:moveTo>
                    <a:cubicBezTo>
                      <a:pt x="322" y="0"/>
                      <a:pt x="179" y="96"/>
                      <a:pt x="84" y="227"/>
                    </a:cubicBezTo>
                    <a:cubicBezTo>
                      <a:pt x="48" y="286"/>
                      <a:pt x="12" y="358"/>
                      <a:pt x="12" y="453"/>
                    </a:cubicBezTo>
                    <a:cubicBezTo>
                      <a:pt x="0" y="703"/>
                      <a:pt x="191" y="905"/>
                      <a:pt x="453" y="929"/>
                    </a:cubicBezTo>
                    <a:cubicBezTo>
                      <a:pt x="460" y="930"/>
                      <a:pt x="467" y="930"/>
                      <a:pt x="474" y="930"/>
                    </a:cubicBezTo>
                    <a:cubicBezTo>
                      <a:pt x="692" y="930"/>
                      <a:pt x="882" y="755"/>
                      <a:pt x="905" y="524"/>
                    </a:cubicBezTo>
                    <a:cubicBezTo>
                      <a:pt x="905" y="501"/>
                      <a:pt x="917" y="489"/>
                      <a:pt x="917" y="477"/>
                    </a:cubicBezTo>
                    <a:cubicBezTo>
                      <a:pt x="917" y="405"/>
                      <a:pt x="905" y="346"/>
                      <a:pt x="893" y="286"/>
                    </a:cubicBezTo>
                    <a:cubicBezTo>
                      <a:pt x="822" y="120"/>
                      <a:pt x="667" y="0"/>
                      <a:pt x="488"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92" name="Google Shape;6392;p46"/>
              <p:cNvSpPr/>
              <p:nvPr/>
            </p:nvSpPr>
            <p:spPr>
              <a:xfrm>
                <a:off x="3962975" y="3938675"/>
                <a:ext cx="26825" cy="25975"/>
              </a:xfrm>
              <a:custGeom>
                <a:avLst/>
                <a:gdLst/>
                <a:ahLst/>
                <a:cxnLst/>
                <a:rect l="l" t="t" r="r" b="b"/>
                <a:pathLst>
                  <a:path w="1073" h="1039" extrusionOk="0">
                    <a:moveTo>
                      <a:pt x="509" y="0"/>
                    </a:moveTo>
                    <a:cubicBezTo>
                      <a:pt x="240" y="0"/>
                      <a:pt x="13" y="229"/>
                      <a:pt x="13" y="502"/>
                    </a:cubicBezTo>
                    <a:cubicBezTo>
                      <a:pt x="1" y="788"/>
                      <a:pt x="239" y="1038"/>
                      <a:pt x="525" y="1038"/>
                    </a:cubicBezTo>
                    <a:cubicBezTo>
                      <a:pt x="532" y="1038"/>
                      <a:pt x="539" y="1038"/>
                      <a:pt x="546" y="1038"/>
                    </a:cubicBezTo>
                    <a:cubicBezTo>
                      <a:pt x="811" y="1038"/>
                      <a:pt x="1037" y="827"/>
                      <a:pt x="1060" y="538"/>
                    </a:cubicBezTo>
                    <a:cubicBezTo>
                      <a:pt x="1072" y="252"/>
                      <a:pt x="834" y="2"/>
                      <a:pt x="549" y="2"/>
                    </a:cubicBezTo>
                    <a:cubicBezTo>
                      <a:pt x="535" y="1"/>
                      <a:pt x="522" y="0"/>
                      <a:pt x="509"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93" name="Google Shape;6393;p46"/>
              <p:cNvSpPr/>
              <p:nvPr/>
            </p:nvSpPr>
            <p:spPr>
              <a:xfrm>
                <a:off x="4346950" y="3786875"/>
                <a:ext cx="39325" cy="38750"/>
              </a:xfrm>
              <a:custGeom>
                <a:avLst/>
                <a:gdLst/>
                <a:ahLst/>
                <a:cxnLst/>
                <a:rect l="l" t="t" r="r" b="b"/>
                <a:pathLst>
                  <a:path w="1573" h="1550" extrusionOk="0">
                    <a:moveTo>
                      <a:pt x="779" y="1"/>
                    </a:moveTo>
                    <a:cubicBezTo>
                      <a:pt x="359" y="1"/>
                      <a:pt x="24" y="337"/>
                      <a:pt x="13" y="740"/>
                    </a:cubicBezTo>
                    <a:cubicBezTo>
                      <a:pt x="1" y="1169"/>
                      <a:pt x="322" y="1526"/>
                      <a:pt x="763" y="1550"/>
                    </a:cubicBezTo>
                    <a:cubicBezTo>
                      <a:pt x="770" y="1550"/>
                      <a:pt x="778" y="1550"/>
                      <a:pt x="785" y="1550"/>
                    </a:cubicBezTo>
                    <a:cubicBezTo>
                      <a:pt x="1204" y="1550"/>
                      <a:pt x="1549" y="1221"/>
                      <a:pt x="1561" y="799"/>
                    </a:cubicBezTo>
                    <a:cubicBezTo>
                      <a:pt x="1573" y="371"/>
                      <a:pt x="1251" y="14"/>
                      <a:pt x="822" y="2"/>
                    </a:cubicBezTo>
                    <a:cubicBezTo>
                      <a:pt x="808" y="1"/>
                      <a:pt x="794" y="1"/>
                      <a:pt x="779"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94" name="Google Shape;6394;p46"/>
              <p:cNvSpPr/>
              <p:nvPr/>
            </p:nvSpPr>
            <p:spPr>
              <a:xfrm>
                <a:off x="4019250" y="4010725"/>
                <a:ext cx="42575" cy="42625"/>
              </a:xfrm>
              <a:custGeom>
                <a:avLst/>
                <a:gdLst/>
                <a:ahLst/>
                <a:cxnLst/>
                <a:rect l="l" t="t" r="r" b="b"/>
                <a:pathLst>
                  <a:path w="1703" h="1705" extrusionOk="0">
                    <a:moveTo>
                      <a:pt x="871" y="1"/>
                    </a:moveTo>
                    <a:cubicBezTo>
                      <a:pt x="405" y="1"/>
                      <a:pt x="24" y="366"/>
                      <a:pt x="12" y="823"/>
                    </a:cubicBezTo>
                    <a:cubicBezTo>
                      <a:pt x="0" y="1299"/>
                      <a:pt x="369" y="1680"/>
                      <a:pt x="834" y="1704"/>
                    </a:cubicBezTo>
                    <a:cubicBezTo>
                      <a:pt x="842" y="1704"/>
                      <a:pt x="850" y="1704"/>
                      <a:pt x="858" y="1704"/>
                    </a:cubicBezTo>
                    <a:cubicBezTo>
                      <a:pt x="1264" y="1704"/>
                      <a:pt x="1609" y="1410"/>
                      <a:pt x="1691" y="1025"/>
                    </a:cubicBezTo>
                    <a:cubicBezTo>
                      <a:pt x="1703" y="989"/>
                      <a:pt x="1703" y="918"/>
                      <a:pt x="1703" y="882"/>
                    </a:cubicBezTo>
                    <a:cubicBezTo>
                      <a:pt x="1703" y="787"/>
                      <a:pt x="1691" y="704"/>
                      <a:pt x="1679" y="620"/>
                    </a:cubicBezTo>
                    <a:cubicBezTo>
                      <a:pt x="1584" y="275"/>
                      <a:pt x="1274" y="13"/>
                      <a:pt x="893" y="1"/>
                    </a:cubicBezTo>
                    <a:cubicBezTo>
                      <a:pt x="886" y="1"/>
                      <a:pt x="878" y="1"/>
                      <a:pt x="871"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95" name="Google Shape;6395;p46"/>
              <p:cNvSpPr/>
              <p:nvPr/>
            </p:nvSpPr>
            <p:spPr>
              <a:xfrm>
                <a:off x="3836175" y="3576150"/>
                <a:ext cx="21450" cy="20875"/>
              </a:xfrm>
              <a:custGeom>
                <a:avLst/>
                <a:gdLst/>
                <a:ahLst/>
                <a:cxnLst/>
                <a:rect l="l" t="t" r="r" b="b"/>
                <a:pathLst>
                  <a:path w="858" h="835" extrusionOk="0">
                    <a:moveTo>
                      <a:pt x="421" y="1"/>
                    </a:moveTo>
                    <a:cubicBezTo>
                      <a:pt x="204" y="1"/>
                      <a:pt x="24" y="186"/>
                      <a:pt x="13" y="406"/>
                    </a:cubicBezTo>
                    <a:cubicBezTo>
                      <a:pt x="1" y="632"/>
                      <a:pt x="191" y="823"/>
                      <a:pt x="417" y="835"/>
                    </a:cubicBezTo>
                    <a:cubicBezTo>
                      <a:pt x="656" y="835"/>
                      <a:pt x="834" y="656"/>
                      <a:pt x="846" y="430"/>
                    </a:cubicBezTo>
                    <a:cubicBezTo>
                      <a:pt x="858" y="215"/>
                      <a:pt x="668" y="13"/>
                      <a:pt x="441" y="1"/>
                    </a:cubicBezTo>
                    <a:cubicBezTo>
                      <a:pt x="435" y="1"/>
                      <a:pt x="428" y="1"/>
                      <a:pt x="421"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96" name="Google Shape;6396;p46"/>
              <p:cNvSpPr/>
              <p:nvPr/>
            </p:nvSpPr>
            <p:spPr>
              <a:xfrm>
                <a:off x="4250825" y="3564250"/>
                <a:ext cx="20850" cy="8675"/>
              </a:xfrm>
              <a:custGeom>
                <a:avLst/>
                <a:gdLst/>
                <a:ahLst/>
                <a:cxnLst/>
                <a:rect l="l" t="t" r="r" b="b"/>
                <a:pathLst>
                  <a:path w="834" h="347" extrusionOk="0">
                    <a:moveTo>
                      <a:pt x="0" y="1"/>
                    </a:moveTo>
                    <a:lnTo>
                      <a:pt x="0" y="1"/>
                    </a:lnTo>
                    <a:cubicBezTo>
                      <a:pt x="36" y="191"/>
                      <a:pt x="203" y="346"/>
                      <a:pt x="405" y="346"/>
                    </a:cubicBezTo>
                    <a:cubicBezTo>
                      <a:pt x="619" y="346"/>
                      <a:pt x="774" y="215"/>
                      <a:pt x="834" y="37"/>
                    </a:cubicBezTo>
                    <a:lnTo>
                      <a:pt x="0" y="1"/>
                    </a:ln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97" name="Google Shape;6397;p46"/>
              <p:cNvSpPr/>
              <p:nvPr/>
            </p:nvSpPr>
            <p:spPr>
              <a:xfrm>
                <a:off x="3785575" y="3782750"/>
                <a:ext cx="9850" cy="10125"/>
              </a:xfrm>
              <a:custGeom>
                <a:avLst/>
                <a:gdLst/>
                <a:ahLst/>
                <a:cxnLst/>
                <a:rect l="l" t="t" r="r" b="b"/>
                <a:pathLst>
                  <a:path w="394" h="405" extrusionOk="0">
                    <a:moveTo>
                      <a:pt x="203" y="0"/>
                    </a:moveTo>
                    <a:cubicBezTo>
                      <a:pt x="96" y="0"/>
                      <a:pt x="13" y="83"/>
                      <a:pt x="1" y="191"/>
                    </a:cubicBezTo>
                    <a:cubicBezTo>
                      <a:pt x="1" y="298"/>
                      <a:pt x="72" y="381"/>
                      <a:pt x="191" y="405"/>
                    </a:cubicBezTo>
                    <a:cubicBezTo>
                      <a:pt x="298" y="405"/>
                      <a:pt x="382" y="321"/>
                      <a:pt x="394" y="202"/>
                    </a:cubicBezTo>
                    <a:cubicBezTo>
                      <a:pt x="394" y="107"/>
                      <a:pt x="322" y="12"/>
                      <a:pt x="203"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98" name="Google Shape;6398;p46"/>
              <p:cNvSpPr/>
              <p:nvPr/>
            </p:nvSpPr>
            <p:spPr>
              <a:xfrm>
                <a:off x="3719200" y="3886900"/>
                <a:ext cx="18775" cy="18500"/>
              </a:xfrm>
              <a:custGeom>
                <a:avLst/>
                <a:gdLst/>
                <a:ahLst/>
                <a:cxnLst/>
                <a:rect l="l" t="t" r="r" b="b"/>
                <a:pathLst>
                  <a:path w="751" h="740" extrusionOk="0">
                    <a:moveTo>
                      <a:pt x="370" y="1"/>
                    </a:moveTo>
                    <a:cubicBezTo>
                      <a:pt x="167" y="1"/>
                      <a:pt x="1" y="152"/>
                      <a:pt x="1" y="358"/>
                    </a:cubicBezTo>
                    <a:cubicBezTo>
                      <a:pt x="1" y="561"/>
                      <a:pt x="155" y="727"/>
                      <a:pt x="358" y="739"/>
                    </a:cubicBezTo>
                    <a:cubicBezTo>
                      <a:pt x="572" y="739"/>
                      <a:pt x="727" y="596"/>
                      <a:pt x="751" y="382"/>
                    </a:cubicBezTo>
                    <a:cubicBezTo>
                      <a:pt x="751" y="180"/>
                      <a:pt x="596" y="13"/>
                      <a:pt x="394" y="1"/>
                    </a:cubicBezTo>
                    <a:cubicBezTo>
                      <a:pt x="386" y="1"/>
                      <a:pt x="378" y="1"/>
                      <a:pt x="370"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99" name="Google Shape;6399;p46"/>
              <p:cNvSpPr/>
              <p:nvPr/>
            </p:nvSpPr>
            <p:spPr>
              <a:xfrm>
                <a:off x="3545075" y="4052400"/>
                <a:ext cx="23250" cy="22375"/>
              </a:xfrm>
              <a:custGeom>
                <a:avLst/>
                <a:gdLst/>
                <a:ahLst/>
                <a:cxnLst/>
                <a:rect l="l" t="t" r="r" b="b"/>
                <a:pathLst>
                  <a:path w="930" h="895" extrusionOk="0">
                    <a:moveTo>
                      <a:pt x="454" y="1"/>
                    </a:moveTo>
                    <a:cubicBezTo>
                      <a:pt x="214" y="1"/>
                      <a:pt x="12" y="187"/>
                      <a:pt x="12" y="430"/>
                    </a:cubicBezTo>
                    <a:cubicBezTo>
                      <a:pt x="0" y="692"/>
                      <a:pt x="191" y="894"/>
                      <a:pt x="453" y="894"/>
                    </a:cubicBezTo>
                    <a:cubicBezTo>
                      <a:pt x="460" y="894"/>
                      <a:pt x="467" y="895"/>
                      <a:pt x="474" y="895"/>
                    </a:cubicBezTo>
                    <a:cubicBezTo>
                      <a:pt x="703" y="895"/>
                      <a:pt x="894" y="708"/>
                      <a:pt x="905" y="465"/>
                    </a:cubicBezTo>
                    <a:cubicBezTo>
                      <a:pt x="929" y="215"/>
                      <a:pt x="715" y="1"/>
                      <a:pt x="477" y="1"/>
                    </a:cubicBezTo>
                    <a:cubicBezTo>
                      <a:pt x="469" y="1"/>
                      <a:pt x="462" y="1"/>
                      <a:pt x="45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00" name="Google Shape;6400;p46"/>
              <p:cNvSpPr/>
              <p:nvPr/>
            </p:nvSpPr>
            <p:spPr>
              <a:xfrm>
                <a:off x="3587650" y="4000325"/>
                <a:ext cx="40200" cy="39625"/>
              </a:xfrm>
              <a:custGeom>
                <a:avLst/>
                <a:gdLst/>
                <a:ahLst/>
                <a:cxnLst/>
                <a:rect l="l" t="t" r="r" b="b"/>
                <a:pathLst>
                  <a:path w="1608" h="1585" extrusionOk="0">
                    <a:moveTo>
                      <a:pt x="833" y="0"/>
                    </a:moveTo>
                    <a:cubicBezTo>
                      <a:pt x="786" y="0"/>
                      <a:pt x="726" y="0"/>
                      <a:pt x="679" y="12"/>
                    </a:cubicBezTo>
                    <a:cubicBezTo>
                      <a:pt x="310" y="72"/>
                      <a:pt x="24" y="393"/>
                      <a:pt x="12" y="762"/>
                    </a:cubicBezTo>
                    <a:cubicBezTo>
                      <a:pt x="0" y="1108"/>
                      <a:pt x="214" y="1405"/>
                      <a:pt x="512" y="1524"/>
                    </a:cubicBezTo>
                    <a:cubicBezTo>
                      <a:pt x="595" y="1548"/>
                      <a:pt x="679" y="1560"/>
                      <a:pt x="774" y="1584"/>
                    </a:cubicBezTo>
                    <a:cubicBezTo>
                      <a:pt x="781" y="1584"/>
                      <a:pt x="788" y="1584"/>
                      <a:pt x="795" y="1584"/>
                    </a:cubicBezTo>
                    <a:cubicBezTo>
                      <a:pt x="1215" y="1584"/>
                      <a:pt x="1572" y="1243"/>
                      <a:pt x="1584" y="822"/>
                    </a:cubicBezTo>
                    <a:cubicBezTo>
                      <a:pt x="1607" y="393"/>
                      <a:pt x="1262" y="12"/>
                      <a:pt x="833"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01" name="Google Shape;6401;p46"/>
              <p:cNvSpPr/>
              <p:nvPr/>
            </p:nvSpPr>
            <p:spPr>
              <a:xfrm>
                <a:off x="3806725" y="4492650"/>
                <a:ext cx="24425" cy="23850"/>
              </a:xfrm>
              <a:custGeom>
                <a:avLst/>
                <a:gdLst/>
                <a:ahLst/>
                <a:cxnLst/>
                <a:rect l="l" t="t" r="r" b="b"/>
                <a:pathLst>
                  <a:path w="977" h="954" extrusionOk="0">
                    <a:moveTo>
                      <a:pt x="500" y="0"/>
                    </a:moveTo>
                    <a:cubicBezTo>
                      <a:pt x="238" y="0"/>
                      <a:pt x="12" y="203"/>
                      <a:pt x="12" y="465"/>
                    </a:cubicBezTo>
                    <a:cubicBezTo>
                      <a:pt x="0" y="715"/>
                      <a:pt x="202" y="941"/>
                      <a:pt x="476" y="953"/>
                    </a:cubicBezTo>
                    <a:cubicBezTo>
                      <a:pt x="483" y="953"/>
                      <a:pt x="490" y="953"/>
                      <a:pt x="497" y="953"/>
                    </a:cubicBezTo>
                    <a:cubicBezTo>
                      <a:pt x="739" y="953"/>
                      <a:pt x="953" y="755"/>
                      <a:pt x="964" y="489"/>
                    </a:cubicBezTo>
                    <a:cubicBezTo>
                      <a:pt x="976" y="238"/>
                      <a:pt x="774" y="12"/>
                      <a:pt x="500"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02" name="Google Shape;6402;p46"/>
              <p:cNvSpPr/>
              <p:nvPr/>
            </p:nvSpPr>
            <p:spPr>
              <a:xfrm>
                <a:off x="4083225" y="4417350"/>
                <a:ext cx="12250" cy="12525"/>
              </a:xfrm>
              <a:custGeom>
                <a:avLst/>
                <a:gdLst/>
                <a:ahLst/>
                <a:cxnLst/>
                <a:rect l="l" t="t" r="r" b="b"/>
                <a:pathLst>
                  <a:path w="490" h="501" extrusionOk="0">
                    <a:moveTo>
                      <a:pt x="251" y="0"/>
                    </a:moveTo>
                    <a:cubicBezTo>
                      <a:pt x="120" y="0"/>
                      <a:pt x="1" y="107"/>
                      <a:pt x="1" y="238"/>
                    </a:cubicBezTo>
                    <a:cubicBezTo>
                      <a:pt x="1" y="393"/>
                      <a:pt x="96" y="500"/>
                      <a:pt x="239" y="500"/>
                    </a:cubicBezTo>
                    <a:cubicBezTo>
                      <a:pt x="370" y="500"/>
                      <a:pt x="489" y="393"/>
                      <a:pt x="489" y="262"/>
                    </a:cubicBezTo>
                    <a:cubicBezTo>
                      <a:pt x="489" y="119"/>
                      <a:pt x="382" y="0"/>
                      <a:pt x="25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03" name="Google Shape;6403;p46"/>
              <p:cNvSpPr/>
              <p:nvPr/>
            </p:nvSpPr>
            <p:spPr>
              <a:xfrm>
                <a:off x="4895250" y="4638775"/>
                <a:ext cx="32750" cy="32500"/>
              </a:xfrm>
              <a:custGeom>
                <a:avLst/>
                <a:gdLst/>
                <a:ahLst/>
                <a:cxnLst/>
                <a:rect l="l" t="t" r="r" b="b"/>
                <a:pathLst>
                  <a:path w="1310" h="1300" extrusionOk="0">
                    <a:moveTo>
                      <a:pt x="658" y="1"/>
                    </a:moveTo>
                    <a:cubicBezTo>
                      <a:pt x="322" y="1"/>
                      <a:pt x="36" y="282"/>
                      <a:pt x="24" y="632"/>
                    </a:cubicBezTo>
                    <a:cubicBezTo>
                      <a:pt x="0" y="990"/>
                      <a:pt x="286" y="1287"/>
                      <a:pt x="643" y="1299"/>
                    </a:cubicBezTo>
                    <a:lnTo>
                      <a:pt x="726" y="1299"/>
                    </a:lnTo>
                    <a:cubicBezTo>
                      <a:pt x="1048" y="1263"/>
                      <a:pt x="1298" y="1001"/>
                      <a:pt x="1298" y="668"/>
                    </a:cubicBezTo>
                    <a:cubicBezTo>
                      <a:pt x="1310" y="347"/>
                      <a:pt x="1072" y="73"/>
                      <a:pt x="762" y="13"/>
                    </a:cubicBezTo>
                    <a:cubicBezTo>
                      <a:pt x="726" y="13"/>
                      <a:pt x="703" y="1"/>
                      <a:pt x="679" y="1"/>
                    </a:cubicBezTo>
                    <a:cubicBezTo>
                      <a:pt x="672" y="1"/>
                      <a:pt x="665" y="1"/>
                      <a:pt x="658"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04" name="Google Shape;6404;p46"/>
              <p:cNvSpPr/>
              <p:nvPr/>
            </p:nvSpPr>
            <p:spPr>
              <a:xfrm>
                <a:off x="4610100" y="4218425"/>
                <a:ext cx="27700" cy="26900"/>
              </a:xfrm>
              <a:custGeom>
                <a:avLst/>
                <a:gdLst/>
                <a:ahLst/>
                <a:cxnLst/>
                <a:rect l="l" t="t" r="r" b="b"/>
                <a:pathLst>
                  <a:path w="1108" h="1076" extrusionOk="0">
                    <a:moveTo>
                      <a:pt x="510" y="0"/>
                    </a:moveTo>
                    <a:cubicBezTo>
                      <a:pt x="231" y="0"/>
                      <a:pt x="23" y="226"/>
                      <a:pt x="12" y="504"/>
                    </a:cubicBezTo>
                    <a:cubicBezTo>
                      <a:pt x="0" y="801"/>
                      <a:pt x="226" y="1051"/>
                      <a:pt x="524" y="1075"/>
                    </a:cubicBezTo>
                    <a:cubicBezTo>
                      <a:pt x="531" y="1076"/>
                      <a:pt x="538" y="1076"/>
                      <a:pt x="545" y="1076"/>
                    </a:cubicBezTo>
                    <a:cubicBezTo>
                      <a:pt x="834" y="1076"/>
                      <a:pt x="1084" y="842"/>
                      <a:pt x="1095" y="551"/>
                    </a:cubicBezTo>
                    <a:cubicBezTo>
                      <a:pt x="1107" y="254"/>
                      <a:pt x="869" y="4"/>
                      <a:pt x="572" y="4"/>
                    </a:cubicBezTo>
                    <a:cubicBezTo>
                      <a:pt x="551" y="1"/>
                      <a:pt x="530" y="0"/>
                      <a:pt x="510"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05" name="Google Shape;6405;p46"/>
              <p:cNvSpPr/>
              <p:nvPr/>
            </p:nvSpPr>
            <p:spPr>
              <a:xfrm>
                <a:off x="4518700" y="3969375"/>
                <a:ext cx="15200" cy="15500"/>
              </a:xfrm>
              <a:custGeom>
                <a:avLst/>
                <a:gdLst/>
                <a:ahLst/>
                <a:cxnLst/>
                <a:rect l="l" t="t" r="r" b="b"/>
                <a:pathLst>
                  <a:path w="608" h="620" extrusionOk="0">
                    <a:moveTo>
                      <a:pt x="310" y="0"/>
                    </a:moveTo>
                    <a:cubicBezTo>
                      <a:pt x="156" y="0"/>
                      <a:pt x="1" y="143"/>
                      <a:pt x="1" y="298"/>
                    </a:cubicBezTo>
                    <a:cubicBezTo>
                      <a:pt x="1" y="465"/>
                      <a:pt x="120" y="619"/>
                      <a:pt x="298" y="619"/>
                    </a:cubicBezTo>
                    <a:cubicBezTo>
                      <a:pt x="465" y="619"/>
                      <a:pt x="608" y="500"/>
                      <a:pt x="608" y="322"/>
                    </a:cubicBezTo>
                    <a:cubicBezTo>
                      <a:pt x="608" y="155"/>
                      <a:pt x="501" y="0"/>
                      <a:pt x="310"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06" name="Google Shape;6406;p46"/>
              <p:cNvSpPr/>
              <p:nvPr/>
            </p:nvSpPr>
            <p:spPr>
              <a:xfrm>
                <a:off x="4804450" y="3940800"/>
                <a:ext cx="17300" cy="17275"/>
              </a:xfrm>
              <a:custGeom>
                <a:avLst/>
                <a:gdLst/>
                <a:ahLst/>
                <a:cxnLst/>
                <a:rect l="l" t="t" r="r" b="b"/>
                <a:pathLst>
                  <a:path w="692" h="691" extrusionOk="0">
                    <a:moveTo>
                      <a:pt x="358" y="0"/>
                    </a:moveTo>
                    <a:cubicBezTo>
                      <a:pt x="167" y="0"/>
                      <a:pt x="1" y="155"/>
                      <a:pt x="1" y="334"/>
                    </a:cubicBezTo>
                    <a:cubicBezTo>
                      <a:pt x="1" y="524"/>
                      <a:pt x="144" y="667"/>
                      <a:pt x="334" y="691"/>
                    </a:cubicBezTo>
                    <a:cubicBezTo>
                      <a:pt x="525" y="691"/>
                      <a:pt x="679" y="548"/>
                      <a:pt x="691" y="357"/>
                    </a:cubicBezTo>
                    <a:cubicBezTo>
                      <a:pt x="691" y="167"/>
                      <a:pt x="560" y="12"/>
                      <a:pt x="358"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07" name="Google Shape;6407;p46"/>
              <p:cNvSpPr/>
              <p:nvPr/>
            </p:nvSpPr>
            <p:spPr>
              <a:xfrm>
                <a:off x="4783625" y="3702975"/>
                <a:ext cx="16975" cy="16975"/>
              </a:xfrm>
              <a:custGeom>
                <a:avLst/>
                <a:gdLst/>
                <a:ahLst/>
                <a:cxnLst/>
                <a:rect l="l" t="t" r="r" b="b"/>
                <a:pathLst>
                  <a:path w="679" h="679" extrusionOk="0">
                    <a:moveTo>
                      <a:pt x="346" y="0"/>
                    </a:moveTo>
                    <a:cubicBezTo>
                      <a:pt x="167" y="0"/>
                      <a:pt x="0" y="143"/>
                      <a:pt x="0" y="334"/>
                    </a:cubicBezTo>
                    <a:cubicBezTo>
                      <a:pt x="0" y="512"/>
                      <a:pt x="143" y="679"/>
                      <a:pt x="334" y="679"/>
                    </a:cubicBezTo>
                    <a:cubicBezTo>
                      <a:pt x="512" y="679"/>
                      <a:pt x="655" y="524"/>
                      <a:pt x="679" y="345"/>
                    </a:cubicBezTo>
                    <a:cubicBezTo>
                      <a:pt x="679" y="167"/>
                      <a:pt x="536" y="0"/>
                      <a:pt x="346"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08" name="Google Shape;6408;p46"/>
              <p:cNvSpPr/>
              <p:nvPr/>
            </p:nvSpPr>
            <p:spPr>
              <a:xfrm>
                <a:off x="4833925" y="4344425"/>
                <a:ext cx="108975" cy="253025"/>
              </a:xfrm>
              <a:custGeom>
                <a:avLst/>
                <a:gdLst/>
                <a:ahLst/>
                <a:cxnLst/>
                <a:rect l="l" t="t" r="r" b="b"/>
                <a:pathLst>
                  <a:path w="4359" h="10121" extrusionOk="0">
                    <a:moveTo>
                      <a:pt x="2918" y="0"/>
                    </a:moveTo>
                    <a:cubicBezTo>
                      <a:pt x="2918" y="0"/>
                      <a:pt x="834" y="1226"/>
                      <a:pt x="417" y="4024"/>
                    </a:cubicBezTo>
                    <a:cubicBezTo>
                      <a:pt x="1" y="6822"/>
                      <a:pt x="1417" y="10120"/>
                      <a:pt x="1417" y="10120"/>
                    </a:cubicBezTo>
                    <a:cubicBezTo>
                      <a:pt x="1417" y="10120"/>
                      <a:pt x="2251" y="9132"/>
                      <a:pt x="3013" y="7727"/>
                    </a:cubicBezTo>
                    <a:cubicBezTo>
                      <a:pt x="2858" y="7644"/>
                      <a:pt x="2751" y="7465"/>
                      <a:pt x="2751" y="7263"/>
                    </a:cubicBezTo>
                    <a:cubicBezTo>
                      <a:pt x="2774" y="6996"/>
                      <a:pt x="3001" y="6762"/>
                      <a:pt x="3267" y="6762"/>
                    </a:cubicBezTo>
                    <a:cubicBezTo>
                      <a:pt x="3273" y="6762"/>
                      <a:pt x="3280" y="6763"/>
                      <a:pt x="3287" y="6763"/>
                    </a:cubicBezTo>
                    <a:cubicBezTo>
                      <a:pt x="3322" y="6763"/>
                      <a:pt x="3370" y="6775"/>
                      <a:pt x="3394" y="6787"/>
                    </a:cubicBezTo>
                    <a:cubicBezTo>
                      <a:pt x="3406" y="6783"/>
                      <a:pt x="3415" y="6781"/>
                      <a:pt x="3422" y="6781"/>
                    </a:cubicBezTo>
                    <a:cubicBezTo>
                      <a:pt x="3437" y="6781"/>
                      <a:pt x="3445" y="6787"/>
                      <a:pt x="3453" y="6787"/>
                    </a:cubicBezTo>
                    <a:cubicBezTo>
                      <a:pt x="3763" y="6096"/>
                      <a:pt x="4025" y="5334"/>
                      <a:pt x="4144" y="4572"/>
                    </a:cubicBezTo>
                    <a:cubicBezTo>
                      <a:pt x="4358" y="3060"/>
                      <a:pt x="3989" y="1846"/>
                      <a:pt x="3584" y="1048"/>
                    </a:cubicBezTo>
                    <a:cubicBezTo>
                      <a:pt x="3263" y="381"/>
                      <a:pt x="2918" y="0"/>
                      <a:pt x="2918"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09" name="Google Shape;6409;p46"/>
              <p:cNvSpPr/>
              <p:nvPr/>
            </p:nvSpPr>
            <p:spPr>
              <a:xfrm>
                <a:off x="6476700" y="4399175"/>
                <a:ext cx="108950" cy="252750"/>
              </a:xfrm>
              <a:custGeom>
                <a:avLst/>
                <a:gdLst/>
                <a:ahLst/>
                <a:cxnLst/>
                <a:rect l="l" t="t" r="r" b="b"/>
                <a:pathLst>
                  <a:path w="4358" h="10110" extrusionOk="0">
                    <a:moveTo>
                      <a:pt x="2917" y="1"/>
                    </a:moveTo>
                    <a:cubicBezTo>
                      <a:pt x="2917" y="1"/>
                      <a:pt x="834" y="1203"/>
                      <a:pt x="417" y="4001"/>
                    </a:cubicBezTo>
                    <a:cubicBezTo>
                      <a:pt x="0" y="6799"/>
                      <a:pt x="1417" y="10109"/>
                      <a:pt x="1417" y="10109"/>
                    </a:cubicBezTo>
                    <a:cubicBezTo>
                      <a:pt x="1417" y="10109"/>
                      <a:pt x="2250" y="9109"/>
                      <a:pt x="3000" y="7716"/>
                    </a:cubicBezTo>
                    <a:cubicBezTo>
                      <a:pt x="2858" y="7621"/>
                      <a:pt x="2750" y="7442"/>
                      <a:pt x="2750" y="7252"/>
                    </a:cubicBezTo>
                    <a:cubicBezTo>
                      <a:pt x="2762" y="6973"/>
                      <a:pt x="2989" y="6739"/>
                      <a:pt x="3266" y="6739"/>
                    </a:cubicBezTo>
                    <a:cubicBezTo>
                      <a:pt x="3273" y="6739"/>
                      <a:pt x="3279" y="6739"/>
                      <a:pt x="3286" y="6740"/>
                    </a:cubicBezTo>
                    <a:cubicBezTo>
                      <a:pt x="3322" y="6740"/>
                      <a:pt x="3358" y="6764"/>
                      <a:pt x="3393" y="6775"/>
                    </a:cubicBezTo>
                    <a:cubicBezTo>
                      <a:pt x="3405" y="6775"/>
                      <a:pt x="3441" y="6775"/>
                      <a:pt x="3453" y="6787"/>
                    </a:cubicBezTo>
                    <a:cubicBezTo>
                      <a:pt x="3762" y="6085"/>
                      <a:pt x="4013" y="5335"/>
                      <a:pt x="4132" y="4573"/>
                    </a:cubicBezTo>
                    <a:cubicBezTo>
                      <a:pt x="4358" y="3049"/>
                      <a:pt x="3989" y="1846"/>
                      <a:pt x="3584" y="1049"/>
                    </a:cubicBezTo>
                    <a:cubicBezTo>
                      <a:pt x="3262" y="370"/>
                      <a:pt x="2917" y="1"/>
                      <a:pt x="2917"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10" name="Google Shape;6410;p46"/>
              <p:cNvSpPr/>
              <p:nvPr/>
            </p:nvSpPr>
            <p:spPr>
              <a:xfrm>
                <a:off x="5865600" y="4458125"/>
                <a:ext cx="153325" cy="218800"/>
              </a:xfrm>
              <a:custGeom>
                <a:avLst/>
                <a:gdLst/>
                <a:ahLst/>
                <a:cxnLst/>
                <a:rect l="l" t="t" r="r" b="b"/>
                <a:pathLst>
                  <a:path w="6133" h="8752" extrusionOk="0">
                    <a:moveTo>
                      <a:pt x="822" y="0"/>
                    </a:moveTo>
                    <a:cubicBezTo>
                      <a:pt x="822" y="0"/>
                      <a:pt x="1" y="2262"/>
                      <a:pt x="1465" y="4679"/>
                    </a:cubicBezTo>
                    <a:cubicBezTo>
                      <a:pt x="2918" y="7096"/>
                      <a:pt x="6120" y="8751"/>
                      <a:pt x="6120" y="8751"/>
                    </a:cubicBezTo>
                    <a:cubicBezTo>
                      <a:pt x="6120" y="8751"/>
                      <a:pt x="6132" y="5156"/>
                      <a:pt x="4680" y="2739"/>
                    </a:cubicBezTo>
                    <a:cubicBezTo>
                      <a:pt x="3215" y="322"/>
                      <a:pt x="822" y="0"/>
                      <a:pt x="82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11" name="Google Shape;6411;p46"/>
              <p:cNvSpPr/>
              <p:nvPr/>
            </p:nvSpPr>
            <p:spPr>
              <a:xfrm>
                <a:off x="5370600" y="4104625"/>
                <a:ext cx="245000" cy="104350"/>
              </a:xfrm>
              <a:custGeom>
                <a:avLst/>
                <a:gdLst/>
                <a:ahLst/>
                <a:cxnLst/>
                <a:rect l="l" t="t" r="r" b="b"/>
                <a:pathLst>
                  <a:path w="9800" h="4174" extrusionOk="0">
                    <a:moveTo>
                      <a:pt x="6163" y="0"/>
                    </a:moveTo>
                    <a:cubicBezTo>
                      <a:pt x="5327" y="0"/>
                      <a:pt x="4445" y="85"/>
                      <a:pt x="3632" y="329"/>
                    </a:cubicBezTo>
                    <a:cubicBezTo>
                      <a:pt x="917" y="1115"/>
                      <a:pt x="0" y="3341"/>
                      <a:pt x="0" y="3341"/>
                    </a:cubicBezTo>
                    <a:cubicBezTo>
                      <a:pt x="0" y="3341"/>
                      <a:pt x="298" y="3556"/>
                      <a:pt x="810" y="3758"/>
                    </a:cubicBezTo>
                    <a:cubicBezTo>
                      <a:pt x="798" y="3794"/>
                      <a:pt x="798" y="3818"/>
                      <a:pt x="798" y="3853"/>
                    </a:cubicBezTo>
                    <a:cubicBezTo>
                      <a:pt x="798" y="3984"/>
                      <a:pt x="893" y="4091"/>
                      <a:pt x="1024" y="4091"/>
                    </a:cubicBezTo>
                    <a:cubicBezTo>
                      <a:pt x="1132" y="4091"/>
                      <a:pt x="1215" y="4020"/>
                      <a:pt x="1251" y="3913"/>
                    </a:cubicBezTo>
                    <a:cubicBezTo>
                      <a:pt x="1724" y="4055"/>
                      <a:pt x="2316" y="4174"/>
                      <a:pt x="2995" y="4174"/>
                    </a:cubicBezTo>
                    <a:cubicBezTo>
                      <a:pt x="3511" y="4174"/>
                      <a:pt x="4078" y="4105"/>
                      <a:pt x="4680" y="3925"/>
                    </a:cubicBezTo>
                    <a:cubicBezTo>
                      <a:pt x="7394" y="3127"/>
                      <a:pt x="9799" y="460"/>
                      <a:pt x="9799" y="460"/>
                    </a:cubicBezTo>
                    <a:cubicBezTo>
                      <a:pt x="9799" y="460"/>
                      <a:pt x="8106" y="0"/>
                      <a:pt x="6163"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12" name="Google Shape;6412;p46"/>
              <p:cNvSpPr/>
              <p:nvPr/>
            </p:nvSpPr>
            <p:spPr>
              <a:xfrm>
                <a:off x="5076525" y="3876200"/>
                <a:ext cx="117000" cy="251850"/>
              </a:xfrm>
              <a:custGeom>
                <a:avLst/>
                <a:gdLst/>
                <a:ahLst/>
                <a:cxnLst/>
                <a:rect l="l" t="t" r="r" b="b"/>
                <a:pathLst>
                  <a:path w="4680" h="10074" extrusionOk="0">
                    <a:moveTo>
                      <a:pt x="1596" y="1"/>
                    </a:moveTo>
                    <a:cubicBezTo>
                      <a:pt x="1596" y="1"/>
                      <a:pt x="0" y="1810"/>
                      <a:pt x="476" y="4596"/>
                    </a:cubicBezTo>
                    <a:cubicBezTo>
                      <a:pt x="953" y="7382"/>
                      <a:pt x="3334" y="10073"/>
                      <a:pt x="3334" y="10073"/>
                    </a:cubicBezTo>
                    <a:cubicBezTo>
                      <a:pt x="3334" y="10073"/>
                      <a:pt x="4679" y="6739"/>
                      <a:pt x="4179" y="3953"/>
                    </a:cubicBezTo>
                    <a:cubicBezTo>
                      <a:pt x="3703" y="1167"/>
                      <a:pt x="1596" y="1"/>
                      <a:pt x="1596"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13" name="Google Shape;6413;p46"/>
              <p:cNvSpPr/>
              <p:nvPr/>
            </p:nvSpPr>
            <p:spPr>
              <a:xfrm>
                <a:off x="6345725" y="3516625"/>
                <a:ext cx="134275" cy="238150"/>
              </a:xfrm>
              <a:custGeom>
                <a:avLst/>
                <a:gdLst/>
                <a:ahLst/>
                <a:cxnLst/>
                <a:rect l="l" t="t" r="r" b="b"/>
                <a:pathLst>
                  <a:path w="5371" h="9526" extrusionOk="0">
                    <a:moveTo>
                      <a:pt x="4179" y="1"/>
                    </a:moveTo>
                    <a:cubicBezTo>
                      <a:pt x="4179" y="1"/>
                      <a:pt x="1870" y="715"/>
                      <a:pt x="846" y="3346"/>
                    </a:cubicBezTo>
                    <a:cubicBezTo>
                      <a:pt x="679" y="3775"/>
                      <a:pt x="548" y="4239"/>
                      <a:pt x="465" y="4704"/>
                    </a:cubicBezTo>
                    <a:cubicBezTo>
                      <a:pt x="0" y="7049"/>
                      <a:pt x="429" y="9526"/>
                      <a:pt x="429" y="9526"/>
                    </a:cubicBezTo>
                    <a:cubicBezTo>
                      <a:pt x="429" y="9526"/>
                      <a:pt x="3227" y="7395"/>
                      <a:pt x="4299" y="4823"/>
                    </a:cubicBezTo>
                    <a:cubicBezTo>
                      <a:pt x="4310" y="4799"/>
                      <a:pt x="4334" y="4763"/>
                      <a:pt x="4346" y="4716"/>
                    </a:cubicBezTo>
                    <a:cubicBezTo>
                      <a:pt x="5370" y="2084"/>
                      <a:pt x="4179" y="1"/>
                      <a:pt x="4179"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14" name="Google Shape;6414;p46"/>
              <p:cNvSpPr/>
              <p:nvPr/>
            </p:nvSpPr>
            <p:spPr>
              <a:xfrm>
                <a:off x="5927525" y="3963750"/>
                <a:ext cx="241425" cy="108525"/>
              </a:xfrm>
              <a:custGeom>
                <a:avLst/>
                <a:gdLst/>
                <a:ahLst/>
                <a:cxnLst/>
                <a:rect l="l" t="t" r="r" b="b"/>
                <a:pathLst>
                  <a:path w="9657" h="4341" extrusionOk="0">
                    <a:moveTo>
                      <a:pt x="6288" y="522"/>
                    </a:moveTo>
                    <a:cubicBezTo>
                      <a:pt x="6295" y="522"/>
                      <a:pt x="6303" y="522"/>
                      <a:pt x="6310" y="523"/>
                    </a:cubicBezTo>
                    <a:cubicBezTo>
                      <a:pt x="6489" y="523"/>
                      <a:pt x="6620" y="678"/>
                      <a:pt x="6608" y="856"/>
                    </a:cubicBezTo>
                    <a:cubicBezTo>
                      <a:pt x="6608" y="1027"/>
                      <a:pt x="6466" y="1155"/>
                      <a:pt x="6297" y="1155"/>
                    </a:cubicBezTo>
                    <a:cubicBezTo>
                      <a:pt x="6290" y="1155"/>
                      <a:pt x="6282" y="1154"/>
                      <a:pt x="6275" y="1154"/>
                    </a:cubicBezTo>
                    <a:cubicBezTo>
                      <a:pt x="6096" y="1142"/>
                      <a:pt x="5965" y="987"/>
                      <a:pt x="5977" y="821"/>
                    </a:cubicBezTo>
                    <a:cubicBezTo>
                      <a:pt x="5977" y="649"/>
                      <a:pt x="6119" y="522"/>
                      <a:pt x="6288" y="522"/>
                    </a:cubicBezTo>
                    <a:close/>
                    <a:moveTo>
                      <a:pt x="6733" y="1867"/>
                    </a:moveTo>
                    <a:cubicBezTo>
                      <a:pt x="6739" y="1867"/>
                      <a:pt x="6745" y="1867"/>
                      <a:pt x="6751" y="1868"/>
                    </a:cubicBezTo>
                    <a:cubicBezTo>
                      <a:pt x="6834" y="1868"/>
                      <a:pt x="6894" y="1928"/>
                      <a:pt x="6870" y="1999"/>
                    </a:cubicBezTo>
                    <a:cubicBezTo>
                      <a:pt x="6870" y="2064"/>
                      <a:pt x="6820" y="2120"/>
                      <a:pt x="6757" y="2120"/>
                    </a:cubicBezTo>
                    <a:cubicBezTo>
                      <a:pt x="6751" y="2120"/>
                      <a:pt x="6745" y="2119"/>
                      <a:pt x="6739" y="2118"/>
                    </a:cubicBezTo>
                    <a:cubicBezTo>
                      <a:pt x="6668" y="2118"/>
                      <a:pt x="6620" y="2059"/>
                      <a:pt x="6620" y="1987"/>
                    </a:cubicBezTo>
                    <a:cubicBezTo>
                      <a:pt x="6620" y="1922"/>
                      <a:pt x="6670" y="1867"/>
                      <a:pt x="6733" y="1867"/>
                    </a:cubicBezTo>
                    <a:close/>
                    <a:moveTo>
                      <a:pt x="6907" y="1"/>
                    </a:moveTo>
                    <a:cubicBezTo>
                      <a:pt x="6314" y="1"/>
                      <a:pt x="5650" y="90"/>
                      <a:pt x="4941" y="332"/>
                    </a:cubicBezTo>
                    <a:cubicBezTo>
                      <a:pt x="2274" y="1261"/>
                      <a:pt x="0" y="4035"/>
                      <a:pt x="0" y="4035"/>
                    </a:cubicBezTo>
                    <a:cubicBezTo>
                      <a:pt x="0" y="4035"/>
                      <a:pt x="1385" y="4340"/>
                      <a:pt x="3077" y="4340"/>
                    </a:cubicBezTo>
                    <a:cubicBezTo>
                      <a:pt x="4078" y="4340"/>
                      <a:pt x="5187" y="4233"/>
                      <a:pt x="6179" y="3892"/>
                    </a:cubicBezTo>
                    <a:cubicBezTo>
                      <a:pt x="8858" y="2964"/>
                      <a:pt x="9656" y="690"/>
                      <a:pt x="9656" y="690"/>
                    </a:cubicBezTo>
                    <a:cubicBezTo>
                      <a:pt x="9656" y="690"/>
                      <a:pt x="8555" y="1"/>
                      <a:pt x="6907"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15" name="Google Shape;6415;p46"/>
              <p:cNvSpPr/>
              <p:nvPr/>
            </p:nvSpPr>
            <p:spPr>
              <a:xfrm>
                <a:off x="5966200" y="4365850"/>
                <a:ext cx="22950" cy="22950"/>
              </a:xfrm>
              <a:custGeom>
                <a:avLst/>
                <a:gdLst/>
                <a:ahLst/>
                <a:cxnLst/>
                <a:rect l="l" t="t" r="r" b="b"/>
                <a:pathLst>
                  <a:path w="918" h="918" extrusionOk="0">
                    <a:moveTo>
                      <a:pt x="489" y="0"/>
                    </a:moveTo>
                    <a:cubicBezTo>
                      <a:pt x="322" y="0"/>
                      <a:pt x="179" y="84"/>
                      <a:pt x="84" y="215"/>
                    </a:cubicBezTo>
                    <a:cubicBezTo>
                      <a:pt x="37" y="274"/>
                      <a:pt x="13" y="357"/>
                      <a:pt x="13" y="441"/>
                    </a:cubicBezTo>
                    <a:cubicBezTo>
                      <a:pt x="1" y="691"/>
                      <a:pt x="203" y="905"/>
                      <a:pt x="453" y="917"/>
                    </a:cubicBezTo>
                    <a:cubicBezTo>
                      <a:pt x="680" y="917"/>
                      <a:pt x="882" y="738"/>
                      <a:pt x="906" y="512"/>
                    </a:cubicBezTo>
                    <a:cubicBezTo>
                      <a:pt x="906" y="500"/>
                      <a:pt x="918" y="488"/>
                      <a:pt x="918" y="477"/>
                    </a:cubicBezTo>
                    <a:cubicBezTo>
                      <a:pt x="918" y="393"/>
                      <a:pt x="906" y="334"/>
                      <a:pt x="894" y="274"/>
                    </a:cubicBezTo>
                    <a:cubicBezTo>
                      <a:pt x="811" y="119"/>
                      <a:pt x="668" y="0"/>
                      <a:pt x="489"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16" name="Google Shape;6416;p46"/>
              <p:cNvSpPr/>
              <p:nvPr/>
            </p:nvSpPr>
            <p:spPr>
              <a:xfrm>
                <a:off x="5605750" y="3992875"/>
                <a:ext cx="26800" cy="26225"/>
              </a:xfrm>
              <a:custGeom>
                <a:avLst/>
                <a:gdLst/>
                <a:ahLst/>
                <a:cxnLst/>
                <a:rect l="l" t="t" r="r" b="b"/>
                <a:pathLst>
                  <a:path w="1072" h="1049" extrusionOk="0">
                    <a:moveTo>
                      <a:pt x="528" y="0"/>
                    </a:moveTo>
                    <a:cubicBezTo>
                      <a:pt x="250" y="0"/>
                      <a:pt x="12" y="234"/>
                      <a:pt x="12" y="513"/>
                    </a:cubicBezTo>
                    <a:cubicBezTo>
                      <a:pt x="0" y="787"/>
                      <a:pt x="239" y="1049"/>
                      <a:pt x="512" y="1049"/>
                    </a:cubicBezTo>
                    <a:cubicBezTo>
                      <a:pt x="519" y="1049"/>
                      <a:pt x="526" y="1049"/>
                      <a:pt x="533" y="1049"/>
                    </a:cubicBezTo>
                    <a:cubicBezTo>
                      <a:pt x="809" y="1049"/>
                      <a:pt x="1037" y="815"/>
                      <a:pt x="1048" y="537"/>
                    </a:cubicBezTo>
                    <a:cubicBezTo>
                      <a:pt x="1072" y="251"/>
                      <a:pt x="834" y="1"/>
                      <a:pt x="548" y="1"/>
                    </a:cubicBezTo>
                    <a:cubicBezTo>
                      <a:pt x="541" y="1"/>
                      <a:pt x="534" y="0"/>
                      <a:pt x="528"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17" name="Google Shape;6417;p46"/>
              <p:cNvSpPr/>
              <p:nvPr/>
            </p:nvSpPr>
            <p:spPr>
              <a:xfrm>
                <a:off x="5989125" y="3841075"/>
                <a:ext cx="39625" cy="38725"/>
              </a:xfrm>
              <a:custGeom>
                <a:avLst/>
                <a:gdLst/>
                <a:ahLst/>
                <a:cxnLst/>
                <a:rect l="l" t="t" r="r" b="b"/>
                <a:pathLst>
                  <a:path w="1585" h="1549" extrusionOk="0">
                    <a:moveTo>
                      <a:pt x="801" y="0"/>
                    </a:moveTo>
                    <a:cubicBezTo>
                      <a:pt x="382" y="0"/>
                      <a:pt x="36" y="341"/>
                      <a:pt x="24" y="751"/>
                    </a:cubicBezTo>
                    <a:cubicBezTo>
                      <a:pt x="1" y="1179"/>
                      <a:pt x="334" y="1537"/>
                      <a:pt x="763" y="1548"/>
                    </a:cubicBezTo>
                    <a:cubicBezTo>
                      <a:pt x="770" y="1549"/>
                      <a:pt x="778" y="1549"/>
                      <a:pt x="785" y="1549"/>
                    </a:cubicBezTo>
                    <a:cubicBezTo>
                      <a:pt x="1204" y="1549"/>
                      <a:pt x="1549" y="1220"/>
                      <a:pt x="1572" y="810"/>
                    </a:cubicBezTo>
                    <a:cubicBezTo>
                      <a:pt x="1584" y="370"/>
                      <a:pt x="1251" y="13"/>
                      <a:pt x="822" y="1"/>
                    </a:cubicBezTo>
                    <a:cubicBezTo>
                      <a:pt x="815" y="0"/>
                      <a:pt x="808" y="0"/>
                      <a:pt x="80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18" name="Google Shape;6418;p46"/>
              <p:cNvSpPr/>
              <p:nvPr/>
            </p:nvSpPr>
            <p:spPr>
              <a:xfrm>
                <a:off x="5661700" y="4064900"/>
                <a:ext cx="42900" cy="42625"/>
              </a:xfrm>
              <a:custGeom>
                <a:avLst/>
                <a:gdLst/>
                <a:ahLst/>
                <a:cxnLst/>
                <a:rect l="l" t="t" r="r" b="b"/>
                <a:pathLst>
                  <a:path w="1716" h="1705" extrusionOk="0">
                    <a:moveTo>
                      <a:pt x="852" y="0"/>
                    </a:moveTo>
                    <a:cubicBezTo>
                      <a:pt x="417" y="0"/>
                      <a:pt x="36" y="361"/>
                      <a:pt x="25" y="823"/>
                    </a:cubicBezTo>
                    <a:cubicBezTo>
                      <a:pt x="1" y="1299"/>
                      <a:pt x="382" y="1692"/>
                      <a:pt x="834" y="1704"/>
                    </a:cubicBezTo>
                    <a:cubicBezTo>
                      <a:pt x="842" y="1704"/>
                      <a:pt x="850" y="1704"/>
                      <a:pt x="858" y="1704"/>
                    </a:cubicBezTo>
                    <a:cubicBezTo>
                      <a:pt x="1265" y="1704"/>
                      <a:pt x="1610" y="1411"/>
                      <a:pt x="1703" y="1037"/>
                    </a:cubicBezTo>
                    <a:cubicBezTo>
                      <a:pt x="1715" y="989"/>
                      <a:pt x="1715" y="930"/>
                      <a:pt x="1715" y="882"/>
                    </a:cubicBezTo>
                    <a:cubicBezTo>
                      <a:pt x="1715" y="799"/>
                      <a:pt x="1703" y="704"/>
                      <a:pt x="1680" y="632"/>
                    </a:cubicBezTo>
                    <a:cubicBezTo>
                      <a:pt x="1596" y="275"/>
                      <a:pt x="1287" y="25"/>
                      <a:pt x="894" y="1"/>
                    </a:cubicBezTo>
                    <a:cubicBezTo>
                      <a:pt x="880" y="0"/>
                      <a:pt x="866" y="0"/>
                      <a:pt x="85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19" name="Google Shape;6419;p46"/>
              <p:cNvSpPr/>
              <p:nvPr/>
            </p:nvSpPr>
            <p:spPr>
              <a:xfrm>
                <a:off x="5478650" y="3630050"/>
                <a:ext cx="21750" cy="20900"/>
              </a:xfrm>
              <a:custGeom>
                <a:avLst/>
                <a:gdLst/>
                <a:ahLst/>
                <a:cxnLst/>
                <a:rect l="l" t="t" r="r" b="b"/>
                <a:pathLst>
                  <a:path w="870" h="836" extrusionOk="0">
                    <a:moveTo>
                      <a:pt x="453" y="0"/>
                    </a:moveTo>
                    <a:cubicBezTo>
                      <a:pt x="215" y="0"/>
                      <a:pt x="24" y="179"/>
                      <a:pt x="24" y="405"/>
                    </a:cubicBezTo>
                    <a:cubicBezTo>
                      <a:pt x="0" y="631"/>
                      <a:pt x="203" y="822"/>
                      <a:pt x="417" y="834"/>
                    </a:cubicBezTo>
                    <a:cubicBezTo>
                      <a:pt x="429" y="835"/>
                      <a:pt x="441" y="835"/>
                      <a:pt x="453" y="835"/>
                    </a:cubicBezTo>
                    <a:cubicBezTo>
                      <a:pt x="663" y="835"/>
                      <a:pt x="835" y="643"/>
                      <a:pt x="858" y="429"/>
                    </a:cubicBezTo>
                    <a:cubicBezTo>
                      <a:pt x="870" y="214"/>
                      <a:pt x="679" y="24"/>
                      <a:pt x="453"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20" name="Google Shape;6420;p46"/>
              <p:cNvSpPr/>
              <p:nvPr/>
            </p:nvSpPr>
            <p:spPr>
              <a:xfrm>
                <a:off x="5893275" y="3618725"/>
                <a:ext cx="20875" cy="8375"/>
              </a:xfrm>
              <a:custGeom>
                <a:avLst/>
                <a:gdLst/>
                <a:ahLst/>
                <a:cxnLst/>
                <a:rect l="l" t="t" r="r" b="b"/>
                <a:pathLst>
                  <a:path w="835" h="335" extrusionOk="0">
                    <a:moveTo>
                      <a:pt x="1" y="1"/>
                    </a:moveTo>
                    <a:lnTo>
                      <a:pt x="1" y="1"/>
                    </a:lnTo>
                    <a:cubicBezTo>
                      <a:pt x="48" y="191"/>
                      <a:pt x="203" y="322"/>
                      <a:pt x="406" y="334"/>
                    </a:cubicBezTo>
                    <a:cubicBezTo>
                      <a:pt x="608" y="334"/>
                      <a:pt x="775" y="203"/>
                      <a:pt x="834" y="24"/>
                    </a:cubicBezTo>
                    <a:lnTo>
                      <a:pt x="1" y="1"/>
                    </a:ln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21" name="Google Shape;6421;p46"/>
              <p:cNvSpPr/>
              <p:nvPr/>
            </p:nvSpPr>
            <p:spPr>
              <a:xfrm>
                <a:off x="5428050" y="3836900"/>
                <a:ext cx="10150" cy="10150"/>
              </a:xfrm>
              <a:custGeom>
                <a:avLst/>
                <a:gdLst/>
                <a:ahLst/>
                <a:cxnLst/>
                <a:rect l="l" t="t" r="r" b="b"/>
                <a:pathLst>
                  <a:path w="406" h="406" extrusionOk="0">
                    <a:moveTo>
                      <a:pt x="215" y="1"/>
                    </a:moveTo>
                    <a:cubicBezTo>
                      <a:pt x="108" y="1"/>
                      <a:pt x="24" y="84"/>
                      <a:pt x="0" y="203"/>
                    </a:cubicBezTo>
                    <a:cubicBezTo>
                      <a:pt x="0" y="299"/>
                      <a:pt x="84" y="394"/>
                      <a:pt x="191" y="406"/>
                    </a:cubicBezTo>
                    <a:cubicBezTo>
                      <a:pt x="298" y="406"/>
                      <a:pt x="393" y="322"/>
                      <a:pt x="405" y="215"/>
                    </a:cubicBezTo>
                    <a:cubicBezTo>
                      <a:pt x="405" y="108"/>
                      <a:pt x="334" y="25"/>
                      <a:pt x="215"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22" name="Google Shape;6422;p46"/>
              <p:cNvSpPr/>
              <p:nvPr/>
            </p:nvSpPr>
            <p:spPr>
              <a:xfrm>
                <a:off x="5361975" y="3941075"/>
                <a:ext cx="18475" cy="18800"/>
              </a:xfrm>
              <a:custGeom>
                <a:avLst/>
                <a:gdLst/>
                <a:ahLst/>
                <a:cxnLst/>
                <a:rect l="l" t="t" r="r" b="b"/>
                <a:pathLst>
                  <a:path w="739" h="752" extrusionOk="0">
                    <a:moveTo>
                      <a:pt x="361" y="1"/>
                    </a:moveTo>
                    <a:cubicBezTo>
                      <a:pt x="167" y="1"/>
                      <a:pt x="0" y="163"/>
                      <a:pt x="0" y="358"/>
                    </a:cubicBezTo>
                    <a:cubicBezTo>
                      <a:pt x="0" y="573"/>
                      <a:pt x="143" y="739"/>
                      <a:pt x="357" y="751"/>
                    </a:cubicBezTo>
                    <a:cubicBezTo>
                      <a:pt x="560" y="751"/>
                      <a:pt x="726" y="596"/>
                      <a:pt x="738" y="394"/>
                    </a:cubicBezTo>
                    <a:cubicBezTo>
                      <a:pt x="738" y="180"/>
                      <a:pt x="596" y="25"/>
                      <a:pt x="381" y="1"/>
                    </a:cubicBezTo>
                    <a:cubicBezTo>
                      <a:pt x="374" y="1"/>
                      <a:pt x="368" y="1"/>
                      <a:pt x="361"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23" name="Google Shape;6423;p46"/>
              <p:cNvSpPr/>
              <p:nvPr/>
            </p:nvSpPr>
            <p:spPr>
              <a:xfrm>
                <a:off x="5187850" y="4106825"/>
                <a:ext cx="22925" cy="22425"/>
              </a:xfrm>
              <a:custGeom>
                <a:avLst/>
                <a:gdLst/>
                <a:ahLst/>
                <a:cxnLst/>
                <a:rect l="l" t="t" r="r" b="b"/>
                <a:pathLst>
                  <a:path w="917" h="897" extrusionOk="0">
                    <a:moveTo>
                      <a:pt x="436" y="1"/>
                    </a:moveTo>
                    <a:cubicBezTo>
                      <a:pt x="204" y="1"/>
                      <a:pt x="12" y="195"/>
                      <a:pt x="12" y="432"/>
                    </a:cubicBezTo>
                    <a:cubicBezTo>
                      <a:pt x="0" y="682"/>
                      <a:pt x="191" y="896"/>
                      <a:pt x="441" y="896"/>
                    </a:cubicBezTo>
                    <a:cubicBezTo>
                      <a:pt x="448" y="896"/>
                      <a:pt x="456" y="896"/>
                      <a:pt x="464" y="896"/>
                    </a:cubicBezTo>
                    <a:cubicBezTo>
                      <a:pt x="714" y="896"/>
                      <a:pt x="905" y="709"/>
                      <a:pt x="905" y="455"/>
                    </a:cubicBezTo>
                    <a:cubicBezTo>
                      <a:pt x="917" y="205"/>
                      <a:pt x="726" y="3"/>
                      <a:pt x="476" y="3"/>
                    </a:cubicBezTo>
                    <a:cubicBezTo>
                      <a:pt x="463" y="2"/>
                      <a:pt x="450" y="1"/>
                      <a:pt x="436"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24" name="Google Shape;6424;p46"/>
              <p:cNvSpPr/>
              <p:nvPr/>
            </p:nvSpPr>
            <p:spPr>
              <a:xfrm>
                <a:off x="5230100" y="4054800"/>
                <a:ext cx="40225" cy="39325"/>
              </a:xfrm>
              <a:custGeom>
                <a:avLst/>
                <a:gdLst/>
                <a:ahLst/>
                <a:cxnLst/>
                <a:rect l="l" t="t" r="r" b="b"/>
                <a:pathLst>
                  <a:path w="1609" h="1573" extrusionOk="0">
                    <a:moveTo>
                      <a:pt x="834" y="0"/>
                    </a:moveTo>
                    <a:cubicBezTo>
                      <a:pt x="798" y="0"/>
                      <a:pt x="739" y="0"/>
                      <a:pt x="691" y="12"/>
                    </a:cubicBezTo>
                    <a:cubicBezTo>
                      <a:pt x="322" y="60"/>
                      <a:pt x="36" y="369"/>
                      <a:pt x="25" y="750"/>
                    </a:cubicBezTo>
                    <a:cubicBezTo>
                      <a:pt x="1" y="1096"/>
                      <a:pt x="227" y="1393"/>
                      <a:pt x="525" y="1512"/>
                    </a:cubicBezTo>
                    <a:cubicBezTo>
                      <a:pt x="596" y="1548"/>
                      <a:pt x="691" y="1560"/>
                      <a:pt x="775" y="1572"/>
                    </a:cubicBezTo>
                    <a:cubicBezTo>
                      <a:pt x="782" y="1572"/>
                      <a:pt x="789" y="1572"/>
                      <a:pt x="797" y="1572"/>
                    </a:cubicBezTo>
                    <a:cubicBezTo>
                      <a:pt x="1227" y="1572"/>
                      <a:pt x="1584" y="1231"/>
                      <a:pt x="1596" y="810"/>
                    </a:cubicBezTo>
                    <a:cubicBezTo>
                      <a:pt x="1608" y="381"/>
                      <a:pt x="1275" y="12"/>
                      <a:pt x="834"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25" name="Google Shape;6425;p46"/>
              <p:cNvSpPr/>
              <p:nvPr/>
            </p:nvSpPr>
            <p:spPr>
              <a:xfrm>
                <a:off x="5449475" y="4546825"/>
                <a:ext cx="24425" cy="23875"/>
              </a:xfrm>
              <a:custGeom>
                <a:avLst/>
                <a:gdLst/>
                <a:ahLst/>
                <a:cxnLst/>
                <a:rect l="l" t="t" r="r" b="b"/>
                <a:pathLst>
                  <a:path w="977" h="955" extrusionOk="0">
                    <a:moveTo>
                      <a:pt x="501" y="0"/>
                    </a:moveTo>
                    <a:cubicBezTo>
                      <a:pt x="239" y="0"/>
                      <a:pt x="13" y="215"/>
                      <a:pt x="13" y="465"/>
                    </a:cubicBezTo>
                    <a:cubicBezTo>
                      <a:pt x="1" y="715"/>
                      <a:pt x="203" y="941"/>
                      <a:pt x="477" y="953"/>
                    </a:cubicBezTo>
                    <a:cubicBezTo>
                      <a:pt x="490" y="954"/>
                      <a:pt x="502" y="955"/>
                      <a:pt x="515" y="955"/>
                    </a:cubicBezTo>
                    <a:cubicBezTo>
                      <a:pt x="749" y="955"/>
                      <a:pt x="954" y="749"/>
                      <a:pt x="965" y="500"/>
                    </a:cubicBezTo>
                    <a:cubicBezTo>
                      <a:pt x="977" y="238"/>
                      <a:pt x="775" y="12"/>
                      <a:pt x="50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26" name="Google Shape;6426;p46"/>
              <p:cNvSpPr/>
              <p:nvPr/>
            </p:nvSpPr>
            <p:spPr>
              <a:xfrm>
                <a:off x="5725400" y="4471800"/>
                <a:ext cx="12825" cy="12250"/>
              </a:xfrm>
              <a:custGeom>
                <a:avLst/>
                <a:gdLst/>
                <a:ahLst/>
                <a:cxnLst/>
                <a:rect l="l" t="t" r="r" b="b"/>
                <a:pathLst>
                  <a:path w="513" h="490" extrusionOk="0">
                    <a:moveTo>
                      <a:pt x="275" y="1"/>
                    </a:moveTo>
                    <a:cubicBezTo>
                      <a:pt x="132" y="1"/>
                      <a:pt x="13" y="108"/>
                      <a:pt x="13" y="239"/>
                    </a:cubicBezTo>
                    <a:cubicBezTo>
                      <a:pt x="1" y="370"/>
                      <a:pt x="120" y="489"/>
                      <a:pt x="251" y="489"/>
                    </a:cubicBezTo>
                    <a:cubicBezTo>
                      <a:pt x="394" y="489"/>
                      <a:pt x="513" y="382"/>
                      <a:pt x="513" y="251"/>
                    </a:cubicBezTo>
                    <a:cubicBezTo>
                      <a:pt x="513" y="120"/>
                      <a:pt x="406" y="1"/>
                      <a:pt x="275"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27" name="Google Shape;6427;p46"/>
              <p:cNvSpPr/>
              <p:nvPr/>
            </p:nvSpPr>
            <p:spPr>
              <a:xfrm>
                <a:off x="6252550" y="4272650"/>
                <a:ext cx="28000" cy="26850"/>
              </a:xfrm>
              <a:custGeom>
                <a:avLst/>
                <a:gdLst/>
                <a:ahLst/>
                <a:cxnLst/>
                <a:rect l="l" t="t" r="r" b="b"/>
                <a:pathLst>
                  <a:path w="1120" h="1074" extrusionOk="0">
                    <a:moveTo>
                      <a:pt x="542" y="0"/>
                    </a:moveTo>
                    <a:cubicBezTo>
                      <a:pt x="253" y="0"/>
                      <a:pt x="36" y="230"/>
                      <a:pt x="25" y="514"/>
                    </a:cubicBezTo>
                    <a:cubicBezTo>
                      <a:pt x="1" y="811"/>
                      <a:pt x="239" y="1061"/>
                      <a:pt x="536" y="1073"/>
                    </a:cubicBezTo>
                    <a:cubicBezTo>
                      <a:pt x="544" y="1073"/>
                      <a:pt x="551" y="1074"/>
                      <a:pt x="558" y="1074"/>
                    </a:cubicBezTo>
                    <a:cubicBezTo>
                      <a:pt x="847" y="1074"/>
                      <a:pt x="1096" y="840"/>
                      <a:pt x="1108" y="549"/>
                    </a:cubicBezTo>
                    <a:cubicBezTo>
                      <a:pt x="1120" y="252"/>
                      <a:pt x="882" y="2"/>
                      <a:pt x="584" y="2"/>
                    </a:cubicBezTo>
                    <a:cubicBezTo>
                      <a:pt x="570" y="1"/>
                      <a:pt x="556" y="0"/>
                      <a:pt x="54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28" name="Google Shape;6428;p46"/>
              <p:cNvSpPr/>
              <p:nvPr/>
            </p:nvSpPr>
            <p:spPr>
              <a:xfrm>
                <a:off x="6161475" y="4023550"/>
                <a:ext cx="15200" cy="15200"/>
              </a:xfrm>
              <a:custGeom>
                <a:avLst/>
                <a:gdLst/>
                <a:ahLst/>
                <a:cxnLst/>
                <a:rect l="l" t="t" r="r" b="b"/>
                <a:pathLst>
                  <a:path w="608" h="608" extrusionOk="0">
                    <a:moveTo>
                      <a:pt x="310" y="0"/>
                    </a:moveTo>
                    <a:cubicBezTo>
                      <a:pt x="131" y="0"/>
                      <a:pt x="0" y="131"/>
                      <a:pt x="0" y="298"/>
                    </a:cubicBezTo>
                    <a:cubicBezTo>
                      <a:pt x="0" y="453"/>
                      <a:pt x="119" y="607"/>
                      <a:pt x="298" y="607"/>
                    </a:cubicBezTo>
                    <a:cubicBezTo>
                      <a:pt x="477" y="607"/>
                      <a:pt x="608" y="488"/>
                      <a:pt x="608" y="310"/>
                    </a:cubicBezTo>
                    <a:cubicBezTo>
                      <a:pt x="608" y="143"/>
                      <a:pt x="489" y="0"/>
                      <a:pt x="310"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29" name="Google Shape;6429;p46"/>
              <p:cNvSpPr/>
              <p:nvPr/>
            </p:nvSpPr>
            <p:spPr>
              <a:xfrm>
                <a:off x="6447225" y="3995275"/>
                <a:ext cx="17275" cy="16975"/>
              </a:xfrm>
              <a:custGeom>
                <a:avLst/>
                <a:gdLst/>
                <a:ahLst/>
                <a:cxnLst/>
                <a:rect l="l" t="t" r="r" b="b"/>
                <a:pathLst>
                  <a:path w="691" h="679" extrusionOk="0">
                    <a:moveTo>
                      <a:pt x="358" y="0"/>
                    </a:moveTo>
                    <a:cubicBezTo>
                      <a:pt x="167" y="0"/>
                      <a:pt x="0" y="143"/>
                      <a:pt x="0" y="322"/>
                    </a:cubicBezTo>
                    <a:cubicBezTo>
                      <a:pt x="0" y="512"/>
                      <a:pt x="131" y="667"/>
                      <a:pt x="334" y="679"/>
                    </a:cubicBezTo>
                    <a:cubicBezTo>
                      <a:pt x="524" y="679"/>
                      <a:pt x="667" y="548"/>
                      <a:pt x="691" y="345"/>
                    </a:cubicBezTo>
                    <a:cubicBezTo>
                      <a:pt x="691" y="155"/>
                      <a:pt x="548" y="12"/>
                      <a:pt x="358"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0" name="Google Shape;6430;p46"/>
              <p:cNvSpPr/>
              <p:nvPr/>
            </p:nvSpPr>
            <p:spPr>
              <a:xfrm>
                <a:off x="6426375" y="3757150"/>
                <a:ext cx="16700" cy="16675"/>
              </a:xfrm>
              <a:custGeom>
                <a:avLst/>
                <a:gdLst/>
                <a:ahLst/>
                <a:cxnLst/>
                <a:rect l="l" t="t" r="r" b="b"/>
                <a:pathLst>
                  <a:path w="668" h="667" extrusionOk="0">
                    <a:moveTo>
                      <a:pt x="346" y="0"/>
                    </a:moveTo>
                    <a:cubicBezTo>
                      <a:pt x="156" y="0"/>
                      <a:pt x="13" y="143"/>
                      <a:pt x="1" y="322"/>
                    </a:cubicBezTo>
                    <a:cubicBezTo>
                      <a:pt x="1" y="500"/>
                      <a:pt x="132" y="667"/>
                      <a:pt x="334" y="667"/>
                    </a:cubicBezTo>
                    <a:cubicBezTo>
                      <a:pt x="513" y="667"/>
                      <a:pt x="668" y="536"/>
                      <a:pt x="668" y="333"/>
                    </a:cubicBezTo>
                    <a:cubicBezTo>
                      <a:pt x="668" y="155"/>
                      <a:pt x="537" y="0"/>
                      <a:pt x="346"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1" name="Google Shape;6431;p46"/>
              <p:cNvSpPr/>
              <p:nvPr/>
            </p:nvSpPr>
            <p:spPr>
              <a:xfrm>
                <a:off x="6719275" y="3930375"/>
                <a:ext cx="116700" cy="251850"/>
              </a:xfrm>
              <a:custGeom>
                <a:avLst/>
                <a:gdLst/>
                <a:ahLst/>
                <a:cxnLst/>
                <a:rect l="l" t="t" r="r" b="b"/>
                <a:pathLst>
                  <a:path w="4668" h="10074" extrusionOk="0">
                    <a:moveTo>
                      <a:pt x="1596" y="0"/>
                    </a:moveTo>
                    <a:cubicBezTo>
                      <a:pt x="1596" y="0"/>
                      <a:pt x="1" y="1822"/>
                      <a:pt x="477" y="4596"/>
                    </a:cubicBezTo>
                    <a:cubicBezTo>
                      <a:pt x="953" y="7382"/>
                      <a:pt x="3334" y="10073"/>
                      <a:pt x="3334" y="10073"/>
                    </a:cubicBezTo>
                    <a:cubicBezTo>
                      <a:pt x="3334" y="10073"/>
                      <a:pt x="4668" y="6739"/>
                      <a:pt x="4180" y="3965"/>
                    </a:cubicBezTo>
                    <a:cubicBezTo>
                      <a:pt x="3704" y="1179"/>
                      <a:pt x="1596" y="0"/>
                      <a:pt x="1596"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2" name="Google Shape;6432;p46"/>
              <p:cNvSpPr/>
              <p:nvPr/>
            </p:nvSpPr>
            <p:spPr>
              <a:xfrm>
                <a:off x="7004725" y="3995275"/>
                <a:ext cx="18775" cy="18475"/>
              </a:xfrm>
              <a:custGeom>
                <a:avLst/>
                <a:gdLst/>
                <a:ahLst/>
                <a:cxnLst/>
                <a:rect l="l" t="t" r="r" b="b"/>
                <a:pathLst>
                  <a:path w="751" h="739" extrusionOk="0">
                    <a:moveTo>
                      <a:pt x="382" y="0"/>
                    </a:moveTo>
                    <a:cubicBezTo>
                      <a:pt x="179" y="0"/>
                      <a:pt x="1" y="143"/>
                      <a:pt x="1" y="357"/>
                    </a:cubicBezTo>
                    <a:cubicBezTo>
                      <a:pt x="1" y="560"/>
                      <a:pt x="144" y="726"/>
                      <a:pt x="358" y="738"/>
                    </a:cubicBezTo>
                    <a:cubicBezTo>
                      <a:pt x="560" y="738"/>
                      <a:pt x="727" y="595"/>
                      <a:pt x="739" y="381"/>
                    </a:cubicBezTo>
                    <a:cubicBezTo>
                      <a:pt x="751" y="179"/>
                      <a:pt x="596" y="12"/>
                      <a:pt x="382"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3" name="Google Shape;6433;p46"/>
              <p:cNvSpPr/>
              <p:nvPr/>
            </p:nvSpPr>
            <p:spPr>
              <a:xfrm>
                <a:off x="6830600" y="4161050"/>
                <a:ext cx="22950" cy="22350"/>
              </a:xfrm>
              <a:custGeom>
                <a:avLst/>
                <a:gdLst/>
                <a:ahLst/>
                <a:cxnLst/>
                <a:rect l="l" t="t" r="r" b="b"/>
                <a:pathLst>
                  <a:path w="918" h="894" extrusionOk="0">
                    <a:moveTo>
                      <a:pt x="454" y="0"/>
                    </a:moveTo>
                    <a:cubicBezTo>
                      <a:pt x="203" y="0"/>
                      <a:pt x="13" y="187"/>
                      <a:pt x="13" y="429"/>
                    </a:cubicBezTo>
                    <a:cubicBezTo>
                      <a:pt x="1" y="691"/>
                      <a:pt x="191" y="894"/>
                      <a:pt x="441" y="894"/>
                    </a:cubicBezTo>
                    <a:cubicBezTo>
                      <a:pt x="679" y="894"/>
                      <a:pt x="894" y="703"/>
                      <a:pt x="906" y="465"/>
                    </a:cubicBezTo>
                    <a:cubicBezTo>
                      <a:pt x="917" y="215"/>
                      <a:pt x="715" y="1"/>
                      <a:pt x="477" y="1"/>
                    </a:cubicBezTo>
                    <a:cubicBezTo>
                      <a:pt x="469" y="0"/>
                      <a:pt x="461" y="0"/>
                      <a:pt x="454"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4" name="Google Shape;6434;p46"/>
              <p:cNvSpPr/>
              <p:nvPr/>
            </p:nvSpPr>
            <p:spPr>
              <a:xfrm>
                <a:off x="6872575" y="4108675"/>
                <a:ext cx="40200" cy="39350"/>
              </a:xfrm>
              <a:custGeom>
                <a:avLst/>
                <a:gdLst/>
                <a:ahLst/>
                <a:cxnLst/>
                <a:rect l="l" t="t" r="r" b="b"/>
                <a:pathLst>
                  <a:path w="1608" h="1574" extrusionOk="0">
                    <a:moveTo>
                      <a:pt x="834" y="0"/>
                    </a:moveTo>
                    <a:cubicBezTo>
                      <a:pt x="786" y="12"/>
                      <a:pt x="727" y="12"/>
                      <a:pt x="679" y="12"/>
                    </a:cubicBezTo>
                    <a:cubicBezTo>
                      <a:pt x="310" y="72"/>
                      <a:pt x="24" y="381"/>
                      <a:pt x="12" y="762"/>
                    </a:cubicBezTo>
                    <a:cubicBezTo>
                      <a:pt x="0" y="1096"/>
                      <a:pt x="227" y="1393"/>
                      <a:pt x="524" y="1512"/>
                    </a:cubicBezTo>
                    <a:cubicBezTo>
                      <a:pt x="596" y="1548"/>
                      <a:pt x="679" y="1560"/>
                      <a:pt x="774" y="1572"/>
                    </a:cubicBezTo>
                    <a:cubicBezTo>
                      <a:pt x="788" y="1573"/>
                      <a:pt x="802" y="1573"/>
                      <a:pt x="816" y="1573"/>
                    </a:cubicBezTo>
                    <a:cubicBezTo>
                      <a:pt x="1227" y="1573"/>
                      <a:pt x="1573" y="1236"/>
                      <a:pt x="1596" y="822"/>
                    </a:cubicBezTo>
                    <a:cubicBezTo>
                      <a:pt x="1608" y="381"/>
                      <a:pt x="1262" y="12"/>
                      <a:pt x="834"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5" name="Google Shape;6435;p46"/>
              <p:cNvSpPr/>
              <p:nvPr/>
            </p:nvSpPr>
            <p:spPr>
              <a:xfrm>
                <a:off x="516125" y="4041400"/>
                <a:ext cx="625" cy="139925"/>
              </a:xfrm>
              <a:custGeom>
                <a:avLst/>
                <a:gdLst/>
                <a:ahLst/>
                <a:cxnLst/>
                <a:rect l="l" t="t" r="r" b="b"/>
                <a:pathLst>
                  <a:path w="25" h="5597" extrusionOk="0">
                    <a:moveTo>
                      <a:pt x="0" y="1"/>
                    </a:moveTo>
                    <a:lnTo>
                      <a:pt x="0" y="5596"/>
                    </a:lnTo>
                    <a:cubicBezTo>
                      <a:pt x="12" y="5561"/>
                      <a:pt x="12" y="5549"/>
                      <a:pt x="24" y="5537"/>
                    </a:cubicBezTo>
                    <a:lnTo>
                      <a:pt x="24" y="1"/>
                    </a:ln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6" name="Google Shape;6436;p46"/>
              <p:cNvSpPr/>
              <p:nvPr/>
            </p:nvSpPr>
            <p:spPr>
              <a:xfrm>
                <a:off x="516125" y="4431325"/>
                <a:ext cx="5075" cy="189050"/>
              </a:xfrm>
              <a:custGeom>
                <a:avLst/>
                <a:gdLst/>
                <a:ahLst/>
                <a:cxnLst/>
                <a:rect l="l" t="t" r="r" b="b"/>
                <a:pathLst>
                  <a:path w="203" h="7562" extrusionOk="0">
                    <a:moveTo>
                      <a:pt x="24" y="1"/>
                    </a:moveTo>
                    <a:cubicBezTo>
                      <a:pt x="12" y="1"/>
                      <a:pt x="12" y="13"/>
                      <a:pt x="0" y="24"/>
                    </a:cubicBezTo>
                    <a:lnTo>
                      <a:pt x="0" y="6442"/>
                    </a:lnTo>
                    <a:cubicBezTo>
                      <a:pt x="0" y="6823"/>
                      <a:pt x="72" y="7204"/>
                      <a:pt x="203" y="7561"/>
                    </a:cubicBezTo>
                    <a:cubicBezTo>
                      <a:pt x="84" y="7228"/>
                      <a:pt x="24" y="6882"/>
                      <a:pt x="24" y="6513"/>
                    </a:cubicBezTo>
                    <a:lnTo>
                      <a:pt x="24" y="1"/>
                    </a:ln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7" name="Google Shape;6437;p46"/>
              <p:cNvSpPr/>
              <p:nvPr/>
            </p:nvSpPr>
            <p:spPr>
              <a:xfrm>
                <a:off x="3926075" y="1212475"/>
                <a:ext cx="12825" cy="18525"/>
              </a:xfrm>
              <a:custGeom>
                <a:avLst/>
                <a:gdLst/>
                <a:ahLst/>
                <a:cxnLst/>
                <a:rect l="l" t="t" r="r" b="b"/>
                <a:pathLst>
                  <a:path w="513" h="741" extrusionOk="0">
                    <a:moveTo>
                      <a:pt x="417" y="1"/>
                    </a:moveTo>
                    <a:lnTo>
                      <a:pt x="0" y="739"/>
                    </a:lnTo>
                    <a:lnTo>
                      <a:pt x="36" y="739"/>
                    </a:lnTo>
                    <a:cubicBezTo>
                      <a:pt x="49" y="740"/>
                      <a:pt x="62" y="741"/>
                      <a:pt x="74" y="741"/>
                    </a:cubicBezTo>
                    <a:cubicBezTo>
                      <a:pt x="309" y="741"/>
                      <a:pt x="512" y="536"/>
                      <a:pt x="512" y="298"/>
                    </a:cubicBezTo>
                    <a:cubicBezTo>
                      <a:pt x="512" y="191"/>
                      <a:pt x="477" y="84"/>
                      <a:pt x="417"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8" name="Google Shape;6438;p46"/>
              <p:cNvSpPr/>
              <p:nvPr/>
            </p:nvSpPr>
            <p:spPr>
              <a:xfrm>
                <a:off x="516125" y="1989350"/>
                <a:ext cx="108675" cy="284900"/>
              </a:xfrm>
              <a:custGeom>
                <a:avLst/>
                <a:gdLst/>
                <a:ahLst/>
                <a:cxnLst/>
                <a:rect l="l" t="t" r="r" b="b"/>
                <a:pathLst>
                  <a:path w="4347" h="11396" extrusionOk="0">
                    <a:moveTo>
                      <a:pt x="1739" y="1704"/>
                    </a:moveTo>
                    <a:cubicBezTo>
                      <a:pt x="1846" y="1704"/>
                      <a:pt x="1929" y="1799"/>
                      <a:pt x="1929" y="1906"/>
                    </a:cubicBezTo>
                    <a:cubicBezTo>
                      <a:pt x="1917" y="2013"/>
                      <a:pt x="1834" y="2096"/>
                      <a:pt x="1727" y="2096"/>
                    </a:cubicBezTo>
                    <a:cubicBezTo>
                      <a:pt x="1620" y="2096"/>
                      <a:pt x="1536" y="2001"/>
                      <a:pt x="1536" y="1906"/>
                    </a:cubicBezTo>
                    <a:cubicBezTo>
                      <a:pt x="1536" y="1799"/>
                      <a:pt x="1620" y="1704"/>
                      <a:pt x="1739" y="1704"/>
                    </a:cubicBezTo>
                    <a:close/>
                    <a:moveTo>
                      <a:pt x="4346" y="1"/>
                    </a:moveTo>
                    <a:cubicBezTo>
                      <a:pt x="4346" y="1"/>
                      <a:pt x="4096" y="132"/>
                      <a:pt x="3703" y="322"/>
                    </a:cubicBezTo>
                    <a:lnTo>
                      <a:pt x="3525" y="418"/>
                    </a:lnTo>
                    <a:cubicBezTo>
                      <a:pt x="3215" y="561"/>
                      <a:pt x="2846" y="763"/>
                      <a:pt x="2417" y="1001"/>
                    </a:cubicBezTo>
                    <a:cubicBezTo>
                      <a:pt x="2382" y="1025"/>
                      <a:pt x="2334" y="1061"/>
                      <a:pt x="2275" y="1073"/>
                    </a:cubicBezTo>
                    <a:cubicBezTo>
                      <a:pt x="2191" y="1132"/>
                      <a:pt x="2084" y="1180"/>
                      <a:pt x="1977" y="1239"/>
                    </a:cubicBezTo>
                    <a:cubicBezTo>
                      <a:pt x="1917" y="1263"/>
                      <a:pt x="1870" y="1299"/>
                      <a:pt x="1822" y="1323"/>
                    </a:cubicBezTo>
                    <a:cubicBezTo>
                      <a:pt x="1274" y="1656"/>
                      <a:pt x="655" y="2037"/>
                      <a:pt x="24" y="2489"/>
                    </a:cubicBezTo>
                    <a:lnTo>
                      <a:pt x="24" y="2728"/>
                    </a:lnTo>
                    <a:cubicBezTo>
                      <a:pt x="12" y="2728"/>
                      <a:pt x="12" y="2739"/>
                      <a:pt x="0" y="2739"/>
                    </a:cubicBezTo>
                    <a:lnTo>
                      <a:pt x="0" y="11145"/>
                    </a:lnTo>
                    <a:lnTo>
                      <a:pt x="12" y="11133"/>
                    </a:lnTo>
                    <a:lnTo>
                      <a:pt x="24" y="11121"/>
                    </a:lnTo>
                    <a:lnTo>
                      <a:pt x="24" y="11395"/>
                    </a:lnTo>
                    <a:lnTo>
                      <a:pt x="155" y="11264"/>
                    </a:lnTo>
                    <a:cubicBezTo>
                      <a:pt x="512" y="10895"/>
                      <a:pt x="870" y="10478"/>
                      <a:pt x="1203" y="10002"/>
                    </a:cubicBezTo>
                    <a:cubicBezTo>
                      <a:pt x="3953" y="6085"/>
                      <a:pt x="4346" y="1"/>
                      <a:pt x="4346"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9" name="Google Shape;6439;p46"/>
              <p:cNvSpPr/>
              <p:nvPr/>
            </p:nvSpPr>
            <p:spPr>
              <a:xfrm>
                <a:off x="516725" y="1796775"/>
                <a:ext cx="199150" cy="129800"/>
              </a:xfrm>
              <a:custGeom>
                <a:avLst/>
                <a:gdLst/>
                <a:ahLst/>
                <a:cxnLst/>
                <a:rect l="l" t="t" r="r" b="b"/>
                <a:pathLst>
                  <a:path w="7966" h="5192" extrusionOk="0">
                    <a:moveTo>
                      <a:pt x="3977" y="1120"/>
                    </a:moveTo>
                    <a:cubicBezTo>
                      <a:pt x="4203" y="1144"/>
                      <a:pt x="4394" y="1322"/>
                      <a:pt x="4382" y="1548"/>
                    </a:cubicBezTo>
                    <a:cubicBezTo>
                      <a:pt x="4370" y="1768"/>
                      <a:pt x="4202" y="1954"/>
                      <a:pt x="3974" y="1954"/>
                    </a:cubicBezTo>
                    <a:cubicBezTo>
                      <a:pt x="3967" y="1954"/>
                      <a:pt x="3960" y="1954"/>
                      <a:pt x="3953" y="1953"/>
                    </a:cubicBezTo>
                    <a:cubicBezTo>
                      <a:pt x="3727" y="1941"/>
                      <a:pt x="3536" y="1763"/>
                      <a:pt x="3548" y="1525"/>
                    </a:cubicBezTo>
                    <a:cubicBezTo>
                      <a:pt x="3548" y="1298"/>
                      <a:pt x="3739" y="1120"/>
                      <a:pt x="3977" y="1120"/>
                    </a:cubicBezTo>
                    <a:close/>
                    <a:moveTo>
                      <a:pt x="381" y="1"/>
                    </a:moveTo>
                    <a:cubicBezTo>
                      <a:pt x="238" y="263"/>
                      <a:pt x="119" y="513"/>
                      <a:pt x="0" y="763"/>
                    </a:cubicBezTo>
                    <a:lnTo>
                      <a:pt x="0" y="1239"/>
                    </a:lnTo>
                    <a:lnTo>
                      <a:pt x="0" y="4977"/>
                    </a:lnTo>
                    <a:lnTo>
                      <a:pt x="0" y="5192"/>
                    </a:lnTo>
                    <a:cubicBezTo>
                      <a:pt x="2012" y="4466"/>
                      <a:pt x="5299" y="3049"/>
                      <a:pt x="7489" y="798"/>
                    </a:cubicBezTo>
                    <a:cubicBezTo>
                      <a:pt x="7668" y="620"/>
                      <a:pt x="7823" y="441"/>
                      <a:pt x="7966" y="263"/>
                    </a:cubicBezTo>
                    <a:lnTo>
                      <a:pt x="381" y="1"/>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0" name="Google Shape;6440;p46"/>
              <p:cNvSpPr/>
              <p:nvPr/>
            </p:nvSpPr>
            <p:spPr>
              <a:xfrm>
                <a:off x="526250" y="1628900"/>
                <a:ext cx="259575" cy="174450"/>
              </a:xfrm>
              <a:custGeom>
                <a:avLst/>
                <a:gdLst/>
                <a:ahLst/>
                <a:cxnLst/>
                <a:rect l="l" t="t" r="r" b="b"/>
                <a:pathLst>
                  <a:path w="10383" h="6978" extrusionOk="0">
                    <a:moveTo>
                      <a:pt x="9584" y="1"/>
                    </a:moveTo>
                    <a:cubicBezTo>
                      <a:pt x="8519" y="1"/>
                      <a:pt x="5268" y="251"/>
                      <a:pt x="2524" y="3072"/>
                    </a:cubicBezTo>
                    <a:cubicBezTo>
                      <a:pt x="1500" y="4132"/>
                      <a:pt x="667" y="5442"/>
                      <a:pt x="0" y="6728"/>
                    </a:cubicBezTo>
                    <a:lnTo>
                      <a:pt x="7585" y="6978"/>
                    </a:lnTo>
                    <a:cubicBezTo>
                      <a:pt x="10383" y="3668"/>
                      <a:pt x="9942" y="12"/>
                      <a:pt x="9942" y="12"/>
                    </a:cubicBezTo>
                    <a:cubicBezTo>
                      <a:pt x="9942" y="12"/>
                      <a:pt x="9814" y="1"/>
                      <a:pt x="9584"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1" name="Google Shape;6441;p46"/>
              <p:cNvSpPr/>
              <p:nvPr/>
            </p:nvSpPr>
            <p:spPr>
              <a:xfrm>
                <a:off x="6938650" y="2299825"/>
                <a:ext cx="108375" cy="262250"/>
              </a:xfrm>
              <a:custGeom>
                <a:avLst/>
                <a:gdLst/>
                <a:ahLst/>
                <a:cxnLst/>
                <a:rect l="l" t="t" r="r" b="b"/>
                <a:pathLst>
                  <a:path w="4335" h="10490" extrusionOk="0">
                    <a:moveTo>
                      <a:pt x="4334" y="0"/>
                    </a:moveTo>
                    <a:cubicBezTo>
                      <a:pt x="3870" y="393"/>
                      <a:pt x="3442" y="810"/>
                      <a:pt x="3025" y="1238"/>
                    </a:cubicBezTo>
                    <a:cubicBezTo>
                      <a:pt x="2918" y="1346"/>
                      <a:pt x="2822" y="1465"/>
                      <a:pt x="2727" y="1572"/>
                    </a:cubicBezTo>
                    <a:cubicBezTo>
                      <a:pt x="2680" y="1631"/>
                      <a:pt x="2620" y="1691"/>
                      <a:pt x="2584" y="1739"/>
                    </a:cubicBezTo>
                    <a:cubicBezTo>
                      <a:pt x="2537" y="1798"/>
                      <a:pt x="2489" y="1858"/>
                      <a:pt x="2429" y="1917"/>
                    </a:cubicBezTo>
                    <a:cubicBezTo>
                      <a:pt x="2239" y="2131"/>
                      <a:pt x="2060" y="2370"/>
                      <a:pt x="1894" y="2631"/>
                    </a:cubicBezTo>
                    <a:cubicBezTo>
                      <a:pt x="917" y="4036"/>
                      <a:pt x="417" y="5441"/>
                      <a:pt x="215" y="6680"/>
                    </a:cubicBezTo>
                    <a:cubicBezTo>
                      <a:pt x="263" y="6656"/>
                      <a:pt x="322" y="6656"/>
                      <a:pt x="358" y="6656"/>
                    </a:cubicBezTo>
                    <a:cubicBezTo>
                      <a:pt x="798" y="6680"/>
                      <a:pt x="1132" y="7049"/>
                      <a:pt x="1120" y="7477"/>
                    </a:cubicBezTo>
                    <a:cubicBezTo>
                      <a:pt x="1108" y="7899"/>
                      <a:pt x="763" y="8240"/>
                      <a:pt x="321" y="8240"/>
                    </a:cubicBezTo>
                    <a:cubicBezTo>
                      <a:pt x="313" y="8240"/>
                      <a:pt x="306" y="8239"/>
                      <a:pt x="298" y="8239"/>
                    </a:cubicBezTo>
                    <a:cubicBezTo>
                      <a:pt x="215" y="8239"/>
                      <a:pt x="120" y="8204"/>
                      <a:pt x="48" y="8180"/>
                    </a:cubicBezTo>
                    <a:lnTo>
                      <a:pt x="48" y="8180"/>
                    </a:lnTo>
                    <a:cubicBezTo>
                      <a:pt x="1" y="9561"/>
                      <a:pt x="274" y="10490"/>
                      <a:pt x="274" y="10490"/>
                    </a:cubicBezTo>
                    <a:cubicBezTo>
                      <a:pt x="274" y="10490"/>
                      <a:pt x="346" y="10490"/>
                      <a:pt x="477" y="10466"/>
                    </a:cubicBezTo>
                    <a:cubicBezTo>
                      <a:pt x="513" y="10466"/>
                      <a:pt x="560" y="10454"/>
                      <a:pt x="596" y="10454"/>
                    </a:cubicBezTo>
                    <a:cubicBezTo>
                      <a:pt x="620" y="10454"/>
                      <a:pt x="632" y="10454"/>
                      <a:pt x="644" y="10442"/>
                    </a:cubicBezTo>
                    <a:cubicBezTo>
                      <a:pt x="691" y="10442"/>
                      <a:pt x="739" y="10418"/>
                      <a:pt x="798" y="10406"/>
                    </a:cubicBezTo>
                    <a:cubicBezTo>
                      <a:pt x="1179" y="10335"/>
                      <a:pt x="1763" y="10204"/>
                      <a:pt x="2465" y="9930"/>
                    </a:cubicBezTo>
                    <a:cubicBezTo>
                      <a:pt x="2525" y="9906"/>
                      <a:pt x="2584" y="9882"/>
                      <a:pt x="2644" y="9859"/>
                    </a:cubicBezTo>
                    <a:cubicBezTo>
                      <a:pt x="2715" y="9835"/>
                      <a:pt x="2775" y="9799"/>
                      <a:pt x="2846" y="9763"/>
                    </a:cubicBezTo>
                    <a:cubicBezTo>
                      <a:pt x="2906" y="9739"/>
                      <a:pt x="2953" y="9728"/>
                      <a:pt x="3013" y="9692"/>
                    </a:cubicBezTo>
                    <a:cubicBezTo>
                      <a:pt x="3072" y="9668"/>
                      <a:pt x="3120" y="9644"/>
                      <a:pt x="3180" y="9620"/>
                    </a:cubicBezTo>
                    <a:cubicBezTo>
                      <a:pt x="3239" y="9585"/>
                      <a:pt x="3275" y="9573"/>
                      <a:pt x="3334" y="9549"/>
                    </a:cubicBezTo>
                    <a:cubicBezTo>
                      <a:pt x="3596" y="9406"/>
                      <a:pt x="3858" y="9275"/>
                      <a:pt x="4144" y="9097"/>
                    </a:cubicBezTo>
                    <a:cubicBezTo>
                      <a:pt x="4204" y="9073"/>
                      <a:pt x="4251" y="9025"/>
                      <a:pt x="4311" y="8989"/>
                    </a:cubicBezTo>
                    <a:cubicBezTo>
                      <a:pt x="4323" y="8989"/>
                      <a:pt x="4323" y="8977"/>
                      <a:pt x="4334" y="8977"/>
                    </a:cubicBezTo>
                    <a:lnTo>
                      <a:pt x="4334" y="0"/>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2" name="Google Shape;6442;p46"/>
              <p:cNvSpPr/>
              <p:nvPr/>
            </p:nvSpPr>
            <p:spPr>
              <a:xfrm>
                <a:off x="7043725" y="2140275"/>
                <a:ext cx="4200" cy="16400"/>
              </a:xfrm>
              <a:custGeom>
                <a:avLst/>
                <a:gdLst/>
                <a:ahLst/>
                <a:cxnLst/>
                <a:rect l="l" t="t" r="r" b="b"/>
                <a:pathLst>
                  <a:path w="168" h="656" extrusionOk="0">
                    <a:moveTo>
                      <a:pt x="167" y="0"/>
                    </a:moveTo>
                    <a:cubicBezTo>
                      <a:pt x="143" y="48"/>
                      <a:pt x="131" y="84"/>
                      <a:pt x="131" y="96"/>
                    </a:cubicBezTo>
                    <a:cubicBezTo>
                      <a:pt x="131" y="120"/>
                      <a:pt x="120" y="155"/>
                      <a:pt x="120" y="167"/>
                    </a:cubicBezTo>
                    <a:cubicBezTo>
                      <a:pt x="108" y="215"/>
                      <a:pt x="108" y="239"/>
                      <a:pt x="84" y="274"/>
                    </a:cubicBezTo>
                    <a:cubicBezTo>
                      <a:pt x="48" y="477"/>
                      <a:pt x="12" y="620"/>
                      <a:pt x="1" y="643"/>
                    </a:cubicBezTo>
                    <a:lnTo>
                      <a:pt x="1" y="655"/>
                    </a:lnTo>
                    <a:cubicBezTo>
                      <a:pt x="1" y="655"/>
                      <a:pt x="1" y="643"/>
                      <a:pt x="24" y="643"/>
                    </a:cubicBezTo>
                    <a:lnTo>
                      <a:pt x="72" y="643"/>
                    </a:lnTo>
                    <a:cubicBezTo>
                      <a:pt x="84" y="643"/>
                      <a:pt x="108" y="631"/>
                      <a:pt x="120" y="631"/>
                    </a:cubicBezTo>
                    <a:lnTo>
                      <a:pt x="167" y="631"/>
                    </a:lnTo>
                    <a:lnTo>
                      <a:pt x="167" y="0"/>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3" name="Google Shape;6443;p46"/>
              <p:cNvSpPr/>
              <p:nvPr/>
            </p:nvSpPr>
            <p:spPr>
              <a:xfrm>
                <a:off x="1150725" y="4511100"/>
                <a:ext cx="147075" cy="179225"/>
              </a:xfrm>
              <a:custGeom>
                <a:avLst/>
                <a:gdLst/>
                <a:ahLst/>
                <a:cxnLst/>
                <a:rect l="l" t="t" r="r" b="b"/>
                <a:pathLst>
                  <a:path w="5883" h="7169" extrusionOk="0">
                    <a:moveTo>
                      <a:pt x="1489" y="1"/>
                    </a:moveTo>
                    <a:cubicBezTo>
                      <a:pt x="1489" y="1"/>
                      <a:pt x="179" y="3430"/>
                      <a:pt x="1" y="7168"/>
                    </a:cubicBezTo>
                    <a:lnTo>
                      <a:pt x="5882" y="7168"/>
                    </a:lnTo>
                    <a:cubicBezTo>
                      <a:pt x="5263" y="5418"/>
                      <a:pt x="4323" y="3811"/>
                      <a:pt x="3453" y="2548"/>
                    </a:cubicBezTo>
                    <a:cubicBezTo>
                      <a:pt x="3251" y="2239"/>
                      <a:pt x="3037" y="1953"/>
                      <a:pt x="2846" y="1691"/>
                    </a:cubicBezTo>
                    <a:cubicBezTo>
                      <a:pt x="2787" y="1596"/>
                      <a:pt x="2715" y="1513"/>
                      <a:pt x="2656" y="1429"/>
                    </a:cubicBezTo>
                    <a:cubicBezTo>
                      <a:pt x="2596" y="1358"/>
                      <a:pt x="2537" y="1275"/>
                      <a:pt x="2477" y="1191"/>
                    </a:cubicBezTo>
                    <a:cubicBezTo>
                      <a:pt x="1894" y="453"/>
                      <a:pt x="1489" y="1"/>
                      <a:pt x="1489"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4" name="Google Shape;6444;p46"/>
              <p:cNvSpPr/>
              <p:nvPr/>
            </p:nvSpPr>
            <p:spPr>
              <a:xfrm>
                <a:off x="516425" y="3632725"/>
                <a:ext cx="53900" cy="208075"/>
              </a:xfrm>
              <a:custGeom>
                <a:avLst/>
                <a:gdLst/>
                <a:ahLst/>
                <a:cxnLst/>
                <a:rect l="l" t="t" r="r" b="b"/>
                <a:pathLst>
                  <a:path w="2156" h="8323" extrusionOk="0">
                    <a:moveTo>
                      <a:pt x="2155" y="0"/>
                    </a:moveTo>
                    <a:lnTo>
                      <a:pt x="2155" y="0"/>
                    </a:lnTo>
                    <a:cubicBezTo>
                      <a:pt x="2155" y="0"/>
                      <a:pt x="1715" y="191"/>
                      <a:pt x="1012" y="548"/>
                    </a:cubicBezTo>
                    <a:cubicBezTo>
                      <a:pt x="941" y="596"/>
                      <a:pt x="846" y="643"/>
                      <a:pt x="774" y="691"/>
                    </a:cubicBezTo>
                    <a:cubicBezTo>
                      <a:pt x="715" y="715"/>
                      <a:pt x="655" y="762"/>
                      <a:pt x="596" y="786"/>
                    </a:cubicBezTo>
                    <a:cubicBezTo>
                      <a:pt x="536" y="822"/>
                      <a:pt x="489" y="846"/>
                      <a:pt x="429" y="881"/>
                    </a:cubicBezTo>
                    <a:lnTo>
                      <a:pt x="36" y="1108"/>
                    </a:lnTo>
                    <a:lnTo>
                      <a:pt x="36" y="1322"/>
                    </a:lnTo>
                    <a:cubicBezTo>
                      <a:pt x="12" y="1322"/>
                      <a:pt x="12" y="1346"/>
                      <a:pt x="0" y="1346"/>
                    </a:cubicBezTo>
                    <a:lnTo>
                      <a:pt x="0" y="7918"/>
                    </a:lnTo>
                    <a:cubicBezTo>
                      <a:pt x="12" y="7906"/>
                      <a:pt x="12" y="7870"/>
                      <a:pt x="36" y="7858"/>
                    </a:cubicBezTo>
                    <a:lnTo>
                      <a:pt x="36" y="8323"/>
                    </a:lnTo>
                    <a:cubicBezTo>
                      <a:pt x="1858" y="4560"/>
                      <a:pt x="2155" y="0"/>
                      <a:pt x="2155"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5" name="Google Shape;6445;p46"/>
              <p:cNvSpPr/>
              <p:nvPr/>
            </p:nvSpPr>
            <p:spPr>
              <a:xfrm>
                <a:off x="607500" y="4450075"/>
                <a:ext cx="186950" cy="240525"/>
              </a:xfrm>
              <a:custGeom>
                <a:avLst/>
                <a:gdLst/>
                <a:ahLst/>
                <a:cxnLst/>
                <a:rect l="l" t="t" r="r" b="b"/>
                <a:pathLst>
                  <a:path w="7478" h="9621" extrusionOk="0">
                    <a:moveTo>
                      <a:pt x="1013" y="1"/>
                    </a:moveTo>
                    <a:cubicBezTo>
                      <a:pt x="1013" y="1"/>
                      <a:pt x="286" y="1251"/>
                      <a:pt x="60" y="3215"/>
                    </a:cubicBezTo>
                    <a:cubicBezTo>
                      <a:pt x="48" y="3311"/>
                      <a:pt x="48" y="3406"/>
                      <a:pt x="36" y="3513"/>
                    </a:cubicBezTo>
                    <a:cubicBezTo>
                      <a:pt x="24" y="3668"/>
                      <a:pt x="1" y="3823"/>
                      <a:pt x="1" y="3989"/>
                    </a:cubicBezTo>
                    <a:lnTo>
                      <a:pt x="1" y="4323"/>
                    </a:lnTo>
                    <a:lnTo>
                      <a:pt x="1" y="4656"/>
                    </a:lnTo>
                    <a:cubicBezTo>
                      <a:pt x="1" y="4823"/>
                      <a:pt x="24" y="5001"/>
                      <a:pt x="36" y="5180"/>
                    </a:cubicBezTo>
                    <a:cubicBezTo>
                      <a:pt x="36" y="5240"/>
                      <a:pt x="48" y="5299"/>
                      <a:pt x="48" y="5359"/>
                    </a:cubicBezTo>
                    <a:lnTo>
                      <a:pt x="96" y="5716"/>
                    </a:lnTo>
                    <a:cubicBezTo>
                      <a:pt x="108" y="5847"/>
                      <a:pt x="144" y="5966"/>
                      <a:pt x="155" y="6085"/>
                    </a:cubicBezTo>
                    <a:cubicBezTo>
                      <a:pt x="155" y="6168"/>
                      <a:pt x="167" y="6228"/>
                      <a:pt x="179" y="6287"/>
                    </a:cubicBezTo>
                    <a:cubicBezTo>
                      <a:pt x="203" y="6406"/>
                      <a:pt x="227" y="6537"/>
                      <a:pt x="263" y="6656"/>
                    </a:cubicBezTo>
                    <a:cubicBezTo>
                      <a:pt x="275" y="6787"/>
                      <a:pt x="322" y="6906"/>
                      <a:pt x="346" y="7037"/>
                    </a:cubicBezTo>
                    <a:cubicBezTo>
                      <a:pt x="394" y="7156"/>
                      <a:pt x="417" y="7299"/>
                      <a:pt x="465" y="7430"/>
                    </a:cubicBezTo>
                    <a:lnTo>
                      <a:pt x="596" y="7835"/>
                    </a:lnTo>
                    <a:cubicBezTo>
                      <a:pt x="632" y="7895"/>
                      <a:pt x="644" y="7954"/>
                      <a:pt x="679" y="8026"/>
                    </a:cubicBezTo>
                    <a:cubicBezTo>
                      <a:pt x="882" y="8561"/>
                      <a:pt x="1132" y="9097"/>
                      <a:pt x="1418" y="9621"/>
                    </a:cubicBezTo>
                    <a:lnTo>
                      <a:pt x="7478" y="9621"/>
                    </a:lnTo>
                    <a:cubicBezTo>
                      <a:pt x="7430" y="9204"/>
                      <a:pt x="7383" y="8776"/>
                      <a:pt x="7323" y="8347"/>
                    </a:cubicBezTo>
                    <a:lnTo>
                      <a:pt x="7144" y="7454"/>
                    </a:lnTo>
                    <a:cubicBezTo>
                      <a:pt x="7013" y="6883"/>
                      <a:pt x="6835" y="6299"/>
                      <a:pt x="6632" y="5728"/>
                    </a:cubicBezTo>
                    <a:cubicBezTo>
                      <a:pt x="4918" y="1251"/>
                      <a:pt x="1013" y="1"/>
                      <a:pt x="1013"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6" name="Google Shape;6446;p46"/>
              <p:cNvSpPr/>
              <p:nvPr/>
            </p:nvSpPr>
            <p:spPr>
              <a:xfrm>
                <a:off x="516125" y="3441025"/>
                <a:ext cx="145575" cy="106300"/>
              </a:xfrm>
              <a:custGeom>
                <a:avLst/>
                <a:gdLst/>
                <a:ahLst/>
                <a:cxnLst/>
                <a:rect l="l" t="t" r="r" b="b"/>
                <a:pathLst>
                  <a:path w="5823" h="4252" extrusionOk="0">
                    <a:moveTo>
                      <a:pt x="1812" y="1060"/>
                    </a:moveTo>
                    <a:cubicBezTo>
                      <a:pt x="1819" y="1060"/>
                      <a:pt x="1826" y="1060"/>
                      <a:pt x="1834" y="1060"/>
                    </a:cubicBezTo>
                    <a:cubicBezTo>
                      <a:pt x="2072" y="1060"/>
                      <a:pt x="2251" y="1251"/>
                      <a:pt x="2227" y="1489"/>
                    </a:cubicBezTo>
                    <a:cubicBezTo>
                      <a:pt x="2227" y="1720"/>
                      <a:pt x="2048" y="1894"/>
                      <a:pt x="1821" y="1894"/>
                    </a:cubicBezTo>
                    <a:cubicBezTo>
                      <a:pt x="1813" y="1894"/>
                      <a:pt x="1806" y="1894"/>
                      <a:pt x="1798" y="1894"/>
                    </a:cubicBezTo>
                    <a:cubicBezTo>
                      <a:pt x="1560" y="1894"/>
                      <a:pt x="1382" y="1703"/>
                      <a:pt x="1393" y="1465"/>
                    </a:cubicBezTo>
                    <a:cubicBezTo>
                      <a:pt x="1393" y="1235"/>
                      <a:pt x="1583" y="1060"/>
                      <a:pt x="1812" y="1060"/>
                    </a:cubicBezTo>
                    <a:close/>
                    <a:moveTo>
                      <a:pt x="0" y="1"/>
                    </a:moveTo>
                    <a:lnTo>
                      <a:pt x="0" y="4037"/>
                    </a:lnTo>
                    <a:cubicBezTo>
                      <a:pt x="12" y="4037"/>
                      <a:pt x="12" y="4025"/>
                      <a:pt x="24" y="4025"/>
                    </a:cubicBezTo>
                    <a:lnTo>
                      <a:pt x="24" y="4251"/>
                    </a:lnTo>
                    <a:cubicBezTo>
                      <a:pt x="572" y="3989"/>
                      <a:pt x="1143" y="3715"/>
                      <a:pt x="1727" y="3394"/>
                    </a:cubicBezTo>
                    <a:cubicBezTo>
                      <a:pt x="1846" y="3334"/>
                      <a:pt x="1965" y="3263"/>
                      <a:pt x="2084" y="3192"/>
                    </a:cubicBezTo>
                    <a:cubicBezTo>
                      <a:pt x="2227" y="3096"/>
                      <a:pt x="2394" y="3013"/>
                      <a:pt x="2548" y="2918"/>
                    </a:cubicBezTo>
                    <a:cubicBezTo>
                      <a:pt x="2644" y="2846"/>
                      <a:pt x="2763" y="2787"/>
                      <a:pt x="2870" y="2715"/>
                    </a:cubicBezTo>
                    <a:cubicBezTo>
                      <a:pt x="3156" y="2537"/>
                      <a:pt x="3418" y="2358"/>
                      <a:pt x="3679" y="2168"/>
                    </a:cubicBezTo>
                    <a:cubicBezTo>
                      <a:pt x="3775" y="2084"/>
                      <a:pt x="3882" y="2013"/>
                      <a:pt x="3977" y="1941"/>
                    </a:cubicBezTo>
                    <a:cubicBezTo>
                      <a:pt x="4096" y="1846"/>
                      <a:pt x="4215" y="1763"/>
                      <a:pt x="4334" y="1656"/>
                    </a:cubicBezTo>
                    <a:cubicBezTo>
                      <a:pt x="4453" y="1572"/>
                      <a:pt x="4572" y="1465"/>
                      <a:pt x="4668" y="1358"/>
                    </a:cubicBezTo>
                    <a:cubicBezTo>
                      <a:pt x="4775" y="1275"/>
                      <a:pt x="4894" y="1167"/>
                      <a:pt x="5001" y="1060"/>
                    </a:cubicBezTo>
                    <a:cubicBezTo>
                      <a:pt x="5120" y="953"/>
                      <a:pt x="5227" y="858"/>
                      <a:pt x="5323" y="739"/>
                    </a:cubicBezTo>
                    <a:cubicBezTo>
                      <a:pt x="5501" y="560"/>
                      <a:pt x="5668" y="382"/>
                      <a:pt x="5823" y="203"/>
                    </a:cubicBezTo>
                    <a:lnTo>
                      <a:pt x="0" y="1"/>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7" name="Google Shape;6447;p46"/>
              <p:cNvSpPr/>
              <p:nvPr/>
            </p:nvSpPr>
            <p:spPr>
              <a:xfrm>
                <a:off x="516125" y="3271375"/>
                <a:ext cx="215525" cy="174750"/>
              </a:xfrm>
              <a:custGeom>
                <a:avLst/>
                <a:gdLst/>
                <a:ahLst/>
                <a:cxnLst/>
                <a:rect l="l" t="t" r="r" b="b"/>
                <a:pathLst>
                  <a:path w="8621" h="6990" extrusionOk="0">
                    <a:moveTo>
                      <a:pt x="7813" y="0"/>
                    </a:moveTo>
                    <a:cubicBezTo>
                      <a:pt x="6749" y="0"/>
                      <a:pt x="3498" y="251"/>
                      <a:pt x="762" y="3084"/>
                    </a:cubicBezTo>
                    <a:cubicBezTo>
                      <a:pt x="501" y="3334"/>
                      <a:pt x="262" y="3620"/>
                      <a:pt x="24" y="3917"/>
                    </a:cubicBezTo>
                    <a:lnTo>
                      <a:pt x="24" y="4227"/>
                    </a:lnTo>
                    <a:cubicBezTo>
                      <a:pt x="12" y="4251"/>
                      <a:pt x="12" y="4263"/>
                      <a:pt x="0" y="4274"/>
                    </a:cubicBezTo>
                    <a:lnTo>
                      <a:pt x="0" y="6787"/>
                    </a:lnTo>
                    <a:lnTo>
                      <a:pt x="5823" y="6989"/>
                    </a:lnTo>
                    <a:cubicBezTo>
                      <a:pt x="8621" y="3667"/>
                      <a:pt x="8168" y="12"/>
                      <a:pt x="8168" y="12"/>
                    </a:cubicBezTo>
                    <a:cubicBezTo>
                      <a:pt x="8168" y="12"/>
                      <a:pt x="8041" y="0"/>
                      <a:pt x="7813"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8" name="Google Shape;6448;p46"/>
              <p:cNvSpPr/>
              <p:nvPr/>
            </p:nvSpPr>
            <p:spPr>
              <a:xfrm>
                <a:off x="1487675" y="4517950"/>
                <a:ext cx="142300" cy="168600"/>
              </a:xfrm>
              <a:custGeom>
                <a:avLst/>
                <a:gdLst/>
                <a:ahLst/>
                <a:cxnLst/>
                <a:rect l="l" t="t" r="r" b="b"/>
                <a:pathLst>
                  <a:path w="5692" h="6744" extrusionOk="0">
                    <a:moveTo>
                      <a:pt x="5692" y="0"/>
                    </a:moveTo>
                    <a:cubicBezTo>
                      <a:pt x="2298" y="2608"/>
                      <a:pt x="0" y="6739"/>
                      <a:pt x="0" y="6739"/>
                    </a:cubicBezTo>
                    <a:cubicBezTo>
                      <a:pt x="0" y="6739"/>
                      <a:pt x="131" y="6744"/>
                      <a:pt x="367" y="6744"/>
                    </a:cubicBezTo>
                    <a:cubicBezTo>
                      <a:pt x="1175" y="6744"/>
                      <a:pt x="3222" y="6694"/>
                      <a:pt x="5489" y="6251"/>
                    </a:cubicBezTo>
                    <a:lnTo>
                      <a:pt x="5632" y="1786"/>
                    </a:lnTo>
                    <a:cubicBezTo>
                      <a:pt x="5616" y="1786"/>
                      <a:pt x="5595" y="1792"/>
                      <a:pt x="5576" y="1792"/>
                    </a:cubicBezTo>
                    <a:cubicBezTo>
                      <a:pt x="5566" y="1792"/>
                      <a:pt x="5557" y="1790"/>
                      <a:pt x="5549" y="1786"/>
                    </a:cubicBezTo>
                    <a:cubicBezTo>
                      <a:pt x="5192" y="1774"/>
                      <a:pt x="4906" y="1477"/>
                      <a:pt x="4918" y="1120"/>
                    </a:cubicBezTo>
                    <a:cubicBezTo>
                      <a:pt x="4941" y="770"/>
                      <a:pt x="5227" y="488"/>
                      <a:pt x="5575" y="488"/>
                    </a:cubicBezTo>
                    <a:cubicBezTo>
                      <a:pt x="5582" y="488"/>
                      <a:pt x="5589" y="488"/>
                      <a:pt x="5596" y="489"/>
                    </a:cubicBezTo>
                    <a:cubicBezTo>
                      <a:pt x="5620" y="489"/>
                      <a:pt x="5644" y="489"/>
                      <a:pt x="5680" y="500"/>
                    </a:cubicBezTo>
                    <a:lnTo>
                      <a:pt x="5692" y="0"/>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9" name="Google Shape;6449;p46"/>
              <p:cNvSpPr/>
              <p:nvPr/>
            </p:nvSpPr>
            <p:spPr>
              <a:xfrm>
                <a:off x="1624900" y="4461475"/>
                <a:ext cx="239925" cy="213350"/>
              </a:xfrm>
              <a:custGeom>
                <a:avLst/>
                <a:gdLst/>
                <a:ahLst/>
                <a:cxnLst/>
                <a:rect l="l" t="t" r="r" b="b"/>
                <a:pathLst>
                  <a:path w="9597" h="8534" extrusionOk="0">
                    <a:moveTo>
                      <a:pt x="6607" y="1"/>
                    </a:moveTo>
                    <a:cubicBezTo>
                      <a:pt x="5207" y="1"/>
                      <a:pt x="3448" y="290"/>
                      <a:pt x="1619" y="1319"/>
                    </a:cubicBezTo>
                    <a:cubicBezTo>
                      <a:pt x="1131" y="1605"/>
                      <a:pt x="655" y="1914"/>
                      <a:pt x="191" y="2271"/>
                    </a:cubicBezTo>
                    <a:lnTo>
                      <a:pt x="179" y="2783"/>
                    </a:lnTo>
                    <a:cubicBezTo>
                      <a:pt x="488" y="2843"/>
                      <a:pt x="715" y="3105"/>
                      <a:pt x="715" y="3438"/>
                    </a:cubicBezTo>
                    <a:cubicBezTo>
                      <a:pt x="691" y="3760"/>
                      <a:pt x="453" y="4010"/>
                      <a:pt x="143" y="4057"/>
                    </a:cubicBezTo>
                    <a:lnTo>
                      <a:pt x="0" y="8534"/>
                    </a:lnTo>
                    <a:cubicBezTo>
                      <a:pt x="1596" y="8212"/>
                      <a:pt x="3298" y="7701"/>
                      <a:pt x="4763" y="6867"/>
                    </a:cubicBezTo>
                    <a:cubicBezTo>
                      <a:pt x="8930" y="4510"/>
                      <a:pt x="9597" y="473"/>
                      <a:pt x="9597" y="473"/>
                    </a:cubicBezTo>
                    <a:cubicBezTo>
                      <a:pt x="9597" y="473"/>
                      <a:pt x="8397" y="1"/>
                      <a:pt x="6607"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0" name="Google Shape;6450;p46"/>
              <p:cNvSpPr/>
              <p:nvPr/>
            </p:nvSpPr>
            <p:spPr>
              <a:xfrm>
                <a:off x="2799450" y="4565875"/>
                <a:ext cx="117300" cy="124725"/>
              </a:xfrm>
              <a:custGeom>
                <a:avLst/>
                <a:gdLst/>
                <a:ahLst/>
                <a:cxnLst/>
                <a:rect l="l" t="t" r="r" b="b"/>
                <a:pathLst>
                  <a:path w="4692" h="4989" extrusionOk="0">
                    <a:moveTo>
                      <a:pt x="1262" y="0"/>
                    </a:moveTo>
                    <a:cubicBezTo>
                      <a:pt x="1262" y="0"/>
                      <a:pt x="429" y="2191"/>
                      <a:pt x="0" y="4989"/>
                    </a:cubicBezTo>
                    <a:lnTo>
                      <a:pt x="4691" y="4989"/>
                    </a:lnTo>
                    <a:cubicBezTo>
                      <a:pt x="3203" y="2120"/>
                      <a:pt x="1262" y="0"/>
                      <a:pt x="1262"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1" name="Google Shape;6451;p46"/>
              <p:cNvSpPr/>
              <p:nvPr/>
            </p:nvSpPr>
            <p:spPr>
              <a:xfrm>
                <a:off x="2228250" y="4504550"/>
                <a:ext cx="200350" cy="186050"/>
              </a:xfrm>
              <a:custGeom>
                <a:avLst/>
                <a:gdLst/>
                <a:ahLst/>
                <a:cxnLst/>
                <a:rect l="l" t="t" r="r" b="b"/>
                <a:pathLst>
                  <a:path w="8014" h="7442" extrusionOk="0">
                    <a:moveTo>
                      <a:pt x="1881" y="1"/>
                    </a:moveTo>
                    <a:cubicBezTo>
                      <a:pt x="1881" y="1"/>
                      <a:pt x="0" y="3239"/>
                      <a:pt x="1346" y="7442"/>
                    </a:cubicBezTo>
                    <a:lnTo>
                      <a:pt x="8013" y="7442"/>
                    </a:lnTo>
                    <a:cubicBezTo>
                      <a:pt x="7870" y="6847"/>
                      <a:pt x="7715" y="6275"/>
                      <a:pt x="7489" y="5727"/>
                    </a:cubicBezTo>
                    <a:cubicBezTo>
                      <a:pt x="5775" y="1251"/>
                      <a:pt x="1881" y="1"/>
                      <a:pt x="1881"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2" name="Google Shape;6452;p46"/>
              <p:cNvSpPr/>
              <p:nvPr/>
            </p:nvSpPr>
            <p:spPr>
              <a:xfrm>
                <a:off x="3161400" y="4572425"/>
                <a:ext cx="111350" cy="119975"/>
              </a:xfrm>
              <a:custGeom>
                <a:avLst/>
                <a:gdLst/>
                <a:ahLst/>
                <a:cxnLst/>
                <a:rect l="l" t="t" r="r" b="b"/>
                <a:pathLst>
                  <a:path w="4454" h="4799" extrusionOk="0">
                    <a:moveTo>
                      <a:pt x="4453" y="0"/>
                    </a:moveTo>
                    <a:cubicBezTo>
                      <a:pt x="3501" y="738"/>
                      <a:pt x="2643" y="1584"/>
                      <a:pt x="1893" y="2417"/>
                    </a:cubicBezTo>
                    <a:cubicBezTo>
                      <a:pt x="1179" y="3215"/>
                      <a:pt x="560" y="4025"/>
                      <a:pt x="60" y="4727"/>
                    </a:cubicBezTo>
                    <a:cubicBezTo>
                      <a:pt x="36" y="4751"/>
                      <a:pt x="24" y="4763"/>
                      <a:pt x="0" y="4798"/>
                    </a:cubicBezTo>
                    <a:lnTo>
                      <a:pt x="4287" y="4798"/>
                    </a:lnTo>
                    <a:lnTo>
                      <a:pt x="4287" y="4727"/>
                    </a:lnTo>
                    <a:lnTo>
                      <a:pt x="4382" y="1774"/>
                    </a:lnTo>
                    <a:lnTo>
                      <a:pt x="4287" y="1774"/>
                    </a:lnTo>
                    <a:cubicBezTo>
                      <a:pt x="3929" y="1762"/>
                      <a:pt x="3656" y="1465"/>
                      <a:pt x="3667" y="1107"/>
                    </a:cubicBezTo>
                    <a:cubicBezTo>
                      <a:pt x="3679" y="769"/>
                      <a:pt x="3965" y="500"/>
                      <a:pt x="4323" y="500"/>
                    </a:cubicBezTo>
                    <a:cubicBezTo>
                      <a:pt x="4331" y="500"/>
                      <a:pt x="4338" y="500"/>
                      <a:pt x="4346" y="500"/>
                    </a:cubicBezTo>
                    <a:cubicBezTo>
                      <a:pt x="4382" y="500"/>
                      <a:pt x="4406" y="512"/>
                      <a:pt x="4441" y="512"/>
                    </a:cubicBezTo>
                    <a:lnTo>
                      <a:pt x="4453" y="0"/>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3" name="Google Shape;6453;p46"/>
              <p:cNvSpPr/>
              <p:nvPr/>
            </p:nvSpPr>
            <p:spPr>
              <a:xfrm>
                <a:off x="3268550" y="4515350"/>
                <a:ext cx="239050" cy="176750"/>
              </a:xfrm>
              <a:custGeom>
                <a:avLst/>
                <a:gdLst/>
                <a:ahLst/>
                <a:cxnLst/>
                <a:rect l="l" t="t" r="r" b="b"/>
                <a:pathLst>
                  <a:path w="9562" h="7070" extrusionOk="0">
                    <a:moveTo>
                      <a:pt x="6569" y="1"/>
                    </a:moveTo>
                    <a:cubicBezTo>
                      <a:pt x="5168" y="1"/>
                      <a:pt x="3406" y="290"/>
                      <a:pt x="1572" y="1319"/>
                    </a:cubicBezTo>
                    <a:cubicBezTo>
                      <a:pt x="1072" y="1605"/>
                      <a:pt x="596" y="1938"/>
                      <a:pt x="143" y="2271"/>
                    </a:cubicBezTo>
                    <a:lnTo>
                      <a:pt x="120" y="2783"/>
                    </a:lnTo>
                    <a:cubicBezTo>
                      <a:pt x="441" y="2843"/>
                      <a:pt x="679" y="3105"/>
                      <a:pt x="655" y="3438"/>
                    </a:cubicBezTo>
                    <a:cubicBezTo>
                      <a:pt x="655" y="3748"/>
                      <a:pt x="405" y="4022"/>
                      <a:pt x="96" y="4045"/>
                    </a:cubicBezTo>
                    <a:lnTo>
                      <a:pt x="1" y="6998"/>
                    </a:lnTo>
                    <a:lnTo>
                      <a:pt x="1" y="7070"/>
                    </a:lnTo>
                    <a:lnTo>
                      <a:pt x="4346" y="7070"/>
                    </a:lnTo>
                    <a:cubicBezTo>
                      <a:pt x="4394" y="7034"/>
                      <a:pt x="4442" y="7022"/>
                      <a:pt x="4501" y="6998"/>
                    </a:cubicBezTo>
                    <a:cubicBezTo>
                      <a:pt x="4573" y="6962"/>
                      <a:pt x="4644" y="6915"/>
                      <a:pt x="4727" y="6879"/>
                    </a:cubicBezTo>
                    <a:cubicBezTo>
                      <a:pt x="8895" y="4522"/>
                      <a:pt x="9561" y="473"/>
                      <a:pt x="9561" y="473"/>
                    </a:cubicBezTo>
                    <a:cubicBezTo>
                      <a:pt x="9561" y="473"/>
                      <a:pt x="8361" y="1"/>
                      <a:pt x="6569"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4" name="Google Shape;6454;p46"/>
              <p:cNvSpPr/>
              <p:nvPr/>
            </p:nvSpPr>
            <p:spPr>
              <a:xfrm>
                <a:off x="4452925" y="4620650"/>
                <a:ext cx="74450" cy="69950"/>
              </a:xfrm>
              <a:custGeom>
                <a:avLst/>
                <a:gdLst/>
                <a:ahLst/>
                <a:cxnLst/>
                <a:rect l="l" t="t" r="r" b="b"/>
                <a:pathLst>
                  <a:path w="2978" h="2798" extrusionOk="0">
                    <a:moveTo>
                      <a:pt x="858" y="0"/>
                    </a:moveTo>
                    <a:lnTo>
                      <a:pt x="858" y="12"/>
                    </a:lnTo>
                    <a:cubicBezTo>
                      <a:pt x="858" y="12"/>
                      <a:pt x="846" y="24"/>
                      <a:pt x="846" y="36"/>
                    </a:cubicBezTo>
                    <a:cubicBezTo>
                      <a:pt x="822" y="95"/>
                      <a:pt x="786" y="191"/>
                      <a:pt x="751" y="321"/>
                    </a:cubicBezTo>
                    <a:cubicBezTo>
                      <a:pt x="727" y="357"/>
                      <a:pt x="715" y="393"/>
                      <a:pt x="703" y="441"/>
                    </a:cubicBezTo>
                    <a:cubicBezTo>
                      <a:pt x="679" y="476"/>
                      <a:pt x="679" y="500"/>
                      <a:pt x="667" y="536"/>
                    </a:cubicBezTo>
                    <a:lnTo>
                      <a:pt x="632" y="667"/>
                    </a:lnTo>
                    <a:cubicBezTo>
                      <a:pt x="584" y="786"/>
                      <a:pt x="536" y="917"/>
                      <a:pt x="489" y="1072"/>
                    </a:cubicBezTo>
                    <a:cubicBezTo>
                      <a:pt x="465" y="1143"/>
                      <a:pt x="429" y="1214"/>
                      <a:pt x="417" y="1286"/>
                    </a:cubicBezTo>
                    <a:cubicBezTo>
                      <a:pt x="393" y="1381"/>
                      <a:pt x="358" y="1464"/>
                      <a:pt x="334" y="1572"/>
                    </a:cubicBezTo>
                    <a:cubicBezTo>
                      <a:pt x="310" y="1631"/>
                      <a:pt x="286" y="1715"/>
                      <a:pt x="262" y="1786"/>
                    </a:cubicBezTo>
                    <a:cubicBezTo>
                      <a:pt x="239" y="1893"/>
                      <a:pt x="215" y="1988"/>
                      <a:pt x="179" y="2107"/>
                    </a:cubicBezTo>
                    <a:cubicBezTo>
                      <a:pt x="167" y="2191"/>
                      <a:pt x="131" y="2262"/>
                      <a:pt x="120" y="2334"/>
                    </a:cubicBezTo>
                    <a:cubicBezTo>
                      <a:pt x="72" y="2488"/>
                      <a:pt x="36" y="2631"/>
                      <a:pt x="1" y="2798"/>
                    </a:cubicBezTo>
                    <a:lnTo>
                      <a:pt x="2977" y="2798"/>
                    </a:lnTo>
                    <a:cubicBezTo>
                      <a:pt x="2548" y="2155"/>
                      <a:pt x="2144" y="1595"/>
                      <a:pt x="1834" y="1179"/>
                    </a:cubicBezTo>
                    <a:cubicBezTo>
                      <a:pt x="1775" y="1119"/>
                      <a:pt x="1727" y="1060"/>
                      <a:pt x="1679" y="1000"/>
                    </a:cubicBezTo>
                    <a:cubicBezTo>
                      <a:pt x="1679" y="976"/>
                      <a:pt x="1667" y="976"/>
                      <a:pt x="1667" y="964"/>
                    </a:cubicBezTo>
                    <a:cubicBezTo>
                      <a:pt x="1620" y="893"/>
                      <a:pt x="1560" y="833"/>
                      <a:pt x="1513" y="774"/>
                    </a:cubicBezTo>
                    <a:cubicBezTo>
                      <a:pt x="1489" y="738"/>
                      <a:pt x="1477" y="714"/>
                      <a:pt x="1441" y="679"/>
                    </a:cubicBezTo>
                    <a:cubicBezTo>
                      <a:pt x="1394" y="619"/>
                      <a:pt x="1370" y="583"/>
                      <a:pt x="1322" y="536"/>
                    </a:cubicBezTo>
                    <a:cubicBezTo>
                      <a:pt x="1298" y="500"/>
                      <a:pt x="1263" y="464"/>
                      <a:pt x="1239" y="429"/>
                    </a:cubicBezTo>
                    <a:cubicBezTo>
                      <a:pt x="1203" y="393"/>
                      <a:pt x="1179" y="357"/>
                      <a:pt x="1144" y="321"/>
                    </a:cubicBezTo>
                    <a:cubicBezTo>
                      <a:pt x="1072" y="238"/>
                      <a:pt x="1013" y="155"/>
                      <a:pt x="965" y="119"/>
                    </a:cubicBezTo>
                    <a:cubicBezTo>
                      <a:pt x="917" y="60"/>
                      <a:pt x="893" y="24"/>
                      <a:pt x="882" y="12"/>
                    </a:cubicBezTo>
                    <a:lnTo>
                      <a:pt x="858" y="0"/>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5" name="Google Shape;6455;p46"/>
              <p:cNvSpPr/>
              <p:nvPr/>
            </p:nvSpPr>
            <p:spPr>
              <a:xfrm>
                <a:off x="3886200" y="4558725"/>
                <a:ext cx="167300" cy="131875"/>
              </a:xfrm>
              <a:custGeom>
                <a:avLst/>
                <a:gdLst/>
                <a:ahLst/>
                <a:cxnLst/>
                <a:rect l="l" t="t" r="r" b="b"/>
                <a:pathLst>
                  <a:path w="6692" h="5275" extrusionOk="0">
                    <a:moveTo>
                      <a:pt x="1274" y="1"/>
                    </a:moveTo>
                    <a:cubicBezTo>
                      <a:pt x="1274" y="1"/>
                      <a:pt x="0" y="2179"/>
                      <a:pt x="286" y="5275"/>
                    </a:cubicBezTo>
                    <a:lnTo>
                      <a:pt x="6691" y="5275"/>
                    </a:lnTo>
                    <a:cubicBezTo>
                      <a:pt x="4905" y="1167"/>
                      <a:pt x="1274" y="1"/>
                      <a:pt x="1274"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6" name="Google Shape;6456;p46"/>
              <p:cNvSpPr/>
              <p:nvPr/>
            </p:nvSpPr>
            <p:spPr>
              <a:xfrm>
                <a:off x="4848225" y="4627175"/>
                <a:ext cx="67275" cy="63425"/>
              </a:xfrm>
              <a:custGeom>
                <a:avLst/>
                <a:gdLst/>
                <a:ahLst/>
                <a:cxnLst/>
                <a:rect l="l" t="t" r="r" b="b"/>
                <a:pathLst>
                  <a:path w="2691" h="2537" extrusionOk="0">
                    <a:moveTo>
                      <a:pt x="2691" y="1"/>
                    </a:moveTo>
                    <a:cubicBezTo>
                      <a:pt x="2417" y="215"/>
                      <a:pt x="2155" y="418"/>
                      <a:pt x="1905" y="644"/>
                    </a:cubicBezTo>
                    <a:cubicBezTo>
                      <a:pt x="1857" y="692"/>
                      <a:pt x="1798" y="739"/>
                      <a:pt x="1750" y="775"/>
                    </a:cubicBezTo>
                    <a:lnTo>
                      <a:pt x="1214" y="1275"/>
                    </a:lnTo>
                    <a:cubicBezTo>
                      <a:pt x="1143" y="1346"/>
                      <a:pt x="1048" y="1418"/>
                      <a:pt x="976" y="1513"/>
                    </a:cubicBezTo>
                    <a:cubicBezTo>
                      <a:pt x="929" y="1537"/>
                      <a:pt x="905" y="1561"/>
                      <a:pt x="869" y="1596"/>
                    </a:cubicBezTo>
                    <a:cubicBezTo>
                      <a:pt x="786" y="1692"/>
                      <a:pt x="691" y="1787"/>
                      <a:pt x="607" y="1882"/>
                    </a:cubicBezTo>
                    <a:cubicBezTo>
                      <a:pt x="572" y="1894"/>
                      <a:pt x="560" y="1930"/>
                      <a:pt x="548" y="1942"/>
                    </a:cubicBezTo>
                    <a:cubicBezTo>
                      <a:pt x="452" y="2025"/>
                      <a:pt x="381" y="2120"/>
                      <a:pt x="298" y="2204"/>
                    </a:cubicBezTo>
                    <a:cubicBezTo>
                      <a:pt x="191" y="2311"/>
                      <a:pt x="95" y="2418"/>
                      <a:pt x="0" y="2537"/>
                    </a:cubicBezTo>
                    <a:lnTo>
                      <a:pt x="2584" y="2537"/>
                    </a:lnTo>
                    <a:lnTo>
                      <a:pt x="2607" y="1763"/>
                    </a:lnTo>
                    <a:lnTo>
                      <a:pt x="2524" y="1763"/>
                    </a:lnTo>
                    <a:cubicBezTo>
                      <a:pt x="2167" y="1751"/>
                      <a:pt x="1881" y="1454"/>
                      <a:pt x="1905" y="1096"/>
                    </a:cubicBezTo>
                    <a:cubicBezTo>
                      <a:pt x="1916" y="765"/>
                      <a:pt x="2172" y="496"/>
                      <a:pt x="2503" y="496"/>
                    </a:cubicBezTo>
                    <a:cubicBezTo>
                      <a:pt x="2530" y="496"/>
                      <a:pt x="2557" y="498"/>
                      <a:pt x="2584" y="501"/>
                    </a:cubicBezTo>
                    <a:cubicBezTo>
                      <a:pt x="2607" y="501"/>
                      <a:pt x="2643" y="513"/>
                      <a:pt x="2679" y="513"/>
                    </a:cubicBezTo>
                    <a:lnTo>
                      <a:pt x="2691" y="1"/>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7" name="Google Shape;6457;p46"/>
              <p:cNvSpPr/>
              <p:nvPr/>
            </p:nvSpPr>
            <p:spPr>
              <a:xfrm>
                <a:off x="4913100" y="4569650"/>
                <a:ext cx="237250" cy="120675"/>
              </a:xfrm>
              <a:custGeom>
                <a:avLst/>
                <a:gdLst/>
                <a:ahLst/>
                <a:cxnLst/>
                <a:rect l="l" t="t" r="r" b="b"/>
                <a:pathLst>
                  <a:path w="9490" h="4827" extrusionOk="0">
                    <a:moveTo>
                      <a:pt x="6474" y="1"/>
                    </a:moveTo>
                    <a:cubicBezTo>
                      <a:pt x="5075" y="1"/>
                      <a:pt x="3321" y="289"/>
                      <a:pt x="1501" y="1314"/>
                    </a:cubicBezTo>
                    <a:cubicBezTo>
                      <a:pt x="1013" y="1588"/>
                      <a:pt x="536" y="1921"/>
                      <a:pt x="84" y="2266"/>
                    </a:cubicBezTo>
                    <a:lnTo>
                      <a:pt x="60" y="2766"/>
                    </a:lnTo>
                    <a:cubicBezTo>
                      <a:pt x="382" y="2826"/>
                      <a:pt x="608" y="3088"/>
                      <a:pt x="596" y="3421"/>
                    </a:cubicBezTo>
                    <a:cubicBezTo>
                      <a:pt x="596" y="3755"/>
                      <a:pt x="346" y="4005"/>
                      <a:pt x="36" y="4052"/>
                    </a:cubicBezTo>
                    <a:lnTo>
                      <a:pt x="1" y="4826"/>
                    </a:lnTo>
                    <a:lnTo>
                      <a:pt x="7204" y="4826"/>
                    </a:lnTo>
                    <a:cubicBezTo>
                      <a:pt x="9109" y="2707"/>
                      <a:pt x="9490" y="480"/>
                      <a:pt x="9490" y="480"/>
                    </a:cubicBezTo>
                    <a:cubicBezTo>
                      <a:pt x="9490" y="480"/>
                      <a:pt x="8278" y="1"/>
                      <a:pt x="6474"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8" name="Google Shape;6458;p46"/>
              <p:cNvSpPr/>
              <p:nvPr/>
            </p:nvSpPr>
            <p:spPr>
              <a:xfrm>
                <a:off x="6110275" y="4674225"/>
                <a:ext cx="21450" cy="18175"/>
              </a:xfrm>
              <a:custGeom>
                <a:avLst/>
                <a:gdLst/>
                <a:ahLst/>
                <a:cxnLst/>
                <a:rect l="l" t="t" r="r" b="b"/>
                <a:pathLst>
                  <a:path w="858" h="727" extrusionOk="0">
                    <a:moveTo>
                      <a:pt x="251" y="0"/>
                    </a:moveTo>
                    <a:cubicBezTo>
                      <a:pt x="251" y="0"/>
                      <a:pt x="143" y="262"/>
                      <a:pt x="1" y="726"/>
                    </a:cubicBezTo>
                    <a:lnTo>
                      <a:pt x="858" y="726"/>
                    </a:lnTo>
                    <a:cubicBezTo>
                      <a:pt x="489" y="262"/>
                      <a:pt x="251" y="0"/>
                      <a:pt x="251"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9" name="Google Shape;6459;p46"/>
              <p:cNvSpPr/>
              <p:nvPr/>
            </p:nvSpPr>
            <p:spPr>
              <a:xfrm>
                <a:off x="5537275" y="4613200"/>
                <a:ext cx="126850" cy="77400"/>
              </a:xfrm>
              <a:custGeom>
                <a:avLst/>
                <a:gdLst/>
                <a:ahLst/>
                <a:cxnLst/>
                <a:rect l="l" t="t" r="r" b="b"/>
                <a:pathLst>
                  <a:path w="5074" h="3096" extrusionOk="0">
                    <a:moveTo>
                      <a:pt x="930" y="0"/>
                    </a:moveTo>
                    <a:cubicBezTo>
                      <a:pt x="930" y="0"/>
                      <a:pt x="239" y="1203"/>
                      <a:pt x="1" y="3096"/>
                    </a:cubicBezTo>
                    <a:lnTo>
                      <a:pt x="5073" y="3096"/>
                    </a:lnTo>
                    <a:cubicBezTo>
                      <a:pt x="3228" y="727"/>
                      <a:pt x="930" y="0"/>
                      <a:pt x="930"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0" name="Google Shape;6460;p46"/>
              <p:cNvSpPr/>
              <p:nvPr/>
            </p:nvSpPr>
            <p:spPr>
              <a:xfrm>
                <a:off x="6557350" y="4623800"/>
                <a:ext cx="235475" cy="66800"/>
              </a:xfrm>
              <a:custGeom>
                <a:avLst/>
                <a:gdLst/>
                <a:ahLst/>
                <a:cxnLst/>
                <a:rect l="l" t="t" r="r" b="b"/>
                <a:pathLst>
                  <a:path w="9419" h="2672" extrusionOk="0">
                    <a:moveTo>
                      <a:pt x="6416" y="1"/>
                    </a:moveTo>
                    <a:cubicBezTo>
                      <a:pt x="5932" y="1"/>
                      <a:pt x="5405" y="36"/>
                      <a:pt x="4847" y="124"/>
                    </a:cubicBezTo>
                    <a:cubicBezTo>
                      <a:pt x="4716" y="136"/>
                      <a:pt x="4585" y="172"/>
                      <a:pt x="4454" y="195"/>
                    </a:cubicBezTo>
                    <a:cubicBezTo>
                      <a:pt x="4299" y="231"/>
                      <a:pt x="4132" y="255"/>
                      <a:pt x="3977" y="303"/>
                    </a:cubicBezTo>
                    <a:lnTo>
                      <a:pt x="3477" y="434"/>
                    </a:lnTo>
                    <a:cubicBezTo>
                      <a:pt x="2989" y="600"/>
                      <a:pt x="2489" y="791"/>
                      <a:pt x="1965" y="1053"/>
                    </a:cubicBezTo>
                    <a:cubicBezTo>
                      <a:pt x="1787" y="1136"/>
                      <a:pt x="1620" y="1231"/>
                      <a:pt x="1441" y="1327"/>
                    </a:cubicBezTo>
                    <a:cubicBezTo>
                      <a:pt x="1310" y="1410"/>
                      <a:pt x="1191" y="1481"/>
                      <a:pt x="1072" y="1553"/>
                    </a:cubicBezTo>
                    <a:cubicBezTo>
                      <a:pt x="953" y="1624"/>
                      <a:pt x="834" y="1719"/>
                      <a:pt x="715" y="1791"/>
                    </a:cubicBezTo>
                    <a:cubicBezTo>
                      <a:pt x="536" y="1910"/>
                      <a:pt x="358" y="2029"/>
                      <a:pt x="179" y="2160"/>
                    </a:cubicBezTo>
                    <a:cubicBezTo>
                      <a:pt x="120" y="2196"/>
                      <a:pt x="72" y="2243"/>
                      <a:pt x="13" y="2279"/>
                    </a:cubicBezTo>
                    <a:lnTo>
                      <a:pt x="1" y="2672"/>
                    </a:lnTo>
                    <a:lnTo>
                      <a:pt x="8633" y="2672"/>
                    </a:lnTo>
                    <a:cubicBezTo>
                      <a:pt x="8788" y="2386"/>
                      <a:pt x="8907" y="2136"/>
                      <a:pt x="8990" y="1898"/>
                    </a:cubicBezTo>
                    <a:cubicBezTo>
                      <a:pt x="9026" y="1839"/>
                      <a:pt x="9038" y="1767"/>
                      <a:pt x="9061" y="1696"/>
                    </a:cubicBezTo>
                    <a:cubicBezTo>
                      <a:pt x="9347" y="969"/>
                      <a:pt x="9419" y="481"/>
                      <a:pt x="9419" y="481"/>
                    </a:cubicBezTo>
                    <a:cubicBezTo>
                      <a:pt x="9419" y="481"/>
                      <a:pt x="8214" y="1"/>
                      <a:pt x="6416"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1" name="Google Shape;6461;p46"/>
              <p:cNvSpPr/>
              <p:nvPr/>
            </p:nvSpPr>
            <p:spPr>
              <a:xfrm>
                <a:off x="6543675" y="4680775"/>
                <a:ext cx="14000" cy="13100"/>
              </a:xfrm>
              <a:custGeom>
                <a:avLst/>
                <a:gdLst/>
                <a:ahLst/>
                <a:cxnLst/>
                <a:rect l="l" t="t" r="r" b="b"/>
                <a:pathLst>
                  <a:path w="560" h="524" extrusionOk="0">
                    <a:moveTo>
                      <a:pt x="560" y="0"/>
                    </a:moveTo>
                    <a:cubicBezTo>
                      <a:pt x="476" y="83"/>
                      <a:pt x="381" y="143"/>
                      <a:pt x="298" y="226"/>
                    </a:cubicBezTo>
                    <a:cubicBezTo>
                      <a:pt x="226" y="274"/>
                      <a:pt x="167" y="333"/>
                      <a:pt x="83" y="393"/>
                    </a:cubicBezTo>
                    <a:cubicBezTo>
                      <a:pt x="60" y="405"/>
                      <a:pt x="24" y="429"/>
                      <a:pt x="0" y="464"/>
                    </a:cubicBezTo>
                    <a:lnTo>
                      <a:pt x="310" y="464"/>
                    </a:lnTo>
                    <a:cubicBezTo>
                      <a:pt x="286" y="476"/>
                      <a:pt x="262" y="512"/>
                      <a:pt x="238" y="524"/>
                    </a:cubicBezTo>
                    <a:cubicBezTo>
                      <a:pt x="310" y="512"/>
                      <a:pt x="381" y="500"/>
                      <a:pt x="464" y="500"/>
                    </a:cubicBezTo>
                    <a:cubicBezTo>
                      <a:pt x="488" y="500"/>
                      <a:pt x="524" y="512"/>
                      <a:pt x="548" y="512"/>
                    </a:cubicBezTo>
                    <a:lnTo>
                      <a:pt x="548" y="393"/>
                    </a:lnTo>
                    <a:lnTo>
                      <a:pt x="560" y="0"/>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2" name="Google Shape;6462;p46"/>
              <p:cNvSpPr/>
              <p:nvPr/>
            </p:nvSpPr>
            <p:spPr>
              <a:xfrm>
                <a:off x="6884775" y="3901800"/>
                <a:ext cx="161950" cy="302450"/>
              </a:xfrm>
              <a:custGeom>
                <a:avLst/>
                <a:gdLst/>
                <a:ahLst/>
                <a:cxnLst/>
                <a:rect l="l" t="t" r="r" b="b"/>
                <a:pathLst>
                  <a:path w="6478" h="12098" extrusionOk="0">
                    <a:moveTo>
                      <a:pt x="5141" y="3737"/>
                    </a:moveTo>
                    <a:cubicBezTo>
                      <a:pt x="5154" y="3737"/>
                      <a:pt x="5167" y="3738"/>
                      <a:pt x="5180" y="3739"/>
                    </a:cubicBezTo>
                    <a:cubicBezTo>
                      <a:pt x="5394" y="3751"/>
                      <a:pt x="5549" y="3918"/>
                      <a:pt x="5537" y="4120"/>
                    </a:cubicBezTo>
                    <a:cubicBezTo>
                      <a:pt x="5537" y="4327"/>
                      <a:pt x="5371" y="4478"/>
                      <a:pt x="5178" y="4478"/>
                    </a:cubicBezTo>
                    <a:cubicBezTo>
                      <a:pt x="5171" y="4478"/>
                      <a:pt x="5163" y="4478"/>
                      <a:pt x="5156" y="4477"/>
                    </a:cubicBezTo>
                    <a:cubicBezTo>
                      <a:pt x="4942" y="4477"/>
                      <a:pt x="4775" y="4299"/>
                      <a:pt x="4799" y="4096"/>
                    </a:cubicBezTo>
                    <a:cubicBezTo>
                      <a:pt x="4799" y="3896"/>
                      <a:pt x="4955" y="3737"/>
                      <a:pt x="5141" y="3737"/>
                    </a:cubicBezTo>
                    <a:close/>
                    <a:moveTo>
                      <a:pt x="6478" y="0"/>
                    </a:moveTo>
                    <a:cubicBezTo>
                      <a:pt x="4882" y="1072"/>
                      <a:pt x="3108" y="2513"/>
                      <a:pt x="1894" y="4251"/>
                    </a:cubicBezTo>
                    <a:cubicBezTo>
                      <a:pt x="905" y="5668"/>
                      <a:pt x="417" y="7073"/>
                      <a:pt x="191" y="8299"/>
                    </a:cubicBezTo>
                    <a:cubicBezTo>
                      <a:pt x="239" y="8287"/>
                      <a:pt x="298" y="8287"/>
                      <a:pt x="346" y="8287"/>
                    </a:cubicBezTo>
                    <a:cubicBezTo>
                      <a:pt x="774" y="8299"/>
                      <a:pt x="1120" y="8656"/>
                      <a:pt x="1096" y="9097"/>
                    </a:cubicBezTo>
                    <a:cubicBezTo>
                      <a:pt x="1084" y="9511"/>
                      <a:pt x="750" y="9848"/>
                      <a:pt x="329" y="9848"/>
                    </a:cubicBezTo>
                    <a:cubicBezTo>
                      <a:pt x="315" y="9848"/>
                      <a:pt x="301" y="9848"/>
                      <a:pt x="286" y="9847"/>
                    </a:cubicBezTo>
                    <a:cubicBezTo>
                      <a:pt x="191" y="9847"/>
                      <a:pt x="120" y="9835"/>
                      <a:pt x="24" y="9787"/>
                    </a:cubicBezTo>
                    <a:lnTo>
                      <a:pt x="24" y="9787"/>
                    </a:lnTo>
                    <a:cubicBezTo>
                      <a:pt x="1" y="11180"/>
                      <a:pt x="251" y="12097"/>
                      <a:pt x="251" y="12097"/>
                    </a:cubicBezTo>
                    <a:cubicBezTo>
                      <a:pt x="251" y="12097"/>
                      <a:pt x="3763" y="11859"/>
                      <a:pt x="6478" y="8704"/>
                    </a:cubicBezTo>
                    <a:lnTo>
                      <a:pt x="6478" y="0"/>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3" name="Google Shape;6463;p46"/>
              <p:cNvSpPr/>
              <p:nvPr/>
            </p:nvSpPr>
            <p:spPr>
              <a:xfrm>
                <a:off x="6989250" y="3656525"/>
                <a:ext cx="57775" cy="143200"/>
              </a:xfrm>
              <a:custGeom>
                <a:avLst/>
                <a:gdLst/>
                <a:ahLst/>
                <a:cxnLst/>
                <a:rect l="l" t="t" r="r" b="b"/>
                <a:pathLst>
                  <a:path w="2311" h="5728" extrusionOk="0">
                    <a:moveTo>
                      <a:pt x="2132" y="1"/>
                    </a:moveTo>
                    <a:cubicBezTo>
                      <a:pt x="644" y="2894"/>
                      <a:pt x="1" y="5728"/>
                      <a:pt x="1" y="5728"/>
                    </a:cubicBezTo>
                    <a:cubicBezTo>
                      <a:pt x="1" y="5728"/>
                      <a:pt x="953" y="5490"/>
                      <a:pt x="2310" y="4978"/>
                    </a:cubicBezTo>
                    <a:lnTo>
                      <a:pt x="2310" y="1"/>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4" name="Google Shape;6464;p46"/>
              <p:cNvSpPr/>
              <p:nvPr/>
            </p:nvSpPr>
            <p:spPr>
              <a:xfrm>
                <a:off x="7042525" y="3646400"/>
                <a:ext cx="5400" cy="10150"/>
              </a:xfrm>
              <a:custGeom>
                <a:avLst/>
                <a:gdLst/>
                <a:ahLst/>
                <a:cxnLst/>
                <a:rect l="l" t="t" r="r" b="b"/>
                <a:pathLst>
                  <a:path w="216" h="406" extrusionOk="0">
                    <a:moveTo>
                      <a:pt x="215" y="1"/>
                    </a:moveTo>
                    <a:cubicBezTo>
                      <a:pt x="191" y="37"/>
                      <a:pt x="179" y="49"/>
                      <a:pt x="179" y="60"/>
                    </a:cubicBezTo>
                    <a:cubicBezTo>
                      <a:pt x="120" y="180"/>
                      <a:pt x="60" y="287"/>
                      <a:pt x="1" y="406"/>
                    </a:cubicBezTo>
                    <a:lnTo>
                      <a:pt x="215" y="406"/>
                    </a:lnTo>
                    <a:lnTo>
                      <a:pt x="215" y="1"/>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5" name="Google Shape;6465;p46"/>
              <p:cNvSpPr/>
              <p:nvPr/>
            </p:nvSpPr>
            <p:spPr>
              <a:xfrm>
                <a:off x="3071200" y="1132460"/>
                <a:ext cx="158075" cy="313450"/>
              </a:xfrm>
              <a:custGeom>
                <a:avLst/>
                <a:gdLst/>
                <a:ahLst/>
                <a:cxnLst/>
                <a:rect l="l" t="t" r="r" b="b"/>
                <a:pathLst>
                  <a:path w="6323" h="12538" extrusionOk="0">
                    <a:moveTo>
                      <a:pt x="5156" y="0"/>
                    </a:moveTo>
                    <a:cubicBezTo>
                      <a:pt x="4477" y="60"/>
                      <a:pt x="3811" y="107"/>
                      <a:pt x="3132" y="155"/>
                    </a:cubicBezTo>
                    <a:cubicBezTo>
                      <a:pt x="2275" y="977"/>
                      <a:pt x="1263" y="2298"/>
                      <a:pt x="834" y="4227"/>
                    </a:cubicBezTo>
                    <a:cubicBezTo>
                      <a:pt x="1" y="7954"/>
                      <a:pt x="1560" y="12538"/>
                      <a:pt x="1560" y="12538"/>
                    </a:cubicBezTo>
                    <a:cubicBezTo>
                      <a:pt x="1560" y="12538"/>
                      <a:pt x="4954" y="9049"/>
                      <a:pt x="5787" y="5346"/>
                    </a:cubicBezTo>
                    <a:cubicBezTo>
                      <a:pt x="6323" y="2965"/>
                      <a:pt x="5680" y="1072"/>
                      <a:pt x="5156"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6" name="Google Shape;6466;p46"/>
              <p:cNvSpPr/>
              <p:nvPr/>
            </p:nvSpPr>
            <p:spPr>
              <a:xfrm>
                <a:off x="3915050" y="1207675"/>
                <a:ext cx="21475" cy="23275"/>
              </a:xfrm>
              <a:custGeom>
                <a:avLst/>
                <a:gdLst/>
                <a:ahLst/>
                <a:cxnLst/>
                <a:rect l="l" t="t" r="r" b="b"/>
                <a:pathLst>
                  <a:path w="859" h="931" extrusionOk="0">
                    <a:moveTo>
                      <a:pt x="463" y="0"/>
                    </a:moveTo>
                    <a:cubicBezTo>
                      <a:pt x="228" y="0"/>
                      <a:pt x="24" y="206"/>
                      <a:pt x="13" y="455"/>
                    </a:cubicBezTo>
                    <a:cubicBezTo>
                      <a:pt x="1" y="717"/>
                      <a:pt x="191" y="919"/>
                      <a:pt x="441" y="931"/>
                    </a:cubicBezTo>
                    <a:lnTo>
                      <a:pt x="858" y="193"/>
                    </a:lnTo>
                    <a:cubicBezTo>
                      <a:pt x="775" y="74"/>
                      <a:pt x="656" y="2"/>
                      <a:pt x="501" y="2"/>
                    </a:cubicBezTo>
                    <a:cubicBezTo>
                      <a:pt x="488" y="1"/>
                      <a:pt x="476" y="0"/>
                      <a:pt x="463"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7" name="Google Shape;6467;p46"/>
              <p:cNvSpPr/>
              <p:nvPr/>
            </p:nvSpPr>
            <p:spPr>
              <a:xfrm>
                <a:off x="5755175" y="1121700"/>
                <a:ext cx="144375" cy="207475"/>
              </a:xfrm>
              <a:custGeom>
                <a:avLst/>
                <a:gdLst/>
                <a:ahLst/>
                <a:cxnLst/>
                <a:rect l="l" t="t" r="r" b="b"/>
                <a:pathLst>
                  <a:path w="5775" h="8299" extrusionOk="0">
                    <a:moveTo>
                      <a:pt x="3372" y="2605"/>
                    </a:moveTo>
                    <a:cubicBezTo>
                      <a:pt x="3383" y="2605"/>
                      <a:pt x="3394" y="2606"/>
                      <a:pt x="3406" y="2608"/>
                    </a:cubicBezTo>
                    <a:cubicBezTo>
                      <a:pt x="3548" y="2608"/>
                      <a:pt x="3644" y="2727"/>
                      <a:pt x="3644" y="2858"/>
                    </a:cubicBezTo>
                    <a:cubicBezTo>
                      <a:pt x="3644" y="2989"/>
                      <a:pt x="3525" y="3096"/>
                      <a:pt x="3394" y="3096"/>
                    </a:cubicBezTo>
                    <a:cubicBezTo>
                      <a:pt x="3263" y="3096"/>
                      <a:pt x="3156" y="2977"/>
                      <a:pt x="3156" y="2846"/>
                    </a:cubicBezTo>
                    <a:cubicBezTo>
                      <a:pt x="3156" y="2715"/>
                      <a:pt x="3255" y="2605"/>
                      <a:pt x="3372" y="2605"/>
                    </a:cubicBezTo>
                    <a:close/>
                    <a:moveTo>
                      <a:pt x="4977" y="0"/>
                    </a:moveTo>
                    <a:lnTo>
                      <a:pt x="4775" y="36"/>
                    </a:lnTo>
                    <a:cubicBezTo>
                      <a:pt x="4822" y="215"/>
                      <a:pt x="4858" y="417"/>
                      <a:pt x="4882" y="608"/>
                    </a:cubicBezTo>
                    <a:lnTo>
                      <a:pt x="2155" y="608"/>
                    </a:lnTo>
                    <a:lnTo>
                      <a:pt x="0" y="1072"/>
                    </a:lnTo>
                    <a:cubicBezTo>
                      <a:pt x="822" y="4787"/>
                      <a:pt x="4168" y="8299"/>
                      <a:pt x="4168" y="8299"/>
                    </a:cubicBezTo>
                    <a:cubicBezTo>
                      <a:pt x="4168" y="8299"/>
                      <a:pt x="5775" y="3715"/>
                      <a:pt x="4977"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8" name="Google Shape;6468;p46"/>
              <p:cNvSpPr/>
              <p:nvPr/>
            </p:nvSpPr>
            <p:spPr>
              <a:xfrm>
                <a:off x="5506625" y="1114550"/>
                <a:ext cx="143800" cy="207200"/>
              </a:xfrm>
              <a:custGeom>
                <a:avLst/>
                <a:gdLst/>
                <a:ahLst/>
                <a:cxnLst/>
                <a:rect l="l" t="t" r="r" b="b"/>
                <a:pathLst>
                  <a:path w="5752" h="8288" extrusionOk="0">
                    <a:moveTo>
                      <a:pt x="2526" y="5894"/>
                    </a:moveTo>
                    <a:cubicBezTo>
                      <a:pt x="2533" y="5894"/>
                      <a:pt x="2541" y="5894"/>
                      <a:pt x="2549" y="5894"/>
                    </a:cubicBezTo>
                    <a:cubicBezTo>
                      <a:pt x="2799" y="5906"/>
                      <a:pt x="3001" y="6120"/>
                      <a:pt x="3001" y="6382"/>
                    </a:cubicBezTo>
                    <a:cubicBezTo>
                      <a:pt x="2989" y="6644"/>
                      <a:pt x="2787" y="6847"/>
                      <a:pt x="2513" y="6847"/>
                    </a:cubicBezTo>
                    <a:cubicBezTo>
                      <a:pt x="2263" y="6835"/>
                      <a:pt x="2060" y="6620"/>
                      <a:pt x="2060" y="6359"/>
                    </a:cubicBezTo>
                    <a:cubicBezTo>
                      <a:pt x="2072" y="6092"/>
                      <a:pt x="2264" y="5894"/>
                      <a:pt x="2526" y="5894"/>
                    </a:cubicBezTo>
                    <a:close/>
                    <a:moveTo>
                      <a:pt x="775" y="1"/>
                    </a:moveTo>
                    <a:cubicBezTo>
                      <a:pt x="1" y="3739"/>
                      <a:pt x="1656" y="8287"/>
                      <a:pt x="1656" y="8287"/>
                    </a:cubicBezTo>
                    <a:cubicBezTo>
                      <a:pt x="1656" y="8287"/>
                      <a:pt x="4977" y="4763"/>
                      <a:pt x="5751" y="1048"/>
                    </a:cubicBezTo>
                    <a:lnTo>
                      <a:pt x="5049" y="894"/>
                    </a:lnTo>
                    <a:lnTo>
                      <a:pt x="834" y="894"/>
                    </a:lnTo>
                    <a:cubicBezTo>
                      <a:pt x="870" y="655"/>
                      <a:pt x="894" y="429"/>
                      <a:pt x="941" y="191"/>
                    </a:cubicBezTo>
                    <a:cubicBezTo>
                      <a:pt x="953" y="155"/>
                      <a:pt x="953" y="84"/>
                      <a:pt x="965" y="48"/>
                    </a:cubicBezTo>
                    <a:lnTo>
                      <a:pt x="775" y="1"/>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9" name="Google Shape;6469;p46"/>
              <p:cNvSpPr/>
              <p:nvPr/>
            </p:nvSpPr>
            <p:spPr>
              <a:xfrm>
                <a:off x="6724925" y="1718050"/>
                <a:ext cx="323300" cy="129100"/>
              </a:xfrm>
              <a:custGeom>
                <a:avLst/>
                <a:gdLst/>
                <a:ahLst/>
                <a:cxnLst/>
                <a:rect l="l" t="t" r="r" b="b"/>
                <a:pathLst>
                  <a:path w="12932" h="5164" extrusionOk="0">
                    <a:moveTo>
                      <a:pt x="10873" y="2840"/>
                    </a:moveTo>
                    <a:cubicBezTo>
                      <a:pt x="10881" y="2840"/>
                      <a:pt x="10888" y="2840"/>
                      <a:pt x="10895" y="2840"/>
                    </a:cubicBezTo>
                    <a:cubicBezTo>
                      <a:pt x="11288" y="2852"/>
                      <a:pt x="11621" y="3197"/>
                      <a:pt x="11610" y="3602"/>
                    </a:cubicBezTo>
                    <a:cubicBezTo>
                      <a:pt x="11586" y="4000"/>
                      <a:pt x="11276" y="4317"/>
                      <a:pt x="10870" y="4317"/>
                    </a:cubicBezTo>
                    <a:cubicBezTo>
                      <a:pt x="10862" y="4317"/>
                      <a:pt x="10855" y="4317"/>
                      <a:pt x="10848" y="4316"/>
                    </a:cubicBezTo>
                    <a:cubicBezTo>
                      <a:pt x="10443" y="4305"/>
                      <a:pt x="10121" y="3959"/>
                      <a:pt x="10133" y="3554"/>
                    </a:cubicBezTo>
                    <a:cubicBezTo>
                      <a:pt x="10145" y="3157"/>
                      <a:pt x="10478" y="2840"/>
                      <a:pt x="10873" y="2840"/>
                    </a:cubicBezTo>
                    <a:close/>
                    <a:moveTo>
                      <a:pt x="5070" y="0"/>
                    </a:moveTo>
                    <a:cubicBezTo>
                      <a:pt x="1911" y="0"/>
                      <a:pt x="1" y="1852"/>
                      <a:pt x="1" y="1852"/>
                    </a:cubicBezTo>
                    <a:cubicBezTo>
                      <a:pt x="1" y="1852"/>
                      <a:pt x="1704" y="4614"/>
                      <a:pt x="5490" y="5090"/>
                    </a:cubicBezTo>
                    <a:cubicBezTo>
                      <a:pt x="5887" y="5141"/>
                      <a:pt x="6291" y="5163"/>
                      <a:pt x="6697" y="5163"/>
                    </a:cubicBezTo>
                    <a:cubicBezTo>
                      <a:pt x="9175" y="5163"/>
                      <a:pt x="11703" y="4326"/>
                      <a:pt x="12931" y="3876"/>
                    </a:cubicBezTo>
                    <a:lnTo>
                      <a:pt x="12931" y="3662"/>
                    </a:lnTo>
                    <a:lnTo>
                      <a:pt x="12931" y="3245"/>
                    </a:lnTo>
                    <a:lnTo>
                      <a:pt x="12919" y="3245"/>
                    </a:lnTo>
                    <a:lnTo>
                      <a:pt x="12919" y="3007"/>
                    </a:lnTo>
                    <a:cubicBezTo>
                      <a:pt x="11621" y="2114"/>
                      <a:pt x="8871" y="399"/>
                      <a:pt x="6109" y="66"/>
                    </a:cubicBezTo>
                    <a:cubicBezTo>
                      <a:pt x="5749" y="21"/>
                      <a:pt x="5403" y="0"/>
                      <a:pt x="5070"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0" name="Google Shape;6470;p46"/>
              <p:cNvSpPr/>
              <p:nvPr/>
            </p:nvSpPr>
            <p:spPr>
              <a:xfrm>
                <a:off x="516125" y="4106875"/>
                <a:ext cx="117300" cy="332525"/>
              </a:xfrm>
              <a:custGeom>
                <a:avLst/>
                <a:gdLst/>
                <a:ahLst/>
                <a:cxnLst/>
                <a:rect l="l" t="t" r="r" b="b"/>
                <a:pathLst>
                  <a:path w="4692" h="13301" extrusionOk="0">
                    <a:moveTo>
                      <a:pt x="727" y="11097"/>
                    </a:moveTo>
                    <a:cubicBezTo>
                      <a:pt x="989" y="11109"/>
                      <a:pt x="1191" y="11324"/>
                      <a:pt x="1191" y="11586"/>
                    </a:cubicBezTo>
                    <a:cubicBezTo>
                      <a:pt x="1155" y="11848"/>
                      <a:pt x="941" y="12050"/>
                      <a:pt x="679" y="12050"/>
                    </a:cubicBezTo>
                    <a:cubicBezTo>
                      <a:pt x="429" y="12038"/>
                      <a:pt x="227" y="11824"/>
                      <a:pt x="239" y="11562"/>
                    </a:cubicBezTo>
                    <a:cubicBezTo>
                      <a:pt x="250" y="11288"/>
                      <a:pt x="465" y="11097"/>
                      <a:pt x="727" y="11097"/>
                    </a:cubicBezTo>
                    <a:close/>
                    <a:moveTo>
                      <a:pt x="2620" y="1"/>
                    </a:moveTo>
                    <a:cubicBezTo>
                      <a:pt x="2620" y="1"/>
                      <a:pt x="1143" y="739"/>
                      <a:pt x="24" y="2525"/>
                    </a:cubicBezTo>
                    <a:cubicBezTo>
                      <a:pt x="12" y="2537"/>
                      <a:pt x="12" y="2561"/>
                      <a:pt x="0" y="2573"/>
                    </a:cubicBezTo>
                    <a:lnTo>
                      <a:pt x="0" y="2977"/>
                    </a:lnTo>
                    <a:cubicBezTo>
                      <a:pt x="12" y="2954"/>
                      <a:pt x="12" y="2942"/>
                      <a:pt x="24" y="2918"/>
                    </a:cubicBezTo>
                    <a:lnTo>
                      <a:pt x="24" y="12979"/>
                    </a:lnTo>
                    <a:cubicBezTo>
                      <a:pt x="12" y="12991"/>
                      <a:pt x="12" y="13002"/>
                      <a:pt x="0" y="13002"/>
                    </a:cubicBezTo>
                    <a:lnTo>
                      <a:pt x="0" y="13300"/>
                    </a:lnTo>
                    <a:lnTo>
                      <a:pt x="24" y="13276"/>
                    </a:lnTo>
                    <a:cubicBezTo>
                      <a:pt x="774" y="12419"/>
                      <a:pt x="3263" y="9407"/>
                      <a:pt x="3918" y="6228"/>
                    </a:cubicBezTo>
                    <a:cubicBezTo>
                      <a:pt x="4692" y="2513"/>
                      <a:pt x="2620" y="1"/>
                      <a:pt x="2620"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1" name="Google Shape;6471;p46"/>
              <p:cNvSpPr/>
              <p:nvPr/>
            </p:nvSpPr>
            <p:spPr>
              <a:xfrm>
                <a:off x="2969100" y="4390550"/>
                <a:ext cx="158675" cy="301850"/>
              </a:xfrm>
              <a:custGeom>
                <a:avLst/>
                <a:gdLst/>
                <a:ahLst/>
                <a:cxnLst/>
                <a:rect l="l" t="t" r="r" b="b"/>
                <a:pathLst>
                  <a:path w="6347" h="12074" extrusionOk="0">
                    <a:moveTo>
                      <a:pt x="4323" y="1"/>
                    </a:moveTo>
                    <a:cubicBezTo>
                      <a:pt x="4323" y="1"/>
                      <a:pt x="1382" y="1429"/>
                      <a:pt x="549" y="5156"/>
                    </a:cubicBezTo>
                    <a:cubicBezTo>
                      <a:pt x="1" y="7597"/>
                      <a:pt x="489" y="10418"/>
                      <a:pt x="882" y="12073"/>
                    </a:cubicBezTo>
                    <a:lnTo>
                      <a:pt x="2477" y="12073"/>
                    </a:lnTo>
                    <a:cubicBezTo>
                      <a:pt x="3525" y="10716"/>
                      <a:pt x="4990" y="8549"/>
                      <a:pt x="5513" y="6263"/>
                    </a:cubicBezTo>
                    <a:cubicBezTo>
                      <a:pt x="6347" y="2548"/>
                      <a:pt x="4323" y="1"/>
                      <a:pt x="4323"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2" name="Google Shape;6472;p46"/>
              <p:cNvSpPr/>
              <p:nvPr/>
            </p:nvSpPr>
            <p:spPr>
              <a:xfrm>
                <a:off x="4618725" y="4444125"/>
                <a:ext cx="152125" cy="245600"/>
              </a:xfrm>
              <a:custGeom>
                <a:avLst/>
                <a:gdLst/>
                <a:ahLst/>
                <a:cxnLst/>
                <a:rect l="l" t="t" r="r" b="b"/>
                <a:pathLst>
                  <a:path w="6085" h="9824" extrusionOk="0">
                    <a:moveTo>
                      <a:pt x="4048" y="1"/>
                    </a:moveTo>
                    <a:cubicBezTo>
                      <a:pt x="4048" y="1"/>
                      <a:pt x="1119" y="1429"/>
                      <a:pt x="286" y="5156"/>
                    </a:cubicBezTo>
                    <a:cubicBezTo>
                      <a:pt x="60" y="6132"/>
                      <a:pt x="0" y="7156"/>
                      <a:pt x="48" y="8156"/>
                    </a:cubicBezTo>
                    <a:cubicBezTo>
                      <a:pt x="48" y="8252"/>
                      <a:pt x="60" y="8347"/>
                      <a:pt x="60" y="8442"/>
                    </a:cubicBezTo>
                    <a:cubicBezTo>
                      <a:pt x="84" y="8680"/>
                      <a:pt x="96" y="8918"/>
                      <a:pt x="119" y="9145"/>
                    </a:cubicBezTo>
                    <a:cubicBezTo>
                      <a:pt x="119" y="9216"/>
                      <a:pt x="119" y="9276"/>
                      <a:pt x="143" y="9347"/>
                    </a:cubicBezTo>
                    <a:cubicBezTo>
                      <a:pt x="155" y="9514"/>
                      <a:pt x="179" y="9668"/>
                      <a:pt x="203" y="9823"/>
                    </a:cubicBezTo>
                    <a:lnTo>
                      <a:pt x="3739" y="9823"/>
                    </a:lnTo>
                    <a:cubicBezTo>
                      <a:pt x="3846" y="9645"/>
                      <a:pt x="3953" y="9466"/>
                      <a:pt x="4048" y="9276"/>
                    </a:cubicBezTo>
                    <a:cubicBezTo>
                      <a:pt x="4084" y="9228"/>
                      <a:pt x="4108" y="9168"/>
                      <a:pt x="4144" y="9133"/>
                    </a:cubicBezTo>
                    <a:cubicBezTo>
                      <a:pt x="4156" y="9097"/>
                      <a:pt x="4191" y="9049"/>
                      <a:pt x="4203" y="9014"/>
                    </a:cubicBezTo>
                    <a:cubicBezTo>
                      <a:pt x="4227" y="8954"/>
                      <a:pt x="4275" y="8871"/>
                      <a:pt x="4310" y="8799"/>
                    </a:cubicBezTo>
                    <a:cubicBezTo>
                      <a:pt x="4584" y="8216"/>
                      <a:pt x="4846" y="7621"/>
                      <a:pt x="5037" y="7001"/>
                    </a:cubicBezTo>
                    <a:cubicBezTo>
                      <a:pt x="5084" y="6847"/>
                      <a:pt x="5132" y="6692"/>
                      <a:pt x="5168" y="6537"/>
                    </a:cubicBezTo>
                    <a:cubicBezTo>
                      <a:pt x="5203" y="6466"/>
                      <a:pt x="5215" y="6370"/>
                      <a:pt x="5227" y="6299"/>
                    </a:cubicBezTo>
                    <a:cubicBezTo>
                      <a:pt x="6084" y="2584"/>
                      <a:pt x="4048" y="1"/>
                      <a:pt x="4048"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3" name="Google Shape;6473;p46"/>
              <p:cNvSpPr/>
              <p:nvPr/>
            </p:nvSpPr>
            <p:spPr>
              <a:xfrm>
                <a:off x="6262075" y="4499200"/>
                <a:ext cx="150950" cy="191400"/>
              </a:xfrm>
              <a:custGeom>
                <a:avLst/>
                <a:gdLst/>
                <a:ahLst/>
                <a:cxnLst/>
                <a:rect l="l" t="t" r="r" b="b"/>
                <a:pathLst>
                  <a:path w="6038" h="7656" extrusionOk="0">
                    <a:moveTo>
                      <a:pt x="4013" y="0"/>
                    </a:moveTo>
                    <a:cubicBezTo>
                      <a:pt x="4013" y="0"/>
                      <a:pt x="1084" y="1429"/>
                      <a:pt x="251" y="5156"/>
                    </a:cubicBezTo>
                    <a:cubicBezTo>
                      <a:pt x="203" y="5346"/>
                      <a:pt x="155" y="5537"/>
                      <a:pt x="132" y="5751"/>
                    </a:cubicBezTo>
                    <a:cubicBezTo>
                      <a:pt x="96" y="5953"/>
                      <a:pt x="72" y="6156"/>
                      <a:pt x="60" y="6358"/>
                    </a:cubicBezTo>
                    <a:cubicBezTo>
                      <a:pt x="36" y="6465"/>
                      <a:pt x="36" y="6573"/>
                      <a:pt x="25" y="6668"/>
                    </a:cubicBezTo>
                    <a:cubicBezTo>
                      <a:pt x="13" y="7001"/>
                      <a:pt x="1" y="7323"/>
                      <a:pt x="1" y="7656"/>
                    </a:cubicBezTo>
                    <a:lnTo>
                      <a:pt x="4775" y="7656"/>
                    </a:lnTo>
                    <a:cubicBezTo>
                      <a:pt x="4847" y="7442"/>
                      <a:pt x="4918" y="7239"/>
                      <a:pt x="5001" y="7013"/>
                    </a:cubicBezTo>
                    <a:cubicBezTo>
                      <a:pt x="5025" y="6954"/>
                      <a:pt x="5037" y="6894"/>
                      <a:pt x="5061" y="6834"/>
                    </a:cubicBezTo>
                    <a:cubicBezTo>
                      <a:pt x="5120" y="6644"/>
                      <a:pt x="5156" y="6465"/>
                      <a:pt x="5204" y="6275"/>
                    </a:cubicBezTo>
                    <a:cubicBezTo>
                      <a:pt x="6037" y="2548"/>
                      <a:pt x="4013" y="0"/>
                      <a:pt x="4013"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4" name="Google Shape;6474;p46"/>
              <p:cNvSpPr/>
              <p:nvPr/>
            </p:nvSpPr>
            <p:spPr>
              <a:xfrm>
                <a:off x="516125" y="1339575"/>
                <a:ext cx="132475" cy="145525"/>
              </a:xfrm>
              <a:custGeom>
                <a:avLst/>
                <a:gdLst/>
                <a:ahLst/>
                <a:cxnLst/>
                <a:rect l="l" t="t" r="r" b="b"/>
                <a:pathLst>
                  <a:path w="5299" h="5821" extrusionOk="0">
                    <a:moveTo>
                      <a:pt x="0" y="1"/>
                    </a:moveTo>
                    <a:lnTo>
                      <a:pt x="0" y="5263"/>
                    </a:lnTo>
                    <a:cubicBezTo>
                      <a:pt x="12" y="5275"/>
                      <a:pt x="12" y="5275"/>
                      <a:pt x="24" y="5275"/>
                    </a:cubicBezTo>
                    <a:lnTo>
                      <a:pt x="24" y="5478"/>
                    </a:lnTo>
                    <a:cubicBezTo>
                      <a:pt x="860" y="5730"/>
                      <a:pt x="1645" y="5821"/>
                      <a:pt x="2341" y="5821"/>
                    </a:cubicBezTo>
                    <a:cubicBezTo>
                      <a:pt x="4105" y="5821"/>
                      <a:pt x="5299" y="5239"/>
                      <a:pt x="5299" y="5239"/>
                    </a:cubicBezTo>
                    <a:cubicBezTo>
                      <a:pt x="5299" y="5239"/>
                      <a:pt x="4525" y="2072"/>
                      <a:pt x="1072" y="441"/>
                    </a:cubicBezTo>
                    <a:cubicBezTo>
                      <a:pt x="739" y="275"/>
                      <a:pt x="381" y="144"/>
                      <a:pt x="48" y="25"/>
                    </a:cubicBezTo>
                    <a:cubicBezTo>
                      <a:pt x="24" y="25"/>
                      <a:pt x="12" y="1"/>
                      <a:pt x="0"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5" name="Google Shape;6475;p46"/>
              <p:cNvSpPr/>
              <p:nvPr/>
            </p:nvSpPr>
            <p:spPr>
              <a:xfrm>
                <a:off x="6192125" y="1134500"/>
                <a:ext cx="158375" cy="100425"/>
              </a:xfrm>
              <a:custGeom>
                <a:avLst/>
                <a:gdLst/>
                <a:ahLst/>
                <a:cxnLst/>
                <a:rect l="l" t="t" r="r" b="b"/>
                <a:pathLst>
                  <a:path w="6335" h="4017" extrusionOk="0">
                    <a:moveTo>
                      <a:pt x="1810" y="0"/>
                    </a:moveTo>
                    <a:cubicBezTo>
                      <a:pt x="239" y="1810"/>
                      <a:pt x="1" y="3727"/>
                      <a:pt x="1" y="3727"/>
                    </a:cubicBezTo>
                    <a:cubicBezTo>
                      <a:pt x="1" y="3727"/>
                      <a:pt x="822" y="4017"/>
                      <a:pt x="2066" y="4017"/>
                    </a:cubicBezTo>
                    <a:cubicBezTo>
                      <a:pt x="3228" y="4017"/>
                      <a:pt x="4759" y="3764"/>
                      <a:pt x="6335" y="2786"/>
                    </a:cubicBezTo>
                    <a:lnTo>
                      <a:pt x="4656" y="84"/>
                    </a:lnTo>
                    <a:lnTo>
                      <a:pt x="4608" y="0"/>
                    </a:ln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6" name="Google Shape;6476;p46"/>
              <p:cNvSpPr/>
              <p:nvPr/>
            </p:nvSpPr>
            <p:spPr>
              <a:xfrm>
                <a:off x="6905625" y="1537400"/>
                <a:ext cx="141400" cy="139150"/>
              </a:xfrm>
              <a:custGeom>
                <a:avLst/>
                <a:gdLst/>
                <a:ahLst/>
                <a:cxnLst/>
                <a:rect l="l" t="t" r="r" b="b"/>
                <a:pathLst>
                  <a:path w="5656" h="5566" extrusionOk="0">
                    <a:moveTo>
                      <a:pt x="1908" y="0"/>
                    </a:moveTo>
                    <a:cubicBezTo>
                      <a:pt x="766" y="0"/>
                      <a:pt x="0" y="89"/>
                      <a:pt x="0" y="89"/>
                    </a:cubicBezTo>
                    <a:cubicBezTo>
                      <a:pt x="0" y="89"/>
                      <a:pt x="2429" y="3803"/>
                      <a:pt x="5655" y="5566"/>
                    </a:cubicBezTo>
                    <a:lnTo>
                      <a:pt x="5655" y="351"/>
                    </a:lnTo>
                    <a:cubicBezTo>
                      <a:pt x="4290" y="73"/>
                      <a:pt x="2944" y="0"/>
                      <a:pt x="1908"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7" name="Google Shape;6477;p46"/>
              <p:cNvSpPr/>
              <p:nvPr/>
            </p:nvSpPr>
            <p:spPr>
              <a:xfrm>
                <a:off x="6793400" y="1135100"/>
                <a:ext cx="198250" cy="57350"/>
              </a:xfrm>
              <a:custGeom>
                <a:avLst/>
                <a:gdLst/>
                <a:ahLst/>
                <a:cxnLst/>
                <a:rect l="l" t="t" r="r" b="b"/>
                <a:pathLst>
                  <a:path w="7930" h="2294" extrusionOk="0">
                    <a:moveTo>
                      <a:pt x="5334" y="0"/>
                    </a:moveTo>
                    <a:lnTo>
                      <a:pt x="0" y="1619"/>
                    </a:lnTo>
                    <a:cubicBezTo>
                      <a:pt x="0" y="1619"/>
                      <a:pt x="1280" y="2293"/>
                      <a:pt x="3169" y="2293"/>
                    </a:cubicBezTo>
                    <a:cubicBezTo>
                      <a:pt x="4122" y="2293"/>
                      <a:pt x="5229" y="2122"/>
                      <a:pt x="6406" y="1607"/>
                    </a:cubicBezTo>
                    <a:cubicBezTo>
                      <a:pt x="6930" y="1369"/>
                      <a:pt x="7442" y="1084"/>
                      <a:pt x="7930" y="774"/>
                    </a:cubicBezTo>
                    <a:cubicBezTo>
                      <a:pt x="7870" y="726"/>
                      <a:pt x="7799" y="703"/>
                      <a:pt x="7716" y="655"/>
                    </a:cubicBezTo>
                    <a:cubicBezTo>
                      <a:pt x="7751" y="655"/>
                      <a:pt x="7763" y="631"/>
                      <a:pt x="7775" y="619"/>
                    </a:cubicBezTo>
                    <a:cubicBezTo>
                      <a:pt x="7061" y="262"/>
                      <a:pt x="6227" y="36"/>
                      <a:pt x="5334"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8" name="Google Shape;6478;p46"/>
              <p:cNvSpPr/>
              <p:nvPr/>
            </p:nvSpPr>
            <p:spPr>
              <a:xfrm>
                <a:off x="516125" y="3009425"/>
                <a:ext cx="78000" cy="118500"/>
              </a:xfrm>
              <a:custGeom>
                <a:avLst/>
                <a:gdLst/>
                <a:ahLst/>
                <a:cxnLst/>
                <a:rect l="l" t="t" r="r" b="b"/>
                <a:pathLst>
                  <a:path w="3120" h="4740" extrusionOk="0">
                    <a:moveTo>
                      <a:pt x="24" y="1"/>
                    </a:moveTo>
                    <a:lnTo>
                      <a:pt x="24" y="239"/>
                    </a:lnTo>
                    <a:cubicBezTo>
                      <a:pt x="12" y="239"/>
                      <a:pt x="12" y="227"/>
                      <a:pt x="0" y="227"/>
                    </a:cubicBezTo>
                    <a:lnTo>
                      <a:pt x="0" y="4549"/>
                    </a:lnTo>
                    <a:lnTo>
                      <a:pt x="24" y="4549"/>
                    </a:lnTo>
                    <a:lnTo>
                      <a:pt x="24" y="4739"/>
                    </a:lnTo>
                    <a:cubicBezTo>
                      <a:pt x="60" y="4740"/>
                      <a:pt x="96" y="4740"/>
                      <a:pt x="131" y="4740"/>
                    </a:cubicBezTo>
                    <a:cubicBezTo>
                      <a:pt x="1907" y="4740"/>
                      <a:pt x="3120" y="4168"/>
                      <a:pt x="3120" y="4168"/>
                    </a:cubicBezTo>
                    <a:cubicBezTo>
                      <a:pt x="3120" y="4168"/>
                      <a:pt x="2525" y="1715"/>
                      <a:pt x="24"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9" name="Google Shape;6479;p46"/>
              <p:cNvSpPr/>
              <p:nvPr/>
            </p:nvSpPr>
            <p:spPr>
              <a:xfrm>
                <a:off x="516725" y="2698975"/>
                <a:ext cx="15800" cy="29825"/>
              </a:xfrm>
              <a:custGeom>
                <a:avLst/>
                <a:gdLst/>
                <a:ahLst/>
                <a:cxnLst/>
                <a:rect l="l" t="t" r="r" b="b"/>
                <a:pathLst>
                  <a:path w="632" h="1193" extrusionOk="0">
                    <a:moveTo>
                      <a:pt x="0" y="0"/>
                    </a:moveTo>
                    <a:lnTo>
                      <a:pt x="0" y="191"/>
                    </a:lnTo>
                    <a:lnTo>
                      <a:pt x="0" y="989"/>
                    </a:lnTo>
                    <a:lnTo>
                      <a:pt x="0" y="1191"/>
                    </a:lnTo>
                    <a:cubicBezTo>
                      <a:pt x="14" y="1192"/>
                      <a:pt x="28" y="1193"/>
                      <a:pt x="42" y="1193"/>
                    </a:cubicBezTo>
                    <a:cubicBezTo>
                      <a:pt x="355" y="1193"/>
                      <a:pt x="597" y="939"/>
                      <a:pt x="619" y="620"/>
                    </a:cubicBezTo>
                    <a:cubicBezTo>
                      <a:pt x="631" y="298"/>
                      <a:pt x="357" y="12"/>
                      <a:pt x="36"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0" name="Google Shape;6480;p46"/>
              <p:cNvSpPr/>
              <p:nvPr/>
            </p:nvSpPr>
            <p:spPr>
              <a:xfrm>
                <a:off x="6851450" y="3180075"/>
                <a:ext cx="195575" cy="159475"/>
              </a:xfrm>
              <a:custGeom>
                <a:avLst/>
                <a:gdLst/>
                <a:ahLst/>
                <a:cxnLst/>
                <a:rect l="l" t="t" r="r" b="b"/>
                <a:pathLst>
                  <a:path w="7823" h="6379" extrusionOk="0">
                    <a:moveTo>
                      <a:pt x="1852" y="0"/>
                    </a:moveTo>
                    <a:cubicBezTo>
                      <a:pt x="742" y="0"/>
                      <a:pt x="0" y="80"/>
                      <a:pt x="0" y="80"/>
                    </a:cubicBezTo>
                    <a:cubicBezTo>
                      <a:pt x="0" y="80"/>
                      <a:pt x="2655" y="4164"/>
                      <a:pt x="6132" y="5795"/>
                    </a:cubicBezTo>
                    <a:cubicBezTo>
                      <a:pt x="6703" y="6069"/>
                      <a:pt x="7275" y="6260"/>
                      <a:pt x="7822" y="6379"/>
                    </a:cubicBezTo>
                    <a:lnTo>
                      <a:pt x="7822" y="973"/>
                    </a:lnTo>
                    <a:cubicBezTo>
                      <a:pt x="5807" y="166"/>
                      <a:pt x="3448" y="0"/>
                      <a:pt x="1852"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1" name="Google Shape;6481;p46"/>
              <p:cNvSpPr/>
              <p:nvPr/>
            </p:nvSpPr>
            <p:spPr>
              <a:xfrm>
                <a:off x="6739225" y="2675875"/>
                <a:ext cx="308700" cy="159200"/>
              </a:xfrm>
              <a:custGeom>
                <a:avLst/>
                <a:gdLst/>
                <a:ahLst/>
                <a:cxnLst/>
                <a:rect l="l" t="t" r="r" b="b"/>
                <a:pathLst>
                  <a:path w="12348" h="6368" extrusionOk="0">
                    <a:moveTo>
                      <a:pt x="10202" y="1"/>
                    </a:moveTo>
                    <a:cubicBezTo>
                      <a:pt x="8510" y="1"/>
                      <a:pt x="6252" y="191"/>
                      <a:pt x="4382" y="1008"/>
                    </a:cubicBezTo>
                    <a:cubicBezTo>
                      <a:pt x="870" y="2544"/>
                      <a:pt x="0" y="5699"/>
                      <a:pt x="0" y="5699"/>
                    </a:cubicBezTo>
                    <a:cubicBezTo>
                      <a:pt x="0" y="5699"/>
                      <a:pt x="1285" y="6367"/>
                      <a:pt x="3178" y="6367"/>
                    </a:cubicBezTo>
                    <a:cubicBezTo>
                      <a:pt x="4132" y="6367"/>
                      <a:pt x="5241" y="6198"/>
                      <a:pt x="6418" y="5687"/>
                    </a:cubicBezTo>
                    <a:cubicBezTo>
                      <a:pt x="9168" y="4472"/>
                      <a:pt x="11478" y="1770"/>
                      <a:pt x="12335" y="651"/>
                    </a:cubicBezTo>
                    <a:lnTo>
                      <a:pt x="12335" y="293"/>
                    </a:lnTo>
                    <a:lnTo>
                      <a:pt x="12347" y="293"/>
                    </a:lnTo>
                    <a:lnTo>
                      <a:pt x="12347" y="103"/>
                    </a:lnTo>
                    <a:cubicBezTo>
                      <a:pt x="11920" y="60"/>
                      <a:pt x="11150" y="1"/>
                      <a:pt x="10202"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2" name="Google Shape;6482;p46"/>
              <p:cNvSpPr/>
              <p:nvPr/>
            </p:nvSpPr>
            <p:spPr>
              <a:xfrm>
                <a:off x="7044925" y="2996025"/>
                <a:ext cx="3000" cy="15800"/>
              </a:xfrm>
              <a:custGeom>
                <a:avLst/>
                <a:gdLst/>
                <a:ahLst/>
                <a:cxnLst/>
                <a:rect l="l" t="t" r="r" b="b"/>
                <a:pathLst>
                  <a:path w="120" h="632" extrusionOk="0">
                    <a:moveTo>
                      <a:pt x="119" y="1"/>
                    </a:moveTo>
                    <a:cubicBezTo>
                      <a:pt x="36" y="84"/>
                      <a:pt x="0" y="179"/>
                      <a:pt x="0" y="299"/>
                    </a:cubicBezTo>
                    <a:cubicBezTo>
                      <a:pt x="0" y="418"/>
                      <a:pt x="36" y="537"/>
                      <a:pt x="119" y="632"/>
                    </a:cubicBezTo>
                    <a:lnTo>
                      <a:pt x="119" y="1"/>
                    </a:ln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3" name="Google Shape;6483;p46"/>
              <p:cNvSpPr/>
              <p:nvPr/>
            </p:nvSpPr>
            <p:spPr>
              <a:xfrm>
                <a:off x="870925" y="4484025"/>
                <a:ext cx="171175" cy="208375"/>
              </a:xfrm>
              <a:custGeom>
                <a:avLst/>
                <a:gdLst/>
                <a:ahLst/>
                <a:cxnLst/>
                <a:rect l="l" t="t" r="r" b="b"/>
                <a:pathLst>
                  <a:path w="6847" h="8335" extrusionOk="0">
                    <a:moveTo>
                      <a:pt x="453" y="0"/>
                    </a:moveTo>
                    <a:cubicBezTo>
                      <a:pt x="453" y="0"/>
                      <a:pt x="167" y="679"/>
                      <a:pt x="60" y="1750"/>
                    </a:cubicBezTo>
                    <a:cubicBezTo>
                      <a:pt x="48" y="1893"/>
                      <a:pt x="36" y="2024"/>
                      <a:pt x="36" y="2167"/>
                    </a:cubicBezTo>
                    <a:cubicBezTo>
                      <a:pt x="1" y="2881"/>
                      <a:pt x="60" y="3751"/>
                      <a:pt x="322" y="4667"/>
                    </a:cubicBezTo>
                    <a:cubicBezTo>
                      <a:pt x="394" y="4632"/>
                      <a:pt x="477" y="4596"/>
                      <a:pt x="572" y="4596"/>
                    </a:cubicBezTo>
                    <a:cubicBezTo>
                      <a:pt x="870" y="4608"/>
                      <a:pt x="1108" y="4846"/>
                      <a:pt x="1084" y="5144"/>
                    </a:cubicBezTo>
                    <a:cubicBezTo>
                      <a:pt x="1072" y="5405"/>
                      <a:pt x="894" y="5596"/>
                      <a:pt x="656" y="5644"/>
                    </a:cubicBezTo>
                    <a:cubicBezTo>
                      <a:pt x="667" y="5703"/>
                      <a:pt x="703" y="5763"/>
                      <a:pt x="727" y="5822"/>
                    </a:cubicBezTo>
                    <a:cubicBezTo>
                      <a:pt x="822" y="6013"/>
                      <a:pt x="917" y="6191"/>
                      <a:pt x="1013" y="6382"/>
                    </a:cubicBezTo>
                    <a:cubicBezTo>
                      <a:pt x="1179" y="6691"/>
                      <a:pt x="1370" y="7013"/>
                      <a:pt x="1584" y="7310"/>
                    </a:cubicBezTo>
                    <a:cubicBezTo>
                      <a:pt x="1644" y="7406"/>
                      <a:pt x="1715" y="7501"/>
                      <a:pt x="1787" y="7608"/>
                    </a:cubicBezTo>
                    <a:cubicBezTo>
                      <a:pt x="1965" y="7822"/>
                      <a:pt x="2144" y="8049"/>
                      <a:pt x="2322" y="8263"/>
                    </a:cubicBezTo>
                    <a:lnTo>
                      <a:pt x="2406" y="8334"/>
                    </a:lnTo>
                    <a:lnTo>
                      <a:pt x="6847" y="8334"/>
                    </a:lnTo>
                    <a:cubicBezTo>
                      <a:pt x="6835" y="8311"/>
                      <a:pt x="6835" y="8275"/>
                      <a:pt x="6799" y="8275"/>
                    </a:cubicBezTo>
                    <a:cubicBezTo>
                      <a:pt x="6775" y="8084"/>
                      <a:pt x="6740" y="7906"/>
                      <a:pt x="6716" y="7715"/>
                    </a:cubicBezTo>
                    <a:cubicBezTo>
                      <a:pt x="6656" y="7370"/>
                      <a:pt x="6585" y="7013"/>
                      <a:pt x="6490" y="6668"/>
                    </a:cubicBezTo>
                    <a:cubicBezTo>
                      <a:pt x="6263" y="5751"/>
                      <a:pt x="5942" y="4798"/>
                      <a:pt x="5478" y="3965"/>
                    </a:cubicBezTo>
                    <a:cubicBezTo>
                      <a:pt x="5430" y="3882"/>
                      <a:pt x="5394" y="3798"/>
                      <a:pt x="5347" y="3715"/>
                    </a:cubicBezTo>
                    <a:cubicBezTo>
                      <a:pt x="5299" y="3643"/>
                      <a:pt x="5251" y="3584"/>
                      <a:pt x="5216" y="3512"/>
                    </a:cubicBezTo>
                    <a:lnTo>
                      <a:pt x="5120" y="3381"/>
                    </a:lnTo>
                    <a:cubicBezTo>
                      <a:pt x="5073" y="3322"/>
                      <a:pt x="5049" y="3274"/>
                      <a:pt x="5013" y="3227"/>
                    </a:cubicBezTo>
                    <a:cubicBezTo>
                      <a:pt x="4680" y="2727"/>
                      <a:pt x="4287" y="2298"/>
                      <a:pt x="3906" y="1917"/>
                    </a:cubicBezTo>
                    <a:cubicBezTo>
                      <a:pt x="3846" y="1857"/>
                      <a:pt x="3787" y="1822"/>
                      <a:pt x="3727" y="1762"/>
                    </a:cubicBezTo>
                    <a:cubicBezTo>
                      <a:pt x="3620" y="1655"/>
                      <a:pt x="3513" y="1560"/>
                      <a:pt x="3406" y="1488"/>
                    </a:cubicBezTo>
                    <a:cubicBezTo>
                      <a:pt x="3334" y="1429"/>
                      <a:pt x="3275" y="1381"/>
                      <a:pt x="3215" y="1345"/>
                    </a:cubicBezTo>
                    <a:lnTo>
                      <a:pt x="3203" y="1322"/>
                    </a:lnTo>
                    <a:lnTo>
                      <a:pt x="3025" y="1191"/>
                    </a:lnTo>
                    <a:cubicBezTo>
                      <a:pt x="3013" y="1191"/>
                      <a:pt x="3013" y="1179"/>
                      <a:pt x="2989" y="1179"/>
                    </a:cubicBezTo>
                    <a:cubicBezTo>
                      <a:pt x="2930" y="1131"/>
                      <a:pt x="2894" y="1084"/>
                      <a:pt x="2834" y="1060"/>
                    </a:cubicBezTo>
                    <a:cubicBezTo>
                      <a:pt x="2799" y="1024"/>
                      <a:pt x="2775" y="1012"/>
                      <a:pt x="2739" y="1000"/>
                    </a:cubicBezTo>
                    <a:cubicBezTo>
                      <a:pt x="2715" y="964"/>
                      <a:pt x="2680" y="953"/>
                      <a:pt x="2656" y="941"/>
                    </a:cubicBezTo>
                    <a:cubicBezTo>
                      <a:pt x="2370" y="762"/>
                      <a:pt x="2084" y="607"/>
                      <a:pt x="1834" y="488"/>
                    </a:cubicBezTo>
                    <a:cubicBezTo>
                      <a:pt x="1644" y="405"/>
                      <a:pt x="1441" y="310"/>
                      <a:pt x="1263" y="250"/>
                    </a:cubicBezTo>
                    <a:cubicBezTo>
                      <a:pt x="1144" y="214"/>
                      <a:pt x="1048" y="167"/>
                      <a:pt x="941" y="131"/>
                    </a:cubicBezTo>
                    <a:cubicBezTo>
                      <a:pt x="906" y="119"/>
                      <a:pt x="894" y="107"/>
                      <a:pt x="870" y="107"/>
                    </a:cubicBezTo>
                    <a:cubicBezTo>
                      <a:pt x="834" y="107"/>
                      <a:pt x="822" y="95"/>
                      <a:pt x="787" y="95"/>
                    </a:cubicBezTo>
                    <a:lnTo>
                      <a:pt x="775" y="95"/>
                    </a:lnTo>
                    <a:cubicBezTo>
                      <a:pt x="751" y="72"/>
                      <a:pt x="715" y="60"/>
                      <a:pt x="691" y="60"/>
                    </a:cubicBezTo>
                    <a:cubicBezTo>
                      <a:pt x="656" y="60"/>
                      <a:pt x="644" y="48"/>
                      <a:pt x="608" y="48"/>
                    </a:cubicBezTo>
                    <a:cubicBezTo>
                      <a:pt x="596" y="48"/>
                      <a:pt x="572" y="36"/>
                      <a:pt x="548" y="36"/>
                    </a:cubicBezTo>
                    <a:cubicBezTo>
                      <a:pt x="477" y="0"/>
                      <a:pt x="453" y="0"/>
                      <a:pt x="453"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4" name="Google Shape;6484;p46"/>
              <p:cNvSpPr/>
              <p:nvPr/>
            </p:nvSpPr>
            <p:spPr>
              <a:xfrm>
                <a:off x="860800" y="4677775"/>
                <a:ext cx="25925" cy="14625"/>
              </a:xfrm>
              <a:custGeom>
                <a:avLst/>
                <a:gdLst/>
                <a:ahLst/>
                <a:cxnLst/>
                <a:rect l="l" t="t" r="r" b="b"/>
                <a:pathLst>
                  <a:path w="1037" h="585" extrusionOk="0">
                    <a:moveTo>
                      <a:pt x="503" y="1"/>
                    </a:moveTo>
                    <a:cubicBezTo>
                      <a:pt x="228" y="1"/>
                      <a:pt x="24" y="222"/>
                      <a:pt x="1" y="489"/>
                    </a:cubicBezTo>
                    <a:lnTo>
                      <a:pt x="1" y="584"/>
                    </a:lnTo>
                    <a:lnTo>
                      <a:pt x="1001" y="584"/>
                    </a:lnTo>
                    <a:cubicBezTo>
                      <a:pt x="1001" y="573"/>
                      <a:pt x="1001" y="537"/>
                      <a:pt x="1025" y="525"/>
                    </a:cubicBezTo>
                    <a:cubicBezTo>
                      <a:pt x="1037" y="239"/>
                      <a:pt x="811" y="13"/>
                      <a:pt x="525" y="1"/>
                    </a:cubicBezTo>
                    <a:cubicBezTo>
                      <a:pt x="518" y="1"/>
                      <a:pt x="510" y="1"/>
                      <a:pt x="503"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5" name="Google Shape;6485;p46"/>
              <p:cNvSpPr/>
              <p:nvPr/>
            </p:nvSpPr>
            <p:spPr>
              <a:xfrm>
                <a:off x="1868975" y="4660325"/>
                <a:ext cx="208975" cy="30275"/>
              </a:xfrm>
              <a:custGeom>
                <a:avLst/>
                <a:gdLst/>
                <a:ahLst/>
                <a:cxnLst/>
                <a:rect l="l" t="t" r="r" b="b"/>
                <a:pathLst>
                  <a:path w="8359" h="1211" extrusionOk="0">
                    <a:moveTo>
                      <a:pt x="1836" y="0"/>
                    </a:moveTo>
                    <a:cubicBezTo>
                      <a:pt x="735" y="0"/>
                      <a:pt x="0" y="80"/>
                      <a:pt x="0" y="80"/>
                    </a:cubicBezTo>
                    <a:cubicBezTo>
                      <a:pt x="0" y="80"/>
                      <a:pt x="298" y="532"/>
                      <a:pt x="834" y="1211"/>
                    </a:cubicBezTo>
                    <a:lnTo>
                      <a:pt x="8359" y="1211"/>
                    </a:lnTo>
                    <a:cubicBezTo>
                      <a:pt x="8350" y="1203"/>
                      <a:pt x="8342" y="1189"/>
                      <a:pt x="8326" y="1189"/>
                    </a:cubicBezTo>
                    <a:cubicBezTo>
                      <a:pt x="8319" y="1189"/>
                      <a:pt x="8310" y="1192"/>
                      <a:pt x="8299" y="1199"/>
                    </a:cubicBezTo>
                    <a:cubicBezTo>
                      <a:pt x="6191" y="196"/>
                      <a:pt x="3563" y="0"/>
                      <a:pt x="1836"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6" name="Google Shape;6486;p46"/>
              <p:cNvSpPr/>
              <p:nvPr/>
            </p:nvSpPr>
            <p:spPr>
              <a:xfrm>
                <a:off x="2503275" y="4538775"/>
                <a:ext cx="169400" cy="151825"/>
              </a:xfrm>
              <a:custGeom>
                <a:avLst/>
                <a:gdLst/>
                <a:ahLst/>
                <a:cxnLst/>
                <a:rect l="l" t="t" r="r" b="b"/>
                <a:pathLst>
                  <a:path w="6776" h="6073" extrusionOk="0">
                    <a:moveTo>
                      <a:pt x="858" y="1"/>
                    </a:moveTo>
                    <a:cubicBezTo>
                      <a:pt x="858" y="1"/>
                      <a:pt x="1" y="2049"/>
                      <a:pt x="727" y="4656"/>
                    </a:cubicBezTo>
                    <a:cubicBezTo>
                      <a:pt x="763" y="4644"/>
                      <a:pt x="798" y="4632"/>
                      <a:pt x="834" y="4609"/>
                    </a:cubicBezTo>
                    <a:cubicBezTo>
                      <a:pt x="894" y="4597"/>
                      <a:pt x="941" y="4585"/>
                      <a:pt x="1001" y="4585"/>
                    </a:cubicBezTo>
                    <a:cubicBezTo>
                      <a:pt x="1191" y="4597"/>
                      <a:pt x="1358" y="4704"/>
                      <a:pt x="1441" y="4870"/>
                    </a:cubicBezTo>
                    <a:cubicBezTo>
                      <a:pt x="1441" y="4882"/>
                      <a:pt x="1453" y="4894"/>
                      <a:pt x="1453" y="4906"/>
                    </a:cubicBezTo>
                    <a:cubicBezTo>
                      <a:pt x="1453" y="4930"/>
                      <a:pt x="1477" y="4942"/>
                      <a:pt x="1477" y="4954"/>
                    </a:cubicBezTo>
                    <a:cubicBezTo>
                      <a:pt x="1489" y="4966"/>
                      <a:pt x="1489" y="4990"/>
                      <a:pt x="1489" y="5001"/>
                    </a:cubicBezTo>
                    <a:cubicBezTo>
                      <a:pt x="1501" y="5025"/>
                      <a:pt x="1501" y="5073"/>
                      <a:pt x="1501" y="5120"/>
                    </a:cubicBezTo>
                    <a:cubicBezTo>
                      <a:pt x="1501" y="5144"/>
                      <a:pt x="1501" y="5180"/>
                      <a:pt x="1489" y="5204"/>
                    </a:cubicBezTo>
                    <a:cubicBezTo>
                      <a:pt x="1477" y="5251"/>
                      <a:pt x="1465" y="5299"/>
                      <a:pt x="1441" y="5323"/>
                    </a:cubicBezTo>
                    <a:cubicBezTo>
                      <a:pt x="1441" y="5347"/>
                      <a:pt x="1429" y="5359"/>
                      <a:pt x="1429" y="5371"/>
                    </a:cubicBezTo>
                    <a:cubicBezTo>
                      <a:pt x="1406" y="5406"/>
                      <a:pt x="1382" y="5418"/>
                      <a:pt x="1370" y="5442"/>
                    </a:cubicBezTo>
                    <a:cubicBezTo>
                      <a:pt x="1298" y="5525"/>
                      <a:pt x="1191" y="5585"/>
                      <a:pt x="1072" y="5609"/>
                    </a:cubicBezTo>
                    <a:cubicBezTo>
                      <a:pt x="1132" y="5775"/>
                      <a:pt x="1203" y="5918"/>
                      <a:pt x="1286" y="6073"/>
                    </a:cubicBezTo>
                    <a:lnTo>
                      <a:pt x="6775" y="6073"/>
                    </a:lnTo>
                    <a:cubicBezTo>
                      <a:pt x="6549" y="5323"/>
                      <a:pt x="6287" y="4597"/>
                      <a:pt x="5906" y="3954"/>
                    </a:cubicBezTo>
                    <a:cubicBezTo>
                      <a:pt x="4073" y="596"/>
                      <a:pt x="858" y="1"/>
                      <a:pt x="858"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7" name="Google Shape;6487;p46"/>
              <p:cNvSpPr/>
              <p:nvPr/>
            </p:nvSpPr>
            <p:spPr>
              <a:xfrm>
                <a:off x="4155275" y="4592350"/>
                <a:ext cx="138125" cy="98250"/>
              </a:xfrm>
              <a:custGeom>
                <a:avLst/>
                <a:gdLst/>
                <a:ahLst/>
                <a:cxnLst/>
                <a:rect l="l" t="t" r="r" b="b"/>
                <a:pathLst>
                  <a:path w="5525" h="3930" extrusionOk="0">
                    <a:moveTo>
                      <a:pt x="488" y="1"/>
                    </a:moveTo>
                    <a:cubicBezTo>
                      <a:pt x="488" y="1"/>
                      <a:pt x="0" y="1156"/>
                      <a:pt x="72" y="2847"/>
                    </a:cubicBezTo>
                    <a:cubicBezTo>
                      <a:pt x="72" y="2882"/>
                      <a:pt x="96" y="2942"/>
                      <a:pt x="96" y="3001"/>
                    </a:cubicBezTo>
                    <a:cubicBezTo>
                      <a:pt x="96" y="3120"/>
                      <a:pt x="107" y="3239"/>
                      <a:pt x="119" y="3358"/>
                    </a:cubicBezTo>
                    <a:cubicBezTo>
                      <a:pt x="131" y="3478"/>
                      <a:pt x="155" y="3620"/>
                      <a:pt x="167" y="3739"/>
                    </a:cubicBezTo>
                    <a:cubicBezTo>
                      <a:pt x="179" y="3811"/>
                      <a:pt x="179" y="3870"/>
                      <a:pt x="191" y="3930"/>
                    </a:cubicBezTo>
                    <a:lnTo>
                      <a:pt x="5525" y="3930"/>
                    </a:lnTo>
                    <a:cubicBezTo>
                      <a:pt x="5310" y="3549"/>
                      <a:pt x="5108" y="3228"/>
                      <a:pt x="4858" y="2918"/>
                    </a:cubicBezTo>
                    <a:cubicBezTo>
                      <a:pt x="4810" y="2870"/>
                      <a:pt x="4775" y="2823"/>
                      <a:pt x="4751" y="2775"/>
                    </a:cubicBezTo>
                    <a:cubicBezTo>
                      <a:pt x="4644" y="2632"/>
                      <a:pt x="4537" y="2501"/>
                      <a:pt x="4417" y="2382"/>
                    </a:cubicBezTo>
                    <a:cubicBezTo>
                      <a:pt x="4394" y="2358"/>
                      <a:pt x="4382" y="2335"/>
                      <a:pt x="4346" y="2299"/>
                    </a:cubicBezTo>
                    <a:cubicBezTo>
                      <a:pt x="4298" y="2275"/>
                      <a:pt x="4275" y="2227"/>
                      <a:pt x="4227" y="2180"/>
                    </a:cubicBezTo>
                    <a:lnTo>
                      <a:pt x="4036" y="1989"/>
                    </a:lnTo>
                    <a:cubicBezTo>
                      <a:pt x="3965" y="1930"/>
                      <a:pt x="3906" y="1858"/>
                      <a:pt x="3822" y="1799"/>
                    </a:cubicBezTo>
                    <a:lnTo>
                      <a:pt x="3513" y="1525"/>
                    </a:lnTo>
                    <a:cubicBezTo>
                      <a:pt x="3441" y="1465"/>
                      <a:pt x="3382" y="1430"/>
                      <a:pt x="3310" y="1370"/>
                    </a:cubicBezTo>
                    <a:cubicBezTo>
                      <a:pt x="3227" y="1323"/>
                      <a:pt x="3167" y="1263"/>
                      <a:pt x="3096" y="1215"/>
                    </a:cubicBezTo>
                    <a:cubicBezTo>
                      <a:pt x="3036" y="1168"/>
                      <a:pt x="2965" y="1132"/>
                      <a:pt x="2905" y="1084"/>
                    </a:cubicBezTo>
                    <a:lnTo>
                      <a:pt x="2893" y="1084"/>
                    </a:lnTo>
                    <a:cubicBezTo>
                      <a:pt x="2798" y="1013"/>
                      <a:pt x="2691" y="953"/>
                      <a:pt x="2596" y="894"/>
                    </a:cubicBezTo>
                    <a:cubicBezTo>
                      <a:pt x="2536" y="846"/>
                      <a:pt x="2453" y="799"/>
                      <a:pt x="2393" y="775"/>
                    </a:cubicBezTo>
                    <a:cubicBezTo>
                      <a:pt x="2370" y="739"/>
                      <a:pt x="2334" y="727"/>
                      <a:pt x="2310" y="715"/>
                    </a:cubicBezTo>
                    <a:cubicBezTo>
                      <a:pt x="2239" y="668"/>
                      <a:pt x="2179" y="632"/>
                      <a:pt x="2120" y="608"/>
                    </a:cubicBezTo>
                    <a:lnTo>
                      <a:pt x="1941" y="513"/>
                    </a:lnTo>
                    <a:cubicBezTo>
                      <a:pt x="1834" y="477"/>
                      <a:pt x="1739" y="430"/>
                      <a:pt x="1655" y="382"/>
                    </a:cubicBezTo>
                    <a:cubicBezTo>
                      <a:pt x="1608" y="370"/>
                      <a:pt x="1548" y="334"/>
                      <a:pt x="1500" y="322"/>
                    </a:cubicBezTo>
                    <a:cubicBezTo>
                      <a:pt x="1500" y="322"/>
                      <a:pt x="1489" y="310"/>
                      <a:pt x="1477" y="310"/>
                    </a:cubicBezTo>
                    <a:cubicBezTo>
                      <a:pt x="1429" y="299"/>
                      <a:pt x="1405" y="275"/>
                      <a:pt x="1358" y="263"/>
                    </a:cubicBezTo>
                    <a:cubicBezTo>
                      <a:pt x="1119" y="180"/>
                      <a:pt x="929" y="120"/>
                      <a:pt x="774" y="72"/>
                    </a:cubicBezTo>
                    <a:cubicBezTo>
                      <a:pt x="715" y="60"/>
                      <a:pt x="667" y="49"/>
                      <a:pt x="631" y="25"/>
                    </a:cubicBezTo>
                    <a:cubicBezTo>
                      <a:pt x="536" y="13"/>
                      <a:pt x="488" y="1"/>
                      <a:pt x="488"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8" name="Google Shape;6488;p46"/>
              <p:cNvSpPr/>
              <p:nvPr/>
            </p:nvSpPr>
            <p:spPr>
              <a:xfrm>
                <a:off x="5800725" y="4646525"/>
                <a:ext cx="92275" cy="44075"/>
              </a:xfrm>
              <a:custGeom>
                <a:avLst/>
                <a:gdLst/>
                <a:ahLst/>
                <a:cxnLst/>
                <a:rect l="l" t="t" r="r" b="b"/>
                <a:pathLst>
                  <a:path w="3691" h="1763" extrusionOk="0">
                    <a:moveTo>
                      <a:pt x="381" y="1"/>
                    </a:moveTo>
                    <a:cubicBezTo>
                      <a:pt x="381" y="1"/>
                      <a:pt x="333" y="108"/>
                      <a:pt x="274" y="287"/>
                    </a:cubicBezTo>
                    <a:cubicBezTo>
                      <a:pt x="274" y="299"/>
                      <a:pt x="262" y="334"/>
                      <a:pt x="262" y="358"/>
                    </a:cubicBezTo>
                    <a:cubicBezTo>
                      <a:pt x="167" y="644"/>
                      <a:pt x="71" y="1084"/>
                      <a:pt x="12" y="1656"/>
                    </a:cubicBezTo>
                    <a:cubicBezTo>
                      <a:pt x="0" y="1680"/>
                      <a:pt x="0" y="1727"/>
                      <a:pt x="0" y="1763"/>
                    </a:cubicBezTo>
                    <a:lnTo>
                      <a:pt x="3691" y="1763"/>
                    </a:lnTo>
                    <a:cubicBezTo>
                      <a:pt x="3584" y="1656"/>
                      <a:pt x="3477" y="1584"/>
                      <a:pt x="3393" y="1477"/>
                    </a:cubicBezTo>
                    <a:cubicBezTo>
                      <a:pt x="3346" y="1442"/>
                      <a:pt x="3310" y="1418"/>
                      <a:pt x="3274" y="1382"/>
                    </a:cubicBezTo>
                    <a:cubicBezTo>
                      <a:pt x="3191" y="1346"/>
                      <a:pt x="3131" y="1287"/>
                      <a:pt x="3060" y="1239"/>
                    </a:cubicBezTo>
                    <a:cubicBezTo>
                      <a:pt x="3012" y="1203"/>
                      <a:pt x="2977" y="1191"/>
                      <a:pt x="2941" y="1168"/>
                    </a:cubicBezTo>
                    <a:cubicBezTo>
                      <a:pt x="2810" y="1061"/>
                      <a:pt x="2679" y="965"/>
                      <a:pt x="2536" y="894"/>
                    </a:cubicBezTo>
                    <a:lnTo>
                      <a:pt x="2405" y="810"/>
                    </a:lnTo>
                    <a:cubicBezTo>
                      <a:pt x="2357" y="775"/>
                      <a:pt x="2298" y="751"/>
                      <a:pt x="2262" y="715"/>
                    </a:cubicBezTo>
                    <a:cubicBezTo>
                      <a:pt x="2215" y="691"/>
                      <a:pt x="2167" y="680"/>
                      <a:pt x="2119" y="644"/>
                    </a:cubicBezTo>
                    <a:cubicBezTo>
                      <a:pt x="1988" y="572"/>
                      <a:pt x="1857" y="513"/>
                      <a:pt x="1726" y="453"/>
                    </a:cubicBezTo>
                    <a:cubicBezTo>
                      <a:pt x="1679" y="429"/>
                      <a:pt x="1631" y="406"/>
                      <a:pt x="1584" y="394"/>
                    </a:cubicBezTo>
                    <a:cubicBezTo>
                      <a:pt x="1548" y="382"/>
                      <a:pt x="1512" y="358"/>
                      <a:pt x="1464" y="346"/>
                    </a:cubicBezTo>
                    <a:cubicBezTo>
                      <a:pt x="1381" y="310"/>
                      <a:pt x="1310" y="287"/>
                      <a:pt x="1226" y="251"/>
                    </a:cubicBezTo>
                    <a:cubicBezTo>
                      <a:pt x="714" y="60"/>
                      <a:pt x="381" y="1"/>
                      <a:pt x="381"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9" name="Google Shape;6489;p46"/>
              <p:cNvSpPr/>
              <p:nvPr/>
            </p:nvSpPr>
            <p:spPr>
              <a:xfrm>
                <a:off x="1692450" y="1142525"/>
                <a:ext cx="39925" cy="61350"/>
              </a:xfrm>
              <a:custGeom>
                <a:avLst/>
                <a:gdLst/>
                <a:ahLst/>
                <a:cxnLst/>
                <a:rect l="l" t="t" r="r" b="b"/>
                <a:pathLst>
                  <a:path w="1597" h="2454" extrusionOk="0">
                    <a:moveTo>
                      <a:pt x="1525" y="1"/>
                    </a:moveTo>
                    <a:lnTo>
                      <a:pt x="1" y="2453"/>
                    </a:lnTo>
                    <a:cubicBezTo>
                      <a:pt x="1" y="2453"/>
                      <a:pt x="834" y="1453"/>
                      <a:pt x="1596" y="60"/>
                    </a:cubicBezTo>
                    <a:cubicBezTo>
                      <a:pt x="1573" y="48"/>
                      <a:pt x="1537" y="13"/>
                      <a:pt x="1525"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0" name="Google Shape;6490;p46"/>
              <p:cNvSpPr/>
              <p:nvPr/>
            </p:nvSpPr>
            <p:spPr>
              <a:xfrm>
                <a:off x="1726700" y="1136875"/>
                <a:ext cx="6850" cy="5375"/>
              </a:xfrm>
              <a:custGeom>
                <a:avLst/>
                <a:gdLst/>
                <a:ahLst/>
                <a:cxnLst/>
                <a:rect l="l" t="t" r="r" b="b"/>
                <a:pathLst>
                  <a:path w="274" h="215" extrusionOk="0">
                    <a:moveTo>
                      <a:pt x="0" y="1"/>
                    </a:moveTo>
                    <a:cubicBezTo>
                      <a:pt x="36" y="72"/>
                      <a:pt x="84" y="155"/>
                      <a:pt x="143" y="215"/>
                    </a:cubicBezTo>
                    <a:lnTo>
                      <a:pt x="274" y="1"/>
                    </a:ln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1" name="Google Shape;6491;p46"/>
              <p:cNvSpPr/>
              <p:nvPr/>
            </p:nvSpPr>
            <p:spPr>
              <a:xfrm>
                <a:off x="1082850" y="1127350"/>
                <a:ext cx="116425" cy="101525"/>
              </a:xfrm>
              <a:custGeom>
                <a:avLst/>
                <a:gdLst/>
                <a:ahLst/>
                <a:cxnLst/>
                <a:rect l="l" t="t" r="r" b="b"/>
                <a:pathLst>
                  <a:path w="4657" h="4061" extrusionOk="0">
                    <a:moveTo>
                      <a:pt x="1" y="1"/>
                    </a:moveTo>
                    <a:lnTo>
                      <a:pt x="1" y="1"/>
                    </a:lnTo>
                    <a:cubicBezTo>
                      <a:pt x="1454" y="2406"/>
                      <a:pt x="4656" y="4061"/>
                      <a:pt x="4656" y="4061"/>
                    </a:cubicBezTo>
                    <a:lnTo>
                      <a:pt x="1" y="1"/>
                    </a:ln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2" name="Google Shape;6492;p46"/>
              <p:cNvSpPr/>
              <p:nvPr/>
            </p:nvSpPr>
            <p:spPr>
              <a:xfrm>
                <a:off x="488150" y="2136400"/>
                <a:ext cx="19375" cy="18175"/>
              </a:xfrm>
              <a:custGeom>
                <a:avLst/>
                <a:gdLst/>
                <a:ahLst/>
                <a:cxnLst/>
                <a:rect l="l" t="t" r="r" b="b"/>
                <a:pathLst>
                  <a:path w="775" h="727" fill="none" extrusionOk="0">
                    <a:moveTo>
                      <a:pt x="715" y="489"/>
                    </a:moveTo>
                    <a:cubicBezTo>
                      <a:pt x="715" y="501"/>
                      <a:pt x="715" y="501"/>
                      <a:pt x="715" y="489"/>
                    </a:cubicBezTo>
                    <a:lnTo>
                      <a:pt x="715" y="501"/>
                    </a:lnTo>
                    <a:cubicBezTo>
                      <a:pt x="703" y="536"/>
                      <a:pt x="691" y="548"/>
                      <a:pt x="667" y="572"/>
                    </a:cubicBezTo>
                    <a:cubicBezTo>
                      <a:pt x="655" y="596"/>
                      <a:pt x="643" y="620"/>
                      <a:pt x="631" y="632"/>
                    </a:cubicBezTo>
                    <a:cubicBezTo>
                      <a:pt x="596" y="667"/>
                      <a:pt x="572" y="679"/>
                      <a:pt x="536" y="691"/>
                    </a:cubicBezTo>
                    <a:cubicBezTo>
                      <a:pt x="524" y="691"/>
                      <a:pt x="512" y="715"/>
                      <a:pt x="488" y="715"/>
                    </a:cubicBezTo>
                    <a:cubicBezTo>
                      <a:pt x="465" y="727"/>
                      <a:pt x="417" y="727"/>
                      <a:pt x="369" y="727"/>
                    </a:cubicBezTo>
                    <a:cubicBezTo>
                      <a:pt x="334" y="727"/>
                      <a:pt x="298" y="715"/>
                      <a:pt x="250" y="715"/>
                    </a:cubicBezTo>
                    <a:cubicBezTo>
                      <a:pt x="238" y="691"/>
                      <a:pt x="215" y="691"/>
                      <a:pt x="191" y="679"/>
                    </a:cubicBezTo>
                    <a:cubicBezTo>
                      <a:pt x="167" y="667"/>
                      <a:pt x="131" y="632"/>
                      <a:pt x="107" y="608"/>
                    </a:cubicBezTo>
                    <a:cubicBezTo>
                      <a:pt x="72" y="572"/>
                      <a:pt x="60" y="548"/>
                      <a:pt x="48" y="513"/>
                    </a:cubicBezTo>
                    <a:cubicBezTo>
                      <a:pt x="12" y="465"/>
                      <a:pt x="0" y="394"/>
                      <a:pt x="0" y="334"/>
                    </a:cubicBezTo>
                    <a:cubicBezTo>
                      <a:pt x="0" y="275"/>
                      <a:pt x="12" y="215"/>
                      <a:pt x="48" y="167"/>
                    </a:cubicBezTo>
                    <a:cubicBezTo>
                      <a:pt x="60" y="155"/>
                      <a:pt x="60" y="144"/>
                      <a:pt x="72" y="132"/>
                    </a:cubicBezTo>
                    <a:cubicBezTo>
                      <a:pt x="96" y="108"/>
                      <a:pt x="96" y="96"/>
                      <a:pt x="107" y="96"/>
                    </a:cubicBezTo>
                    <a:lnTo>
                      <a:pt x="131" y="72"/>
                    </a:lnTo>
                    <a:cubicBezTo>
                      <a:pt x="167" y="36"/>
                      <a:pt x="191" y="24"/>
                      <a:pt x="238" y="13"/>
                    </a:cubicBezTo>
                    <a:cubicBezTo>
                      <a:pt x="250" y="13"/>
                      <a:pt x="274" y="1"/>
                      <a:pt x="274" y="1"/>
                    </a:cubicBezTo>
                    <a:lnTo>
                      <a:pt x="286" y="1"/>
                    </a:lnTo>
                    <a:lnTo>
                      <a:pt x="310" y="1"/>
                    </a:lnTo>
                    <a:lnTo>
                      <a:pt x="393" y="1"/>
                    </a:lnTo>
                    <a:cubicBezTo>
                      <a:pt x="417" y="1"/>
                      <a:pt x="429" y="1"/>
                      <a:pt x="465" y="13"/>
                    </a:cubicBezTo>
                    <a:cubicBezTo>
                      <a:pt x="488" y="13"/>
                      <a:pt x="512" y="24"/>
                      <a:pt x="536" y="24"/>
                    </a:cubicBezTo>
                    <a:cubicBezTo>
                      <a:pt x="548" y="36"/>
                      <a:pt x="584" y="60"/>
                      <a:pt x="596" y="60"/>
                    </a:cubicBezTo>
                    <a:cubicBezTo>
                      <a:pt x="607" y="72"/>
                      <a:pt x="631" y="84"/>
                      <a:pt x="655" y="96"/>
                    </a:cubicBezTo>
                    <a:lnTo>
                      <a:pt x="691" y="132"/>
                    </a:lnTo>
                    <a:cubicBezTo>
                      <a:pt x="703" y="144"/>
                      <a:pt x="715" y="179"/>
                      <a:pt x="727" y="191"/>
                    </a:cubicBezTo>
                    <a:cubicBezTo>
                      <a:pt x="762" y="251"/>
                      <a:pt x="774" y="310"/>
                      <a:pt x="774" y="370"/>
                    </a:cubicBezTo>
                    <a:cubicBezTo>
                      <a:pt x="750" y="394"/>
                      <a:pt x="727" y="441"/>
                      <a:pt x="715" y="489"/>
                    </a:cubicBezTo>
                    <a:close/>
                  </a:path>
                </a:pathLst>
              </a:custGeom>
              <a:no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3" name="Google Shape;6493;p46"/>
              <p:cNvSpPr/>
              <p:nvPr/>
            </p:nvSpPr>
            <p:spPr>
              <a:xfrm>
                <a:off x="500350" y="3674700"/>
                <a:ext cx="9550" cy="9825"/>
              </a:xfrm>
              <a:custGeom>
                <a:avLst/>
                <a:gdLst/>
                <a:ahLst/>
                <a:cxnLst/>
                <a:rect l="l" t="t" r="r" b="b"/>
                <a:pathLst>
                  <a:path w="382" h="393" fill="none" extrusionOk="0">
                    <a:moveTo>
                      <a:pt x="0" y="167"/>
                    </a:moveTo>
                    <a:lnTo>
                      <a:pt x="0" y="143"/>
                    </a:lnTo>
                    <a:cubicBezTo>
                      <a:pt x="0" y="119"/>
                      <a:pt x="0" y="119"/>
                      <a:pt x="12" y="107"/>
                    </a:cubicBezTo>
                    <a:lnTo>
                      <a:pt x="12" y="107"/>
                    </a:lnTo>
                    <a:cubicBezTo>
                      <a:pt x="36" y="95"/>
                      <a:pt x="48" y="60"/>
                      <a:pt x="60" y="48"/>
                    </a:cubicBezTo>
                    <a:lnTo>
                      <a:pt x="60" y="48"/>
                    </a:lnTo>
                    <a:cubicBezTo>
                      <a:pt x="72" y="36"/>
                      <a:pt x="96" y="24"/>
                      <a:pt x="119" y="24"/>
                    </a:cubicBezTo>
                    <a:lnTo>
                      <a:pt x="119" y="24"/>
                    </a:lnTo>
                    <a:cubicBezTo>
                      <a:pt x="131" y="24"/>
                      <a:pt x="131" y="24"/>
                      <a:pt x="155" y="0"/>
                    </a:cubicBezTo>
                    <a:lnTo>
                      <a:pt x="179" y="0"/>
                    </a:lnTo>
                    <a:lnTo>
                      <a:pt x="203" y="0"/>
                    </a:lnTo>
                    <a:lnTo>
                      <a:pt x="239" y="0"/>
                    </a:lnTo>
                    <a:cubicBezTo>
                      <a:pt x="250" y="0"/>
                      <a:pt x="274" y="0"/>
                      <a:pt x="274" y="24"/>
                    </a:cubicBezTo>
                    <a:cubicBezTo>
                      <a:pt x="286" y="36"/>
                      <a:pt x="310" y="48"/>
                      <a:pt x="334" y="60"/>
                    </a:cubicBezTo>
                    <a:lnTo>
                      <a:pt x="334" y="60"/>
                    </a:lnTo>
                    <a:cubicBezTo>
                      <a:pt x="346" y="71"/>
                      <a:pt x="358" y="95"/>
                      <a:pt x="358" y="119"/>
                    </a:cubicBezTo>
                    <a:lnTo>
                      <a:pt x="358" y="119"/>
                    </a:lnTo>
                    <a:cubicBezTo>
                      <a:pt x="381" y="131"/>
                      <a:pt x="381" y="167"/>
                      <a:pt x="381" y="179"/>
                    </a:cubicBezTo>
                    <a:lnTo>
                      <a:pt x="381" y="191"/>
                    </a:lnTo>
                    <a:lnTo>
                      <a:pt x="381" y="191"/>
                    </a:lnTo>
                    <a:cubicBezTo>
                      <a:pt x="381" y="226"/>
                      <a:pt x="358" y="238"/>
                      <a:pt x="358" y="274"/>
                    </a:cubicBezTo>
                    <a:cubicBezTo>
                      <a:pt x="346" y="298"/>
                      <a:pt x="334" y="310"/>
                      <a:pt x="322" y="333"/>
                    </a:cubicBezTo>
                    <a:lnTo>
                      <a:pt x="322" y="333"/>
                    </a:lnTo>
                    <a:cubicBezTo>
                      <a:pt x="298" y="345"/>
                      <a:pt x="286" y="357"/>
                      <a:pt x="262" y="369"/>
                    </a:cubicBezTo>
                    <a:lnTo>
                      <a:pt x="262" y="369"/>
                    </a:lnTo>
                    <a:cubicBezTo>
                      <a:pt x="239" y="369"/>
                      <a:pt x="239" y="369"/>
                      <a:pt x="227" y="393"/>
                    </a:cubicBezTo>
                    <a:lnTo>
                      <a:pt x="215" y="393"/>
                    </a:lnTo>
                    <a:lnTo>
                      <a:pt x="203" y="393"/>
                    </a:lnTo>
                    <a:cubicBezTo>
                      <a:pt x="167" y="393"/>
                      <a:pt x="155" y="393"/>
                      <a:pt x="119" y="369"/>
                    </a:cubicBezTo>
                    <a:lnTo>
                      <a:pt x="119" y="369"/>
                    </a:lnTo>
                    <a:cubicBezTo>
                      <a:pt x="108" y="369"/>
                      <a:pt x="96" y="357"/>
                      <a:pt x="84" y="345"/>
                    </a:cubicBezTo>
                    <a:cubicBezTo>
                      <a:pt x="60" y="345"/>
                      <a:pt x="60" y="333"/>
                      <a:pt x="60" y="333"/>
                    </a:cubicBezTo>
                    <a:cubicBezTo>
                      <a:pt x="60" y="333"/>
                      <a:pt x="60" y="310"/>
                      <a:pt x="48" y="310"/>
                    </a:cubicBezTo>
                    <a:cubicBezTo>
                      <a:pt x="36" y="298"/>
                      <a:pt x="36" y="286"/>
                      <a:pt x="24" y="274"/>
                    </a:cubicBezTo>
                    <a:lnTo>
                      <a:pt x="24" y="250"/>
                    </a:lnTo>
                    <a:lnTo>
                      <a:pt x="24" y="238"/>
                    </a:lnTo>
                    <a:lnTo>
                      <a:pt x="24" y="226"/>
                    </a:lnTo>
                    <a:cubicBezTo>
                      <a:pt x="0" y="214"/>
                      <a:pt x="0" y="202"/>
                      <a:pt x="0" y="167"/>
                    </a:cubicBezTo>
                    <a:cubicBezTo>
                      <a:pt x="0" y="179"/>
                      <a:pt x="0" y="179"/>
                      <a:pt x="0" y="167"/>
                    </a:cubicBezTo>
                    <a:close/>
                  </a:path>
                </a:pathLst>
              </a:custGeom>
              <a:no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4" name="Google Shape;6494;p46"/>
              <p:cNvSpPr/>
              <p:nvPr/>
            </p:nvSpPr>
            <p:spPr>
              <a:xfrm>
                <a:off x="489325" y="3170750"/>
                <a:ext cx="7475" cy="7475"/>
              </a:xfrm>
              <a:custGeom>
                <a:avLst/>
                <a:gdLst/>
                <a:ahLst/>
                <a:cxnLst/>
                <a:rect l="l" t="t" r="r" b="b"/>
                <a:pathLst>
                  <a:path w="299" h="299" fill="none" extrusionOk="0">
                    <a:moveTo>
                      <a:pt x="144" y="13"/>
                    </a:moveTo>
                    <a:cubicBezTo>
                      <a:pt x="227" y="13"/>
                      <a:pt x="299" y="84"/>
                      <a:pt x="287" y="156"/>
                    </a:cubicBezTo>
                    <a:cubicBezTo>
                      <a:pt x="287" y="239"/>
                      <a:pt x="203" y="298"/>
                      <a:pt x="132" y="298"/>
                    </a:cubicBezTo>
                    <a:cubicBezTo>
                      <a:pt x="60" y="298"/>
                      <a:pt x="1" y="215"/>
                      <a:pt x="1" y="144"/>
                    </a:cubicBezTo>
                    <a:cubicBezTo>
                      <a:pt x="1" y="72"/>
                      <a:pt x="72" y="1"/>
                      <a:pt x="144" y="13"/>
                    </a:cubicBezTo>
                    <a:close/>
                  </a:path>
                </a:pathLst>
              </a:custGeom>
              <a:no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5" name="Google Shape;6495;p46"/>
              <p:cNvSpPr/>
              <p:nvPr/>
            </p:nvSpPr>
            <p:spPr>
              <a:xfrm>
                <a:off x="2673250" y="1132700"/>
                <a:ext cx="169075" cy="150350"/>
              </a:xfrm>
              <a:custGeom>
                <a:avLst/>
                <a:gdLst/>
                <a:ahLst/>
                <a:cxnLst/>
                <a:rect l="l" t="t" r="r" b="b"/>
                <a:pathLst>
                  <a:path w="6763" h="6014" extrusionOk="0">
                    <a:moveTo>
                      <a:pt x="5298" y="1"/>
                    </a:moveTo>
                    <a:lnTo>
                      <a:pt x="5132" y="108"/>
                    </a:lnTo>
                    <a:cubicBezTo>
                      <a:pt x="5155" y="120"/>
                      <a:pt x="5167" y="156"/>
                      <a:pt x="5167" y="168"/>
                    </a:cubicBezTo>
                    <a:lnTo>
                      <a:pt x="5036" y="168"/>
                    </a:lnTo>
                    <a:lnTo>
                      <a:pt x="0" y="144"/>
                    </a:lnTo>
                    <a:lnTo>
                      <a:pt x="0" y="144"/>
                    </a:lnTo>
                    <a:cubicBezTo>
                      <a:pt x="929" y="3930"/>
                      <a:pt x="6751" y="6014"/>
                      <a:pt x="6751" y="6014"/>
                    </a:cubicBezTo>
                    <a:cubicBezTo>
                      <a:pt x="6751" y="6014"/>
                      <a:pt x="6763" y="2430"/>
                      <a:pt x="5298"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6" name="Google Shape;6496;p46"/>
              <p:cNvSpPr/>
              <p:nvPr/>
            </p:nvSpPr>
            <p:spPr>
              <a:xfrm>
                <a:off x="2799150" y="1135400"/>
                <a:ext cx="3300" cy="1500"/>
              </a:xfrm>
              <a:custGeom>
                <a:avLst/>
                <a:gdLst/>
                <a:ahLst/>
                <a:cxnLst/>
                <a:rect l="l" t="t" r="r" b="b"/>
                <a:pathLst>
                  <a:path w="132" h="60" extrusionOk="0">
                    <a:moveTo>
                      <a:pt x="108" y="0"/>
                    </a:moveTo>
                    <a:lnTo>
                      <a:pt x="0" y="60"/>
                    </a:lnTo>
                    <a:lnTo>
                      <a:pt x="131" y="60"/>
                    </a:lnTo>
                    <a:cubicBezTo>
                      <a:pt x="119" y="48"/>
                      <a:pt x="108" y="12"/>
                      <a:pt x="108"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7" name="Google Shape;6497;p46"/>
              <p:cNvSpPr/>
              <p:nvPr/>
            </p:nvSpPr>
            <p:spPr>
              <a:xfrm>
                <a:off x="3308150" y="1132400"/>
                <a:ext cx="92000" cy="125350"/>
              </a:xfrm>
              <a:custGeom>
                <a:avLst/>
                <a:gdLst/>
                <a:ahLst/>
                <a:cxnLst/>
                <a:rect l="l" t="t" r="r" b="b"/>
                <a:pathLst>
                  <a:path w="3680" h="5014" extrusionOk="0">
                    <a:moveTo>
                      <a:pt x="0" y="1"/>
                    </a:moveTo>
                    <a:cubicBezTo>
                      <a:pt x="0" y="2501"/>
                      <a:pt x="1072" y="5013"/>
                      <a:pt x="1072" y="5013"/>
                    </a:cubicBezTo>
                    <a:cubicBezTo>
                      <a:pt x="1072" y="5013"/>
                      <a:pt x="1905" y="4025"/>
                      <a:pt x="2667" y="2620"/>
                    </a:cubicBezTo>
                    <a:cubicBezTo>
                      <a:pt x="2512" y="2537"/>
                      <a:pt x="2405" y="2358"/>
                      <a:pt x="2405" y="2156"/>
                    </a:cubicBezTo>
                    <a:cubicBezTo>
                      <a:pt x="2428" y="1889"/>
                      <a:pt x="2656" y="1656"/>
                      <a:pt x="2921" y="1656"/>
                    </a:cubicBezTo>
                    <a:cubicBezTo>
                      <a:pt x="2928" y="1656"/>
                      <a:pt x="2934" y="1656"/>
                      <a:pt x="2941" y="1656"/>
                    </a:cubicBezTo>
                    <a:cubicBezTo>
                      <a:pt x="2977" y="1656"/>
                      <a:pt x="3024" y="1668"/>
                      <a:pt x="3048" y="1680"/>
                    </a:cubicBezTo>
                    <a:cubicBezTo>
                      <a:pt x="3060" y="1680"/>
                      <a:pt x="3096" y="1680"/>
                      <a:pt x="3108" y="1704"/>
                    </a:cubicBezTo>
                    <a:cubicBezTo>
                      <a:pt x="3346" y="1180"/>
                      <a:pt x="3536" y="632"/>
                      <a:pt x="3679" y="61"/>
                    </a:cubicBezTo>
                    <a:cubicBezTo>
                      <a:pt x="2512" y="49"/>
                      <a:pt x="1334" y="13"/>
                      <a:pt x="167" y="13"/>
                    </a:cubicBezTo>
                    <a:cubicBezTo>
                      <a:pt x="107" y="13"/>
                      <a:pt x="60" y="13"/>
                      <a:pt x="0"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8" name="Google Shape;6498;p46"/>
              <p:cNvSpPr/>
              <p:nvPr/>
            </p:nvSpPr>
            <p:spPr>
              <a:xfrm>
                <a:off x="4343400" y="1135100"/>
                <a:ext cx="141700" cy="202425"/>
              </a:xfrm>
              <a:custGeom>
                <a:avLst/>
                <a:gdLst/>
                <a:ahLst/>
                <a:cxnLst/>
                <a:rect l="l" t="t" r="r" b="b"/>
                <a:pathLst>
                  <a:path w="5668" h="8097" extrusionOk="0">
                    <a:moveTo>
                      <a:pt x="202" y="0"/>
                    </a:moveTo>
                    <a:cubicBezTo>
                      <a:pt x="60" y="845"/>
                      <a:pt x="0" y="2405"/>
                      <a:pt x="1000" y="4036"/>
                    </a:cubicBezTo>
                    <a:cubicBezTo>
                      <a:pt x="2465" y="6441"/>
                      <a:pt x="5655" y="8096"/>
                      <a:pt x="5655" y="8096"/>
                    </a:cubicBezTo>
                    <a:cubicBezTo>
                      <a:pt x="5655" y="8096"/>
                      <a:pt x="5667" y="4489"/>
                      <a:pt x="4203" y="2084"/>
                    </a:cubicBezTo>
                    <a:cubicBezTo>
                      <a:pt x="3572" y="1060"/>
                      <a:pt x="2786" y="405"/>
                      <a:pt x="2084" y="0"/>
                    </a:cubicBezTo>
                    <a:lnTo>
                      <a:pt x="1655" y="0"/>
                    </a:lnTo>
                    <a:cubicBezTo>
                      <a:pt x="1703" y="24"/>
                      <a:pt x="1762" y="48"/>
                      <a:pt x="1810" y="72"/>
                    </a:cubicBezTo>
                    <a:lnTo>
                      <a:pt x="393" y="72"/>
                    </a:lnTo>
                    <a:cubicBezTo>
                      <a:pt x="393" y="48"/>
                      <a:pt x="393" y="12"/>
                      <a:pt x="405"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9" name="Google Shape;6499;p46"/>
              <p:cNvSpPr/>
              <p:nvPr/>
            </p:nvSpPr>
            <p:spPr>
              <a:xfrm>
                <a:off x="4191275" y="1136875"/>
                <a:ext cx="12525" cy="7775"/>
              </a:xfrm>
              <a:custGeom>
                <a:avLst/>
                <a:gdLst/>
                <a:ahLst/>
                <a:cxnLst/>
                <a:rect l="l" t="t" r="r" b="b"/>
                <a:pathLst>
                  <a:path w="501" h="311" extrusionOk="0">
                    <a:moveTo>
                      <a:pt x="25" y="1"/>
                    </a:moveTo>
                    <a:cubicBezTo>
                      <a:pt x="25" y="12"/>
                      <a:pt x="1" y="48"/>
                      <a:pt x="1" y="60"/>
                    </a:cubicBezTo>
                    <a:cubicBezTo>
                      <a:pt x="1" y="191"/>
                      <a:pt x="108" y="298"/>
                      <a:pt x="239" y="310"/>
                    </a:cubicBezTo>
                    <a:cubicBezTo>
                      <a:pt x="382" y="310"/>
                      <a:pt x="501" y="203"/>
                      <a:pt x="501" y="72"/>
                    </a:cubicBezTo>
                    <a:cubicBezTo>
                      <a:pt x="501" y="48"/>
                      <a:pt x="501" y="36"/>
                      <a:pt x="477"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0" name="Google Shape;6500;p46"/>
              <p:cNvSpPr/>
              <p:nvPr/>
            </p:nvSpPr>
            <p:spPr>
              <a:xfrm>
                <a:off x="4191875" y="1132400"/>
                <a:ext cx="11350" cy="4500"/>
              </a:xfrm>
              <a:custGeom>
                <a:avLst/>
                <a:gdLst/>
                <a:ahLst/>
                <a:cxnLst/>
                <a:rect l="l" t="t" r="r" b="b"/>
                <a:pathLst>
                  <a:path w="454" h="180" extrusionOk="0">
                    <a:moveTo>
                      <a:pt x="239" y="1"/>
                    </a:moveTo>
                    <a:cubicBezTo>
                      <a:pt x="120" y="1"/>
                      <a:pt x="25" y="72"/>
                      <a:pt x="1" y="180"/>
                    </a:cubicBezTo>
                    <a:lnTo>
                      <a:pt x="453" y="180"/>
                    </a:lnTo>
                    <a:cubicBezTo>
                      <a:pt x="429" y="72"/>
                      <a:pt x="334" y="1"/>
                      <a:pt x="239"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1" name="Google Shape;6501;p46"/>
              <p:cNvSpPr/>
              <p:nvPr/>
            </p:nvSpPr>
            <p:spPr>
              <a:xfrm>
                <a:off x="4976800" y="1135100"/>
                <a:ext cx="64925" cy="1800"/>
              </a:xfrm>
              <a:custGeom>
                <a:avLst/>
                <a:gdLst/>
                <a:ahLst/>
                <a:cxnLst/>
                <a:rect l="l" t="t" r="r" b="b"/>
                <a:pathLst>
                  <a:path w="2597" h="72" extrusionOk="0">
                    <a:moveTo>
                      <a:pt x="84" y="0"/>
                    </a:moveTo>
                    <a:lnTo>
                      <a:pt x="1" y="72"/>
                    </a:lnTo>
                    <a:lnTo>
                      <a:pt x="2596" y="72"/>
                    </a:lnTo>
                    <a:lnTo>
                      <a:pt x="2584" y="0"/>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2" name="Google Shape;6502;p46"/>
              <p:cNvSpPr/>
              <p:nvPr/>
            </p:nvSpPr>
            <p:spPr>
              <a:xfrm>
                <a:off x="4942275" y="1134800"/>
                <a:ext cx="105700" cy="177125"/>
              </a:xfrm>
              <a:custGeom>
                <a:avLst/>
                <a:gdLst/>
                <a:ahLst/>
                <a:cxnLst/>
                <a:rect l="l" t="t" r="r" b="b"/>
                <a:pathLst>
                  <a:path w="4228" h="7085" extrusionOk="0">
                    <a:moveTo>
                      <a:pt x="3953" y="0"/>
                    </a:moveTo>
                    <a:cubicBezTo>
                      <a:pt x="3977" y="12"/>
                      <a:pt x="3977" y="36"/>
                      <a:pt x="3977" y="72"/>
                    </a:cubicBezTo>
                    <a:lnTo>
                      <a:pt x="1382" y="72"/>
                    </a:lnTo>
                    <a:lnTo>
                      <a:pt x="417" y="977"/>
                    </a:lnTo>
                    <a:cubicBezTo>
                      <a:pt x="0" y="3775"/>
                      <a:pt x="1417" y="7084"/>
                      <a:pt x="1417" y="7084"/>
                    </a:cubicBezTo>
                    <a:cubicBezTo>
                      <a:pt x="1417" y="7084"/>
                      <a:pt x="2251" y="6084"/>
                      <a:pt x="3001" y="4679"/>
                    </a:cubicBezTo>
                    <a:cubicBezTo>
                      <a:pt x="2858" y="4584"/>
                      <a:pt x="2751" y="4417"/>
                      <a:pt x="2751" y="4227"/>
                    </a:cubicBezTo>
                    <a:cubicBezTo>
                      <a:pt x="2751" y="3948"/>
                      <a:pt x="2989" y="3715"/>
                      <a:pt x="3266" y="3715"/>
                    </a:cubicBezTo>
                    <a:cubicBezTo>
                      <a:pt x="3273" y="3715"/>
                      <a:pt x="3280" y="3715"/>
                      <a:pt x="3287" y="3715"/>
                    </a:cubicBezTo>
                    <a:cubicBezTo>
                      <a:pt x="3334" y="3715"/>
                      <a:pt x="3358" y="3727"/>
                      <a:pt x="3394" y="3751"/>
                    </a:cubicBezTo>
                    <a:cubicBezTo>
                      <a:pt x="3406" y="3751"/>
                      <a:pt x="3441" y="3763"/>
                      <a:pt x="3453" y="3763"/>
                    </a:cubicBezTo>
                    <a:cubicBezTo>
                      <a:pt x="3763" y="3060"/>
                      <a:pt x="4013" y="2298"/>
                      <a:pt x="4132" y="1548"/>
                    </a:cubicBezTo>
                    <a:cubicBezTo>
                      <a:pt x="4227" y="988"/>
                      <a:pt x="4227" y="465"/>
                      <a:pt x="4168"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3" name="Google Shape;6503;p46"/>
              <p:cNvSpPr/>
              <p:nvPr/>
            </p:nvSpPr>
            <p:spPr>
              <a:xfrm>
                <a:off x="6585025" y="1113350"/>
                <a:ext cx="108975" cy="253050"/>
              </a:xfrm>
              <a:custGeom>
                <a:avLst/>
                <a:gdLst/>
                <a:ahLst/>
                <a:cxnLst/>
                <a:rect l="l" t="t" r="r" b="b"/>
                <a:pathLst>
                  <a:path w="4359" h="10122" extrusionOk="0">
                    <a:moveTo>
                      <a:pt x="2870" y="275"/>
                    </a:moveTo>
                    <a:cubicBezTo>
                      <a:pt x="2978" y="406"/>
                      <a:pt x="3132" y="632"/>
                      <a:pt x="3299" y="942"/>
                    </a:cubicBezTo>
                    <a:lnTo>
                      <a:pt x="2108" y="942"/>
                    </a:lnTo>
                    <a:cubicBezTo>
                      <a:pt x="2442" y="620"/>
                      <a:pt x="2716" y="394"/>
                      <a:pt x="2870" y="275"/>
                    </a:cubicBezTo>
                    <a:close/>
                    <a:moveTo>
                      <a:pt x="2918" y="1"/>
                    </a:moveTo>
                    <a:cubicBezTo>
                      <a:pt x="2918" y="1"/>
                      <a:pt x="834" y="1227"/>
                      <a:pt x="418" y="4025"/>
                    </a:cubicBezTo>
                    <a:cubicBezTo>
                      <a:pt x="1" y="6823"/>
                      <a:pt x="1406" y="10121"/>
                      <a:pt x="1406" y="10121"/>
                    </a:cubicBezTo>
                    <a:cubicBezTo>
                      <a:pt x="1406" y="10121"/>
                      <a:pt x="2239" y="9109"/>
                      <a:pt x="3001" y="7716"/>
                    </a:cubicBezTo>
                    <a:cubicBezTo>
                      <a:pt x="2858" y="7621"/>
                      <a:pt x="2751" y="7442"/>
                      <a:pt x="2751" y="7252"/>
                    </a:cubicBezTo>
                    <a:cubicBezTo>
                      <a:pt x="2763" y="6979"/>
                      <a:pt x="2980" y="6750"/>
                      <a:pt x="3248" y="6750"/>
                    </a:cubicBezTo>
                    <a:cubicBezTo>
                      <a:pt x="3261" y="6750"/>
                      <a:pt x="3274" y="6751"/>
                      <a:pt x="3287" y="6752"/>
                    </a:cubicBezTo>
                    <a:cubicBezTo>
                      <a:pt x="3311" y="6752"/>
                      <a:pt x="3359" y="6764"/>
                      <a:pt x="3394" y="6776"/>
                    </a:cubicBezTo>
                    <a:cubicBezTo>
                      <a:pt x="3406" y="6776"/>
                      <a:pt x="3430" y="6776"/>
                      <a:pt x="3454" y="6788"/>
                    </a:cubicBezTo>
                    <a:cubicBezTo>
                      <a:pt x="3763" y="6097"/>
                      <a:pt x="4013" y="5335"/>
                      <a:pt x="4132" y="4573"/>
                    </a:cubicBezTo>
                    <a:cubicBezTo>
                      <a:pt x="4359" y="3049"/>
                      <a:pt x="3990" y="1846"/>
                      <a:pt x="3585" y="1049"/>
                    </a:cubicBezTo>
                    <a:cubicBezTo>
                      <a:pt x="3251" y="370"/>
                      <a:pt x="2918" y="1"/>
                      <a:pt x="2918"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4" name="Google Shape;6504;p46"/>
              <p:cNvSpPr/>
              <p:nvPr/>
            </p:nvSpPr>
            <p:spPr>
              <a:xfrm>
                <a:off x="6913650" y="1908700"/>
                <a:ext cx="133675" cy="103000"/>
              </a:xfrm>
              <a:custGeom>
                <a:avLst/>
                <a:gdLst/>
                <a:ahLst/>
                <a:cxnLst/>
                <a:rect l="l" t="t" r="r" b="b"/>
                <a:pathLst>
                  <a:path w="5347" h="4120" extrusionOk="0">
                    <a:moveTo>
                      <a:pt x="5346" y="0"/>
                    </a:moveTo>
                    <a:cubicBezTo>
                      <a:pt x="4489" y="334"/>
                      <a:pt x="1941" y="1489"/>
                      <a:pt x="489" y="3287"/>
                    </a:cubicBezTo>
                    <a:cubicBezTo>
                      <a:pt x="298" y="3513"/>
                      <a:pt x="143" y="3751"/>
                      <a:pt x="0" y="3965"/>
                    </a:cubicBezTo>
                    <a:lnTo>
                      <a:pt x="4370" y="4120"/>
                    </a:lnTo>
                    <a:cubicBezTo>
                      <a:pt x="4846" y="3156"/>
                      <a:pt x="5156" y="2144"/>
                      <a:pt x="5346" y="1346"/>
                    </a:cubicBezTo>
                    <a:lnTo>
                      <a:pt x="5346" y="429"/>
                    </a:lnTo>
                    <a:lnTo>
                      <a:pt x="5346" y="215"/>
                    </a:lnTo>
                    <a:lnTo>
                      <a:pt x="5346" y="0"/>
                    </a:ln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5" name="Google Shape;6505;p46"/>
              <p:cNvSpPr/>
              <p:nvPr/>
            </p:nvSpPr>
            <p:spPr>
              <a:xfrm>
                <a:off x="6884475" y="2007525"/>
                <a:ext cx="138450" cy="97050"/>
              </a:xfrm>
              <a:custGeom>
                <a:avLst/>
                <a:gdLst/>
                <a:ahLst/>
                <a:cxnLst/>
                <a:rect l="l" t="t" r="r" b="b"/>
                <a:pathLst>
                  <a:path w="5538" h="3882" extrusionOk="0">
                    <a:moveTo>
                      <a:pt x="1191" y="0"/>
                    </a:moveTo>
                    <a:cubicBezTo>
                      <a:pt x="1" y="1989"/>
                      <a:pt x="405" y="3882"/>
                      <a:pt x="405" y="3882"/>
                    </a:cubicBezTo>
                    <a:cubicBezTo>
                      <a:pt x="405" y="3882"/>
                      <a:pt x="2811" y="3882"/>
                      <a:pt x="4585" y="1679"/>
                    </a:cubicBezTo>
                    <a:cubicBezTo>
                      <a:pt x="4954" y="1227"/>
                      <a:pt x="5263" y="691"/>
                      <a:pt x="5537" y="155"/>
                    </a:cubicBezTo>
                    <a:lnTo>
                      <a:pt x="1191" y="0"/>
                    </a:ln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6" name="Google Shape;6506;p46"/>
              <p:cNvSpPr/>
              <p:nvPr/>
            </p:nvSpPr>
            <p:spPr>
              <a:xfrm>
                <a:off x="6958300" y="1240750"/>
                <a:ext cx="88725" cy="228925"/>
              </a:xfrm>
              <a:custGeom>
                <a:avLst/>
                <a:gdLst/>
                <a:ahLst/>
                <a:cxnLst/>
                <a:rect l="l" t="t" r="r" b="b"/>
                <a:pathLst>
                  <a:path w="3549" h="9157" extrusionOk="0">
                    <a:moveTo>
                      <a:pt x="3548" y="1"/>
                    </a:moveTo>
                    <a:cubicBezTo>
                      <a:pt x="2703" y="906"/>
                      <a:pt x="1322" y="2632"/>
                      <a:pt x="798" y="4466"/>
                    </a:cubicBezTo>
                    <a:cubicBezTo>
                      <a:pt x="0" y="7192"/>
                      <a:pt x="1405" y="9157"/>
                      <a:pt x="1405" y="9157"/>
                    </a:cubicBezTo>
                    <a:cubicBezTo>
                      <a:pt x="1405" y="9157"/>
                      <a:pt x="2608" y="8645"/>
                      <a:pt x="3548" y="7287"/>
                    </a:cubicBezTo>
                    <a:lnTo>
                      <a:pt x="3548" y="1"/>
                    </a:ln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7" name="Google Shape;6507;p46"/>
              <p:cNvSpPr/>
              <p:nvPr/>
            </p:nvSpPr>
            <p:spPr>
              <a:xfrm>
                <a:off x="516425" y="2298925"/>
                <a:ext cx="225650" cy="104475"/>
              </a:xfrm>
              <a:custGeom>
                <a:avLst/>
                <a:gdLst/>
                <a:ahLst/>
                <a:cxnLst/>
                <a:rect l="l" t="t" r="r" b="b"/>
                <a:pathLst>
                  <a:path w="9026" h="4179" extrusionOk="0">
                    <a:moveTo>
                      <a:pt x="5354" y="1"/>
                    </a:moveTo>
                    <a:cubicBezTo>
                      <a:pt x="4524" y="1"/>
                      <a:pt x="3651" y="84"/>
                      <a:pt x="2846" y="322"/>
                    </a:cubicBezTo>
                    <a:cubicBezTo>
                      <a:pt x="1489" y="727"/>
                      <a:pt x="584" y="1489"/>
                      <a:pt x="0" y="2144"/>
                    </a:cubicBezTo>
                    <a:lnTo>
                      <a:pt x="0" y="2453"/>
                    </a:lnTo>
                    <a:lnTo>
                      <a:pt x="0" y="3525"/>
                    </a:lnTo>
                    <a:lnTo>
                      <a:pt x="0" y="3751"/>
                    </a:lnTo>
                    <a:cubicBezTo>
                      <a:pt x="12" y="3751"/>
                      <a:pt x="12" y="3763"/>
                      <a:pt x="36" y="3763"/>
                    </a:cubicBezTo>
                    <a:cubicBezTo>
                      <a:pt x="36" y="3810"/>
                      <a:pt x="12" y="3822"/>
                      <a:pt x="12" y="3858"/>
                    </a:cubicBezTo>
                    <a:cubicBezTo>
                      <a:pt x="12" y="3989"/>
                      <a:pt x="108" y="4096"/>
                      <a:pt x="238" y="4096"/>
                    </a:cubicBezTo>
                    <a:cubicBezTo>
                      <a:pt x="346" y="4096"/>
                      <a:pt x="429" y="4013"/>
                      <a:pt x="465" y="3918"/>
                    </a:cubicBezTo>
                    <a:cubicBezTo>
                      <a:pt x="938" y="4060"/>
                      <a:pt x="1530" y="4179"/>
                      <a:pt x="2211" y="4179"/>
                    </a:cubicBezTo>
                    <a:cubicBezTo>
                      <a:pt x="2729" y="4179"/>
                      <a:pt x="3298" y="4110"/>
                      <a:pt x="3906" y="3930"/>
                    </a:cubicBezTo>
                    <a:cubicBezTo>
                      <a:pt x="6608" y="3120"/>
                      <a:pt x="9025" y="465"/>
                      <a:pt x="9025" y="465"/>
                    </a:cubicBezTo>
                    <a:cubicBezTo>
                      <a:pt x="9025" y="465"/>
                      <a:pt x="7311" y="1"/>
                      <a:pt x="5354"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8" name="Google Shape;6508;p46"/>
              <p:cNvSpPr/>
              <p:nvPr/>
            </p:nvSpPr>
            <p:spPr>
              <a:xfrm>
                <a:off x="488450" y="2136400"/>
                <a:ext cx="18475" cy="18175"/>
              </a:xfrm>
              <a:custGeom>
                <a:avLst/>
                <a:gdLst/>
                <a:ahLst/>
                <a:cxnLst/>
                <a:rect l="l" t="t" r="r" b="b"/>
                <a:pathLst>
                  <a:path w="739" h="727" extrusionOk="0">
                    <a:moveTo>
                      <a:pt x="274" y="1"/>
                    </a:moveTo>
                    <a:cubicBezTo>
                      <a:pt x="274" y="1"/>
                      <a:pt x="262" y="13"/>
                      <a:pt x="238" y="13"/>
                    </a:cubicBezTo>
                    <a:cubicBezTo>
                      <a:pt x="203" y="24"/>
                      <a:pt x="167" y="36"/>
                      <a:pt x="143" y="72"/>
                    </a:cubicBezTo>
                    <a:lnTo>
                      <a:pt x="107" y="96"/>
                    </a:lnTo>
                    <a:cubicBezTo>
                      <a:pt x="95" y="96"/>
                      <a:pt x="95" y="108"/>
                      <a:pt x="84" y="132"/>
                    </a:cubicBezTo>
                    <a:cubicBezTo>
                      <a:pt x="60" y="144"/>
                      <a:pt x="60" y="155"/>
                      <a:pt x="48" y="167"/>
                    </a:cubicBezTo>
                    <a:cubicBezTo>
                      <a:pt x="24" y="215"/>
                      <a:pt x="0" y="275"/>
                      <a:pt x="0" y="334"/>
                    </a:cubicBezTo>
                    <a:cubicBezTo>
                      <a:pt x="0" y="394"/>
                      <a:pt x="24" y="465"/>
                      <a:pt x="48" y="513"/>
                    </a:cubicBezTo>
                    <a:cubicBezTo>
                      <a:pt x="60" y="548"/>
                      <a:pt x="84" y="572"/>
                      <a:pt x="107" y="608"/>
                    </a:cubicBezTo>
                    <a:cubicBezTo>
                      <a:pt x="143" y="632"/>
                      <a:pt x="167" y="667"/>
                      <a:pt x="203" y="679"/>
                    </a:cubicBezTo>
                    <a:cubicBezTo>
                      <a:pt x="214" y="691"/>
                      <a:pt x="226" y="691"/>
                      <a:pt x="262" y="715"/>
                    </a:cubicBezTo>
                    <a:cubicBezTo>
                      <a:pt x="286" y="727"/>
                      <a:pt x="322" y="727"/>
                      <a:pt x="357" y="727"/>
                    </a:cubicBezTo>
                    <a:cubicBezTo>
                      <a:pt x="405" y="727"/>
                      <a:pt x="453" y="727"/>
                      <a:pt x="476" y="715"/>
                    </a:cubicBezTo>
                    <a:cubicBezTo>
                      <a:pt x="500" y="715"/>
                      <a:pt x="512" y="691"/>
                      <a:pt x="524" y="691"/>
                    </a:cubicBezTo>
                    <a:cubicBezTo>
                      <a:pt x="560" y="679"/>
                      <a:pt x="584" y="667"/>
                      <a:pt x="619" y="632"/>
                    </a:cubicBezTo>
                    <a:cubicBezTo>
                      <a:pt x="631" y="620"/>
                      <a:pt x="643" y="596"/>
                      <a:pt x="655" y="572"/>
                    </a:cubicBezTo>
                    <a:cubicBezTo>
                      <a:pt x="679" y="548"/>
                      <a:pt x="691" y="536"/>
                      <a:pt x="703" y="501"/>
                    </a:cubicBezTo>
                    <a:lnTo>
                      <a:pt x="703" y="489"/>
                    </a:lnTo>
                    <a:cubicBezTo>
                      <a:pt x="715" y="441"/>
                      <a:pt x="738" y="394"/>
                      <a:pt x="738" y="358"/>
                    </a:cubicBezTo>
                    <a:cubicBezTo>
                      <a:pt x="738" y="298"/>
                      <a:pt x="715" y="215"/>
                      <a:pt x="738" y="191"/>
                    </a:cubicBezTo>
                    <a:cubicBezTo>
                      <a:pt x="715" y="179"/>
                      <a:pt x="703" y="144"/>
                      <a:pt x="691" y="132"/>
                    </a:cubicBezTo>
                    <a:lnTo>
                      <a:pt x="655" y="96"/>
                    </a:lnTo>
                    <a:cubicBezTo>
                      <a:pt x="631" y="84"/>
                      <a:pt x="619" y="72"/>
                      <a:pt x="595" y="60"/>
                    </a:cubicBezTo>
                    <a:cubicBezTo>
                      <a:pt x="584" y="60"/>
                      <a:pt x="560" y="36"/>
                      <a:pt x="536" y="24"/>
                    </a:cubicBezTo>
                    <a:cubicBezTo>
                      <a:pt x="512" y="24"/>
                      <a:pt x="500" y="13"/>
                      <a:pt x="465" y="13"/>
                    </a:cubicBezTo>
                    <a:cubicBezTo>
                      <a:pt x="441" y="1"/>
                      <a:pt x="417" y="1"/>
                      <a:pt x="393"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9" name="Google Shape;6509;p46"/>
              <p:cNvSpPr/>
              <p:nvPr/>
            </p:nvSpPr>
            <p:spPr>
              <a:xfrm>
                <a:off x="497975" y="2135500"/>
                <a:ext cx="1800" cy="325"/>
              </a:xfrm>
              <a:custGeom>
                <a:avLst/>
                <a:gdLst/>
                <a:ahLst/>
                <a:cxnLst/>
                <a:rect l="l" t="t" r="r" b="b"/>
                <a:pathLst>
                  <a:path w="72" h="13" extrusionOk="0">
                    <a:moveTo>
                      <a:pt x="0" y="1"/>
                    </a:moveTo>
                    <a:cubicBezTo>
                      <a:pt x="24" y="13"/>
                      <a:pt x="36" y="13"/>
                      <a:pt x="72" y="13"/>
                    </a:cubicBezTo>
                    <a:cubicBezTo>
                      <a:pt x="36" y="1"/>
                      <a:pt x="24" y="1"/>
                      <a:pt x="0"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0" name="Google Shape;6510;p46"/>
              <p:cNvSpPr/>
              <p:nvPr/>
            </p:nvSpPr>
            <p:spPr>
              <a:xfrm>
                <a:off x="516125" y="3942000"/>
                <a:ext cx="171775" cy="104475"/>
              </a:xfrm>
              <a:custGeom>
                <a:avLst/>
                <a:gdLst/>
                <a:ahLst/>
                <a:cxnLst/>
                <a:rect l="l" t="t" r="r" b="b"/>
                <a:pathLst>
                  <a:path w="6871" h="4179" extrusionOk="0">
                    <a:moveTo>
                      <a:pt x="3204" y="0"/>
                    </a:moveTo>
                    <a:cubicBezTo>
                      <a:pt x="2374" y="0"/>
                      <a:pt x="1499" y="84"/>
                      <a:pt x="691" y="321"/>
                    </a:cubicBezTo>
                    <a:cubicBezTo>
                      <a:pt x="512" y="369"/>
                      <a:pt x="358" y="428"/>
                      <a:pt x="203" y="488"/>
                    </a:cubicBezTo>
                    <a:cubicBezTo>
                      <a:pt x="167" y="524"/>
                      <a:pt x="108" y="536"/>
                      <a:pt x="48" y="559"/>
                    </a:cubicBezTo>
                    <a:lnTo>
                      <a:pt x="24" y="559"/>
                    </a:lnTo>
                    <a:lnTo>
                      <a:pt x="24" y="786"/>
                    </a:lnTo>
                    <a:cubicBezTo>
                      <a:pt x="12" y="786"/>
                      <a:pt x="12" y="798"/>
                      <a:pt x="0" y="798"/>
                    </a:cubicBezTo>
                    <a:lnTo>
                      <a:pt x="0" y="4179"/>
                    </a:lnTo>
                    <a:lnTo>
                      <a:pt x="24" y="4179"/>
                    </a:lnTo>
                    <a:cubicBezTo>
                      <a:pt x="548" y="4179"/>
                      <a:pt x="1132" y="4107"/>
                      <a:pt x="1751" y="3929"/>
                    </a:cubicBezTo>
                    <a:cubicBezTo>
                      <a:pt x="4465" y="3119"/>
                      <a:pt x="6870" y="464"/>
                      <a:pt x="6870" y="464"/>
                    </a:cubicBezTo>
                    <a:cubicBezTo>
                      <a:pt x="6870" y="464"/>
                      <a:pt x="5162" y="0"/>
                      <a:pt x="3204"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1" name="Google Shape;6511;p46"/>
              <p:cNvSpPr/>
              <p:nvPr/>
            </p:nvSpPr>
            <p:spPr>
              <a:xfrm>
                <a:off x="501250" y="3674700"/>
                <a:ext cx="8950" cy="9825"/>
              </a:xfrm>
              <a:custGeom>
                <a:avLst/>
                <a:gdLst/>
                <a:ahLst/>
                <a:cxnLst/>
                <a:rect l="l" t="t" r="r" b="b"/>
                <a:pathLst>
                  <a:path w="358" h="393" extrusionOk="0">
                    <a:moveTo>
                      <a:pt x="143" y="0"/>
                    </a:moveTo>
                    <a:cubicBezTo>
                      <a:pt x="131" y="12"/>
                      <a:pt x="131" y="12"/>
                      <a:pt x="119" y="12"/>
                    </a:cubicBezTo>
                    <a:cubicBezTo>
                      <a:pt x="83" y="12"/>
                      <a:pt x="72" y="36"/>
                      <a:pt x="60" y="48"/>
                    </a:cubicBezTo>
                    <a:cubicBezTo>
                      <a:pt x="48" y="60"/>
                      <a:pt x="24" y="95"/>
                      <a:pt x="12" y="107"/>
                    </a:cubicBezTo>
                    <a:cubicBezTo>
                      <a:pt x="0" y="119"/>
                      <a:pt x="0" y="119"/>
                      <a:pt x="0" y="131"/>
                    </a:cubicBezTo>
                    <a:lnTo>
                      <a:pt x="0" y="167"/>
                    </a:lnTo>
                    <a:lnTo>
                      <a:pt x="0" y="179"/>
                    </a:lnTo>
                    <a:lnTo>
                      <a:pt x="0" y="226"/>
                    </a:lnTo>
                    <a:lnTo>
                      <a:pt x="0" y="238"/>
                    </a:lnTo>
                    <a:lnTo>
                      <a:pt x="0" y="250"/>
                    </a:lnTo>
                    <a:lnTo>
                      <a:pt x="0" y="274"/>
                    </a:lnTo>
                    <a:cubicBezTo>
                      <a:pt x="12" y="286"/>
                      <a:pt x="12" y="298"/>
                      <a:pt x="24" y="310"/>
                    </a:cubicBezTo>
                    <a:cubicBezTo>
                      <a:pt x="48" y="310"/>
                      <a:pt x="48" y="333"/>
                      <a:pt x="48" y="333"/>
                    </a:cubicBezTo>
                    <a:cubicBezTo>
                      <a:pt x="48" y="333"/>
                      <a:pt x="48" y="345"/>
                      <a:pt x="60" y="345"/>
                    </a:cubicBezTo>
                    <a:cubicBezTo>
                      <a:pt x="72" y="357"/>
                      <a:pt x="83" y="369"/>
                      <a:pt x="107" y="369"/>
                    </a:cubicBezTo>
                    <a:cubicBezTo>
                      <a:pt x="131" y="393"/>
                      <a:pt x="143" y="393"/>
                      <a:pt x="179" y="393"/>
                    </a:cubicBezTo>
                    <a:lnTo>
                      <a:pt x="203" y="393"/>
                    </a:lnTo>
                    <a:cubicBezTo>
                      <a:pt x="226" y="369"/>
                      <a:pt x="226" y="369"/>
                      <a:pt x="238" y="369"/>
                    </a:cubicBezTo>
                    <a:cubicBezTo>
                      <a:pt x="262" y="357"/>
                      <a:pt x="286" y="345"/>
                      <a:pt x="298" y="333"/>
                    </a:cubicBezTo>
                    <a:cubicBezTo>
                      <a:pt x="310" y="322"/>
                      <a:pt x="322" y="298"/>
                      <a:pt x="345" y="274"/>
                    </a:cubicBezTo>
                    <a:cubicBezTo>
                      <a:pt x="345" y="262"/>
                      <a:pt x="357" y="226"/>
                      <a:pt x="357" y="202"/>
                    </a:cubicBezTo>
                    <a:lnTo>
                      <a:pt x="357" y="119"/>
                    </a:lnTo>
                    <a:cubicBezTo>
                      <a:pt x="357" y="95"/>
                      <a:pt x="345" y="71"/>
                      <a:pt x="322" y="60"/>
                    </a:cubicBezTo>
                    <a:cubicBezTo>
                      <a:pt x="310" y="48"/>
                      <a:pt x="286" y="36"/>
                      <a:pt x="262" y="12"/>
                    </a:cubicBezTo>
                    <a:cubicBezTo>
                      <a:pt x="262" y="0"/>
                      <a:pt x="250" y="0"/>
                      <a:pt x="238"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2" name="Google Shape;6512;p46"/>
              <p:cNvSpPr/>
              <p:nvPr/>
            </p:nvSpPr>
            <p:spPr>
              <a:xfrm>
                <a:off x="507200" y="3674700"/>
                <a:ext cx="25" cy="25"/>
              </a:xfrm>
              <a:custGeom>
                <a:avLst/>
                <a:gdLst/>
                <a:ahLst/>
                <a:cxnLst/>
                <a:rect l="l" t="t" r="r" b="b"/>
                <a:pathLst>
                  <a:path w="1" h="1" extrusionOk="0">
                    <a:moveTo>
                      <a:pt x="0" y="0"/>
                    </a:moveTo>
                    <a:lnTo>
                      <a:pt x="0" y="0"/>
                    </a:ln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3" name="Google Shape;6513;p46"/>
              <p:cNvSpPr/>
              <p:nvPr/>
            </p:nvSpPr>
            <p:spPr>
              <a:xfrm>
                <a:off x="500350" y="3679150"/>
                <a:ext cx="25" cy="1225"/>
              </a:xfrm>
              <a:custGeom>
                <a:avLst/>
                <a:gdLst/>
                <a:ahLst/>
                <a:cxnLst/>
                <a:rect l="l" t="t" r="r" b="b"/>
                <a:pathLst>
                  <a:path w="1" h="49" extrusionOk="0">
                    <a:moveTo>
                      <a:pt x="0" y="1"/>
                    </a:moveTo>
                    <a:lnTo>
                      <a:pt x="0" y="48"/>
                    </a:lnTo>
                    <a:lnTo>
                      <a:pt x="0" y="1"/>
                    </a:ln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4" name="Google Shape;6514;p46"/>
              <p:cNvSpPr/>
              <p:nvPr/>
            </p:nvSpPr>
            <p:spPr>
              <a:xfrm>
                <a:off x="2513700" y="4653075"/>
                <a:ext cx="27700" cy="26225"/>
              </a:xfrm>
              <a:custGeom>
                <a:avLst/>
                <a:gdLst/>
                <a:ahLst/>
                <a:cxnLst/>
                <a:rect l="l" t="t" r="r" b="b"/>
                <a:pathLst>
                  <a:path w="1108" h="1049" extrusionOk="0">
                    <a:moveTo>
                      <a:pt x="572" y="1"/>
                    </a:moveTo>
                    <a:cubicBezTo>
                      <a:pt x="512" y="1"/>
                      <a:pt x="465" y="13"/>
                      <a:pt x="405" y="25"/>
                    </a:cubicBezTo>
                    <a:cubicBezTo>
                      <a:pt x="369" y="25"/>
                      <a:pt x="346" y="37"/>
                      <a:pt x="310" y="60"/>
                    </a:cubicBezTo>
                    <a:cubicBezTo>
                      <a:pt x="155" y="144"/>
                      <a:pt x="36" y="310"/>
                      <a:pt x="12" y="501"/>
                    </a:cubicBezTo>
                    <a:cubicBezTo>
                      <a:pt x="0" y="799"/>
                      <a:pt x="238" y="1037"/>
                      <a:pt x="536" y="1049"/>
                    </a:cubicBezTo>
                    <a:cubicBezTo>
                      <a:pt x="584" y="1049"/>
                      <a:pt x="608" y="1037"/>
                      <a:pt x="655" y="1037"/>
                    </a:cubicBezTo>
                    <a:cubicBezTo>
                      <a:pt x="893" y="989"/>
                      <a:pt x="1072" y="799"/>
                      <a:pt x="1084" y="548"/>
                    </a:cubicBezTo>
                    <a:cubicBezTo>
                      <a:pt x="1108" y="251"/>
                      <a:pt x="869" y="13"/>
                      <a:pt x="57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5" name="Google Shape;6515;p46"/>
              <p:cNvSpPr/>
              <p:nvPr/>
            </p:nvSpPr>
            <p:spPr>
              <a:xfrm>
                <a:off x="2521425" y="4653375"/>
                <a:ext cx="2700" cy="1525"/>
              </a:xfrm>
              <a:custGeom>
                <a:avLst/>
                <a:gdLst/>
                <a:ahLst/>
                <a:cxnLst/>
                <a:rect l="l" t="t" r="r" b="b"/>
                <a:pathLst>
                  <a:path w="108" h="61" extrusionOk="0">
                    <a:moveTo>
                      <a:pt x="1" y="48"/>
                    </a:moveTo>
                    <a:cubicBezTo>
                      <a:pt x="1" y="48"/>
                      <a:pt x="1" y="60"/>
                      <a:pt x="1" y="48"/>
                    </a:cubicBezTo>
                    <a:cubicBezTo>
                      <a:pt x="37" y="25"/>
                      <a:pt x="60" y="13"/>
                      <a:pt x="108" y="1"/>
                    </a:cubicBezTo>
                    <a:cubicBezTo>
                      <a:pt x="60" y="13"/>
                      <a:pt x="37" y="25"/>
                      <a:pt x="1" y="48"/>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6" name="Google Shape;6516;p46"/>
              <p:cNvSpPr/>
              <p:nvPr/>
            </p:nvSpPr>
            <p:spPr>
              <a:xfrm>
                <a:off x="5212250" y="4455150"/>
                <a:ext cx="124450" cy="237250"/>
              </a:xfrm>
              <a:custGeom>
                <a:avLst/>
                <a:gdLst/>
                <a:ahLst/>
                <a:cxnLst/>
                <a:rect l="l" t="t" r="r" b="b"/>
                <a:pathLst>
                  <a:path w="4978" h="9490" extrusionOk="0">
                    <a:moveTo>
                      <a:pt x="4013" y="0"/>
                    </a:moveTo>
                    <a:cubicBezTo>
                      <a:pt x="4013" y="0"/>
                      <a:pt x="1358" y="2417"/>
                      <a:pt x="584" y="5144"/>
                    </a:cubicBezTo>
                    <a:cubicBezTo>
                      <a:pt x="0" y="7203"/>
                      <a:pt x="643" y="8823"/>
                      <a:pt x="1000" y="9489"/>
                    </a:cubicBezTo>
                    <a:lnTo>
                      <a:pt x="1810" y="9489"/>
                    </a:lnTo>
                    <a:cubicBezTo>
                      <a:pt x="2524" y="9013"/>
                      <a:pt x="3691" y="7989"/>
                      <a:pt x="4203" y="6168"/>
                    </a:cubicBezTo>
                    <a:cubicBezTo>
                      <a:pt x="4977" y="3465"/>
                      <a:pt x="4013" y="0"/>
                      <a:pt x="4013"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7" name="Google Shape;6517;p46"/>
              <p:cNvSpPr/>
              <p:nvPr/>
            </p:nvSpPr>
            <p:spPr>
              <a:xfrm>
                <a:off x="7013950" y="4198275"/>
                <a:ext cx="33075" cy="62525"/>
              </a:xfrm>
              <a:custGeom>
                <a:avLst/>
                <a:gdLst/>
                <a:ahLst/>
                <a:cxnLst/>
                <a:rect l="l" t="t" r="r" b="b"/>
                <a:pathLst>
                  <a:path w="1323" h="2501" extrusionOk="0">
                    <a:moveTo>
                      <a:pt x="1322" y="0"/>
                    </a:moveTo>
                    <a:cubicBezTo>
                      <a:pt x="346" y="869"/>
                      <a:pt x="1" y="1750"/>
                      <a:pt x="1" y="1750"/>
                    </a:cubicBezTo>
                    <a:cubicBezTo>
                      <a:pt x="1" y="1750"/>
                      <a:pt x="299" y="1965"/>
                      <a:pt x="822" y="2167"/>
                    </a:cubicBezTo>
                    <a:cubicBezTo>
                      <a:pt x="799" y="2203"/>
                      <a:pt x="787" y="2227"/>
                      <a:pt x="787" y="2262"/>
                    </a:cubicBezTo>
                    <a:cubicBezTo>
                      <a:pt x="787" y="2381"/>
                      <a:pt x="882" y="2500"/>
                      <a:pt x="1013" y="2500"/>
                    </a:cubicBezTo>
                    <a:cubicBezTo>
                      <a:pt x="1120" y="2500"/>
                      <a:pt x="1203" y="2429"/>
                      <a:pt x="1239" y="2322"/>
                    </a:cubicBezTo>
                    <a:cubicBezTo>
                      <a:pt x="1263" y="2334"/>
                      <a:pt x="1299" y="2334"/>
                      <a:pt x="1322" y="2346"/>
                    </a:cubicBezTo>
                    <a:lnTo>
                      <a:pt x="1322" y="0"/>
                    </a:ln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8" name="Google Shape;6518;p46"/>
              <p:cNvSpPr/>
              <p:nvPr/>
            </p:nvSpPr>
            <p:spPr>
              <a:xfrm>
                <a:off x="6862450" y="4509325"/>
                <a:ext cx="104500" cy="182175"/>
              </a:xfrm>
              <a:custGeom>
                <a:avLst/>
                <a:gdLst/>
                <a:ahLst/>
                <a:cxnLst/>
                <a:rect l="l" t="t" r="r" b="b"/>
                <a:pathLst>
                  <a:path w="4180" h="7287" extrusionOk="0">
                    <a:moveTo>
                      <a:pt x="3692" y="0"/>
                    </a:moveTo>
                    <a:cubicBezTo>
                      <a:pt x="3692" y="0"/>
                      <a:pt x="3453" y="203"/>
                      <a:pt x="3108" y="584"/>
                    </a:cubicBezTo>
                    <a:lnTo>
                      <a:pt x="3049" y="643"/>
                    </a:lnTo>
                    <a:cubicBezTo>
                      <a:pt x="3013" y="679"/>
                      <a:pt x="2977" y="726"/>
                      <a:pt x="2930" y="762"/>
                    </a:cubicBezTo>
                    <a:cubicBezTo>
                      <a:pt x="2787" y="905"/>
                      <a:pt x="2632" y="1084"/>
                      <a:pt x="2477" y="1274"/>
                    </a:cubicBezTo>
                    <a:cubicBezTo>
                      <a:pt x="2429" y="1334"/>
                      <a:pt x="2382" y="1381"/>
                      <a:pt x="2334" y="1441"/>
                    </a:cubicBezTo>
                    <a:cubicBezTo>
                      <a:pt x="1560" y="2393"/>
                      <a:pt x="655" y="3715"/>
                      <a:pt x="274" y="5120"/>
                    </a:cubicBezTo>
                    <a:cubicBezTo>
                      <a:pt x="48" y="5917"/>
                      <a:pt x="1" y="6656"/>
                      <a:pt x="60" y="7287"/>
                    </a:cubicBezTo>
                    <a:lnTo>
                      <a:pt x="251" y="7287"/>
                    </a:lnTo>
                    <a:lnTo>
                      <a:pt x="3251" y="7251"/>
                    </a:lnTo>
                    <a:cubicBezTo>
                      <a:pt x="3334" y="7239"/>
                      <a:pt x="3406" y="7215"/>
                      <a:pt x="3489" y="7203"/>
                    </a:cubicBezTo>
                    <a:cubicBezTo>
                      <a:pt x="3632" y="6894"/>
                      <a:pt x="3787" y="6549"/>
                      <a:pt x="3882" y="6179"/>
                    </a:cubicBezTo>
                    <a:cubicBezTo>
                      <a:pt x="4061" y="5584"/>
                      <a:pt x="4144" y="4941"/>
                      <a:pt x="4168" y="4310"/>
                    </a:cubicBezTo>
                    <a:cubicBezTo>
                      <a:pt x="4168" y="4227"/>
                      <a:pt x="4180" y="4155"/>
                      <a:pt x="4180" y="4072"/>
                    </a:cubicBezTo>
                    <a:lnTo>
                      <a:pt x="4180" y="3691"/>
                    </a:lnTo>
                    <a:lnTo>
                      <a:pt x="4180" y="3465"/>
                    </a:lnTo>
                    <a:lnTo>
                      <a:pt x="4180" y="3346"/>
                    </a:lnTo>
                    <a:cubicBezTo>
                      <a:pt x="4180" y="3274"/>
                      <a:pt x="4180" y="3179"/>
                      <a:pt x="4168" y="3108"/>
                    </a:cubicBezTo>
                    <a:cubicBezTo>
                      <a:pt x="4168" y="2977"/>
                      <a:pt x="4156" y="2858"/>
                      <a:pt x="4144" y="2739"/>
                    </a:cubicBezTo>
                    <a:cubicBezTo>
                      <a:pt x="4144" y="2679"/>
                      <a:pt x="4120" y="2608"/>
                      <a:pt x="4120" y="2548"/>
                    </a:cubicBezTo>
                    <a:cubicBezTo>
                      <a:pt x="4120" y="2512"/>
                      <a:pt x="4120" y="2465"/>
                      <a:pt x="4108" y="2441"/>
                    </a:cubicBezTo>
                    <a:cubicBezTo>
                      <a:pt x="4108" y="2369"/>
                      <a:pt x="4096" y="2286"/>
                      <a:pt x="4096" y="2215"/>
                    </a:cubicBezTo>
                    <a:cubicBezTo>
                      <a:pt x="4084" y="2096"/>
                      <a:pt x="4061" y="1988"/>
                      <a:pt x="4049" y="1869"/>
                    </a:cubicBezTo>
                    <a:cubicBezTo>
                      <a:pt x="4049" y="1810"/>
                      <a:pt x="4037" y="1762"/>
                      <a:pt x="4037" y="1691"/>
                    </a:cubicBezTo>
                    <a:cubicBezTo>
                      <a:pt x="4037" y="1667"/>
                      <a:pt x="4025" y="1631"/>
                      <a:pt x="4025" y="1596"/>
                    </a:cubicBezTo>
                    <a:cubicBezTo>
                      <a:pt x="4001" y="1536"/>
                      <a:pt x="4001" y="1476"/>
                      <a:pt x="3989" y="1417"/>
                    </a:cubicBezTo>
                    <a:cubicBezTo>
                      <a:pt x="3965" y="1262"/>
                      <a:pt x="3942" y="1119"/>
                      <a:pt x="3918" y="976"/>
                    </a:cubicBezTo>
                    <a:lnTo>
                      <a:pt x="3870" y="762"/>
                    </a:lnTo>
                    <a:cubicBezTo>
                      <a:pt x="3787" y="322"/>
                      <a:pt x="3703" y="60"/>
                      <a:pt x="369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9" name="Google Shape;6519;p46"/>
              <p:cNvSpPr/>
              <p:nvPr/>
            </p:nvSpPr>
            <p:spPr>
              <a:xfrm>
                <a:off x="6862450" y="4509325"/>
                <a:ext cx="104500" cy="182175"/>
              </a:xfrm>
              <a:custGeom>
                <a:avLst/>
                <a:gdLst/>
                <a:ahLst/>
                <a:cxnLst/>
                <a:rect l="l" t="t" r="r" b="b"/>
                <a:pathLst>
                  <a:path w="4180" h="7287" fill="none" extrusionOk="0">
                    <a:moveTo>
                      <a:pt x="3251" y="7251"/>
                    </a:moveTo>
                    <a:cubicBezTo>
                      <a:pt x="3334" y="7239"/>
                      <a:pt x="3406" y="7215"/>
                      <a:pt x="3489" y="7203"/>
                    </a:cubicBezTo>
                    <a:cubicBezTo>
                      <a:pt x="3632" y="6894"/>
                      <a:pt x="3787" y="6549"/>
                      <a:pt x="3882" y="6179"/>
                    </a:cubicBezTo>
                    <a:cubicBezTo>
                      <a:pt x="4061" y="5584"/>
                      <a:pt x="4144" y="4941"/>
                      <a:pt x="4168" y="4310"/>
                    </a:cubicBezTo>
                    <a:cubicBezTo>
                      <a:pt x="4168" y="4227"/>
                      <a:pt x="4180" y="4155"/>
                      <a:pt x="4180" y="4072"/>
                    </a:cubicBezTo>
                    <a:lnTo>
                      <a:pt x="4180" y="3691"/>
                    </a:lnTo>
                    <a:lnTo>
                      <a:pt x="4180" y="3465"/>
                    </a:lnTo>
                    <a:lnTo>
                      <a:pt x="4180" y="3346"/>
                    </a:lnTo>
                    <a:cubicBezTo>
                      <a:pt x="4180" y="3274"/>
                      <a:pt x="4180" y="3179"/>
                      <a:pt x="4168" y="3108"/>
                    </a:cubicBezTo>
                    <a:cubicBezTo>
                      <a:pt x="4168" y="2977"/>
                      <a:pt x="4156" y="2858"/>
                      <a:pt x="4144" y="2739"/>
                    </a:cubicBezTo>
                    <a:cubicBezTo>
                      <a:pt x="4144" y="2679"/>
                      <a:pt x="4120" y="2608"/>
                      <a:pt x="4120" y="2548"/>
                    </a:cubicBezTo>
                    <a:cubicBezTo>
                      <a:pt x="4120" y="2512"/>
                      <a:pt x="4120" y="2465"/>
                      <a:pt x="4108" y="2441"/>
                    </a:cubicBezTo>
                    <a:cubicBezTo>
                      <a:pt x="4108" y="2369"/>
                      <a:pt x="4096" y="2286"/>
                      <a:pt x="4096" y="2215"/>
                    </a:cubicBezTo>
                    <a:cubicBezTo>
                      <a:pt x="4084" y="2096"/>
                      <a:pt x="4061" y="1988"/>
                      <a:pt x="4049" y="1869"/>
                    </a:cubicBezTo>
                    <a:cubicBezTo>
                      <a:pt x="4049" y="1810"/>
                      <a:pt x="4037" y="1762"/>
                      <a:pt x="4037" y="1691"/>
                    </a:cubicBezTo>
                    <a:cubicBezTo>
                      <a:pt x="4037" y="1667"/>
                      <a:pt x="4025" y="1631"/>
                      <a:pt x="4025" y="1596"/>
                    </a:cubicBezTo>
                    <a:cubicBezTo>
                      <a:pt x="4001" y="1536"/>
                      <a:pt x="4001" y="1476"/>
                      <a:pt x="3989" y="1417"/>
                    </a:cubicBezTo>
                    <a:cubicBezTo>
                      <a:pt x="3965" y="1262"/>
                      <a:pt x="3942" y="1119"/>
                      <a:pt x="3918" y="976"/>
                    </a:cubicBezTo>
                    <a:lnTo>
                      <a:pt x="3870" y="762"/>
                    </a:lnTo>
                    <a:cubicBezTo>
                      <a:pt x="3787" y="322"/>
                      <a:pt x="3703" y="60"/>
                      <a:pt x="3692" y="0"/>
                    </a:cubicBezTo>
                    <a:lnTo>
                      <a:pt x="3692" y="0"/>
                    </a:lnTo>
                    <a:lnTo>
                      <a:pt x="3692" y="0"/>
                    </a:lnTo>
                    <a:lnTo>
                      <a:pt x="3692" y="0"/>
                    </a:lnTo>
                    <a:cubicBezTo>
                      <a:pt x="3692" y="0"/>
                      <a:pt x="3453" y="203"/>
                      <a:pt x="3108" y="584"/>
                    </a:cubicBezTo>
                    <a:lnTo>
                      <a:pt x="3049" y="643"/>
                    </a:lnTo>
                    <a:cubicBezTo>
                      <a:pt x="3013" y="679"/>
                      <a:pt x="2977" y="726"/>
                      <a:pt x="2930" y="762"/>
                    </a:cubicBezTo>
                    <a:cubicBezTo>
                      <a:pt x="2787" y="905"/>
                      <a:pt x="2632" y="1084"/>
                      <a:pt x="2477" y="1274"/>
                    </a:cubicBezTo>
                    <a:cubicBezTo>
                      <a:pt x="2429" y="1334"/>
                      <a:pt x="2382" y="1381"/>
                      <a:pt x="2334" y="1441"/>
                    </a:cubicBezTo>
                    <a:cubicBezTo>
                      <a:pt x="1560" y="2393"/>
                      <a:pt x="655" y="3715"/>
                      <a:pt x="274" y="5120"/>
                    </a:cubicBezTo>
                    <a:cubicBezTo>
                      <a:pt x="48" y="5917"/>
                      <a:pt x="1" y="6656"/>
                      <a:pt x="60" y="7287"/>
                    </a:cubicBezTo>
                    <a:lnTo>
                      <a:pt x="251" y="7287"/>
                    </a:lnTo>
                  </a:path>
                </a:pathLst>
              </a:custGeom>
              <a:no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20" name="Google Shape;6520;p46"/>
              <p:cNvSpPr/>
              <p:nvPr/>
            </p:nvSpPr>
            <p:spPr>
              <a:xfrm>
                <a:off x="516125" y="4179800"/>
                <a:ext cx="625" cy="252150"/>
              </a:xfrm>
              <a:custGeom>
                <a:avLst/>
                <a:gdLst/>
                <a:ahLst/>
                <a:cxnLst/>
                <a:rect l="l" t="t" r="r" b="b"/>
                <a:pathLst>
                  <a:path w="25" h="10086" extrusionOk="0">
                    <a:moveTo>
                      <a:pt x="24" y="1"/>
                    </a:moveTo>
                    <a:cubicBezTo>
                      <a:pt x="12" y="25"/>
                      <a:pt x="0" y="37"/>
                      <a:pt x="0" y="37"/>
                    </a:cubicBezTo>
                    <a:lnTo>
                      <a:pt x="0" y="10085"/>
                    </a:lnTo>
                    <a:cubicBezTo>
                      <a:pt x="12" y="10085"/>
                      <a:pt x="12" y="10074"/>
                      <a:pt x="24" y="10062"/>
                    </a:cubicBezTo>
                    <a:lnTo>
                      <a:pt x="24" y="1"/>
                    </a:ln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21" name="Google Shape;6521;p46"/>
              <p:cNvSpPr/>
              <p:nvPr/>
            </p:nvSpPr>
            <p:spPr>
              <a:xfrm>
                <a:off x="503325" y="2360550"/>
                <a:ext cx="13425" cy="26800"/>
              </a:xfrm>
              <a:custGeom>
                <a:avLst/>
                <a:gdLst/>
                <a:ahLst/>
                <a:cxnLst/>
                <a:rect l="l" t="t" r="r" b="b"/>
                <a:pathLst>
                  <a:path w="537" h="1072" extrusionOk="0">
                    <a:moveTo>
                      <a:pt x="536" y="0"/>
                    </a:moveTo>
                    <a:cubicBezTo>
                      <a:pt x="274" y="345"/>
                      <a:pt x="96" y="643"/>
                      <a:pt x="0" y="822"/>
                    </a:cubicBezTo>
                    <a:cubicBezTo>
                      <a:pt x="108" y="881"/>
                      <a:pt x="298" y="988"/>
                      <a:pt x="536" y="1072"/>
                    </a:cubicBezTo>
                    <a:lnTo>
                      <a:pt x="536" y="0"/>
                    </a:ln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22" name="Google Shape;6522;p46"/>
              <p:cNvSpPr/>
              <p:nvPr/>
            </p:nvSpPr>
            <p:spPr>
              <a:xfrm>
                <a:off x="6637725" y="1120200"/>
                <a:ext cx="29775" cy="16700"/>
              </a:xfrm>
              <a:custGeom>
                <a:avLst/>
                <a:gdLst/>
                <a:ahLst/>
                <a:cxnLst/>
                <a:rect l="l" t="t" r="r" b="b"/>
                <a:pathLst>
                  <a:path w="1191" h="668" extrusionOk="0">
                    <a:moveTo>
                      <a:pt x="762" y="1"/>
                    </a:moveTo>
                    <a:cubicBezTo>
                      <a:pt x="596" y="120"/>
                      <a:pt x="310" y="346"/>
                      <a:pt x="0" y="668"/>
                    </a:cubicBezTo>
                    <a:lnTo>
                      <a:pt x="1191" y="668"/>
                    </a:lnTo>
                    <a:cubicBezTo>
                      <a:pt x="1024" y="358"/>
                      <a:pt x="870" y="132"/>
                      <a:pt x="762" y="1"/>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23" name="Google Shape;6523;p46"/>
              <p:cNvSpPr/>
              <p:nvPr/>
            </p:nvSpPr>
            <p:spPr>
              <a:xfrm>
                <a:off x="7047300" y="1799150"/>
                <a:ext cx="9550" cy="10450"/>
              </a:xfrm>
              <a:custGeom>
                <a:avLst/>
                <a:gdLst/>
                <a:ahLst/>
                <a:cxnLst/>
                <a:rect l="l" t="t" r="r" b="b"/>
                <a:pathLst>
                  <a:path w="382" h="418" extrusionOk="0">
                    <a:moveTo>
                      <a:pt x="0" y="1"/>
                    </a:moveTo>
                    <a:lnTo>
                      <a:pt x="0" y="418"/>
                    </a:lnTo>
                    <a:cubicBezTo>
                      <a:pt x="155" y="358"/>
                      <a:pt x="286" y="310"/>
                      <a:pt x="381" y="275"/>
                    </a:cubicBezTo>
                    <a:cubicBezTo>
                      <a:pt x="274" y="191"/>
                      <a:pt x="155" y="108"/>
                      <a:pt x="0"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24" name="Google Shape;6524;p46"/>
              <p:cNvSpPr/>
              <p:nvPr/>
            </p:nvSpPr>
            <p:spPr>
              <a:xfrm>
                <a:off x="5242900" y="4692375"/>
                <a:ext cx="4800" cy="1800"/>
              </a:xfrm>
              <a:custGeom>
                <a:avLst/>
                <a:gdLst/>
                <a:ahLst/>
                <a:cxnLst/>
                <a:rect l="l" t="t" r="r" b="b"/>
                <a:pathLst>
                  <a:path w="192" h="72" extrusionOk="0">
                    <a:moveTo>
                      <a:pt x="1" y="0"/>
                    </a:moveTo>
                    <a:cubicBezTo>
                      <a:pt x="13" y="36"/>
                      <a:pt x="25" y="60"/>
                      <a:pt x="48" y="72"/>
                    </a:cubicBezTo>
                    <a:cubicBezTo>
                      <a:pt x="84" y="60"/>
                      <a:pt x="132" y="36"/>
                      <a:pt x="191"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25" name="Google Shape;6525;p46"/>
              <p:cNvSpPr/>
              <p:nvPr/>
            </p:nvSpPr>
            <p:spPr>
              <a:xfrm>
                <a:off x="7047900" y="1913450"/>
                <a:ext cx="900" cy="5700"/>
              </a:xfrm>
              <a:custGeom>
                <a:avLst/>
                <a:gdLst/>
                <a:ahLst/>
                <a:cxnLst/>
                <a:rect l="l" t="t" r="r" b="b"/>
                <a:pathLst>
                  <a:path w="36" h="228" extrusionOk="0">
                    <a:moveTo>
                      <a:pt x="36" y="1"/>
                    </a:moveTo>
                    <a:lnTo>
                      <a:pt x="36" y="1"/>
                    </a:lnTo>
                    <a:cubicBezTo>
                      <a:pt x="12" y="13"/>
                      <a:pt x="0" y="13"/>
                      <a:pt x="0" y="13"/>
                    </a:cubicBezTo>
                    <a:lnTo>
                      <a:pt x="0" y="227"/>
                    </a:lnTo>
                    <a:lnTo>
                      <a:pt x="36" y="1"/>
                    </a:ln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26" name="Google Shape;6526;p46"/>
              <p:cNvSpPr/>
              <p:nvPr/>
            </p:nvSpPr>
            <p:spPr>
              <a:xfrm>
                <a:off x="2996800" y="4692375"/>
                <a:ext cx="27700" cy="25325"/>
              </a:xfrm>
              <a:custGeom>
                <a:avLst/>
                <a:gdLst/>
                <a:ahLst/>
                <a:cxnLst/>
                <a:rect l="l" t="t" r="r" b="b"/>
                <a:pathLst>
                  <a:path w="1108" h="1013" extrusionOk="0">
                    <a:moveTo>
                      <a:pt x="0" y="0"/>
                    </a:moveTo>
                    <a:cubicBezTo>
                      <a:pt x="95" y="429"/>
                      <a:pt x="203" y="774"/>
                      <a:pt x="262" y="1012"/>
                    </a:cubicBezTo>
                    <a:cubicBezTo>
                      <a:pt x="453" y="810"/>
                      <a:pt x="750" y="453"/>
                      <a:pt x="1107"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27" name="Google Shape;6527;p46"/>
              <p:cNvSpPr/>
              <p:nvPr/>
            </p:nvSpPr>
            <p:spPr>
              <a:xfrm>
                <a:off x="7047900" y="2683200"/>
                <a:ext cx="25" cy="325"/>
              </a:xfrm>
              <a:custGeom>
                <a:avLst/>
                <a:gdLst/>
                <a:ahLst/>
                <a:cxnLst/>
                <a:rect l="l" t="t" r="r" b="b"/>
                <a:pathLst>
                  <a:path w="1" h="13" extrusionOk="0">
                    <a:moveTo>
                      <a:pt x="0" y="0"/>
                    </a:moveTo>
                    <a:lnTo>
                      <a:pt x="0" y="0"/>
                    </a:lnTo>
                    <a:lnTo>
                      <a:pt x="0" y="0"/>
                    </a:lnTo>
                    <a:cubicBezTo>
                      <a:pt x="0" y="12"/>
                      <a:pt x="0" y="0"/>
                      <a:pt x="0" y="0"/>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28" name="Google Shape;6528;p46"/>
              <p:cNvSpPr/>
              <p:nvPr/>
            </p:nvSpPr>
            <p:spPr>
              <a:xfrm>
                <a:off x="491125" y="3172850"/>
                <a:ext cx="3000" cy="3000"/>
              </a:xfrm>
              <a:custGeom>
                <a:avLst/>
                <a:gdLst/>
                <a:ahLst/>
                <a:cxnLst/>
                <a:rect l="l" t="t" r="r" b="b"/>
                <a:pathLst>
                  <a:path w="120" h="120" extrusionOk="0">
                    <a:moveTo>
                      <a:pt x="60" y="0"/>
                    </a:moveTo>
                    <a:cubicBezTo>
                      <a:pt x="48" y="0"/>
                      <a:pt x="36" y="0"/>
                      <a:pt x="12" y="12"/>
                    </a:cubicBezTo>
                    <a:cubicBezTo>
                      <a:pt x="0" y="36"/>
                      <a:pt x="0" y="36"/>
                      <a:pt x="0" y="48"/>
                    </a:cubicBezTo>
                    <a:lnTo>
                      <a:pt x="0" y="60"/>
                    </a:lnTo>
                    <a:cubicBezTo>
                      <a:pt x="0" y="72"/>
                      <a:pt x="0" y="95"/>
                      <a:pt x="12" y="107"/>
                    </a:cubicBezTo>
                    <a:cubicBezTo>
                      <a:pt x="48" y="119"/>
                      <a:pt x="60" y="119"/>
                      <a:pt x="60" y="119"/>
                    </a:cubicBezTo>
                    <a:cubicBezTo>
                      <a:pt x="96" y="119"/>
                      <a:pt x="119" y="83"/>
                      <a:pt x="119" y="60"/>
                    </a:cubicBezTo>
                    <a:cubicBezTo>
                      <a:pt x="119" y="48"/>
                      <a:pt x="119" y="36"/>
                      <a:pt x="107" y="12"/>
                    </a:cubicBezTo>
                    <a:cubicBezTo>
                      <a:pt x="96" y="0"/>
                      <a:pt x="72" y="0"/>
                      <a:pt x="60" y="0"/>
                    </a:cubicBezTo>
                    <a:close/>
                  </a:path>
                </a:pathLst>
              </a:custGeom>
              <a:solidFill>
                <a:srgbClr val="FFFFFF"/>
              </a:solidFill>
              <a:ln w="745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29" name="Google Shape;6529;p46"/>
              <p:cNvSpPr/>
              <p:nvPr/>
            </p:nvSpPr>
            <p:spPr>
              <a:xfrm>
                <a:off x="865875" y="4692075"/>
                <a:ext cx="14900" cy="5975"/>
              </a:xfrm>
              <a:custGeom>
                <a:avLst/>
                <a:gdLst/>
                <a:ahLst/>
                <a:cxnLst/>
                <a:rect l="l" t="t" r="r" b="b"/>
                <a:pathLst>
                  <a:path w="596" h="239" extrusionOk="0">
                    <a:moveTo>
                      <a:pt x="0" y="1"/>
                    </a:moveTo>
                    <a:lnTo>
                      <a:pt x="0" y="24"/>
                    </a:lnTo>
                    <a:cubicBezTo>
                      <a:pt x="48" y="167"/>
                      <a:pt x="143" y="239"/>
                      <a:pt x="286" y="239"/>
                    </a:cubicBezTo>
                    <a:cubicBezTo>
                      <a:pt x="357" y="239"/>
                      <a:pt x="441" y="203"/>
                      <a:pt x="500" y="143"/>
                    </a:cubicBezTo>
                    <a:cubicBezTo>
                      <a:pt x="548" y="108"/>
                      <a:pt x="584" y="60"/>
                      <a:pt x="596" y="1"/>
                    </a:cubicBezTo>
                    <a:close/>
                  </a:path>
                </a:pathLst>
              </a:custGeom>
              <a:solidFill>
                <a:srgbClr val="52A2A5"/>
              </a:solidFill>
              <a:ln w="7450" cap="flat" cmpd="sng">
                <a:solidFill>
                  <a:srgbClr val="52A2A5"/>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30" name="Google Shape;6530;p46"/>
              <p:cNvSpPr/>
              <p:nvPr/>
            </p:nvSpPr>
            <p:spPr>
              <a:xfrm>
                <a:off x="516125" y="3127900"/>
                <a:ext cx="625" cy="242600"/>
              </a:xfrm>
              <a:custGeom>
                <a:avLst/>
                <a:gdLst/>
                <a:ahLst/>
                <a:cxnLst/>
                <a:rect l="l" t="t" r="r" b="b"/>
                <a:pathLst>
                  <a:path w="25" h="9704" extrusionOk="0">
                    <a:moveTo>
                      <a:pt x="0" y="0"/>
                    </a:moveTo>
                    <a:lnTo>
                      <a:pt x="0" y="9704"/>
                    </a:lnTo>
                    <a:cubicBezTo>
                      <a:pt x="12" y="9692"/>
                      <a:pt x="12" y="9668"/>
                      <a:pt x="24" y="9656"/>
                    </a:cubicBezTo>
                    <a:lnTo>
                      <a:pt x="24" y="0"/>
                    </a:ln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31" name="Google Shape;6531;p46"/>
              <p:cNvSpPr/>
              <p:nvPr/>
            </p:nvSpPr>
            <p:spPr>
              <a:xfrm>
                <a:off x="516125" y="3369300"/>
                <a:ext cx="625" cy="9250"/>
              </a:xfrm>
              <a:custGeom>
                <a:avLst/>
                <a:gdLst/>
                <a:ahLst/>
                <a:cxnLst/>
                <a:rect l="l" t="t" r="r" b="b"/>
                <a:pathLst>
                  <a:path w="25" h="370" extrusionOk="0">
                    <a:moveTo>
                      <a:pt x="24" y="0"/>
                    </a:moveTo>
                    <a:cubicBezTo>
                      <a:pt x="12" y="12"/>
                      <a:pt x="0" y="36"/>
                      <a:pt x="0" y="48"/>
                    </a:cubicBezTo>
                    <a:lnTo>
                      <a:pt x="0" y="369"/>
                    </a:lnTo>
                    <a:cubicBezTo>
                      <a:pt x="12" y="357"/>
                      <a:pt x="12" y="346"/>
                      <a:pt x="24" y="334"/>
                    </a:cubicBezTo>
                    <a:lnTo>
                      <a:pt x="24" y="0"/>
                    </a:ln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32" name="Google Shape;6532;p46"/>
              <p:cNvSpPr/>
              <p:nvPr/>
            </p:nvSpPr>
            <p:spPr>
              <a:xfrm>
                <a:off x="489325" y="3171050"/>
                <a:ext cx="7175" cy="7175"/>
              </a:xfrm>
              <a:custGeom>
                <a:avLst/>
                <a:gdLst/>
                <a:ahLst/>
                <a:cxnLst/>
                <a:rect l="l" t="t" r="r" b="b"/>
                <a:pathLst>
                  <a:path w="287" h="287" extrusionOk="0">
                    <a:moveTo>
                      <a:pt x="144" y="72"/>
                    </a:moveTo>
                    <a:cubicBezTo>
                      <a:pt x="156" y="72"/>
                      <a:pt x="179" y="72"/>
                      <a:pt x="191" y="84"/>
                    </a:cubicBezTo>
                    <a:cubicBezTo>
                      <a:pt x="203" y="108"/>
                      <a:pt x="203" y="120"/>
                      <a:pt x="203" y="132"/>
                    </a:cubicBezTo>
                    <a:cubicBezTo>
                      <a:pt x="191" y="155"/>
                      <a:pt x="179" y="191"/>
                      <a:pt x="132" y="191"/>
                    </a:cubicBezTo>
                    <a:cubicBezTo>
                      <a:pt x="120" y="191"/>
                      <a:pt x="108" y="191"/>
                      <a:pt x="108" y="179"/>
                    </a:cubicBezTo>
                    <a:cubicBezTo>
                      <a:pt x="84" y="155"/>
                      <a:pt x="84" y="144"/>
                      <a:pt x="84" y="132"/>
                    </a:cubicBezTo>
                    <a:lnTo>
                      <a:pt x="84" y="120"/>
                    </a:lnTo>
                    <a:cubicBezTo>
                      <a:pt x="84" y="108"/>
                      <a:pt x="108" y="84"/>
                      <a:pt x="108" y="84"/>
                    </a:cubicBezTo>
                    <a:cubicBezTo>
                      <a:pt x="120" y="72"/>
                      <a:pt x="132" y="72"/>
                      <a:pt x="144" y="72"/>
                    </a:cubicBezTo>
                    <a:close/>
                    <a:moveTo>
                      <a:pt x="144" y="1"/>
                    </a:moveTo>
                    <a:cubicBezTo>
                      <a:pt x="72" y="1"/>
                      <a:pt x="1" y="60"/>
                      <a:pt x="1" y="132"/>
                    </a:cubicBezTo>
                    <a:cubicBezTo>
                      <a:pt x="1" y="203"/>
                      <a:pt x="60" y="286"/>
                      <a:pt x="132" y="286"/>
                    </a:cubicBezTo>
                    <a:cubicBezTo>
                      <a:pt x="203" y="286"/>
                      <a:pt x="287" y="227"/>
                      <a:pt x="287" y="144"/>
                    </a:cubicBezTo>
                    <a:cubicBezTo>
                      <a:pt x="287" y="60"/>
                      <a:pt x="227" y="1"/>
                      <a:pt x="144" y="1"/>
                    </a:cubicBez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33" name="Google Shape;6533;p46"/>
              <p:cNvSpPr/>
              <p:nvPr/>
            </p:nvSpPr>
            <p:spPr>
              <a:xfrm>
                <a:off x="6375475" y="4692375"/>
                <a:ext cx="5100" cy="25"/>
              </a:xfrm>
              <a:custGeom>
                <a:avLst/>
                <a:gdLst/>
                <a:ahLst/>
                <a:cxnLst/>
                <a:rect l="l" t="t" r="r" b="b"/>
                <a:pathLst>
                  <a:path w="204" h="1" extrusionOk="0">
                    <a:moveTo>
                      <a:pt x="1" y="0"/>
                    </a:moveTo>
                    <a:lnTo>
                      <a:pt x="203" y="0"/>
                    </a:lnTo>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34" name="Google Shape;6534;p46"/>
              <p:cNvSpPr/>
              <p:nvPr/>
            </p:nvSpPr>
            <p:spPr>
              <a:xfrm>
                <a:off x="516125" y="2275100"/>
                <a:ext cx="625" cy="733750"/>
              </a:xfrm>
              <a:custGeom>
                <a:avLst/>
                <a:gdLst/>
                <a:ahLst/>
                <a:cxnLst/>
                <a:rect l="l" t="t" r="r" b="b"/>
                <a:pathLst>
                  <a:path w="25" h="29350" extrusionOk="0">
                    <a:moveTo>
                      <a:pt x="24" y="1"/>
                    </a:moveTo>
                    <a:cubicBezTo>
                      <a:pt x="12" y="13"/>
                      <a:pt x="0" y="13"/>
                      <a:pt x="0" y="25"/>
                    </a:cubicBezTo>
                    <a:lnTo>
                      <a:pt x="0" y="3144"/>
                    </a:lnTo>
                    <a:lnTo>
                      <a:pt x="24" y="3109"/>
                    </a:lnTo>
                    <a:lnTo>
                      <a:pt x="24" y="1"/>
                    </a:lnTo>
                    <a:close/>
                    <a:moveTo>
                      <a:pt x="0" y="4704"/>
                    </a:moveTo>
                    <a:lnTo>
                      <a:pt x="0" y="16967"/>
                    </a:lnTo>
                    <a:lnTo>
                      <a:pt x="24" y="16967"/>
                    </a:lnTo>
                    <a:lnTo>
                      <a:pt x="24" y="4716"/>
                    </a:lnTo>
                    <a:cubicBezTo>
                      <a:pt x="12" y="4716"/>
                      <a:pt x="12" y="4716"/>
                      <a:pt x="0" y="4704"/>
                    </a:cubicBezTo>
                    <a:close/>
                    <a:moveTo>
                      <a:pt x="0" y="18158"/>
                    </a:moveTo>
                    <a:lnTo>
                      <a:pt x="0" y="29338"/>
                    </a:lnTo>
                    <a:cubicBezTo>
                      <a:pt x="12" y="29338"/>
                      <a:pt x="12" y="29350"/>
                      <a:pt x="24" y="29350"/>
                    </a:cubicBezTo>
                    <a:lnTo>
                      <a:pt x="24" y="18158"/>
                    </a:lnTo>
                    <a:lnTo>
                      <a:pt x="12" y="18158"/>
                    </a:lnTo>
                    <a:cubicBezTo>
                      <a:pt x="6" y="18164"/>
                      <a:pt x="3" y="18167"/>
                      <a:pt x="2" y="18167"/>
                    </a:cubicBezTo>
                    <a:cubicBezTo>
                      <a:pt x="0" y="18167"/>
                      <a:pt x="0" y="18164"/>
                      <a:pt x="0" y="18158"/>
                    </a:cubicBez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35" name="Google Shape;6535;p46"/>
              <p:cNvSpPr/>
              <p:nvPr/>
            </p:nvSpPr>
            <p:spPr>
              <a:xfrm>
                <a:off x="516125" y="2267975"/>
                <a:ext cx="625" cy="7750"/>
              </a:xfrm>
              <a:custGeom>
                <a:avLst/>
                <a:gdLst/>
                <a:ahLst/>
                <a:cxnLst/>
                <a:rect l="l" t="t" r="r" b="b"/>
                <a:pathLst>
                  <a:path w="25" h="310" extrusionOk="0">
                    <a:moveTo>
                      <a:pt x="24" y="0"/>
                    </a:moveTo>
                    <a:cubicBezTo>
                      <a:pt x="12" y="0"/>
                      <a:pt x="12" y="12"/>
                      <a:pt x="12" y="12"/>
                    </a:cubicBezTo>
                    <a:lnTo>
                      <a:pt x="0" y="36"/>
                    </a:lnTo>
                    <a:lnTo>
                      <a:pt x="0" y="310"/>
                    </a:lnTo>
                    <a:lnTo>
                      <a:pt x="24" y="286"/>
                    </a:lnTo>
                    <a:lnTo>
                      <a:pt x="24" y="0"/>
                    </a:ln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36" name="Google Shape;6536;p46"/>
              <p:cNvSpPr/>
              <p:nvPr/>
            </p:nvSpPr>
            <p:spPr>
              <a:xfrm>
                <a:off x="516125" y="3008825"/>
                <a:ext cx="625" cy="6275"/>
              </a:xfrm>
              <a:custGeom>
                <a:avLst/>
                <a:gdLst/>
                <a:ahLst/>
                <a:cxnLst/>
                <a:rect l="l" t="t" r="r" b="b"/>
                <a:pathLst>
                  <a:path w="25" h="251" extrusionOk="0">
                    <a:moveTo>
                      <a:pt x="0" y="1"/>
                    </a:moveTo>
                    <a:lnTo>
                      <a:pt x="0" y="239"/>
                    </a:lnTo>
                    <a:cubicBezTo>
                      <a:pt x="12" y="239"/>
                      <a:pt x="12" y="251"/>
                      <a:pt x="24" y="251"/>
                    </a:cubicBezTo>
                    <a:lnTo>
                      <a:pt x="24" y="13"/>
                    </a:lnTo>
                    <a:cubicBezTo>
                      <a:pt x="12" y="1"/>
                      <a:pt x="0" y="1"/>
                      <a:pt x="0" y="1"/>
                    </a:cubicBez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37" name="Google Shape;6537;p46"/>
              <p:cNvSpPr/>
              <p:nvPr/>
            </p:nvSpPr>
            <p:spPr>
              <a:xfrm>
                <a:off x="516125" y="3547300"/>
                <a:ext cx="625" cy="113425"/>
              </a:xfrm>
              <a:custGeom>
                <a:avLst/>
                <a:gdLst/>
                <a:ahLst/>
                <a:cxnLst/>
                <a:rect l="l" t="t" r="r" b="b"/>
                <a:pathLst>
                  <a:path w="25" h="4537" extrusionOk="0">
                    <a:moveTo>
                      <a:pt x="24" y="0"/>
                    </a:moveTo>
                    <a:cubicBezTo>
                      <a:pt x="12" y="12"/>
                      <a:pt x="0" y="12"/>
                      <a:pt x="0" y="12"/>
                    </a:cubicBezTo>
                    <a:lnTo>
                      <a:pt x="0" y="4536"/>
                    </a:lnTo>
                    <a:cubicBezTo>
                      <a:pt x="12" y="4536"/>
                      <a:pt x="12" y="4525"/>
                      <a:pt x="24" y="4525"/>
                    </a:cubicBezTo>
                    <a:lnTo>
                      <a:pt x="24" y="0"/>
                    </a:ln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38" name="Google Shape;6538;p46"/>
              <p:cNvSpPr/>
              <p:nvPr/>
            </p:nvSpPr>
            <p:spPr>
              <a:xfrm>
                <a:off x="516125" y="3541925"/>
                <a:ext cx="625" cy="5975"/>
              </a:xfrm>
              <a:custGeom>
                <a:avLst/>
                <a:gdLst/>
                <a:ahLst/>
                <a:cxnLst/>
                <a:rect l="l" t="t" r="r" b="b"/>
                <a:pathLst>
                  <a:path w="25" h="239" extrusionOk="0">
                    <a:moveTo>
                      <a:pt x="24" y="1"/>
                    </a:moveTo>
                    <a:cubicBezTo>
                      <a:pt x="12" y="1"/>
                      <a:pt x="0" y="1"/>
                      <a:pt x="0" y="13"/>
                    </a:cubicBezTo>
                    <a:lnTo>
                      <a:pt x="0" y="239"/>
                    </a:lnTo>
                    <a:cubicBezTo>
                      <a:pt x="12" y="239"/>
                      <a:pt x="12" y="227"/>
                      <a:pt x="24" y="227"/>
                    </a:cubicBezTo>
                    <a:lnTo>
                      <a:pt x="24" y="1"/>
                    </a:ln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39" name="Google Shape;6539;p46"/>
              <p:cNvSpPr/>
              <p:nvPr/>
            </p:nvSpPr>
            <p:spPr>
              <a:xfrm>
                <a:off x="6943725" y="4689400"/>
                <a:ext cx="6275" cy="1200"/>
              </a:xfrm>
              <a:custGeom>
                <a:avLst/>
                <a:gdLst/>
                <a:ahLst/>
                <a:cxnLst/>
                <a:rect l="l" t="t" r="r" b="b"/>
                <a:pathLst>
                  <a:path w="251" h="48" extrusionOk="0">
                    <a:moveTo>
                      <a:pt x="250" y="0"/>
                    </a:moveTo>
                    <a:cubicBezTo>
                      <a:pt x="192" y="8"/>
                      <a:pt x="143" y="19"/>
                      <a:pt x="94" y="30"/>
                    </a:cubicBezTo>
                    <a:lnTo>
                      <a:pt x="94" y="30"/>
                    </a:lnTo>
                    <a:lnTo>
                      <a:pt x="250" y="0"/>
                    </a:lnTo>
                    <a:close/>
                    <a:moveTo>
                      <a:pt x="94" y="30"/>
                    </a:moveTo>
                    <a:lnTo>
                      <a:pt x="0" y="48"/>
                    </a:lnTo>
                    <a:cubicBezTo>
                      <a:pt x="32" y="43"/>
                      <a:pt x="63" y="37"/>
                      <a:pt x="94" y="30"/>
                    </a:cubicBez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40" name="Google Shape;6540;p46"/>
              <p:cNvSpPr/>
              <p:nvPr/>
            </p:nvSpPr>
            <p:spPr>
              <a:xfrm>
                <a:off x="6772550" y="4692375"/>
                <a:ext cx="91725" cy="25"/>
              </a:xfrm>
              <a:custGeom>
                <a:avLst/>
                <a:gdLst/>
                <a:ahLst/>
                <a:cxnLst/>
                <a:rect l="l" t="t" r="r" b="b"/>
                <a:pathLst>
                  <a:path w="3669" h="1" extrusionOk="0">
                    <a:moveTo>
                      <a:pt x="3668" y="0"/>
                    </a:moveTo>
                    <a:lnTo>
                      <a:pt x="1" y="0"/>
                    </a:lnTo>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41" name="Google Shape;6541;p46"/>
              <p:cNvSpPr/>
              <p:nvPr/>
            </p:nvSpPr>
            <p:spPr>
              <a:xfrm>
                <a:off x="6766600" y="4692375"/>
                <a:ext cx="5400" cy="25"/>
              </a:xfrm>
              <a:custGeom>
                <a:avLst/>
                <a:gdLst/>
                <a:ahLst/>
                <a:cxnLst/>
                <a:rect l="l" t="t" r="r" b="b"/>
                <a:pathLst>
                  <a:path w="216" h="1" extrusionOk="0">
                    <a:moveTo>
                      <a:pt x="1" y="0"/>
                    </a:moveTo>
                    <a:lnTo>
                      <a:pt x="215" y="0"/>
                    </a:lnTo>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42" name="Google Shape;6542;p46"/>
              <p:cNvSpPr/>
              <p:nvPr/>
            </p:nvSpPr>
            <p:spPr>
              <a:xfrm>
                <a:off x="6864250" y="4692375"/>
                <a:ext cx="5075" cy="25"/>
              </a:xfrm>
              <a:custGeom>
                <a:avLst/>
                <a:gdLst/>
                <a:ahLst/>
                <a:cxnLst/>
                <a:rect l="l" t="t" r="r" b="b"/>
                <a:pathLst>
                  <a:path w="203" h="1" extrusionOk="0">
                    <a:moveTo>
                      <a:pt x="202" y="0"/>
                    </a:moveTo>
                    <a:lnTo>
                      <a:pt x="0" y="0"/>
                    </a:lnTo>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43" name="Google Shape;6543;p46"/>
              <p:cNvSpPr/>
              <p:nvPr/>
            </p:nvSpPr>
            <p:spPr>
              <a:xfrm>
                <a:off x="516125" y="1796475"/>
                <a:ext cx="625" cy="20875"/>
              </a:xfrm>
              <a:custGeom>
                <a:avLst/>
                <a:gdLst/>
                <a:ahLst/>
                <a:cxnLst/>
                <a:rect l="l" t="t" r="r" b="b"/>
                <a:pathLst>
                  <a:path w="25" h="835" extrusionOk="0">
                    <a:moveTo>
                      <a:pt x="0" y="1"/>
                    </a:moveTo>
                    <a:lnTo>
                      <a:pt x="0" y="834"/>
                    </a:lnTo>
                    <a:cubicBezTo>
                      <a:pt x="12" y="822"/>
                      <a:pt x="12" y="798"/>
                      <a:pt x="24" y="775"/>
                    </a:cubicBezTo>
                    <a:lnTo>
                      <a:pt x="24" y="1"/>
                    </a:ln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44" name="Google Shape;6544;p46"/>
              <p:cNvSpPr/>
              <p:nvPr/>
            </p:nvSpPr>
            <p:spPr>
              <a:xfrm>
                <a:off x="516125" y="1926550"/>
                <a:ext cx="625" cy="125950"/>
              </a:xfrm>
              <a:custGeom>
                <a:avLst/>
                <a:gdLst/>
                <a:ahLst/>
                <a:cxnLst/>
                <a:rect l="l" t="t" r="r" b="b"/>
                <a:pathLst>
                  <a:path w="25" h="5038" extrusionOk="0">
                    <a:moveTo>
                      <a:pt x="24" y="1"/>
                    </a:moveTo>
                    <a:cubicBezTo>
                      <a:pt x="12" y="13"/>
                      <a:pt x="12" y="13"/>
                      <a:pt x="0" y="13"/>
                    </a:cubicBezTo>
                    <a:lnTo>
                      <a:pt x="0" y="5037"/>
                    </a:lnTo>
                    <a:cubicBezTo>
                      <a:pt x="12" y="5037"/>
                      <a:pt x="12" y="5037"/>
                      <a:pt x="24" y="5025"/>
                    </a:cubicBezTo>
                    <a:lnTo>
                      <a:pt x="24" y="1"/>
                    </a:ln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45" name="Google Shape;6545;p46"/>
              <p:cNvSpPr/>
              <p:nvPr/>
            </p:nvSpPr>
            <p:spPr>
              <a:xfrm>
                <a:off x="516125" y="1476200"/>
                <a:ext cx="625" cy="320300"/>
              </a:xfrm>
              <a:custGeom>
                <a:avLst/>
                <a:gdLst/>
                <a:ahLst/>
                <a:cxnLst/>
                <a:rect l="l" t="t" r="r" b="b"/>
                <a:pathLst>
                  <a:path w="25" h="12812" extrusionOk="0">
                    <a:moveTo>
                      <a:pt x="0" y="1"/>
                    </a:moveTo>
                    <a:lnTo>
                      <a:pt x="0" y="12812"/>
                    </a:lnTo>
                    <a:lnTo>
                      <a:pt x="24" y="12812"/>
                    </a:lnTo>
                    <a:lnTo>
                      <a:pt x="24" y="13"/>
                    </a:lnTo>
                    <a:cubicBezTo>
                      <a:pt x="12" y="13"/>
                      <a:pt x="0" y="13"/>
                      <a:pt x="0" y="1"/>
                    </a:cubicBez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46" name="Google Shape;6546;p46"/>
              <p:cNvSpPr/>
              <p:nvPr/>
            </p:nvSpPr>
            <p:spPr>
              <a:xfrm>
                <a:off x="516125" y="2052175"/>
                <a:ext cx="625" cy="6275"/>
              </a:xfrm>
              <a:custGeom>
                <a:avLst/>
                <a:gdLst/>
                <a:ahLst/>
                <a:cxnLst/>
                <a:rect l="l" t="t" r="r" b="b"/>
                <a:pathLst>
                  <a:path w="25" h="251" extrusionOk="0">
                    <a:moveTo>
                      <a:pt x="24" y="0"/>
                    </a:moveTo>
                    <a:cubicBezTo>
                      <a:pt x="12" y="0"/>
                      <a:pt x="0" y="0"/>
                      <a:pt x="0" y="12"/>
                    </a:cubicBezTo>
                    <a:lnTo>
                      <a:pt x="0" y="250"/>
                    </a:lnTo>
                    <a:cubicBezTo>
                      <a:pt x="12" y="250"/>
                      <a:pt x="12" y="238"/>
                      <a:pt x="24" y="238"/>
                    </a:cubicBezTo>
                    <a:lnTo>
                      <a:pt x="24" y="0"/>
                    </a:ln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47" name="Google Shape;6547;p46"/>
              <p:cNvSpPr/>
              <p:nvPr/>
            </p:nvSpPr>
            <p:spPr>
              <a:xfrm>
                <a:off x="516125" y="1471150"/>
                <a:ext cx="625" cy="5375"/>
              </a:xfrm>
              <a:custGeom>
                <a:avLst/>
                <a:gdLst/>
                <a:ahLst/>
                <a:cxnLst/>
                <a:rect l="l" t="t" r="r" b="b"/>
                <a:pathLst>
                  <a:path w="25" h="215" extrusionOk="0">
                    <a:moveTo>
                      <a:pt x="0" y="0"/>
                    </a:moveTo>
                    <a:lnTo>
                      <a:pt x="0" y="203"/>
                    </a:lnTo>
                    <a:cubicBezTo>
                      <a:pt x="12" y="215"/>
                      <a:pt x="12" y="215"/>
                      <a:pt x="24" y="215"/>
                    </a:cubicBezTo>
                    <a:lnTo>
                      <a:pt x="24" y="12"/>
                    </a:lnTo>
                    <a:cubicBezTo>
                      <a:pt x="12" y="12"/>
                      <a:pt x="0" y="12"/>
                      <a:pt x="0" y="0"/>
                    </a:cubicBez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48" name="Google Shape;6548;p46"/>
              <p:cNvSpPr/>
              <p:nvPr/>
            </p:nvSpPr>
            <p:spPr>
              <a:xfrm>
                <a:off x="7047900" y="3656525"/>
                <a:ext cx="25" cy="925"/>
              </a:xfrm>
              <a:custGeom>
                <a:avLst/>
                <a:gdLst/>
                <a:ahLst/>
                <a:cxnLst/>
                <a:rect l="l" t="t" r="r" b="b"/>
                <a:pathLst>
                  <a:path w="1" h="37" extrusionOk="0">
                    <a:moveTo>
                      <a:pt x="0" y="1"/>
                    </a:moveTo>
                    <a:lnTo>
                      <a:pt x="0" y="36"/>
                    </a:ln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49" name="Google Shape;6549;p46"/>
              <p:cNvSpPr/>
              <p:nvPr/>
            </p:nvSpPr>
            <p:spPr>
              <a:xfrm>
                <a:off x="4167475" y="4707250"/>
                <a:ext cx="1500" cy="325"/>
              </a:xfrm>
              <a:custGeom>
                <a:avLst/>
                <a:gdLst/>
                <a:ahLst/>
                <a:cxnLst/>
                <a:rect l="l" t="t" r="r" b="b"/>
                <a:pathLst>
                  <a:path w="60" h="13" extrusionOk="0">
                    <a:moveTo>
                      <a:pt x="48" y="1"/>
                    </a:moveTo>
                    <a:cubicBezTo>
                      <a:pt x="47" y="2"/>
                      <a:pt x="46" y="3"/>
                      <a:pt x="44" y="4"/>
                    </a:cubicBezTo>
                    <a:lnTo>
                      <a:pt x="44" y="4"/>
                    </a:lnTo>
                    <a:cubicBezTo>
                      <a:pt x="51" y="2"/>
                      <a:pt x="56" y="1"/>
                      <a:pt x="60" y="1"/>
                    </a:cubicBezTo>
                    <a:close/>
                    <a:moveTo>
                      <a:pt x="44" y="4"/>
                    </a:moveTo>
                    <a:cubicBezTo>
                      <a:pt x="32" y="7"/>
                      <a:pt x="16" y="13"/>
                      <a:pt x="0" y="13"/>
                    </a:cubicBezTo>
                    <a:cubicBezTo>
                      <a:pt x="11" y="13"/>
                      <a:pt x="32" y="13"/>
                      <a:pt x="44" y="4"/>
                    </a:cubicBez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50" name="Google Shape;6550;p46"/>
              <p:cNvSpPr/>
              <p:nvPr/>
            </p:nvSpPr>
            <p:spPr>
              <a:xfrm>
                <a:off x="4160925" y="4692375"/>
                <a:ext cx="8050" cy="16400"/>
              </a:xfrm>
              <a:custGeom>
                <a:avLst/>
                <a:gdLst/>
                <a:ahLst/>
                <a:cxnLst/>
                <a:rect l="l" t="t" r="r" b="b"/>
                <a:pathLst>
                  <a:path w="322" h="656" extrusionOk="0">
                    <a:moveTo>
                      <a:pt x="0" y="0"/>
                    </a:moveTo>
                    <a:cubicBezTo>
                      <a:pt x="24" y="203"/>
                      <a:pt x="84" y="429"/>
                      <a:pt x="143" y="655"/>
                    </a:cubicBezTo>
                    <a:cubicBezTo>
                      <a:pt x="167" y="643"/>
                      <a:pt x="179" y="643"/>
                      <a:pt x="203" y="620"/>
                    </a:cubicBezTo>
                    <a:cubicBezTo>
                      <a:pt x="227" y="620"/>
                      <a:pt x="251" y="608"/>
                      <a:pt x="262" y="608"/>
                    </a:cubicBezTo>
                    <a:cubicBezTo>
                      <a:pt x="286" y="596"/>
                      <a:pt x="298" y="596"/>
                      <a:pt x="310" y="596"/>
                    </a:cubicBezTo>
                    <a:lnTo>
                      <a:pt x="322" y="596"/>
                    </a:lnTo>
                    <a:cubicBezTo>
                      <a:pt x="262" y="393"/>
                      <a:pt x="227" y="191"/>
                      <a:pt x="203" y="0"/>
                    </a:cubicBez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51" name="Google Shape;6551;p46"/>
              <p:cNvSpPr/>
              <p:nvPr/>
            </p:nvSpPr>
            <p:spPr>
              <a:xfrm>
                <a:off x="4167475" y="4707250"/>
                <a:ext cx="1500" cy="325"/>
              </a:xfrm>
              <a:custGeom>
                <a:avLst/>
                <a:gdLst/>
                <a:ahLst/>
                <a:cxnLst/>
                <a:rect l="l" t="t" r="r" b="b"/>
                <a:pathLst>
                  <a:path w="60" h="13" extrusionOk="0">
                    <a:moveTo>
                      <a:pt x="48" y="1"/>
                    </a:moveTo>
                    <a:cubicBezTo>
                      <a:pt x="48" y="1"/>
                      <a:pt x="48" y="1"/>
                      <a:pt x="48" y="1"/>
                    </a:cubicBezTo>
                    <a:lnTo>
                      <a:pt x="48" y="1"/>
                    </a:lnTo>
                    <a:cubicBezTo>
                      <a:pt x="53" y="1"/>
                      <a:pt x="57" y="1"/>
                      <a:pt x="60" y="1"/>
                    </a:cubicBezTo>
                    <a:close/>
                    <a:moveTo>
                      <a:pt x="48" y="1"/>
                    </a:moveTo>
                    <a:cubicBezTo>
                      <a:pt x="35" y="2"/>
                      <a:pt x="18" y="4"/>
                      <a:pt x="0" y="13"/>
                    </a:cubicBezTo>
                    <a:cubicBezTo>
                      <a:pt x="12" y="13"/>
                      <a:pt x="36" y="13"/>
                      <a:pt x="48" y="1"/>
                    </a:cubicBez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52" name="Google Shape;6552;p46"/>
              <p:cNvSpPr/>
              <p:nvPr/>
            </p:nvSpPr>
            <p:spPr>
              <a:xfrm>
                <a:off x="5895075" y="4692375"/>
                <a:ext cx="215225" cy="25"/>
              </a:xfrm>
              <a:custGeom>
                <a:avLst/>
                <a:gdLst/>
                <a:ahLst/>
                <a:cxnLst/>
                <a:rect l="l" t="t" r="r" b="b"/>
                <a:pathLst>
                  <a:path w="8609" h="1" extrusionOk="0">
                    <a:moveTo>
                      <a:pt x="0" y="0"/>
                    </a:moveTo>
                    <a:lnTo>
                      <a:pt x="8609" y="0"/>
                    </a:lnTo>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53" name="Google Shape;6553;p46"/>
              <p:cNvSpPr/>
              <p:nvPr/>
            </p:nvSpPr>
            <p:spPr>
              <a:xfrm>
                <a:off x="6110275" y="4692375"/>
                <a:ext cx="5075" cy="25"/>
              </a:xfrm>
              <a:custGeom>
                <a:avLst/>
                <a:gdLst/>
                <a:ahLst/>
                <a:cxnLst/>
                <a:rect l="l" t="t" r="r" b="b"/>
                <a:pathLst>
                  <a:path w="203" h="1" extrusionOk="0">
                    <a:moveTo>
                      <a:pt x="1" y="0"/>
                    </a:moveTo>
                    <a:lnTo>
                      <a:pt x="203" y="0"/>
                    </a:lnTo>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54" name="Google Shape;6554;p46"/>
              <p:cNvSpPr/>
              <p:nvPr/>
            </p:nvSpPr>
            <p:spPr>
              <a:xfrm>
                <a:off x="5887625" y="4692375"/>
                <a:ext cx="7475" cy="25"/>
              </a:xfrm>
              <a:custGeom>
                <a:avLst/>
                <a:gdLst/>
                <a:ahLst/>
                <a:cxnLst/>
                <a:rect l="l" t="t" r="r" b="b"/>
                <a:pathLst>
                  <a:path w="299" h="1" extrusionOk="0">
                    <a:moveTo>
                      <a:pt x="1" y="0"/>
                    </a:moveTo>
                    <a:lnTo>
                      <a:pt x="298" y="0"/>
                    </a:lnTo>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55" name="Google Shape;6555;p46"/>
              <p:cNvSpPr/>
              <p:nvPr/>
            </p:nvSpPr>
            <p:spPr>
              <a:xfrm>
                <a:off x="6125450" y="4692375"/>
                <a:ext cx="6275" cy="25"/>
              </a:xfrm>
              <a:custGeom>
                <a:avLst/>
                <a:gdLst/>
                <a:ahLst/>
                <a:cxnLst/>
                <a:rect l="l" t="t" r="r" b="b"/>
                <a:pathLst>
                  <a:path w="251" h="1" extrusionOk="0">
                    <a:moveTo>
                      <a:pt x="1" y="0"/>
                    </a:moveTo>
                    <a:lnTo>
                      <a:pt x="251" y="0"/>
                    </a:lnTo>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56" name="Google Shape;6556;p46"/>
              <p:cNvSpPr/>
              <p:nvPr/>
            </p:nvSpPr>
            <p:spPr>
              <a:xfrm>
                <a:off x="861100" y="4692075"/>
                <a:ext cx="24725" cy="11050"/>
              </a:xfrm>
              <a:custGeom>
                <a:avLst/>
                <a:gdLst/>
                <a:ahLst/>
                <a:cxnLst/>
                <a:rect l="l" t="t" r="r" b="b"/>
                <a:pathLst>
                  <a:path w="989" h="442" extrusionOk="0">
                    <a:moveTo>
                      <a:pt x="799" y="1"/>
                    </a:moveTo>
                    <a:cubicBezTo>
                      <a:pt x="787" y="60"/>
                      <a:pt x="751" y="108"/>
                      <a:pt x="715" y="143"/>
                    </a:cubicBezTo>
                    <a:cubicBezTo>
                      <a:pt x="656" y="203"/>
                      <a:pt x="572" y="239"/>
                      <a:pt x="489" y="239"/>
                    </a:cubicBezTo>
                    <a:cubicBezTo>
                      <a:pt x="358" y="239"/>
                      <a:pt x="251" y="155"/>
                      <a:pt x="203" y="24"/>
                    </a:cubicBezTo>
                    <a:lnTo>
                      <a:pt x="203" y="12"/>
                    </a:lnTo>
                    <a:lnTo>
                      <a:pt x="1" y="12"/>
                    </a:lnTo>
                    <a:cubicBezTo>
                      <a:pt x="25" y="251"/>
                      <a:pt x="215" y="429"/>
                      <a:pt x="477" y="441"/>
                    </a:cubicBezTo>
                    <a:cubicBezTo>
                      <a:pt x="485" y="441"/>
                      <a:pt x="493" y="442"/>
                      <a:pt x="500" y="442"/>
                    </a:cubicBezTo>
                    <a:cubicBezTo>
                      <a:pt x="752" y="442"/>
                      <a:pt x="966" y="255"/>
                      <a:pt x="989" y="12"/>
                    </a:cubicBezTo>
                    <a:lnTo>
                      <a:pt x="989" y="1"/>
                    </a:ln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57" name="Google Shape;6557;p46"/>
              <p:cNvSpPr/>
              <p:nvPr/>
            </p:nvSpPr>
            <p:spPr>
              <a:xfrm>
                <a:off x="7047300" y="1905725"/>
                <a:ext cx="7475" cy="36325"/>
              </a:xfrm>
              <a:custGeom>
                <a:avLst/>
                <a:gdLst/>
                <a:ahLst/>
                <a:cxnLst/>
                <a:rect l="l" t="t" r="r" b="b"/>
                <a:pathLst>
                  <a:path w="299" h="1453" extrusionOk="0">
                    <a:moveTo>
                      <a:pt x="298" y="0"/>
                    </a:moveTo>
                    <a:cubicBezTo>
                      <a:pt x="298" y="0"/>
                      <a:pt x="203" y="36"/>
                      <a:pt x="0" y="96"/>
                    </a:cubicBezTo>
                    <a:lnTo>
                      <a:pt x="0" y="322"/>
                    </a:lnTo>
                    <a:cubicBezTo>
                      <a:pt x="12" y="322"/>
                      <a:pt x="36" y="310"/>
                      <a:pt x="48" y="310"/>
                    </a:cubicBezTo>
                    <a:lnTo>
                      <a:pt x="48" y="310"/>
                    </a:lnTo>
                    <a:lnTo>
                      <a:pt x="0" y="536"/>
                    </a:lnTo>
                    <a:lnTo>
                      <a:pt x="0" y="1453"/>
                    </a:lnTo>
                    <a:cubicBezTo>
                      <a:pt x="227" y="596"/>
                      <a:pt x="298" y="0"/>
                      <a:pt x="298" y="0"/>
                    </a:cubicBez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58" name="Google Shape;6558;p46"/>
              <p:cNvSpPr/>
              <p:nvPr/>
            </p:nvSpPr>
            <p:spPr>
              <a:xfrm>
                <a:off x="7047900" y="2678425"/>
                <a:ext cx="9250" cy="13425"/>
              </a:xfrm>
              <a:custGeom>
                <a:avLst/>
                <a:gdLst/>
                <a:ahLst/>
                <a:cxnLst/>
                <a:rect l="l" t="t" r="r" b="b"/>
                <a:pathLst>
                  <a:path w="370" h="537" extrusionOk="0">
                    <a:moveTo>
                      <a:pt x="0" y="1"/>
                    </a:moveTo>
                    <a:lnTo>
                      <a:pt x="0" y="191"/>
                    </a:lnTo>
                    <a:lnTo>
                      <a:pt x="12" y="191"/>
                    </a:lnTo>
                    <a:lnTo>
                      <a:pt x="0" y="203"/>
                    </a:lnTo>
                    <a:lnTo>
                      <a:pt x="0" y="537"/>
                    </a:lnTo>
                    <a:cubicBezTo>
                      <a:pt x="238" y="227"/>
                      <a:pt x="369" y="25"/>
                      <a:pt x="369" y="25"/>
                    </a:cubicBezTo>
                    <a:cubicBezTo>
                      <a:pt x="369" y="25"/>
                      <a:pt x="238" y="13"/>
                      <a:pt x="0" y="1"/>
                    </a:cubicBez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59" name="Google Shape;6559;p46"/>
              <p:cNvSpPr/>
              <p:nvPr/>
            </p:nvSpPr>
            <p:spPr>
              <a:xfrm>
                <a:off x="6991625" y="1153250"/>
                <a:ext cx="49750" cy="51525"/>
              </a:xfrm>
              <a:custGeom>
                <a:avLst/>
                <a:gdLst/>
                <a:ahLst/>
                <a:cxnLst/>
                <a:rect l="l" t="t" r="r" b="b"/>
                <a:pathLst>
                  <a:path w="1990" h="2061" extrusionOk="0">
                    <a:moveTo>
                      <a:pt x="60" y="0"/>
                    </a:moveTo>
                    <a:cubicBezTo>
                      <a:pt x="25" y="0"/>
                      <a:pt x="13" y="12"/>
                      <a:pt x="1" y="36"/>
                    </a:cubicBezTo>
                    <a:cubicBezTo>
                      <a:pt x="942" y="524"/>
                      <a:pt x="1632" y="1227"/>
                      <a:pt x="1989" y="2060"/>
                    </a:cubicBezTo>
                    <a:cubicBezTo>
                      <a:pt x="1668" y="1227"/>
                      <a:pt x="965" y="512"/>
                      <a:pt x="60" y="0"/>
                    </a:cubicBez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60" name="Google Shape;6560;p46"/>
              <p:cNvSpPr/>
              <p:nvPr/>
            </p:nvSpPr>
            <p:spPr>
              <a:xfrm>
                <a:off x="6986275" y="1150575"/>
                <a:ext cx="6875" cy="3600"/>
              </a:xfrm>
              <a:custGeom>
                <a:avLst/>
                <a:gdLst/>
                <a:ahLst/>
                <a:cxnLst/>
                <a:rect l="l" t="t" r="r" b="b"/>
                <a:pathLst>
                  <a:path w="275" h="144" extrusionOk="0">
                    <a:moveTo>
                      <a:pt x="60" y="0"/>
                    </a:moveTo>
                    <a:cubicBezTo>
                      <a:pt x="36" y="0"/>
                      <a:pt x="13" y="24"/>
                      <a:pt x="1" y="36"/>
                    </a:cubicBezTo>
                    <a:cubicBezTo>
                      <a:pt x="72" y="60"/>
                      <a:pt x="143" y="107"/>
                      <a:pt x="215" y="143"/>
                    </a:cubicBezTo>
                    <a:cubicBezTo>
                      <a:pt x="239" y="143"/>
                      <a:pt x="263" y="119"/>
                      <a:pt x="274" y="107"/>
                    </a:cubicBezTo>
                    <a:cubicBezTo>
                      <a:pt x="203" y="84"/>
                      <a:pt x="143" y="36"/>
                      <a:pt x="60" y="0"/>
                    </a:cubicBez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61" name="Google Shape;6561;p46"/>
              <p:cNvSpPr/>
              <p:nvPr/>
            </p:nvSpPr>
            <p:spPr>
              <a:xfrm>
                <a:off x="5536700" y="4692375"/>
                <a:ext cx="5075" cy="25"/>
              </a:xfrm>
              <a:custGeom>
                <a:avLst/>
                <a:gdLst/>
                <a:ahLst/>
                <a:cxnLst/>
                <a:rect l="l" t="t" r="r" b="b"/>
                <a:pathLst>
                  <a:path w="203" h="1" extrusionOk="0">
                    <a:moveTo>
                      <a:pt x="0" y="0"/>
                    </a:moveTo>
                    <a:lnTo>
                      <a:pt x="203" y="0"/>
                    </a:lnTo>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62" name="Google Shape;6562;p46"/>
              <p:cNvSpPr/>
              <p:nvPr/>
            </p:nvSpPr>
            <p:spPr>
              <a:xfrm>
                <a:off x="5242900" y="4692375"/>
                <a:ext cx="4500" cy="1800"/>
              </a:xfrm>
              <a:custGeom>
                <a:avLst/>
                <a:gdLst/>
                <a:ahLst/>
                <a:cxnLst/>
                <a:rect l="l" t="t" r="r" b="b"/>
                <a:pathLst>
                  <a:path w="180" h="72" extrusionOk="0">
                    <a:moveTo>
                      <a:pt x="1" y="0"/>
                    </a:moveTo>
                    <a:cubicBezTo>
                      <a:pt x="13" y="36"/>
                      <a:pt x="25" y="60"/>
                      <a:pt x="48" y="72"/>
                    </a:cubicBezTo>
                    <a:cubicBezTo>
                      <a:pt x="84" y="48"/>
                      <a:pt x="132" y="36"/>
                      <a:pt x="179" y="0"/>
                    </a:cubicBez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63" name="Google Shape;6563;p46"/>
              <p:cNvSpPr/>
              <p:nvPr/>
            </p:nvSpPr>
            <p:spPr>
              <a:xfrm>
                <a:off x="1730275" y="1136575"/>
                <a:ext cx="600" cy="325"/>
              </a:xfrm>
              <a:custGeom>
                <a:avLst/>
                <a:gdLst/>
                <a:ahLst/>
                <a:cxnLst/>
                <a:rect l="l" t="t" r="r" b="b"/>
                <a:pathLst>
                  <a:path w="24" h="13" extrusionOk="0">
                    <a:moveTo>
                      <a:pt x="12" y="1"/>
                    </a:moveTo>
                    <a:lnTo>
                      <a:pt x="0" y="13"/>
                    </a:lnTo>
                    <a:lnTo>
                      <a:pt x="24" y="13"/>
                    </a:lnTo>
                    <a:lnTo>
                      <a:pt x="12" y="1"/>
                    </a:lnTo>
                    <a:close/>
                  </a:path>
                </a:pathLst>
              </a:custGeom>
              <a:solidFill>
                <a:srgbClr val="425B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64" name="Google Shape;6564;p46"/>
              <p:cNvSpPr/>
              <p:nvPr/>
            </p:nvSpPr>
            <p:spPr>
              <a:xfrm rot="-10371176">
                <a:off x="3673137" y="1136691"/>
                <a:ext cx="129079" cy="246107"/>
              </a:xfrm>
              <a:custGeom>
                <a:avLst/>
                <a:gdLst/>
                <a:ahLst/>
                <a:cxnLst/>
                <a:rect l="l" t="t" r="r" b="b"/>
                <a:pathLst>
                  <a:path w="5168" h="9835" extrusionOk="0">
                    <a:moveTo>
                      <a:pt x="4096" y="381"/>
                    </a:moveTo>
                    <a:cubicBezTo>
                      <a:pt x="4120" y="500"/>
                      <a:pt x="4155" y="667"/>
                      <a:pt x="4203" y="846"/>
                    </a:cubicBezTo>
                    <a:lnTo>
                      <a:pt x="3667" y="846"/>
                    </a:lnTo>
                    <a:cubicBezTo>
                      <a:pt x="3822" y="655"/>
                      <a:pt x="3977" y="488"/>
                      <a:pt x="4096" y="381"/>
                    </a:cubicBezTo>
                    <a:close/>
                    <a:moveTo>
                      <a:pt x="4203" y="0"/>
                    </a:moveTo>
                    <a:cubicBezTo>
                      <a:pt x="4203" y="0"/>
                      <a:pt x="1548" y="2429"/>
                      <a:pt x="774" y="5144"/>
                    </a:cubicBezTo>
                    <a:cubicBezTo>
                      <a:pt x="0" y="7858"/>
                      <a:pt x="1381" y="9835"/>
                      <a:pt x="1381" y="9835"/>
                    </a:cubicBezTo>
                    <a:cubicBezTo>
                      <a:pt x="1381" y="9835"/>
                      <a:pt x="3620" y="8882"/>
                      <a:pt x="4394" y="6180"/>
                    </a:cubicBezTo>
                    <a:cubicBezTo>
                      <a:pt x="5167" y="3465"/>
                      <a:pt x="4203" y="0"/>
                      <a:pt x="4203" y="0"/>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65" name="Google Shape;6565;p46"/>
              <p:cNvSpPr/>
              <p:nvPr/>
            </p:nvSpPr>
            <p:spPr>
              <a:xfrm>
                <a:off x="5809050" y="1122875"/>
                <a:ext cx="68175" cy="14025"/>
              </a:xfrm>
              <a:custGeom>
                <a:avLst/>
                <a:gdLst/>
                <a:ahLst/>
                <a:cxnLst/>
                <a:rect l="l" t="t" r="r" b="b"/>
                <a:pathLst>
                  <a:path w="2727" h="561" extrusionOk="0">
                    <a:moveTo>
                      <a:pt x="2620" y="1"/>
                    </a:moveTo>
                    <a:lnTo>
                      <a:pt x="0" y="561"/>
                    </a:lnTo>
                    <a:lnTo>
                      <a:pt x="2727" y="561"/>
                    </a:lnTo>
                    <a:cubicBezTo>
                      <a:pt x="2703" y="370"/>
                      <a:pt x="2667" y="180"/>
                      <a:pt x="2620"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66" name="Google Shape;6566;p46"/>
              <p:cNvSpPr/>
              <p:nvPr/>
            </p:nvSpPr>
            <p:spPr>
              <a:xfrm>
                <a:off x="5047950" y="1125250"/>
                <a:ext cx="37825" cy="37275"/>
              </a:xfrm>
              <a:custGeom>
                <a:avLst/>
                <a:gdLst/>
                <a:ahLst/>
                <a:cxnLst/>
                <a:rect l="l" t="t" r="r" b="b"/>
                <a:pathLst>
                  <a:path w="1513" h="1491" extrusionOk="0">
                    <a:moveTo>
                      <a:pt x="774" y="204"/>
                    </a:moveTo>
                    <a:cubicBezTo>
                      <a:pt x="917" y="204"/>
                      <a:pt x="1060" y="263"/>
                      <a:pt x="1155" y="382"/>
                    </a:cubicBezTo>
                    <a:cubicBezTo>
                      <a:pt x="1191" y="406"/>
                      <a:pt x="1203" y="442"/>
                      <a:pt x="1215" y="466"/>
                    </a:cubicBezTo>
                    <a:lnTo>
                      <a:pt x="298" y="466"/>
                    </a:lnTo>
                    <a:cubicBezTo>
                      <a:pt x="322" y="418"/>
                      <a:pt x="345" y="394"/>
                      <a:pt x="381" y="347"/>
                    </a:cubicBezTo>
                    <a:cubicBezTo>
                      <a:pt x="488" y="239"/>
                      <a:pt x="643" y="204"/>
                      <a:pt x="774" y="204"/>
                    </a:cubicBezTo>
                    <a:close/>
                    <a:moveTo>
                      <a:pt x="764" y="1"/>
                    </a:moveTo>
                    <a:cubicBezTo>
                      <a:pt x="357" y="1"/>
                      <a:pt x="24" y="330"/>
                      <a:pt x="12" y="716"/>
                    </a:cubicBezTo>
                    <a:cubicBezTo>
                      <a:pt x="0" y="1132"/>
                      <a:pt x="322" y="1478"/>
                      <a:pt x="726" y="1490"/>
                    </a:cubicBezTo>
                    <a:cubicBezTo>
                      <a:pt x="740" y="1490"/>
                      <a:pt x="754" y="1491"/>
                      <a:pt x="768" y="1491"/>
                    </a:cubicBezTo>
                    <a:cubicBezTo>
                      <a:pt x="1166" y="1491"/>
                      <a:pt x="1489" y="1166"/>
                      <a:pt x="1500" y="775"/>
                    </a:cubicBezTo>
                    <a:cubicBezTo>
                      <a:pt x="1512" y="358"/>
                      <a:pt x="1191" y="25"/>
                      <a:pt x="786" y="1"/>
                    </a:cubicBezTo>
                    <a:cubicBezTo>
                      <a:pt x="779" y="1"/>
                      <a:pt x="771" y="1"/>
                      <a:pt x="764" y="1"/>
                    </a:cubicBezTo>
                    <a:close/>
                  </a:path>
                </a:pathLst>
              </a:custGeom>
              <a:solidFill>
                <a:srgbClr val="76D9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567" name="Google Shape;6567;p46"/>
            <p:cNvGrpSpPr/>
            <p:nvPr/>
          </p:nvGrpSpPr>
          <p:grpSpPr>
            <a:xfrm rot="10800000" flipH="1">
              <a:off x="856219" y="297273"/>
              <a:ext cx="7513219" cy="4611214"/>
              <a:chOff x="640550" y="969900"/>
              <a:chExt cx="6297225" cy="3618625"/>
            </a:xfrm>
          </p:grpSpPr>
          <p:sp>
            <p:nvSpPr>
              <p:cNvPr id="6568" name="Google Shape;6568;p46"/>
              <p:cNvSpPr/>
              <p:nvPr/>
            </p:nvSpPr>
            <p:spPr>
              <a:xfrm>
                <a:off x="640550" y="1059475"/>
                <a:ext cx="6297225" cy="3529050"/>
              </a:xfrm>
              <a:custGeom>
                <a:avLst/>
                <a:gdLst/>
                <a:ahLst/>
                <a:cxnLst/>
                <a:rect l="l" t="t" r="r" b="b"/>
                <a:pathLst>
                  <a:path w="251889" h="141162" extrusionOk="0">
                    <a:moveTo>
                      <a:pt x="0" y="1"/>
                    </a:moveTo>
                    <a:lnTo>
                      <a:pt x="0" y="141161"/>
                    </a:lnTo>
                    <a:lnTo>
                      <a:pt x="251889" y="141161"/>
                    </a:lnTo>
                    <a:lnTo>
                      <a:pt x="251889"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69" name="Google Shape;6569;p46"/>
              <p:cNvSpPr/>
              <p:nvPr/>
            </p:nvSpPr>
            <p:spPr>
              <a:xfrm>
                <a:off x="640550" y="1144925"/>
                <a:ext cx="6297225" cy="8350"/>
              </a:xfrm>
              <a:custGeom>
                <a:avLst/>
                <a:gdLst/>
                <a:ahLst/>
                <a:cxnLst/>
                <a:rect l="l" t="t" r="r" b="b"/>
                <a:pathLst>
                  <a:path w="251889" h="334" extrusionOk="0">
                    <a:moveTo>
                      <a:pt x="0" y="0"/>
                    </a:moveTo>
                    <a:lnTo>
                      <a:pt x="0" y="333"/>
                    </a:lnTo>
                    <a:lnTo>
                      <a:pt x="251889" y="333"/>
                    </a:lnTo>
                    <a:lnTo>
                      <a:pt x="25188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70" name="Google Shape;6570;p46"/>
              <p:cNvSpPr/>
              <p:nvPr/>
            </p:nvSpPr>
            <p:spPr>
              <a:xfrm>
                <a:off x="640550" y="1234800"/>
                <a:ext cx="6297225" cy="8075"/>
              </a:xfrm>
              <a:custGeom>
                <a:avLst/>
                <a:gdLst/>
                <a:ahLst/>
                <a:cxnLst/>
                <a:rect l="l" t="t" r="r" b="b"/>
                <a:pathLst>
                  <a:path w="251889" h="323" extrusionOk="0">
                    <a:moveTo>
                      <a:pt x="0" y="1"/>
                    </a:moveTo>
                    <a:lnTo>
                      <a:pt x="0" y="322"/>
                    </a:lnTo>
                    <a:lnTo>
                      <a:pt x="251889" y="322"/>
                    </a:lnTo>
                    <a:lnTo>
                      <a:pt x="25188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71" name="Google Shape;6571;p46"/>
              <p:cNvSpPr/>
              <p:nvPr/>
            </p:nvSpPr>
            <p:spPr>
              <a:xfrm>
                <a:off x="640550" y="1324400"/>
                <a:ext cx="6297225" cy="8050"/>
              </a:xfrm>
              <a:custGeom>
                <a:avLst/>
                <a:gdLst/>
                <a:ahLst/>
                <a:cxnLst/>
                <a:rect l="l" t="t" r="r" b="b"/>
                <a:pathLst>
                  <a:path w="251889" h="322" extrusionOk="0">
                    <a:moveTo>
                      <a:pt x="0" y="0"/>
                    </a:moveTo>
                    <a:lnTo>
                      <a:pt x="0" y="322"/>
                    </a:lnTo>
                    <a:lnTo>
                      <a:pt x="251889" y="322"/>
                    </a:lnTo>
                    <a:lnTo>
                      <a:pt x="25188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72" name="Google Shape;6572;p46"/>
              <p:cNvSpPr/>
              <p:nvPr/>
            </p:nvSpPr>
            <p:spPr>
              <a:xfrm>
                <a:off x="640550" y="1414000"/>
                <a:ext cx="6297225" cy="8350"/>
              </a:xfrm>
              <a:custGeom>
                <a:avLst/>
                <a:gdLst/>
                <a:ahLst/>
                <a:cxnLst/>
                <a:rect l="l" t="t" r="r" b="b"/>
                <a:pathLst>
                  <a:path w="251889" h="334" extrusionOk="0">
                    <a:moveTo>
                      <a:pt x="0" y="0"/>
                    </a:moveTo>
                    <a:lnTo>
                      <a:pt x="0" y="334"/>
                    </a:lnTo>
                    <a:lnTo>
                      <a:pt x="251889" y="334"/>
                    </a:lnTo>
                    <a:lnTo>
                      <a:pt x="25188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73" name="Google Shape;6573;p46"/>
              <p:cNvSpPr/>
              <p:nvPr/>
            </p:nvSpPr>
            <p:spPr>
              <a:xfrm>
                <a:off x="640550" y="1503875"/>
                <a:ext cx="6297225" cy="8075"/>
              </a:xfrm>
              <a:custGeom>
                <a:avLst/>
                <a:gdLst/>
                <a:ahLst/>
                <a:cxnLst/>
                <a:rect l="l" t="t" r="r" b="b"/>
                <a:pathLst>
                  <a:path w="251889" h="323" extrusionOk="0">
                    <a:moveTo>
                      <a:pt x="0" y="1"/>
                    </a:moveTo>
                    <a:lnTo>
                      <a:pt x="0" y="322"/>
                    </a:lnTo>
                    <a:lnTo>
                      <a:pt x="251889" y="322"/>
                    </a:lnTo>
                    <a:lnTo>
                      <a:pt x="25188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74" name="Google Shape;6574;p46"/>
              <p:cNvSpPr/>
              <p:nvPr/>
            </p:nvSpPr>
            <p:spPr>
              <a:xfrm>
                <a:off x="640550" y="1593475"/>
                <a:ext cx="6297225" cy="8075"/>
              </a:xfrm>
              <a:custGeom>
                <a:avLst/>
                <a:gdLst/>
                <a:ahLst/>
                <a:cxnLst/>
                <a:rect l="l" t="t" r="r" b="b"/>
                <a:pathLst>
                  <a:path w="251889" h="323" extrusionOk="0">
                    <a:moveTo>
                      <a:pt x="0" y="1"/>
                    </a:moveTo>
                    <a:lnTo>
                      <a:pt x="0" y="322"/>
                    </a:lnTo>
                    <a:lnTo>
                      <a:pt x="251889" y="322"/>
                    </a:lnTo>
                    <a:lnTo>
                      <a:pt x="25188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75" name="Google Shape;6575;p46"/>
              <p:cNvSpPr/>
              <p:nvPr/>
            </p:nvSpPr>
            <p:spPr>
              <a:xfrm>
                <a:off x="640550" y="1683075"/>
                <a:ext cx="6297225" cy="8350"/>
              </a:xfrm>
              <a:custGeom>
                <a:avLst/>
                <a:gdLst/>
                <a:ahLst/>
                <a:cxnLst/>
                <a:rect l="l" t="t" r="r" b="b"/>
                <a:pathLst>
                  <a:path w="251889" h="334" extrusionOk="0">
                    <a:moveTo>
                      <a:pt x="0" y="0"/>
                    </a:moveTo>
                    <a:lnTo>
                      <a:pt x="0" y="334"/>
                    </a:lnTo>
                    <a:lnTo>
                      <a:pt x="251889" y="334"/>
                    </a:lnTo>
                    <a:lnTo>
                      <a:pt x="25188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76" name="Google Shape;6576;p46"/>
              <p:cNvSpPr/>
              <p:nvPr/>
            </p:nvSpPr>
            <p:spPr>
              <a:xfrm>
                <a:off x="640550" y="1772675"/>
                <a:ext cx="6297225" cy="8350"/>
              </a:xfrm>
              <a:custGeom>
                <a:avLst/>
                <a:gdLst/>
                <a:ahLst/>
                <a:cxnLst/>
                <a:rect l="l" t="t" r="r" b="b"/>
                <a:pathLst>
                  <a:path w="251889" h="334" extrusionOk="0">
                    <a:moveTo>
                      <a:pt x="0" y="0"/>
                    </a:moveTo>
                    <a:lnTo>
                      <a:pt x="0" y="334"/>
                    </a:lnTo>
                    <a:lnTo>
                      <a:pt x="251889" y="334"/>
                    </a:lnTo>
                    <a:lnTo>
                      <a:pt x="25188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77" name="Google Shape;6577;p46"/>
              <p:cNvSpPr/>
              <p:nvPr/>
            </p:nvSpPr>
            <p:spPr>
              <a:xfrm>
                <a:off x="640550" y="1862550"/>
                <a:ext cx="6297225" cy="8075"/>
              </a:xfrm>
              <a:custGeom>
                <a:avLst/>
                <a:gdLst/>
                <a:ahLst/>
                <a:cxnLst/>
                <a:rect l="l" t="t" r="r" b="b"/>
                <a:pathLst>
                  <a:path w="251889" h="323" extrusionOk="0">
                    <a:moveTo>
                      <a:pt x="0" y="1"/>
                    </a:moveTo>
                    <a:lnTo>
                      <a:pt x="0" y="322"/>
                    </a:lnTo>
                    <a:lnTo>
                      <a:pt x="251889" y="322"/>
                    </a:lnTo>
                    <a:lnTo>
                      <a:pt x="25188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78" name="Google Shape;6578;p46"/>
              <p:cNvSpPr/>
              <p:nvPr/>
            </p:nvSpPr>
            <p:spPr>
              <a:xfrm>
                <a:off x="640550" y="1952150"/>
                <a:ext cx="6297225" cy="8075"/>
              </a:xfrm>
              <a:custGeom>
                <a:avLst/>
                <a:gdLst/>
                <a:ahLst/>
                <a:cxnLst/>
                <a:rect l="l" t="t" r="r" b="b"/>
                <a:pathLst>
                  <a:path w="251889" h="323" extrusionOk="0">
                    <a:moveTo>
                      <a:pt x="0" y="1"/>
                    </a:moveTo>
                    <a:lnTo>
                      <a:pt x="0" y="322"/>
                    </a:lnTo>
                    <a:lnTo>
                      <a:pt x="251889" y="322"/>
                    </a:lnTo>
                    <a:lnTo>
                      <a:pt x="25188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79" name="Google Shape;6579;p46"/>
              <p:cNvSpPr/>
              <p:nvPr/>
            </p:nvSpPr>
            <p:spPr>
              <a:xfrm>
                <a:off x="640550" y="2041750"/>
                <a:ext cx="6297225" cy="8350"/>
              </a:xfrm>
              <a:custGeom>
                <a:avLst/>
                <a:gdLst/>
                <a:ahLst/>
                <a:cxnLst/>
                <a:rect l="l" t="t" r="r" b="b"/>
                <a:pathLst>
                  <a:path w="251889" h="334" extrusionOk="0">
                    <a:moveTo>
                      <a:pt x="0" y="0"/>
                    </a:moveTo>
                    <a:lnTo>
                      <a:pt x="0" y="334"/>
                    </a:lnTo>
                    <a:lnTo>
                      <a:pt x="251889" y="334"/>
                    </a:lnTo>
                    <a:lnTo>
                      <a:pt x="25188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80" name="Google Shape;6580;p46"/>
              <p:cNvSpPr/>
              <p:nvPr/>
            </p:nvSpPr>
            <p:spPr>
              <a:xfrm>
                <a:off x="640550" y="2131350"/>
                <a:ext cx="6297225" cy="8350"/>
              </a:xfrm>
              <a:custGeom>
                <a:avLst/>
                <a:gdLst/>
                <a:ahLst/>
                <a:cxnLst/>
                <a:rect l="l" t="t" r="r" b="b"/>
                <a:pathLst>
                  <a:path w="251889" h="334" extrusionOk="0">
                    <a:moveTo>
                      <a:pt x="0" y="0"/>
                    </a:moveTo>
                    <a:lnTo>
                      <a:pt x="0" y="334"/>
                    </a:lnTo>
                    <a:lnTo>
                      <a:pt x="251889" y="334"/>
                    </a:lnTo>
                    <a:lnTo>
                      <a:pt x="25188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81" name="Google Shape;6581;p46"/>
              <p:cNvSpPr/>
              <p:nvPr/>
            </p:nvSpPr>
            <p:spPr>
              <a:xfrm>
                <a:off x="640550" y="2220950"/>
                <a:ext cx="6297225" cy="8350"/>
              </a:xfrm>
              <a:custGeom>
                <a:avLst/>
                <a:gdLst/>
                <a:ahLst/>
                <a:cxnLst/>
                <a:rect l="l" t="t" r="r" b="b"/>
                <a:pathLst>
                  <a:path w="251889" h="334" extrusionOk="0">
                    <a:moveTo>
                      <a:pt x="0" y="0"/>
                    </a:moveTo>
                    <a:lnTo>
                      <a:pt x="0" y="333"/>
                    </a:lnTo>
                    <a:lnTo>
                      <a:pt x="251889" y="333"/>
                    </a:lnTo>
                    <a:lnTo>
                      <a:pt x="25188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82" name="Google Shape;6582;p46"/>
              <p:cNvSpPr/>
              <p:nvPr/>
            </p:nvSpPr>
            <p:spPr>
              <a:xfrm>
                <a:off x="640550" y="2310825"/>
                <a:ext cx="6297225" cy="8075"/>
              </a:xfrm>
              <a:custGeom>
                <a:avLst/>
                <a:gdLst/>
                <a:ahLst/>
                <a:cxnLst/>
                <a:rect l="l" t="t" r="r" b="b"/>
                <a:pathLst>
                  <a:path w="251889" h="323" extrusionOk="0">
                    <a:moveTo>
                      <a:pt x="0" y="1"/>
                    </a:moveTo>
                    <a:lnTo>
                      <a:pt x="0" y="322"/>
                    </a:lnTo>
                    <a:lnTo>
                      <a:pt x="251889" y="322"/>
                    </a:lnTo>
                    <a:lnTo>
                      <a:pt x="25188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83" name="Google Shape;6583;p46"/>
              <p:cNvSpPr/>
              <p:nvPr/>
            </p:nvSpPr>
            <p:spPr>
              <a:xfrm>
                <a:off x="640550" y="2400425"/>
                <a:ext cx="6297225" cy="8350"/>
              </a:xfrm>
              <a:custGeom>
                <a:avLst/>
                <a:gdLst/>
                <a:ahLst/>
                <a:cxnLst/>
                <a:rect l="l" t="t" r="r" b="b"/>
                <a:pathLst>
                  <a:path w="251889" h="334" extrusionOk="0">
                    <a:moveTo>
                      <a:pt x="0" y="0"/>
                    </a:moveTo>
                    <a:lnTo>
                      <a:pt x="0" y="334"/>
                    </a:lnTo>
                    <a:lnTo>
                      <a:pt x="251889" y="334"/>
                    </a:lnTo>
                    <a:lnTo>
                      <a:pt x="25188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84" name="Google Shape;6584;p46"/>
              <p:cNvSpPr/>
              <p:nvPr/>
            </p:nvSpPr>
            <p:spPr>
              <a:xfrm>
                <a:off x="640550" y="2490025"/>
                <a:ext cx="6297225" cy="8350"/>
              </a:xfrm>
              <a:custGeom>
                <a:avLst/>
                <a:gdLst/>
                <a:ahLst/>
                <a:cxnLst/>
                <a:rect l="l" t="t" r="r" b="b"/>
                <a:pathLst>
                  <a:path w="251889" h="334" extrusionOk="0">
                    <a:moveTo>
                      <a:pt x="0" y="0"/>
                    </a:moveTo>
                    <a:lnTo>
                      <a:pt x="0" y="334"/>
                    </a:lnTo>
                    <a:lnTo>
                      <a:pt x="251889" y="334"/>
                    </a:lnTo>
                    <a:lnTo>
                      <a:pt x="25188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85" name="Google Shape;6585;p46"/>
              <p:cNvSpPr/>
              <p:nvPr/>
            </p:nvSpPr>
            <p:spPr>
              <a:xfrm>
                <a:off x="640550" y="2579625"/>
                <a:ext cx="6297225" cy="8350"/>
              </a:xfrm>
              <a:custGeom>
                <a:avLst/>
                <a:gdLst/>
                <a:ahLst/>
                <a:cxnLst/>
                <a:rect l="l" t="t" r="r" b="b"/>
                <a:pathLst>
                  <a:path w="251889" h="334" extrusionOk="0">
                    <a:moveTo>
                      <a:pt x="0" y="0"/>
                    </a:moveTo>
                    <a:lnTo>
                      <a:pt x="0" y="333"/>
                    </a:lnTo>
                    <a:lnTo>
                      <a:pt x="251889" y="333"/>
                    </a:lnTo>
                    <a:lnTo>
                      <a:pt x="25188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86" name="Google Shape;6586;p46"/>
              <p:cNvSpPr/>
              <p:nvPr/>
            </p:nvSpPr>
            <p:spPr>
              <a:xfrm>
                <a:off x="640550" y="2669500"/>
                <a:ext cx="6297225" cy="8075"/>
              </a:xfrm>
              <a:custGeom>
                <a:avLst/>
                <a:gdLst/>
                <a:ahLst/>
                <a:cxnLst/>
                <a:rect l="l" t="t" r="r" b="b"/>
                <a:pathLst>
                  <a:path w="251889" h="323" extrusionOk="0">
                    <a:moveTo>
                      <a:pt x="0" y="1"/>
                    </a:moveTo>
                    <a:lnTo>
                      <a:pt x="0" y="322"/>
                    </a:lnTo>
                    <a:lnTo>
                      <a:pt x="251889" y="322"/>
                    </a:lnTo>
                    <a:lnTo>
                      <a:pt x="25188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87" name="Google Shape;6587;p46"/>
              <p:cNvSpPr/>
              <p:nvPr/>
            </p:nvSpPr>
            <p:spPr>
              <a:xfrm>
                <a:off x="640550" y="2759100"/>
                <a:ext cx="6297225" cy="8350"/>
              </a:xfrm>
              <a:custGeom>
                <a:avLst/>
                <a:gdLst/>
                <a:ahLst/>
                <a:cxnLst/>
                <a:rect l="l" t="t" r="r" b="b"/>
                <a:pathLst>
                  <a:path w="251889" h="334" extrusionOk="0">
                    <a:moveTo>
                      <a:pt x="0" y="0"/>
                    </a:moveTo>
                    <a:lnTo>
                      <a:pt x="0" y="334"/>
                    </a:lnTo>
                    <a:lnTo>
                      <a:pt x="251889" y="334"/>
                    </a:lnTo>
                    <a:lnTo>
                      <a:pt x="25188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88" name="Google Shape;6588;p46"/>
              <p:cNvSpPr/>
              <p:nvPr/>
            </p:nvSpPr>
            <p:spPr>
              <a:xfrm>
                <a:off x="640550" y="2848700"/>
                <a:ext cx="6297225" cy="8350"/>
              </a:xfrm>
              <a:custGeom>
                <a:avLst/>
                <a:gdLst/>
                <a:ahLst/>
                <a:cxnLst/>
                <a:rect l="l" t="t" r="r" b="b"/>
                <a:pathLst>
                  <a:path w="251889" h="334" extrusionOk="0">
                    <a:moveTo>
                      <a:pt x="0" y="0"/>
                    </a:moveTo>
                    <a:lnTo>
                      <a:pt x="0" y="334"/>
                    </a:lnTo>
                    <a:lnTo>
                      <a:pt x="251889" y="334"/>
                    </a:lnTo>
                    <a:lnTo>
                      <a:pt x="25188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89" name="Google Shape;6589;p46"/>
              <p:cNvSpPr/>
              <p:nvPr/>
            </p:nvSpPr>
            <p:spPr>
              <a:xfrm>
                <a:off x="640550" y="2938575"/>
                <a:ext cx="6297225" cy="8075"/>
              </a:xfrm>
              <a:custGeom>
                <a:avLst/>
                <a:gdLst/>
                <a:ahLst/>
                <a:cxnLst/>
                <a:rect l="l" t="t" r="r" b="b"/>
                <a:pathLst>
                  <a:path w="251889" h="323" extrusionOk="0">
                    <a:moveTo>
                      <a:pt x="0" y="1"/>
                    </a:moveTo>
                    <a:lnTo>
                      <a:pt x="0" y="322"/>
                    </a:lnTo>
                    <a:lnTo>
                      <a:pt x="251889" y="322"/>
                    </a:lnTo>
                    <a:lnTo>
                      <a:pt x="25188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90" name="Google Shape;6590;p46"/>
              <p:cNvSpPr/>
              <p:nvPr/>
            </p:nvSpPr>
            <p:spPr>
              <a:xfrm>
                <a:off x="640550" y="3028175"/>
                <a:ext cx="6297225" cy="8075"/>
              </a:xfrm>
              <a:custGeom>
                <a:avLst/>
                <a:gdLst/>
                <a:ahLst/>
                <a:cxnLst/>
                <a:rect l="l" t="t" r="r" b="b"/>
                <a:pathLst>
                  <a:path w="251889" h="323" extrusionOk="0">
                    <a:moveTo>
                      <a:pt x="0" y="1"/>
                    </a:moveTo>
                    <a:lnTo>
                      <a:pt x="0" y="322"/>
                    </a:lnTo>
                    <a:lnTo>
                      <a:pt x="251889" y="322"/>
                    </a:lnTo>
                    <a:lnTo>
                      <a:pt x="25188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91" name="Google Shape;6591;p46"/>
              <p:cNvSpPr/>
              <p:nvPr/>
            </p:nvSpPr>
            <p:spPr>
              <a:xfrm>
                <a:off x="640550" y="3117775"/>
                <a:ext cx="6297225" cy="8350"/>
              </a:xfrm>
              <a:custGeom>
                <a:avLst/>
                <a:gdLst/>
                <a:ahLst/>
                <a:cxnLst/>
                <a:rect l="l" t="t" r="r" b="b"/>
                <a:pathLst>
                  <a:path w="251889" h="334" extrusionOk="0">
                    <a:moveTo>
                      <a:pt x="0" y="0"/>
                    </a:moveTo>
                    <a:lnTo>
                      <a:pt x="0" y="334"/>
                    </a:lnTo>
                    <a:lnTo>
                      <a:pt x="251889" y="334"/>
                    </a:lnTo>
                    <a:lnTo>
                      <a:pt x="25188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92" name="Google Shape;6592;p46"/>
              <p:cNvSpPr/>
              <p:nvPr/>
            </p:nvSpPr>
            <p:spPr>
              <a:xfrm>
                <a:off x="640550" y="3207375"/>
                <a:ext cx="6297225" cy="8350"/>
              </a:xfrm>
              <a:custGeom>
                <a:avLst/>
                <a:gdLst/>
                <a:ahLst/>
                <a:cxnLst/>
                <a:rect l="l" t="t" r="r" b="b"/>
                <a:pathLst>
                  <a:path w="251889" h="334" extrusionOk="0">
                    <a:moveTo>
                      <a:pt x="0" y="0"/>
                    </a:moveTo>
                    <a:lnTo>
                      <a:pt x="0" y="334"/>
                    </a:lnTo>
                    <a:lnTo>
                      <a:pt x="251889" y="334"/>
                    </a:lnTo>
                    <a:lnTo>
                      <a:pt x="25188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93" name="Google Shape;6593;p46"/>
              <p:cNvSpPr/>
              <p:nvPr/>
            </p:nvSpPr>
            <p:spPr>
              <a:xfrm>
                <a:off x="640550" y="3296975"/>
                <a:ext cx="6297225" cy="8350"/>
              </a:xfrm>
              <a:custGeom>
                <a:avLst/>
                <a:gdLst/>
                <a:ahLst/>
                <a:cxnLst/>
                <a:rect l="l" t="t" r="r" b="b"/>
                <a:pathLst>
                  <a:path w="251889" h="334" extrusionOk="0">
                    <a:moveTo>
                      <a:pt x="0" y="0"/>
                    </a:moveTo>
                    <a:lnTo>
                      <a:pt x="0" y="333"/>
                    </a:lnTo>
                    <a:lnTo>
                      <a:pt x="251889" y="333"/>
                    </a:lnTo>
                    <a:lnTo>
                      <a:pt x="25188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94" name="Google Shape;6594;p46"/>
              <p:cNvSpPr/>
              <p:nvPr/>
            </p:nvSpPr>
            <p:spPr>
              <a:xfrm>
                <a:off x="640550" y="3386850"/>
                <a:ext cx="6297225" cy="8075"/>
              </a:xfrm>
              <a:custGeom>
                <a:avLst/>
                <a:gdLst/>
                <a:ahLst/>
                <a:cxnLst/>
                <a:rect l="l" t="t" r="r" b="b"/>
                <a:pathLst>
                  <a:path w="251889" h="323" extrusionOk="0">
                    <a:moveTo>
                      <a:pt x="0" y="1"/>
                    </a:moveTo>
                    <a:lnTo>
                      <a:pt x="0" y="322"/>
                    </a:lnTo>
                    <a:lnTo>
                      <a:pt x="251889" y="322"/>
                    </a:lnTo>
                    <a:lnTo>
                      <a:pt x="25188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95" name="Google Shape;6595;p46"/>
              <p:cNvSpPr/>
              <p:nvPr/>
            </p:nvSpPr>
            <p:spPr>
              <a:xfrm>
                <a:off x="640550" y="3476450"/>
                <a:ext cx="6297225" cy="8050"/>
              </a:xfrm>
              <a:custGeom>
                <a:avLst/>
                <a:gdLst/>
                <a:ahLst/>
                <a:cxnLst/>
                <a:rect l="l" t="t" r="r" b="b"/>
                <a:pathLst>
                  <a:path w="251889" h="322" extrusionOk="0">
                    <a:moveTo>
                      <a:pt x="0" y="1"/>
                    </a:moveTo>
                    <a:lnTo>
                      <a:pt x="0" y="322"/>
                    </a:lnTo>
                    <a:lnTo>
                      <a:pt x="251889" y="322"/>
                    </a:lnTo>
                    <a:lnTo>
                      <a:pt x="25188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96" name="Google Shape;6596;p46"/>
              <p:cNvSpPr/>
              <p:nvPr/>
            </p:nvSpPr>
            <p:spPr>
              <a:xfrm>
                <a:off x="640550" y="3566050"/>
                <a:ext cx="6297225" cy="8350"/>
              </a:xfrm>
              <a:custGeom>
                <a:avLst/>
                <a:gdLst/>
                <a:ahLst/>
                <a:cxnLst/>
                <a:rect l="l" t="t" r="r" b="b"/>
                <a:pathLst>
                  <a:path w="251889" h="334" extrusionOk="0">
                    <a:moveTo>
                      <a:pt x="0" y="0"/>
                    </a:moveTo>
                    <a:lnTo>
                      <a:pt x="0" y="334"/>
                    </a:lnTo>
                    <a:lnTo>
                      <a:pt x="251889" y="334"/>
                    </a:lnTo>
                    <a:lnTo>
                      <a:pt x="25188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97" name="Google Shape;6597;p46"/>
              <p:cNvSpPr/>
              <p:nvPr/>
            </p:nvSpPr>
            <p:spPr>
              <a:xfrm>
                <a:off x="640550" y="3655925"/>
                <a:ext cx="6297225" cy="8075"/>
              </a:xfrm>
              <a:custGeom>
                <a:avLst/>
                <a:gdLst/>
                <a:ahLst/>
                <a:cxnLst/>
                <a:rect l="l" t="t" r="r" b="b"/>
                <a:pathLst>
                  <a:path w="251889" h="323" extrusionOk="0">
                    <a:moveTo>
                      <a:pt x="0" y="1"/>
                    </a:moveTo>
                    <a:lnTo>
                      <a:pt x="0" y="322"/>
                    </a:lnTo>
                    <a:lnTo>
                      <a:pt x="251889" y="322"/>
                    </a:lnTo>
                    <a:lnTo>
                      <a:pt x="25188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98" name="Google Shape;6598;p46"/>
              <p:cNvSpPr/>
              <p:nvPr/>
            </p:nvSpPr>
            <p:spPr>
              <a:xfrm>
                <a:off x="640550" y="3745525"/>
                <a:ext cx="6297225" cy="8075"/>
              </a:xfrm>
              <a:custGeom>
                <a:avLst/>
                <a:gdLst/>
                <a:ahLst/>
                <a:cxnLst/>
                <a:rect l="l" t="t" r="r" b="b"/>
                <a:pathLst>
                  <a:path w="251889" h="323" extrusionOk="0">
                    <a:moveTo>
                      <a:pt x="0" y="1"/>
                    </a:moveTo>
                    <a:lnTo>
                      <a:pt x="0" y="322"/>
                    </a:lnTo>
                    <a:lnTo>
                      <a:pt x="251889" y="322"/>
                    </a:lnTo>
                    <a:lnTo>
                      <a:pt x="25188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99" name="Google Shape;6599;p46"/>
              <p:cNvSpPr/>
              <p:nvPr/>
            </p:nvSpPr>
            <p:spPr>
              <a:xfrm>
                <a:off x="640550" y="3835125"/>
                <a:ext cx="6297225" cy="8350"/>
              </a:xfrm>
              <a:custGeom>
                <a:avLst/>
                <a:gdLst/>
                <a:ahLst/>
                <a:cxnLst/>
                <a:rect l="l" t="t" r="r" b="b"/>
                <a:pathLst>
                  <a:path w="251889" h="334" extrusionOk="0">
                    <a:moveTo>
                      <a:pt x="0" y="1"/>
                    </a:moveTo>
                    <a:lnTo>
                      <a:pt x="0" y="334"/>
                    </a:lnTo>
                    <a:lnTo>
                      <a:pt x="251889" y="334"/>
                    </a:lnTo>
                    <a:lnTo>
                      <a:pt x="25188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00" name="Google Shape;6600;p46"/>
              <p:cNvSpPr/>
              <p:nvPr/>
            </p:nvSpPr>
            <p:spPr>
              <a:xfrm>
                <a:off x="640550" y="3924725"/>
                <a:ext cx="6297225" cy="8350"/>
              </a:xfrm>
              <a:custGeom>
                <a:avLst/>
                <a:gdLst/>
                <a:ahLst/>
                <a:cxnLst/>
                <a:rect l="l" t="t" r="r" b="b"/>
                <a:pathLst>
                  <a:path w="251889" h="334" extrusionOk="0">
                    <a:moveTo>
                      <a:pt x="0" y="0"/>
                    </a:moveTo>
                    <a:lnTo>
                      <a:pt x="0" y="334"/>
                    </a:lnTo>
                    <a:lnTo>
                      <a:pt x="251889" y="334"/>
                    </a:lnTo>
                    <a:lnTo>
                      <a:pt x="25188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01" name="Google Shape;6601;p46"/>
              <p:cNvSpPr/>
              <p:nvPr/>
            </p:nvSpPr>
            <p:spPr>
              <a:xfrm>
                <a:off x="640550" y="4014600"/>
                <a:ext cx="6297225" cy="8075"/>
              </a:xfrm>
              <a:custGeom>
                <a:avLst/>
                <a:gdLst/>
                <a:ahLst/>
                <a:cxnLst/>
                <a:rect l="l" t="t" r="r" b="b"/>
                <a:pathLst>
                  <a:path w="251889" h="323" extrusionOk="0">
                    <a:moveTo>
                      <a:pt x="0" y="1"/>
                    </a:moveTo>
                    <a:lnTo>
                      <a:pt x="0" y="322"/>
                    </a:lnTo>
                    <a:lnTo>
                      <a:pt x="251889" y="322"/>
                    </a:lnTo>
                    <a:lnTo>
                      <a:pt x="25188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02" name="Google Shape;6602;p46"/>
              <p:cNvSpPr/>
              <p:nvPr/>
            </p:nvSpPr>
            <p:spPr>
              <a:xfrm>
                <a:off x="640550" y="4104200"/>
                <a:ext cx="6297225" cy="8075"/>
              </a:xfrm>
              <a:custGeom>
                <a:avLst/>
                <a:gdLst/>
                <a:ahLst/>
                <a:cxnLst/>
                <a:rect l="l" t="t" r="r" b="b"/>
                <a:pathLst>
                  <a:path w="251889" h="323" extrusionOk="0">
                    <a:moveTo>
                      <a:pt x="0" y="1"/>
                    </a:moveTo>
                    <a:lnTo>
                      <a:pt x="0" y="322"/>
                    </a:lnTo>
                    <a:lnTo>
                      <a:pt x="251889" y="322"/>
                    </a:lnTo>
                    <a:lnTo>
                      <a:pt x="25188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03" name="Google Shape;6603;p46"/>
              <p:cNvSpPr/>
              <p:nvPr/>
            </p:nvSpPr>
            <p:spPr>
              <a:xfrm>
                <a:off x="640550" y="4193800"/>
                <a:ext cx="6297225" cy="8050"/>
              </a:xfrm>
              <a:custGeom>
                <a:avLst/>
                <a:gdLst/>
                <a:ahLst/>
                <a:cxnLst/>
                <a:rect l="l" t="t" r="r" b="b"/>
                <a:pathLst>
                  <a:path w="251889" h="322" extrusionOk="0">
                    <a:moveTo>
                      <a:pt x="0" y="1"/>
                    </a:moveTo>
                    <a:lnTo>
                      <a:pt x="0" y="322"/>
                    </a:lnTo>
                    <a:lnTo>
                      <a:pt x="251889" y="322"/>
                    </a:lnTo>
                    <a:lnTo>
                      <a:pt x="25188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04" name="Google Shape;6604;p46"/>
              <p:cNvSpPr/>
              <p:nvPr/>
            </p:nvSpPr>
            <p:spPr>
              <a:xfrm>
                <a:off x="640550" y="4283400"/>
                <a:ext cx="6297225" cy="8350"/>
              </a:xfrm>
              <a:custGeom>
                <a:avLst/>
                <a:gdLst/>
                <a:ahLst/>
                <a:cxnLst/>
                <a:rect l="l" t="t" r="r" b="b"/>
                <a:pathLst>
                  <a:path w="251889" h="334" extrusionOk="0">
                    <a:moveTo>
                      <a:pt x="0" y="0"/>
                    </a:moveTo>
                    <a:lnTo>
                      <a:pt x="0" y="334"/>
                    </a:lnTo>
                    <a:lnTo>
                      <a:pt x="251889" y="334"/>
                    </a:lnTo>
                    <a:lnTo>
                      <a:pt x="25188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05" name="Google Shape;6605;p46"/>
              <p:cNvSpPr/>
              <p:nvPr/>
            </p:nvSpPr>
            <p:spPr>
              <a:xfrm>
                <a:off x="640550" y="4373000"/>
                <a:ext cx="6297225" cy="8350"/>
              </a:xfrm>
              <a:custGeom>
                <a:avLst/>
                <a:gdLst/>
                <a:ahLst/>
                <a:cxnLst/>
                <a:rect l="l" t="t" r="r" b="b"/>
                <a:pathLst>
                  <a:path w="251889" h="334" extrusionOk="0">
                    <a:moveTo>
                      <a:pt x="0" y="0"/>
                    </a:moveTo>
                    <a:lnTo>
                      <a:pt x="0" y="333"/>
                    </a:lnTo>
                    <a:lnTo>
                      <a:pt x="251889" y="333"/>
                    </a:lnTo>
                    <a:lnTo>
                      <a:pt x="25188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06" name="Google Shape;6606;p46"/>
              <p:cNvSpPr/>
              <p:nvPr/>
            </p:nvSpPr>
            <p:spPr>
              <a:xfrm>
                <a:off x="640550" y="4462875"/>
                <a:ext cx="6297225" cy="8075"/>
              </a:xfrm>
              <a:custGeom>
                <a:avLst/>
                <a:gdLst/>
                <a:ahLst/>
                <a:cxnLst/>
                <a:rect l="l" t="t" r="r" b="b"/>
                <a:pathLst>
                  <a:path w="251889" h="323" extrusionOk="0">
                    <a:moveTo>
                      <a:pt x="0" y="1"/>
                    </a:moveTo>
                    <a:lnTo>
                      <a:pt x="0" y="322"/>
                    </a:lnTo>
                    <a:lnTo>
                      <a:pt x="251889" y="322"/>
                    </a:lnTo>
                    <a:lnTo>
                      <a:pt x="25188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07" name="Google Shape;6607;p46"/>
              <p:cNvSpPr/>
              <p:nvPr/>
            </p:nvSpPr>
            <p:spPr>
              <a:xfrm>
                <a:off x="5158975" y="1059475"/>
                <a:ext cx="11025" cy="3528150"/>
              </a:xfrm>
              <a:custGeom>
                <a:avLst/>
                <a:gdLst/>
                <a:ahLst/>
                <a:cxnLst/>
                <a:rect l="l" t="t" r="r" b="b"/>
                <a:pathLst>
                  <a:path w="441" h="141126" extrusionOk="0">
                    <a:moveTo>
                      <a:pt x="0" y="1"/>
                    </a:moveTo>
                    <a:lnTo>
                      <a:pt x="0" y="141125"/>
                    </a:lnTo>
                    <a:lnTo>
                      <a:pt x="441" y="141125"/>
                    </a:lnTo>
                    <a:lnTo>
                      <a:pt x="44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08" name="Google Shape;6608;p46"/>
              <p:cNvSpPr/>
              <p:nvPr/>
            </p:nvSpPr>
            <p:spPr>
              <a:xfrm>
                <a:off x="5039900" y="1059475"/>
                <a:ext cx="11050" cy="3528150"/>
              </a:xfrm>
              <a:custGeom>
                <a:avLst/>
                <a:gdLst/>
                <a:ahLst/>
                <a:cxnLst/>
                <a:rect l="l" t="t" r="r" b="b"/>
                <a:pathLst>
                  <a:path w="442" h="141126" extrusionOk="0">
                    <a:moveTo>
                      <a:pt x="1" y="1"/>
                    </a:moveTo>
                    <a:lnTo>
                      <a:pt x="1" y="141125"/>
                    </a:lnTo>
                    <a:lnTo>
                      <a:pt x="441" y="141125"/>
                    </a:lnTo>
                    <a:lnTo>
                      <a:pt x="44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09" name="Google Shape;6609;p46"/>
              <p:cNvSpPr/>
              <p:nvPr/>
            </p:nvSpPr>
            <p:spPr>
              <a:xfrm>
                <a:off x="4920850" y="1059475"/>
                <a:ext cx="11025" cy="3528150"/>
              </a:xfrm>
              <a:custGeom>
                <a:avLst/>
                <a:gdLst/>
                <a:ahLst/>
                <a:cxnLst/>
                <a:rect l="l" t="t" r="r" b="b"/>
                <a:pathLst>
                  <a:path w="441" h="141126" extrusionOk="0">
                    <a:moveTo>
                      <a:pt x="0" y="1"/>
                    </a:moveTo>
                    <a:lnTo>
                      <a:pt x="0" y="141125"/>
                    </a:lnTo>
                    <a:lnTo>
                      <a:pt x="441" y="141125"/>
                    </a:lnTo>
                    <a:lnTo>
                      <a:pt x="44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10" name="Google Shape;6610;p46"/>
              <p:cNvSpPr/>
              <p:nvPr/>
            </p:nvSpPr>
            <p:spPr>
              <a:xfrm>
                <a:off x="4802375" y="1059475"/>
                <a:ext cx="10750" cy="3528150"/>
              </a:xfrm>
              <a:custGeom>
                <a:avLst/>
                <a:gdLst/>
                <a:ahLst/>
                <a:cxnLst/>
                <a:rect l="l" t="t" r="r" b="b"/>
                <a:pathLst>
                  <a:path w="430" h="141126" extrusionOk="0">
                    <a:moveTo>
                      <a:pt x="0" y="1"/>
                    </a:moveTo>
                    <a:lnTo>
                      <a:pt x="0"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11" name="Google Shape;6611;p46"/>
              <p:cNvSpPr/>
              <p:nvPr/>
            </p:nvSpPr>
            <p:spPr>
              <a:xfrm>
                <a:off x="4683300" y="1059475"/>
                <a:ext cx="10750" cy="3528150"/>
              </a:xfrm>
              <a:custGeom>
                <a:avLst/>
                <a:gdLst/>
                <a:ahLst/>
                <a:cxnLst/>
                <a:rect l="l" t="t" r="r" b="b"/>
                <a:pathLst>
                  <a:path w="430" h="141126" extrusionOk="0">
                    <a:moveTo>
                      <a:pt x="1" y="1"/>
                    </a:moveTo>
                    <a:lnTo>
                      <a:pt x="1" y="141125"/>
                    </a:lnTo>
                    <a:lnTo>
                      <a:pt x="430" y="141125"/>
                    </a:lnTo>
                    <a:lnTo>
                      <a:pt x="430"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12" name="Google Shape;6612;p46"/>
              <p:cNvSpPr/>
              <p:nvPr/>
            </p:nvSpPr>
            <p:spPr>
              <a:xfrm>
                <a:off x="4564250" y="1059475"/>
                <a:ext cx="10750" cy="3528150"/>
              </a:xfrm>
              <a:custGeom>
                <a:avLst/>
                <a:gdLst/>
                <a:ahLst/>
                <a:cxnLst/>
                <a:rect l="l" t="t" r="r" b="b"/>
                <a:pathLst>
                  <a:path w="430" h="141126" extrusionOk="0">
                    <a:moveTo>
                      <a:pt x="0" y="1"/>
                    </a:moveTo>
                    <a:lnTo>
                      <a:pt x="0"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13" name="Google Shape;6613;p46"/>
              <p:cNvSpPr/>
              <p:nvPr/>
            </p:nvSpPr>
            <p:spPr>
              <a:xfrm>
                <a:off x="4445475" y="1059475"/>
                <a:ext cx="10750" cy="3528150"/>
              </a:xfrm>
              <a:custGeom>
                <a:avLst/>
                <a:gdLst/>
                <a:ahLst/>
                <a:cxnLst/>
                <a:rect l="l" t="t" r="r" b="b"/>
                <a:pathLst>
                  <a:path w="430" h="141126" extrusionOk="0">
                    <a:moveTo>
                      <a:pt x="1" y="1"/>
                    </a:moveTo>
                    <a:lnTo>
                      <a:pt x="1"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14" name="Google Shape;6614;p46"/>
              <p:cNvSpPr/>
              <p:nvPr/>
            </p:nvSpPr>
            <p:spPr>
              <a:xfrm>
                <a:off x="4326425" y="1059475"/>
                <a:ext cx="10725" cy="3528150"/>
              </a:xfrm>
              <a:custGeom>
                <a:avLst/>
                <a:gdLst/>
                <a:ahLst/>
                <a:cxnLst/>
                <a:rect l="l" t="t" r="r" b="b"/>
                <a:pathLst>
                  <a:path w="429" h="141126" extrusionOk="0">
                    <a:moveTo>
                      <a:pt x="0" y="1"/>
                    </a:moveTo>
                    <a:lnTo>
                      <a:pt x="0"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15" name="Google Shape;6615;p46"/>
              <p:cNvSpPr/>
              <p:nvPr/>
            </p:nvSpPr>
            <p:spPr>
              <a:xfrm>
                <a:off x="4207350" y="1059475"/>
                <a:ext cx="10750" cy="3528150"/>
              </a:xfrm>
              <a:custGeom>
                <a:avLst/>
                <a:gdLst/>
                <a:ahLst/>
                <a:cxnLst/>
                <a:rect l="l" t="t" r="r" b="b"/>
                <a:pathLst>
                  <a:path w="430" h="141126" extrusionOk="0">
                    <a:moveTo>
                      <a:pt x="1" y="1"/>
                    </a:moveTo>
                    <a:lnTo>
                      <a:pt x="1"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16" name="Google Shape;6616;p46"/>
              <p:cNvSpPr/>
              <p:nvPr/>
            </p:nvSpPr>
            <p:spPr>
              <a:xfrm>
                <a:off x="4088600" y="1059475"/>
                <a:ext cx="11025" cy="3528150"/>
              </a:xfrm>
              <a:custGeom>
                <a:avLst/>
                <a:gdLst/>
                <a:ahLst/>
                <a:cxnLst/>
                <a:rect l="l" t="t" r="r" b="b"/>
                <a:pathLst>
                  <a:path w="441" h="141126" extrusionOk="0">
                    <a:moveTo>
                      <a:pt x="0" y="1"/>
                    </a:moveTo>
                    <a:lnTo>
                      <a:pt x="0" y="141125"/>
                    </a:lnTo>
                    <a:lnTo>
                      <a:pt x="441" y="141125"/>
                    </a:lnTo>
                    <a:lnTo>
                      <a:pt x="44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17" name="Google Shape;6617;p46"/>
              <p:cNvSpPr/>
              <p:nvPr/>
            </p:nvSpPr>
            <p:spPr>
              <a:xfrm>
                <a:off x="3969525" y="1059475"/>
                <a:ext cx="11050" cy="3528150"/>
              </a:xfrm>
              <a:custGeom>
                <a:avLst/>
                <a:gdLst/>
                <a:ahLst/>
                <a:cxnLst/>
                <a:rect l="l" t="t" r="r" b="b"/>
                <a:pathLst>
                  <a:path w="442" h="141126" extrusionOk="0">
                    <a:moveTo>
                      <a:pt x="1" y="1"/>
                    </a:moveTo>
                    <a:lnTo>
                      <a:pt x="1" y="141125"/>
                    </a:lnTo>
                    <a:lnTo>
                      <a:pt x="441" y="141125"/>
                    </a:lnTo>
                    <a:lnTo>
                      <a:pt x="44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18" name="Google Shape;6618;p46"/>
              <p:cNvSpPr/>
              <p:nvPr/>
            </p:nvSpPr>
            <p:spPr>
              <a:xfrm>
                <a:off x="3850475" y="1059475"/>
                <a:ext cx="11025" cy="3528150"/>
              </a:xfrm>
              <a:custGeom>
                <a:avLst/>
                <a:gdLst/>
                <a:ahLst/>
                <a:cxnLst/>
                <a:rect l="l" t="t" r="r" b="b"/>
                <a:pathLst>
                  <a:path w="441" h="141126" extrusionOk="0">
                    <a:moveTo>
                      <a:pt x="0" y="1"/>
                    </a:moveTo>
                    <a:lnTo>
                      <a:pt x="0" y="141125"/>
                    </a:lnTo>
                    <a:lnTo>
                      <a:pt x="441" y="141125"/>
                    </a:lnTo>
                    <a:lnTo>
                      <a:pt x="44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19" name="Google Shape;6619;p46"/>
              <p:cNvSpPr/>
              <p:nvPr/>
            </p:nvSpPr>
            <p:spPr>
              <a:xfrm>
                <a:off x="3732000" y="1059475"/>
                <a:ext cx="10750" cy="3528150"/>
              </a:xfrm>
              <a:custGeom>
                <a:avLst/>
                <a:gdLst/>
                <a:ahLst/>
                <a:cxnLst/>
                <a:rect l="l" t="t" r="r" b="b"/>
                <a:pathLst>
                  <a:path w="430" h="141126" extrusionOk="0">
                    <a:moveTo>
                      <a:pt x="1" y="1"/>
                    </a:moveTo>
                    <a:lnTo>
                      <a:pt x="1"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20" name="Google Shape;6620;p46"/>
              <p:cNvSpPr/>
              <p:nvPr/>
            </p:nvSpPr>
            <p:spPr>
              <a:xfrm>
                <a:off x="3612950" y="1059475"/>
                <a:ext cx="10725" cy="3528150"/>
              </a:xfrm>
              <a:custGeom>
                <a:avLst/>
                <a:gdLst/>
                <a:ahLst/>
                <a:cxnLst/>
                <a:rect l="l" t="t" r="r" b="b"/>
                <a:pathLst>
                  <a:path w="429" h="141126" extrusionOk="0">
                    <a:moveTo>
                      <a:pt x="0" y="1"/>
                    </a:moveTo>
                    <a:lnTo>
                      <a:pt x="0"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21" name="Google Shape;6621;p46"/>
              <p:cNvSpPr/>
              <p:nvPr/>
            </p:nvSpPr>
            <p:spPr>
              <a:xfrm>
                <a:off x="3493875" y="1059475"/>
                <a:ext cx="10750" cy="3528150"/>
              </a:xfrm>
              <a:custGeom>
                <a:avLst/>
                <a:gdLst/>
                <a:ahLst/>
                <a:cxnLst/>
                <a:rect l="l" t="t" r="r" b="b"/>
                <a:pathLst>
                  <a:path w="430" h="141126" extrusionOk="0">
                    <a:moveTo>
                      <a:pt x="1" y="1"/>
                    </a:moveTo>
                    <a:lnTo>
                      <a:pt x="1"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22" name="Google Shape;6622;p46"/>
              <p:cNvSpPr/>
              <p:nvPr/>
            </p:nvSpPr>
            <p:spPr>
              <a:xfrm>
                <a:off x="3375100" y="1059475"/>
                <a:ext cx="10750" cy="3528150"/>
              </a:xfrm>
              <a:custGeom>
                <a:avLst/>
                <a:gdLst/>
                <a:ahLst/>
                <a:cxnLst/>
                <a:rect l="l" t="t" r="r" b="b"/>
                <a:pathLst>
                  <a:path w="430" h="141126" extrusionOk="0">
                    <a:moveTo>
                      <a:pt x="1" y="1"/>
                    </a:moveTo>
                    <a:lnTo>
                      <a:pt x="1" y="141125"/>
                    </a:lnTo>
                    <a:lnTo>
                      <a:pt x="430" y="141125"/>
                    </a:lnTo>
                    <a:lnTo>
                      <a:pt x="430"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23" name="Google Shape;6623;p46"/>
              <p:cNvSpPr/>
              <p:nvPr/>
            </p:nvSpPr>
            <p:spPr>
              <a:xfrm>
                <a:off x="3256050" y="1059475"/>
                <a:ext cx="10750" cy="3528150"/>
              </a:xfrm>
              <a:custGeom>
                <a:avLst/>
                <a:gdLst/>
                <a:ahLst/>
                <a:cxnLst/>
                <a:rect l="l" t="t" r="r" b="b"/>
                <a:pathLst>
                  <a:path w="430" h="141126" extrusionOk="0">
                    <a:moveTo>
                      <a:pt x="0" y="1"/>
                    </a:moveTo>
                    <a:lnTo>
                      <a:pt x="0"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24" name="Google Shape;6624;p46"/>
              <p:cNvSpPr/>
              <p:nvPr/>
            </p:nvSpPr>
            <p:spPr>
              <a:xfrm>
                <a:off x="3136975" y="1059475"/>
                <a:ext cx="10750" cy="3528150"/>
              </a:xfrm>
              <a:custGeom>
                <a:avLst/>
                <a:gdLst/>
                <a:ahLst/>
                <a:cxnLst/>
                <a:rect l="l" t="t" r="r" b="b"/>
                <a:pathLst>
                  <a:path w="430" h="141126" extrusionOk="0">
                    <a:moveTo>
                      <a:pt x="1" y="1"/>
                    </a:moveTo>
                    <a:lnTo>
                      <a:pt x="1" y="141125"/>
                    </a:lnTo>
                    <a:lnTo>
                      <a:pt x="430" y="141125"/>
                    </a:lnTo>
                    <a:lnTo>
                      <a:pt x="430"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25" name="Google Shape;6625;p46"/>
              <p:cNvSpPr/>
              <p:nvPr/>
            </p:nvSpPr>
            <p:spPr>
              <a:xfrm>
                <a:off x="3018225" y="1059475"/>
                <a:ext cx="10725" cy="3528150"/>
              </a:xfrm>
              <a:custGeom>
                <a:avLst/>
                <a:gdLst/>
                <a:ahLst/>
                <a:cxnLst/>
                <a:rect l="l" t="t" r="r" b="b"/>
                <a:pathLst>
                  <a:path w="429" h="141126" extrusionOk="0">
                    <a:moveTo>
                      <a:pt x="0" y="1"/>
                    </a:moveTo>
                    <a:lnTo>
                      <a:pt x="0"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26" name="Google Shape;6626;p46"/>
              <p:cNvSpPr/>
              <p:nvPr/>
            </p:nvSpPr>
            <p:spPr>
              <a:xfrm>
                <a:off x="2899150" y="1059475"/>
                <a:ext cx="10750" cy="3528150"/>
              </a:xfrm>
              <a:custGeom>
                <a:avLst/>
                <a:gdLst/>
                <a:ahLst/>
                <a:cxnLst/>
                <a:rect l="l" t="t" r="r" b="b"/>
                <a:pathLst>
                  <a:path w="430" h="141126" extrusionOk="0">
                    <a:moveTo>
                      <a:pt x="1" y="1"/>
                    </a:moveTo>
                    <a:lnTo>
                      <a:pt x="1" y="141125"/>
                    </a:lnTo>
                    <a:lnTo>
                      <a:pt x="430" y="141125"/>
                    </a:lnTo>
                    <a:lnTo>
                      <a:pt x="430"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27" name="Google Shape;6627;p46"/>
              <p:cNvSpPr/>
              <p:nvPr/>
            </p:nvSpPr>
            <p:spPr>
              <a:xfrm>
                <a:off x="2780100" y="1059475"/>
                <a:ext cx="10725" cy="3528150"/>
              </a:xfrm>
              <a:custGeom>
                <a:avLst/>
                <a:gdLst/>
                <a:ahLst/>
                <a:cxnLst/>
                <a:rect l="l" t="t" r="r" b="b"/>
                <a:pathLst>
                  <a:path w="429" h="141126" extrusionOk="0">
                    <a:moveTo>
                      <a:pt x="0" y="1"/>
                    </a:moveTo>
                    <a:lnTo>
                      <a:pt x="0"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28" name="Google Shape;6628;p46"/>
              <p:cNvSpPr/>
              <p:nvPr/>
            </p:nvSpPr>
            <p:spPr>
              <a:xfrm>
                <a:off x="2661325" y="1059475"/>
                <a:ext cx="10750" cy="3528150"/>
              </a:xfrm>
              <a:custGeom>
                <a:avLst/>
                <a:gdLst/>
                <a:ahLst/>
                <a:cxnLst/>
                <a:rect l="l" t="t" r="r" b="b"/>
                <a:pathLst>
                  <a:path w="430" h="141126" extrusionOk="0">
                    <a:moveTo>
                      <a:pt x="1" y="1"/>
                    </a:moveTo>
                    <a:lnTo>
                      <a:pt x="1"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29" name="Google Shape;6629;p46"/>
              <p:cNvSpPr/>
              <p:nvPr/>
            </p:nvSpPr>
            <p:spPr>
              <a:xfrm>
                <a:off x="6824350" y="1059475"/>
                <a:ext cx="11050" cy="3528150"/>
              </a:xfrm>
              <a:custGeom>
                <a:avLst/>
                <a:gdLst/>
                <a:ahLst/>
                <a:cxnLst/>
                <a:rect l="l" t="t" r="r" b="b"/>
                <a:pathLst>
                  <a:path w="442" h="141126" extrusionOk="0">
                    <a:moveTo>
                      <a:pt x="1" y="1"/>
                    </a:moveTo>
                    <a:lnTo>
                      <a:pt x="1" y="141125"/>
                    </a:lnTo>
                    <a:lnTo>
                      <a:pt x="441" y="141125"/>
                    </a:lnTo>
                    <a:lnTo>
                      <a:pt x="44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30" name="Google Shape;6630;p46"/>
              <p:cNvSpPr/>
              <p:nvPr/>
            </p:nvSpPr>
            <p:spPr>
              <a:xfrm>
                <a:off x="6705875" y="1059475"/>
                <a:ext cx="10750" cy="3528150"/>
              </a:xfrm>
              <a:custGeom>
                <a:avLst/>
                <a:gdLst/>
                <a:ahLst/>
                <a:cxnLst/>
                <a:rect l="l" t="t" r="r" b="b"/>
                <a:pathLst>
                  <a:path w="430" h="141126" extrusionOk="0">
                    <a:moveTo>
                      <a:pt x="1" y="1"/>
                    </a:moveTo>
                    <a:lnTo>
                      <a:pt x="1" y="141125"/>
                    </a:lnTo>
                    <a:lnTo>
                      <a:pt x="430" y="141125"/>
                    </a:lnTo>
                    <a:lnTo>
                      <a:pt x="430"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31" name="Google Shape;6631;p46"/>
              <p:cNvSpPr/>
              <p:nvPr/>
            </p:nvSpPr>
            <p:spPr>
              <a:xfrm>
                <a:off x="6586825" y="1059475"/>
                <a:ext cx="10750" cy="3528150"/>
              </a:xfrm>
              <a:custGeom>
                <a:avLst/>
                <a:gdLst/>
                <a:ahLst/>
                <a:cxnLst/>
                <a:rect l="l" t="t" r="r" b="b"/>
                <a:pathLst>
                  <a:path w="430" h="141126" extrusionOk="0">
                    <a:moveTo>
                      <a:pt x="0" y="1"/>
                    </a:moveTo>
                    <a:lnTo>
                      <a:pt x="0"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32" name="Google Shape;6632;p46"/>
              <p:cNvSpPr/>
              <p:nvPr/>
            </p:nvSpPr>
            <p:spPr>
              <a:xfrm>
                <a:off x="6467750" y="1059475"/>
                <a:ext cx="10750" cy="3528150"/>
              </a:xfrm>
              <a:custGeom>
                <a:avLst/>
                <a:gdLst/>
                <a:ahLst/>
                <a:cxnLst/>
                <a:rect l="l" t="t" r="r" b="b"/>
                <a:pathLst>
                  <a:path w="430" h="141126" extrusionOk="0">
                    <a:moveTo>
                      <a:pt x="1" y="1"/>
                    </a:moveTo>
                    <a:lnTo>
                      <a:pt x="1" y="141125"/>
                    </a:lnTo>
                    <a:lnTo>
                      <a:pt x="430" y="141125"/>
                    </a:lnTo>
                    <a:lnTo>
                      <a:pt x="430"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33" name="Google Shape;6633;p46"/>
              <p:cNvSpPr/>
              <p:nvPr/>
            </p:nvSpPr>
            <p:spPr>
              <a:xfrm>
                <a:off x="6349000" y="1059475"/>
                <a:ext cx="10725" cy="3528150"/>
              </a:xfrm>
              <a:custGeom>
                <a:avLst/>
                <a:gdLst/>
                <a:ahLst/>
                <a:cxnLst/>
                <a:rect l="l" t="t" r="r" b="b"/>
                <a:pathLst>
                  <a:path w="429" h="141126" extrusionOk="0">
                    <a:moveTo>
                      <a:pt x="0" y="1"/>
                    </a:moveTo>
                    <a:lnTo>
                      <a:pt x="0"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34" name="Google Shape;6634;p46"/>
              <p:cNvSpPr/>
              <p:nvPr/>
            </p:nvSpPr>
            <p:spPr>
              <a:xfrm>
                <a:off x="6229925" y="1059475"/>
                <a:ext cx="10750" cy="3528150"/>
              </a:xfrm>
              <a:custGeom>
                <a:avLst/>
                <a:gdLst/>
                <a:ahLst/>
                <a:cxnLst/>
                <a:rect l="l" t="t" r="r" b="b"/>
                <a:pathLst>
                  <a:path w="430" h="141126" extrusionOk="0">
                    <a:moveTo>
                      <a:pt x="1" y="1"/>
                    </a:moveTo>
                    <a:lnTo>
                      <a:pt x="1"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35" name="Google Shape;6635;p46"/>
              <p:cNvSpPr/>
              <p:nvPr/>
            </p:nvSpPr>
            <p:spPr>
              <a:xfrm>
                <a:off x="6110875" y="1059475"/>
                <a:ext cx="10725" cy="3528150"/>
              </a:xfrm>
              <a:custGeom>
                <a:avLst/>
                <a:gdLst/>
                <a:ahLst/>
                <a:cxnLst/>
                <a:rect l="l" t="t" r="r" b="b"/>
                <a:pathLst>
                  <a:path w="429" h="141126" extrusionOk="0">
                    <a:moveTo>
                      <a:pt x="0" y="1"/>
                    </a:moveTo>
                    <a:lnTo>
                      <a:pt x="0"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36" name="Google Shape;6636;p46"/>
              <p:cNvSpPr/>
              <p:nvPr/>
            </p:nvSpPr>
            <p:spPr>
              <a:xfrm>
                <a:off x="5992100" y="1059475"/>
                <a:ext cx="11050" cy="3528150"/>
              </a:xfrm>
              <a:custGeom>
                <a:avLst/>
                <a:gdLst/>
                <a:ahLst/>
                <a:cxnLst/>
                <a:rect l="l" t="t" r="r" b="b"/>
                <a:pathLst>
                  <a:path w="442" h="141126" extrusionOk="0">
                    <a:moveTo>
                      <a:pt x="1" y="1"/>
                    </a:moveTo>
                    <a:lnTo>
                      <a:pt x="1" y="141125"/>
                    </a:lnTo>
                    <a:lnTo>
                      <a:pt x="441" y="141125"/>
                    </a:lnTo>
                    <a:lnTo>
                      <a:pt x="44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37" name="Google Shape;6637;p46"/>
              <p:cNvSpPr/>
              <p:nvPr/>
            </p:nvSpPr>
            <p:spPr>
              <a:xfrm>
                <a:off x="5873050" y="1059475"/>
                <a:ext cx="11025" cy="3528150"/>
              </a:xfrm>
              <a:custGeom>
                <a:avLst/>
                <a:gdLst/>
                <a:ahLst/>
                <a:cxnLst/>
                <a:rect l="l" t="t" r="r" b="b"/>
                <a:pathLst>
                  <a:path w="441" h="141126" extrusionOk="0">
                    <a:moveTo>
                      <a:pt x="0" y="1"/>
                    </a:moveTo>
                    <a:lnTo>
                      <a:pt x="0" y="141125"/>
                    </a:lnTo>
                    <a:lnTo>
                      <a:pt x="441" y="141125"/>
                    </a:lnTo>
                    <a:lnTo>
                      <a:pt x="44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38" name="Google Shape;6638;p46"/>
              <p:cNvSpPr/>
              <p:nvPr/>
            </p:nvSpPr>
            <p:spPr>
              <a:xfrm>
                <a:off x="5753975" y="1059475"/>
                <a:ext cx="11050" cy="3528150"/>
              </a:xfrm>
              <a:custGeom>
                <a:avLst/>
                <a:gdLst/>
                <a:ahLst/>
                <a:cxnLst/>
                <a:rect l="l" t="t" r="r" b="b"/>
                <a:pathLst>
                  <a:path w="442" h="141126" extrusionOk="0">
                    <a:moveTo>
                      <a:pt x="1" y="1"/>
                    </a:moveTo>
                    <a:lnTo>
                      <a:pt x="1" y="141125"/>
                    </a:lnTo>
                    <a:lnTo>
                      <a:pt x="441" y="141125"/>
                    </a:lnTo>
                    <a:lnTo>
                      <a:pt x="44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39" name="Google Shape;6639;p46"/>
              <p:cNvSpPr/>
              <p:nvPr/>
            </p:nvSpPr>
            <p:spPr>
              <a:xfrm>
                <a:off x="5634925" y="1059475"/>
                <a:ext cx="11025" cy="3528150"/>
              </a:xfrm>
              <a:custGeom>
                <a:avLst/>
                <a:gdLst/>
                <a:ahLst/>
                <a:cxnLst/>
                <a:rect l="l" t="t" r="r" b="b"/>
                <a:pathLst>
                  <a:path w="441" h="141126" extrusionOk="0">
                    <a:moveTo>
                      <a:pt x="0" y="1"/>
                    </a:moveTo>
                    <a:lnTo>
                      <a:pt x="0" y="141125"/>
                    </a:lnTo>
                    <a:lnTo>
                      <a:pt x="441" y="141125"/>
                    </a:lnTo>
                    <a:lnTo>
                      <a:pt x="44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40" name="Google Shape;6640;p46"/>
              <p:cNvSpPr/>
              <p:nvPr/>
            </p:nvSpPr>
            <p:spPr>
              <a:xfrm>
                <a:off x="5516150" y="1059475"/>
                <a:ext cx="11050" cy="3528150"/>
              </a:xfrm>
              <a:custGeom>
                <a:avLst/>
                <a:gdLst/>
                <a:ahLst/>
                <a:cxnLst/>
                <a:rect l="l" t="t" r="r" b="b"/>
                <a:pathLst>
                  <a:path w="442" h="141126" extrusionOk="0">
                    <a:moveTo>
                      <a:pt x="1" y="1"/>
                    </a:moveTo>
                    <a:lnTo>
                      <a:pt x="1" y="141125"/>
                    </a:lnTo>
                    <a:lnTo>
                      <a:pt x="441" y="141125"/>
                    </a:lnTo>
                    <a:lnTo>
                      <a:pt x="44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41" name="Google Shape;6641;p46"/>
              <p:cNvSpPr/>
              <p:nvPr/>
            </p:nvSpPr>
            <p:spPr>
              <a:xfrm>
                <a:off x="5397100" y="1059475"/>
                <a:ext cx="11025" cy="3528150"/>
              </a:xfrm>
              <a:custGeom>
                <a:avLst/>
                <a:gdLst/>
                <a:ahLst/>
                <a:cxnLst/>
                <a:rect l="l" t="t" r="r" b="b"/>
                <a:pathLst>
                  <a:path w="441" h="141126" extrusionOk="0">
                    <a:moveTo>
                      <a:pt x="0" y="1"/>
                    </a:moveTo>
                    <a:lnTo>
                      <a:pt x="0" y="141125"/>
                    </a:lnTo>
                    <a:lnTo>
                      <a:pt x="441" y="141125"/>
                    </a:lnTo>
                    <a:lnTo>
                      <a:pt x="44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42" name="Google Shape;6642;p46"/>
              <p:cNvSpPr/>
              <p:nvPr/>
            </p:nvSpPr>
            <p:spPr>
              <a:xfrm>
                <a:off x="5278025" y="1059475"/>
                <a:ext cx="11050" cy="3528150"/>
              </a:xfrm>
              <a:custGeom>
                <a:avLst/>
                <a:gdLst/>
                <a:ahLst/>
                <a:cxnLst/>
                <a:rect l="l" t="t" r="r" b="b"/>
                <a:pathLst>
                  <a:path w="442" h="141126" extrusionOk="0">
                    <a:moveTo>
                      <a:pt x="1" y="1"/>
                    </a:moveTo>
                    <a:lnTo>
                      <a:pt x="1" y="141125"/>
                    </a:lnTo>
                    <a:lnTo>
                      <a:pt x="441" y="141125"/>
                    </a:lnTo>
                    <a:lnTo>
                      <a:pt x="44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43" name="Google Shape;6643;p46"/>
              <p:cNvSpPr/>
              <p:nvPr/>
            </p:nvSpPr>
            <p:spPr>
              <a:xfrm>
                <a:off x="2542275" y="1059475"/>
                <a:ext cx="10725" cy="3528150"/>
              </a:xfrm>
              <a:custGeom>
                <a:avLst/>
                <a:gdLst/>
                <a:ahLst/>
                <a:cxnLst/>
                <a:rect l="l" t="t" r="r" b="b"/>
                <a:pathLst>
                  <a:path w="429" h="141126" extrusionOk="0">
                    <a:moveTo>
                      <a:pt x="0" y="1"/>
                    </a:moveTo>
                    <a:lnTo>
                      <a:pt x="0"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44" name="Google Shape;6644;p46"/>
              <p:cNvSpPr/>
              <p:nvPr/>
            </p:nvSpPr>
            <p:spPr>
              <a:xfrm>
                <a:off x="2423200" y="1059475"/>
                <a:ext cx="10750" cy="3528150"/>
              </a:xfrm>
              <a:custGeom>
                <a:avLst/>
                <a:gdLst/>
                <a:ahLst/>
                <a:cxnLst/>
                <a:rect l="l" t="t" r="r" b="b"/>
                <a:pathLst>
                  <a:path w="430" h="141126" extrusionOk="0">
                    <a:moveTo>
                      <a:pt x="1" y="1"/>
                    </a:moveTo>
                    <a:lnTo>
                      <a:pt x="1"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45" name="Google Shape;6645;p46"/>
              <p:cNvSpPr/>
              <p:nvPr/>
            </p:nvSpPr>
            <p:spPr>
              <a:xfrm>
                <a:off x="2304150" y="1059475"/>
                <a:ext cx="10725" cy="3528150"/>
              </a:xfrm>
              <a:custGeom>
                <a:avLst/>
                <a:gdLst/>
                <a:ahLst/>
                <a:cxnLst/>
                <a:rect l="l" t="t" r="r" b="b"/>
                <a:pathLst>
                  <a:path w="429" h="141126" extrusionOk="0">
                    <a:moveTo>
                      <a:pt x="0" y="1"/>
                    </a:moveTo>
                    <a:lnTo>
                      <a:pt x="0"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46" name="Google Shape;6646;p46"/>
              <p:cNvSpPr/>
              <p:nvPr/>
            </p:nvSpPr>
            <p:spPr>
              <a:xfrm>
                <a:off x="2185675" y="1059475"/>
                <a:ext cx="10750" cy="3528150"/>
              </a:xfrm>
              <a:custGeom>
                <a:avLst/>
                <a:gdLst/>
                <a:ahLst/>
                <a:cxnLst/>
                <a:rect l="l" t="t" r="r" b="b"/>
                <a:pathLst>
                  <a:path w="430" h="141126" extrusionOk="0">
                    <a:moveTo>
                      <a:pt x="1" y="1"/>
                    </a:moveTo>
                    <a:lnTo>
                      <a:pt x="1"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47" name="Google Shape;6647;p46"/>
              <p:cNvSpPr/>
              <p:nvPr/>
            </p:nvSpPr>
            <p:spPr>
              <a:xfrm>
                <a:off x="2066325" y="1059475"/>
                <a:ext cx="11025" cy="3528150"/>
              </a:xfrm>
              <a:custGeom>
                <a:avLst/>
                <a:gdLst/>
                <a:ahLst/>
                <a:cxnLst/>
                <a:rect l="l" t="t" r="r" b="b"/>
                <a:pathLst>
                  <a:path w="441" h="141126" extrusionOk="0">
                    <a:moveTo>
                      <a:pt x="0" y="1"/>
                    </a:moveTo>
                    <a:lnTo>
                      <a:pt x="0" y="141125"/>
                    </a:lnTo>
                    <a:lnTo>
                      <a:pt x="441" y="141125"/>
                    </a:lnTo>
                    <a:lnTo>
                      <a:pt x="44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48" name="Google Shape;6648;p46"/>
              <p:cNvSpPr/>
              <p:nvPr/>
            </p:nvSpPr>
            <p:spPr>
              <a:xfrm>
                <a:off x="1947250" y="1059475"/>
                <a:ext cx="11050" cy="3528150"/>
              </a:xfrm>
              <a:custGeom>
                <a:avLst/>
                <a:gdLst/>
                <a:ahLst/>
                <a:cxnLst/>
                <a:rect l="l" t="t" r="r" b="b"/>
                <a:pathLst>
                  <a:path w="442" h="141126" extrusionOk="0">
                    <a:moveTo>
                      <a:pt x="1" y="1"/>
                    </a:moveTo>
                    <a:lnTo>
                      <a:pt x="1" y="141125"/>
                    </a:lnTo>
                    <a:lnTo>
                      <a:pt x="441" y="141125"/>
                    </a:lnTo>
                    <a:lnTo>
                      <a:pt x="44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49" name="Google Shape;6649;p46"/>
              <p:cNvSpPr/>
              <p:nvPr/>
            </p:nvSpPr>
            <p:spPr>
              <a:xfrm>
                <a:off x="1828800" y="1059475"/>
                <a:ext cx="10725" cy="3528150"/>
              </a:xfrm>
              <a:custGeom>
                <a:avLst/>
                <a:gdLst/>
                <a:ahLst/>
                <a:cxnLst/>
                <a:rect l="l" t="t" r="r" b="b"/>
                <a:pathLst>
                  <a:path w="429" h="141126" extrusionOk="0">
                    <a:moveTo>
                      <a:pt x="0" y="1"/>
                    </a:moveTo>
                    <a:lnTo>
                      <a:pt x="0"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50" name="Google Shape;6650;p46"/>
              <p:cNvSpPr/>
              <p:nvPr/>
            </p:nvSpPr>
            <p:spPr>
              <a:xfrm>
                <a:off x="1709725" y="1059475"/>
                <a:ext cx="10750" cy="3528150"/>
              </a:xfrm>
              <a:custGeom>
                <a:avLst/>
                <a:gdLst/>
                <a:ahLst/>
                <a:cxnLst/>
                <a:rect l="l" t="t" r="r" b="b"/>
                <a:pathLst>
                  <a:path w="430" h="141126" extrusionOk="0">
                    <a:moveTo>
                      <a:pt x="1" y="1"/>
                    </a:moveTo>
                    <a:lnTo>
                      <a:pt x="1"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51" name="Google Shape;6651;p46"/>
              <p:cNvSpPr/>
              <p:nvPr/>
            </p:nvSpPr>
            <p:spPr>
              <a:xfrm>
                <a:off x="1590675" y="1059475"/>
                <a:ext cx="10725" cy="3528150"/>
              </a:xfrm>
              <a:custGeom>
                <a:avLst/>
                <a:gdLst/>
                <a:ahLst/>
                <a:cxnLst/>
                <a:rect l="l" t="t" r="r" b="b"/>
                <a:pathLst>
                  <a:path w="429" h="141126" extrusionOk="0">
                    <a:moveTo>
                      <a:pt x="0" y="1"/>
                    </a:moveTo>
                    <a:lnTo>
                      <a:pt x="0"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52" name="Google Shape;6652;p46"/>
              <p:cNvSpPr/>
              <p:nvPr/>
            </p:nvSpPr>
            <p:spPr>
              <a:xfrm>
                <a:off x="1471900" y="1059475"/>
                <a:ext cx="10750" cy="3528150"/>
              </a:xfrm>
              <a:custGeom>
                <a:avLst/>
                <a:gdLst/>
                <a:ahLst/>
                <a:cxnLst/>
                <a:rect l="l" t="t" r="r" b="b"/>
                <a:pathLst>
                  <a:path w="430" h="141126" extrusionOk="0">
                    <a:moveTo>
                      <a:pt x="0" y="1"/>
                    </a:moveTo>
                    <a:lnTo>
                      <a:pt x="0"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53" name="Google Shape;6653;p46"/>
              <p:cNvSpPr/>
              <p:nvPr/>
            </p:nvSpPr>
            <p:spPr>
              <a:xfrm>
                <a:off x="1352825" y="1059475"/>
                <a:ext cx="10750" cy="3528150"/>
              </a:xfrm>
              <a:custGeom>
                <a:avLst/>
                <a:gdLst/>
                <a:ahLst/>
                <a:cxnLst/>
                <a:rect l="l" t="t" r="r" b="b"/>
                <a:pathLst>
                  <a:path w="430" h="141126" extrusionOk="0">
                    <a:moveTo>
                      <a:pt x="1" y="1"/>
                    </a:moveTo>
                    <a:lnTo>
                      <a:pt x="1" y="141125"/>
                    </a:lnTo>
                    <a:lnTo>
                      <a:pt x="430" y="141125"/>
                    </a:lnTo>
                    <a:lnTo>
                      <a:pt x="430"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54" name="Google Shape;6654;p46"/>
              <p:cNvSpPr/>
              <p:nvPr/>
            </p:nvSpPr>
            <p:spPr>
              <a:xfrm>
                <a:off x="1233775" y="1059475"/>
                <a:ext cx="10750" cy="3528150"/>
              </a:xfrm>
              <a:custGeom>
                <a:avLst/>
                <a:gdLst/>
                <a:ahLst/>
                <a:cxnLst/>
                <a:rect l="l" t="t" r="r" b="b"/>
                <a:pathLst>
                  <a:path w="430" h="141126" extrusionOk="0">
                    <a:moveTo>
                      <a:pt x="0" y="1"/>
                    </a:moveTo>
                    <a:lnTo>
                      <a:pt x="0"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55" name="Google Shape;6655;p46"/>
              <p:cNvSpPr/>
              <p:nvPr/>
            </p:nvSpPr>
            <p:spPr>
              <a:xfrm>
                <a:off x="1115000" y="1059475"/>
                <a:ext cx="10750" cy="3528150"/>
              </a:xfrm>
              <a:custGeom>
                <a:avLst/>
                <a:gdLst/>
                <a:ahLst/>
                <a:cxnLst/>
                <a:rect l="l" t="t" r="r" b="b"/>
                <a:pathLst>
                  <a:path w="430" h="141126" extrusionOk="0">
                    <a:moveTo>
                      <a:pt x="1" y="1"/>
                    </a:moveTo>
                    <a:lnTo>
                      <a:pt x="1"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56" name="Google Shape;6656;p46"/>
              <p:cNvSpPr/>
              <p:nvPr/>
            </p:nvSpPr>
            <p:spPr>
              <a:xfrm>
                <a:off x="995950" y="1059475"/>
                <a:ext cx="10725" cy="3528150"/>
              </a:xfrm>
              <a:custGeom>
                <a:avLst/>
                <a:gdLst/>
                <a:ahLst/>
                <a:cxnLst/>
                <a:rect l="l" t="t" r="r" b="b"/>
                <a:pathLst>
                  <a:path w="429" h="141126" extrusionOk="0">
                    <a:moveTo>
                      <a:pt x="0" y="1"/>
                    </a:moveTo>
                    <a:lnTo>
                      <a:pt x="0"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57" name="Google Shape;6657;p46"/>
              <p:cNvSpPr/>
              <p:nvPr/>
            </p:nvSpPr>
            <p:spPr>
              <a:xfrm>
                <a:off x="876875" y="1059475"/>
                <a:ext cx="10750" cy="3528150"/>
              </a:xfrm>
              <a:custGeom>
                <a:avLst/>
                <a:gdLst/>
                <a:ahLst/>
                <a:cxnLst/>
                <a:rect l="l" t="t" r="r" b="b"/>
                <a:pathLst>
                  <a:path w="430" h="141126" extrusionOk="0">
                    <a:moveTo>
                      <a:pt x="1" y="1"/>
                    </a:moveTo>
                    <a:lnTo>
                      <a:pt x="1"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58" name="Google Shape;6658;p46"/>
              <p:cNvSpPr/>
              <p:nvPr/>
            </p:nvSpPr>
            <p:spPr>
              <a:xfrm>
                <a:off x="758425" y="1059475"/>
                <a:ext cx="10725" cy="3528150"/>
              </a:xfrm>
              <a:custGeom>
                <a:avLst/>
                <a:gdLst/>
                <a:ahLst/>
                <a:cxnLst/>
                <a:rect l="l" t="t" r="r" b="b"/>
                <a:pathLst>
                  <a:path w="429" h="141126" extrusionOk="0">
                    <a:moveTo>
                      <a:pt x="0" y="1"/>
                    </a:moveTo>
                    <a:lnTo>
                      <a:pt x="0" y="141125"/>
                    </a:lnTo>
                    <a:lnTo>
                      <a:pt x="429" y="141125"/>
                    </a:lnTo>
                    <a:lnTo>
                      <a:pt x="429"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59" name="Google Shape;6659;p46"/>
              <p:cNvSpPr/>
              <p:nvPr/>
            </p:nvSpPr>
            <p:spPr>
              <a:xfrm>
                <a:off x="757525" y="1147600"/>
                <a:ext cx="281300" cy="212250"/>
              </a:xfrm>
              <a:custGeom>
                <a:avLst/>
                <a:gdLst/>
                <a:ahLst/>
                <a:cxnLst/>
                <a:rect l="l" t="t" r="r" b="b"/>
                <a:pathLst>
                  <a:path w="11252" h="8490" extrusionOk="0">
                    <a:moveTo>
                      <a:pt x="0" y="0"/>
                    </a:moveTo>
                    <a:lnTo>
                      <a:pt x="0" y="8489"/>
                    </a:lnTo>
                    <a:lnTo>
                      <a:pt x="11252" y="8489"/>
                    </a:lnTo>
                    <a:lnTo>
                      <a:pt x="11252"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60" name="Google Shape;6660;p46"/>
              <p:cNvSpPr/>
              <p:nvPr/>
            </p:nvSpPr>
            <p:spPr>
              <a:xfrm>
                <a:off x="808125" y="969900"/>
                <a:ext cx="68475" cy="333975"/>
              </a:xfrm>
              <a:custGeom>
                <a:avLst/>
                <a:gdLst/>
                <a:ahLst/>
                <a:cxnLst/>
                <a:rect l="l" t="t" r="r" b="b"/>
                <a:pathLst>
                  <a:path w="2739" h="13359" extrusionOk="0">
                    <a:moveTo>
                      <a:pt x="0" y="0"/>
                    </a:moveTo>
                    <a:lnTo>
                      <a:pt x="0"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61" name="Google Shape;6661;p46"/>
              <p:cNvSpPr/>
              <p:nvPr/>
            </p:nvSpPr>
            <p:spPr>
              <a:xfrm>
                <a:off x="920350" y="969900"/>
                <a:ext cx="68475" cy="333975"/>
              </a:xfrm>
              <a:custGeom>
                <a:avLst/>
                <a:gdLst/>
                <a:ahLst/>
                <a:cxnLst/>
                <a:rect l="l" t="t" r="r" b="b"/>
                <a:pathLst>
                  <a:path w="2739" h="13359" extrusionOk="0">
                    <a:moveTo>
                      <a:pt x="0" y="0"/>
                    </a:moveTo>
                    <a:lnTo>
                      <a:pt x="0"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62" name="Google Shape;6662;p46"/>
              <p:cNvSpPr/>
              <p:nvPr/>
            </p:nvSpPr>
            <p:spPr>
              <a:xfrm>
                <a:off x="1284375" y="1147600"/>
                <a:ext cx="281300" cy="212250"/>
              </a:xfrm>
              <a:custGeom>
                <a:avLst/>
                <a:gdLst/>
                <a:ahLst/>
                <a:cxnLst/>
                <a:rect l="l" t="t" r="r" b="b"/>
                <a:pathLst>
                  <a:path w="11252" h="8490" extrusionOk="0">
                    <a:moveTo>
                      <a:pt x="0" y="0"/>
                    </a:moveTo>
                    <a:lnTo>
                      <a:pt x="0" y="8489"/>
                    </a:lnTo>
                    <a:lnTo>
                      <a:pt x="11252" y="8489"/>
                    </a:lnTo>
                    <a:lnTo>
                      <a:pt x="11252"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63" name="Google Shape;6663;p46"/>
              <p:cNvSpPr/>
              <p:nvPr/>
            </p:nvSpPr>
            <p:spPr>
              <a:xfrm>
                <a:off x="1334975" y="969900"/>
                <a:ext cx="68475" cy="333975"/>
              </a:xfrm>
              <a:custGeom>
                <a:avLst/>
                <a:gdLst/>
                <a:ahLst/>
                <a:cxnLst/>
                <a:rect l="l" t="t" r="r" b="b"/>
                <a:pathLst>
                  <a:path w="2739" h="13359" extrusionOk="0">
                    <a:moveTo>
                      <a:pt x="1" y="0"/>
                    </a:moveTo>
                    <a:lnTo>
                      <a:pt x="1"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64" name="Google Shape;6664;p46"/>
              <p:cNvSpPr/>
              <p:nvPr/>
            </p:nvSpPr>
            <p:spPr>
              <a:xfrm>
                <a:off x="1446900" y="969900"/>
                <a:ext cx="68475" cy="333975"/>
              </a:xfrm>
              <a:custGeom>
                <a:avLst/>
                <a:gdLst/>
                <a:ahLst/>
                <a:cxnLst/>
                <a:rect l="l" t="t" r="r" b="b"/>
                <a:pathLst>
                  <a:path w="2739" h="13359" extrusionOk="0">
                    <a:moveTo>
                      <a:pt x="0" y="0"/>
                    </a:moveTo>
                    <a:lnTo>
                      <a:pt x="0"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65" name="Google Shape;6665;p46"/>
              <p:cNvSpPr/>
              <p:nvPr/>
            </p:nvSpPr>
            <p:spPr>
              <a:xfrm>
                <a:off x="1811225" y="1147600"/>
                <a:ext cx="281300" cy="212250"/>
              </a:xfrm>
              <a:custGeom>
                <a:avLst/>
                <a:gdLst/>
                <a:ahLst/>
                <a:cxnLst/>
                <a:rect l="l" t="t" r="r" b="b"/>
                <a:pathLst>
                  <a:path w="11252" h="8490" extrusionOk="0">
                    <a:moveTo>
                      <a:pt x="1" y="0"/>
                    </a:moveTo>
                    <a:lnTo>
                      <a:pt x="1" y="8489"/>
                    </a:lnTo>
                    <a:lnTo>
                      <a:pt x="11252" y="8489"/>
                    </a:lnTo>
                    <a:lnTo>
                      <a:pt x="11252"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66" name="Google Shape;6666;p46"/>
              <p:cNvSpPr/>
              <p:nvPr/>
            </p:nvSpPr>
            <p:spPr>
              <a:xfrm>
                <a:off x="1861525" y="969900"/>
                <a:ext cx="68500" cy="333975"/>
              </a:xfrm>
              <a:custGeom>
                <a:avLst/>
                <a:gdLst/>
                <a:ahLst/>
                <a:cxnLst/>
                <a:rect l="l" t="t" r="r" b="b"/>
                <a:pathLst>
                  <a:path w="2740" h="13359" extrusionOk="0">
                    <a:moveTo>
                      <a:pt x="1" y="0"/>
                    </a:moveTo>
                    <a:lnTo>
                      <a:pt x="1"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67" name="Google Shape;6667;p46"/>
              <p:cNvSpPr/>
              <p:nvPr/>
            </p:nvSpPr>
            <p:spPr>
              <a:xfrm>
                <a:off x="1973750" y="969900"/>
                <a:ext cx="68475" cy="333975"/>
              </a:xfrm>
              <a:custGeom>
                <a:avLst/>
                <a:gdLst/>
                <a:ahLst/>
                <a:cxnLst/>
                <a:rect l="l" t="t" r="r" b="b"/>
                <a:pathLst>
                  <a:path w="2739" h="13359" extrusionOk="0">
                    <a:moveTo>
                      <a:pt x="0" y="0"/>
                    </a:moveTo>
                    <a:lnTo>
                      <a:pt x="0"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68" name="Google Shape;6668;p46"/>
              <p:cNvSpPr/>
              <p:nvPr/>
            </p:nvSpPr>
            <p:spPr>
              <a:xfrm>
                <a:off x="2337775" y="1147600"/>
                <a:ext cx="281325" cy="212250"/>
              </a:xfrm>
              <a:custGeom>
                <a:avLst/>
                <a:gdLst/>
                <a:ahLst/>
                <a:cxnLst/>
                <a:rect l="l" t="t" r="r" b="b"/>
                <a:pathLst>
                  <a:path w="11253" h="8490" extrusionOk="0">
                    <a:moveTo>
                      <a:pt x="1" y="0"/>
                    </a:moveTo>
                    <a:lnTo>
                      <a:pt x="1" y="8489"/>
                    </a:lnTo>
                    <a:lnTo>
                      <a:pt x="11252" y="8489"/>
                    </a:lnTo>
                    <a:lnTo>
                      <a:pt x="11252"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69" name="Google Shape;6669;p46"/>
              <p:cNvSpPr/>
              <p:nvPr/>
            </p:nvSpPr>
            <p:spPr>
              <a:xfrm>
                <a:off x="2388375" y="969900"/>
                <a:ext cx="68500" cy="333975"/>
              </a:xfrm>
              <a:custGeom>
                <a:avLst/>
                <a:gdLst/>
                <a:ahLst/>
                <a:cxnLst/>
                <a:rect l="l" t="t" r="r" b="b"/>
                <a:pathLst>
                  <a:path w="2740" h="13359" extrusionOk="0">
                    <a:moveTo>
                      <a:pt x="1" y="0"/>
                    </a:moveTo>
                    <a:lnTo>
                      <a:pt x="1"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70" name="Google Shape;6670;p46"/>
              <p:cNvSpPr/>
              <p:nvPr/>
            </p:nvSpPr>
            <p:spPr>
              <a:xfrm>
                <a:off x="2500600" y="969900"/>
                <a:ext cx="68475" cy="333975"/>
              </a:xfrm>
              <a:custGeom>
                <a:avLst/>
                <a:gdLst/>
                <a:ahLst/>
                <a:cxnLst/>
                <a:rect l="l" t="t" r="r" b="b"/>
                <a:pathLst>
                  <a:path w="2739" h="13359" extrusionOk="0">
                    <a:moveTo>
                      <a:pt x="0" y="0"/>
                    </a:moveTo>
                    <a:lnTo>
                      <a:pt x="0"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71" name="Google Shape;6671;p46"/>
              <p:cNvSpPr/>
              <p:nvPr/>
            </p:nvSpPr>
            <p:spPr>
              <a:xfrm>
                <a:off x="2864625" y="1147600"/>
                <a:ext cx="281325" cy="212250"/>
              </a:xfrm>
              <a:custGeom>
                <a:avLst/>
                <a:gdLst/>
                <a:ahLst/>
                <a:cxnLst/>
                <a:rect l="l" t="t" r="r" b="b"/>
                <a:pathLst>
                  <a:path w="11253" h="8490" extrusionOk="0">
                    <a:moveTo>
                      <a:pt x="1" y="0"/>
                    </a:moveTo>
                    <a:lnTo>
                      <a:pt x="1" y="8489"/>
                    </a:lnTo>
                    <a:lnTo>
                      <a:pt x="11252" y="8489"/>
                    </a:lnTo>
                    <a:lnTo>
                      <a:pt x="11252"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72" name="Google Shape;6672;p46"/>
              <p:cNvSpPr/>
              <p:nvPr/>
            </p:nvSpPr>
            <p:spPr>
              <a:xfrm>
                <a:off x="2915225" y="969900"/>
                <a:ext cx="68500" cy="333975"/>
              </a:xfrm>
              <a:custGeom>
                <a:avLst/>
                <a:gdLst/>
                <a:ahLst/>
                <a:cxnLst/>
                <a:rect l="l" t="t" r="r" b="b"/>
                <a:pathLst>
                  <a:path w="2740" h="13359" extrusionOk="0">
                    <a:moveTo>
                      <a:pt x="1" y="0"/>
                    </a:moveTo>
                    <a:lnTo>
                      <a:pt x="1"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73" name="Google Shape;6673;p46"/>
              <p:cNvSpPr/>
              <p:nvPr/>
            </p:nvSpPr>
            <p:spPr>
              <a:xfrm>
                <a:off x="3027150" y="969900"/>
                <a:ext cx="68475" cy="333975"/>
              </a:xfrm>
              <a:custGeom>
                <a:avLst/>
                <a:gdLst/>
                <a:ahLst/>
                <a:cxnLst/>
                <a:rect l="l" t="t" r="r" b="b"/>
                <a:pathLst>
                  <a:path w="2739" h="13359" extrusionOk="0">
                    <a:moveTo>
                      <a:pt x="1" y="0"/>
                    </a:moveTo>
                    <a:lnTo>
                      <a:pt x="1"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74" name="Google Shape;6674;p46"/>
              <p:cNvSpPr/>
              <p:nvPr/>
            </p:nvSpPr>
            <p:spPr>
              <a:xfrm>
                <a:off x="3391175" y="1147600"/>
                <a:ext cx="281325" cy="212250"/>
              </a:xfrm>
              <a:custGeom>
                <a:avLst/>
                <a:gdLst/>
                <a:ahLst/>
                <a:cxnLst/>
                <a:rect l="l" t="t" r="r" b="b"/>
                <a:pathLst>
                  <a:path w="11253" h="8490" extrusionOk="0">
                    <a:moveTo>
                      <a:pt x="1" y="0"/>
                    </a:moveTo>
                    <a:lnTo>
                      <a:pt x="1" y="8489"/>
                    </a:lnTo>
                    <a:lnTo>
                      <a:pt x="11252" y="8489"/>
                    </a:lnTo>
                    <a:lnTo>
                      <a:pt x="11252"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75" name="Google Shape;6675;p46"/>
              <p:cNvSpPr/>
              <p:nvPr/>
            </p:nvSpPr>
            <p:spPr>
              <a:xfrm>
                <a:off x="3441775" y="969900"/>
                <a:ext cx="68200" cy="333975"/>
              </a:xfrm>
              <a:custGeom>
                <a:avLst/>
                <a:gdLst/>
                <a:ahLst/>
                <a:cxnLst/>
                <a:rect l="l" t="t" r="r" b="b"/>
                <a:pathLst>
                  <a:path w="2728" h="13359" extrusionOk="0">
                    <a:moveTo>
                      <a:pt x="1" y="0"/>
                    </a:moveTo>
                    <a:lnTo>
                      <a:pt x="1" y="13359"/>
                    </a:lnTo>
                    <a:lnTo>
                      <a:pt x="2728" y="13359"/>
                    </a:lnTo>
                    <a:lnTo>
                      <a:pt x="2728"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76" name="Google Shape;6676;p46"/>
              <p:cNvSpPr/>
              <p:nvPr/>
            </p:nvSpPr>
            <p:spPr>
              <a:xfrm>
                <a:off x="3554000" y="969900"/>
                <a:ext cx="68500" cy="333975"/>
              </a:xfrm>
              <a:custGeom>
                <a:avLst/>
                <a:gdLst/>
                <a:ahLst/>
                <a:cxnLst/>
                <a:rect l="l" t="t" r="r" b="b"/>
                <a:pathLst>
                  <a:path w="2740" h="13359" extrusionOk="0">
                    <a:moveTo>
                      <a:pt x="1" y="0"/>
                    </a:moveTo>
                    <a:lnTo>
                      <a:pt x="1"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77" name="Google Shape;6677;p46"/>
              <p:cNvSpPr/>
              <p:nvPr/>
            </p:nvSpPr>
            <p:spPr>
              <a:xfrm>
                <a:off x="3918025" y="1147600"/>
                <a:ext cx="281025" cy="212250"/>
              </a:xfrm>
              <a:custGeom>
                <a:avLst/>
                <a:gdLst/>
                <a:ahLst/>
                <a:cxnLst/>
                <a:rect l="l" t="t" r="r" b="b"/>
                <a:pathLst>
                  <a:path w="11241" h="8490" extrusionOk="0">
                    <a:moveTo>
                      <a:pt x="1" y="0"/>
                    </a:moveTo>
                    <a:lnTo>
                      <a:pt x="1" y="8489"/>
                    </a:lnTo>
                    <a:lnTo>
                      <a:pt x="11240" y="8489"/>
                    </a:lnTo>
                    <a:lnTo>
                      <a:pt x="11240"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78" name="Google Shape;6678;p46"/>
              <p:cNvSpPr/>
              <p:nvPr/>
            </p:nvSpPr>
            <p:spPr>
              <a:xfrm>
                <a:off x="3968350" y="969900"/>
                <a:ext cx="68475" cy="333975"/>
              </a:xfrm>
              <a:custGeom>
                <a:avLst/>
                <a:gdLst/>
                <a:ahLst/>
                <a:cxnLst/>
                <a:rect l="l" t="t" r="r" b="b"/>
                <a:pathLst>
                  <a:path w="2739" h="13359" extrusionOk="0">
                    <a:moveTo>
                      <a:pt x="0" y="0"/>
                    </a:moveTo>
                    <a:lnTo>
                      <a:pt x="0"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79" name="Google Shape;6679;p46"/>
              <p:cNvSpPr/>
              <p:nvPr/>
            </p:nvSpPr>
            <p:spPr>
              <a:xfrm>
                <a:off x="4080550" y="969900"/>
                <a:ext cx="68500" cy="333975"/>
              </a:xfrm>
              <a:custGeom>
                <a:avLst/>
                <a:gdLst/>
                <a:ahLst/>
                <a:cxnLst/>
                <a:rect l="l" t="t" r="r" b="b"/>
                <a:pathLst>
                  <a:path w="2740" h="13359" extrusionOk="0">
                    <a:moveTo>
                      <a:pt x="1" y="0"/>
                    </a:moveTo>
                    <a:lnTo>
                      <a:pt x="1"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80" name="Google Shape;6680;p46"/>
              <p:cNvSpPr/>
              <p:nvPr/>
            </p:nvSpPr>
            <p:spPr>
              <a:xfrm>
                <a:off x="4444600" y="1147600"/>
                <a:ext cx="281300" cy="212250"/>
              </a:xfrm>
              <a:custGeom>
                <a:avLst/>
                <a:gdLst/>
                <a:ahLst/>
                <a:cxnLst/>
                <a:rect l="l" t="t" r="r" b="b"/>
                <a:pathLst>
                  <a:path w="11252" h="8490" extrusionOk="0">
                    <a:moveTo>
                      <a:pt x="0" y="0"/>
                    </a:moveTo>
                    <a:lnTo>
                      <a:pt x="0" y="8489"/>
                    </a:lnTo>
                    <a:lnTo>
                      <a:pt x="11252" y="8489"/>
                    </a:lnTo>
                    <a:lnTo>
                      <a:pt x="11252"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81" name="Google Shape;6681;p46"/>
              <p:cNvSpPr/>
              <p:nvPr/>
            </p:nvSpPr>
            <p:spPr>
              <a:xfrm>
                <a:off x="4495200" y="969900"/>
                <a:ext cx="68475" cy="333975"/>
              </a:xfrm>
              <a:custGeom>
                <a:avLst/>
                <a:gdLst/>
                <a:ahLst/>
                <a:cxnLst/>
                <a:rect l="l" t="t" r="r" b="b"/>
                <a:pathLst>
                  <a:path w="2739" h="13359" extrusionOk="0">
                    <a:moveTo>
                      <a:pt x="0" y="0"/>
                    </a:moveTo>
                    <a:lnTo>
                      <a:pt x="0"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82" name="Google Shape;6682;p46"/>
              <p:cNvSpPr/>
              <p:nvPr/>
            </p:nvSpPr>
            <p:spPr>
              <a:xfrm>
                <a:off x="4607400" y="969900"/>
                <a:ext cx="68500" cy="333975"/>
              </a:xfrm>
              <a:custGeom>
                <a:avLst/>
                <a:gdLst/>
                <a:ahLst/>
                <a:cxnLst/>
                <a:rect l="l" t="t" r="r" b="b"/>
                <a:pathLst>
                  <a:path w="2740" h="13359" extrusionOk="0">
                    <a:moveTo>
                      <a:pt x="1" y="0"/>
                    </a:moveTo>
                    <a:lnTo>
                      <a:pt x="1"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83" name="Google Shape;6683;p46"/>
              <p:cNvSpPr/>
              <p:nvPr/>
            </p:nvSpPr>
            <p:spPr>
              <a:xfrm>
                <a:off x="4971150" y="1147600"/>
                <a:ext cx="281300" cy="212250"/>
              </a:xfrm>
              <a:custGeom>
                <a:avLst/>
                <a:gdLst/>
                <a:ahLst/>
                <a:cxnLst/>
                <a:rect l="l" t="t" r="r" b="b"/>
                <a:pathLst>
                  <a:path w="11252" h="8490" extrusionOk="0">
                    <a:moveTo>
                      <a:pt x="0" y="0"/>
                    </a:moveTo>
                    <a:lnTo>
                      <a:pt x="0" y="8489"/>
                    </a:lnTo>
                    <a:lnTo>
                      <a:pt x="11252" y="8489"/>
                    </a:lnTo>
                    <a:lnTo>
                      <a:pt x="11252"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84" name="Google Shape;6684;p46"/>
              <p:cNvSpPr/>
              <p:nvPr/>
            </p:nvSpPr>
            <p:spPr>
              <a:xfrm>
                <a:off x="5021750" y="969900"/>
                <a:ext cx="68475" cy="333975"/>
              </a:xfrm>
              <a:custGeom>
                <a:avLst/>
                <a:gdLst/>
                <a:ahLst/>
                <a:cxnLst/>
                <a:rect l="l" t="t" r="r" b="b"/>
                <a:pathLst>
                  <a:path w="2739" h="13359" extrusionOk="0">
                    <a:moveTo>
                      <a:pt x="0" y="0"/>
                    </a:moveTo>
                    <a:lnTo>
                      <a:pt x="0"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85" name="Google Shape;6685;p46"/>
              <p:cNvSpPr/>
              <p:nvPr/>
            </p:nvSpPr>
            <p:spPr>
              <a:xfrm>
                <a:off x="5134250" y="969900"/>
                <a:ext cx="68500" cy="333975"/>
              </a:xfrm>
              <a:custGeom>
                <a:avLst/>
                <a:gdLst/>
                <a:ahLst/>
                <a:cxnLst/>
                <a:rect l="l" t="t" r="r" b="b"/>
                <a:pathLst>
                  <a:path w="2740" h="13359" extrusionOk="0">
                    <a:moveTo>
                      <a:pt x="1" y="0"/>
                    </a:moveTo>
                    <a:lnTo>
                      <a:pt x="1"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86" name="Google Shape;6686;p46"/>
              <p:cNvSpPr/>
              <p:nvPr/>
            </p:nvSpPr>
            <p:spPr>
              <a:xfrm>
                <a:off x="5498000" y="1147600"/>
                <a:ext cx="281300" cy="212250"/>
              </a:xfrm>
              <a:custGeom>
                <a:avLst/>
                <a:gdLst/>
                <a:ahLst/>
                <a:cxnLst/>
                <a:rect l="l" t="t" r="r" b="b"/>
                <a:pathLst>
                  <a:path w="11252" h="8490" extrusionOk="0">
                    <a:moveTo>
                      <a:pt x="0" y="0"/>
                    </a:moveTo>
                    <a:lnTo>
                      <a:pt x="0" y="8489"/>
                    </a:lnTo>
                    <a:lnTo>
                      <a:pt x="11252" y="8489"/>
                    </a:lnTo>
                    <a:lnTo>
                      <a:pt x="11252"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87" name="Google Shape;6687;p46"/>
              <p:cNvSpPr/>
              <p:nvPr/>
            </p:nvSpPr>
            <p:spPr>
              <a:xfrm>
                <a:off x="5548600" y="969900"/>
                <a:ext cx="68475" cy="333975"/>
              </a:xfrm>
              <a:custGeom>
                <a:avLst/>
                <a:gdLst/>
                <a:ahLst/>
                <a:cxnLst/>
                <a:rect l="l" t="t" r="r" b="b"/>
                <a:pathLst>
                  <a:path w="2739" h="13359" extrusionOk="0">
                    <a:moveTo>
                      <a:pt x="0" y="0"/>
                    </a:moveTo>
                    <a:lnTo>
                      <a:pt x="0"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88" name="Google Shape;6688;p46"/>
              <p:cNvSpPr/>
              <p:nvPr/>
            </p:nvSpPr>
            <p:spPr>
              <a:xfrm>
                <a:off x="5660825" y="969900"/>
                <a:ext cx="68475" cy="333975"/>
              </a:xfrm>
              <a:custGeom>
                <a:avLst/>
                <a:gdLst/>
                <a:ahLst/>
                <a:cxnLst/>
                <a:rect l="l" t="t" r="r" b="b"/>
                <a:pathLst>
                  <a:path w="2739" h="13359" extrusionOk="0">
                    <a:moveTo>
                      <a:pt x="0" y="0"/>
                    </a:moveTo>
                    <a:lnTo>
                      <a:pt x="0"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89" name="Google Shape;6689;p46"/>
              <p:cNvSpPr/>
              <p:nvPr/>
            </p:nvSpPr>
            <p:spPr>
              <a:xfrm>
                <a:off x="6024850" y="1147600"/>
                <a:ext cx="281300" cy="212250"/>
              </a:xfrm>
              <a:custGeom>
                <a:avLst/>
                <a:gdLst/>
                <a:ahLst/>
                <a:cxnLst/>
                <a:rect l="l" t="t" r="r" b="b"/>
                <a:pathLst>
                  <a:path w="11252" h="8490" extrusionOk="0">
                    <a:moveTo>
                      <a:pt x="0" y="0"/>
                    </a:moveTo>
                    <a:lnTo>
                      <a:pt x="0" y="8489"/>
                    </a:lnTo>
                    <a:lnTo>
                      <a:pt x="11252" y="8489"/>
                    </a:lnTo>
                    <a:lnTo>
                      <a:pt x="11252"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90" name="Google Shape;6690;p46"/>
              <p:cNvSpPr/>
              <p:nvPr/>
            </p:nvSpPr>
            <p:spPr>
              <a:xfrm>
                <a:off x="6075150" y="969900"/>
                <a:ext cx="68475" cy="333975"/>
              </a:xfrm>
              <a:custGeom>
                <a:avLst/>
                <a:gdLst/>
                <a:ahLst/>
                <a:cxnLst/>
                <a:rect l="l" t="t" r="r" b="b"/>
                <a:pathLst>
                  <a:path w="2739" h="13359" extrusionOk="0">
                    <a:moveTo>
                      <a:pt x="1" y="0"/>
                    </a:moveTo>
                    <a:lnTo>
                      <a:pt x="1"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91" name="Google Shape;6691;p46"/>
              <p:cNvSpPr/>
              <p:nvPr/>
            </p:nvSpPr>
            <p:spPr>
              <a:xfrm>
                <a:off x="6187675" y="969900"/>
                <a:ext cx="68175" cy="333975"/>
              </a:xfrm>
              <a:custGeom>
                <a:avLst/>
                <a:gdLst/>
                <a:ahLst/>
                <a:cxnLst/>
                <a:rect l="l" t="t" r="r" b="b"/>
                <a:pathLst>
                  <a:path w="2727" h="13359" extrusionOk="0">
                    <a:moveTo>
                      <a:pt x="0" y="0"/>
                    </a:moveTo>
                    <a:lnTo>
                      <a:pt x="0" y="13359"/>
                    </a:lnTo>
                    <a:lnTo>
                      <a:pt x="2727" y="13359"/>
                    </a:lnTo>
                    <a:lnTo>
                      <a:pt x="2727"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92" name="Google Shape;6692;p46"/>
              <p:cNvSpPr/>
              <p:nvPr/>
            </p:nvSpPr>
            <p:spPr>
              <a:xfrm>
                <a:off x="6551400" y="1147600"/>
                <a:ext cx="281300" cy="212250"/>
              </a:xfrm>
              <a:custGeom>
                <a:avLst/>
                <a:gdLst/>
                <a:ahLst/>
                <a:cxnLst/>
                <a:rect l="l" t="t" r="r" b="b"/>
                <a:pathLst>
                  <a:path w="11252" h="8490" extrusionOk="0">
                    <a:moveTo>
                      <a:pt x="1" y="0"/>
                    </a:moveTo>
                    <a:lnTo>
                      <a:pt x="1" y="8489"/>
                    </a:lnTo>
                    <a:lnTo>
                      <a:pt x="11252" y="8489"/>
                    </a:lnTo>
                    <a:lnTo>
                      <a:pt x="11252"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93" name="Google Shape;6693;p46"/>
              <p:cNvSpPr/>
              <p:nvPr/>
            </p:nvSpPr>
            <p:spPr>
              <a:xfrm>
                <a:off x="6602000" y="969900"/>
                <a:ext cx="68500" cy="333975"/>
              </a:xfrm>
              <a:custGeom>
                <a:avLst/>
                <a:gdLst/>
                <a:ahLst/>
                <a:cxnLst/>
                <a:rect l="l" t="t" r="r" b="b"/>
                <a:pathLst>
                  <a:path w="2740" h="13359" extrusionOk="0">
                    <a:moveTo>
                      <a:pt x="1" y="0"/>
                    </a:moveTo>
                    <a:lnTo>
                      <a:pt x="1"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94" name="Google Shape;6694;p46"/>
              <p:cNvSpPr/>
              <p:nvPr/>
            </p:nvSpPr>
            <p:spPr>
              <a:xfrm>
                <a:off x="6714225" y="969900"/>
                <a:ext cx="68475" cy="333975"/>
              </a:xfrm>
              <a:custGeom>
                <a:avLst/>
                <a:gdLst/>
                <a:ahLst/>
                <a:cxnLst/>
                <a:rect l="l" t="t" r="r" b="b"/>
                <a:pathLst>
                  <a:path w="2739" h="13359" extrusionOk="0">
                    <a:moveTo>
                      <a:pt x="0" y="0"/>
                    </a:moveTo>
                    <a:lnTo>
                      <a:pt x="0" y="13359"/>
                    </a:lnTo>
                    <a:lnTo>
                      <a:pt x="2739" y="13359"/>
                    </a:lnTo>
                    <a:lnTo>
                      <a:pt x="273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998" name="Google Shape;5317;p41"/>
          <p:cNvSpPr txBox="1">
            <a:spLocks noGrp="1"/>
          </p:cNvSpPr>
          <p:nvPr>
            <p:ph type="title"/>
          </p:nvPr>
        </p:nvSpPr>
        <p:spPr>
          <a:xfrm>
            <a:off x="1344007" y="210215"/>
            <a:ext cx="9275036" cy="723401"/>
          </a:xfrm>
          <a:prstGeom prst="rect">
            <a:avLst/>
          </a:prstGeom>
        </p:spPr>
        <p:txBody>
          <a:bodyPr spcFirstLastPara="1" wrap="square" lIns="121900" tIns="121900" rIns="121900" bIns="121900" anchor="t" anchorCtr="0">
            <a:noAutofit/>
          </a:bodyPr>
          <a:lstStyle/>
          <a:p>
            <a:pPr lvl="0"/>
            <a:r>
              <a:rPr lang="en-US" sz="4267" dirty="0">
                <a:latin typeface="Calibri" panose="020F0502020204030204" pitchFamily="34" charset="0"/>
                <a:cs typeface="Calibri" panose="020F0502020204030204" pitchFamily="34" charset="0"/>
              </a:rPr>
              <a:t>3. </a:t>
            </a:r>
            <a:r>
              <a:rPr lang="en-US" sz="4267" dirty="0" err="1">
                <a:latin typeface="Calibri" panose="020F0502020204030204" pitchFamily="34" charset="0"/>
                <a:cs typeface="Calibri" panose="020F0502020204030204" pitchFamily="34" charset="0"/>
              </a:rPr>
              <a:t>Chọn</a:t>
            </a:r>
            <a:r>
              <a:rPr lang="en-US" sz="4267" dirty="0">
                <a:latin typeface="Calibri" panose="020F0502020204030204" pitchFamily="34" charset="0"/>
                <a:cs typeface="Calibri" panose="020F0502020204030204" pitchFamily="34" charset="0"/>
              </a:rPr>
              <a:t> </a:t>
            </a:r>
            <a:r>
              <a:rPr lang="en-US" sz="4267" dirty="0" err="1">
                <a:latin typeface="Calibri" panose="020F0502020204030204" pitchFamily="34" charset="0"/>
                <a:cs typeface="Calibri" panose="020F0502020204030204" pitchFamily="34" charset="0"/>
              </a:rPr>
              <a:t>dấu</a:t>
            </a:r>
            <a:r>
              <a:rPr lang="en-US" sz="4267" dirty="0">
                <a:latin typeface="Calibri" panose="020F0502020204030204" pitchFamily="34" charset="0"/>
                <a:cs typeface="Calibri" panose="020F0502020204030204" pitchFamily="34" charset="0"/>
              </a:rPr>
              <a:t> </a:t>
            </a:r>
            <a:r>
              <a:rPr lang="en-US" sz="4267" dirty="0" err="1">
                <a:latin typeface="Calibri" panose="020F0502020204030204" pitchFamily="34" charset="0"/>
                <a:cs typeface="Calibri" panose="020F0502020204030204" pitchFamily="34" charset="0"/>
              </a:rPr>
              <a:t>chấm</a:t>
            </a:r>
            <a:r>
              <a:rPr lang="en-US" sz="4267" dirty="0">
                <a:latin typeface="Calibri" panose="020F0502020204030204" pitchFamily="34" charset="0"/>
                <a:cs typeface="Calibri" panose="020F0502020204030204" pitchFamily="34" charset="0"/>
              </a:rPr>
              <a:t> </a:t>
            </a:r>
            <a:r>
              <a:rPr lang="en-US" sz="4267" dirty="0" err="1">
                <a:latin typeface="Calibri" panose="020F0502020204030204" pitchFamily="34" charset="0"/>
                <a:cs typeface="Calibri" panose="020F0502020204030204" pitchFamily="34" charset="0"/>
              </a:rPr>
              <a:t>câu</a:t>
            </a:r>
            <a:r>
              <a:rPr lang="en-US" sz="4267" dirty="0">
                <a:latin typeface="Calibri" panose="020F0502020204030204" pitchFamily="34" charset="0"/>
                <a:cs typeface="Calibri" panose="020F0502020204030204" pitchFamily="34" charset="0"/>
              </a:rPr>
              <a:t> </a:t>
            </a:r>
            <a:r>
              <a:rPr lang="en-US" sz="4267" dirty="0" err="1">
                <a:latin typeface="Calibri" panose="020F0502020204030204" pitchFamily="34" charset="0"/>
                <a:cs typeface="Calibri" panose="020F0502020204030204" pitchFamily="34" charset="0"/>
              </a:rPr>
              <a:t>thích</a:t>
            </a:r>
            <a:r>
              <a:rPr lang="en-US" sz="4267" dirty="0">
                <a:latin typeface="Calibri" panose="020F0502020204030204" pitchFamily="34" charset="0"/>
                <a:cs typeface="Calibri" panose="020F0502020204030204" pitchFamily="34" charset="0"/>
              </a:rPr>
              <a:t> </a:t>
            </a:r>
            <a:r>
              <a:rPr lang="en-US" sz="4267" dirty="0" err="1">
                <a:latin typeface="Calibri" panose="020F0502020204030204" pitchFamily="34" charset="0"/>
                <a:cs typeface="Calibri" panose="020F0502020204030204" pitchFamily="34" charset="0"/>
              </a:rPr>
              <a:t>hợp</a:t>
            </a:r>
            <a:r>
              <a:rPr lang="en-US" sz="4267" dirty="0">
                <a:latin typeface="Calibri" panose="020F0502020204030204" pitchFamily="34" charset="0"/>
                <a:cs typeface="Calibri" panose="020F0502020204030204" pitchFamily="34" charset="0"/>
              </a:rPr>
              <a:t> </a:t>
            </a:r>
            <a:r>
              <a:rPr lang="en-US" sz="4267" dirty="0" err="1">
                <a:latin typeface="Calibri" panose="020F0502020204030204" pitchFamily="34" charset="0"/>
                <a:cs typeface="Calibri" panose="020F0502020204030204" pitchFamily="34" charset="0"/>
              </a:rPr>
              <a:t>thay</a:t>
            </a:r>
            <a:r>
              <a:rPr lang="en-US" sz="4267" dirty="0">
                <a:latin typeface="Calibri" panose="020F0502020204030204" pitchFamily="34" charset="0"/>
                <a:cs typeface="Calibri" panose="020F0502020204030204" pitchFamily="34" charset="0"/>
              </a:rPr>
              <a:t> </a:t>
            </a:r>
            <a:r>
              <a:rPr lang="en-US" sz="4267" dirty="0" err="1">
                <a:latin typeface="Calibri" panose="020F0502020204030204" pitchFamily="34" charset="0"/>
                <a:cs typeface="Calibri" panose="020F0502020204030204" pitchFamily="34" charset="0"/>
              </a:rPr>
              <a:t>cho</a:t>
            </a:r>
            <a:r>
              <a:rPr lang="en-US" sz="4267" dirty="0">
                <a:latin typeface="Calibri" panose="020F0502020204030204" pitchFamily="34" charset="0"/>
                <a:cs typeface="Calibri" panose="020F0502020204030204" pitchFamily="34" charset="0"/>
              </a:rPr>
              <a:t> </a:t>
            </a:r>
            <a:r>
              <a:rPr lang="en-US" sz="4267" dirty="0" err="1">
                <a:latin typeface="Calibri" panose="020F0502020204030204" pitchFamily="34" charset="0"/>
                <a:cs typeface="Calibri" panose="020F0502020204030204" pitchFamily="34" charset="0"/>
              </a:rPr>
              <a:t>mỗi</a:t>
            </a:r>
            <a:r>
              <a:rPr lang="en-US" sz="4267" dirty="0">
                <a:latin typeface="Calibri" panose="020F0502020204030204" pitchFamily="34" charset="0"/>
                <a:cs typeface="Calibri" panose="020F0502020204030204" pitchFamily="34" charset="0"/>
              </a:rPr>
              <a:t> </a:t>
            </a:r>
            <a:r>
              <a:rPr lang="en-US" sz="4267" dirty="0" err="1">
                <a:latin typeface="Calibri" panose="020F0502020204030204" pitchFamily="34" charset="0"/>
                <a:cs typeface="Calibri" panose="020F0502020204030204" pitchFamily="34" charset="0"/>
              </a:rPr>
              <a:t>bông</a:t>
            </a:r>
            <a:r>
              <a:rPr lang="en-US" sz="4267" dirty="0">
                <a:latin typeface="Calibri" panose="020F0502020204030204" pitchFamily="34" charset="0"/>
                <a:cs typeface="Calibri" panose="020F0502020204030204" pitchFamily="34" charset="0"/>
              </a:rPr>
              <a:t> </a:t>
            </a:r>
            <a:r>
              <a:rPr lang="en-US" sz="4267" dirty="0" err="1">
                <a:latin typeface="Calibri" panose="020F0502020204030204" pitchFamily="34" charset="0"/>
                <a:cs typeface="Calibri" panose="020F0502020204030204" pitchFamily="34" charset="0"/>
              </a:rPr>
              <a:t>hoa</a:t>
            </a:r>
            <a:r>
              <a:rPr lang="en-US" sz="4267" dirty="0">
                <a:latin typeface="Calibri" panose="020F0502020204030204" pitchFamily="34" charset="0"/>
                <a:cs typeface="Calibri" panose="020F0502020204030204" pitchFamily="34" charset="0"/>
              </a:rPr>
              <a:t> </a:t>
            </a:r>
            <a:endParaRPr lang="en-US" sz="4267" dirty="0">
              <a:solidFill>
                <a:srgbClr val="FF0000"/>
              </a:solidFill>
              <a:latin typeface="Calibri" panose="020F0502020204030204" pitchFamily="34" charset="0"/>
              <a:cs typeface="Calibri" panose="020F0502020204030204" pitchFamily="34" charset="0"/>
            </a:endParaRPr>
          </a:p>
        </p:txBody>
      </p:sp>
      <p:sp>
        <p:nvSpPr>
          <p:cNvPr id="951" name="Google Shape;5317;p41">
            <a:extLst>
              <a:ext uri="{FF2B5EF4-FFF2-40B4-BE49-F238E27FC236}">
                <a16:creationId xmlns:a16="http://schemas.microsoft.com/office/drawing/2014/main" id="{CBC2729D-AF10-44DF-8E8C-754EEDB59A43}"/>
              </a:ext>
            </a:extLst>
          </p:cNvPr>
          <p:cNvSpPr txBox="1">
            <a:spLocks/>
          </p:cNvSpPr>
          <p:nvPr/>
        </p:nvSpPr>
        <p:spPr>
          <a:xfrm>
            <a:off x="365760" y="1985754"/>
            <a:ext cx="11441181" cy="3797825"/>
          </a:xfrm>
          <a:prstGeom prst="rect">
            <a:avLst/>
          </a:prstGeom>
          <a:solidFill>
            <a:schemeClr val="accent6">
              <a:lumMod val="20000"/>
              <a:lumOff val="80000"/>
            </a:schemeClr>
          </a:solid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just" defTabSz="1219170" rtl="0" eaLnBrk="1" fontAlgn="auto" latinLnBrk="0" hangingPunct="1">
              <a:lnSpc>
                <a:spcPct val="100000"/>
              </a:lnSpc>
              <a:spcBef>
                <a:spcPts val="0"/>
              </a:spcBef>
              <a:spcAft>
                <a:spcPts val="0"/>
              </a:spcAft>
              <a:buClr>
                <a:srgbClr val="29486D"/>
              </a:buClr>
              <a:buSzPts val="2800"/>
              <a:buFont typeface="Gloria Hallelujah"/>
              <a:buNone/>
              <a:tabLst/>
              <a:defRPr/>
            </a:pPr>
            <a:r>
              <a:rPr kumimoji="0" lang="vi-VN" sz="4267" b="0" i="0" u="none" strike="noStrike" kern="0" cap="none" spc="0" normalizeH="0" baseline="0" noProof="0" dirty="0">
                <a:ln>
                  <a:noFill/>
                </a:ln>
                <a:solidFill>
                  <a:srgbClr val="F4F0ED">
                    <a:lumMod val="10000"/>
                  </a:srgbClr>
                </a:solidFill>
                <a:effectLst/>
                <a:uLnTx/>
                <a:uFillTx/>
                <a:latin typeface="Calibri" panose="020F0502020204030204" pitchFamily="34" charset="0"/>
                <a:cs typeface="Calibri" panose="020F0502020204030204" pitchFamily="34" charset="0"/>
                <a:sym typeface="Gloria Hallelujah"/>
              </a:rPr>
              <a:t> Ti vi là bạn của cả gia đình em</a:t>
            </a:r>
            <a:r>
              <a:rPr kumimoji="0" lang="en-US" sz="4267" b="0" i="0" u="none" strike="noStrike" kern="0" cap="none" spc="0" normalizeH="0" baseline="0" noProof="0" dirty="0">
                <a:ln>
                  <a:noFill/>
                </a:ln>
                <a:solidFill>
                  <a:srgbClr val="F4F0ED">
                    <a:lumMod val="10000"/>
                  </a:srgbClr>
                </a:solidFill>
                <a:effectLst/>
                <a:uLnTx/>
                <a:uFillTx/>
                <a:latin typeface="Calibri" panose="020F0502020204030204" pitchFamily="34" charset="0"/>
                <a:cs typeface="Calibri" panose="020F0502020204030204" pitchFamily="34" charset="0"/>
                <a:sym typeface="Gloria Hallelujah"/>
              </a:rPr>
              <a:t>.</a:t>
            </a:r>
            <a:r>
              <a:rPr kumimoji="0" lang="vi-VN" sz="4267" b="0" i="0" u="none" strike="noStrike" kern="0" cap="none" spc="0" normalizeH="0" baseline="0" noProof="0" dirty="0">
                <a:ln>
                  <a:noFill/>
                </a:ln>
                <a:solidFill>
                  <a:srgbClr val="F4F0ED">
                    <a:lumMod val="10000"/>
                  </a:srgbClr>
                </a:solidFill>
                <a:effectLst/>
                <a:uLnTx/>
                <a:uFillTx/>
                <a:latin typeface="Calibri" panose="020F0502020204030204" pitchFamily="34" charset="0"/>
                <a:cs typeface="Calibri" panose="020F0502020204030204" pitchFamily="34" charset="0"/>
                <a:sym typeface="Gloria Hallelujah"/>
              </a:rPr>
              <a:t>  Bố em thường thích xem thời sự</a:t>
            </a:r>
            <a:r>
              <a:rPr kumimoji="0" lang="en-US" sz="4267" b="0" i="0" u="none" strike="noStrike" kern="0" cap="none" spc="0" normalizeH="0" baseline="0" noProof="0" dirty="0">
                <a:ln>
                  <a:noFill/>
                </a:ln>
                <a:solidFill>
                  <a:srgbClr val="F4F0ED">
                    <a:lumMod val="10000"/>
                  </a:srgbClr>
                </a:solidFill>
                <a:effectLst/>
                <a:uLnTx/>
                <a:uFillTx/>
                <a:latin typeface="Calibri" panose="020F0502020204030204" pitchFamily="34" charset="0"/>
                <a:cs typeface="Calibri" panose="020F0502020204030204" pitchFamily="34" charset="0"/>
                <a:sym typeface="Gloria Hallelujah"/>
              </a:rPr>
              <a:t>,</a:t>
            </a:r>
            <a:r>
              <a:rPr lang="en-US" sz="4267" b="0" kern="0" dirty="0">
                <a:solidFill>
                  <a:srgbClr val="F4F0ED">
                    <a:lumMod val="10000"/>
                  </a:srgbClr>
                </a:solidFill>
                <a:latin typeface="Calibri" panose="020F0502020204030204" pitchFamily="34" charset="0"/>
                <a:cs typeface="Calibri" panose="020F0502020204030204" pitchFamily="34" charset="0"/>
              </a:rPr>
              <a:t>  </a:t>
            </a:r>
            <a:r>
              <a:rPr kumimoji="0" lang="vi-VN" sz="4267" b="0" i="0" u="none" strike="noStrike" kern="0" cap="none" spc="0" normalizeH="0" baseline="0" noProof="0" dirty="0">
                <a:ln>
                  <a:noFill/>
                </a:ln>
                <a:solidFill>
                  <a:srgbClr val="F4F0ED">
                    <a:lumMod val="10000"/>
                  </a:srgbClr>
                </a:solidFill>
                <a:effectLst/>
                <a:uLnTx/>
                <a:uFillTx/>
                <a:latin typeface="Calibri" panose="020F0502020204030204" pitchFamily="34" charset="0"/>
                <a:cs typeface="Calibri" panose="020F0502020204030204" pitchFamily="34" charset="0"/>
                <a:sym typeface="Gloria Hallelujah"/>
              </a:rPr>
              <a:t>bóng đá   Mẹ em thích nghe nhạc</a:t>
            </a:r>
            <a:r>
              <a:rPr kumimoji="0" lang="en-US" sz="4267" b="0" i="0" u="none" strike="noStrike" kern="0" cap="none" spc="0" normalizeH="0" baseline="0" noProof="0" dirty="0">
                <a:ln>
                  <a:noFill/>
                </a:ln>
                <a:solidFill>
                  <a:srgbClr val="F4F0ED">
                    <a:lumMod val="10000"/>
                  </a:srgbClr>
                </a:solidFill>
                <a:effectLst/>
                <a:uLnTx/>
                <a:uFillTx/>
                <a:latin typeface="Calibri" panose="020F0502020204030204" pitchFamily="34" charset="0"/>
                <a:cs typeface="Calibri" panose="020F0502020204030204" pitchFamily="34" charset="0"/>
                <a:sym typeface="Gloria Hallelujah"/>
              </a:rPr>
              <a:t>,</a:t>
            </a:r>
            <a:r>
              <a:rPr kumimoji="0" lang="vi-VN" sz="4267" b="0" i="0" u="none" strike="noStrike" kern="0" cap="none" spc="0" normalizeH="0" baseline="0" noProof="0" dirty="0">
                <a:ln>
                  <a:noFill/>
                </a:ln>
                <a:solidFill>
                  <a:srgbClr val="F4F0ED">
                    <a:lumMod val="10000"/>
                  </a:srgbClr>
                </a:solidFill>
                <a:effectLst/>
                <a:uLnTx/>
                <a:uFillTx/>
                <a:latin typeface="Calibri" panose="020F0502020204030204" pitchFamily="34" charset="0"/>
                <a:cs typeface="Calibri" panose="020F0502020204030204" pitchFamily="34" charset="0"/>
                <a:sym typeface="Gloria Hallelujah"/>
              </a:rPr>
              <a:t>  </a:t>
            </a:r>
            <a:r>
              <a:rPr kumimoji="0" lang="en-US" sz="4267" b="0" i="0" u="none" strike="noStrike" kern="0" cap="none" spc="0" normalizeH="0" baseline="0" noProof="0" dirty="0">
                <a:ln>
                  <a:noFill/>
                </a:ln>
                <a:solidFill>
                  <a:srgbClr val="F4F0ED">
                    <a:lumMod val="10000"/>
                  </a:srgbClr>
                </a:solidFill>
                <a:effectLst/>
                <a:uLnTx/>
                <a:uFillTx/>
                <a:latin typeface="Calibri" panose="020F0502020204030204" pitchFamily="34" charset="0"/>
                <a:cs typeface="Calibri" panose="020F0502020204030204" pitchFamily="34" charset="0"/>
                <a:sym typeface="Gloria Hallelujah"/>
              </a:rPr>
              <a:t> </a:t>
            </a:r>
            <a:r>
              <a:rPr kumimoji="0" lang="vi-VN" sz="4267" b="0" i="0" u="none" strike="noStrike" kern="0" cap="none" spc="0" normalizeH="0" baseline="0" noProof="0" dirty="0">
                <a:ln>
                  <a:noFill/>
                </a:ln>
                <a:solidFill>
                  <a:srgbClr val="F4F0ED">
                    <a:lumMod val="10000"/>
                  </a:srgbClr>
                </a:solidFill>
                <a:effectLst/>
                <a:uLnTx/>
                <a:uFillTx/>
                <a:latin typeface="Calibri" panose="020F0502020204030204" pitchFamily="34" charset="0"/>
                <a:cs typeface="Calibri" panose="020F0502020204030204" pitchFamily="34" charset="0"/>
                <a:sym typeface="Gloria Hallelujah"/>
              </a:rPr>
              <a:t>xem phim truyền hình. Còn em thích nhất là chương trình Thế giới động vật</a:t>
            </a:r>
            <a:r>
              <a:rPr kumimoji="0" lang="en-US" sz="4267" b="0" i="0" u="none" strike="noStrike" kern="0" cap="none" spc="0" normalizeH="0" baseline="0" noProof="0" dirty="0">
                <a:ln>
                  <a:noFill/>
                </a:ln>
                <a:solidFill>
                  <a:srgbClr val="F4F0ED">
                    <a:lumMod val="10000"/>
                  </a:srgbClr>
                </a:solidFill>
                <a:effectLst/>
                <a:uLnTx/>
                <a:uFillTx/>
                <a:latin typeface="Calibri" panose="020F0502020204030204" pitchFamily="34" charset="0"/>
                <a:cs typeface="Calibri" panose="020F0502020204030204" pitchFamily="34" charset="0"/>
                <a:sym typeface="Gloria Hallelujah"/>
              </a:rPr>
              <a:t>.</a:t>
            </a:r>
            <a:endParaRPr kumimoji="0" lang="vi-VN" sz="4267" b="0" i="0" u="none" strike="noStrike" kern="0" cap="none" spc="0" normalizeH="0" baseline="0" noProof="0" dirty="0">
              <a:ln>
                <a:noFill/>
              </a:ln>
              <a:solidFill>
                <a:srgbClr val="F4F0ED">
                  <a:lumMod val="10000"/>
                </a:srgbClr>
              </a:solidFill>
              <a:effectLst/>
              <a:uLnTx/>
              <a:uFillTx/>
              <a:latin typeface="Calibri" panose="020F0502020204030204" pitchFamily="34" charset="0"/>
              <a:cs typeface="Calibri" panose="020F0502020204030204" pitchFamily="34" charset="0"/>
              <a:sym typeface="Gloria Hallelujah"/>
            </a:endParaRPr>
          </a:p>
        </p:txBody>
      </p:sp>
      <p:pic>
        <p:nvPicPr>
          <p:cNvPr id="967" name="Picture 966"/>
          <p:cNvPicPr>
            <a:picLocks noChangeAspect="1"/>
          </p:cNvPicPr>
          <p:nvPr/>
        </p:nvPicPr>
        <p:blipFill rotWithShape="1">
          <a:blip r:embed="rId3" cstate="hqprint">
            <a:clrChange>
              <a:clrFrom>
                <a:srgbClr val="FFFFFF"/>
              </a:clrFrom>
              <a:clrTo>
                <a:srgbClr val="FFFFFF">
                  <a:alpha val="0"/>
                </a:srgbClr>
              </a:clrTo>
            </a:clrChange>
            <a:extLst>
              <a:ext uri="{28A0092B-C50C-407E-A947-70E740481C1C}">
                <a14:useLocalDpi xmlns:a14="http://schemas.microsoft.com/office/drawing/2010/main" val="0"/>
              </a:ext>
            </a:extLst>
          </a:blip>
          <a:srcRect l="36461" t="33262" r="37520" b="42480"/>
          <a:stretch/>
        </p:blipFill>
        <p:spPr>
          <a:xfrm>
            <a:off x="6932308" y="2815193"/>
            <a:ext cx="609600" cy="613807"/>
          </a:xfrm>
          <a:prstGeom prst="rect">
            <a:avLst/>
          </a:prstGeom>
        </p:spPr>
      </p:pic>
      <p:pic>
        <p:nvPicPr>
          <p:cNvPr id="956" name="Picture 955">
            <a:extLst>
              <a:ext uri="{FF2B5EF4-FFF2-40B4-BE49-F238E27FC236}">
                <a16:creationId xmlns:a16="http://schemas.microsoft.com/office/drawing/2014/main" id="{46A3FA59-373B-4E6E-9C38-3633F577FF0E}"/>
              </a:ext>
            </a:extLst>
          </p:cNvPr>
          <p:cNvPicPr>
            <a:picLocks noChangeAspect="1"/>
          </p:cNvPicPr>
          <p:nvPr/>
        </p:nvPicPr>
        <p:blipFill rotWithShape="1">
          <a:blip r:embed="rId3" cstate="hqprint">
            <a:clrChange>
              <a:clrFrom>
                <a:srgbClr val="FFFFFF"/>
              </a:clrFrom>
              <a:clrTo>
                <a:srgbClr val="FFFFFF">
                  <a:alpha val="0"/>
                </a:srgbClr>
              </a:clrTo>
            </a:clrChange>
            <a:extLst>
              <a:ext uri="{28A0092B-C50C-407E-A947-70E740481C1C}">
                <a14:useLocalDpi xmlns:a14="http://schemas.microsoft.com/office/drawing/2010/main" val="0"/>
              </a:ext>
            </a:extLst>
          </a:blip>
          <a:srcRect l="36461" t="33262" r="37520" b="42480"/>
          <a:stretch/>
        </p:blipFill>
        <p:spPr>
          <a:xfrm>
            <a:off x="4437100" y="2815193"/>
            <a:ext cx="609600" cy="613807"/>
          </a:xfrm>
          <a:prstGeom prst="rect">
            <a:avLst/>
          </a:prstGeom>
        </p:spPr>
      </p:pic>
      <p:pic>
        <p:nvPicPr>
          <p:cNvPr id="944" name="Picture 943">
            <a:extLst>
              <a:ext uri="{FF2B5EF4-FFF2-40B4-BE49-F238E27FC236}">
                <a16:creationId xmlns:a16="http://schemas.microsoft.com/office/drawing/2014/main" id="{7D404161-0989-432B-93F2-45F6CBD84A41}"/>
              </a:ext>
            </a:extLst>
          </p:cNvPr>
          <p:cNvPicPr>
            <a:picLocks noChangeAspect="1"/>
          </p:cNvPicPr>
          <p:nvPr/>
        </p:nvPicPr>
        <p:blipFill rotWithShape="1">
          <a:blip r:embed="rId4" cstate="hqprint">
            <a:clrChange>
              <a:clrFrom>
                <a:srgbClr val="FFFFFF"/>
              </a:clrFrom>
              <a:clrTo>
                <a:srgbClr val="FFFFFF">
                  <a:alpha val="0"/>
                </a:srgbClr>
              </a:clrTo>
            </a:clrChange>
            <a:extLst>
              <a:ext uri="{28A0092B-C50C-407E-A947-70E740481C1C}">
                <a14:useLocalDpi xmlns:a14="http://schemas.microsoft.com/office/drawing/2010/main" val="0"/>
              </a:ext>
            </a:extLst>
          </a:blip>
          <a:srcRect l="36461" t="33262" r="37520" b="42480"/>
          <a:stretch/>
        </p:blipFill>
        <p:spPr>
          <a:xfrm>
            <a:off x="7730246" y="2161369"/>
            <a:ext cx="648331" cy="652803"/>
          </a:xfrm>
          <a:prstGeom prst="rect">
            <a:avLst/>
          </a:prstGeom>
        </p:spPr>
      </p:pic>
      <p:pic>
        <p:nvPicPr>
          <p:cNvPr id="939" name="Picture 938">
            <a:extLst>
              <a:ext uri="{FF2B5EF4-FFF2-40B4-BE49-F238E27FC236}">
                <a16:creationId xmlns:a16="http://schemas.microsoft.com/office/drawing/2014/main" id="{A521BD97-FD9E-4BC2-BC03-DB11DDA705B1}"/>
              </a:ext>
            </a:extLst>
          </p:cNvPr>
          <p:cNvPicPr>
            <a:picLocks noChangeAspect="1"/>
          </p:cNvPicPr>
          <p:nvPr/>
        </p:nvPicPr>
        <p:blipFill rotWithShape="1">
          <a:blip r:embed="rId4" cstate="hqprint">
            <a:clrChange>
              <a:clrFrom>
                <a:srgbClr val="FFFFFF"/>
              </a:clrFrom>
              <a:clrTo>
                <a:srgbClr val="FFFFFF">
                  <a:alpha val="0"/>
                </a:srgbClr>
              </a:clrTo>
            </a:clrChange>
            <a:extLst>
              <a:ext uri="{28A0092B-C50C-407E-A947-70E740481C1C}">
                <a14:useLocalDpi xmlns:a14="http://schemas.microsoft.com/office/drawing/2010/main" val="0"/>
              </a:ext>
            </a:extLst>
          </a:blip>
          <a:srcRect l="36461" t="33262" r="37520" b="42480"/>
          <a:stretch/>
        </p:blipFill>
        <p:spPr>
          <a:xfrm>
            <a:off x="8023309" y="933616"/>
            <a:ext cx="648331" cy="652803"/>
          </a:xfrm>
          <a:prstGeom prst="rect">
            <a:avLst/>
          </a:prstGeom>
        </p:spPr>
      </p:pic>
      <p:pic>
        <p:nvPicPr>
          <p:cNvPr id="940" name="Picture 939">
            <a:extLst>
              <a:ext uri="{FF2B5EF4-FFF2-40B4-BE49-F238E27FC236}">
                <a16:creationId xmlns:a16="http://schemas.microsoft.com/office/drawing/2014/main" id="{ED6E4F40-C9F0-4915-87E0-65AC37AC6E71}"/>
              </a:ext>
            </a:extLst>
          </p:cNvPr>
          <p:cNvPicPr>
            <a:picLocks noChangeAspect="1"/>
          </p:cNvPicPr>
          <p:nvPr/>
        </p:nvPicPr>
        <p:blipFill rotWithShape="1">
          <a:blip r:embed="rId3" cstate="hqprint">
            <a:clrChange>
              <a:clrFrom>
                <a:srgbClr val="FFFFFF"/>
              </a:clrFrom>
              <a:clrTo>
                <a:srgbClr val="FFFFFF">
                  <a:alpha val="0"/>
                </a:srgbClr>
              </a:clrTo>
            </a:clrChange>
            <a:extLst>
              <a:ext uri="{28A0092B-C50C-407E-A947-70E740481C1C}">
                <a14:useLocalDpi xmlns:a14="http://schemas.microsoft.com/office/drawing/2010/main" val="0"/>
              </a:ext>
            </a:extLst>
          </a:blip>
          <a:srcRect l="36461" t="33262" r="37520" b="42480"/>
          <a:stretch/>
        </p:blipFill>
        <p:spPr>
          <a:xfrm>
            <a:off x="1525926" y="3488407"/>
            <a:ext cx="609600" cy="613807"/>
          </a:xfrm>
          <a:prstGeom prst="rect">
            <a:avLst/>
          </a:prstGeom>
        </p:spPr>
      </p:pic>
      <p:pic>
        <p:nvPicPr>
          <p:cNvPr id="941" name="Picture 940">
            <a:extLst>
              <a:ext uri="{FF2B5EF4-FFF2-40B4-BE49-F238E27FC236}">
                <a16:creationId xmlns:a16="http://schemas.microsoft.com/office/drawing/2014/main" id="{255841CD-2F35-4F48-A836-364B957417B4}"/>
              </a:ext>
            </a:extLst>
          </p:cNvPr>
          <p:cNvPicPr>
            <a:picLocks noChangeAspect="1"/>
          </p:cNvPicPr>
          <p:nvPr/>
        </p:nvPicPr>
        <p:blipFill rotWithShape="1">
          <a:blip r:embed="rId3" cstate="hqprint">
            <a:clrChange>
              <a:clrFrom>
                <a:srgbClr val="FFFFFF"/>
              </a:clrFrom>
              <a:clrTo>
                <a:srgbClr val="FFFFFF">
                  <a:alpha val="0"/>
                </a:srgbClr>
              </a:clrTo>
            </a:clrChange>
            <a:extLst>
              <a:ext uri="{28A0092B-C50C-407E-A947-70E740481C1C}">
                <a14:useLocalDpi xmlns:a14="http://schemas.microsoft.com/office/drawing/2010/main" val="0"/>
              </a:ext>
            </a:extLst>
          </a:blip>
          <a:srcRect l="36461" t="33262" r="37520" b="42480"/>
          <a:stretch/>
        </p:blipFill>
        <p:spPr>
          <a:xfrm>
            <a:off x="7768977" y="4169427"/>
            <a:ext cx="609600" cy="613807"/>
          </a:xfrm>
          <a:prstGeom prst="rect">
            <a:avLst/>
          </a:prstGeom>
        </p:spPr>
      </p:pic>
    </p:spTree>
    <p:extLst>
      <p:ext uri="{BB962C8B-B14F-4D97-AF65-F5344CB8AC3E}">
        <p14:creationId xmlns:p14="http://schemas.microsoft.com/office/powerpoint/2010/main" val="2661263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944"/>
                                        </p:tgtEl>
                                        <p:attrNameLst>
                                          <p:attrName>ppt_x</p:attrName>
                                        </p:attrNameLst>
                                      </p:cBhvr>
                                      <p:tavLst>
                                        <p:tav tm="0">
                                          <p:val>
                                            <p:strVal val="ppt_x"/>
                                          </p:val>
                                        </p:tav>
                                        <p:tav tm="100000">
                                          <p:val>
                                            <p:strVal val="ppt_x"/>
                                          </p:val>
                                        </p:tav>
                                      </p:tavLst>
                                    </p:anim>
                                    <p:anim calcmode="lin" valueType="num">
                                      <p:cBhvr additive="base">
                                        <p:cTn id="7" dur="500"/>
                                        <p:tgtEl>
                                          <p:spTgt spid="944"/>
                                        </p:tgtEl>
                                        <p:attrNameLst>
                                          <p:attrName>ppt_y</p:attrName>
                                        </p:attrNameLst>
                                      </p:cBhvr>
                                      <p:tavLst>
                                        <p:tav tm="0">
                                          <p:val>
                                            <p:strVal val="ppt_y"/>
                                          </p:val>
                                        </p:tav>
                                        <p:tav tm="100000">
                                          <p:val>
                                            <p:strVal val="1+ppt_h/2"/>
                                          </p:val>
                                        </p:tav>
                                      </p:tavLst>
                                    </p:anim>
                                    <p:set>
                                      <p:cBhvr>
                                        <p:cTn id="8" dur="1" fill="hold">
                                          <p:stCondLst>
                                            <p:cond delay="499"/>
                                          </p:stCondLst>
                                        </p:cTn>
                                        <p:tgtEl>
                                          <p:spTgt spid="94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956"/>
                                        </p:tgtEl>
                                        <p:attrNameLst>
                                          <p:attrName>ppt_x</p:attrName>
                                        </p:attrNameLst>
                                      </p:cBhvr>
                                      <p:tavLst>
                                        <p:tav tm="0">
                                          <p:val>
                                            <p:strVal val="ppt_x"/>
                                          </p:val>
                                        </p:tav>
                                        <p:tav tm="100000">
                                          <p:val>
                                            <p:strVal val="ppt_x"/>
                                          </p:val>
                                        </p:tav>
                                      </p:tavLst>
                                    </p:anim>
                                    <p:anim calcmode="lin" valueType="num">
                                      <p:cBhvr additive="base">
                                        <p:cTn id="13" dur="500"/>
                                        <p:tgtEl>
                                          <p:spTgt spid="956"/>
                                        </p:tgtEl>
                                        <p:attrNameLst>
                                          <p:attrName>ppt_y</p:attrName>
                                        </p:attrNameLst>
                                      </p:cBhvr>
                                      <p:tavLst>
                                        <p:tav tm="0">
                                          <p:val>
                                            <p:strVal val="ppt_y"/>
                                          </p:val>
                                        </p:tav>
                                        <p:tav tm="100000">
                                          <p:val>
                                            <p:strVal val="1+ppt_h/2"/>
                                          </p:val>
                                        </p:tav>
                                      </p:tavLst>
                                    </p:anim>
                                    <p:set>
                                      <p:cBhvr>
                                        <p:cTn id="14" dur="1" fill="hold">
                                          <p:stCondLst>
                                            <p:cond delay="499"/>
                                          </p:stCondLst>
                                        </p:cTn>
                                        <p:tgtEl>
                                          <p:spTgt spid="95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967"/>
                                        </p:tgtEl>
                                        <p:attrNameLst>
                                          <p:attrName>ppt_x</p:attrName>
                                        </p:attrNameLst>
                                      </p:cBhvr>
                                      <p:tavLst>
                                        <p:tav tm="0">
                                          <p:val>
                                            <p:strVal val="ppt_x"/>
                                          </p:val>
                                        </p:tav>
                                        <p:tav tm="100000">
                                          <p:val>
                                            <p:strVal val="ppt_x"/>
                                          </p:val>
                                        </p:tav>
                                      </p:tavLst>
                                    </p:anim>
                                    <p:anim calcmode="lin" valueType="num">
                                      <p:cBhvr additive="base">
                                        <p:cTn id="19" dur="500"/>
                                        <p:tgtEl>
                                          <p:spTgt spid="967"/>
                                        </p:tgtEl>
                                        <p:attrNameLst>
                                          <p:attrName>ppt_y</p:attrName>
                                        </p:attrNameLst>
                                      </p:cBhvr>
                                      <p:tavLst>
                                        <p:tav tm="0">
                                          <p:val>
                                            <p:strVal val="ppt_y"/>
                                          </p:val>
                                        </p:tav>
                                        <p:tav tm="100000">
                                          <p:val>
                                            <p:strVal val="1+ppt_h/2"/>
                                          </p:val>
                                        </p:tav>
                                      </p:tavLst>
                                    </p:anim>
                                    <p:set>
                                      <p:cBhvr>
                                        <p:cTn id="20" dur="1" fill="hold">
                                          <p:stCondLst>
                                            <p:cond delay="499"/>
                                          </p:stCondLst>
                                        </p:cTn>
                                        <p:tgtEl>
                                          <p:spTgt spid="96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940"/>
                                        </p:tgtEl>
                                        <p:attrNameLst>
                                          <p:attrName>ppt_x</p:attrName>
                                        </p:attrNameLst>
                                      </p:cBhvr>
                                      <p:tavLst>
                                        <p:tav tm="0">
                                          <p:val>
                                            <p:strVal val="ppt_x"/>
                                          </p:val>
                                        </p:tav>
                                        <p:tav tm="100000">
                                          <p:val>
                                            <p:strVal val="ppt_x"/>
                                          </p:val>
                                        </p:tav>
                                      </p:tavLst>
                                    </p:anim>
                                    <p:anim calcmode="lin" valueType="num">
                                      <p:cBhvr additive="base">
                                        <p:cTn id="25" dur="500"/>
                                        <p:tgtEl>
                                          <p:spTgt spid="940"/>
                                        </p:tgtEl>
                                        <p:attrNameLst>
                                          <p:attrName>ppt_y</p:attrName>
                                        </p:attrNameLst>
                                      </p:cBhvr>
                                      <p:tavLst>
                                        <p:tav tm="0">
                                          <p:val>
                                            <p:strVal val="ppt_y"/>
                                          </p:val>
                                        </p:tav>
                                        <p:tav tm="100000">
                                          <p:val>
                                            <p:strVal val="1+ppt_h/2"/>
                                          </p:val>
                                        </p:tav>
                                      </p:tavLst>
                                    </p:anim>
                                    <p:set>
                                      <p:cBhvr>
                                        <p:cTn id="26" dur="1" fill="hold">
                                          <p:stCondLst>
                                            <p:cond delay="499"/>
                                          </p:stCondLst>
                                        </p:cTn>
                                        <p:tgtEl>
                                          <p:spTgt spid="94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941"/>
                                        </p:tgtEl>
                                        <p:attrNameLst>
                                          <p:attrName>ppt_x</p:attrName>
                                        </p:attrNameLst>
                                      </p:cBhvr>
                                      <p:tavLst>
                                        <p:tav tm="0">
                                          <p:val>
                                            <p:strVal val="ppt_x"/>
                                          </p:val>
                                        </p:tav>
                                        <p:tav tm="100000">
                                          <p:val>
                                            <p:strVal val="ppt_x"/>
                                          </p:val>
                                        </p:tav>
                                      </p:tavLst>
                                    </p:anim>
                                    <p:anim calcmode="lin" valueType="num">
                                      <p:cBhvr additive="base">
                                        <p:cTn id="31" dur="500"/>
                                        <p:tgtEl>
                                          <p:spTgt spid="941"/>
                                        </p:tgtEl>
                                        <p:attrNameLst>
                                          <p:attrName>ppt_y</p:attrName>
                                        </p:attrNameLst>
                                      </p:cBhvr>
                                      <p:tavLst>
                                        <p:tav tm="0">
                                          <p:val>
                                            <p:strVal val="ppt_y"/>
                                          </p:val>
                                        </p:tav>
                                        <p:tav tm="100000">
                                          <p:val>
                                            <p:strVal val="1+ppt_h/2"/>
                                          </p:val>
                                        </p:tav>
                                      </p:tavLst>
                                    </p:anim>
                                    <p:set>
                                      <p:cBhvr>
                                        <p:cTn id="32" dur="1" fill="hold">
                                          <p:stCondLst>
                                            <p:cond delay="499"/>
                                          </p:stCondLst>
                                        </p:cTn>
                                        <p:tgtEl>
                                          <p:spTgt spid="9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A_图片 4"/>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469196" y="406400"/>
            <a:ext cx="7550213" cy="5296649"/>
          </a:xfrm>
          <a:prstGeom prst="rect">
            <a:avLst/>
          </a:prstGeom>
        </p:spPr>
      </p:pic>
      <p:sp>
        <p:nvSpPr>
          <p:cNvPr id="7" name="文本框 80"/>
          <p:cNvSpPr txBox="1"/>
          <p:nvPr/>
        </p:nvSpPr>
        <p:spPr>
          <a:xfrm>
            <a:off x="2803554" y="2448707"/>
            <a:ext cx="6881495"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80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Trò</a:t>
            </a:r>
            <a:r>
              <a:rPr kumimoji="0" lang="en-US" sz="80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80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chơi</a:t>
            </a:r>
            <a:r>
              <a:rPr kumimoji="0" lang="en-US" sz="80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80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củng</a:t>
            </a:r>
            <a:r>
              <a:rPr kumimoji="0" lang="en-US" sz="80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80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cố</a:t>
            </a:r>
            <a:endParaRPr kumimoji="0" lang="en-US" sz="80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endParaRPr>
          </a:p>
        </p:txBody>
      </p:sp>
    </p:spTree>
    <p:extLst>
      <p:ext uri="{BB962C8B-B14F-4D97-AF65-F5344CB8AC3E}">
        <p14:creationId xmlns:p14="http://schemas.microsoft.com/office/powerpoint/2010/main" val="31937661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22" presetClass="entr" presetSubtype="8"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9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3000" b="-23000"/>
          </a:stretch>
        </a:blipFill>
        <a:effectLst/>
      </p:bgPr>
    </p:bg>
    <p:spTree>
      <p:nvGrpSpPr>
        <p:cNvPr id="1" name=""/>
        <p:cNvGrpSpPr/>
        <p:nvPr/>
      </p:nvGrpSpPr>
      <p:grpSpPr>
        <a:xfrm>
          <a:off x="0" y="0"/>
          <a:ext cx="0" cy="0"/>
          <a:chOff x="0" y="0"/>
          <a:chExt cx="0" cy="0"/>
        </a:xfrm>
      </p:grpSpPr>
      <p:sp>
        <p:nvSpPr>
          <p:cNvPr id="7" name="Rectangle 6"/>
          <p:cNvSpPr/>
          <p:nvPr/>
        </p:nvSpPr>
        <p:spPr>
          <a:xfrm>
            <a:off x="1996028" y="2000250"/>
            <a:ext cx="8043322" cy="2114551"/>
          </a:xfrm>
          <a:prstGeom prst="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srgbClr val="FF0066"/>
                </a:solidFill>
                <a:effectLst/>
                <a:uLnTx/>
                <a:uFillTx/>
                <a:latin typeface="Arial" panose="020B0604020202020204" pitchFamily="34" charset="0"/>
                <a:cs typeface="Arial" panose="020B0604020202020204" pitchFamily="34" charset="0"/>
              </a:rPr>
              <a:t>Quả</a:t>
            </a:r>
            <a:r>
              <a:rPr kumimoji="0" lang="en-US" sz="6600" b="0" i="0" u="none" strike="noStrike" kern="1200" cap="none" spc="0" normalizeH="0" baseline="0" noProof="0" dirty="0">
                <a:ln>
                  <a:noFill/>
                </a:ln>
                <a:solidFill>
                  <a:srgbClr val="FF0066"/>
                </a:solidFill>
                <a:effectLst/>
                <a:uLnTx/>
                <a:uFillTx/>
                <a:latin typeface="Arial" panose="020B0604020202020204" pitchFamily="34" charset="0"/>
                <a:cs typeface="Arial" panose="020B0604020202020204" pitchFamily="34" charset="0"/>
              </a:rPr>
              <a:t> </a:t>
            </a:r>
            <a:r>
              <a:rPr kumimoji="0" lang="en-US" sz="6600" b="0" i="0" u="none" strike="noStrike" kern="1200" cap="none" spc="0" normalizeH="0" baseline="0" noProof="0" dirty="0" err="1">
                <a:ln>
                  <a:noFill/>
                </a:ln>
                <a:solidFill>
                  <a:srgbClr val="FF0066"/>
                </a:solidFill>
                <a:effectLst/>
                <a:uLnTx/>
                <a:uFillTx/>
                <a:latin typeface="Arial" panose="020B0604020202020204" pitchFamily="34" charset="0"/>
                <a:cs typeface="Arial" panose="020B0604020202020204" pitchFamily="34" charset="0"/>
              </a:rPr>
              <a:t>trứng</a:t>
            </a:r>
            <a:r>
              <a:rPr kumimoji="0" lang="en-US" sz="6600" b="0" i="0" u="none" strike="noStrike" kern="1200" cap="none" spc="0" normalizeH="0" baseline="0" noProof="0" dirty="0">
                <a:ln>
                  <a:noFill/>
                </a:ln>
                <a:solidFill>
                  <a:srgbClr val="FF0066"/>
                </a:solidFill>
                <a:effectLst/>
                <a:uLnTx/>
                <a:uFillTx/>
                <a:latin typeface="Arial" panose="020B0604020202020204" pitchFamily="34" charset="0"/>
                <a:cs typeface="Arial" panose="020B0604020202020204" pitchFamily="34" charset="0"/>
              </a:rPr>
              <a:t> </a:t>
            </a:r>
            <a:r>
              <a:rPr kumimoji="0" lang="en-US" sz="6600" b="0" i="0" u="none" strike="noStrike" kern="1200" cap="none" spc="0" normalizeH="0" baseline="0" noProof="0" dirty="0" err="1">
                <a:ln>
                  <a:noFill/>
                </a:ln>
                <a:solidFill>
                  <a:srgbClr val="FF0066"/>
                </a:solidFill>
                <a:effectLst/>
                <a:uLnTx/>
                <a:uFillTx/>
                <a:latin typeface="Arial" panose="020B0604020202020204" pitchFamily="34" charset="0"/>
                <a:cs typeface="Arial" panose="020B0604020202020204" pitchFamily="34" charset="0"/>
              </a:rPr>
              <a:t>kì</a:t>
            </a:r>
            <a:r>
              <a:rPr kumimoji="0" lang="en-US" sz="6600" b="0" i="0" u="none" strike="noStrike" kern="1200" cap="none" spc="0" normalizeH="0" baseline="0" noProof="0" dirty="0">
                <a:ln>
                  <a:noFill/>
                </a:ln>
                <a:solidFill>
                  <a:srgbClr val="FF0066"/>
                </a:solidFill>
                <a:effectLst/>
                <a:uLnTx/>
                <a:uFillTx/>
                <a:latin typeface="Arial" panose="020B0604020202020204" pitchFamily="34" charset="0"/>
                <a:cs typeface="Arial" panose="020B0604020202020204" pitchFamily="34" charset="0"/>
              </a:rPr>
              <a:t> </a:t>
            </a:r>
            <a:r>
              <a:rPr kumimoji="0" lang="en-US" sz="6600" b="0" i="0" u="none" strike="noStrike" kern="1200" cap="none" spc="0" normalizeH="0" baseline="0" noProof="0" dirty="0" err="1">
                <a:ln>
                  <a:noFill/>
                </a:ln>
                <a:solidFill>
                  <a:srgbClr val="FF0066"/>
                </a:solidFill>
                <a:effectLst/>
                <a:uLnTx/>
                <a:uFillTx/>
                <a:latin typeface="Arial" panose="020B0604020202020204" pitchFamily="34" charset="0"/>
                <a:cs typeface="Arial" panose="020B0604020202020204" pitchFamily="34" charset="0"/>
              </a:rPr>
              <a:t>diệu</a:t>
            </a:r>
            <a:endParaRPr kumimoji="0" lang="en-US" sz="66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822102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23000" b="-23000"/>
          </a:stretch>
        </a:blipFill>
        <a:effectLst/>
      </p:bgPr>
    </p:bg>
    <p:spTree>
      <p:nvGrpSpPr>
        <p:cNvPr id="1" name=""/>
        <p:cNvGrpSpPr/>
        <p:nvPr/>
      </p:nvGrpSpPr>
      <p:grpSpPr>
        <a:xfrm>
          <a:off x="0" y="0"/>
          <a:ext cx="0" cy="0"/>
          <a:chOff x="0" y="0"/>
          <a:chExt cx="0" cy="0"/>
        </a:xfrm>
      </p:grpSpPr>
      <p:pic>
        <p:nvPicPr>
          <p:cNvPr id="2" name="Picture 1">
            <a:hlinkClick r:id="rId7" action="ppaction://hlinksldjump"/>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48704" b="90000" l="51400" r="90000"/>
                    </a14:imgEffect>
                  </a14:imgLayer>
                </a14:imgProps>
              </a:ext>
              <a:ext uri="{28A0092B-C50C-407E-A947-70E740481C1C}">
                <a14:useLocalDpi xmlns:a14="http://schemas.microsoft.com/office/drawing/2010/main" val="0"/>
              </a:ext>
            </a:extLst>
          </a:blip>
          <a:srcRect l="58881" t="49333" r="11119" b="16667"/>
          <a:stretch/>
        </p:blipFill>
        <p:spPr>
          <a:xfrm>
            <a:off x="9620250" y="3124231"/>
            <a:ext cx="1904975" cy="2331690"/>
          </a:xfrm>
          <a:prstGeom prst="rect">
            <a:avLst/>
          </a:prstGeom>
        </p:spPr>
      </p:pic>
      <p:pic>
        <p:nvPicPr>
          <p:cNvPr id="3" name="Picture 2">
            <a:hlinkClick r:id="rId10" action="ppaction://hlinksldjump"/>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24815" b="47963" l="73800" r="93400"/>
                    </a14:imgEffect>
                  </a14:imgLayer>
                </a14:imgProps>
              </a:ext>
              <a:ext uri="{28A0092B-C50C-407E-A947-70E740481C1C}">
                <a14:useLocalDpi xmlns:a14="http://schemas.microsoft.com/office/drawing/2010/main" val="0"/>
              </a:ext>
            </a:extLst>
          </a:blip>
          <a:srcRect l="72560" t="24666" r="8480" b="53556"/>
          <a:stretch/>
        </p:blipFill>
        <p:spPr>
          <a:xfrm rot="845761">
            <a:off x="1512094" y="3440062"/>
            <a:ext cx="1578523" cy="1958168"/>
          </a:xfrm>
          <a:prstGeom prst="rect">
            <a:avLst/>
          </a:prstGeom>
        </p:spPr>
      </p:pic>
      <p:pic>
        <p:nvPicPr>
          <p:cNvPr id="1026" name="Picture 2" descr="Cute baduck cartoon Royalty Free Vector Image - VectorStock"/>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278" b="93241" l="0" r="100000">
                        <a14:backgroundMark x1="17946" y1="3241" x2="10270" y2="35463"/>
                        <a14:backgroundMark x1="5514" y1="2130" x2="13838" y2="52963"/>
                        <a14:backgroundMark x1="21514" y1="40093" x2="24108" y2="52963"/>
                        <a14:backgroundMark x1="22486" y1="64907" x2="22486" y2="64907"/>
                        <a14:backgroundMark x1="54595" y1="1204" x2="24108" y2="8241"/>
                        <a14:backgroundMark x1="70162" y1="2778" x2="91784" y2="14722"/>
                        <a14:backgroundMark x1="86919" y1="19815" x2="85730" y2="31296"/>
                        <a14:backgroundMark x1="96865" y1="35741" x2="96108" y2="56389"/>
                        <a14:backgroundMark x1="91243" y1="59907" x2="86919" y2="61481"/>
                        <a14:backgroundMark x1="82595" y1="63796" x2="74270" y2="74537"/>
                        <a14:backgroundMark x1="98378" y1="82778" x2="87676" y2="90926"/>
                        <a14:backgroundMark x1="63784" y1="90185" x2="20757" y2="91574"/>
                        <a14:backgroundMark x1="1189" y1="84815" x2="6486" y2="90185"/>
                        <a14:backgroundMark x1="22595" y1="76667" x2="21946" y2="77870"/>
                      </a14:backgroundRemoval>
                    </a14:imgEffect>
                  </a14:imgLayer>
                </a14:imgProps>
              </a:ext>
              <a:ext uri="{28A0092B-C50C-407E-A947-70E740481C1C}">
                <a14:useLocalDpi xmlns:a14="http://schemas.microsoft.com/office/drawing/2010/main" val="0"/>
              </a:ext>
            </a:extLst>
          </a:blip>
          <a:srcRect/>
          <a:stretch>
            <a:fillRect/>
          </a:stretch>
        </p:blipFill>
        <p:spPr bwMode="auto">
          <a:xfrm>
            <a:off x="1226483" y="2787977"/>
            <a:ext cx="2329107" cy="271939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hlinkClick r:id="rId15" action="ppaction://hlinksldjump"/>
          </p:cNvPr>
          <p:cNvPicPr>
            <a:picLocks noChangeAspect="1"/>
          </p:cNvPicPr>
          <p:nvPr/>
        </p:nvPicPr>
        <p:blipFill rotWithShape="1">
          <a:blip r:embed="rId16">
            <a:extLst>
              <a:ext uri="{BEBA8EAE-BF5A-486C-A8C5-ECC9F3942E4B}">
                <a14:imgProps xmlns:a14="http://schemas.microsoft.com/office/drawing/2010/main">
                  <a14:imgLayer r:embed="rId12">
                    <a14:imgEffect>
                      <a14:backgroundRemoval t="24167" b="45370" l="50000" r="70000"/>
                    </a14:imgEffect>
                  </a14:imgLayer>
                </a14:imgProps>
              </a:ext>
              <a:ext uri="{28A0092B-C50C-407E-A947-70E740481C1C}">
                <a14:useLocalDpi xmlns:a14="http://schemas.microsoft.com/office/drawing/2010/main" val="0"/>
              </a:ext>
            </a:extLst>
          </a:blip>
          <a:srcRect l="51499" t="24167" r="29901" b="54167"/>
          <a:stretch/>
        </p:blipFill>
        <p:spPr>
          <a:xfrm rot="1127673">
            <a:off x="3959839" y="1756641"/>
            <a:ext cx="1523403" cy="1916539"/>
          </a:xfrm>
          <a:prstGeom prst="rect">
            <a:avLst/>
          </a:prstGeom>
        </p:spPr>
      </p:pic>
      <p:pic>
        <p:nvPicPr>
          <p:cNvPr id="7" name="Picture 6"/>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0" b="92593" l="3429" r="100000"/>
                    </a14:imgEffect>
                  </a14:imgLayer>
                </a14:imgProps>
              </a:ext>
              <a:ext uri="{28A0092B-C50C-407E-A947-70E740481C1C}">
                <a14:useLocalDpi xmlns:a14="http://schemas.microsoft.com/office/drawing/2010/main" val="0"/>
              </a:ext>
            </a:extLst>
          </a:blip>
          <a:srcRect b="7334"/>
          <a:stretch/>
        </p:blipFill>
        <p:spPr>
          <a:xfrm>
            <a:off x="9722435" y="2787977"/>
            <a:ext cx="1938921" cy="2772103"/>
          </a:xfrm>
          <a:prstGeom prst="rect">
            <a:avLst/>
          </a:prstGeom>
        </p:spPr>
      </p:pic>
      <p:pic>
        <p:nvPicPr>
          <p:cNvPr id="8" name="Picture 7"/>
          <p:cNvPicPr>
            <a:picLocks noChangeAspect="1"/>
          </p:cNvPicPr>
          <p:nvPr/>
        </p:nvPicPr>
        <p:blipFill rotWithShape="1">
          <a:blip r:embed="rId19" cstate="print">
            <a:extLst>
              <a:ext uri="{BEBA8EAE-BF5A-486C-A8C5-ECC9F3942E4B}">
                <a14:imgProps xmlns:a14="http://schemas.microsoft.com/office/drawing/2010/main">
                  <a14:imgLayer r:embed="rId20">
                    <a14:imgEffect>
                      <a14:backgroundRemoval t="6667" b="90000" l="10000" r="90000"/>
                    </a14:imgEffect>
                  </a14:imgLayer>
                </a14:imgProps>
              </a:ext>
              <a:ext uri="{28A0092B-C50C-407E-A947-70E740481C1C}">
                <a14:useLocalDpi xmlns:a14="http://schemas.microsoft.com/office/drawing/2010/main" val="0"/>
              </a:ext>
            </a:extLst>
          </a:blip>
          <a:srcRect l="23840" t="7311" r="23840" b="14022"/>
          <a:stretch/>
        </p:blipFill>
        <p:spPr>
          <a:xfrm>
            <a:off x="4084331" y="1170377"/>
            <a:ext cx="1588232" cy="2579054"/>
          </a:xfrm>
          <a:prstGeom prst="rect">
            <a:avLst/>
          </a:prstGeom>
        </p:spPr>
      </p:pic>
      <p:pic>
        <p:nvPicPr>
          <p:cNvPr id="9" name="Tieng-vit-keu-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13487400" y="-1905000"/>
            <a:ext cx="876300" cy="876300"/>
          </a:xfrm>
          <a:prstGeom prst="rect">
            <a:avLst/>
          </a:prstGeom>
        </p:spPr>
      </p:pic>
      <p:pic>
        <p:nvPicPr>
          <p:cNvPr id="10" name="Tieng-ga-con-keu-www_tiengdong_com">
            <a:hlinkClick r:id="" action="ppaction://media"/>
          </p:cNvPr>
          <p:cNvPicPr>
            <a:picLocks noChangeAspect="1"/>
          </p:cNvPicPr>
          <p:nvPr>
            <a:audioFile r:link="rId3"/>
            <p:extLst>
              <p:ext uri="{DAA4B4D4-6D71-4841-9C94-3DE7FCFB9230}">
                <p14:media xmlns:p14="http://schemas.microsoft.com/office/powerpoint/2010/main" r:embed="rId4">
                  <p14:trim end="119356.375"/>
                </p14:media>
              </p:ext>
            </p:extLst>
          </p:nvPr>
        </p:nvPicPr>
        <p:blipFill>
          <a:blip r:embed="rId21"/>
          <a:stretch>
            <a:fillRect/>
          </a:stretch>
        </p:blipFill>
        <p:spPr>
          <a:xfrm>
            <a:off x="13487400" y="-371564"/>
            <a:ext cx="1028700" cy="1028700"/>
          </a:xfrm>
          <a:prstGeom prst="rect">
            <a:avLst/>
          </a:prstGeom>
        </p:spPr>
      </p:pic>
      <p:grpSp>
        <p:nvGrpSpPr>
          <p:cNvPr id="14" name="Group 13"/>
          <p:cNvGrpSpPr/>
          <p:nvPr/>
        </p:nvGrpSpPr>
        <p:grpSpPr>
          <a:xfrm>
            <a:off x="117524" y="56836"/>
            <a:ext cx="4172041" cy="2486469"/>
            <a:chOff x="269924" y="56836"/>
            <a:chExt cx="4172041" cy="2486469"/>
          </a:xfrm>
        </p:grpSpPr>
        <p:sp>
          <p:nvSpPr>
            <p:cNvPr id="13" name="Cloud 12"/>
            <p:cNvSpPr/>
            <p:nvPr/>
          </p:nvSpPr>
          <p:spPr>
            <a:xfrm>
              <a:off x="269924" y="56836"/>
              <a:ext cx="4172041" cy="2486469"/>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Rectangle 14"/>
            <p:cNvSpPr/>
            <p:nvPr/>
          </p:nvSpPr>
          <p:spPr>
            <a:xfrm>
              <a:off x="513439" y="558147"/>
              <a:ext cx="3685009"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66"/>
                  </a:solidFill>
                  <a:effectLst/>
                  <a:uLnTx/>
                  <a:uFillTx/>
                  <a:latin typeface="Coiny" panose="02000903060500060000" pitchFamily="2" charset="0"/>
                  <a:ea typeface="+mn-ea"/>
                  <a:cs typeface="+mn-cs"/>
                </a:rPr>
                <a:t>Xin </a:t>
              </a:r>
              <a:r>
                <a:rPr kumimoji="0" lang="en-US" sz="4000" b="0" i="0" u="none" strike="noStrike" kern="1200" cap="none" spc="0" normalizeH="0" baseline="0" noProof="0" dirty="0" err="1">
                  <a:ln>
                    <a:noFill/>
                  </a:ln>
                  <a:solidFill>
                    <a:srgbClr val="FF0066"/>
                  </a:solidFill>
                  <a:effectLst/>
                  <a:uLnTx/>
                  <a:uFillTx/>
                  <a:latin typeface="Coiny" panose="02000903060500060000" pitchFamily="2" charset="0"/>
                  <a:ea typeface="+mn-ea"/>
                  <a:cs typeface="+mn-cs"/>
                </a:rPr>
                <a:t>chào</a:t>
              </a:r>
              <a:r>
                <a:rPr kumimoji="0" lang="en-US" sz="4000" b="0" i="0" u="none" strike="noStrike" kern="1200" cap="none" spc="0" normalizeH="0" baseline="0" noProof="0" dirty="0">
                  <a:ln>
                    <a:noFill/>
                  </a:ln>
                  <a:solidFill>
                    <a:srgbClr val="FF0066"/>
                  </a:solidFill>
                  <a:effectLst/>
                  <a:uLnTx/>
                  <a:uFillTx/>
                  <a:latin typeface="Coiny" panose="02000903060500060000" pitchFamily="2" charset="0"/>
                  <a:ea typeface="+mn-ea"/>
                  <a:cs typeface="+mn-cs"/>
                </a:rPr>
                <a:t> </a:t>
              </a:r>
              <a:r>
                <a:rPr kumimoji="0" lang="en-US" sz="4000" b="0" i="0" u="none" strike="noStrike" kern="1200" cap="none" spc="0" normalizeH="0" baseline="0" noProof="0" dirty="0" err="1">
                  <a:ln>
                    <a:noFill/>
                  </a:ln>
                  <a:solidFill>
                    <a:srgbClr val="FF0066"/>
                  </a:solidFill>
                  <a:effectLst/>
                  <a:uLnTx/>
                  <a:uFillTx/>
                  <a:latin typeface="Coiny" panose="02000903060500060000" pitchFamily="2" charset="0"/>
                  <a:ea typeface="+mn-ea"/>
                  <a:cs typeface="+mn-cs"/>
                </a:rPr>
                <a:t>tất</a:t>
              </a:r>
              <a:r>
                <a:rPr kumimoji="0" lang="en-US" sz="4000" b="0" i="0" u="none" strike="noStrike" kern="1200" cap="none" spc="0" normalizeH="0" baseline="0" noProof="0" dirty="0">
                  <a:ln>
                    <a:noFill/>
                  </a:ln>
                  <a:solidFill>
                    <a:srgbClr val="FF0066"/>
                  </a:solidFill>
                  <a:effectLst/>
                  <a:uLnTx/>
                  <a:uFillTx/>
                  <a:latin typeface="Coiny" panose="02000903060500060000" pitchFamily="2" charset="0"/>
                  <a:ea typeface="+mn-ea"/>
                  <a:cs typeface="+mn-cs"/>
                </a:rPr>
                <a:t> </a:t>
              </a:r>
              <a:r>
                <a:rPr kumimoji="0" lang="en-US" sz="4000" b="0" i="0" u="none" strike="noStrike" kern="1200" cap="none" spc="0" normalizeH="0" baseline="0" noProof="0" dirty="0" err="1">
                  <a:ln>
                    <a:noFill/>
                  </a:ln>
                  <a:solidFill>
                    <a:srgbClr val="FF0066"/>
                  </a:solidFill>
                  <a:effectLst/>
                  <a:uLnTx/>
                  <a:uFillTx/>
                  <a:latin typeface="Coiny" panose="02000903060500060000" pitchFamily="2" charset="0"/>
                  <a:ea typeface="+mn-ea"/>
                  <a:cs typeface="+mn-cs"/>
                </a:rPr>
                <a:t>cả</a:t>
              </a:r>
              <a:r>
                <a:rPr kumimoji="0" lang="en-US" sz="4000" b="0" i="0" u="none" strike="noStrike" kern="1200" cap="none" spc="0" normalizeH="0" baseline="0" noProof="0" dirty="0">
                  <a:ln>
                    <a:noFill/>
                  </a:ln>
                  <a:solidFill>
                    <a:srgbClr val="FF0066"/>
                  </a:solidFill>
                  <a:effectLst/>
                  <a:uLnTx/>
                  <a:uFillTx/>
                  <a:latin typeface="Coiny" panose="02000903060500060000" pitchFamily="2" charset="0"/>
                  <a:ea typeface="+mn-ea"/>
                  <a:cs typeface="+mn-cs"/>
                </a:rPr>
                <a:t> </a:t>
              </a:r>
              <a:r>
                <a:rPr kumimoji="0" lang="en-US" sz="4000" b="0" i="0" u="none" strike="noStrike" kern="1200" cap="none" spc="0" normalizeH="0" baseline="0" noProof="0" dirty="0" err="1">
                  <a:ln>
                    <a:noFill/>
                  </a:ln>
                  <a:solidFill>
                    <a:srgbClr val="FF0066"/>
                  </a:solidFill>
                  <a:effectLst/>
                  <a:uLnTx/>
                  <a:uFillTx/>
                  <a:latin typeface="Coiny" panose="02000903060500060000" pitchFamily="2" charset="0"/>
                  <a:ea typeface="+mn-ea"/>
                  <a:cs typeface="+mn-cs"/>
                </a:rPr>
                <a:t>các</a:t>
              </a:r>
              <a:r>
                <a:rPr kumimoji="0" lang="en-US" sz="4000" b="0" i="0" u="none" strike="noStrike" kern="1200" cap="none" spc="0" normalizeH="0" baseline="0" noProof="0" dirty="0">
                  <a:ln>
                    <a:noFill/>
                  </a:ln>
                  <a:solidFill>
                    <a:srgbClr val="FF0066"/>
                  </a:solidFill>
                  <a:effectLst/>
                  <a:uLnTx/>
                  <a:uFillTx/>
                  <a:latin typeface="Coiny" panose="02000903060500060000" pitchFamily="2" charset="0"/>
                  <a:ea typeface="+mn-ea"/>
                  <a:cs typeface="+mn-cs"/>
                </a:rPr>
                <a:t> </a:t>
              </a:r>
              <a:r>
                <a:rPr kumimoji="0" lang="en-US" sz="4000" b="0" i="0" u="none" strike="noStrike" kern="1200" cap="none" spc="0" normalizeH="0" baseline="0" noProof="0" dirty="0" err="1">
                  <a:ln>
                    <a:noFill/>
                  </a:ln>
                  <a:solidFill>
                    <a:srgbClr val="FF0066"/>
                  </a:solidFill>
                  <a:effectLst/>
                  <a:uLnTx/>
                  <a:uFillTx/>
                  <a:latin typeface="Coiny" panose="02000903060500060000" pitchFamily="2" charset="0"/>
                  <a:ea typeface="+mn-ea"/>
                  <a:cs typeface="+mn-cs"/>
                </a:rPr>
                <a:t>bạn</a:t>
              </a:r>
              <a:r>
                <a:rPr kumimoji="0" lang="en-US" sz="4000" b="0" i="0" u="none" strike="noStrike" kern="1200" cap="none" spc="0" normalizeH="0" baseline="0" noProof="0" dirty="0">
                  <a:ln>
                    <a:noFill/>
                  </a:ln>
                  <a:solidFill>
                    <a:srgbClr val="FF0066"/>
                  </a:solidFill>
                  <a:effectLst/>
                  <a:uLnTx/>
                  <a:uFillTx/>
                  <a:latin typeface="Coiny" panose="02000903060500060000" pitchFamily="2" charset="0"/>
                  <a:ea typeface="+mn-ea"/>
                  <a:cs typeface="+mn-cs"/>
                </a:rPr>
                <a:t>!</a:t>
              </a:r>
              <a:endParaRPr kumimoji="0" lang="en-US" sz="4000" b="0" i="0" u="none" strike="noStrike" kern="1200" cap="none" spc="0" normalizeH="0" baseline="0" noProof="0" dirty="0">
                <a:ln>
                  <a:noFill/>
                </a:ln>
                <a:solidFill>
                  <a:prstClr val="black"/>
                </a:solidFill>
                <a:effectLst/>
                <a:uLnTx/>
                <a:uFillTx/>
                <a:latin typeface="Coiny" panose="02000903060500060000" pitchFamily="2" charset="0"/>
                <a:ea typeface="+mn-ea"/>
                <a:cs typeface="+mn-cs"/>
              </a:endParaRPr>
            </a:p>
          </p:txBody>
        </p:sp>
      </p:grpSp>
      <p:sp>
        <p:nvSpPr>
          <p:cNvPr id="4" name="Rectangle: Rounded Corners 3">
            <a:hlinkClick r:id="rId22" action="ppaction://hlinksldjump"/>
            <a:extLst>
              <a:ext uri="{FF2B5EF4-FFF2-40B4-BE49-F238E27FC236}">
                <a16:creationId xmlns:a16="http://schemas.microsoft.com/office/drawing/2014/main" id="{9BCF17A9-B1C2-44C3-90C2-ADC968F5ACC0}"/>
              </a:ext>
            </a:extLst>
          </p:cNvPr>
          <p:cNvSpPr/>
          <p:nvPr/>
        </p:nvSpPr>
        <p:spPr>
          <a:xfrm>
            <a:off x="10432973" y="56836"/>
            <a:ext cx="1366092" cy="3948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1987131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
                    </p:tgtEl>
                  </p:cond>
                </p:stCondLst>
                <p:endSync evt="end" delay="0">
                  <p:rtn val="all"/>
                </p:endSync>
                <p:childTnLst>
                  <p:par>
                    <p:cTn id="11" fill="hold">
                      <p:stCondLst>
                        <p:cond delay="0"/>
                      </p:stCondLst>
                      <p:childTnLst>
                        <p:par>
                          <p:cTn id="12" fill="hold">
                            <p:stCondLst>
                              <p:cond delay="0"/>
                            </p:stCondLst>
                            <p:childTnLst>
                              <p:par>
                                <p:cTn id="13" presetID="10" presetClass="exit" presetSubtype="0" fill="hold" nodeType="withEffect">
                                  <p:stCondLst>
                                    <p:cond delay="0"/>
                                  </p:stCondLst>
                                  <p:childTnLst>
                                    <p:animEffect transition="out" filter="fade">
                                      <p:cBhvr>
                                        <p:cTn id="14" dur="500"/>
                                        <p:tgtEl>
                                          <p:spTgt spid="3"/>
                                        </p:tgtEl>
                                      </p:cBhvr>
                                    </p:animEffect>
                                    <p:set>
                                      <p:cBhvr>
                                        <p:cTn id="15" dur="1" fill="hold">
                                          <p:stCondLst>
                                            <p:cond delay="499"/>
                                          </p:stCondLst>
                                        </p:cTn>
                                        <p:tgtEl>
                                          <p:spTgt spid="3"/>
                                        </p:tgtEl>
                                        <p:attrNameLst>
                                          <p:attrName>style.visibility</p:attrName>
                                        </p:attrNameLst>
                                      </p:cBhvr>
                                      <p:to>
                                        <p:strVal val="hidden"/>
                                      </p:to>
                                    </p:set>
                                  </p:childTnLst>
                                </p:cTn>
                              </p:par>
                            </p:childTnLst>
                          </p:cTn>
                        </p:par>
                        <p:par>
                          <p:cTn id="16" fill="hold">
                            <p:stCondLst>
                              <p:cond delay="500"/>
                            </p:stCondLst>
                            <p:childTnLst>
                              <p:par>
                                <p:cTn id="17" presetID="1" presetClass="mediacall" presetSubtype="0" fill="hold" nodeType="afterEffect">
                                  <p:stCondLst>
                                    <p:cond delay="0"/>
                                  </p:stCondLst>
                                  <p:childTnLst>
                                    <p:cmd type="call" cmd="playFrom(0.0)">
                                      <p:cBhvr>
                                        <p:cTn id="18" dur="4362" fill="hold"/>
                                        <p:tgtEl>
                                          <p:spTgt spid="9"/>
                                        </p:tgtEl>
                                      </p:cBhvr>
                                    </p:cmd>
                                  </p:childTnLst>
                                </p:cTn>
                              </p:par>
                              <p:par>
                                <p:cTn id="19" presetID="10" presetClass="entr" presetSubtype="0"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fade">
                                      <p:cBhvr>
                                        <p:cTn id="21" dur="500"/>
                                        <p:tgtEl>
                                          <p:spTgt spid="1026"/>
                                        </p:tgtEl>
                                      </p:cBhvr>
                                    </p:animEffect>
                                  </p:childTnLst>
                                </p:cTn>
                              </p:par>
                              <p:par>
                                <p:cTn id="22" presetID="32" presetClass="emph" presetSubtype="0" repeatCount="5000" fill="hold" nodeType="withEffect">
                                  <p:stCondLst>
                                    <p:cond delay="0"/>
                                  </p:stCondLst>
                                  <p:childTnLst>
                                    <p:animRot by="120000">
                                      <p:cBhvr>
                                        <p:cTn id="23" dur="100" fill="hold">
                                          <p:stCondLst>
                                            <p:cond delay="0"/>
                                          </p:stCondLst>
                                        </p:cTn>
                                        <p:tgtEl>
                                          <p:spTgt spid="1026"/>
                                        </p:tgtEl>
                                        <p:attrNameLst>
                                          <p:attrName>r</p:attrName>
                                        </p:attrNameLst>
                                      </p:cBhvr>
                                    </p:animRot>
                                    <p:animRot by="-240000">
                                      <p:cBhvr>
                                        <p:cTn id="24" dur="200" fill="hold">
                                          <p:stCondLst>
                                            <p:cond delay="200"/>
                                          </p:stCondLst>
                                        </p:cTn>
                                        <p:tgtEl>
                                          <p:spTgt spid="1026"/>
                                        </p:tgtEl>
                                        <p:attrNameLst>
                                          <p:attrName>r</p:attrName>
                                        </p:attrNameLst>
                                      </p:cBhvr>
                                    </p:animRot>
                                    <p:animRot by="240000">
                                      <p:cBhvr>
                                        <p:cTn id="25" dur="200" fill="hold">
                                          <p:stCondLst>
                                            <p:cond delay="400"/>
                                          </p:stCondLst>
                                        </p:cTn>
                                        <p:tgtEl>
                                          <p:spTgt spid="1026"/>
                                        </p:tgtEl>
                                        <p:attrNameLst>
                                          <p:attrName>r</p:attrName>
                                        </p:attrNameLst>
                                      </p:cBhvr>
                                    </p:animRot>
                                    <p:animRot by="-240000">
                                      <p:cBhvr>
                                        <p:cTn id="26" dur="200" fill="hold">
                                          <p:stCondLst>
                                            <p:cond delay="600"/>
                                          </p:stCondLst>
                                        </p:cTn>
                                        <p:tgtEl>
                                          <p:spTgt spid="1026"/>
                                        </p:tgtEl>
                                        <p:attrNameLst>
                                          <p:attrName>r</p:attrName>
                                        </p:attrNameLst>
                                      </p:cBhvr>
                                    </p:animRot>
                                    <p:animRot by="120000">
                                      <p:cBhvr>
                                        <p:cTn id="27" dur="200" fill="hold">
                                          <p:stCondLst>
                                            <p:cond delay="800"/>
                                          </p:stCondLst>
                                        </p:cTn>
                                        <p:tgtEl>
                                          <p:spTgt spid="1026"/>
                                        </p:tgtEl>
                                        <p:attrNameLst>
                                          <p:attrName>r</p:attrName>
                                        </p:attrNameLst>
                                      </p:cBhvr>
                                    </p:animRot>
                                  </p:childTnLst>
                                </p:cTn>
                              </p:par>
                            </p:childTnLst>
                          </p:cTn>
                        </p:par>
                      </p:childTnLst>
                    </p:cTn>
                  </p:par>
                </p:childTnLst>
              </p:cTn>
              <p:nextCondLst>
                <p:cond evt="onClick" delay="0">
                  <p:tgtEl>
                    <p:spTgt spid="3"/>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500"/>
                                        <p:tgtEl>
                                          <p:spTgt spid="6"/>
                                        </p:tgtEl>
                                      </p:cBhvr>
                                    </p:animEffect>
                                    <p:set>
                                      <p:cBhvr>
                                        <p:cTn id="33" dur="1" fill="hold">
                                          <p:stCondLst>
                                            <p:cond delay="499"/>
                                          </p:stCondLst>
                                        </p:cTn>
                                        <p:tgtEl>
                                          <p:spTgt spid="6"/>
                                        </p:tgtEl>
                                        <p:attrNameLst>
                                          <p:attrName>style.visibility</p:attrName>
                                        </p:attrNameLst>
                                      </p:cBhvr>
                                      <p:to>
                                        <p:strVal val="hidden"/>
                                      </p:to>
                                    </p:set>
                                  </p:childTnLst>
                                </p:cTn>
                              </p:par>
                              <p:par>
                                <p:cTn id="34" presetID="10" presetClass="entr" presetSubtype="0" fill="hold"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childTnLst>
                                </p:cTn>
                              </p:par>
                              <p:par>
                                <p:cTn id="37" presetID="32" presetClass="emph" presetSubtype="0" repeatCount="5000" fill="hold" nodeType="withEffect">
                                  <p:stCondLst>
                                    <p:cond delay="0"/>
                                  </p:stCondLst>
                                  <p:childTnLst>
                                    <p:animRot by="120000">
                                      <p:cBhvr>
                                        <p:cTn id="38" dur="100" fill="hold">
                                          <p:stCondLst>
                                            <p:cond delay="0"/>
                                          </p:stCondLst>
                                        </p:cTn>
                                        <p:tgtEl>
                                          <p:spTgt spid="8"/>
                                        </p:tgtEl>
                                        <p:attrNameLst>
                                          <p:attrName>r</p:attrName>
                                        </p:attrNameLst>
                                      </p:cBhvr>
                                    </p:animRot>
                                    <p:animRot by="-240000">
                                      <p:cBhvr>
                                        <p:cTn id="39" dur="200" fill="hold">
                                          <p:stCondLst>
                                            <p:cond delay="200"/>
                                          </p:stCondLst>
                                        </p:cTn>
                                        <p:tgtEl>
                                          <p:spTgt spid="8"/>
                                        </p:tgtEl>
                                        <p:attrNameLst>
                                          <p:attrName>r</p:attrName>
                                        </p:attrNameLst>
                                      </p:cBhvr>
                                    </p:animRot>
                                    <p:animRot by="240000">
                                      <p:cBhvr>
                                        <p:cTn id="40" dur="200" fill="hold">
                                          <p:stCondLst>
                                            <p:cond delay="400"/>
                                          </p:stCondLst>
                                        </p:cTn>
                                        <p:tgtEl>
                                          <p:spTgt spid="8"/>
                                        </p:tgtEl>
                                        <p:attrNameLst>
                                          <p:attrName>r</p:attrName>
                                        </p:attrNameLst>
                                      </p:cBhvr>
                                    </p:animRot>
                                    <p:animRot by="-240000">
                                      <p:cBhvr>
                                        <p:cTn id="41" dur="200" fill="hold">
                                          <p:stCondLst>
                                            <p:cond delay="600"/>
                                          </p:stCondLst>
                                        </p:cTn>
                                        <p:tgtEl>
                                          <p:spTgt spid="8"/>
                                        </p:tgtEl>
                                        <p:attrNameLst>
                                          <p:attrName>r</p:attrName>
                                        </p:attrNameLst>
                                      </p:cBhvr>
                                    </p:animRot>
                                    <p:animRot by="120000">
                                      <p:cBhvr>
                                        <p:cTn id="42" dur="200" fill="hold">
                                          <p:stCondLst>
                                            <p:cond delay="800"/>
                                          </p:stCondLst>
                                        </p:cTn>
                                        <p:tgtEl>
                                          <p:spTgt spid="8"/>
                                        </p:tgtEl>
                                        <p:attrNameLst>
                                          <p:attrName>r</p:attrName>
                                        </p:attrNameLst>
                                      </p:cBhvr>
                                    </p:animRot>
                                  </p:childTnLst>
                                </p:cTn>
                              </p:par>
                            </p:childTnLst>
                          </p:cTn>
                        </p:par>
                      </p:childTnLst>
                    </p:cTn>
                  </p:par>
                </p:childTnLst>
              </p:cTn>
              <p:nextCondLst>
                <p:cond evt="onClick" delay="0">
                  <p:tgtEl>
                    <p:spTgt spid="6"/>
                  </p:tgtEl>
                </p:cond>
              </p:nextCondLst>
            </p:seq>
            <p:seq concurrent="1" nextAc="seek">
              <p:cTn id="43" restart="whenNotActive" fill="hold" evtFilter="cancelBubble" nodeType="interactiveSeq">
                <p:stCondLst>
                  <p:cond evt="onClick" delay="0">
                    <p:tgtEl>
                      <p:spTgt spid="2"/>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2"/>
                                        </p:tgtEl>
                                      </p:cBhvr>
                                    </p:animEffect>
                                    <p:set>
                                      <p:cBhvr>
                                        <p:cTn id="48" dur="1" fill="hold">
                                          <p:stCondLst>
                                            <p:cond delay="499"/>
                                          </p:stCondLst>
                                        </p:cTn>
                                        <p:tgtEl>
                                          <p:spTgt spid="2"/>
                                        </p:tgtEl>
                                        <p:attrNameLst>
                                          <p:attrName>style.visibility</p:attrName>
                                        </p:attrNameLst>
                                      </p:cBhvr>
                                      <p:to>
                                        <p:strVal val="hidden"/>
                                      </p:to>
                                    </p:set>
                                  </p:childTnLst>
                                </p:cTn>
                              </p:par>
                            </p:childTnLst>
                          </p:cTn>
                        </p:par>
                        <p:par>
                          <p:cTn id="49" fill="hold">
                            <p:stCondLst>
                              <p:cond delay="500"/>
                            </p:stCondLst>
                            <p:childTnLst>
                              <p:par>
                                <p:cTn id="50" presetID="1" presetClass="mediacall" presetSubtype="0" fill="hold" nodeType="afterEffect">
                                  <p:stCondLst>
                                    <p:cond delay="0"/>
                                  </p:stCondLst>
                                  <p:childTnLst>
                                    <p:cmd type="call" cmd="playFrom(0.0)">
                                      <p:cBhvr>
                                        <p:cTn id="51" dur="6397" fill="hold"/>
                                        <p:tgtEl>
                                          <p:spTgt spid="10"/>
                                        </p:tgtEl>
                                      </p:cBhvr>
                                    </p:cmd>
                                  </p:childTnLst>
                                </p:cTn>
                              </p:par>
                              <p:par>
                                <p:cTn id="52" presetID="10" presetClass="entr" presetSubtype="0" fill="hold" nodeType="with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fade">
                                      <p:cBhvr>
                                        <p:cTn id="54" dur="500"/>
                                        <p:tgtEl>
                                          <p:spTgt spid="7"/>
                                        </p:tgtEl>
                                      </p:cBhvr>
                                    </p:animEffect>
                                  </p:childTnLst>
                                </p:cTn>
                              </p:par>
                              <p:par>
                                <p:cTn id="55" presetID="32" presetClass="emph" presetSubtype="0" repeatCount="5000" fill="hold" nodeType="withEffect">
                                  <p:stCondLst>
                                    <p:cond delay="0"/>
                                  </p:stCondLst>
                                  <p:childTnLst>
                                    <p:animRot by="120000">
                                      <p:cBhvr>
                                        <p:cTn id="56" dur="100" fill="hold">
                                          <p:stCondLst>
                                            <p:cond delay="0"/>
                                          </p:stCondLst>
                                        </p:cTn>
                                        <p:tgtEl>
                                          <p:spTgt spid="7"/>
                                        </p:tgtEl>
                                        <p:attrNameLst>
                                          <p:attrName>r</p:attrName>
                                        </p:attrNameLst>
                                      </p:cBhvr>
                                    </p:animRot>
                                    <p:animRot by="-240000">
                                      <p:cBhvr>
                                        <p:cTn id="57" dur="200" fill="hold">
                                          <p:stCondLst>
                                            <p:cond delay="200"/>
                                          </p:stCondLst>
                                        </p:cTn>
                                        <p:tgtEl>
                                          <p:spTgt spid="7"/>
                                        </p:tgtEl>
                                        <p:attrNameLst>
                                          <p:attrName>r</p:attrName>
                                        </p:attrNameLst>
                                      </p:cBhvr>
                                    </p:animRot>
                                    <p:animRot by="240000">
                                      <p:cBhvr>
                                        <p:cTn id="58" dur="200" fill="hold">
                                          <p:stCondLst>
                                            <p:cond delay="400"/>
                                          </p:stCondLst>
                                        </p:cTn>
                                        <p:tgtEl>
                                          <p:spTgt spid="7"/>
                                        </p:tgtEl>
                                        <p:attrNameLst>
                                          <p:attrName>r</p:attrName>
                                        </p:attrNameLst>
                                      </p:cBhvr>
                                    </p:animRot>
                                    <p:animRot by="-240000">
                                      <p:cBhvr>
                                        <p:cTn id="59" dur="200" fill="hold">
                                          <p:stCondLst>
                                            <p:cond delay="600"/>
                                          </p:stCondLst>
                                        </p:cTn>
                                        <p:tgtEl>
                                          <p:spTgt spid="7"/>
                                        </p:tgtEl>
                                        <p:attrNameLst>
                                          <p:attrName>r</p:attrName>
                                        </p:attrNameLst>
                                      </p:cBhvr>
                                    </p:animRot>
                                    <p:animRot by="120000">
                                      <p:cBhvr>
                                        <p:cTn id="60" dur="200" fill="hold">
                                          <p:stCondLst>
                                            <p:cond delay="800"/>
                                          </p:stCondLst>
                                        </p:cTn>
                                        <p:tgtEl>
                                          <p:spTgt spid="7"/>
                                        </p:tgtEl>
                                        <p:attrNameLst>
                                          <p:attrName>r</p:attrName>
                                        </p:attrNameLst>
                                      </p:cBhvr>
                                    </p:animRot>
                                  </p:childTnLst>
                                </p:cTn>
                              </p:par>
                            </p:childTnLst>
                          </p:cTn>
                        </p:par>
                      </p:childTnLst>
                    </p:cTn>
                  </p:par>
                </p:childTnLst>
              </p:cTn>
              <p:nextCondLst>
                <p:cond evt="onClick" delay="0">
                  <p:tgtEl>
                    <p:spTgt spid="2"/>
                  </p:tgtEl>
                </p:cond>
              </p:nextCondLst>
            </p:seq>
            <p:audio>
              <p:cMediaNode vol="80000">
                <p:cTn id="61" fill="hold" display="0">
                  <p:stCondLst>
                    <p:cond delay="indefinite"/>
                  </p:stCondLst>
                  <p:endCondLst>
                    <p:cond evt="onStopAudio" delay="0">
                      <p:tgtEl>
                        <p:sldTgt/>
                      </p:tgtEl>
                    </p:cond>
                  </p:endCondLst>
                </p:cTn>
                <p:tgtEl>
                  <p:spTgt spid="9"/>
                </p:tgtEl>
              </p:cMediaNode>
            </p:audio>
            <p:audio>
              <p:cMediaNode vol="100000">
                <p:cTn id="62" fill="hold" display="0">
                  <p:stCondLst>
                    <p:cond delay="indefinite"/>
                  </p:stCondLst>
                  <p:endCondLst>
                    <p:cond evt="onStopAudio" delay="0">
                      <p:tgtEl>
                        <p:sldTgt/>
                      </p:tgtEl>
                    </p:cond>
                  </p:endCondLst>
                </p:cTn>
                <p:tgtEl>
                  <p:spTgt spid="10"/>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335280" y="137160"/>
            <a:ext cx="10846840" cy="1325880"/>
          </a:xfrm>
          <a:prstGeom prst="roundRect">
            <a:avLst/>
          </a:prstGeom>
          <a:solidFill>
            <a:schemeClr val="lt1">
              <a:alpha val="9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66"/>
                </a:solidFill>
                <a:effectLst/>
                <a:uLnTx/>
                <a:uFillTx/>
                <a:latin typeface="Arial" panose="020B0604020202020204" pitchFamily="34" charset="0"/>
                <a:cs typeface="Arial" panose="020B0604020202020204" pitchFamily="34" charset="0"/>
              </a:rPr>
              <a:t>Nói</a:t>
            </a:r>
            <a:r>
              <a:rPr kumimoji="0" lang="en-US" sz="4000" b="0" i="0" u="none" strike="noStrike" kern="1200" cap="none" spc="0" normalizeH="0" baseline="0" noProof="0" dirty="0">
                <a:ln>
                  <a:noFill/>
                </a:ln>
                <a:solidFill>
                  <a:srgbClr val="FF0066"/>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srgbClr val="FF0066"/>
                </a:solidFill>
                <a:effectLst/>
                <a:uLnTx/>
                <a:uFillTx/>
                <a:latin typeface="Arial" panose="020B0604020202020204" pitchFamily="34" charset="0"/>
                <a:cs typeface="Arial" panose="020B0604020202020204" pitchFamily="34" charset="0"/>
              </a:rPr>
              <a:t>tiếp</a:t>
            </a:r>
            <a:r>
              <a:rPr kumimoji="0" lang="en-US" sz="4000" b="0" i="0" u="none" strike="noStrike" kern="1200" cap="none" spc="0" normalizeH="0" baseline="0" noProof="0" dirty="0">
                <a:ln>
                  <a:noFill/>
                </a:ln>
                <a:solidFill>
                  <a:srgbClr val="FF0066"/>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srgbClr val="FF0066"/>
                </a:solidFill>
                <a:effectLst/>
                <a:uLnTx/>
                <a:uFillTx/>
                <a:latin typeface="Arial" panose="020B0604020202020204" pitchFamily="34" charset="0"/>
                <a:cs typeface="Arial" panose="020B0604020202020204" pitchFamily="34" charset="0"/>
              </a:rPr>
              <a:t>để</a:t>
            </a:r>
            <a:r>
              <a:rPr kumimoji="0" lang="en-US" sz="4000" b="0" i="0" u="none" strike="noStrike" kern="1200" cap="none" spc="0" normalizeH="0" baseline="0" noProof="0" dirty="0">
                <a:ln>
                  <a:noFill/>
                </a:ln>
                <a:solidFill>
                  <a:srgbClr val="FF0066"/>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srgbClr val="FF0066"/>
                </a:solidFill>
                <a:effectLst/>
                <a:uLnTx/>
                <a:uFillTx/>
                <a:latin typeface="Arial" panose="020B0604020202020204" pitchFamily="34" charset="0"/>
                <a:cs typeface="Arial" panose="020B0604020202020204" pitchFamily="34" charset="0"/>
              </a:rPr>
              <a:t>hoàn</a:t>
            </a:r>
            <a:r>
              <a:rPr kumimoji="0" lang="en-US" sz="4000" b="0" i="0" u="none" strike="noStrike" kern="1200" cap="none" spc="0" normalizeH="0" baseline="0" noProof="0" dirty="0">
                <a:ln>
                  <a:noFill/>
                </a:ln>
                <a:solidFill>
                  <a:srgbClr val="FF0066"/>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srgbClr val="FF0066"/>
                </a:solidFill>
                <a:effectLst/>
                <a:uLnTx/>
                <a:uFillTx/>
                <a:latin typeface="Arial" panose="020B0604020202020204" pitchFamily="34" charset="0"/>
                <a:cs typeface="Arial" panose="020B0604020202020204" pitchFamily="34" charset="0"/>
              </a:rPr>
              <a:t>thành</a:t>
            </a:r>
            <a:r>
              <a:rPr kumimoji="0" lang="en-US" sz="4000" b="0" i="0" u="none" strike="noStrike" kern="1200" cap="none" spc="0" normalizeH="0" baseline="0" noProof="0" dirty="0">
                <a:ln>
                  <a:noFill/>
                </a:ln>
                <a:solidFill>
                  <a:srgbClr val="FF0066"/>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srgbClr val="FF0066"/>
                </a:solidFill>
                <a:effectLst/>
                <a:uLnTx/>
                <a:uFillTx/>
                <a:latin typeface="Arial" panose="020B0604020202020204" pitchFamily="34" charset="0"/>
                <a:cs typeface="Arial" panose="020B0604020202020204" pitchFamily="34" charset="0"/>
              </a:rPr>
              <a:t>công</a:t>
            </a:r>
            <a:r>
              <a:rPr kumimoji="0" lang="en-US" sz="4000" b="0" i="0" u="none" strike="noStrike" kern="1200" cap="none" spc="0" normalizeH="0" baseline="0" noProof="0" dirty="0">
                <a:ln>
                  <a:noFill/>
                </a:ln>
                <a:solidFill>
                  <a:srgbClr val="FF0066"/>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srgbClr val="FF0066"/>
                </a:solidFill>
                <a:effectLst/>
                <a:uLnTx/>
                <a:uFillTx/>
                <a:latin typeface="Arial" panose="020B0604020202020204" pitchFamily="34" charset="0"/>
                <a:cs typeface="Arial" panose="020B0604020202020204" pitchFamily="34" charset="0"/>
              </a:rPr>
              <a:t>dụng</a:t>
            </a:r>
            <a:r>
              <a:rPr kumimoji="0" lang="en-US" sz="4000" b="0" i="0" u="none" strike="noStrike" kern="1200" cap="none" spc="0" normalizeH="0" baseline="0" noProof="0" dirty="0">
                <a:ln>
                  <a:noFill/>
                </a:ln>
                <a:solidFill>
                  <a:srgbClr val="FF0066"/>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srgbClr val="FF0066"/>
                </a:solidFill>
                <a:effectLst/>
                <a:uLnTx/>
                <a:uFillTx/>
                <a:latin typeface="Arial" panose="020B0604020202020204" pitchFamily="34" charset="0"/>
                <a:cs typeface="Arial" panose="020B0604020202020204" pitchFamily="34" charset="0"/>
              </a:rPr>
              <a:t>của</a:t>
            </a:r>
            <a:r>
              <a:rPr kumimoji="0" lang="en-US" sz="4000" b="0" i="0" u="none" strike="noStrike" kern="1200" cap="none" spc="0" normalizeH="0" baseline="0" noProof="0" dirty="0">
                <a:ln>
                  <a:noFill/>
                </a:ln>
                <a:solidFill>
                  <a:srgbClr val="FF0066"/>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srgbClr val="FF0066"/>
                </a:solidFill>
                <a:effectLst/>
                <a:uLnTx/>
                <a:uFillTx/>
                <a:latin typeface="Arial" panose="020B0604020202020204" pitchFamily="34" charset="0"/>
                <a:cs typeface="Arial" panose="020B0604020202020204" pitchFamily="34" charset="0"/>
              </a:rPr>
              <a:t>đồ</a:t>
            </a:r>
            <a:r>
              <a:rPr kumimoji="0" lang="en-US" sz="4000" b="0" i="0" u="none" strike="noStrike" kern="1200" cap="none" spc="0" normalizeH="0" baseline="0" noProof="0" dirty="0">
                <a:ln>
                  <a:noFill/>
                </a:ln>
                <a:solidFill>
                  <a:srgbClr val="FF0066"/>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srgbClr val="FF0066"/>
                </a:solidFill>
                <a:effectLst/>
                <a:uLnTx/>
                <a:uFillTx/>
                <a:latin typeface="Arial" panose="020B0604020202020204" pitchFamily="34" charset="0"/>
                <a:cs typeface="Arial" panose="020B0604020202020204" pitchFamily="34" charset="0"/>
              </a:rPr>
              <a:t>vật</a:t>
            </a:r>
            <a:endParaRPr kumimoji="0" lang="en-US" sz="4000" b="0" i="0" u="none" strike="noStrike" kern="1200" cap="none" spc="0" normalizeH="0" baseline="0" noProof="0" dirty="0">
              <a:ln>
                <a:noFill/>
              </a:ln>
              <a:solidFill>
                <a:srgbClr val="FF0066"/>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66"/>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srgbClr val="FF0066"/>
                </a:solidFill>
                <a:effectLst/>
                <a:uLnTx/>
                <a:uFillTx/>
                <a:latin typeface="Arial" panose="020B0604020202020204" pitchFamily="34" charset="0"/>
                <a:cs typeface="Arial" panose="020B0604020202020204" pitchFamily="34" charset="0"/>
              </a:rPr>
              <a:t>Nhờ</a:t>
            </a:r>
            <a:r>
              <a:rPr kumimoji="0" lang="en-US" sz="4000" b="0" i="0" u="none" strike="noStrike" kern="1200" cap="none" spc="0" normalizeH="0" baseline="0" noProof="0" dirty="0">
                <a:ln>
                  <a:noFill/>
                </a:ln>
                <a:solidFill>
                  <a:srgbClr val="FF0066"/>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srgbClr val="FF0066"/>
                </a:solidFill>
                <a:effectLst/>
                <a:uLnTx/>
                <a:uFillTx/>
                <a:latin typeface="Arial" panose="020B0604020202020204" pitchFamily="34" charset="0"/>
                <a:cs typeface="Arial" panose="020B0604020202020204" pitchFamily="34" charset="0"/>
              </a:rPr>
              <a:t>có</a:t>
            </a:r>
            <a:r>
              <a:rPr kumimoji="0" lang="en-US" sz="4000" b="0" i="0" u="none" strike="noStrike" kern="1200" cap="none" spc="0" normalizeH="0" baseline="0" noProof="0" dirty="0">
                <a:ln>
                  <a:noFill/>
                </a:ln>
                <a:solidFill>
                  <a:srgbClr val="FF0066"/>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srgbClr val="FF0066"/>
                </a:solidFill>
                <a:effectLst/>
                <a:uLnTx/>
                <a:uFillTx/>
                <a:latin typeface="Arial" panose="020B0604020202020204" pitchFamily="34" charset="0"/>
                <a:cs typeface="Arial" panose="020B0604020202020204" pitchFamily="34" charset="0"/>
              </a:rPr>
              <a:t>đèn</a:t>
            </a:r>
            <a:r>
              <a:rPr kumimoji="0" lang="en-US" sz="4000" b="0" i="0" u="none" strike="noStrike" kern="1200" cap="none" spc="0" normalizeH="0" baseline="0" noProof="0" dirty="0">
                <a:ln>
                  <a:noFill/>
                </a:ln>
                <a:solidFill>
                  <a:srgbClr val="FF0066"/>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srgbClr val="FF0066"/>
                </a:solidFill>
                <a:effectLst/>
                <a:uLnTx/>
                <a:uFillTx/>
                <a:latin typeface="Arial" panose="020B0604020202020204" pitchFamily="34" charset="0"/>
                <a:cs typeface="Arial" panose="020B0604020202020204" pitchFamily="34" charset="0"/>
              </a:rPr>
              <a:t>học</a:t>
            </a:r>
            <a:r>
              <a:rPr kumimoji="0" lang="en-US" sz="4000" b="0" i="0" u="none" strike="noStrike" kern="1200" cap="none" spc="0" normalizeH="0" baseline="0" noProof="0" dirty="0">
                <a:ln>
                  <a:noFill/>
                </a:ln>
                <a:solidFill>
                  <a:srgbClr val="FF0066"/>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srgbClr val="FF0066"/>
                </a:solidFill>
                <a:effectLst/>
                <a:uLnTx/>
                <a:uFillTx/>
                <a:latin typeface="Arial" panose="020B0604020202020204" pitchFamily="34" charset="0"/>
                <a:cs typeface="Arial" panose="020B0604020202020204" pitchFamily="34" charset="0"/>
              </a:rPr>
              <a:t>em</a:t>
            </a:r>
            <a:r>
              <a:rPr kumimoji="0" lang="en-US" sz="4000" b="0" i="0" u="none" strike="noStrike" kern="1200" cap="none" spc="0" normalizeH="0" baseline="0" noProof="0" dirty="0">
                <a:ln>
                  <a:noFill/>
                </a:ln>
                <a:solidFill>
                  <a:srgbClr val="FF0066"/>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srgbClr val="FF0066"/>
                </a:solidFill>
                <a:effectLst/>
                <a:uLnTx/>
                <a:uFillTx/>
                <a:latin typeface="Arial" panose="020B0604020202020204" pitchFamily="34" charset="0"/>
                <a:cs typeface="Arial" panose="020B0604020202020204" pitchFamily="34" charset="0"/>
              </a:rPr>
              <a:t>có</a:t>
            </a:r>
            <a:r>
              <a:rPr kumimoji="0" lang="en-US" sz="4000" b="0" i="0" u="none" strike="noStrike" kern="1200" cap="none" spc="0" normalizeH="0" baseline="0" noProof="0" dirty="0">
                <a:ln>
                  <a:noFill/>
                </a:ln>
                <a:solidFill>
                  <a:srgbClr val="FF0066"/>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srgbClr val="FF0066"/>
                </a:solidFill>
                <a:effectLst/>
                <a:uLnTx/>
                <a:uFillTx/>
                <a:latin typeface="Arial" panose="020B0604020202020204" pitchFamily="34" charset="0"/>
                <a:cs typeface="Arial" panose="020B0604020202020204" pitchFamily="34" charset="0"/>
              </a:rPr>
              <a:t>thể</a:t>
            </a:r>
            <a:r>
              <a:rPr kumimoji="0" lang="en-US" sz="4000" b="0" i="0" u="none" strike="noStrike" kern="1200" cap="none" spc="0" normalizeH="0" baseline="0" noProof="0" dirty="0">
                <a:ln>
                  <a:noFill/>
                </a:ln>
                <a:solidFill>
                  <a:srgbClr val="FF0066"/>
                </a:solidFill>
                <a:effectLst/>
                <a:uLnTx/>
                <a:uFillTx/>
                <a:latin typeface="Arial" panose="020B0604020202020204" pitchFamily="34" charset="0"/>
                <a:cs typeface="Arial" panose="020B0604020202020204" pitchFamily="34" charset="0"/>
              </a:rPr>
              <a:t> …”</a:t>
            </a:r>
          </a:p>
        </p:txBody>
      </p:sp>
      <p:sp>
        <p:nvSpPr>
          <p:cNvPr id="5" name="Rounded Rectangle 4"/>
          <p:cNvSpPr/>
          <p:nvPr/>
        </p:nvSpPr>
        <p:spPr>
          <a:xfrm>
            <a:off x="3084722" y="2875401"/>
            <a:ext cx="7385157" cy="1791849"/>
          </a:xfrm>
          <a:prstGeom prst="roundRect">
            <a:avLst/>
          </a:prstGeom>
          <a:solidFill>
            <a:schemeClr val="lt1">
              <a:alpha val="90000"/>
            </a:schemeClr>
          </a:solidFill>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4000" dirty="0" err="1">
                <a:solidFill>
                  <a:srgbClr val="FF0066"/>
                </a:solidFill>
                <a:latin typeface="Arial" panose="020B0604020202020204" pitchFamily="34" charset="0"/>
                <a:cs typeface="Arial" panose="020B0604020202020204" pitchFamily="34" charset="0"/>
              </a:rPr>
              <a:t>học</a:t>
            </a:r>
            <a:r>
              <a:rPr lang="en-US" sz="4000" dirty="0">
                <a:solidFill>
                  <a:srgbClr val="FF0066"/>
                </a:solidFill>
                <a:latin typeface="Arial" panose="020B0604020202020204" pitchFamily="34" charset="0"/>
                <a:cs typeface="Arial" panose="020B0604020202020204" pitchFamily="34" charset="0"/>
              </a:rPr>
              <a:t> </a:t>
            </a:r>
            <a:r>
              <a:rPr lang="en-US" sz="4000" dirty="0" err="1">
                <a:solidFill>
                  <a:srgbClr val="FF0066"/>
                </a:solidFill>
                <a:latin typeface="Arial" panose="020B0604020202020204" pitchFamily="34" charset="0"/>
                <a:cs typeface="Arial" panose="020B0604020202020204" pitchFamily="34" charset="0"/>
              </a:rPr>
              <a:t>bài</a:t>
            </a:r>
            <a:r>
              <a:rPr lang="en-US" sz="4000" dirty="0">
                <a:solidFill>
                  <a:srgbClr val="FF0066"/>
                </a:solidFill>
                <a:latin typeface="Arial" panose="020B0604020202020204" pitchFamily="34" charset="0"/>
                <a:cs typeface="Arial" panose="020B0604020202020204" pitchFamily="34" charset="0"/>
              </a:rPr>
              <a:t> </a:t>
            </a:r>
            <a:r>
              <a:rPr lang="en-US" sz="4000" dirty="0" err="1">
                <a:solidFill>
                  <a:srgbClr val="FF0066"/>
                </a:solidFill>
                <a:latin typeface="Arial" panose="020B0604020202020204" pitchFamily="34" charset="0"/>
                <a:cs typeface="Arial" panose="020B0604020202020204" pitchFamily="34" charset="0"/>
              </a:rPr>
              <a:t>vào</a:t>
            </a:r>
            <a:r>
              <a:rPr lang="en-US" sz="4000" dirty="0">
                <a:solidFill>
                  <a:srgbClr val="FF0066"/>
                </a:solidFill>
                <a:latin typeface="Arial" panose="020B0604020202020204" pitchFamily="34" charset="0"/>
                <a:cs typeface="Arial" panose="020B0604020202020204" pitchFamily="34" charset="0"/>
              </a:rPr>
              <a:t> </a:t>
            </a:r>
            <a:r>
              <a:rPr lang="en-US" sz="4000" dirty="0" err="1">
                <a:solidFill>
                  <a:srgbClr val="FF0066"/>
                </a:solidFill>
                <a:latin typeface="Arial" panose="020B0604020202020204" pitchFamily="34" charset="0"/>
                <a:cs typeface="Arial" panose="020B0604020202020204" pitchFamily="34" charset="0"/>
              </a:rPr>
              <a:t>buổi</a:t>
            </a:r>
            <a:r>
              <a:rPr lang="en-US" sz="4000" dirty="0">
                <a:solidFill>
                  <a:srgbClr val="FF0066"/>
                </a:solidFill>
                <a:latin typeface="Arial" panose="020B0604020202020204" pitchFamily="34" charset="0"/>
                <a:cs typeface="Arial" panose="020B0604020202020204" pitchFamily="34" charset="0"/>
              </a:rPr>
              <a:t> </a:t>
            </a:r>
            <a:r>
              <a:rPr lang="en-US" sz="4000" dirty="0" err="1">
                <a:solidFill>
                  <a:srgbClr val="FF0066"/>
                </a:solidFill>
                <a:latin typeface="Arial" panose="020B0604020202020204" pitchFamily="34" charset="0"/>
                <a:cs typeface="Arial" panose="020B0604020202020204" pitchFamily="34" charset="0"/>
              </a:rPr>
              <a:t>tối</a:t>
            </a:r>
            <a:endParaRPr lang="en-US" sz="4000" dirty="0">
              <a:solidFill>
                <a:srgbClr val="FF0066"/>
              </a:solidFill>
              <a:latin typeface="Arial" panose="020B0604020202020204" pitchFamily="34" charset="0"/>
              <a:cs typeface="Arial" panose="020B0604020202020204" pitchFamily="34" charset="0"/>
            </a:endParaRPr>
          </a:p>
        </p:txBody>
      </p:sp>
      <p:sp>
        <p:nvSpPr>
          <p:cNvPr id="6" name="Left Arrow 5">
            <a:hlinkClick r:id="rId5" action="ppaction://hlinksldjump"/>
          </p:cNvPr>
          <p:cNvSpPr/>
          <p:nvPr/>
        </p:nvSpPr>
        <p:spPr>
          <a:xfrm>
            <a:off x="335280" y="5897880"/>
            <a:ext cx="1463040" cy="838200"/>
          </a:xfrm>
          <a:prstGeom prst="leftArrow">
            <a:avLst/>
          </a:prstGeom>
          <a:solidFill>
            <a:srgbClr val="00206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Trở</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về</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7"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41" end="5188.8333"/>
                </p14:media>
              </p:ext>
            </p:extLst>
          </p:nvPr>
        </p:nvPicPr>
        <p:blipFill>
          <a:blip r:embed="rId6"/>
          <a:stretch>
            <a:fillRect/>
          </a:stretch>
        </p:blipFill>
        <p:spPr>
          <a:xfrm>
            <a:off x="12192000" y="-1428750"/>
            <a:ext cx="1085850" cy="1085850"/>
          </a:xfrm>
          <a:prstGeom prst="rect">
            <a:avLst/>
          </a:prstGeom>
        </p:spPr>
      </p:pic>
    </p:spTree>
    <p:extLst>
      <p:ext uri="{BB962C8B-B14F-4D97-AF65-F5344CB8AC3E}">
        <p14:creationId xmlns:p14="http://schemas.microsoft.com/office/powerpoint/2010/main" val="1558711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275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1985882" y="159193"/>
            <a:ext cx="9304479" cy="2539939"/>
          </a:xfrm>
          <a:prstGeom prst="roundRect">
            <a:avLst/>
          </a:prstGeom>
          <a:solidFill>
            <a:schemeClr val="lt1">
              <a:alpha val="9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66"/>
                </a:solidFill>
                <a:effectLst/>
                <a:uLnTx/>
                <a:uFillTx/>
                <a:latin typeface="Arial" panose="020B0604020202020204" pitchFamily="34" charset="0"/>
                <a:cs typeface="Arial" panose="020B0604020202020204" pitchFamily="34" charset="0"/>
              </a:rPr>
              <a:t>Điền</a:t>
            </a:r>
            <a:r>
              <a:rPr kumimoji="0" lang="en-US" sz="4000" b="0" i="0" u="none" strike="noStrike" kern="1200" cap="none" spc="0" normalizeH="0" baseline="0" noProof="0" dirty="0">
                <a:ln>
                  <a:noFill/>
                </a:ln>
                <a:solidFill>
                  <a:srgbClr val="FF0066"/>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srgbClr val="FF0066"/>
                </a:solidFill>
                <a:effectLst/>
                <a:uLnTx/>
                <a:uFillTx/>
                <a:latin typeface="Arial" panose="020B0604020202020204" pitchFamily="34" charset="0"/>
                <a:cs typeface="Arial" panose="020B0604020202020204" pitchFamily="34" charset="0"/>
              </a:rPr>
              <a:t>dấu</a:t>
            </a:r>
            <a:r>
              <a:rPr kumimoji="0" lang="en-US" sz="4000" b="0" i="0" u="none" strike="noStrike" kern="1200" cap="none" spc="0" normalizeH="0" baseline="0" noProof="0" dirty="0">
                <a:ln>
                  <a:noFill/>
                </a:ln>
                <a:solidFill>
                  <a:srgbClr val="FF0066"/>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srgbClr val="FF0066"/>
                </a:solidFill>
                <a:effectLst/>
                <a:uLnTx/>
                <a:uFillTx/>
                <a:latin typeface="Arial" panose="020B0604020202020204" pitchFamily="34" charset="0"/>
                <a:cs typeface="Arial" panose="020B0604020202020204" pitchFamily="34" charset="0"/>
              </a:rPr>
              <a:t>câu</a:t>
            </a:r>
            <a:endParaRPr kumimoji="0" lang="en-US" sz="4000" b="0" i="0" u="none" strike="noStrike" kern="1200" cap="none" spc="0" normalizeH="0" baseline="0" noProof="0" dirty="0">
              <a:ln>
                <a:noFill/>
              </a:ln>
              <a:solidFill>
                <a:srgbClr val="FF0066"/>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66"/>
                </a:solidFill>
                <a:effectLst/>
                <a:uLnTx/>
                <a:uFillTx/>
                <a:latin typeface="Arial" panose="020B0604020202020204" pitchFamily="34" charset="0"/>
                <a:cs typeface="Arial" panose="020B0604020202020204" pitchFamily="34" charset="0"/>
              </a:rPr>
              <a:t>“</a:t>
            </a:r>
            <a:r>
              <a:rPr kumimoji="0" lang="en-US" sz="4000" b="0" i="0" u="none" strike="noStrike" kern="1200" cap="none" spc="0" normalizeH="0" baseline="0" noProof="0" dirty="0" err="1">
                <a:ln>
                  <a:noFill/>
                </a:ln>
                <a:solidFill>
                  <a:srgbClr val="FF0066"/>
                </a:solidFill>
                <a:effectLst/>
                <a:uLnTx/>
                <a:uFillTx/>
                <a:latin typeface="Arial" panose="020B0604020202020204" pitchFamily="34" charset="0"/>
                <a:cs typeface="Arial" panose="020B0604020202020204" pitchFamily="34" charset="0"/>
              </a:rPr>
              <a:t>Mỗi</a:t>
            </a:r>
            <a:r>
              <a:rPr kumimoji="0" lang="en-US" sz="4000" b="0" i="0" u="none" strike="noStrike" kern="1200" cap="none" spc="0" normalizeH="0" baseline="0" noProof="0" dirty="0">
                <a:ln>
                  <a:noFill/>
                </a:ln>
                <a:solidFill>
                  <a:srgbClr val="FF0066"/>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srgbClr val="FF0066"/>
                </a:solidFill>
                <a:effectLst/>
                <a:uLnTx/>
                <a:uFillTx/>
                <a:latin typeface="Arial" panose="020B0604020202020204" pitchFamily="34" charset="0"/>
                <a:cs typeface="Arial" panose="020B0604020202020204" pitchFamily="34" charset="0"/>
              </a:rPr>
              <a:t>ngày</a:t>
            </a:r>
            <a:r>
              <a:rPr kumimoji="0" lang="en-US" sz="4000" b="0" i="0" u="none" strike="noStrike" kern="1200" cap="none" spc="0" normalizeH="0" baseline="0" noProof="0" dirty="0">
                <a:ln>
                  <a:noFill/>
                </a:ln>
                <a:solidFill>
                  <a:srgbClr val="FF0066"/>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srgbClr val="FF0066"/>
                </a:solidFill>
                <a:effectLst/>
                <a:uLnTx/>
                <a:uFillTx/>
                <a:latin typeface="Arial" panose="020B0604020202020204" pitchFamily="34" charset="0"/>
                <a:cs typeface="Arial" panose="020B0604020202020204" pitchFamily="34" charset="0"/>
              </a:rPr>
              <a:t>em</a:t>
            </a:r>
            <a:r>
              <a:rPr kumimoji="0" lang="en-US" sz="4000" b="0" i="0" u="none" strike="noStrike" kern="1200" cap="none" spc="0" normalizeH="0" baseline="0" noProof="0" dirty="0">
                <a:ln>
                  <a:noFill/>
                </a:ln>
                <a:solidFill>
                  <a:srgbClr val="FF0066"/>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srgbClr val="FF0066"/>
                </a:solidFill>
                <a:effectLst/>
                <a:uLnTx/>
                <a:uFillTx/>
                <a:latin typeface="Arial" panose="020B0604020202020204" pitchFamily="34" charset="0"/>
                <a:cs typeface="Arial" panose="020B0604020202020204" pitchFamily="34" charset="0"/>
              </a:rPr>
              <a:t>đều</a:t>
            </a:r>
            <a:r>
              <a:rPr kumimoji="0" lang="en-US" sz="4000" b="0" i="0" u="none" strike="noStrike" kern="1200" cap="none" spc="0" normalizeH="0" baseline="0" noProof="0" dirty="0">
                <a:ln>
                  <a:noFill/>
                </a:ln>
                <a:solidFill>
                  <a:srgbClr val="FF0066"/>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srgbClr val="FF0066"/>
                </a:solidFill>
                <a:effectLst/>
                <a:uLnTx/>
                <a:uFillTx/>
                <a:latin typeface="Arial" panose="020B0604020202020204" pitchFamily="34" charset="0"/>
                <a:cs typeface="Arial" panose="020B0604020202020204" pitchFamily="34" charset="0"/>
              </a:rPr>
              <a:t>dậy</a:t>
            </a:r>
            <a:r>
              <a:rPr kumimoji="0" lang="en-US" sz="4000" b="0" i="0" u="none" strike="noStrike" kern="1200" cap="none" spc="0" normalizeH="0" baseline="0" noProof="0" dirty="0">
                <a:ln>
                  <a:noFill/>
                </a:ln>
                <a:solidFill>
                  <a:srgbClr val="FF0066"/>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srgbClr val="FF0066"/>
                </a:solidFill>
                <a:effectLst/>
                <a:uLnTx/>
                <a:uFillTx/>
                <a:latin typeface="Arial" panose="020B0604020202020204" pitchFamily="34" charset="0"/>
                <a:cs typeface="Arial" panose="020B0604020202020204" pitchFamily="34" charset="0"/>
              </a:rPr>
              <a:t>vào</a:t>
            </a:r>
            <a:r>
              <a:rPr kumimoji="0" lang="en-US" sz="4000" b="0" i="0" u="none" strike="noStrike" kern="1200" cap="none" spc="0" normalizeH="0" baseline="0" noProof="0" dirty="0">
                <a:ln>
                  <a:noFill/>
                </a:ln>
                <a:solidFill>
                  <a:srgbClr val="FF0066"/>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srgbClr val="FF0066"/>
                </a:solidFill>
                <a:effectLst/>
                <a:uLnTx/>
                <a:uFillTx/>
                <a:latin typeface="Arial" panose="020B0604020202020204" pitchFamily="34" charset="0"/>
                <a:cs typeface="Arial" panose="020B0604020202020204" pitchFamily="34" charset="0"/>
              </a:rPr>
              <a:t>lúc</a:t>
            </a:r>
            <a:r>
              <a:rPr kumimoji="0" lang="en-US" sz="4000" b="0" i="0" u="none" strike="noStrike" kern="1200" cap="none" spc="0" normalizeH="0" baseline="0" noProof="0" dirty="0">
                <a:ln>
                  <a:noFill/>
                </a:ln>
                <a:solidFill>
                  <a:srgbClr val="FF0066"/>
                </a:solidFill>
                <a:effectLst/>
                <a:uLnTx/>
                <a:uFillTx/>
                <a:latin typeface="Arial" panose="020B0604020202020204" pitchFamily="34" charset="0"/>
                <a:cs typeface="Arial" panose="020B0604020202020204" pitchFamily="34" charset="0"/>
              </a:rPr>
              <a:t> 6 </a:t>
            </a:r>
            <a:r>
              <a:rPr kumimoji="0" lang="en-US" sz="4000" b="0" i="0" u="none" strike="noStrike" kern="1200" cap="none" spc="0" normalizeH="0" baseline="0" noProof="0" dirty="0" err="1">
                <a:ln>
                  <a:noFill/>
                </a:ln>
                <a:solidFill>
                  <a:srgbClr val="FF0066"/>
                </a:solidFill>
                <a:effectLst/>
                <a:uLnTx/>
                <a:uFillTx/>
                <a:latin typeface="Arial" panose="020B0604020202020204" pitchFamily="34" charset="0"/>
                <a:cs typeface="Arial" panose="020B0604020202020204" pitchFamily="34" charset="0"/>
              </a:rPr>
              <a:t>giờ</a:t>
            </a:r>
            <a:r>
              <a:rPr kumimoji="0" lang="en-US" sz="4000" b="0" i="0" u="none" strike="noStrike" kern="1200" cap="none" spc="0" normalizeH="0" baseline="0" noProof="0" dirty="0">
                <a:ln>
                  <a:noFill/>
                </a:ln>
                <a:solidFill>
                  <a:srgbClr val="FF0066"/>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srgbClr val="FF0066"/>
                </a:solidFill>
                <a:effectLst/>
                <a:uLnTx/>
                <a:uFillTx/>
                <a:latin typeface="Arial" panose="020B0604020202020204" pitchFamily="34" charset="0"/>
                <a:cs typeface="Arial" panose="020B0604020202020204" pitchFamily="34" charset="0"/>
              </a:rPr>
              <a:t>sáng</a:t>
            </a:r>
            <a:r>
              <a:rPr kumimoji="0" lang="en-US" sz="4000" b="0" i="0" u="none" strike="noStrike" kern="1200" cap="none" spc="0" normalizeH="0" baseline="0" noProof="0" dirty="0">
                <a:ln>
                  <a:noFill/>
                </a:ln>
                <a:solidFill>
                  <a:srgbClr val="FF0066"/>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srgbClr val="FF0066"/>
                </a:solidFill>
                <a:effectLst/>
                <a:uLnTx/>
                <a:uFillTx/>
                <a:latin typeface="Arial" panose="020B0604020202020204" pitchFamily="34" charset="0"/>
                <a:cs typeface="Arial" panose="020B0604020202020204" pitchFamily="34" charset="0"/>
              </a:rPr>
              <a:t>để</a:t>
            </a:r>
            <a:r>
              <a:rPr kumimoji="0" lang="en-US" sz="4000" b="0" i="0" u="none" strike="noStrike" kern="1200" cap="none" spc="0" normalizeH="0" baseline="0" noProof="0" dirty="0">
                <a:ln>
                  <a:noFill/>
                </a:ln>
                <a:solidFill>
                  <a:srgbClr val="FF0066"/>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srgbClr val="FF0066"/>
                </a:solidFill>
                <a:effectLst/>
                <a:uLnTx/>
                <a:uFillTx/>
                <a:latin typeface="Arial" panose="020B0604020202020204" pitchFamily="34" charset="0"/>
                <a:cs typeface="Arial" panose="020B0604020202020204" pitchFamily="34" charset="0"/>
              </a:rPr>
              <a:t>đánh</a:t>
            </a:r>
            <a:r>
              <a:rPr kumimoji="0" lang="en-US" sz="4000" b="0" i="0" u="none" strike="noStrike" kern="1200" cap="none" spc="0" normalizeH="0" baseline="0" noProof="0" dirty="0">
                <a:ln>
                  <a:noFill/>
                </a:ln>
                <a:solidFill>
                  <a:srgbClr val="FF0066"/>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srgbClr val="FF0066"/>
                </a:solidFill>
                <a:effectLst/>
                <a:uLnTx/>
                <a:uFillTx/>
                <a:latin typeface="Arial" panose="020B0604020202020204" pitchFamily="34" charset="0"/>
                <a:cs typeface="Arial" panose="020B0604020202020204" pitchFamily="34" charset="0"/>
              </a:rPr>
              <a:t>răng</a:t>
            </a:r>
            <a:r>
              <a:rPr kumimoji="0" lang="en-US" sz="4000" b="0" i="0" u="none" strike="noStrike" kern="1200" cap="none" spc="0" normalizeH="0" baseline="0" noProof="0" dirty="0">
                <a:ln>
                  <a:noFill/>
                </a:ln>
                <a:solidFill>
                  <a:srgbClr val="FF0066"/>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srgbClr val="FF0066"/>
                </a:solidFill>
                <a:effectLst/>
                <a:uLnTx/>
                <a:uFillTx/>
                <a:latin typeface="Arial" panose="020B0604020202020204" pitchFamily="34" charset="0"/>
                <a:cs typeface="Arial" panose="020B0604020202020204" pitchFamily="34" charset="0"/>
              </a:rPr>
              <a:t>rửa</a:t>
            </a:r>
            <a:r>
              <a:rPr kumimoji="0" lang="en-US" sz="4000" b="0" i="0" u="none" strike="noStrike" kern="1200" cap="none" spc="0" normalizeH="0" baseline="0" noProof="0" dirty="0">
                <a:ln>
                  <a:noFill/>
                </a:ln>
                <a:solidFill>
                  <a:srgbClr val="FF0066"/>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srgbClr val="FF0066"/>
                </a:solidFill>
                <a:effectLst/>
                <a:uLnTx/>
                <a:uFillTx/>
                <a:latin typeface="Arial" panose="020B0604020202020204" pitchFamily="34" charset="0"/>
                <a:cs typeface="Arial" panose="020B0604020202020204" pitchFamily="34" charset="0"/>
              </a:rPr>
              <a:t>mặt</a:t>
            </a:r>
            <a:r>
              <a:rPr kumimoji="0" lang="en-US" sz="4000" b="0" i="0" u="none" strike="noStrike" kern="1200" cap="none" spc="0" normalizeH="0" baseline="0" noProof="0" dirty="0">
                <a:ln>
                  <a:noFill/>
                </a:ln>
                <a:solidFill>
                  <a:srgbClr val="FF0066"/>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srgbClr val="FF0066"/>
                </a:solidFill>
                <a:effectLst/>
                <a:uLnTx/>
                <a:uFillTx/>
                <a:latin typeface="Arial" panose="020B0604020202020204" pitchFamily="34" charset="0"/>
                <a:cs typeface="Arial" panose="020B0604020202020204" pitchFamily="34" charset="0"/>
              </a:rPr>
              <a:t>Em</a:t>
            </a:r>
            <a:r>
              <a:rPr kumimoji="0" lang="en-US" sz="4000" b="0" i="0" u="none" strike="noStrike" kern="1200" cap="none" spc="0" normalizeH="0" baseline="0" noProof="0" dirty="0">
                <a:ln>
                  <a:noFill/>
                </a:ln>
                <a:solidFill>
                  <a:srgbClr val="FF0066"/>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srgbClr val="FF0066"/>
                </a:solidFill>
                <a:effectLst/>
                <a:uLnTx/>
                <a:uFillTx/>
                <a:latin typeface="Arial" panose="020B0604020202020204" pitchFamily="34" charset="0"/>
                <a:cs typeface="Arial" panose="020B0604020202020204" pitchFamily="34" charset="0"/>
              </a:rPr>
              <a:t>đến</a:t>
            </a:r>
            <a:r>
              <a:rPr kumimoji="0" lang="en-US" sz="4000" b="0" i="0" u="none" strike="noStrike" kern="1200" cap="none" spc="0" normalizeH="0" baseline="0" noProof="0" dirty="0">
                <a:ln>
                  <a:noFill/>
                </a:ln>
                <a:solidFill>
                  <a:srgbClr val="FF0066"/>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srgbClr val="FF0066"/>
                </a:solidFill>
                <a:effectLst/>
                <a:uLnTx/>
                <a:uFillTx/>
                <a:latin typeface="Arial" panose="020B0604020202020204" pitchFamily="34" charset="0"/>
                <a:cs typeface="Arial" panose="020B0604020202020204" pitchFamily="34" charset="0"/>
              </a:rPr>
              <a:t>trường</a:t>
            </a:r>
            <a:r>
              <a:rPr kumimoji="0" lang="en-US" sz="4000" b="0" i="0" u="none" strike="noStrike" kern="1200" cap="none" spc="0" normalizeH="0" baseline="0" noProof="0" dirty="0">
                <a:ln>
                  <a:noFill/>
                </a:ln>
                <a:solidFill>
                  <a:srgbClr val="FF0066"/>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srgbClr val="FF0066"/>
                </a:solidFill>
                <a:effectLst/>
                <a:uLnTx/>
                <a:uFillTx/>
                <a:latin typeface="Arial" panose="020B0604020202020204" pitchFamily="34" charset="0"/>
                <a:cs typeface="Arial" panose="020B0604020202020204" pitchFamily="34" charset="0"/>
              </a:rPr>
              <a:t>vào</a:t>
            </a:r>
            <a:r>
              <a:rPr kumimoji="0" lang="en-US" sz="4000" b="0" i="0" u="none" strike="noStrike" kern="1200" cap="none" spc="0" normalizeH="0" baseline="0" noProof="0" dirty="0">
                <a:ln>
                  <a:noFill/>
                </a:ln>
                <a:solidFill>
                  <a:srgbClr val="FF0066"/>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srgbClr val="FF0066"/>
                </a:solidFill>
                <a:effectLst/>
                <a:uLnTx/>
                <a:uFillTx/>
                <a:latin typeface="Arial" panose="020B0604020202020204" pitchFamily="34" charset="0"/>
                <a:cs typeface="Arial" panose="020B0604020202020204" pitchFamily="34" charset="0"/>
              </a:rPr>
              <a:t>lúc</a:t>
            </a:r>
            <a:r>
              <a:rPr kumimoji="0" lang="en-US" sz="4000" b="0" i="0" u="none" strike="noStrike" kern="1200" cap="none" spc="0" normalizeH="0" baseline="0" noProof="0" dirty="0">
                <a:ln>
                  <a:noFill/>
                </a:ln>
                <a:solidFill>
                  <a:srgbClr val="FF0066"/>
                </a:solidFill>
                <a:effectLst/>
                <a:uLnTx/>
                <a:uFillTx/>
                <a:latin typeface="Arial" panose="020B0604020202020204" pitchFamily="34" charset="0"/>
                <a:cs typeface="Arial" panose="020B0604020202020204" pitchFamily="34" charset="0"/>
              </a:rPr>
              <a:t> 6 </a:t>
            </a:r>
            <a:r>
              <a:rPr kumimoji="0" lang="en-US" sz="4000" b="0" i="0" u="none" strike="noStrike" kern="1200" cap="none" spc="0" normalizeH="0" baseline="0" noProof="0" dirty="0" err="1">
                <a:ln>
                  <a:noFill/>
                </a:ln>
                <a:solidFill>
                  <a:srgbClr val="FF0066"/>
                </a:solidFill>
                <a:effectLst/>
                <a:uLnTx/>
                <a:uFillTx/>
                <a:latin typeface="Arial" panose="020B0604020202020204" pitchFamily="34" charset="0"/>
                <a:cs typeface="Arial" panose="020B0604020202020204" pitchFamily="34" charset="0"/>
              </a:rPr>
              <a:t>giờ</a:t>
            </a:r>
            <a:r>
              <a:rPr lang="en-US" sz="4000" dirty="0">
                <a:solidFill>
                  <a:srgbClr val="FF0066"/>
                </a:solidFill>
                <a:latin typeface="Arial" panose="020B0604020202020204" pitchFamily="34" charset="0"/>
                <a:cs typeface="Arial" panose="020B0604020202020204" pitchFamily="34" charset="0"/>
              </a:rPr>
              <a:t> 30 </a:t>
            </a:r>
            <a:r>
              <a:rPr lang="en-US" sz="4000" dirty="0" err="1">
                <a:solidFill>
                  <a:srgbClr val="FF0066"/>
                </a:solidFill>
                <a:latin typeface="Arial" panose="020B0604020202020204" pitchFamily="34" charset="0"/>
                <a:cs typeface="Arial" panose="020B0604020202020204" pitchFamily="34" charset="0"/>
              </a:rPr>
              <a:t>phút</a:t>
            </a:r>
            <a:r>
              <a:rPr lang="en-US" sz="4000" dirty="0">
                <a:solidFill>
                  <a:srgbClr val="FF0066"/>
                </a:solidFill>
                <a:latin typeface="Arial" panose="020B0604020202020204" pitchFamily="34" charset="0"/>
                <a:cs typeface="Arial" panose="020B0604020202020204" pitchFamily="34" charset="0"/>
              </a:rPr>
              <a:t>”</a:t>
            </a:r>
            <a:endParaRPr kumimoji="0" lang="en-US" sz="4000" b="0" i="0" u="none" strike="noStrike" kern="1200" cap="none" spc="0" normalizeH="0" baseline="0" noProof="0" dirty="0">
              <a:ln>
                <a:noFill/>
              </a:ln>
              <a:solidFill>
                <a:srgbClr val="FF0066"/>
              </a:solidFill>
              <a:effectLst/>
              <a:uLnTx/>
              <a:uFillTx/>
              <a:latin typeface="Arial" panose="020B0604020202020204" pitchFamily="34" charset="0"/>
              <a:cs typeface="Arial" panose="020B0604020202020204" pitchFamily="34" charset="0"/>
            </a:endParaRPr>
          </a:p>
        </p:txBody>
      </p:sp>
      <p:sp>
        <p:nvSpPr>
          <p:cNvPr id="6" name="Left Arrow 5">
            <a:hlinkClick r:id="rId5" action="ppaction://hlinksldjump"/>
          </p:cNvPr>
          <p:cNvSpPr/>
          <p:nvPr/>
        </p:nvSpPr>
        <p:spPr>
          <a:xfrm>
            <a:off x="335280" y="5897880"/>
            <a:ext cx="1463040" cy="838200"/>
          </a:xfrm>
          <a:prstGeom prst="leftArrow">
            <a:avLst/>
          </a:prstGeom>
          <a:solidFill>
            <a:srgbClr val="00206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Trở</a:t>
            </a:r>
            <a:r>
              <a:rPr kumimoji="0" lang="en-US" sz="2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về</a:t>
            </a:r>
            <a:endParaRPr kumimoji="0" lang="en-US" sz="2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7" name="Rounded Rectangle 6"/>
          <p:cNvSpPr/>
          <p:nvPr/>
        </p:nvSpPr>
        <p:spPr>
          <a:xfrm>
            <a:off x="2137272" y="3679632"/>
            <a:ext cx="9153089" cy="2076863"/>
          </a:xfrm>
          <a:prstGeom prst="roundRect">
            <a:avLst/>
          </a:prstGeom>
          <a:solidFill>
            <a:schemeClr val="lt1">
              <a:alpha val="90000"/>
            </a:schemeClr>
          </a:solidFill>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4000" dirty="0">
                <a:solidFill>
                  <a:srgbClr val="FF0066"/>
                </a:solidFill>
                <a:cs typeface="Arial" panose="020B0604020202020204" pitchFamily="34" charset="0"/>
              </a:rPr>
              <a:t>Mỗi ngày em đều dậy vào lúc 6 giờ sáng để đánh răng</a:t>
            </a:r>
            <a:r>
              <a:rPr lang="en-US" sz="4000" dirty="0">
                <a:solidFill>
                  <a:schemeClr val="tx1"/>
                </a:solidFill>
                <a:cs typeface="Arial" panose="020B0604020202020204" pitchFamily="34" charset="0"/>
              </a:rPr>
              <a:t>,</a:t>
            </a:r>
            <a:r>
              <a:rPr lang="vi-VN" sz="4000" dirty="0">
                <a:solidFill>
                  <a:srgbClr val="FF0066"/>
                </a:solidFill>
                <a:cs typeface="Arial" panose="020B0604020202020204" pitchFamily="34" charset="0"/>
              </a:rPr>
              <a:t> rửa mặt</a:t>
            </a:r>
            <a:r>
              <a:rPr lang="en-US" sz="4000" dirty="0">
                <a:solidFill>
                  <a:schemeClr val="tx1"/>
                </a:solidFill>
                <a:cs typeface="Arial" panose="020B0604020202020204" pitchFamily="34" charset="0"/>
              </a:rPr>
              <a:t>.</a:t>
            </a:r>
            <a:r>
              <a:rPr lang="vi-VN" sz="4000" dirty="0">
                <a:solidFill>
                  <a:srgbClr val="FF0066"/>
                </a:solidFill>
                <a:cs typeface="Arial" panose="020B0604020202020204" pitchFamily="34" charset="0"/>
              </a:rPr>
              <a:t> Em đến trường vào lúc 6 giờ 30 phút</a:t>
            </a:r>
            <a:r>
              <a:rPr lang="en-US" sz="4000" dirty="0">
                <a:solidFill>
                  <a:schemeClr val="tx1"/>
                </a:solidFill>
                <a:cs typeface="Arial" panose="020B0604020202020204" pitchFamily="34" charset="0"/>
              </a:rPr>
              <a:t>.</a:t>
            </a:r>
            <a:endParaRPr lang="vi-VN" sz="4000" dirty="0">
              <a:solidFill>
                <a:schemeClr val="tx1"/>
              </a:solidFill>
              <a:cs typeface="Arial" panose="020B0604020202020204" pitchFamily="34" charset="0"/>
            </a:endParaRPr>
          </a:p>
        </p:txBody>
      </p:sp>
      <p:pic>
        <p:nvPicPr>
          <p:cNvPr id="8"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41" end="5188.8333"/>
                </p14:media>
              </p:ext>
            </p:extLst>
          </p:nvPr>
        </p:nvPicPr>
        <p:blipFill>
          <a:blip r:embed="rId6"/>
          <a:stretch>
            <a:fillRect/>
          </a:stretch>
        </p:blipFill>
        <p:spPr>
          <a:xfrm>
            <a:off x="12192000" y="-1428750"/>
            <a:ext cx="1085850" cy="1085850"/>
          </a:xfrm>
          <a:prstGeom prst="rect">
            <a:avLst/>
          </a:prstGeom>
        </p:spPr>
      </p:pic>
    </p:spTree>
    <p:extLst>
      <p:ext uri="{BB962C8B-B14F-4D97-AF65-F5344CB8AC3E}">
        <p14:creationId xmlns:p14="http://schemas.microsoft.com/office/powerpoint/2010/main" val="2463547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275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8"/>
                </p:tgtEl>
              </p:cMediaNode>
            </p:audio>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3"/>
        <p:cNvGrpSpPr/>
        <p:nvPr/>
      </p:nvGrpSpPr>
      <p:grpSpPr>
        <a:xfrm>
          <a:off x="0" y="0"/>
          <a:ext cx="0" cy="0"/>
          <a:chOff x="0" y="0"/>
          <a:chExt cx="0" cy="0"/>
        </a:xfrm>
      </p:grpSpPr>
      <p:pic>
        <p:nvPicPr>
          <p:cNvPr id="84" name="Google Shape;84;p1"/>
          <p:cNvPicPr preferRelativeResize="0"/>
          <p:nvPr/>
        </p:nvPicPr>
        <p:blipFill rotWithShape="1">
          <a:blip r:embed="rId4">
            <a:alphaModFix/>
          </a:blip>
          <a:srcRect/>
          <a:stretch/>
        </p:blipFill>
        <p:spPr>
          <a:xfrm>
            <a:off x="3564175" y="2462512"/>
            <a:ext cx="3999737" cy="3999737"/>
          </a:xfrm>
          <a:prstGeom prst="rect">
            <a:avLst/>
          </a:prstGeom>
          <a:noFill/>
          <a:ln>
            <a:noFill/>
          </a:ln>
        </p:spPr>
      </p:pic>
      <p:pic>
        <p:nvPicPr>
          <p:cNvPr id="88" name="Google Shape;88;p1"/>
          <p:cNvPicPr preferRelativeResize="0"/>
          <p:nvPr/>
        </p:nvPicPr>
        <p:blipFill rotWithShape="1">
          <a:blip r:embed="rId5">
            <a:alphaModFix/>
          </a:blip>
          <a:srcRect/>
          <a:stretch/>
        </p:blipFill>
        <p:spPr>
          <a:xfrm flipH="1">
            <a:off x="10689681" y="2726274"/>
            <a:ext cx="1476972" cy="1476972"/>
          </a:xfrm>
          <a:prstGeom prst="rect">
            <a:avLst/>
          </a:prstGeom>
          <a:noFill/>
          <a:ln>
            <a:noFill/>
          </a:ln>
        </p:spPr>
      </p:pic>
      <p:sp>
        <p:nvSpPr>
          <p:cNvPr id="89" name="Google Shape;89;p1"/>
          <p:cNvSpPr/>
          <p:nvPr/>
        </p:nvSpPr>
        <p:spPr>
          <a:xfrm>
            <a:off x="534796" y="1652227"/>
            <a:ext cx="10780826" cy="1620570"/>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sz="1400" b="1" i="0" u="none" strike="noStrike" kern="0" cap="none" spc="0" normalizeH="0" baseline="0" noProof="0" dirty="0">
                <a:ln w="28575" cap="flat" cmpd="sng">
                  <a:solidFill>
                    <a:srgbClr val="0C0C0C"/>
                  </a:solidFill>
                  <a:prstDash val="solid"/>
                  <a:round/>
                  <a:headEnd type="none" w="sm" len="sm"/>
                  <a:tailEnd type="none" w="sm" len="sm"/>
                </a:ln>
                <a:solidFill>
                  <a:srgbClr val="EB701D"/>
                </a:solidFill>
                <a:effectLst>
                  <a:glow rad="228600">
                    <a:srgbClr val="70AD47">
                      <a:satMod val="175000"/>
                      <a:alpha val="40000"/>
                    </a:srgbClr>
                  </a:glow>
                </a:effectLst>
                <a:uLnTx/>
                <a:uFillTx/>
                <a:latin typeface="Arial"/>
                <a:ea typeface="+mn-ea"/>
                <a:cs typeface="Arial"/>
                <a:sym typeface="Arial"/>
              </a:rPr>
              <a:t>THỢ SĂN HẠT DẺ</a:t>
            </a:r>
          </a:p>
        </p:txBody>
      </p:sp>
    </p:spTree>
    <p:extLst>
      <p:ext uri="{BB962C8B-B14F-4D97-AF65-F5344CB8AC3E}">
        <p14:creationId xmlns:p14="http://schemas.microsoft.com/office/powerpoint/2010/main" val="2292547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9"/>
                                        </p:tgtEl>
                                        <p:attrNameLst>
                                          <p:attrName>style.visibility</p:attrName>
                                        </p:attrNameLst>
                                      </p:cBhvr>
                                      <p:to>
                                        <p:strVal val="visible"/>
                                      </p:to>
                                    </p:set>
                                    <p:animEffect transition="in" filter="fade">
                                      <p:cBhvr>
                                        <p:cTn id="7"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1341395" y="121920"/>
            <a:ext cx="10042609" cy="1325880"/>
          </a:xfrm>
          <a:prstGeom prst="roundRect">
            <a:avLst/>
          </a:prstGeom>
          <a:solidFill>
            <a:schemeClr val="lt1">
              <a:alpha val="9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66"/>
                </a:solidFill>
                <a:effectLst/>
                <a:uLnTx/>
                <a:uFillTx/>
                <a:latin typeface="Arial" panose="020B0604020202020204" pitchFamily="34" charset="0"/>
                <a:cs typeface="Arial" panose="020B0604020202020204" pitchFamily="34" charset="0"/>
              </a:rPr>
              <a:t>Điền</a:t>
            </a:r>
            <a:r>
              <a:rPr kumimoji="0" lang="en-US" sz="4000" b="0" i="0" u="none" strike="noStrike" kern="1200" cap="none" spc="0" normalizeH="0" baseline="0" noProof="0" dirty="0">
                <a:ln>
                  <a:noFill/>
                </a:ln>
                <a:solidFill>
                  <a:srgbClr val="FF0066"/>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srgbClr val="FF0066"/>
                </a:solidFill>
                <a:effectLst/>
                <a:uLnTx/>
                <a:uFillTx/>
                <a:latin typeface="Arial" panose="020B0604020202020204" pitchFamily="34" charset="0"/>
                <a:cs typeface="Arial" panose="020B0604020202020204" pitchFamily="34" charset="0"/>
              </a:rPr>
              <a:t>dấu</a:t>
            </a:r>
            <a:r>
              <a:rPr kumimoji="0" lang="en-US" sz="4000" b="0" i="0" u="none" strike="noStrike" kern="1200" cap="none" spc="0" normalizeH="0" baseline="0" noProof="0" dirty="0">
                <a:ln>
                  <a:noFill/>
                </a:ln>
                <a:solidFill>
                  <a:srgbClr val="FF0066"/>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srgbClr val="FF0066"/>
                </a:solidFill>
                <a:effectLst/>
                <a:uLnTx/>
                <a:uFillTx/>
                <a:latin typeface="Arial" panose="020B0604020202020204" pitchFamily="34" charset="0"/>
                <a:cs typeface="Arial" panose="020B0604020202020204" pitchFamily="34" charset="0"/>
              </a:rPr>
              <a:t>câu</a:t>
            </a:r>
            <a:r>
              <a:rPr kumimoji="0" lang="en-US" sz="4000" b="0" i="0" u="none" strike="noStrike" kern="1200" cap="none" spc="0" normalizeH="0" baseline="0" noProof="0" dirty="0">
                <a:ln>
                  <a:noFill/>
                </a:ln>
                <a:solidFill>
                  <a:srgbClr val="FF0066"/>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srgbClr val="FF0066"/>
                </a:solidFill>
                <a:effectLst/>
                <a:uLnTx/>
                <a:uFillTx/>
                <a:latin typeface="Arial" panose="020B0604020202020204" pitchFamily="34" charset="0"/>
                <a:cs typeface="Arial" panose="020B0604020202020204" pitchFamily="34" charset="0"/>
              </a:rPr>
              <a:t>gì</a:t>
            </a:r>
            <a:r>
              <a:rPr kumimoji="0" lang="en-US" sz="4000" b="0" i="0" u="none" strike="noStrike" kern="1200" cap="none" spc="0" normalizeH="0" baseline="0" noProof="0" dirty="0">
                <a:ln>
                  <a:noFill/>
                </a:ln>
                <a:solidFill>
                  <a:srgbClr val="FF0066"/>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srgbClr val="FF0066"/>
                </a:solidFill>
                <a:effectLst/>
                <a:uLnTx/>
                <a:uFillTx/>
                <a:latin typeface="Arial" panose="020B0604020202020204" pitchFamily="34" charset="0"/>
                <a:cs typeface="Arial" panose="020B0604020202020204" pitchFamily="34" charset="0"/>
              </a:rPr>
              <a:t>vào</a:t>
            </a:r>
            <a:r>
              <a:rPr kumimoji="0" lang="en-US" sz="4000" b="0" i="0" u="none" strike="noStrike" kern="1200" cap="none" spc="0" normalizeH="0" baseline="0" noProof="0" dirty="0">
                <a:ln>
                  <a:noFill/>
                </a:ln>
                <a:solidFill>
                  <a:srgbClr val="FF0066"/>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srgbClr val="FF0066"/>
                </a:solidFill>
                <a:effectLst/>
                <a:uLnTx/>
                <a:uFillTx/>
                <a:latin typeface="Arial" panose="020B0604020202020204" pitchFamily="34" charset="0"/>
                <a:cs typeface="Arial" panose="020B0604020202020204" pitchFamily="34" charset="0"/>
              </a:rPr>
              <a:t>cuối</a:t>
            </a:r>
            <a:r>
              <a:rPr kumimoji="0" lang="en-US" sz="4000" b="0" i="0" u="none" strike="noStrike" kern="1200" cap="none" spc="0" normalizeH="0" baseline="0" noProof="0" dirty="0">
                <a:ln>
                  <a:noFill/>
                </a:ln>
                <a:solidFill>
                  <a:srgbClr val="FF0066"/>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srgbClr val="FF0066"/>
                </a:solidFill>
                <a:effectLst/>
                <a:uLnTx/>
                <a:uFillTx/>
                <a:latin typeface="Arial" panose="020B0604020202020204" pitchFamily="34" charset="0"/>
                <a:cs typeface="Arial" panose="020B0604020202020204" pitchFamily="34" charset="0"/>
              </a:rPr>
              <a:t>câu</a:t>
            </a:r>
            <a:r>
              <a:rPr kumimoji="0" lang="en-US" sz="4000" b="0" i="0" u="none" strike="noStrike" kern="1200" cap="none" spc="0" normalizeH="0" baseline="0" noProof="0" dirty="0">
                <a:ln>
                  <a:noFill/>
                </a:ln>
                <a:solidFill>
                  <a:srgbClr val="FF0066"/>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srgbClr val="FF0066"/>
                </a:solidFill>
                <a:effectLst/>
                <a:uLnTx/>
                <a:uFillTx/>
                <a:latin typeface="Arial" panose="020B0604020202020204" pitchFamily="34" charset="0"/>
                <a:cs typeface="Arial" panose="020B0604020202020204" pitchFamily="34" charset="0"/>
              </a:rPr>
              <a:t>sau</a:t>
            </a:r>
            <a:r>
              <a:rPr kumimoji="0" lang="en-US" sz="4000" b="0" i="0" u="none" strike="noStrike" kern="1200" cap="none" spc="0" normalizeH="0" baseline="0" noProof="0" dirty="0">
                <a:ln>
                  <a:noFill/>
                </a:ln>
                <a:solidFill>
                  <a:srgbClr val="FF0066"/>
                </a:solidFill>
                <a:effectLst/>
                <a:uLnTx/>
                <a:uFillTx/>
                <a:latin typeface="Arial" panose="020B0604020202020204" pitchFamily="34" charset="0"/>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66"/>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srgbClr val="FF0066"/>
                </a:solidFill>
                <a:effectLst/>
                <a:uLnTx/>
                <a:uFillTx/>
                <a:latin typeface="Arial" panose="020B0604020202020204" pitchFamily="34" charset="0"/>
                <a:cs typeface="Arial" panose="020B0604020202020204" pitchFamily="34" charset="0"/>
              </a:rPr>
              <a:t>Ôi</a:t>
            </a:r>
            <a:r>
              <a:rPr kumimoji="0" lang="en-US" sz="4000" b="0" i="0" u="none" strike="noStrike" kern="1200" cap="none" spc="0" normalizeH="0" baseline="0" noProof="0" dirty="0">
                <a:ln>
                  <a:noFill/>
                </a:ln>
                <a:solidFill>
                  <a:srgbClr val="FF0066"/>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srgbClr val="FF0066"/>
                </a:solidFill>
                <a:effectLst/>
                <a:uLnTx/>
                <a:uFillTx/>
                <a:latin typeface="Arial" panose="020B0604020202020204" pitchFamily="34" charset="0"/>
                <a:cs typeface="Arial" panose="020B0604020202020204" pitchFamily="34" charset="0"/>
              </a:rPr>
              <a:t>muộn</a:t>
            </a:r>
            <a:r>
              <a:rPr kumimoji="0" lang="en-US" sz="4000" b="0" i="0" u="none" strike="noStrike" kern="1200" cap="none" spc="0" normalizeH="0" baseline="0" noProof="0" dirty="0">
                <a:ln>
                  <a:noFill/>
                </a:ln>
                <a:solidFill>
                  <a:srgbClr val="FF0066"/>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srgbClr val="FF0066"/>
                </a:solidFill>
                <a:effectLst/>
                <a:uLnTx/>
                <a:uFillTx/>
                <a:latin typeface="Arial" panose="020B0604020202020204" pitchFamily="34" charset="0"/>
                <a:cs typeface="Arial" panose="020B0604020202020204" pitchFamily="34" charset="0"/>
              </a:rPr>
              <a:t>học</a:t>
            </a:r>
            <a:r>
              <a:rPr kumimoji="0" lang="en-US" sz="4000" b="0" i="0" u="none" strike="noStrike" kern="1200" cap="none" spc="0" normalizeH="0" baseline="0" noProof="0" dirty="0">
                <a:ln>
                  <a:noFill/>
                </a:ln>
                <a:solidFill>
                  <a:srgbClr val="FF0066"/>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srgbClr val="FF0066"/>
                </a:solidFill>
                <a:effectLst/>
                <a:uLnTx/>
                <a:uFillTx/>
                <a:latin typeface="Arial" panose="020B0604020202020204" pitchFamily="34" charset="0"/>
                <a:cs typeface="Arial" panose="020B0604020202020204" pitchFamily="34" charset="0"/>
              </a:rPr>
              <a:t>mất</a:t>
            </a:r>
            <a:r>
              <a:rPr kumimoji="0" lang="en-US" sz="4000" b="0" i="0" u="none" strike="noStrike" kern="1200" cap="none" spc="0" normalizeH="0" baseline="0" noProof="0" dirty="0">
                <a:ln>
                  <a:noFill/>
                </a:ln>
                <a:solidFill>
                  <a:srgbClr val="FF0066"/>
                </a:solidFill>
                <a:effectLst/>
                <a:uLnTx/>
                <a:uFillTx/>
                <a:latin typeface="Arial" panose="020B0604020202020204" pitchFamily="34" charset="0"/>
                <a:cs typeface="Arial" panose="020B0604020202020204" pitchFamily="34" charset="0"/>
              </a:rPr>
              <a:t> </a:t>
            </a:r>
            <a:r>
              <a:rPr kumimoji="0" lang="en-US" sz="4000" b="0" i="0" u="none" strike="noStrike" kern="1200" cap="none" spc="0" normalizeH="0" baseline="0" noProof="0" dirty="0" err="1">
                <a:ln>
                  <a:noFill/>
                </a:ln>
                <a:solidFill>
                  <a:srgbClr val="FF0066"/>
                </a:solidFill>
                <a:effectLst/>
                <a:uLnTx/>
                <a:uFillTx/>
                <a:latin typeface="Arial" panose="020B0604020202020204" pitchFamily="34" charset="0"/>
                <a:cs typeface="Arial" panose="020B0604020202020204" pitchFamily="34" charset="0"/>
              </a:rPr>
              <a:t>rồi</a:t>
            </a:r>
            <a:r>
              <a:rPr kumimoji="0" lang="en-US" sz="4000" b="0" i="0" u="none" strike="noStrike" kern="1200" cap="none" spc="0" normalizeH="0" baseline="0" noProof="0" dirty="0">
                <a:ln>
                  <a:noFill/>
                </a:ln>
                <a:solidFill>
                  <a:srgbClr val="FF0066"/>
                </a:solidFill>
                <a:effectLst/>
                <a:uLnTx/>
                <a:uFillTx/>
                <a:latin typeface="Arial" panose="020B0604020202020204" pitchFamily="34" charset="0"/>
                <a:cs typeface="Arial" panose="020B0604020202020204" pitchFamily="34" charset="0"/>
              </a:rPr>
              <a:t> “</a:t>
            </a:r>
          </a:p>
        </p:txBody>
      </p:sp>
      <p:sp>
        <p:nvSpPr>
          <p:cNvPr id="6" name="Left Arrow 5">
            <a:hlinkClick r:id="rId5" action="ppaction://hlinksldjump"/>
          </p:cNvPr>
          <p:cNvSpPr/>
          <p:nvPr/>
        </p:nvSpPr>
        <p:spPr>
          <a:xfrm>
            <a:off x="335280" y="5897880"/>
            <a:ext cx="1463040" cy="838200"/>
          </a:xfrm>
          <a:prstGeom prst="leftArrow">
            <a:avLst/>
          </a:prstGeom>
          <a:solidFill>
            <a:srgbClr val="00206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Trở</a:t>
            </a:r>
            <a:r>
              <a:rPr kumimoji="0" lang="en-US" sz="2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về</a:t>
            </a:r>
            <a:endParaRPr kumimoji="0" lang="en-US" sz="2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7" name="Rounded Rectangle 6"/>
          <p:cNvSpPr/>
          <p:nvPr/>
        </p:nvSpPr>
        <p:spPr>
          <a:xfrm>
            <a:off x="2606040" y="1996440"/>
            <a:ext cx="7513320" cy="2834640"/>
          </a:xfrm>
          <a:prstGeom prst="roundRect">
            <a:avLst/>
          </a:prstGeom>
          <a:solidFill>
            <a:schemeClr val="lt1">
              <a:alpha val="9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err="1">
                <a:solidFill>
                  <a:srgbClr val="FF0066"/>
                </a:solidFill>
                <a:latin typeface="Arial" panose="020B0604020202020204" pitchFamily="34" charset="0"/>
                <a:cs typeface="Arial" panose="020B0604020202020204" pitchFamily="34" charset="0"/>
              </a:rPr>
              <a:t>Đáp</a:t>
            </a:r>
            <a:r>
              <a:rPr lang="en-US" sz="4000" dirty="0">
                <a:solidFill>
                  <a:srgbClr val="FF0066"/>
                </a:solidFill>
                <a:latin typeface="Arial" panose="020B0604020202020204" pitchFamily="34" charset="0"/>
                <a:cs typeface="Arial" panose="020B0604020202020204" pitchFamily="34" charset="0"/>
              </a:rPr>
              <a:t> </a:t>
            </a:r>
            <a:r>
              <a:rPr lang="en-US" sz="4000" dirty="0" err="1">
                <a:solidFill>
                  <a:srgbClr val="FF0066"/>
                </a:solidFill>
                <a:latin typeface="Arial" panose="020B0604020202020204" pitchFamily="34" charset="0"/>
                <a:cs typeface="Arial" panose="020B0604020202020204" pitchFamily="34" charset="0"/>
              </a:rPr>
              <a:t>án</a:t>
            </a:r>
            <a:r>
              <a:rPr lang="en-US" sz="4000" dirty="0">
                <a:solidFill>
                  <a:srgbClr val="FF0066"/>
                </a:solidFill>
                <a:latin typeface="Arial" panose="020B0604020202020204" pitchFamily="34" charset="0"/>
                <a:cs typeface="Arial" panose="020B0604020202020204" pitchFamily="34" charset="0"/>
              </a:rPr>
              <a:t>: </a:t>
            </a:r>
            <a:r>
              <a:rPr lang="en-US" sz="4000" dirty="0" err="1">
                <a:solidFill>
                  <a:srgbClr val="FF0066"/>
                </a:solidFill>
                <a:latin typeface="Arial" panose="020B0604020202020204" pitchFamily="34" charset="0"/>
                <a:cs typeface="Arial" panose="020B0604020202020204" pitchFamily="34" charset="0"/>
              </a:rPr>
              <a:t>Dấu</a:t>
            </a:r>
            <a:r>
              <a:rPr lang="en-US" sz="4000" dirty="0">
                <a:solidFill>
                  <a:srgbClr val="FF0066"/>
                </a:solidFill>
                <a:latin typeface="Arial" panose="020B0604020202020204" pitchFamily="34" charset="0"/>
                <a:cs typeface="Arial" panose="020B0604020202020204" pitchFamily="34" charset="0"/>
              </a:rPr>
              <a:t> </a:t>
            </a:r>
            <a:r>
              <a:rPr lang="en-US" sz="4000" dirty="0" err="1">
                <a:solidFill>
                  <a:srgbClr val="FF0066"/>
                </a:solidFill>
                <a:latin typeface="Arial" panose="020B0604020202020204" pitchFamily="34" charset="0"/>
                <a:cs typeface="Arial" panose="020B0604020202020204" pitchFamily="34" charset="0"/>
              </a:rPr>
              <a:t>chấm</a:t>
            </a:r>
            <a:r>
              <a:rPr lang="en-US" sz="4000" dirty="0">
                <a:solidFill>
                  <a:srgbClr val="FF0066"/>
                </a:solidFill>
                <a:latin typeface="Arial" panose="020B0604020202020204" pitchFamily="34" charset="0"/>
                <a:cs typeface="Arial" panose="020B0604020202020204" pitchFamily="34" charset="0"/>
              </a:rPr>
              <a:t> than (!)</a:t>
            </a:r>
            <a:endParaRPr kumimoji="0" lang="en-US" sz="4000" b="0" i="0" u="none" strike="noStrike" kern="1200" cap="none" spc="0" normalizeH="0" baseline="0" noProof="0" dirty="0">
              <a:ln>
                <a:noFill/>
              </a:ln>
              <a:solidFill>
                <a:srgbClr val="FF0066"/>
              </a:solidFill>
              <a:effectLst/>
              <a:uLnTx/>
              <a:uFillTx/>
              <a:latin typeface="Arial" panose="020B0604020202020204" pitchFamily="34" charset="0"/>
              <a:cs typeface="Arial" panose="020B0604020202020204" pitchFamily="34" charset="0"/>
            </a:endParaRPr>
          </a:p>
        </p:txBody>
      </p:sp>
      <p:pic>
        <p:nvPicPr>
          <p:cNvPr id="8"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41" end="5188.8333"/>
                </p14:media>
              </p:ext>
            </p:extLst>
          </p:nvPr>
        </p:nvPicPr>
        <p:blipFill>
          <a:blip r:embed="rId6"/>
          <a:stretch>
            <a:fillRect/>
          </a:stretch>
        </p:blipFill>
        <p:spPr>
          <a:xfrm>
            <a:off x="12192000" y="-1428750"/>
            <a:ext cx="1085850" cy="1085850"/>
          </a:xfrm>
          <a:prstGeom prst="rect">
            <a:avLst/>
          </a:prstGeom>
        </p:spPr>
      </p:pic>
    </p:spTree>
    <p:extLst>
      <p:ext uri="{BB962C8B-B14F-4D97-AF65-F5344CB8AC3E}">
        <p14:creationId xmlns:p14="http://schemas.microsoft.com/office/powerpoint/2010/main" val="392056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275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8"/>
                </p:tgtEl>
              </p:cMediaNode>
            </p:audio>
          </p:childTnLst>
        </p:cTn>
      </p:par>
    </p:tnLst>
    <p:bldLst>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475"/>
        <p:cNvGrpSpPr/>
        <p:nvPr/>
      </p:nvGrpSpPr>
      <p:grpSpPr>
        <a:xfrm>
          <a:off x="0" y="0"/>
          <a:ext cx="0" cy="0"/>
          <a:chOff x="0" y="0"/>
          <a:chExt cx="0" cy="0"/>
        </a:xfrm>
      </p:grpSpPr>
      <p:sp>
        <p:nvSpPr>
          <p:cNvPr id="8" name="Rectangle 7"/>
          <p:cNvSpPr/>
          <p:nvPr/>
        </p:nvSpPr>
        <p:spPr>
          <a:xfrm>
            <a:off x="985572" y="2644170"/>
            <a:ext cx="10220856"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4800" b="1" i="0" u="none" strike="noStrike" kern="0" cap="none" spc="0" normalizeH="0" baseline="0" noProof="0" dirty="0">
                <a:ln>
                  <a:noFill/>
                </a:ln>
                <a:solidFill>
                  <a:srgbClr val="384A33"/>
                </a:solidFill>
                <a:effectLst/>
                <a:uLnTx/>
                <a:uFillTx/>
                <a:latin typeface="Arial" panose="020B0604020202020204" pitchFamily="34" charset="0"/>
                <a:ea typeface="+mn-ea"/>
                <a:cs typeface="Arial"/>
                <a:sym typeface="Arial"/>
              </a:rPr>
              <a:t>Sau khi học xong bài hôm nay, em có cảm nhận hay ý kiến gì không?</a:t>
            </a:r>
            <a:endParaRPr kumimoji="0" lang="en-US" sz="4400" b="1" i="0" u="none" strike="noStrike" kern="0" cap="none" spc="0" normalizeH="0" baseline="0" noProof="0" dirty="0">
              <a:ln>
                <a:noFill/>
              </a:ln>
              <a:solidFill>
                <a:srgbClr val="384A33"/>
              </a:solidFill>
              <a:effectLst/>
              <a:uLnTx/>
              <a:uFillTx/>
              <a:latin typeface="Arial" panose="020B0604020202020204" pitchFamily="34" charset="0"/>
              <a:ea typeface="+mn-ea"/>
              <a:cs typeface="Arial"/>
              <a:sym typeface="Arial"/>
            </a:endParaRPr>
          </a:p>
        </p:txBody>
      </p:sp>
    </p:spTree>
    <p:extLst>
      <p:ext uri="{BB962C8B-B14F-4D97-AF65-F5344CB8AC3E}">
        <p14:creationId xmlns:p14="http://schemas.microsoft.com/office/powerpoint/2010/main" val="23945184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0" name="椭圆 31"/>
          <p:cNvSpPr/>
          <p:nvPr/>
        </p:nvSpPr>
        <p:spPr>
          <a:xfrm flipH="1">
            <a:off x="1779072" y="2223789"/>
            <a:ext cx="7677558" cy="2922905"/>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81" name="文本框 80"/>
          <p:cNvSpPr txBox="1"/>
          <p:nvPr/>
        </p:nvSpPr>
        <p:spPr>
          <a:xfrm>
            <a:off x="2765083" y="2284660"/>
            <a:ext cx="6269990"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80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Tạm</a:t>
            </a:r>
            <a:r>
              <a:rPr kumimoji="0" lang="en-US" sz="80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80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biệt</a:t>
            </a:r>
            <a:r>
              <a:rPr kumimoji="0" lang="en-US" sz="80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80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và</a:t>
            </a:r>
            <a:r>
              <a:rPr kumimoji="0" lang="en-US" sz="80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80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hẹn</a:t>
            </a:r>
            <a:r>
              <a:rPr kumimoji="0" lang="en-US" sz="80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80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gặp</a:t>
            </a:r>
            <a:r>
              <a:rPr kumimoji="0" lang="en-US" sz="80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80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lại</a:t>
            </a:r>
            <a:r>
              <a:rPr kumimoji="0" lang="en-US" sz="80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a:t>
            </a:r>
          </a:p>
        </p:txBody>
      </p:sp>
      <p:grpSp>
        <p:nvGrpSpPr>
          <p:cNvPr id="88" name="组合 87"/>
          <p:cNvGrpSpPr/>
          <p:nvPr/>
        </p:nvGrpSpPr>
        <p:grpSpPr>
          <a:xfrm flipH="1">
            <a:off x="9605246" y="1133241"/>
            <a:ext cx="1424003" cy="1772920"/>
            <a:chOff x="1289955" y="1628061"/>
            <a:chExt cx="3941631" cy="5174701"/>
          </a:xfrm>
        </p:grpSpPr>
        <p:sp>
          <p:nvSpPr>
            <p:cNvPr id="89" name="Shape 209"/>
            <p:cNvSpPr/>
            <p:nvPr/>
          </p:nvSpPr>
          <p:spPr>
            <a:xfrm rot="3758493">
              <a:off x="2721879" y="4293055"/>
              <a:ext cx="2954498" cy="2064916"/>
            </a:xfrm>
            <a:custGeom>
              <a:avLst/>
              <a:gdLst/>
              <a:ahLst/>
              <a:cxnLst>
                <a:cxn ang="0">
                  <a:pos x="wd2" y="hd2"/>
                </a:cxn>
                <a:cxn ang="5400000">
                  <a:pos x="wd2" y="hd2"/>
                </a:cxn>
                <a:cxn ang="10800000">
                  <a:pos x="wd2" y="hd2"/>
                </a:cxn>
                <a:cxn ang="16200000">
                  <a:pos x="wd2" y="hd2"/>
                </a:cxn>
              </a:cxnLst>
              <a:rect l="0" t="0" r="r" b="b"/>
              <a:pathLst>
                <a:path w="21600" h="21014" extrusionOk="0">
                  <a:moveTo>
                    <a:pt x="0" y="11730"/>
                  </a:moveTo>
                  <a:cubicBezTo>
                    <a:pt x="550" y="11385"/>
                    <a:pt x="818" y="11200"/>
                    <a:pt x="1446" y="10869"/>
                  </a:cubicBezTo>
                  <a:cubicBezTo>
                    <a:pt x="3278" y="9905"/>
                    <a:pt x="4075" y="10600"/>
                    <a:pt x="4893" y="12949"/>
                  </a:cubicBezTo>
                  <a:cubicBezTo>
                    <a:pt x="5476" y="14623"/>
                    <a:pt x="6411" y="21325"/>
                    <a:pt x="8440" y="21003"/>
                  </a:cubicBezTo>
                  <a:cubicBezTo>
                    <a:pt x="10807" y="20628"/>
                    <a:pt x="9528" y="13017"/>
                    <a:pt x="9431" y="11082"/>
                  </a:cubicBezTo>
                  <a:cubicBezTo>
                    <a:pt x="9316" y="8800"/>
                    <a:pt x="8806" y="3250"/>
                    <a:pt x="11582" y="4352"/>
                  </a:cubicBezTo>
                  <a:cubicBezTo>
                    <a:pt x="13589" y="5149"/>
                    <a:pt x="14535" y="10567"/>
                    <a:pt x="16445" y="10863"/>
                  </a:cubicBezTo>
                  <a:cubicBezTo>
                    <a:pt x="18644" y="11204"/>
                    <a:pt x="17737" y="6638"/>
                    <a:pt x="17704" y="4600"/>
                  </a:cubicBezTo>
                  <a:cubicBezTo>
                    <a:pt x="17639" y="584"/>
                    <a:pt x="18794" y="-275"/>
                    <a:pt x="21600" y="69"/>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grpSp>
          <p:nvGrpSpPr>
            <p:cNvPr id="90" name="组 13"/>
            <p:cNvGrpSpPr/>
            <p:nvPr/>
          </p:nvGrpSpPr>
          <p:grpSpPr>
            <a:xfrm>
              <a:off x="1289955" y="1628061"/>
              <a:ext cx="2187025" cy="2569107"/>
              <a:chOff x="5943842" y="1013911"/>
              <a:chExt cx="2187025" cy="2569107"/>
            </a:xfrm>
          </p:grpSpPr>
          <p:sp>
            <p:nvSpPr>
              <p:cNvPr id="91" name="Shape 202"/>
              <p:cNvSpPr/>
              <p:nvPr/>
            </p:nvSpPr>
            <p:spPr>
              <a:xfrm rot="3758493">
                <a:off x="6440283" y="1924630"/>
                <a:ext cx="1816414" cy="510440"/>
              </a:xfrm>
              <a:custGeom>
                <a:avLst/>
                <a:gdLst/>
                <a:ahLst/>
                <a:cxnLst>
                  <a:cxn ang="0">
                    <a:pos x="wd2" y="hd2"/>
                  </a:cxn>
                  <a:cxn ang="5400000">
                    <a:pos x="wd2" y="hd2"/>
                  </a:cxn>
                  <a:cxn ang="10800000">
                    <a:pos x="wd2" y="hd2"/>
                  </a:cxn>
                  <a:cxn ang="16200000">
                    <a:pos x="wd2" y="hd2"/>
                  </a:cxn>
                </a:cxnLst>
                <a:rect l="0" t="0" r="r" b="b"/>
                <a:pathLst>
                  <a:path w="21600" h="20522" extrusionOk="0">
                    <a:moveTo>
                      <a:pt x="21600" y="743"/>
                    </a:moveTo>
                    <a:cubicBezTo>
                      <a:pt x="19799" y="-786"/>
                      <a:pt x="18140" y="461"/>
                      <a:pt x="16279" y="823"/>
                    </a:cubicBezTo>
                    <a:cubicBezTo>
                      <a:pt x="10853" y="1876"/>
                      <a:pt x="5372" y="1461"/>
                      <a:pt x="0" y="4698"/>
                    </a:cubicBezTo>
                    <a:lnTo>
                      <a:pt x="0" y="20521"/>
                    </a:lnTo>
                    <a:lnTo>
                      <a:pt x="1843" y="19747"/>
                    </a:lnTo>
                    <a:cubicBezTo>
                      <a:pt x="4727" y="19759"/>
                      <a:pt x="13025" y="19305"/>
                      <a:pt x="15903" y="19016"/>
                    </a:cubicBezTo>
                    <a:cubicBezTo>
                      <a:pt x="17715" y="18834"/>
                      <a:pt x="19629" y="20814"/>
                      <a:pt x="21376" y="20485"/>
                    </a:cubicBezTo>
                  </a:path>
                </a:pathLst>
              </a:custGeom>
              <a:solidFill>
                <a:schemeClr val="accent2"/>
              </a:solid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2" name="Shape 203"/>
              <p:cNvSpPr/>
              <p:nvPr/>
            </p:nvSpPr>
            <p:spPr>
              <a:xfrm rot="3758493">
                <a:off x="7743128" y="2715926"/>
                <a:ext cx="42879" cy="488621"/>
              </a:xfrm>
              <a:custGeom>
                <a:avLst/>
                <a:gdLst/>
                <a:ahLst/>
                <a:cxnLst>
                  <a:cxn ang="0">
                    <a:pos x="wd2" y="hd2"/>
                  </a:cxn>
                  <a:cxn ang="5400000">
                    <a:pos x="wd2" y="hd2"/>
                  </a:cxn>
                  <a:cxn ang="10800000">
                    <a:pos x="wd2" y="hd2"/>
                  </a:cxn>
                  <a:cxn ang="16200000">
                    <a:pos x="wd2" y="hd2"/>
                  </a:cxn>
                </a:cxnLst>
                <a:rect l="0" t="0" r="r" b="b"/>
                <a:pathLst>
                  <a:path w="17274" h="21600" extrusionOk="0">
                    <a:moveTo>
                      <a:pt x="0" y="0"/>
                    </a:moveTo>
                    <a:cubicBezTo>
                      <a:pt x="21600" y="2677"/>
                      <a:pt x="19974" y="16418"/>
                      <a:pt x="11161" y="21600"/>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3" name="Shape 204"/>
              <p:cNvSpPr/>
              <p:nvPr/>
            </p:nvSpPr>
            <p:spPr>
              <a:xfrm rot="3758493">
                <a:off x="6688919" y="1820269"/>
                <a:ext cx="124286" cy="34178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9761" y="15753"/>
                      <a:pt x="1840" y="7112"/>
                      <a:pt x="0" y="0"/>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4" name="Shape 205"/>
              <p:cNvSpPr/>
              <p:nvPr/>
            </p:nvSpPr>
            <p:spPr>
              <a:xfrm rot="3758493">
                <a:off x="6847335" y="1900060"/>
                <a:ext cx="869668" cy="1031590"/>
              </a:xfrm>
              <a:custGeom>
                <a:avLst/>
                <a:gdLst/>
                <a:ahLst/>
                <a:cxnLst>
                  <a:cxn ang="0">
                    <a:pos x="wd2" y="hd2"/>
                  </a:cxn>
                  <a:cxn ang="5400000">
                    <a:pos x="wd2" y="hd2"/>
                  </a:cxn>
                  <a:cxn ang="10800000">
                    <a:pos x="wd2" y="hd2"/>
                  </a:cxn>
                  <a:cxn ang="16200000">
                    <a:pos x="wd2" y="hd2"/>
                  </a:cxn>
                </a:cxnLst>
                <a:rect l="0" t="0" r="r" b="b"/>
                <a:pathLst>
                  <a:path w="19469" h="16954" extrusionOk="0">
                    <a:moveTo>
                      <a:pt x="0" y="11121"/>
                    </a:moveTo>
                    <a:cubicBezTo>
                      <a:pt x="167" y="10786"/>
                      <a:pt x="-956" y="-4646"/>
                      <a:pt x="4852" y="2248"/>
                    </a:cubicBezTo>
                    <a:cubicBezTo>
                      <a:pt x="5261" y="461"/>
                      <a:pt x="6192" y="-121"/>
                      <a:pt x="7478" y="78"/>
                    </a:cubicBezTo>
                    <a:cubicBezTo>
                      <a:pt x="8279" y="78"/>
                      <a:pt x="9110" y="711"/>
                      <a:pt x="9174" y="2178"/>
                    </a:cubicBezTo>
                    <a:cubicBezTo>
                      <a:pt x="10318" y="734"/>
                      <a:pt x="10808" y="-213"/>
                      <a:pt x="12478" y="41"/>
                    </a:cubicBezTo>
                    <a:cubicBezTo>
                      <a:pt x="13434" y="0"/>
                      <a:pt x="13608" y="1386"/>
                      <a:pt x="13442" y="1960"/>
                    </a:cubicBezTo>
                    <a:cubicBezTo>
                      <a:pt x="19959" y="-3583"/>
                      <a:pt x="20644" y="13929"/>
                      <a:pt x="18086" y="16954"/>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5" name="Shape 206"/>
              <p:cNvSpPr/>
              <p:nvPr/>
            </p:nvSpPr>
            <p:spPr>
              <a:xfrm rot="3758493">
                <a:off x="6164716" y="2541971"/>
                <a:ext cx="1046419" cy="281861"/>
              </a:xfrm>
              <a:custGeom>
                <a:avLst/>
                <a:gdLst/>
                <a:ahLst/>
                <a:cxnLst>
                  <a:cxn ang="0">
                    <a:pos x="wd2" y="hd2"/>
                  </a:cxn>
                  <a:cxn ang="5400000">
                    <a:pos x="wd2" y="hd2"/>
                  </a:cxn>
                  <a:cxn ang="10800000">
                    <a:pos x="wd2" y="hd2"/>
                  </a:cxn>
                  <a:cxn ang="16200000">
                    <a:pos x="wd2" y="hd2"/>
                  </a:cxn>
                </a:cxnLst>
                <a:rect l="0" t="0" r="r" b="b"/>
                <a:pathLst>
                  <a:path w="21600" h="21574" extrusionOk="0">
                    <a:moveTo>
                      <a:pt x="1076" y="12061"/>
                    </a:moveTo>
                    <a:cubicBezTo>
                      <a:pt x="497" y="8498"/>
                      <a:pt x="228" y="3669"/>
                      <a:pt x="0" y="0"/>
                    </a:cubicBezTo>
                    <a:cubicBezTo>
                      <a:pt x="6860" y="545"/>
                      <a:pt x="13608" y="-26"/>
                      <a:pt x="20206" y="3388"/>
                    </a:cubicBezTo>
                    <a:cubicBezTo>
                      <a:pt x="20298" y="9884"/>
                      <a:pt x="21430" y="15807"/>
                      <a:pt x="21600" y="21574"/>
                    </a:cubicBezTo>
                  </a:path>
                </a:pathLst>
              </a:custGeom>
              <a:solidFill>
                <a:srgbClr val="E7E4EA"/>
              </a:solid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6" name="Shape 207"/>
              <p:cNvSpPr/>
              <p:nvPr/>
            </p:nvSpPr>
            <p:spPr>
              <a:xfrm rot="3758493">
                <a:off x="5742745" y="2584036"/>
                <a:ext cx="1200079" cy="797886"/>
              </a:xfrm>
              <a:custGeom>
                <a:avLst/>
                <a:gdLst/>
                <a:ahLst/>
                <a:cxnLst>
                  <a:cxn ang="0">
                    <a:pos x="wd2" y="hd2"/>
                  </a:cxn>
                  <a:cxn ang="5400000">
                    <a:pos x="wd2" y="hd2"/>
                  </a:cxn>
                  <a:cxn ang="10800000">
                    <a:pos x="wd2" y="hd2"/>
                  </a:cxn>
                  <a:cxn ang="16200000">
                    <a:pos x="wd2" y="hd2"/>
                  </a:cxn>
                </a:cxnLst>
                <a:rect l="0" t="0" r="r" b="b"/>
                <a:pathLst>
                  <a:path w="21600" h="20676" extrusionOk="0">
                    <a:moveTo>
                      <a:pt x="1467" y="19871"/>
                    </a:moveTo>
                    <a:cubicBezTo>
                      <a:pt x="2596" y="15187"/>
                      <a:pt x="1342" y="5194"/>
                      <a:pt x="0" y="486"/>
                    </a:cubicBezTo>
                    <a:cubicBezTo>
                      <a:pt x="6032" y="-924"/>
                      <a:pt x="11979" y="1155"/>
                      <a:pt x="18133" y="1422"/>
                    </a:cubicBezTo>
                    <a:cubicBezTo>
                      <a:pt x="19277" y="7634"/>
                      <a:pt x="21219" y="14259"/>
                      <a:pt x="21600" y="20676"/>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7" name="Shape 208"/>
              <p:cNvSpPr/>
              <p:nvPr/>
            </p:nvSpPr>
            <p:spPr>
              <a:xfrm rot="3758493">
                <a:off x="6601321" y="998391"/>
                <a:ext cx="383966" cy="415006"/>
              </a:xfrm>
              <a:custGeom>
                <a:avLst/>
                <a:gdLst/>
                <a:ahLst/>
                <a:cxnLst>
                  <a:cxn ang="0">
                    <a:pos x="wd2" y="hd2"/>
                  </a:cxn>
                  <a:cxn ang="5400000">
                    <a:pos x="wd2" y="hd2"/>
                  </a:cxn>
                  <a:cxn ang="10800000">
                    <a:pos x="wd2" y="hd2"/>
                  </a:cxn>
                  <a:cxn ang="16200000">
                    <a:pos x="wd2" y="hd2"/>
                  </a:cxn>
                </a:cxnLst>
                <a:rect l="0" t="0" r="r" b="b"/>
                <a:pathLst>
                  <a:path w="21399" h="21600" extrusionOk="0">
                    <a:moveTo>
                      <a:pt x="21399" y="0"/>
                    </a:moveTo>
                    <a:cubicBezTo>
                      <a:pt x="14641" y="0"/>
                      <a:pt x="6540" y="886"/>
                      <a:pt x="325" y="1003"/>
                    </a:cubicBezTo>
                    <a:cubicBezTo>
                      <a:pt x="-42" y="7726"/>
                      <a:pt x="-201" y="14997"/>
                      <a:pt x="411" y="21600"/>
                    </a:cubicBezTo>
                    <a:cubicBezTo>
                      <a:pt x="6724" y="20829"/>
                      <a:pt x="13779" y="19988"/>
                      <a:pt x="20126" y="20284"/>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8" name="Shape 210"/>
              <p:cNvSpPr/>
              <p:nvPr/>
            </p:nvSpPr>
            <p:spPr>
              <a:xfrm rot="3758493">
                <a:off x="7598750" y="2950768"/>
                <a:ext cx="573187" cy="49104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7302" y="21128"/>
                      <a:pt x="15635" y="15045"/>
                      <a:pt x="21600" y="9996"/>
                    </a:cubicBezTo>
                    <a:cubicBezTo>
                      <a:pt x="14594" y="7013"/>
                      <a:pt x="7961" y="2130"/>
                      <a:pt x="709" y="0"/>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grpSp>
      </p:grpSp>
      <p:sp>
        <p:nvSpPr>
          <p:cNvPr id="179" name="Freeform 34"/>
          <p:cNvSpPr>
            <a:spLocks noEditPoints="1"/>
          </p:cNvSpPr>
          <p:nvPr/>
        </p:nvSpPr>
        <p:spPr bwMode="auto">
          <a:xfrm rot="20640000">
            <a:off x="1972945" y="1885950"/>
            <a:ext cx="1425575" cy="697230"/>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tx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pic>
        <p:nvPicPr>
          <p:cNvPr id="34" name="图片 33"/>
          <p:cNvPicPr>
            <a:picLocks noChangeAspect="1"/>
          </p:cNvPicPr>
          <p:nvPr/>
        </p:nvPicPr>
        <p:blipFill>
          <a:blip r:embed="rId5"/>
          <a:stretch>
            <a:fillRect/>
          </a:stretch>
        </p:blipFill>
        <p:spPr>
          <a:xfrm>
            <a:off x="7748341" y="1664488"/>
            <a:ext cx="866974" cy="797510"/>
          </a:xfrm>
          <a:prstGeom prst="rect">
            <a:avLst/>
          </a:prstGeom>
        </p:spPr>
      </p:pic>
    </p:spTree>
    <p:custDataLst>
      <p:tags r:id="rId1"/>
    </p:custDataLst>
    <p:extLst>
      <p:ext uri="{BB962C8B-B14F-4D97-AF65-F5344CB8AC3E}">
        <p14:creationId xmlns:p14="http://schemas.microsoft.com/office/powerpoint/2010/main" val="9519555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par>
                          <p:cTn id="8" fill="hold">
                            <p:stCondLst>
                              <p:cond delay="750"/>
                            </p:stCondLst>
                            <p:childTnLst>
                              <p:par>
                                <p:cTn id="9" presetID="22" presetClass="entr" presetSubtype="8" fill="hold" grpId="0" nodeType="afterEffect">
                                  <p:stCondLst>
                                    <p:cond delay="0"/>
                                  </p:stCondLst>
                                  <p:childTnLst>
                                    <p:set>
                                      <p:cBhvr>
                                        <p:cTn id="10" dur="1" fill="hold">
                                          <p:stCondLst>
                                            <p:cond delay="0"/>
                                          </p:stCondLst>
                                        </p:cTn>
                                        <p:tgtEl>
                                          <p:spTgt spid="80"/>
                                        </p:tgtEl>
                                        <p:attrNameLst>
                                          <p:attrName>style.visibility</p:attrName>
                                        </p:attrNameLst>
                                      </p:cBhvr>
                                      <p:to>
                                        <p:strVal val="visible"/>
                                      </p:to>
                                    </p:set>
                                    <p:animEffect transition="in" filter="wipe(left)">
                                      <p:cBhvr>
                                        <p:cTn id="11" dur="700"/>
                                        <p:tgtEl>
                                          <p:spTgt spid="80"/>
                                        </p:tgtEl>
                                      </p:cBhvr>
                                    </p:animEffect>
                                  </p:childTnLst>
                                </p:cTn>
                              </p:par>
                              <p:par>
                                <p:cTn id="12" presetID="22" presetClass="entr" presetSubtype="8" fill="hold" nodeType="withEffect">
                                  <p:stCondLst>
                                    <p:cond delay="500"/>
                                  </p:stCondLst>
                                  <p:childTnLst>
                                    <p:set>
                                      <p:cBhvr>
                                        <p:cTn id="13" dur="1" fill="hold">
                                          <p:stCondLst>
                                            <p:cond delay="0"/>
                                          </p:stCondLst>
                                        </p:cTn>
                                        <p:tgtEl>
                                          <p:spTgt spid="88"/>
                                        </p:tgtEl>
                                        <p:attrNameLst>
                                          <p:attrName>style.visibility</p:attrName>
                                        </p:attrNameLst>
                                      </p:cBhvr>
                                      <p:to>
                                        <p:strVal val="visible"/>
                                      </p:to>
                                    </p:set>
                                    <p:animEffect transition="in" filter="wipe(left)">
                                      <p:cBhvr>
                                        <p:cTn id="14" dur="700"/>
                                        <p:tgtEl>
                                          <p:spTgt spid="88"/>
                                        </p:tgtEl>
                                      </p:cBhvr>
                                    </p:animEffect>
                                  </p:childTnLst>
                                </p:cTn>
                              </p:par>
                            </p:childTnLst>
                          </p:cTn>
                        </p:par>
                        <p:par>
                          <p:cTn id="15" fill="hold">
                            <p:stCondLst>
                              <p:cond delay="1950"/>
                            </p:stCondLst>
                            <p:childTnLst>
                              <p:par>
                                <p:cTn id="16" presetID="22" presetClass="entr" presetSubtype="8" fill="hold" grpId="0" nodeType="afterEffect">
                                  <p:stCondLst>
                                    <p:cond delay="0"/>
                                  </p:stCondLst>
                                  <p:childTnLst>
                                    <p:set>
                                      <p:cBhvr>
                                        <p:cTn id="17" dur="1" fill="hold">
                                          <p:stCondLst>
                                            <p:cond delay="0"/>
                                          </p:stCondLst>
                                        </p:cTn>
                                        <p:tgtEl>
                                          <p:spTgt spid="81"/>
                                        </p:tgtEl>
                                        <p:attrNameLst>
                                          <p:attrName>style.visibility</p:attrName>
                                        </p:attrNameLst>
                                      </p:cBhvr>
                                      <p:to>
                                        <p:strVal val="visible"/>
                                      </p:to>
                                    </p:set>
                                    <p:animEffect transition="in" filter="wipe(left)">
                                      <p:cBhvr>
                                        <p:cTn id="18" dur="900"/>
                                        <p:tgtEl>
                                          <p:spTgt spid="81"/>
                                        </p:tgtEl>
                                      </p:cBhvr>
                                    </p:animEffect>
                                  </p:childTnLst>
                                </p:cTn>
                              </p:par>
                              <p:par>
                                <p:cTn id="19" presetID="55" presetClass="entr" presetSubtype="0" fill="hold" nodeType="withEffect">
                                  <p:stCondLst>
                                    <p:cond delay="0"/>
                                  </p:stCondLst>
                                  <p:childTnLst>
                                    <p:set>
                                      <p:cBhvr>
                                        <p:cTn id="20" dur="1" fill="hold">
                                          <p:stCondLst>
                                            <p:cond delay="0"/>
                                          </p:stCondLst>
                                        </p:cTn>
                                        <p:tgtEl>
                                          <p:spTgt spid="34"/>
                                        </p:tgtEl>
                                        <p:attrNameLst>
                                          <p:attrName>style.visibility</p:attrName>
                                        </p:attrNameLst>
                                      </p:cBhvr>
                                      <p:to>
                                        <p:strVal val="visible"/>
                                      </p:to>
                                    </p:set>
                                    <p:anim calcmode="lin" valueType="num">
                                      <p:cBhvr>
                                        <p:cTn id="21" dur="1000" fill="hold"/>
                                        <p:tgtEl>
                                          <p:spTgt spid="34"/>
                                        </p:tgtEl>
                                        <p:attrNameLst>
                                          <p:attrName>ppt_w</p:attrName>
                                        </p:attrNameLst>
                                      </p:cBhvr>
                                      <p:tavLst>
                                        <p:tav tm="0">
                                          <p:val>
                                            <p:strVal val="#ppt_w*0.70"/>
                                          </p:val>
                                        </p:tav>
                                        <p:tav tm="100000">
                                          <p:val>
                                            <p:strVal val="#ppt_w"/>
                                          </p:val>
                                        </p:tav>
                                      </p:tavLst>
                                    </p:anim>
                                    <p:anim calcmode="lin" valueType="num">
                                      <p:cBhvr>
                                        <p:cTn id="22" dur="1000" fill="hold"/>
                                        <p:tgtEl>
                                          <p:spTgt spid="34"/>
                                        </p:tgtEl>
                                        <p:attrNameLst>
                                          <p:attrName>ppt_h</p:attrName>
                                        </p:attrNameLst>
                                      </p:cBhvr>
                                      <p:tavLst>
                                        <p:tav tm="0">
                                          <p:val>
                                            <p:strVal val="#ppt_h"/>
                                          </p:val>
                                        </p:tav>
                                        <p:tav tm="100000">
                                          <p:val>
                                            <p:strVal val="#ppt_h"/>
                                          </p:val>
                                        </p:tav>
                                      </p:tavLst>
                                    </p:anim>
                                    <p:animEffect transition="in" filter="fade">
                                      <p:cBhvr>
                                        <p:cTn id="23" dur="1000"/>
                                        <p:tgtEl>
                                          <p:spTgt spid="34"/>
                                        </p:tgtEl>
                                      </p:cBhvr>
                                    </p:animEffect>
                                  </p:childTnLst>
                                </p:cTn>
                              </p:par>
                              <p:par>
                                <p:cTn id="24" presetID="55" presetClass="entr" presetSubtype="0" fill="hold" grpId="0" nodeType="withEffect">
                                  <p:stCondLst>
                                    <p:cond delay="0"/>
                                  </p:stCondLst>
                                  <p:childTnLst>
                                    <p:set>
                                      <p:cBhvr>
                                        <p:cTn id="25" dur="1" fill="hold">
                                          <p:stCondLst>
                                            <p:cond delay="0"/>
                                          </p:stCondLst>
                                        </p:cTn>
                                        <p:tgtEl>
                                          <p:spTgt spid="179"/>
                                        </p:tgtEl>
                                        <p:attrNameLst>
                                          <p:attrName>style.visibility</p:attrName>
                                        </p:attrNameLst>
                                      </p:cBhvr>
                                      <p:to>
                                        <p:strVal val="visible"/>
                                      </p:to>
                                    </p:set>
                                    <p:anim calcmode="lin" valueType="num">
                                      <p:cBhvr>
                                        <p:cTn id="26" dur="1000" fill="hold"/>
                                        <p:tgtEl>
                                          <p:spTgt spid="179"/>
                                        </p:tgtEl>
                                        <p:attrNameLst>
                                          <p:attrName>ppt_w</p:attrName>
                                        </p:attrNameLst>
                                      </p:cBhvr>
                                      <p:tavLst>
                                        <p:tav tm="0">
                                          <p:val>
                                            <p:strVal val="#ppt_w*0.70"/>
                                          </p:val>
                                        </p:tav>
                                        <p:tav tm="100000">
                                          <p:val>
                                            <p:strVal val="#ppt_w"/>
                                          </p:val>
                                        </p:tav>
                                      </p:tavLst>
                                    </p:anim>
                                    <p:anim calcmode="lin" valueType="num">
                                      <p:cBhvr>
                                        <p:cTn id="27" dur="1000" fill="hold"/>
                                        <p:tgtEl>
                                          <p:spTgt spid="179"/>
                                        </p:tgtEl>
                                        <p:attrNameLst>
                                          <p:attrName>ppt_h</p:attrName>
                                        </p:attrNameLst>
                                      </p:cBhvr>
                                      <p:tavLst>
                                        <p:tav tm="0">
                                          <p:val>
                                            <p:strVal val="#ppt_h"/>
                                          </p:val>
                                        </p:tav>
                                        <p:tav tm="100000">
                                          <p:val>
                                            <p:strVal val="#ppt_h"/>
                                          </p:val>
                                        </p:tav>
                                      </p:tavLst>
                                    </p:anim>
                                    <p:animEffect transition="in" filter="fade">
                                      <p:cBhvr>
                                        <p:cTn id="28" dur="1000"/>
                                        <p:tgtEl>
                                          <p:spTgt spid="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bldLvl="0" animBg="1"/>
      <p:bldP spid="81" grpId="0"/>
      <p:bldP spid="17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6">
            <a:alphaModFix amt="75000"/>
          </a:blip>
          <a:stretch>
            <a:fillRect/>
          </a:stretch>
        </a:blipFill>
        <a:effectLst/>
      </p:bgPr>
    </p:bg>
    <p:spTree>
      <p:nvGrpSpPr>
        <p:cNvPr id="1" name="Shape 93"/>
        <p:cNvGrpSpPr/>
        <p:nvPr/>
      </p:nvGrpSpPr>
      <p:grpSpPr>
        <a:xfrm>
          <a:off x="0" y="0"/>
          <a:ext cx="0" cy="0"/>
          <a:chOff x="0" y="0"/>
          <a:chExt cx="0" cy="0"/>
        </a:xfrm>
      </p:grpSpPr>
      <p:sp>
        <p:nvSpPr>
          <p:cNvPr id="39" name="Rounded Rectangle 38"/>
          <p:cNvSpPr/>
          <p:nvPr/>
        </p:nvSpPr>
        <p:spPr>
          <a:xfrm>
            <a:off x="2258537" y="2501193"/>
            <a:ext cx="7190263" cy="1902507"/>
          </a:xfrm>
          <a:prstGeom prst="roundRect">
            <a:avLst/>
          </a:prstGeom>
          <a:solidFill>
            <a:schemeClr val="lt1">
              <a:alpha val="9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800" b="1" dirty="0" err="1">
                <a:ln/>
                <a:solidFill>
                  <a:srgbClr val="FF0000"/>
                </a:solidFill>
                <a:latin typeface="Calibri" panose="020F0502020204030204" pitchFamily="34" charset="0"/>
                <a:cs typeface="Calibri" panose="020F0502020204030204" pitchFamily="34" charset="0"/>
              </a:rPr>
              <a:t>Đáp</a:t>
            </a:r>
            <a:r>
              <a:rPr lang="en-US" sz="4800" b="1" dirty="0">
                <a:ln/>
                <a:solidFill>
                  <a:srgbClr val="FF0000"/>
                </a:solidFill>
                <a:latin typeface="Calibri" panose="020F0502020204030204" pitchFamily="34" charset="0"/>
                <a:cs typeface="Calibri" panose="020F0502020204030204" pitchFamily="34" charset="0"/>
              </a:rPr>
              <a:t> </a:t>
            </a:r>
            <a:r>
              <a:rPr lang="en-US" sz="4800" b="1" dirty="0" err="1">
                <a:ln/>
                <a:solidFill>
                  <a:srgbClr val="FF0000"/>
                </a:solidFill>
                <a:latin typeface="Calibri" panose="020F0502020204030204" pitchFamily="34" charset="0"/>
                <a:cs typeface="Calibri" panose="020F0502020204030204" pitchFamily="34" charset="0"/>
              </a:rPr>
              <a:t>án</a:t>
            </a:r>
            <a:r>
              <a:rPr lang="en-US" sz="4800" b="1" dirty="0">
                <a:ln/>
                <a:solidFill>
                  <a:srgbClr val="FF0000"/>
                </a:solidFill>
                <a:latin typeface="Calibri" panose="020F0502020204030204" pitchFamily="34" charset="0"/>
                <a:cs typeface="Calibri" panose="020F0502020204030204" pitchFamily="34" charset="0"/>
              </a:rPr>
              <a:t>: </a:t>
            </a:r>
            <a:r>
              <a:rPr lang="en-US" sz="4800" b="1" dirty="0" err="1">
                <a:ln/>
                <a:solidFill>
                  <a:srgbClr val="FF0000"/>
                </a:solidFill>
                <a:latin typeface="Calibri" panose="020F0502020204030204" pitchFamily="34" charset="0"/>
                <a:cs typeface="Calibri" panose="020F0502020204030204" pitchFamily="34" charset="0"/>
              </a:rPr>
              <a:t>Lá</a:t>
            </a:r>
            <a:r>
              <a:rPr lang="en-US" sz="4800" b="1" dirty="0">
                <a:ln/>
                <a:solidFill>
                  <a:srgbClr val="FF0000"/>
                </a:solidFill>
                <a:latin typeface="Calibri" panose="020F0502020204030204" pitchFamily="34" charset="0"/>
                <a:cs typeface="Calibri" panose="020F0502020204030204" pitchFamily="34" charset="0"/>
              </a:rPr>
              <a:t> </a:t>
            </a:r>
            <a:r>
              <a:rPr lang="en-US" sz="4800" b="1" dirty="0" err="1">
                <a:ln/>
                <a:solidFill>
                  <a:srgbClr val="FF0000"/>
                </a:solidFill>
                <a:latin typeface="Calibri" panose="020F0502020204030204" pitchFamily="34" charset="0"/>
                <a:cs typeface="Calibri" panose="020F0502020204030204" pitchFamily="34" charset="0"/>
              </a:rPr>
              <a:t>thư</a:t>
            </a:r>
            <a:endParaRPr kumimoji="0" lang="en-US" sz="4800" b="1" i="0" u="none" strike="noStrike" kern="1200" cap="none" spc="0" normalizeH="0" baseline="0" noProof="0" dirty="0">
              <a:ln/>
              <a:solidFill>
                <a:srgbClr val="FF0000"/>
              </a:solidFill>
              <a:effectLst/>
              <a:uLnTx/>
              <a:uFillTx/>
              <a:latin typeface="Calibri" panose="020F0502020204030204" pitchFamily="34" charset="0"/>
              <a:ea typeface="+mn-ea"/>
              <a:cs typeface="Calibri" panose="020F0502020204030204" pitchFamily="34" charset="0"/>
            </a:endParaRPr>
          </a:p>
        </p:txBody>
      </p:sp>
      <p:grpSp>
        <p:nvGrpSpPr>
          <p:cNvPr id="94" name="Google Shape;94;p2"/>
          <p:cNvGrpSpPr/>
          <p:nvPr/>
        </p:nvGrpSpPr>
        <p:grpSpPr>
          <a:xfrm>
            <a:off x="533400" y="-29305"/>
            <a:ext cx="10852150" cy="2461871"/>
            <a:chOff x="935980" y="-48871"/>
            <a:chExt cx="10265420" cy="2461871"/>
          </a:xfrm>
        </p:grpSpPr>
        <p:sp>
          <p:nvSpPr>
            <p:cNvPr id="95" name="Google Shape;95;p2"/>
            <p:cNvSpPr/>
            <p:nvPr/>
          </p:nvSpPr>
          <p:spPr>
            <a:xfrm>
              <a:off x="1041400" y="457200"/>
              <a:ext cx="10160000" cy="1879600"/>
            </a:xfrm>
            <a:prstGeom prst="roundRect">
              <a:avLst>
                <a:gd name="adj" fmla="val 16667"/>
              </a:avLst>
            </a:prstGeom>
            <a:solidFill>
              <a:schemeClr val="lt1"/>
            </a:solidFill>
            <a:ln w="38100" cap="flat" cmpd="sng">
              <a:solidFill>
                <a:srgbClr val="C55A1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96" name="Google Shape;96;p2"/>
            <p:cNvPicPr preferRelativeResize="0"/>
            <p:nvPr/>
          </p:nvPicPr>
          <p:blipFill rotWithShape="1">
            <a:blip r:embed="rId7">
              <a:alphaModFix/>
            </a:blip>
            <a:srcRect/>
            <a:stretch/>
          </p:blipFill>
          <p:spPr>
            <a:xfrm>
              <a:off x="935980" y="-48871"/>
              <a:ext cx="2505720" cy="2461871"/>
            </a:xfrm>
            <a:prstGeom prst="rect">
              <a:avLst/>
            </a:prstGeom>
            <a:noFill/>
            <a:ln>
              <a:noFill/>
            </a:ln>
          </p:spPr>
        </p:pic>
      </p:grpSp>
      <p:pic>
        <p:nvPicPr>
          <p:cNvPr id="97" name="Google Shape;97;p2"/>
          <p:cNvPicPr preferRelativeResize="0"/>
          <p:nvPr/>
        </p:nvPicPr>
        <p:blipFill rotWithShape="1">
          <a:blip r:embed="rId8">
            <a:alphaModFix/>
          </a:blip>
          <a:srcRect/>
          <a:stretch/>
        </p:blipFill>
        <p:spPr>
          <a:xfrm>
            <a:off x="9448800" y="-330200"/>
            <a:ext cx="2933700" cy="2933700"/>
          </a:xfrm>
          <a:prstGeom prst="rect">
            <a:avLst/>
          </a:prstGeom>
          <a:noFill/>
          <a:ln>
            <a:noFill/>
          </a:ln>
        </p:spPr>
      </p:pic>
      <p:pic>
        <p:nvPicPr>
          <p:cNvPr id="117" name="Google Shape;117;p2"/>
          <p:cNvPicPr preferRelativeResize="0"/>
          <p:nvPr/>
        </p:nvPicPr>
        <p:blipFill rotWithShape="1">
          <a:blip r:embed="rId9">
            <a:alphaModFix/>
          </a:blip>
          <a:srcRect/>
          <a:stretch/>
        </p:blipFill>
        <p:spPr>
          <a:xfrm>
            <a:off x="736600" y="-787986"/>
            <a:ext cx="609600" cy="609600"/>
          </a:xfrm>
          <a:prstGeom prst="rect">
            <a:avLst/>
          </a:prstGeom>
          <a:noFill/>
          <a:ln>
            <a:noFill/>
          </a:ln>
        </p:spPr>
      </p:pic>
      <p:sp>
        <p:nvSpPr>
          <p:cNvPr id="121" name="Google Shape;121;p2"/>
          <p:cNvSpPr txBox="1"/>
          <p:nvPr/>
        </p:nvSpPr>
        <p:spPr>
          <a:xfrm>
            <a:off x="2342400" y="5609650"/>
            <a:ext cx="6822600" cy="400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 name="TextBox 1"/>
          <p:cNvSpPr txBox="1"/>
          <p:nvPr/>
        </p:nvSpPr>
        <p:spPr>
          <a:xfrm>
            <a:off x="3580438" y="523013"/>
            <a:ext cx="6912302" cy="175432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Lá</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gì</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chả</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phải</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lá</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cây</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Đi</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đây</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đi</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đó</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đông</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tây</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các</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vùng</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Lá</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gì</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p>
        </p:txBody>
      </p:sp>
      <p:pic>
        <p:nvPicPr>
          <p:cNvPr id="13314" name="Picture 2" descr="Brown Basket Clip Art Image - ClipSafari"/>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845513" y="4986391"/>
            <a:ext cx="2540037" cy="2046917"/>
          </a:xfrm>
          <a:prstGeom prst="rect">
            <a:avLst/>
          </a:prstGeom>
          <a:noFill/>
          <a:extLst>
            <a:ext uri="{909E8E84-426E-40DD-AFC4-6F175D3DCCD1}">
              <a14:hiddenFill xmlns:a14="http://schemas.microsoft.com/office/drawing/2010/main">
                <a:solidFill>
                  <a:srgbClr val="FFFFFF"/>
                </a:solidFill>
              </a14:hiddenFill>
            </a:ext>
          </a:extLst>
        </p:spPr>
      </p:pic>
      <p:pic>
        <p:nvPicPr>
          <p:cNvPr id="35" name="Google Shape;84;p1"/>
          <p:cNvPicPr preferRelativeResize="0"/>
          <p:nvPr/>
        </p:nvPicPr>
        <p:blipFill rotWithShape="1">
          <a:blip r:embed="rId11">
            <a:alphaModFix/>
          </a:blip>
          <a:srcRect/>
          <a:stretch/>
        </p:blipFill>
        <p:spPr>
          <a:xfrm>
            <a:off x="-3999737" y="3097827"/>
            <a:ext cx="3999737" cy="3999737"/>
          </a:xfrm>
          <a:prstGeom prst="rect">
            <a:avLst/>
          </a:prstGeom>
          <a:noFill/>
          <a:ln>
            <a:noFill/>
          </a:ln>
        </p:spPr>
      </p:pic>
      <p:pic>
        <p:nvPicPr>
          <p:cNvPr id="36" name="Tieng-yeah-tre-con-">
            <a:hlinkClick r:id="" action="ppaction://media"/>
          </p:cNvPr>
          <p:cNvPicPr>
            <a:picLocks noChangeAspect="1"/>
          </p:cNvPicPr>
          <p:nvPr>
            <a:audioFile r:link="rId1"/>
            <p:extLst>
              <p:ext uri="{DAA4B4D4-6D71-4841-9C94-3DE7FCFB9230}">
                <p14:media xmlns:p14="http://schemas.microsoft.com/office/powerpoint/2010/main" r:embed="rId2">
                  <p14:trim end="2288.6938"/>
                </p14:media>
              </p:ext>
            </p:extLst>
          </p:nvPr>
        </p:nvPicPr>
        <p:blipFill>
          <a:blip r:embed="rId12"/>
          <a:stretch>
            <a:fillRect/>
          </a:stretch>
        </p:blipFill>
        <p:spPr>
          <a:xfrm>
            <a:off x="12192000" y="-1131111"/>
            <a:ext cx="609600" cy="609600"/>
          </a:xfrm>
          <a:prstGeom prst="rect">
            <a:avLst/>
          </a:prstGeom>
        </p:spPr>
      </p:pic>
      <p:pic>
        <p:nvPicPr>
          <p:cNvPr id="37" name="Am-thanh-tra-loi-dung-www_yeualo_com">
            <a:hlinkClick r:id="" action="ppaction://media"/>
          </p:cNvPr>
          <p:cNvPicPr>
            <a:picLocks noChangeAspect="1"/>
          </p:cNvPicPr>
          <p:nvPr>
            <a:audioFile r:link="rId1"/>
            <p:extLst>
              <p:ext uri="{DAA4B4D4-6D71-4841-9C94-3DE7FCFB9230}">
                <p14:media xmlns:p14="http://schemas.microsoft.com/office/powerpoint/2010/main" r:embed="rId3">
                  <p14:trim end="5757.8333"/>
                </p14:media>
              </p:ext>
            </p:extLst>
          </p:nvPr>
        </p:nvPicPr>
        <p:blipFill>
          <a:blip r:embed="rId12"/>
          <a:stretch>
            <a:fillRect/>
          </a:stretch>
        </p:blipFill>
        <p:spPr>
          <a:xfrm>
            <a:off x="12192000" y="-476768"/>
            <a:ext cx="609600" cy="609600"/>
          </a:xfrm>
          <a:prstGeom prst="rect">
            <a:avLst/>
          </a:prstGeom>
        </p:spPr>
      </p:pic>
      <p:pic>
        <p:nvPicPr>
          <p:cNvPr id="40" name="Google Shape;102;p2">
            <a:hlinkClick r:id="rId13" action="ppaction://hlinksldjump"/>
          </p:cNvPr>
          <p:cNvPicPr preferRelativeResize="0"/>
          <p:nvPr/>
        </p:nvPicPr>
        <p:blipFill rotWithShape="1">
          <a:blip r:embed="rId14">
            <a:alphaModFix/>
          </a:blip>
          <a:srcRect/>
          <a:stretch/>
        </p:blipFill>
        <p:spPr>
          <a:xfrm rot="2950667">
            <a:off x="8995262" y="4561185"/>
            <a:ext cx="1188720" cy="1097280"/>
          </a:xfrm>
          <a:prstGeom prst="rect">
            <a:avLst/>
          </a:prstGeom>
          <a:noFill/>
          <a:ln>
            <a:noFill/>
          </a:ln>
        </p:spPr>
      </p:pic>
      <p:pic>
        <p:nvPicPr>
          <p:cNvPr id="42" name="Google Shape;102;p2">
            <a:hlinkClick r:id="rId13" action="ppaction://hlinksldjump"/>
          </p:cNvPr>
          <p:cNvPicPr preferRelativeResize="0"/>
          <p:nvPr/>
        </p:nvPicPr>
        <p:blipFill rotWithShape="1">
          <a:blip r:embed="rId14">
            <a:alphaModFix/>
          </a:blip>
          <a:srcRect/>
          <a:stretch/>
        </p:blipFill>
        <p:spPr>
          <a:xfrm rot="2950667">
            <a:off x="9565586" y="4603077"/>
            <a:ext cx="1188720" cy="1097280"/>
          </a:xfrm>
          <a:prstGeom prst="rect">
            <a:avLst/>
          </a:prstGeom>
          <a:noFill/>
          <a:ln>
            <a:noFill/>
          </a:ln>
        </p:spPr>
      </p:pic>
      <p:pic>
        <p:nvPicPr>
          <p:cNvPr id="43" name="Google Shape;102;p2">
            <a:hlinkClick r:id="rId13" action="ppaction://hlinksldjump"/>
          </p:cNvPr>
          <p:cNvPicPr preferRelativeResize="0"/>
          <p:nvPr/>
        </p:nvPicPr>
        <p:blipFill rotWithShape="1">
          <a:blip r:embed="rId14">
            <a:alphaModFix/>
          </a:blip>
          <a:srcRect/>
          <a:stretch/>
        </p:blipFill>
        <p:spPr>
          <a:xfrm rot="2950667">
            <a:off x="10076299" y="4663491"/>
            <a:ext cx="1188720" cy="1097280"/>
          </a:xfrm>
          <a:prstGeom prst="rect">
            <a:avLst/>
          </a:prstGeom>
          <a:noFill/>
          <a:ln>
            <a:noFill/>
          </a:ln>
        </p:spPr>
      </p:pic>
    </p:spTree>
    <p:extLst>
      <p:ext uri="{BB962C8B-B14F-4D97-AF65-F5344CB8AC3E}">
        <p14:creationId xmlns:p14="http://schemas.microsoft.com/office/powerpoint/2010/main" val="4269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par>
                                <p:cTn id="8" presetID="56" presetClass="path" presetSubtype="0" accel="50000" decel="50000" fill="hold" nodeType="withEffect">
                                  <p:stCondLst>
                                    <p:cond delay="0"/>
                                  </p:stCondLst>
                                  <p:childTnLst>
                                    <p:animMotion origin="layout" path="M 2.5E-6 2.96296E-6 L 0.76406 -0.02685 " pathEditMode="relative" rAng="0" ptsTypes="AA">
                                      <p:cBhvr>
                                        <p:cTn id="9" dur="2000" fill="hold"/>
                                        <p:tgtEl>
                                          <p:spTgt spid="35"/>
                                        </p:tgtEl>
                                        <p:attrNameLst>
                                          <p:attrName>ppt_x</p:attrName>
                                          <p:attrName>ppt_y</p:attrName>
                                        </p:attrNameLst>
                                      </p:cBhvr>
                                      <p:rCtr x="38203" y="-1343"/>
                                    </p:animMotion>
                                  </p:childTnLst>
                                </p:cTn>
                              </p:par>
                              <p:par>
                                <p:cTn id="10" presetID="32" presetClass="emph" presetSubtype="0" repeatCount="2000" fill="hold" nodeType="withEffect">
                                  <p:stCondLst>
                                    <p:cond delay="0"/>
                                  </p:stCondLst>
                                  <p:childTnLst>
                                    <p:animRot by="120000">
                                      <p:cBhvr>
                                        <p:cTn id="11" dur="100" fill="hold">
                                          <p:stCondLst>
                                            <p:cond delay="0"/>
                                          </p:stCondLst>
                                        </p:cTn>
                                        <p:tgtEl>
                                          <p:spTgt spid="35"/>
                                        </p:tgtEl>
                                        <p:attrNameLst>
                                          <p:attrName>r</p:attrName>
                                        </p:attrNameLst>
                                      </p:cBhvr>
                                    </p:animRot>
                                    <p:animRot by="-240000">
                                      <p:cBhvr>
                                        <p:cTn id="12" dur="200" fill="hold">
                                          <p:stCondLst>
                                            <p:cond delay="200"/>
                                          </p:stCondLst>
                                        </p:cTn>
                                        <p:tgtEl>
                                          <p:spTgt spid="35"/>
                                        </p:tgtEl>
                                        <p:attrNameLst>
                                          <p:attrName>r</p:attrName>
                                        </p:attrNameLst>
                                      </p:cBhvr>
                                    </p:animRot>
                                    <p:animRot by="240000">
                                      <p:cBhvr>
                                        <p:cTn id="13" dur="200" fill="hold">
                                          <p:stCondLst>
                                            <p:cond delay="400"/>
                                          </p:stCondLst>
                                        </p:cTn>
                                        <p:tgtEl>
                                          <p:spTgt spid="35"/>
                                        </p:tgtEl>
                                        <p:attrNameLst>
                                          <p:attrName>r</p:attrName>
                                        </p:attrNameLst>
                                      </p:cBhvr>
                                    </p:animRot>
                                    <p:animRot by="-240000">
                                      <p:cBhvr>
                                        <p:cTn id="14" dur="200" fill="hold">
                                          <p:stCondLst>
                                            <p:cond delay="600"/>
                                          </p:stCondLst>
                                        </p:cTn>
                                        <p:tgtEl>
                                          <p:spTgt spid="35"/>
                                        </p:tgtEl>
                                        <p:attrNameLst>
                                          <p:attrName>r</p:attrName>
                                        </p:attrNameLst>
                                      </p:cBhvr>
                                    </p:animRot>
                                    <p:animRot by="120000">
                                      <p:cBhvr>
                                        <p:cTn id="15" dur="200" fill="hold">
                                          <p:stCondLst>
                                            <p:cond delay="800"/>
                                          </p:stCondLst>
                                        </p:cTn>
                                        <p:tgtEl>
                                          <p:spTgt spid="35"/>
                                        </p:tgtEl>
                                        <p:attrNameLst>
                                          <p:attrName>r</p:attrName>
                                        </p:attrNameLst>
                                      </p:cBhvr>
                                    </p:animRot>
                                  </p:childTnLst>
                                </p:cTn>
                              </p:par>
                            </p:childTnLst>
                          </p:cTn>
                        </p:par>
                        <p:par>
                          <p:cTn id="16" fill="hold">
                            <p:stCondLst>
                              <p:cond delay="2000"/>
                            </p:stCondLst>
                            <p:childTnLst>
                              <p:par>
                                <p:cTn id="17" presetID="26" presetClass="entr" presetSubtype="0" fill="hold" nodeType="after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wipe(down)">
                                      <p:cBhvr>
                                        <p:cTn id="19" dur="290">
                                          <p:stCondLst>
                                            <p:cond delay="0"/>
                                          </p:stCondLst>
                                        </p:cTn>
                                        <p:tgtEl>
                                          <p:spTgt spid="40"/>
                                        </p:tgtEl>
                                      </p:cBhvr>
                                    </p:animEffect>
                                    <p:anim calcmode="lin" valueType="num">
                                      <p:cBhvr>
                                        <p:cTn id="20" dur="911"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21" dur="332"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22" dur="332" tmFilter="0, 0; 0.125,0.2665; 0.25,0.4; 0.375,0.465; 0.5,0.5;  0.625,0.535; 0.75,0.6; 0.875,0.7335; 1,1">
                                          <p:stCondLst>
                                            <p:cond delay="332"/>
                                          </p:stCondLst>
                                        </p:cTn>
                                        <p:tgtEl>
                                          <p:spTgt spid="40"/>
                                        </p:tgtEl>
                                        <p:attrNameLst>
                                          <p:attrName>ppt_y</p:attrName>
                                        </p:attrNameLst>
                                      </p:cBhvr>
                                      <p:tavLst>
                                        <p:tav tm="0" fmla="#ppt_y-sin(pi*$)/9">
                                          <p:val>
                                            <p:fltVal val="0"/>
                                          </p:val>
                                        </p:tav>
                                        <p:tav tm="100000">
                                          <p:val>
                                            <p:fltVal val="1"/>
                                          </p:val>
                                        </p:tav>
                                      </p:tavLst>
                                    </p:anim>
                                    <p:anim calcmode="lin" valueType="num">
                                      <p:cBhvr>
                                        <p:cTn id="23" dur="166" tmFilter="0, 0; 0.125,0.2665; 0.25,0.4; 0.375,0.465; 0.5,0.5;  0.625,0.535; 0.75,0.6; 0.875,0.7335; 1,1">
                                          <p:stCondLst>
                                            <p:cond delay="662"/>
                                          </p:stCondLst>
                                        </p:cTn>
                                        <p:tgtEl>
                                          <p:spTgt spid="40"/>
                                        </p:tgtEl>
                                        <p:attrNameLst>
                                          <p:attrName>ppt_y</p:attrName>
                                        </p:attrNameLst>
                                      </p:cBhvr>
                                      <p:tavLst>
                                        <p:tav tm="0" fmla="#ppt_y-sin(pi*$)/27">
                                          <p:val>
                                            <p:fltVal val="0"/>
                                          </p:val>
                                        </p:tav>
                                        <p:tav tm="100000">
                                          <p:val>
                                            <p:fltVal val="1"/>
                                          </p:val>
                                        </p:tav>
                                      </p:tavLst>
                                    </p:anim>
                                    <p:anim calcmode="lin" valueType="num">
                                      <p:cBhvr>
                                        <p:cTn id="24" dur="82" tmFilter="0, 0; 0.125,0.2665; 0.25,0.4; 0.375,0.465; 0.5,0.5;  0.625,0.535; 0.75,0.6; 0.875,0.7335; 1,1">
                                          <p:stCondLst>
                                            <p:cond delay="828"/>
                                          </p:stCondLst>
                                        </p:cTn>
                                        <p:tgtEl>
                                          <p:spTgt spid="40"/>
                                        </p:tgtEl>
                                        <p:attrNameLst>
                                          <p:attrName>ppt_y</p:attrName>
                                        </p:attrNameLst>
                                      </p:cBhvr>
                                      <p:tavLst>
                                        <p:tav tm="0" fmla="#ppt_y-sin(pi*$)/81">
                                          <p:val>
                                            <p:fltVal val="0"/>
                                          </p:val>
                                        </p:tav>
                                        <p:tav tm="100000">
                                          <p:val>
                                            <p:fltVal val="1"/>
                                          </p:val>
                                        </p:tav>
                                      </p:tavLst>
                                    </p:anim>
                                    <p:animScale>
                                      <p:cBhvr>
                                        <p:cTn id="25" dur="13">
                                          <p:stCondLst>
                                            <p:cond delay="325"/>
                                          </p:stCondLst>
                                        </p:cTn>
                                        <p:tgtEl>
                                          <p:spTgt spid="40"/>
                                        </p:tgtEl>
                                      </p:cBhvr>
                                      <p:to x="100000" y="60000"/>
                                    </p:animScale>
                                    <p:animScale>
                                      <p:cBhvr>
                                        <p:cTn id="26" dur="83" decel="50000">
                                          <p:stCondLst>
                                            <p:cond delay="338"/>
                                          </p:stCondLst>
                                        </p:cTn>
                                        <p:tgtEl>
                                          <p:spTgt spid="40"/>
                                        </p:tgtEl>
                                      </p:cBhvr>
                                      <p:to x="100000" y="100000"/>
                                    </p:animScale>
                                    <p:animScale>
                                      <p:cBhvr>
                                        <p:cTn id="27" dur="13">
                                          <p:stCondLst>
                                            <p:cond delay="656"/>
                                          </p:stCondLst>
                                        </p:cTn>
                                        <p:tgtEl>
                                          <p:spTgt spid="40"/>
                                        </p:tgtEl>
                                      </p:cBhvr>
                                      <p:to x="100000" y="80000"/>
                                    </p:animScale>
                                    <p:animScale>
                                      <p:cBhvr>
                                        <p:cTn id="28" dur="83" decel="50000">
                                          <p:stCondLst>
                                            <p:cond delay="669"/>
                                          </p:stCondLst>
                                        </p:cTn>
                                        <p:tgtEl>
                                          <p:spTgt spid="40"/>
                                        </p:tgtEl>
                                      </p:cBhvr>
                                      <p:to x="100000" y="100000"/>
                                    </p:animScale>
                                    <p:animScale>
                                      <p:cBhvr>
                                        <p:cTn id="29" dur="13">
                                          <p:stCondLst>
                                            <p:cond delay="821"/>
                                          </p:stCondLst>
                                        </p:cTn>
                                        <p:tgtEl>
                                          <p:spTgt spid="40"/>
                                        </p:tgtEl>
                                      </p:cBhvr>
                                      <p:to x="100000" y="90000"/>
                                    </p:animScale>
                                    <p:animScale>
                                      <p:cBhvr>
                                        <p:cTn id="30" dur="83" decel="50000">
                                          <p:stCondLst>
                                            <p:cond delay="834"/>
                                          </p:stCondLst>
                                        </p:cTn>
                                        <p:tgtEl>
                                          <p:spTgt spid="40"/>
                                        </p:tgtEl>
                                      </p:cBhvr>
                                      <p:to x="100000" y="100000"/>
                                    </p:animScale>
                                    <p:animScale>
                                      <p:cBhvr>
                                        <p:cTn id="31" dur="13">
                                          <p:stCondLst>
                                            <p:cond delay="904"/>
                                          </p:stCondLst>
                                        </p:cTn>
                                        <p:tgtEl>
                                          <p:spTgt spid="40"/>
                                        </p:tgtEl>
                                      </p:cBhvr>
                                      <p:to x="100000" y="95000"/>
                                    </p:animScale>
                                    <p:animScale>
                                      <p:cBhvr>
                                        <p:cTn id="32" dur="83" decel="50000">
                                          <p:stCondLst>
                                            <p:cond delay="917"/>
                                          </p:stCondLst>
                                        </p:cTn>
                                        <p:tgtEl>
                                          <p:spTgt spid="40"/>
                                        </p:tgtEl>
                                      </p:cBhvr>
                                      <p:to x="100000" y="100000"/>
                                    </p:animScale>
                                  </p:childTnLst>
                                </p:cTn>
                              </p:par>
                              <p:par>
                                <p:cTn id="33" presetID="26" presetClass="entr" presetSubtype="0"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wipe(down)">
                                      <p:cBhvr>
                                        <p:cTn id="35" dur="290">
                                          <p:stCondLst>
                                            <p:cond delay="0"/>
                                          </p:stCondLst>
                                        </p:cTn>
                                        <p:tgtEl>
                                          <p:spTgt spid="42"/>
                                        </p:tgtEl>
                                      </p:cBhvr>
                                    </p:animEffect>
                                    <p:anim calcmode="lin" valueType="num">
                                      <p:cBhvr>
                                        <p:cTn id="36" dur="911"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37" dur="332"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38" dur="332" tmFilter="0, 0; 0.125,0.2665; 0.25,0.4; 0.375,0.465; 0.5,0.5;  0.625,0.535; 0.75,0.6; 0.875,0.7335; 1,1">
                                          <p:stCondLst>
                                            <p:cond delay="332"/>
                                          </p:stCondLst>
                                        </p:cTn>
                                        <p:tgtEl>
                                          <p:spTgt spid="42"/>
                                        </p:tgtEl>
                                        <p:attrNameLst>
                                          <p:attrName>ppt_y</p:attrName>
                                        </p:attrNameLst>
                                      </p:cBhvr>
                                      <p:tavLst>
                                        <p:tav tm="0" fmla="#ppt_y-sin(pi*$)/9">
                                          <p:val>
                                            <p:fltVal val="0"/>
                                          </p:val>
                                        </p:tav>
                                        <p:tav tm="100000">
                                          <p:val>
                                            <p:fltVal val="1"/>
                                          </p:val>
                                        </p:tav>
                                      </p:tavLst>
                                    </p:anim>
                                    <p:anim calcmode="lin" valueType="num">
                                      <p:cBhvr>
                                        <p:cTn id="39" dur="166" tmFilter="0, 0; 0.125,0.2665; 0.25,0.4; 0.375,0.465; 0.5,0.5;  0.625,0.535; 0.75,0.6; 0.875,0.7335; 1,1">
                                          <p:stCondLst>
                                            <p:cond delay="662"/>
                                          </p:stCondLst>
                                        </p:cTn>
                                        <p:tgtEl>
                                          <p:spTgt spid="42"/>
                                        </p:tgtEl>
                                        <p:attrNameLst>
                                          <p:attrName>ppt_y</p:attrName>
                                        </p:attrNameLst>
                                      </p:cBhvr>
                                      <p:tavLst>
                                        <p:tav tm="0" fmla="#ppt_y-sin(pi*$)/27">
                                          <p:val>
                                            <p:fltVal val="0"/>
                                          </p:val>
                                        </p:tav>
                                        <p:tav tm="100000">
                                          <p:val>
                                            <p:fltVal val="1"/>
                                          </p:val>
                                        </p:tav>
                                      </p:tavLst>
                                    </p:anim>
                                    <p:anim calcmode="lin" valueType="num">
                                      <p:cBhvr>
                                        <p:cTn id="40" dur="82" tmFilter="0, 0; 0.125,0.2665; 0.25,0.4; 0.375,0.465; 0.5,0.5;  0.625,0.535; 0.75,0.6; 0.875,0.7335; 1,1">
                                          <p:stCondLst>
                                            <p:cond delay="828"/>
                                          </p:stCondLst>
                                        </p:cTn>
                                        <p:tgtEl>
                                          <p:spTgt spid="42"/>
                                        </p:tgtEl>
                                        <p:attrNameLst>
                                          <p:attrName>ppt_y</p:attrName>
                                        </p:attrNameLst>
                                      </p:cBhvr>
                                      <p:tavLst>
                                        <p:tav tm="0" fmla="#ppt_y-sin(pi*$)/81">
                                          <p:val>
                                            <p:fltVal val="0"/>
                                          </p:val>
                                        </p:tav>
                                        <p:tav tm="100000">
                                          <p:val>
                                            <p:fltVal val="1"/>
                                          </p:val>
                                        </p:tav>
                                      </p:tavLst>
                                    </p:anim>
                                    <p:animScale>
                                      <p:cBhvr>
                                        <p:cTn id="41" dur="13">
                                          <p:stCondLst>
                                            <p:cond delay="325"/>
                                          </p:stCondLst>
                                        </p:cTn>
                                        <p:tgtEl>
                                          <p:spTgt spid="42"/>
                                        </p:tgtEl>
                                      </p:cBhvr>
                                      <p:to x="100000" y="60000"/>
                                    </p:animScale>
                                    <p:animScale>
                                      <p:cBhvr>
                                        <p:cTn id="42" dur="83" decel="50000">
                                          <p:stCondLst>
                                            <p:cond delay="338"/>
                                          </p:stCondLst>
                                        </p:cTn>
                                        <p:tgtEl>
                                          <p:spTgt spid="42"/>
                                        </p:tgtEl>
                                      </p:cBhvr>
                                      <p:to x="100000" y="100000"/>
                                    </p:animScale>
                                    <p:animScale>
                                      <p:cBhvr>
                                        <p:cTn id="43" dur="13">
                                          <p:stCondLst>
                                            <p:cond delay="656"/>
                                          </p:stCondLst>
                                        </p:cTn>
                                        <p:tgtEl>
                                          <p:spTgt spid="42"/>
                                        </p:tgtEl>
                                      </p:cBhvr>
                                      <p:to x="100000" y="80000"/>
                                    </p:animScale>
                                    <p:animScale>
                                      <p:cBhvr>
                                        <p:cTn id="44" dur="83" decel="50000">
                                          <p:stCondLst>
                                            <p:cond delay="669"/>
                                          </p:stCondLst>
                                        </p:cTn>
                                        <p:tgtEl>
                                          <p:spTgt spid="42"/>
                                        </p:tgtEl>
                                      </p:cBhvr>
                                      <p:to x="100000" y="100000"/>
                                    </p:animScale>
                                    <p:animScale>
                                      <p:cBhvr>
                                        <p:cTn id="45" dur="13">
                                          <p:stCondLst>
                                            <p:cond delay="821"/>
                                          </p:stCondLst>
                                        </p:cTn>
                                        <p:tgtEl>
                                          <p:spTgt spid="42"/>
                                        </p:tgtEl>
                                      </p:cBhvr>
                                      <p:to x="100000" y="90000"/>
                                    </p:animScale>
                                    <p:animScale>
                                      <p:cBhvr>
                                        <p:cTn id="46" dur="83" decel="50000">
                                          <p:stCondLst>
                                            <p:cond delay="834"/>
                                          </p:stCondLst>
                                        </p:cTn>
                                        <p:tgtEl>
                                          <p:spTgt spid="42"/>
                                        </p:tgtEl>
                                      </p:cBhvr>
                                      <p:to x="100000" y="100000"/>
                                    </p:animScale>
                                    <p:animScale>
                                      <p:cBhvr>
                                        <p:cTn id="47" dur="13">
                                          <p:stCondLst>
                                            <p:cond delay="904"/>
                                          </p:stCondLst>
                                        </p:cTn>
                                        <p:tgtEl>
                                          <p:spTgt spid="42"/>
                                        </p:tgtEl>
                                      </p:cBhvr>
                                      <p:to x="100000" y="95000"/>
                                    </p:animScale>
                                    <p:animScale>
                                      <p:cBhvr>
                                        <p:cTn id="48" dur="83" decel="50000">
                                          <p:stCondLst>
                                            <p:cond delay="917"/>
                                          </p:stCondLst>
                                        </p:cTn>
                                        <p:tgtEl>
                                          <p:spTgt spid="42"/>
                                        </p:tgtEl>
                                      </p:cBhvr>
                                      <p:to x="100000" y="100000"/>
                                    </p:animScale>
                                  </p:childTnLst>
                                </p:cTn>
                              </p:par>
                              <p:par>
                                <p:cTn id="49" presetID="26" presetClass="entr" presetSubtype="0" fill="hold" nodeType="withEffect">
                                  <p:stCondLst>
                                    <p:cond delay="0"/>
                                  </p:stCondLst>
                                  <p:childTnLst>
                                    <p:set>
                                      <p:cBhvr>
                                        <p:cTn id="50" dur="1" fill="hold">
                                          <p:stCondLst>
                                            <p:cond delay="0"/>
                                          </p:stCondLst>
                                        </p:cTn>
                                        <p:tgtEl>
                                          <p:spTgt spid="43"/>
                                        </p:tgtEl>
                                        <p:attrNameLst>
                                          <p:attrName>style.visibility</p:attrName>
                                        </p:attrNameLst>
                                      </p:cBhvr>
                                      <p:to>
                                        <p:strVal val="visible"/>
                                      </p:to>
                                    </p:set>
                                    <p:animEffect transition="in" filter="wipe(down)">
                                      <p:cBhvr>
                                        <p:cTn id="51" dur="290">
                                          <p:stCondLst>
                                            <p:cond delay="0"/>
                                          </p:stCondLst>
                                        </p:cTn>
                                        <p:tgtEl>
                                          <p:spTgt spid="43"/>
                                        </p:tgtEl>
                                      </p:cBhvr>
                                    </p:animEffect>
                                    <p:anim calcmode="lin" valueType="num">
                                      <p:cBhvr>
                                        <p:cTn id="52" dur="911"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53" dur="332"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54" dur="332" tmFilter="0, 0; 0.125,0.2665; 0.25,0.4; 0.375,0.465; 0.5,0.5;  0.625,0.535; 0.75,0.6; 0.875,0.7335; 1,1">
                                          <p:stCondLst>
                                            <p:cond delay="332"/>
                                          </p:stCondLst>
                                        </p:cTn>
                                        <p:tgtEl>
                                          <p:spTgt spid="43"/>
                                        </p:tgtEl>
                                        <p:attrNameLst>
                                          <p:attrName>ppt_y</p:attrName>
                                        </p:attrNameLst>
                                      </p:cBhvr>
                                      <p:tavLst>
                                        <p:tav tm="0" fmla="#ppt_y-sin(pi*$)/9">
                                          <p:val>
                                            <p:fltVal val="0"/>
                                          </p:val>
                                        </p:tav>
                                        <p:tav tm="100000">
                                          <p:val>
                                            <p:fltVal val="1"/>
                                          </p:val>
                                        </p:tav>
                                      </p:tavLst>
                                    </p:anim>
                                    <p:anim calcmode="lin" valueType="num">
                                      <p:cBhvr>
                                        <p:cTn id="55" dur="166" tmFilter="0, 0; 0.125,0.2665; 0.25,0.4; 0.375,0.465; 0.5,0.5;  0.625,0.535; 0.75,0.6; 0.875,0.7335; 1,1">
                                          <p:stCondLst>
                                            <p:cond delay="662"/>
                                          </p:stCondLst>
                                        </p:cTn>
                                        <p:tgtEl>
                                          <p:spTgt spid="43"/>
                                        </p:tgtEl>
                                        <p:attrNameLst>
                                          <p:attrName>ppt_y</p:attrName>
                                        </p:attrNameLst>
                                      </p:cBhvr>
                                      <p:tavLst>
                                        <p:tav tm="0" fmla="#ppt_y-sin(pi*$)/27">
                                          <p:val>
                                            <p:fltVal val="0"/>
                                          </p:val>
                                        </p:tav>
                                        <p:tav tm="100000">
                                          <p:val>
                                            <p:fltVal val="1"/>
                                          </p:val>
                                        </p:tav>
                                      </p:tavLst>
                                    </p:anim>
                                    <p:anim calcmode="lin" valueType="num">
                                      <p:cBhvr>
                                        <p:cTn id="56" dur="82" tmFilter="0, 0; 0.125,0.2665; 0.25,0.4; 0.375,0.465; 0.5,0.5;  0.625,0.535; 0.75,0.6; 0.875,0.7335; 1,1">
                                          <p:stCondLst>
                                            <p:cond delay="828"/>
                                          </p:stCondLst>
                                        </p:cTn>
                                        <p:tgtEl>
                                          <p:spTgt spid="43"/>
                                        </p:tgtEl>
                                        <p:attrNameLst>
                                          <p:attrName>ppt_y</p:attrName>
                                        </p:attrNameLst>
                                      </p:cBhvr>
                                      <p:tavLst>
                                        <p:tav tm="0" fmla="#ppt_y-sin(pi*$)/81">
                                          <p:val>
                                            <p:fltVal val="0"/>
                                          </p:val>
                                        </p:tav>
                                        <p:tav tm="100000">
                                          <p:val>
                                            <p:fltVal val="1"/>
                                          </p:val>
                                        </p:tav>
                                      </p:tavLst>
                                    </p:anim>
                                    <p:animScale>
                                      <p:cBhvr>
                                        <p:cTn id="57" dur="13">
                                          <p:stCondLst>
                                            <p:cond delay="325"/>
                                          </p:stCondLst>
                                        </p:cTn>
                                        <p:tgtEl>
                                          <p:spTgt spid="43"/>
                                        </p:tgtEl>
                                      </p:cBhvr>
                                      <p:to x="100000" y="60000"/>
                                    </p:animScale>
                                    <p:animScale>
                                      <p:cBhvr>
                                        <p:cTn id="58" dur="83" decel="50000">
                                          <p:stCondLst>
                                            <p:cond delay="338"/>
                                          </p:stCondLst>
                                        </p:cTn>
                                        <p:tgtEl>
                                          <p:spTgt spid="43"/>
                                        </p:tgtEl>
                                      </p:cBhvr>
                                      <p:to x="100000" y="100000"/>
                                    </p:animScale>
                                    <p:animScale>
                                      <p:cBhvr>
                                        <p:cTn id="59" dur="13">
                                          <p:stCondLst>
                                            <p:cond delay="656"/>
                                          </p:stCondLst>
                                        </p:cTn>
                                        <p:tgtEl>
                                          <p:spTgt spid="43"/>
                                        </p:tgtEl>
                                      </p:cBhvr>
                                      <p:to x="100000" y="80000"/>
                                    </p:animScale>
                                    <p:animScale>
                                      <p:cBhvr>
                                        <p:cTn id="60" dur="83" decel="50000">
                                          <p:stCondLst>
                                            <p:cond delay="669"/>
                                          </p:stCondLst>
                                        </p:cTn>
                                        <p:tgtEl>
                                          <p:spTgt spid="43"/>
                                        </p:tgtEl>
                                      </p:cBhvr>
                                      <p:to x="100000" y="100000"/>
                                    </p:animScale>
                                    <p:animScale>
                                      <p:cBhvr>
                                        <p:cTn id="61" dur="13">
                                          <p:stCondLst>
                                            <p:cond delay="821"/>
                                          </p:stCondLst>
                                        </p:cTn>
                                        <p:tgtEl>
                                          <p:spTgt spid="43"/>
                                        </p:tgtEl>
                                      </p:cBhvr>
                                      <p:to x="100000" y="90000"/>
                                    </p:animScale>
                                    <p:animScale>
                                      <p:cBhvr>
                                        <p:cTn id="62" dur="83" decel="50000">
                                          <p:stCondLst>
                                            <p:cond delay="834"/>
                                          </p:stCondLst>
                                        </p:cTn>
                                        <p:tgtEl>
                                          <p:spTgt spid="43"/>
                                        </p:tgtEl>
                                      </p:cBhvr>
                                      <p:to x="100000" y="100000"/>
                                    </p:animScale>
                                    <p:animScale>
                                      <p:cBhvr>
                                        <p:cTn id="63" dur="13">
                                          <p:stCondLst>
                                            <p:cond delay="904"/>
                                          </p:stCondLst>
                                        </p:cTn>
                                        <p:tgtEl>
                                          <p:spTgt spid="43"/>
                                        </p:tgtEl>
                                      </p:cBhvr>
                                      <p:to x="100000" y="95000"/>
                                    </p:animScale>
                                    <p:animScale>
                                      <p:cBhvr>
                                        <p:cTn id="64" dur="83" decel="50000">
                                          <p:stCondLst>
                                            <p:cond delay="917"/>
                                          </p:stCondLst>
                                        </p:cTn>
                                        <p:tgtEl>
                                          <p:spTgt spid="43"/>
                                        </p:tgtEl>
                                      </p:cBhvr>
                                      <p:to x="100000" y="100000"/>
                                    </p:animScale>
                                  </p:childTnLst>
                                </p:cTn>
                              </p:par>
                              <p:par>
                                <p:cTn id="65" presetID="1" presetClass="mediacall" presetSubtype="0" fill="hold" nodeType="withEffect">
                                  <p:stCondLst>
                                    <p:cond delay="0"/>
                                  </p:stCondLst>
                                  <p:childTnLst>
                                    <p:cmd type="call" cmd="playFrom(0.0)">
                                      <p:cBhvr>
                                        <p:cTn id="66" dur="2328" fill="hold"/>
                                        <p:tgtEl>
                                          <p:spTgt spid="37"/>
                                        </p:tgtEl>
                                      </p:cBhvr>
                                    </p:cmd>
                                  </p:childTnLst>
                                </p:cTn>
                              </p:par>
                              <p:par>
                                <p:cTn id="67" presetID="1" presetClass="mediacall" presetSubtype="0" fill="hold" nodeType="withEffect">
                                  <p:stCondLst>
                                    <p:cond delay="0"/>
                                  </p:stCondLst>
                                  <p:childTnLst>
                                    <p:cmd type="call" cmd="playFrom(0.0)">
                                      <p:cBhvr>
                                        <p:cTn id="68" dur="2126" fill="hold"/>
                                        <p:tgtEl>
                                          <p:spTgt spid="36"/>
                                        </p:tgtEl>
                                      </p:cBhvr>
                                    </p:cmd>
                                  </p:childTnLst>
                                </p:cTn>
                              </p:par>
                              <p:par>
                                <p:cTn id="69" presetID="10" presetClass="exit" presetSubtype="0" fill="hold" nodeType="withEffect">
                                  <p:stCondLst>
                                    <p:cond delay="0"/>
                                  </p:stCondLst>
                                  <p:childTnLst>
                                    <p:animEffect transition="out" filter="fade">
                                      <p:cBhvr>
                                        <p:cTn id="70" dur="500"/>
                                        <p:tgtEl>
                                          <p:spTgt spid="35"/>
                                        </p:tgtEl>
                                      </p:cBhvr>
                                    </p:animEffect>
                                    <p:set>
                                      <p:cBhvr>
                                        <p:cTn id="71" dur="1" fill="hold">
                                          <p:stCondLst>
                                            <p:cond delay="499"/>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2" fill="hold" display="0">
                  <p:stCondLst>
                    <p:cond delay="indefinite"/>
                  </p:stCondLst>
                  <p:endCondLst>
                    <p:cond evt="onStopAudio" delay="0">
                      <p:tgtEl>
                        <p:sldTgt/>
                      </p:tgtEl>
                    </p:cond>
                  </p:endCondLst>
                </p:cTn>
                <p:tgtEl>
                  <p:spTgt spid="36"/>
                </p:tgtEl>
              </p:cMediaNode>
            </p:audio>
            <p:audio>
              <p:cMediaNode vol="80000">
                <p:cTn id="73" fill="hold" display="0">
                  <p:stCondLst>
                    <p:cond delay="indefinite"/>
                  </p:stCondLst>
                  <p:endCondLst>
                    <p:cond evt="onStopAudio" delay="0">
                      <p:tgtEl>
                        <p:sldTgt/>
                      </p:tgtEl>
                    </p:cond>
                  </p:endCondLst>
                </p:cTn>
                <p:tgtEl>
                  <p:spTgt spid="37"/>
                </p:tgtEl>
              </p:cMediaNode>
            </p:audio>
          </p:childTnLst>
        </p:cTn>
      </p:par>
    </p:tnLst>
    <p:bldLst>
      <p:bldP spid="3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6">
            <a:alphaModFix amt="75000"/>
          </a:blip>
          <a:stretch>
            <a:fillRect/>
          </a:stretch>
        </a:blipFill>
        <a:effectLst/>
      </p:bgPr>
    </p:bg>
    <p:spTree>
      <p:nvGrpSpPr>
        <p:cNvPr id="1" name="Shape 93"/>
        <p:cNvGrpSpPr/>
        <p:nvPr/>
      </p:nvGrpSpPr>
      <p:grpSpPr>
        <a:xfrm>
          <a:off x="0" y="0"/>
          <a:ext cx="0" cy="0"/>
          <a:chOff x="0" y="0"/>
          <a:chExt cx="0" cy="0"/>
        </a:xfrm>
      </p:grpSpPr>
      <p:pic>
        <p:nvPicPr>
          <p:cNvPr id="13314" name="Picture 2" descr="Brown Basket Clip Art Image - ClipSafari"/>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45513" y="4986391"/>
            <a:ext cx="2540037" cy="2046917"/>
          </a:xfrm>
          <a:prstGeom prst="rect">
            <a:avLst/>
          </a:prstGeom>
          <a:noFill/>
          <a:extLst>
            <a:ext uri="{909E8E84-426E-40DD-AFC4-6F175D3DCCD1}">
              <a14:hiddenFill xmlns:a14="http://schemas.microsoft.com/office/drawing/2010/main">
                <a:solidFill>
                  <a:srgbClr val="FFFFFF"/>
                </a:solidFill>
              </a14:hiddenFill>
            </a:ext>
          </a:extLst>
        </p:spPr>
      </p:pic>
      <p:pic>
        <p:nvPicPr>
          <p:cNvPr id="19" name="Google Shape;102;p2">
            <a:hlinkClick r:id="rId8" action="ppaction://hlinksldjump"/>
          </p:cNvPr>
          <p:cNvPicPr preferRelativeResize="0"/>
          <p:nvPr/>
        </p:nvPicPr>
        <p:blipFill rotWithShape="1">
          <a:blip r:embed="rId9">
            <a:alphaModFix/>
          </a:blip>
          <a:srcRect/>
          <a:stretch/>
        </p:blipFill>
        <p:spPr>
          <a:xfrm rot="2950667">
            <a:off x="8995262" y="4618335"/>
            <a:ext cx="1188720" cy="1097280"/>
          </a:xfrm>
          <a:prstGeom prst="rect">
            <a:avLst/>
          </a:prstGeom>
          <a:noFill/>
          <a:ln>
            <a:noFill/>
          </a:ln>
        </p:spPr>
      </p:pic>
      <p:pic>
        <p:nvPicPr>
          <p:cNvPr id="20" name="Google Shape;102;p2">
            <a:hlinkClick r:id="rId8" action="ppaction://hlinksldjump"/>
          </p:cNvPr>
          <p:cNvPicPr preferRelativeResize="0"/>
          <p:nvPr/>
        </p:nvPicPr>
        <p:blipFill rotWithShape="1">
          <a:blip r:embed="rId9">
            <a:alphaModFix/>
          </a:blip>
          <a:srcRect/>
          <a:stretch/>
        </p:blipFill>
        <p:spPr>
          <a:xfrm rot="2950667">
            <a:off x="9565586" y="4660227"/>
            <a:ext cx="1188720" cy="1097280"/>
          </a:xfrm>
          <a:prstGeom prst="rect">
            <a:avLst/>
          </a:prstGeom>
          <a:noFill/>
          <a:ln>
            <a:noFill/>
          </a:ln>
        </p:spPr>
      </p:pic>
      <p:pic>
        <p:nvPicPr>
          <p:cNvPr id="21" name="Google Shape;102;p2">
            <a:hlinkClick r:id="rId8" action="ppaction://hlinksldjump"/>
          </p:cNvPr>
          <p:cNvPicPr preferRelativeResize="0"/>
          <p:nvPr/>
        </p:nvPicPr>
        <p:blipFill rotWithShape="1">
          <a:blip r:embed="rId9">
            <a:alphaModFix/>
          </a:blip>
          <a:srcRect/>
          <a:stretch/>
        </p:blipFill>
        <p:spPr>
          <a:xfrm rot="2950667">
            <a:off x="10076299" y="4720641"/>
            <a:ext cx="1188720" cy="1097280"/>
          </a:xfrm>
          <a:prstGeom prst="rect">
            <a:avLst/>
          </a:prstGeom>
          <a:noFill/>
          <a:ln>
            <a:noFill/>
          </a:ln>
        </p:spPr>
      </p:pic>
      <p:sp>
        <p:nvSpPr>
          <p:cNvPr id="39" name="Rounded Rectangle 38"/>
          <p:cNvSpPr/>
          <p:nvPr/>
        </p:nvSpPr>
        <p:spPr>
          <a:xfrm>
            <a:off x="2177895" y="2670540"/>
            <a:ext cx="6906463" cy="1959657"/>
          </a:xfrm>
          <a:prstGeom prst="roundRect">
            <a:avLst/>
          </a:prstGeom>
          <a:solidFill>
            <a:schemeClr val="lt1">
              <a:alpha val="9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800" b="1" dirty="0" err="1">
                <a:ln/>
                <a:solidFill>
                  <a:srgbClr val="FF0000"/>
                </a:solidFill>
                <a:latin typeface="Calibri" panose="020F0502020204030204" pitchFamily="34" charset="0"/>
                <a:cs typeface="Calibri" panose="020F0502020204030204" pitchFamily="34" charset="0"/>
              </a:rPr>
              <a:t>Đáp</a:t>
            </a:r>
            <a:r>
              <a:rPr lang="en-US" sz="4800" b="1" dirty="0">
                <a:ln/>
                <a:solidFill>
                  <a:srgbClr val="FF0000"/>
                </a:solidFill>
                <a:latin typeface="Calibri" panose="020F0502020204030204" pitchFamily="34" charset="0"/>
                <a:cs typeface="Calibri" panose="020F0502020204030204" pitchFamily="34" charset="0"/>
              </a:rPr>
              <a:t> </a:t>
            </a:r>
            <a:r>
              <a:rPr lang="en-US" sz="4800" b="1" dirty="0" err="1">
                <a:ln/>
                <a:solidFill>
                  <a:srgbClr val="FF0000"/>
                </a:solidFill>
                <a:latin typeface="Calibri" panose="020F0502020204030204" pitchFamily="34" charset="0"/>
                <a:cs typeface="Calibri" panose="020F0502020204030204" pitchFamily="34" charset="0"/>
              </a:rPr>
              <a:t>án</a:t>
            </a:r>
            <a:r>
              <a:rPr lang="en-US" sz="4800" b="1" dirty="0">
                <a:ln/>
                <a:solidFill>
                  <a:srgbClr val="FF0000"/>
                </a:solidFill>
                <a:latin typeface="Calibri" panose="020F0502020204030204" pitchFamily="34" charset="0"/>
                <a:cs typeface="Calibri" panose="020F0502020204030204" pitchFamily="34" charset="0"/>
              </a:rPr>
              <a:t>: </a:t>
            </a:r>
            <a:r>
              <a:rPr lang="en-US" sz="4800" b="1" dirty="0" err="1">
                <a:ln/>
                <a:solidFill>
                  <a:srgbClr val="FF0000"/>
                </a:solidFill>
                <a:latin typeface="Calibri" panose="020F0502020204030204" pitchFamily="34" charset="0"/>
                <a:cs typeface="Calibri" panose="020F0502020204030204" pitchFamily="34" charset="0"/>
              </a:rPr>
              <a:t>Điện</a:t>
            </a:r>
            <a:r>
              <a:rPr lang="en-US" sz="4800" b="1" dirty="0">
                <a:ln/>
                <a:solidFill>
                  <a:srgbClr val="FF0000"/>
                </a:solidFill>
                <a:latin typeface="Calibri" panose="020F0502020204030204" pitchFamily="34" charset="0"/>
                <a:cs typeface="Calibri" panose="020F0502020204030204" pitchFamily="34" charset="0"/>
              </a:rPr>
              <a:t> </a:t>
            </a:r>
            <a:r>
              <a:rPr lang="en-US" sz="4800" b="1" dirty="0" err="1">
                <a:ln/>
                <a:solidFill>
                  <a:srgbClr val="FF0000"/>
                </a:solidFill>
                <a:latin typeface="Calibri" panose="020F0502020204030204" pitchFamily="34" charset="0"/>
                <a:cs typeface="Calibri" panose="020F0502020204030204" pitchFamily="34" charset="0"/>
              </a:rPr>
              <a:t>thoại</a:t>
            </a:r>
            <a:endParaRPr kumimoji="0" lang="en-US" sz="4800" b="1" i="0" u="none" strike="noStrike" kern="1200" cap="none" spc="0" normalizeH="0" baseline="0" noProof="0" dirty="0">
              <a:ln/>
              <a:solidFill>
                <a:srgbClr val="FF0000"/>
              </a:solidFill>
              <a:effectLst/>
              <a:uLnTx/>
              <a:uFillTx/>
              <a:latin typeface="Calibri" panose="020F0502020204030204" pitchFamily="34" charset="0"/>
              <a:ea typeface="+mn-ea"/>
              <a:cs typeface="Calibri" panose="020F0502020204030204" pitchFamily="34" charset="0"/>
            </a:endParaRPr>
          </a:p>
        </p:txBody>
      </p:sp>
      <p:grpSp>
        <p:nvGrpSpPr>
          <p:cNvPr id="94" name="Google Shape;94;p2"/>
          <p:cNvGrpSpPr/>
          <p:nvPr/>
        </p:nvGrpSpPr>
        <p:grpSpPr>
          <a:xfrm>
            <a:off x="533400" y="-29305"/>
            <a:ext cx="10852150" cy="2461871"/>
            <a:chOff x="935980" y="-48871"/>
            <a:chExt cx="10265420" cy="2461871"/>
          </a:xfrm>
        </p:grpSpPr>
        <p:sp>
          <p:nvSpPr>
            <p:cNvPr id="95" name="Google Shape;95;p2"/>
            <p:cNvSpPr/>
            <p:nvPr/>
          </p:nvSpPr>
          <p:spPr>
            <a:xfrm>
              <a:off x="1041400" y="457200"/>
              <a:ext cx="10160000" cy="1879600"/>
            </a:xfrm>
            <a:prstGeom prst="roundRect">
              <a:avLst>
                <a:gd name="adj" fmla="val 16667"/>
              </a:avLst>
            </a:prstGeom>
            <a:solidFill>
              <a:schemeClr val="lt1"/>
            </a:solidFill>
            <a:ln w="38100" cap="flat" cmpd="sng">
              <a:solidFill>
                <a:srgbClr val="C55A1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96" name="Google Shape;96;p2"/>
            <p:cNvPicPr preferRelativeResize="0"/>
            <p:nvPr/>
          </p:nvPicPr>
          <p:blipFill rotWithShape="1">
            <a:blip r:embed="rId10">
              <a:alphaModFix/>
            </a:blip>
            <a:srcRect/>
            <a:stretch/>
          </p:blipFill>
          <p:spPr>
            <a:xfrm>
              <a:off x="935980" y="-48871"/>
              <a:ext cx="2505720" cy="2461871"/>
            </a:xfrm>
            <a:prstGeom prst="rect">
              <a:avLst/>
            </a:prstGeom>
            <a:noFill/>
            <a:ln>
              <a:noFill/>
            </a:ln>
          </p:spPr>
        </p:pic>
      </p:grpSp>
      <p:pic>
        <p:nvPicPr>
          <p:cNvPr id="97" name="Google Shape;97;p2"/>
          <p:cNvPicPr preferRelativeResize="0"/>
          <p:nvPr/>
        </p:nvPicPr>
        <p:blipFill rotWithShape="1">
          <a:blip r:embed="rId11">
            <a:alphaModFix/>
          </a:blip>
          <a:srcRect/>
          <a:stretch/>
        </p:blipFill>
        <p:spPr>
          <a:xfrm>
            <a:off x="9448800" y="-330200"/>
            <a:ext cx="2933700" cy="2933700"/>
          </a:xfrm>
          <a:prstGeom prst="rect">
            <a:avLst/>
          </a:prstGeom>
          <a:noFill/>
          <a:ln>
            <a:noFill/>
          </a:ln>
        </p:spPr>
      </p:pic>
      <p:pic>
        <p:nvPicPr>
          <p:cNvPr id="117" name="Google Shape;117;p2"/>
          <p:cNvPicPr preferRelativeResize="0"/>
          <p:nvPr/>
        </p:nvPicPr>
        <p:blipFill rotWithShape="1">
          <a:blip r:embed="rId12">
            <a:alphaModFix/>
          </a:blip>
          <a:srcRect/>
          <a:stretch/>
        </p:blipFill>
        <p:spPr>
          <a:xfrm>
            <a:off x="736600" y="-787986"/>
            <a:ext cx="609600" cy="609600"/>
          </a:xfrm>
          <a:prstGeom prst="rect">
            <a:avLst/>
          </a:prstGeom>
          <a:noFill/>
          <a:ln>
            <a:noFill/>
          </a:ln>
        </p:spPr>
      </p:pic>
      <p:sp>
        <p:nvSpPr>
          <p:cNvPr id="121" name="Google Shape;121;p2"/>
          <p:cNvSpPr txBox="1"/>
          <p:nvPr/>
        </p:nvSpPr>
        <p:spPr>
          <a:xfrm>
            <a:off x="2342400" y="5609650"/>
            <a:ext cx="6822600" cy="400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 name="TextBox 1"/>
          <p:cNvSpPr txBox="1"/>
          <p:nvPr/>
        </p:nvSpPr>
        <p:spPr>
          <a:xfrm>
            <a:off x="3225209" y="569452"/>
            <a:ext cx="7036083" cy="161582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33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Lạ kỳ bạn chỉ một tai,</a:t>
            </a:r>
            <a:endParaRPr kumimoji="0" lang="en-US" sz="33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33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Cái mặt dài dài nhưng giọng dễ thương - Là cái gì?</a:t>
            </a:r>
            <a:endParaRPr kumimoji="0" lang="en-US" sz="33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35" name="Google Shape;84;p1"/>
          <p:cNvPicPr preferRelativeResize="0"/>
          <p:nvPr/>
        </p:nvPicPr>
        <p:blipFill rotWithShape="1">
          <a:blip r:embed="rId13">
            <a:alphaModFix/>
          </a:blip>
          <a:srcRect/>
          <a:stretch/>
        </p:blipFill>
        <p:spPr>
          <a:xfrm>
            <a:off x="-3999737" y="3097827"/>
            <a:ext cx="3999737" cy="3999737"/>
          </a:xfrm>
          <a:prstGeom prst="rect">
            <a:avLst/>
          </a:prstGeom>
          <a:noFill/>
          <a:ln>
            <a:noFill/>
          </a:ln>
        </p:spPr>
      </p:pic>
      <p:pic>
        <p:nvPicPr>
          <p:cNvPr id="36" name="Tieng-yeah-tre-con-">
            <a:hlinkClick r:id="" action="ppaction://media"/>
          </p:cNvPr>
          <p:cNvPicPr>
            <a:picLocks noChangeAspect="1"/>
          </p:cNvPicPr>
          <p:nvPr>
            <a:audioFile r:link="rId1"/>
            <p:extLst>
              <p:ext uri="{DAA4B4D4-6D71-4841-9C94-3DE7FCFB9230}">
                <p14:media xmlns:p14="http://schemas.microsoft.com/office/powerpoint/2010/main" r:embed="rId2">
                  <p14:trim end="2288.6938"/>
                </p14:media>
              </p:ext>
            </p:extLst>
          </p:nvPr>
        </p:nvPicPr>
        <p:blipFill>
          <a:blip r:embed="rId14"/>
          <a:stretch>
            <a:fillRect/>
          </a:stretch>
        </p:blipFill>
        <p:spPr>
          <a:xfrm>
            <a:off x="12192000" y="-1131111"/>
            <a:ext cx="609600" cy="609600"/>
          </a:xfrm>
          <a:prstGeom prst="rect">
            <a:avLst/>
          </a:prstGeom>
        </p:spPr>
      </p:pic>
      <p:pic>
        <p:nvPicPr>
          <p:cNvPr id="37" name="Am-thanh-tra-loi-dung-www_yeualo_com">
            <a:hlinkClick r:id="" action="ppaction://media"/>
          </p:cNvPr>
          <p:cNvPicPr>
            <a:picLocks noChangeAspect="1"/>
          </p:cNvPicPr>
          <p:nvPr>
            <a:audioFile r:link="rId1"/>
            <p:extLst>
              <p:ext uri="{DAA4B4D4-6D71-4841-9C94-3DE7FCFB9230}">
                <p14:media xmlns:p14="http://schemas.microsoft.com/office/powerpoint/2010/main" r:embed="rId3">
                  <p14:trim end="5757.8333"/>
                </p14:media>
              </p:ext>
            </p:extLst>
          </p:nvPr>
        </p:nvPicPr>
        <p:blipFill>
          <a:blip r:embed="rId14"/>
          <a:stretch>
            <a:fillRect/>
          </a:stretch>
        </p:blipFill>
        <p:spPr>
          <a:xfrm>
            <a:off x="12192000" y="-476768"/>
            <a:ext cx="609600" cy="609600"/>
          </a:xfrm>
          <a:prstGeom prst="rect">
            <a:avLst/>
          </a:prstGeom>
        </p:spPr>
      </p:pic>
      <p:pic>
        <p:nvPicPr>
          <p:cNvPr id="40" name="Google Shape;102;p2">
            <a:hlinkClick r:id="rId8" action="ppaction://hlinksldjump"/>
          </p:cNvPr>
          <p:cNvPicPr preferRelativeResize="0"/>
          <p:nvPr/>
        </p:nvPicPr>
        <p:blipFill rotWithShape="1">
          <a:blip r:embed="rId9">
            <a:alphaModFix/>
          </a:blip>
          <a:srcRect/>
          <a:stretch/>
        </p:blipFill>
        <p:spPr>
          <a:xfrm rot="2950667">
            <a:off x="8986733" y="4184086"/>
            <a:ext cx="1370248" cy="1015658"/>
          </a:xfrm>
          <a:prstGeom prst="rect">
            <a:avLst/>
          </a:prstGeom>
          <a:noFill/>
          <a:ln>
            <a:noFill/>
          </a:ln>
        </p:spPr>
      </p:pic>
      <p:pic>
        <p:nvPicPr>
          <p:cNvPr id="42" name="Google Shape;102;p2">
            <a:hlinkClick r:id="rId8" action="ppaction://hlinksldjump"/>
          </p:cNvPr>
          <p:cNvPicPr preferRelativeResize="0"/>
          <p:nvPr/>
        </p:nvPicPr>
        <p:blipFill rotWithShape="1">
          <a:blip r:embed="rId9">
            <a:alphaModFix/>
          </a:blip>
          <a:srcRect/>
          <a:stretch/>
        </p:blipFill>
        <p:spPr>
          <a:xfrm rot="2950667">
            <a:off x="9547568" y="4122368"/>
            <a:ext cx="1370248" cy="1015658"/>
          </a:xfrm>
          <a:prstGeom prst="rect">
            <a:avLst/>
          </a:prstGeom>
          <a:noFill/>
          <a:ln>
            <a:noFill/>
          </a:ln>
        </p:spPr>
      </p:pic>
      <p:pic>
        <p:nvPicPr>
          <p:cNvPr id="43" name="Google Shape;102;p2">
            <a:hlinkClick r:id="rId8" action="ppaction://hlinksldjump"/>
          </p:cNvPr>
          <p:cNvPicPr preferRelativeResize="0"/>
          <p:nvPr/>
        </p:nvPicPr>
        <p:blipFill rotWithShape="1">
          <a:blip r:embed="rId9">
            <a:alphaModFix/>
          </a:blip>
          <a:srcRect/>
          <a:stretch/>
        </p:blipFill>
        <p:spPr>
          <a:xfrm rot="2950667">
            <a:off x="10091301" y="4245803"/>
            <a:ext cx="1370248" cy="1015658"/>
          </a:xfrm>
          <a:prstGeom prst="rect">
            <a:avLst/>
          </a:prstGeom>
          <a:noFill/>
          <a:ln>
            <a:noFill/>
          </a:ln>
        </p:spPr>
      </p:pic>
    </p:spTree>
    <p:extLst>
      <p:ext uri="{BB962C8B-B14F-4D97-AF65-F5344CB8AC3E}">
        <p14:creationId xmlns:p14="http://schemas.microsoft.com/office/powerpoint/2010/main" val="1175531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fade">
                                      <p:cBhvr>
                                        <p:cTn id="7" dur="500"/>
                                        <p:tgtEl>
                                          <p:spTgt spid="9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500"/>
                                        <p:tgtEl>
                                          <p:spTgt spid="39"/>
                                        </p:tgtEl>
                                      </p:cBhvr>
                                    </p:animEffect>
                                  </p:childTnLst>
                                </p:cTn>
                              </p:par>
                              <p:par>
                                <p:cTn id="13" presetID="56" presetClass="path" presetSubtype="0" accel="50000" decel="50000" fill="hold" nodeType="withEffect">
                                  <p:stCondLst>
                                    <p:cond delay="0"/>
                                  </p:stCondLst>
                                  <p:childTnLst>
                                    <p:animMotion origin="layout" path="M 2.5E-6 2.96296E-6 L 0.76406 -0.02685 " pathEditMode="relative" rAng="0" ptsTypes="AA">
                                      <p:cBhvr>
                                        <p:cTn id="14" dur="2000" fill="hold"/>
                                        <p:tgtEl>
                                          <p:spTgt spid="35"/>
                                        </p:tgtEl>
                                        <p:attrNameLst>
                                          <p:attrName>ppt_x</p:attrName>
                                          <p:attrName>ppt_y</p:attrName>
                                        </p:attrNameLst>
                                      </p:cBhvr>
                                      <p:rCtr x="38203" y="-1343"/>
                                    </p:animMotion>
                                  </p:childTnLst>
                                </p:cTn>
                              </p:par>
                              <p:par>
                                <p:cTn id="15" presetID="32" presetClass="emph" presetSubtype="0" repeatCount="2000" fill="hold" nodeType="withEffect">
                                  <p:stCondLst>
                                    <p:cond delay="0"/>
                                  </p:stCondLst>
                                  <p:childTnLst>
                                    <p:animRot by="120000">
                                      <p:cBhvr>
                                        <p:cTn id="16" dur="100" fill="hold">
                                          <p:stCondLst>
                                            <p:cond delay="0"/>
                                          </p:stCondLst>
                                        </p:cTn>
                                        <p:tgtEl>
                                          <p:spTgt spid="35"/>
                                        </p:tgtEl>
                                        <p:attrNameLst>
                                          <p:attrName>r</p:attrName>
                                        </p:attrNameLst>
                                      </p:cBhvr>
                                    </p:animRot>
                                    <p:animRot by="-240000">
                                      <p:cBhvr>
                                        <p:cTn id="17" dur="200" fill="hold">
                                          <p:stCondLst>
                                            <p:cond delay="200"/>
                                          </p:stCondLst>
                                        </p:cTn>
                                        <p:tgtEl>
                                          <p:spTgt spid="35"/>
                                        </p:tgtEl>
                                        <p:attrNameLst>
                                          <p:attrName>r</p:attrName>
                                        </p:attrNameLst>
                                      </p:cBhvr>
                                    </p:animRot>
                                    <p:animRot by="240000">
                                      <p:cBhvr>
                                        <p:cTn id="18" dur="200" fill="hold">
                                          <p:stCondLst>
                                            <p:cond delay="400"/>
                                          </p:stCondLst>
                                        </p:cTn>
                                        <p:tgtEl>
                                          <p:spTgt spid="35"/>
                                        </p:tgtEl>
                                        <p:attrNameLst>
                                          <p:attrName>r</p:attrName>
                                        </p:attrNameLst>
                                      </p:cBhvr>
                                    </p:animRot>
                                    <p:animRot by="-240000">
                                      <p:cBhvr>
                                        <p:cTn id="19" dur="200" fill="hold">
                                          <p:stCondLst>
                                            <p:cond delay="600"/>
                                          </p:stCondLst>
                                        </p:cTn>
                                        <p:tgtEl>
                                          <p:spTgt spid="35"/>
                                        </p:tgtEl>
                                        <p:attrNameLst>
                                          <p:attrName>r</p:attrName>
                                        </p:attrNameLst>
                                      </p:cBhvr>
                                    </p:animRot>
                                    <p:animRot by="120000">
                                      <p:cBhvr>
                                        <p:cTn id="20" dur="200" fill="hold">
                                          <p:stCondLst>
                                            <p:cond delay="800"/>
                                          </p:stCondLst>
                                        </p:cTn>
                                        <p:tgtEl>
                                          <p:spTgt spid="35"/>
                                        </p:tgtEl>
                                        <p:attrNameLst>
                                          <p:attrName>r</p:attrName>
                                        </p:attrNameLst>
                                      </p:cBhvr>
                                    </p:animRot>
                                  </p:childTnLst>
                                </p:cTn>
                              </p:par>
                            </p:childTnLst>
                          </p:cTn>
                        </p:par>
                        <p:par>
                          <p:cTn id="21" fill="hold">
                            <p:stCondLst>
                              <p:cond delay="2000"/>
                            </p:stCondLst>
                            <p:childTnLst>
                              <p:par>
                                <p:cTn id="22" presetID="26" presetClass="entr" presetSubtype="0" fill="hold" nodeType="after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wipe(down)">
                                      <p:cBhvr>
                                        <p:cTn id="24" dur="290">
                                          <p:stCondLst>
                                            <p:cond delay="0"/>
                                          </p:stCondLst>
                                        </p:cTn>
                                        <p:tgtEl>
                                          <p:spTgt spid="40"/>
                                        </p:tgtEl>
                                      </p:cBhvr>
                                    </p:animEffect>
                                    <p:anim calcmode="lin" valueType="num">
                                      <p:cBhvr>
                                        <p:cTn id="25" dur="911"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26" dur="332"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27" dur="332" tmFilter="0, 0; 0.125,0.2665; 0.25,0.4; 0.375,0.465; 0.5,0.5;  0.625,0.535; 0.75,0.6; 0.875,0.7335; 1,1">
                                          <p:stCondLst>
                                            <p:cond delay="332"/>
                                          </p:stCondLst>
                                        </p:cTn>
                                        <p:tgtEl>
                                          <p:spTgt spid="40"/>
                                        </p:tgtEl>
                                        <p:attrNameLst>
                                          <p:attrName>ppt_y</p:attrName>
                                        </p:attrNameLst>
                                      </p:cBhvr>
                                      <p:tavLst>
                                        <p:tav tm="0" fmla="#ppt_y-sin(pi*$)/9">
                                          <p:val>
                                            <p:fltVal val="0"/>
                                          </p:val>
                                        </p:tav>
                                        <p:tav tm="100000">
                                          <p:val>
                                            <p:fltVal val="1"/>
                                          </p:val>
                                        </p:tav>
                                      </p:tavLst>
                                    </p:anim>
                                    <p:anim calcmode="lin" valueType="num">
                                      <p:cBhvr>
                                        <p:cTn id="28" dur="166" tmFilter="0, 0; 0.125,0.2665; 0.25,0.4; 0.375,0.465; 0.5,0.5;  0.625,0.535; 0.75,0.6; 0.875,0.7335; 1,1">
                                          <p:stCondLst>
                                            <p:cond delay="662"/>
                                          </p:stCondLst>
                                        </p:cTn>
                                        <p:tgtEl>
                                          <p:spTgt spid="40"/>
                                        </p:tgtEl>
                                        <p:attrNameLst>
                                          <p:attrName>ppt_y</p:attrName>
                                        </p:attrNameLst>
                                      </p:cBhvr>
                                      <p:tavLst>
                                        <p:tav tm="0" fmla="#ppt_y-sin(pi*$)/27">
                                          <p:val>
                                            <p:fltVal val="0"/>
                                          </p:val>
                                        </p:tav>
                                        <p:tav tm="100000">
                                          <p:val>
                                            <p:fltVal val="1"/>
                                          </p:val>
                                        </p:tav>
                                      </p:tavLst>
                                    </p:anim>
                                    <p:anim calcmode="lin" valueType="num">
                                      <p:cBhvr>
                                        <p:cTn id="29" dur="82" tmFilter="0, 0; 0.125,0.2665; 0.25,0.4; 0.375,0.465; 0.5,0.5;  0.625,0.535; 0.75,0.6; 0.875,0.7335; 1,1">
                                          <p:stCondLst>
                                            <p:cond delay="828"/>
                                          </p:stCondLst>
                                        </p:cTn>
                                        <p:tgtEl>
                                          <p:spTgt spid="40"/>
                                        </p:tgtEl>
                                        <p:attrNameLst>
                                          <p:attrName>ppt_y</p:attrName>
                                        </p:attrNameLst>
                                      </p:cBhvr>
                                      <p:tavLst>
                                        <p:tav tm="0" fmla="#ppt_y-sin(pi*$)/81">
                                          <p:val>
                                            <p:fltVal val="0"/>
                                          </p:val>
                                        </p:tav>
                                        <p:tav tm="100000">
                                          <p:val>
                                            <p:fltVal val="1"/>
                                          </p:val>
                                        </p:tav>
                                      </p:tavLst>
                                    </p:anim>
                                    <p:animScale>
                                      <p:cBhvr>
                                        <p:cTn id="30" dur="13">
                                          <p:stCondLst>
                                            <p:cond delay="325"/>
                                          </p:stCondLst>
                                        </p:cTn>
                                        <p:tgtEl>
                                          <p:spTgt spid="40"/>
                                        </p:tgtEl>
                                      </p:cBhvr>
                                      <p:to x="100000" y="60000"/>
                                    </p:animScale>
                                    <p:animScale>
                                      <p:cBhvr>
                                        <p:cTn id="31" dur="83" decel="50000">
                                          <p:stCondLst>
                                            <p:cond delay="338"/>
                                          </p:stCondLst>
                                        </p:cTn>
                                        <p:tgtEl>
                                          <p:spTgt spid="40"/>
                                        </p:tgtEl>
                                      </p:cBhvr>
                                      <p:to x="100000" y="100000"/>
                                    </p:animScale>
                                    <p:animScale>
                                      <p:cBhvr>
                                        <p:cTn id="32" dur="13">
                                          <p:stCondLst>
                                            <p:cond delay="656"/>
                                          </p:stCondLst>
                                        </p:cTn>
                                        <p:tgtEl>
                                          <p:spTgt spid="40"/>
                                        </p:tgtEl>
                                      </p:cBhvr>
                                      <p:to x="100000" y="80000"/>
                                    </p:animScale>
                                    <p:animScale>
                                      <p:cBhvr>
                                        <p:cTn id="33" dur="83" decel="50000">
                                          <p:stCondLst>
                                            <p:cond delay="669"/>
                                          </p:stCondLst>
                                        </p:cTn>
                                        <p:tgtEl>
                                          <p:spTgt spid="40"/>
                                        </p:tgtEl>
                                      </p:cBhvr>
                                      <p:to x="100000" y="100000"/>
                                    </p:animScale>
                                    <p:animScale>
                                      <p:cBhvr>
                                        <p:cTn id="34" dur="13">
                                          <p:stCondLst>
                                            <p:cond delay="821"/>
                                          </p:stCondLst>
                                        </p:cTn>
                                        <p:tgtEl>
                                          <p:spTgt spid="40"/>
                                        </p:tgtEl>
                                      </p:cBhvr>
                                      <p:to x="100000" y="90000"/>
                                    </p:animScale>
                                    <p:animScale>
                                      <p:cBhvr>
                                        <p:cTn id="35" dur="83" decel="50000">
                                          <p:stCondLst>
                                            <p:cond delay="834"/>
                                          </p:stCondLst>
                                        </p:cTn>
                                        <p:tgtEl>
                                          <p:spTgt spid="40"/>
                                        </p:tgtEl>
                                      </p:cBhvr>
                                      <p:to x="100000" y="100000"/>
                                    </p:animScale>
                                    <p:animScale>
                                      <p:cBhvr>
                                        <p:cTn id="36" dur="13">
                                          <p:stCondLst>
                                            <p:cond delay="904"/>
                                          </p:stCondLst>
                                        </p:cTn>
                                        <p:tgtEl>
                                          <p:spTgt spid="40"/>
                                        </p:tgtEl>
                                      </p:cBhvr>
                                      <p:to x="100000" y="95000"/>
                                    </p:animScale>
                                    <p:animScale>
                                      <p:cBhvr>
                                        <p:cTn id="37" dur="83" decel="50000">
                                          <p:stCondLst>
                                            <p:cond delay="917"/>
                                          </p:stCondLst>
                                        </p:cTn>
                                        <p:tgtEl>
                                          <p:spTgt spid="40"/>
                                        </p:tgtEl>
                                      </p:cBhvr>
                                      <p:to x="100000" y="100000"/>
                                    </p:animScale>
                                  </p:childTnLst>
                                </p:cTn>
                              </p:par>
                              <p:par>
                                <p:cTn id="38" presetID="26" presetClass="entr" presetSubtype="0" fill="hold" nodeType="with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wipe(down)">
                                      <p:cBhvr>
                                        <p:cTn id="40" dur="290">
                                          <p:stCondLst>
                                            <p:cond delay="0"/>
                                          </p:stCondLst>
                                        </p:cTn>
                                        <p:tgtEl>
                                          <p:spTgt spid="42"/>
                                        </p:tgtEl>
                                      </p:cBhvr>
                                    </p:animEffect>
                                    <p:anim calcmode="lin" valueType="num">
                                      <p:cBhvr>
                                        <p:cTn id="41" dur="911"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42" dur="332"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43" dur="332" tmFilter="0, 0; 0.125,0.2665; 0.25,0.4; 0.375,0.465; 0.5,0.5;  0.625,0.535; 0.75,0.6; 0.875,0.7335; 1,1">
                                          <p:stCondLst>
                                            <p:cond delay="332"/>
                                          </p:stCondLst>
                                        </p:cTn>
                                        <p:tgtEl>
                                          <p:spTgt spid="42"/>
                                        </p:tgtEl>
                                        <p:attrNameLst>
                                          <p:attrName>ppt_y</p:attrName>
                                        </p:attrNameLst>
                                      </p:cBhvr>
                                      <p:tavLst>
                                        <p:tav tm="0" fmla="#ppt_y-sin(pi*$)/9">
                                          <p:val>
                                            <p:fltVal val="0"/>
                                          </p:val>
                                        </p:tav>
                                        <p:tav tm="100000">
                                          <p:val>
                                            <p:fltVal val="1"/>
                                          </p:val>
                                        </p:tav>
                                      </p:tavLst>
                                    </p:anim>
                                    <p:anim calcmode="lin" valueType="num">
                                      <p:cBhvr>
                                        <p:cTn id="44" dur="166" tmFilter="0, 0; 0.125,0.2665; 0.25,0.4; 0.375,0.465; 0.5,0.5;  0.625,0.535; 0.75,0.6; 0.875,0.7335; 1,1">
                                          <p:stCondLst>
                                            <p:cond delay="662"/>
                                          </p:stCondLst>
                                        </p:cTn>
                                        <p:tgtEl>
                                          <p:spTgt spid="42"/>
                                        </p:tgtEl>
                                        <p:attrNameLst>
                                          <p:attrName>ppt_y</p:attrName>
                                        </p:attrNameLst>
                                      </p:cBhvr>
                                      <p:tavLst>
                                        <p:tav tm="0" fmla="#ppt_y-sin(pi*$)/27">
                                          <p:val>
                                            <p:fltVal val="0"/>
                                          </p:val>
                                        </p:tav>
                                        <p:tav tm="100000">
                                          <p:val>
                                            <p:fltVal val="1"/>
                                          </p:val>
                                        </p:tav>
                                      </p:tavLst>
                                    </p:anim>
                                    <p:anim calcmode="lin" valueType="num">
                                      <p:cBhvr>
                                        <p:cTn id="45" dur="82" tmFilter="0, 0; 0.125,0.2665; 0.25,0.4; 0.375,0.465; 0.5,0.5;  0.625,0.535; 0.75,0.6; 0.875,0.7335; 1,1">
                                          <p:stCondLst>
                                            <p:cond delay="828"/>
                                          </p:stCondLst>
                                        </p:cTn>
                                        <p:tgtEl>
                                          <p:spTgt spid="42"/>
                                        </p:tgtEl>
                                        <p:attrNameLst>
                                          <p:attrName>ppt_y</p:attrName>
                                        </p:attrNameLst>
                                      </p:cBhvr>
                                      <p:tavLst>
                                        <p:tav tm="0" fmla="#ppt_y-sin(pi*$)/81">
                                          <p:val>
                                            <p:fltVal val="0"/>
                                          </p:val>
                                        </p:tav>
                                        <p:tav tm="100000">
                                          <p:val>
                                            <p:fltVal val="1"/>
                                          </p:val>
                                        </p:tav>
                                      </p:tavLst>
                                    </p:anim>
                                    <p:animScale>
                                      <p:cBhvr>
                                        <p:cTn id="46" dur="13">
                                          <p:stCondLst>
                                            <p:cond delay="325"/>
                                          </p:stCondLst>
                                        </p:cTn>
                                        <p:tgtEl>
                                          <p:spTgt spid="42"/>
                                        </p:tgtEl>
                                      </p:cBhvr>
                                      <p:to x="100000" y="60000"/>
                                    </p:animScale>
                                    <p:animScale>
                                      <p:cBhvr>
                                        <p:cTn id="47" dur="83" decel="50000">
                                          <p:stCondLst>
                                            <p:cond delay="338"/>
                                          </p:stCondLst>
                                        </p:cTn>
                                        <p:tgtEl>
                                          <p:spTgt spid="42"/>
                                        </p:tgtEl>
                                      </p:cBhvr>
                                      <p:to x="100000" y="100000"/>
                                    </p:animScale>
                                    <p:animScale>
                                      <p:cBhvr>
                                        <p:cTn id="48" dur="13">
                                          <p:stCondLst>
                                            <p:cond delay="656"/>
                                          </p:stCondLst>
                                        </p:cTn>
                                        <p:tgtEl>
                                          <p:spTgt spid="42"/>
                                        </p:tgtEl>
                                      </p:cBhvr>
                                      <p:to x="100000" y="80000"/>
                                    </p:animScale>
                                    <p:animScale>
                                      <p:cBhvr>
                                        <p:cTn id="49" dur="83" decel="50000">
                                          <p:stCondLst>
                                            <p:cond delay="669"/>
                                          </p:stCondLst>
                                        </p:cTn>
                                        <p:tgtEl>
                                          <p:spTgt spid="42"/>
                                        </p:tgtEl>
                                      </p:cBhvr>
                                      <p:to x="100000" y="100000"/>
                                    </p:animScale>
                                    <p:animScale>
                                      <p:cBhvr>
                                        <p:cTn id="50" dur="13">
                                          <p:stCondLst>
                                            <p:cond delay="821"/>
                                          </p:stCondLst>
                                        </p:cTn>
                                        <p:tgtEl>
                                          <p:spTgt spid="42"/>
                                        </p:tgtEl>
                                      </p:cBhvr>
                                      <p:to x="100000" y="90000"/>
                                    </p:animScale>
                                    <p:animScale>
                                      <p:cBhvr>
                                        <p:cTn id="51" dur="83" decel="50000">
                                          <p:stCondLst>
                                            <p:cond delay="834"/>
                                          </p:stCondLst>
                                        </p:cTn>
                                        <p:tgtEl>
                                          <p:spTgt spid="42"/>
                                        </p:tgtEl>
                                      </p:cBhvr>
                                      <p:to x="100000" y="100000"/>
                                    </p:animScale>
                                    <p:animScale>
                                      <p:cBhvr>
                                        <p:cTn id="52" dur="13">
                                          <p:stCondLst>
                                            <p:cond delay="904"/>
                                          </p:stCondLst>
                                        </p:cTn>
                                        <p:tgtEl>
                                          <p:spTgt spid="42"/>
                                        </p:tgtEl>
                                      </p:cBhvr>
                                      <p:to x="100000" y="95000"/>
                                    </p:animScale>
                                    <p:animScale>
                                      <p:cBhvr>
                                        <p:cTn id="53" dur="83" decel="50000">
                                          <p:stCondLst>
                                            <p:cond delay="917"/>
                                          </p:stCondLst>
                                        </p:cTn>
                                        <p:tgtEl>
                                          <p:spTgt spid="42"/>
                                        </p:tgtEl>
                                      </p:cBhvr>
                                      <p:to x="100000" y="100000"/>
                                    </p:animScale>
                                  </p:childTnLst>
                                </p:cTn>
                              </p:par>
                              <p:par>
                                <p:cTn id="54" presetID="26" presetClass="entr" presetSubtype="0" fill="hold" nodeType="withEffect">
                                  <p:stCondLst>
                                    <p:cond delay="0"/>
                                  </p:stCondLst>
                                  <p:childTnLst>
                                    <p:set>
                                      <p:cBhvr>
                                        <p:cTn id="55" dur="1" fill="hold">
                                          <p:stCondLst>
                                            <p:cond delay="0"/>
                                          </p:stCondLst>
                                        </p:cTn>
                                        <p:tgtEl>
                                          <p:spTgt spid="43"/>
                                        </p:tgtEl>
                                        <p:attrNameLst>
                                          <p:attrName>style.visibility</p:attrName>
                                        </p:attrNameLst>
                                      </p:cBhvr>
                                      <p:to>
                                        <p:strVal val="visible"/>
                                      </p:to>
                                    </p:set>
                                    <p:animEffect transition="in" filter="wipe(down)">
                                      <p:cBhvr>
                                        <p:cTn id="56" dur="290">
                                          <p:stCondLst>
                                            <p:cond delay="0"/>
                                          </p:stCondLst>
                                        </p:cTn>
                                        <p:tgtEl>
                                          <p:spTgt spid="43"/>
                                        </p:tgtEl>
                                      </p:cBhvr>
                                    </p:animEffect>
                                    <p:anim calcmode="lin" valueType="num">
                                      <p:cBhvr>
                                        <p:cTn id="57" dur="911"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58" dur="332"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59" dur="332" tmFilter="0, 0; 0.125,0.2665; 0.25,0.4; 0.375,0.465; 0.5,0.5;  0.625,0.535; 0.75,0.6; 0.875,0.7335; 1,1">
                                          <p:stCondLst>
                                            <p:cond delay="332"/>
                                          </p:stCondLst>
                                        </p:cTn>
                                        <p:tgtEl>
                                          <p:spTgt spid="43"/>
                                        </p:tgtEl>
                                        <p:attrNameLst>
                                          <p:attrName>ppt_y</p:attrName>
                                        </p:attrNameLst>
                                      </p:cBhvr>
                                      <p:tavLst>
                                        <p:tav tm="0" fmla="#ppt_y-sin(pi*$)/9">
                                          <p:val>
                                            <p:fltVal val="0"/>
                                          </p:val>
                                        </p:tav>
                                        <p:tav tm="100000">
                                          <p:val>
                                            <p:fltVal val="1"/>
                                          </p:val>
                                        </p:tav>
                                      </p:tavLst>
                                    </p:anim>
                                    <p:anim calcmode="lin" valueType="num">
                                      <p:cBhvr>
                                        <p:cTn id="60" dur="166" tmFilter="0, 0; 0.125,0.2665; 0.25,0.4; 0.375,0.465; 0.5,0.5;  0.625,0.535; 0.75,0.6; 0.875,0.7335; 1,1">
                                          <p:stCondLst>
                                            <p:cond delay="662"/>
                                          </p:stCondLst>
                                        </p:cTn>
                                        <p:tgtEl>
                                          <p:spTgt spid="43"/>
                                        </p:tgtEl>
                                        <p:attrNameLst>
                                          <p:attrName>ppt_y</p:attrName>
                                        </p:attrNameLst>
                                      </p:cBhvr>
                                      <p:tavLst>
                                        <p:tav tm="0" fmla="#ppt_y-sin(pi*$)/27">
                                          <p:val>
                                            <p:fltVal val="0"/>
                                          </p:val>
                                        </p:tav>
                                        <p:tav tm="100000">
                                          <p:val>
                                            <p:fltVal val="1"/>
                                          </p:val>
                                        </p:tav>
                                      </p:tavLst>
                                    </p:anim>
                                    <p:anim calcmode="lin" valueType="num">
                                      <p:cBhvr>
                                        <p:cTn id="61" dur="82" tmFilter="0, 0; 0.125,0.2665; 0.25,0.4; 0.375,0.465; 0.5,0.5;  0.625,0.535; 0.75,0.6; 0.875,0.7335; 1,1">
                                          <p:stCondLst>
                                            <p:cond delay="828"/>
                                          </p:stCondLst>
                                        </p:cTn>
                                        <p:tgtEl>
                                          <p:spTgt spid="43"/>
                                        </p:tgtEl>
                                        <p:attrNameLst>
                                          <p:attrName>ppt_y</p:attrName>
                                        </p:attrNameLst>
                                      </p:cBhvr>
                                      <p:tavLst>
                                        <p:tav tm="0" fmla="#ppt_y-sin(pi*$)/81">
                                          <p:val>
                                            <p:fltVal val="0"/>
                                          </p:val>
                                        </p:tav>
                                        <p:tav tm="100000">
                                          <p:val>
                                            <p:fltVal val="1"/>
                                          </p:val>
                                        </p:tav>
                                      </p:tavLst>
                                    </p:anim>
                                    <p:animScale>
                                      <p:cBhvr>
                                        <p:cTn id="62" dur="13">
                                          <p:stCondLst>
                                            <p:cond delay="325"/>
                                          </p:stCondLst>
                                        </p:cTn>
                                        <p:tgtEl>
                                          <p:spTgt spid="43"/>
                                        </p:tgtEl>
                                      </p:cBhvr>
                                      <p:to x="100000" y="60000"/>
                                    </p:animScale>
                                    <p:animScale>
                                      <p:cBhvr>
                                        <p:cTn id="63" dur="83" decel="50000">
                                          <p:stCondLst>
                                            <p:cond delay="338"/>
                                          </p:stCondLst>
                                        </p:cTn>
                                        <p:tgtEl>
                                          <p:spTgt spid="43"/>
                                        </p:tgtEl>
                                      </p:cBhvr>
                                      <p:to x="100000" y="100000"/>
                                    </p:animScale>
                                    <p:animScale>
                                      <p:cBhvr>
                                        <p:cTn id="64" dur="13">
                                          <p:stCondLst>
                                            <p:cond delay="656"/>
                                          </p:stCondLst>
                                        </p:cTn>
                                        <p:tgtEl>
                                          <p:spTgt spid="43"/>
                                        </p:tgtEl>
                                      </p:cBhvr>
                                      <p:to x="100000" y="80000"/>
                                    </p:animScale>
                                    <p:animScale>
                                      <p:cBhvr>
                                        <p:cTn id="65" dur="83" decel="50000">
                                          <p:stCondLst>
                                            <p:cond delay="669"/>
                                          </p:stCondLst>
                                        </p:cTn>
                                        <p:tgtEl>
                                          <p:spTgt spid="43"/>
                                        </p:tgtEl>
                                      </p:cBhvr>
                                      <p:to x="100000" y="100000"/>
                                    </p:animScale>
                                    <p:animScale>
                                      <p:cBhvr>
                                        <p:cTn id="66" dur="13">
                                          <p:stCondLst>
                                            <p:cond delay="821"/>
                                          </p:stCondLst>
                                        </p:cTn>
                                        <p:tgtEl>
                                          <p:spTgt spid="43"/>
                                        </p:tgtEl>
                                      </p:cBhvr>
                                      <p:to x="100000" y="90000"/>
                                    </p:animScale>
                                    <p:animScale>
                                      <p:cBhvr>
                                        <p:cTn id="67" dur="83" decel="50000">
                                          <p:stCondLst>
                                            <p:cond delay="834"/>
                                          </p:stCondLst>
                                        </p:cTn>
                                        <p:tgtEl>
                                          <p:spTgt spid="43"/>
                                        </p:tgtEl>
                                      </p:cBhvr>
                                      <p:to x="100000" y="100000"/>
                                    </p:animScale>
                                    <p:animScale>
                                      <p:cBhvr>
                                        <p:cTn id="68" dur="13">
                                          <p:stCondLst>
                                            <p:cond delay="904"/>
                                          </p:stCondLst>
                                        </p:cTn>
                                        <p:tgtEl>
                                          <p:spTgt spid="43"/>
                                        </p:tgtEl>
                                      </p:cBhvr>
                                      <p:to x="100000" y="95000"/>
                                    </p:animScale>
                                    <p:animScale>
                                      <p:cBhvr>
                                        <p:cTn id="69" dur="83" decel="50000">
                                          <p:stCondLst>
                                            <p:cond delay="917"/>
                                          </p:stCondLst>
                                        </p:cTn>
                                        <p:tgtEl>
                                          <p:spTgt spid="43"/>
                                        </p:tgtEl>
                                      </p:cBhvr>
                                      <p:to x="100000" y="100000"/>
                                    </p:animScale>
                                  </p:childTnLst>
                                </p:cTn>
                              </p:par>
                              <p:par>
                                <p:cTn id="70" presetID="1" presetClass="mediacall" presetSubtype="0" fill="hold" nodeType="withEffect">
                                  <p:stCondLst>
                                    <p:cond delay="0"/>
                                  </p:stCondLst>
                                  <p:childTnLst>
                                    <p:cmd type="call" cmd="playFrom(0.0)">
                                      <p:cBhvr>
                                        <p:cTn id="71" dur="2328" fill="hold"/>
                                        <p:tgtEl>
                                          <p:spTgt spid="37"/>
                                        </p:tgtEl>
                                      </p:cBhvr>
                                    </p:cmd>
                                  </p:childTnLst>
                                </p:cTn>
                              </p:par>
                              <p:par>
                                <p:cTn id="72" presetID="1" presetClass="mediacall" presetSubtype="0" fill="hold" nodeType="withEffect">
                                  <p:stCondLst>
                                    <p:cond delay="0"/>
                                  </p:stCondLst>
                                  <p:childTnLst>
                                    <p:cmd type="call" cmd="playFrom(0.0)">
                                      <p:cBhvr>
                                        <p:cTn id="73" dur="2126" fill="hold"/>
                                        <p:tgtEl>
                                          <p:spTgt spid="36"/>
                                        </p:tgtEl>
                                      </p:cBhvr>
                                    </p:cmd>
                                  </p:childTnLst>
                                </p:cTn>
                              </p:par>
                              <p:par>
                                <p:cTn id="74" presetID="10" presetClass="exit" presetSubtype="0" fill="hold" nodeType="withEffect">
                                  <p:stCondLst>
                                    <p:cond delay="0"/>
                                  </p:stCondLst>
                                  <p:childTnLst>
                                    <p:animEffect transition="out" filter="fade">
                                      <p:cBhvr>
                                        <p:cTn id="75" dur="500"/>
                                        <p:tgtEl>
                                          <p:spTgt spid="35"/>
                                        </p:tgtEl>
                                      </p:cBhvr>
                                    </p:animEffect>
                                    <p:set>
                                      <p:cBhvr>
                                        <p:cTn id="76" dur="1" fill="hold">
                                          <p:stCondLst>
                                            <p:cond delay="499"/>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7" fill="hold" display="0">
                  <p:stCondLst>
                    <p:cond delay="indefinite"/>
                  </p:stCondLst>
                  <p:endCondLst>
                    <p:cond evt="onStopAudio" delay="0">
                      <p:tgtEl>
                        <p:sldTgt/>
                      </p:tgtEl>
                    </p:cond>
                  </p:endCondLst>
                </p:cTn>
                <p:tgtEl>
                  <p:spTgt spid="36"/>
                </p:tgtEl>
              </p:cMediaNode>
            </p:audio>
            <p:audio>
              <p:cMediaNode vol="80000">
                <p:cTn id="78" fill="hold" display="0">
                  <p:stCondLst>
                    <p:cond delay="indefinite"/>
                  </p:stCondLst>
                  <p:endCondLst>
                    <p:cond evt="onStopAudio" delay="0">
                      <p:tgtEl>
                        <p:sldTgt/>
                      </p:tgtEl>
                    </p:cond>
                  </p:endCondLst>
                </p:cTn>
                <p:tgtEl>
                  <p:spTgt spid="37"/>
                </p:tgtEl>
              </p:cMediaNode>
            </p:audio>
          </p:childTnLst>
        </p:cTn>
      </p:par>
    </p:tnLst>
    <p:bldLst>
      <p:bldP spid="3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6">
            <a:alphaModFix amt="75000"/>
          </a:blip>
          <a:stretch>
            <a:fillRect/>
          </a:stretch>
        </a:blipFill>
        <a:effectLst/>
      </p:bgPr>
    </p:bg>
    <p:spTree>
      <p:nvGrpSpPr>
        <p:cNvPr id="1" name="Shape 93"/>
        <p:cNvGrpSpPr/>
        <p:nvPr/>
      </p:nvGrpSpPr>
      <p:grpSpPr>
        <a:xfrm>
          <a:off x="0" y="0"/>
          <a:ext cx="0" cy="0"/>
          <a:chOff x="0" y="0"/>
          <a:chExt cx="0" cy="0"/>
        </a:xfrm>
      </p:grpSpPr>
      <p:pic>
        <p:nvPicPr>
          <p:cNvPr id="13314" name="Picture 2" descr="Brown Basket Clip Art Image - ClipSafari"/>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45513" y="4986391"/>
            <a:ext cx="2540037" cy="2046917"/>
          </a:xfrm>
          <a:prstGeom prst="rect">
            <a:avLst/>
          </a:prstGeom>
          <a:noFill/>
          <a:extLst>
            <a:ext uri="{909E8E84-426E-40DD-AFC4-6F175D3DCCD1}">
              <a14:hiddenFill xmlns:a14="http://schemas.microsoft.com/office/drawing/2010/main">
                <a:solidFill>
                  <a:srgbClr val="FFFFFF"/>
                </a:solidFill>
              </a14:hiddenFill>
            </a:ext>
          </a:extLst>
        </p:spPr>
      </p:pic>
      <p:pic>
        <p:nvPicPr>
          <p:cNvPr id="19" name="Google Shape;102;p2">
            <a:hlinkClick r:id="rId8" action="ppaction://hlinksldjump"/>
          </p:cNvPr>
          <p:cNvPicPr preferRelativeResize="0"/>
          <p:nvPr/>
        </p:nvPicPr>
        <p:blipFill rotWithShape="1">
          <a:blip r:embed="rId9">
            <a:alphaModFix/>
          </a:blip>
          <a:srcRect/>
          <a:stretch/>
        </p:blipFill>
        <p:spPr>
          <a:xfrm rot="2950667">
            <a:off x="8995262" y="4618335"/>
            <a:ext cx="1188720" cy="1097280"/>
          </a:xfrm>
          <a:prstGeom prst="rect">
            <a:avLst/>
          </a:prstGeom>
          <a:noFill/>
          <a:ln>
            <a:noFill/>
          </a:ln>
        </p:spPr>
      </p:pic>
      <p:pic>
        <p:nvPicPr>
          <p:cNvPr id="20" name="Google Shape;102;p2">
            <a:hlinkClick r:id="rId8" action="ppaction://hlinksldjump"/>
          </p:cNvPr>
          <p:cNvPicPr preferRelativeResize="0"/>
          <p:nvPr/>
        </p:nvPicPr>
        <p:blipFill rotWithShape="1">
          <a:blip r:embed="rId9">
            <a:alphaModFix/>
          </a:blip>
          <a:srcRect/>
          <a:stretch/>
        </p:blipFill>
        <p:spPr>
          <a:xfrm rot="2950667">
            <a:off x="9565586" y="4660227"/>
            <a:ext cx="1188720" cy="1097280"/>
          </a:xfrm>
          <a:prstGeom prst="rect">
            <a:avLst/>
          </a:prstGeom>
          <a:noFill/>
          <a:ln>
            <a:noFill/>
          </a:ln>
        </p:spPr>
      </p:pic>
      <p:pic>
        <p:nvPicPr>
          <p:cNvPr id="21" name="Google Shape;102;p2">
            <a:hlinkClick r:id="rId8" action="ppaction://hlinksldjump"/>
          </p:cNvPr>
          <p:cNvPicPr preferRelativeResize="0"/>
          <p:nvPr/>
        </p:nvPicPr>
        <p:blipFill rotWithShape="1">
          <a:blip r:embed="rId9">
            <a:alphaModFix/>
          </a:blip>
          <a:srcRect/>
          <a:stretch/>
        </p:blipFill>
        <p:spPr>
          <a:xfrm rot="2950667">
            <a:off x="10076299" y="4720641"/>
            <a:ext cx="1188720" cy="1097280"/>
          </a:xfrm>
          <a:prstGeom prst="rect">
            <a:avLst/>
          </a:prstGeom>
          <a:noFill/>
          <a:ln>
            <a:noFill/>
          </a:ln>
        </p:spPr>
      </p:pic>
      <p:sp>
        <p:nvSpPr>
          <p:cNvPr id="39" name="Rounded Rectangle 38"/>
          <p:cNvSpPr/>
          <p:nvPr/>
        </p:nvSpPr>
        <p:spPr>
          <a:xfrm>
            <a:off x="2323867" y="2881907"/>
            <a:ext cx="6821297" cy="1930566"/>
          </a:xfrm>
          <a:prstGeom prst="roundRect">
            <a:avLst/>
          </a:prstGeom>
          <a:solidFill>
            <a:schemeClr val="lt1">
              <a:alpha val="90000"/>
            </a:schemeClr>
          </a:solidFill>
        </p:spPr>
        <p:style>
          <a:lnRef idx="2">
            <a:schemeClr val="accent6"/>
          </a:lnRef>
          <a:fillRef idx="1">
            <a:schemeClr val="lt1"/>
          </a:fillRef>
          <a:effectRef idx="0">
            <a:schemeClr val="accent6"/>
          </a:effectRef>
          <a:fontRef idx="minor">
            <a:schemeClr val="dk1"/>
          </a:fontRef>
        </p:style>
        <p:txBody>
          <a:bodyPr rtlCol="0" anchor="ctr"/>
          <a:lstStyle/>
          <a:p>
            <a:pPr lvl="0" algn="ctr" defTabSz="457200">
              <a:defRPr/>
            </a:pPr>
            <a:r>
              <a:rPr lang="en-US" sz="4800" b="1" kern="0" dirty="0">
                <a:solidFill>
                  <a:srgbClr val="FF0000"/>
                </a:solidFill>
                <a:latin typeface="Arial" panose="020B0604020202020204" pitchFamily="34" charset="0"/>
                <a:ea typeface="Cambria" panose="02040503050406030204" pitchFamily="18" charset="0"/>
                <a:cs typeface="Arial" panose="020B0604020202020204" pitchFamily="34" charset="0"/>
              </a:rPr>
              <a:t>    </a:t>
            </a:r>
            <a:r>
              <a:rPr lang="en-US" sz="4800" b="1" kern="0" dirty="0" err="1">
                <a:solidFill>
                  <a:srgbClr val="FF0000"/>
                </a:solidFill>
                <a:latin typeface="Arial" panose="020B0604020202020204" pitchFamily="34" charset="0"/>
                <a:ea typeface="Cambria" panose="02040503050406030204" pitchFamily="18" charset="0"/>
                <a:cs typeface="Arial" panose="020B0604020202020204" pitchFamily="34" charset="0"/>
              </a:rPr>
              <a:t>Đáp</a:t>
            </a:r>
            <a:r>
              <a:rPr lang="en-US" sz="4800" b="1" kern="0" dirty="0">
                <a:solidFill>
                  <a:srgbClr val="FF0000"/>
                </a:solidFill>
                <a:latin typeface="Arial" panose="020B0604020202020204" pitchFamily="34" charset="0"/>
                <a:ea typeface="Cambria" panose="02040503050406030204" pitchFamily="18" charset="0"/>
                <a:cs typeface="Arial" panose="020B0604020202020204" pitchFamily="34" charset="0"/>
              </a:rPr>
              <a:t> </a:t>
            </a:r>
            <a:r>
              <a:rPr lang="en-US" sz="4800" b="1" kern="0" dirty="0" err="1">
                <a:solidFill>
                  <a:srgbClr val="FF0000"/>
                </a:solidFill>
                <a:latin typeface="Arial" panose="020B0604020202020204" pitchFamily="34" charset="0"/>
                <a:ea typeface="Cambria" panose="02040503050406030204" pitchFamily="18" charset="0"/>
                <a:cs typeface="Arial" panose="020B0604020202020204" pitchFamily="34" charset="0"/>
              </a:rPr>
              <a:t>án</a:t>
            </a:r>
            <a:r>
              <a:rPr lang="en-US" sz="4800" b="1" kern="0" dirty="0">
                <a:solidFill>
                  <a:srgbClr val="FF0000"/>
                </a:solidFill>
                <a:latin typeface="Arial" panose="020B0604020202020204" pitchFamily="34" charset="0"/>
                <a:ea typeface="Cambria" panose="02040503050406030204" pitchFamily="18" charset="0"/>
                <a:cs typeface="Arial" panose="020B0604020202020204" pitchFamily="34" charset="0"/>
              </a:rPr>
              <a:t>: </a:t>
            </a:r>
            <a:r>
              <a:rPr lang="en-US" sz="4800" b="1" kern="0" dirty="0" err="1">
                <a:solidFill>
                  <a:srgbClr val="FF0000"/>
                </a:solidFill>
                <a:latin typeface="Arial" panose="020B0604020202020204" pitchFamily="34" charset="0"/>
                <a:ea typeface="Cambria" panose="02040503050406030204" pitchFamily="18" charset="0"/>
                <a:cs typeface="Arial" panose="020B0604020202020204" pitchFamily="34" charset="0"/>
              </a:rPr>
              <a:t>Ti</a:t>
            </a:r>
            <a:r>
              <a:rPr lang="en-US" sz="4800" b="1" kern="0" dirty="0">
                <a:solidFill>
                  <a:srgbClr val="FF0000"/>
                </a:solidFill>
                <a:latin typeface="Arial" panose="020B0604020202020204" pitchFamily="34" charset="0"/>
                <a:ea typeface="Cambria" panose="02040503050406030204" pitchFamily="18" charset="0"/>
                <a:cs typeface="Arial" panose="020B0604020202020204" pitchFamily="34" charset="0"/>
              </a:rPr>
              <a:t> vi</a:t>
            </a:r>
            <a:endParaRPr lang="en-US" sz="2400" b="1" kern="0" dirty="0">
              <a:solidFill>
                <a:srgbClr val="FF0000"/>
              </a:solidFill>
              <a:latin typeface="Arial" panose="020B0604020202020204" pitchFamily="34" charset="0"/>
              <a:ea typeface="Cambria" panose="02040503050406030204" pitchFamily="18" charset="0"/>
              <a:cs typeface="Arial" panose="020B0604020202020204" pitchFamily="34" charset="0"/>
            </a:endParaRPr>
          </a:p>
        </p:txBody>
      </p:sp>
      <p:grpSp>
        <p:nvGrpSpPr>
          <p:cNvPr id="94" name="Google Shape;94;p2"/>
          <p:cNvGrpSpPr/>
          <p:nvPr/>
        </p:nvGrpSpPr>
        <p:grpSpPr>
          <a:xfrm>
            <a:off x="533400" y="-29305"/>
            <a:ext cx="10852150" cy="2461871"/>
            <a:chOff x="935980" y="-48871"/>
            <a:chExt cx="10265420" cy="2461871"/>
          </a:xfrm>
        </p:grpSpPr>
        <p:sp>
          <p:nvSpPr>
            <p:cNvPr id="95" name="Google Shape;95;p2"/>
            <p:cNvSpPr/>
            <p:nvPr/>
          </p:nvSpPr>
          <p:spPr>
            <a:xfrm>
              <a:off x="1041400" y="457200"/>
              <a:ext cx="10160000" cy="1879600"/>
            </a:xfrm>
            <a:prstGeom prst="roundRect">
              <a:avLst>
                <a:gd name="adj" fmla="val 16667"/>
              </a:avLst>
            </a:prstGeom>
            <a:solidFill>
              <a:schemeClr val="lt1"/>
            </a:solidFill>
            <a:ln w="38100" cap="flat" cmpd="sng">
              <a:solidFill>
                <a:srgbClr val="C55A1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96" name="Google Shape;96;p2"/>
            <p:cNvPicPr preferRelativeResize="0"/>
            <p:nvPr/>
          </p:nvPicPr>
          <p:blipFill rotWithShape="1">
            <a:blip r:embed="rId10">
              <a:alphaModFix/>
            </a:blip>
            <a:srcRect/>
            <a:stretch/>
          </p:blipFill>
          <p:spPr>
            <a:xfrm>
              <a:off x="935980" y="-48871"/>
              <a:ext cx="2505720" cy="2461871"/>
            </a:xfrm>
            <a:prstGeom prst="rect">
              <a:avLst/>
            </a:prstGeom>
            <a:noFill/>
            <a:ln>
              <a:noFill/>
            </a:ln>
          </p:spPr>
        </p:pic>
      </p:grpSp>
      <p:pic>
        <p:nvPicPr>
          <p:cNvPr id="97" name="Google Shape;97;p2"/>
          <p:cNvPicPr preferRelativeResize="0"/>
          <p:nvPr/>
        </p:nvPicPr>
        <p:blipFill rotWithShape="1">
          <a:blip r:embed="rId11">
            <a:alphaModFix/>
          </a:blip>
          <a:srcRect/>
          <a:stretch/>
        </p:blipFill>
        <p:spPr>
          <a:xfrm>
            <a:off x="9448800" y="-330200"/>
            <a:ext cx="2933700" cy="2933700"/>
          </a:xfrm>
          <a:prstGeom prst="rect">
            <a:avLst/>
          </a:prstGeom>
          <a:noFill/>
          <a:ln>
            <a:noFill/>
          </a:ln>
        </p:spPr>
      </p:pic>
      <p:pic>
        <p:nvPicPr>
          <p:cNvPr id="117" name="Google Shape;117;p2"/>
          <p:cNvPicPr preferRelativeResize="0"/>
          <p:nvPr/>
        </p:nvPicPr>
        <p:blipFill rotWithShape="1">
          <a:blip r:embed="rId12">
            <a:alphaModFix/>
          </a:blip>
          <a:srcRect/>
          <a:stretch/>
        </p:blipFill>
        <p:spPr>
          <a:xfrm>
            <a:off x="736600" y="-787986"/>
            <a:ext cx="609600" cy="609600"/>
          </a:xfrm>
          <a:prstGeom prst="rect">
            <a:avLst/>
          </a:prstGeom>
          <a:noFill/>
          <a:ln>
            <a:noFill/>
          </a:ln>
        </p:spPr>
      </p:pic>
      <p:sp>
        <p:nvSpPr>
          <p:cNvPr id="121" name="Google Shape;121;p2"/>
          <p:cNvSpPr txBox="1"/>
          <p:nvPr/>
        </p:nvSpPr>
        <p:spPr>
          <a:xfrm>
            <a:off x="2342400" y="5609650"/>
            <a:ext cx="6822600" cy="400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 name="TextBox 1"/>
          <p:cNvSpPr txBox="1"/>
          <p:nvPr/>
        </p:nvSpPr>
        <p:spPr>
          <a:xfrm>
            <a:off x="3225209" y="569452"/>
            <a:ext cx="7036083" cy="161582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Một ô cửa sổ vuông vuông,</a:t>
            </a:r>
            <a:endPar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Cho em thấy cả bốn phương đất trời </a:t>
            </a:r>
            <a:endPar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Là cái gì?</a:t>
            </a:r>
            <a:endPar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35" name="Google Shape;84;p1"/>
          <p:cNvPicPr preferRelativeResize="0"/>
          <p:nvPr/>
        </p:nvPicPr>
        <p:blipFill rotWithShape="1">
          <a:blip r:embed="rId13">
            <a:alphaModFix/>
          </a:blip>
          <a:srcRect/>
          <a:stretch/>
        </p:blipFill>
        <p:spPr>
          <a:xfrm>
            <a:off x="-3999737" y="3097827"/>
            <a:ext cx="3999737" cy="3999737"/>
          </a:xfrm>
          <a:prstGeom prst="rect">
            <a:avLst/>
          </a:prstGeom>
          <a:noFill/>
          <a:ln>
            <a:noFill/>
          </a:ln>
        </p:spPr>
      </p:pic>
      <p:pic>
        <p:nvPicPr>
          <p:cNvPr id="36" name="Tieng-yeah-tre-con-">
            <a:hlinkClick r:id="" action="ppaction://media"/>
          </p:cNvPr>
          <p:cNvPicPr>
            <a:picLocks noChangeAspect="1"/>
          </p:cNvPicPr>
          <p:nvPr>
            <a:audioFile r:link="rId1"/>
            <p:extLst>
              <p:ext uri="{DAA4B4D4-6D71-4841-9C94-3DE7FCFB9230}">
                <p14:media xmlns:p14="http://schemas.microsoft.com/office/powerpoint/2010/main" r:embed="rId2">
                  <p14:trim end="2288.6938"/>
                </p14:media>
              </p:ext>
            </p:extLst>
          </p:nvPr>
        </p:nvPicPr>
        <p:blipFill>
          <a:blip r:embed="rId14"/>
          <a:stretch>
            <a:fillRect/>
          </a:stretch>
        </p:blipFill>
        <p:spPr>
          <a:xfrm>
            <a:off x="12192000" y="-1131111"/>
            <a:ext cx="609600" cy="609600"/>
          </a:xfrm>
          <a:prstGeom prst="rect">
            <a:avLst/>
          </a:prstGeom>
        </p:spPr>
      </p:pic>
      <p:pic>
        <p:nvPicPr>
          <p:cNvPr id="37" name="Am-thanh-tra-loi-dung-www_yeualo_com">
            <a:hlinkClick r:id="" action="ppaction://media"/>
          </p:cNvPr>
          <p:cNvPicPr>
            <a:picLocks noChangeAspect="1"/>
          </p:cNvPicPr>
          <p:nvPr>
            <a:audioFile r:link="rId1"/>
            <p:extLst>
              <p:ext uri="{DAA4B4D4-6D71-4841-9C94-3DE7FCFB9230}">
                <p14:media xmlns:p14="http://schemas.microsoft.com/office/powerpoint/2010/main" r:embed="rId3">
                  <p14:trim end="5757.8333"/>
                </p14:media>
              </p:ext>
            </p:extLst>
          </p:nvPr>
        </p:nvPicPr>
        <p:blipFill>
          <a:blip r:embed="rId14"/>
          <a:stretch>
            <a:fillRect/>
          </a:stretch>
        </p:blipFill>
        <p:spPr>
          <a:xfrm>
            <a:off x="12192000" y="-476768"/>
            <a:ext cx="609600" cy="609600"/>
          </a:xfrm>
          <a:prstGeom prst="rect">
            <a:avLst/>
          </a:prstGeom>
        </p:spPr>
      </p:pic>
      <p:pic>
        <p:nvPicPr>
          <p:cNvPr id="40" name="Google Shape;102;p2">
            <a:hlinkClick r:id="rId8" action="ppaction://hlinksldjump"/>
          </p:cNvPr>
          <p:cNvPicPr preferRelativeResize="0"/>
          <p:nvPr/>
        </p:nvPicPr>
        <p:blipFill rotWithShape="1">
          <a:blip r:embed="rId9">
            <a:alphaModFix/>
          </a:blip>
          <a:srcRect/>
          <a:stretch/>
        </p:blipFill>
        <p:spPr>
          <a:xfrm rot="2950667">
            <a:off x="8986733" y="4184086"/>
            <a:ext cx="1370248" cy="1015658"/>
          </a:xfrm>
          <a:prstGeom prst="rect">
            <a:avLst/>
          </a:prstGeom>
          <a:noFill/>
          <a:ln>
            <a:noFill/>
          </a:ln>
        </p:spPr>
      </p:pic>
      <p:pic>
        <p:nvPicPr>
          <p:cNvPr id="42" name="Google Shape;102;p2">
            <a:hlinkClick r:id="rId8" action="ppaction://hlinksldjump"/>
          </p:cNvPr>
          <p:cNvPicPr preferRelativeResize="0"/>
          <p:nvPr/>
        </p:nvPicPr>
        <p:blipFill rotWithShape="1">
          <a:blip r:embed="rId9">
            <a:alphaModFix/>
          </a:blip>
          <a:srcRect/>
          <a:stretch/>
        </p:blipFill>
        <p:spPr>
          <a:xfrm rot="2950667">
            <a:off x="9547568" y="4122368"/>
            <a:ext cx="1370248" cy="1015658"/>
          </a:xfrm>
          <a:prstGeom prst="rect">
            <a:avLst/>
          </a:prstGeom>
          <a:noFill/>
          <a:ln>
            <a:noFill/>
          </a:ln>
        </p:spPr>
      </p:pic>
      <p:pic>
        <p:nvPicPr>
          <p:cNvPr id="43" name="Google Shape;102;p2">
            <a:hlinkClick r:id="rId8" action="ppaction://hlinksldjump"/>
          </p:cNvPr>
          <p:cNvPicPr preferRelativeResize="0"/>
          <p:nvPr/>
        </p:nvPicPr>
        <p:blipFill rotWithShape="1">
          <a:blip r:embed="rId9">
            <a:alphaModFix/>
          </a:blip>
          <a:srcRect/>
          <a:stretch/>
        </p:blipFill>
        <p:spPr>
          <a:xfrm rot="2950667">
            <a:off x="10091301" y="4245803"/>
            <a:ext cx="1370248" cy="1015658"/>
          </a:xfrm>
          <a:prstGeom prst="rect">
            <a:avLst/>
          </a:prstGeom>
          <a:noFill/>
          <a:ln>
            <a:noFill/>
          </a:ln>
        </p:spPr>
      </p:pic>
    </p:spTree>
    <p:extLst>
      <p:ext uri="{BB962C8B-B14F-4D97-AF65-F5344CB8AC3E}">
        <p14:creationId xmlns:p14="http://schemas.microsoft.com/office/powerpoint/2010/main" val="1769340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fade">
                                      <p:cBhvr>
                                        <p:cTn id="7" dur="500"/>
                                        <p:tgtEl>
                                          <p:spTgt spid="9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500"/>
                                        <p:tgtEl>
                                          <p:spTgt spid="39"/>
                                        </p:tgtEl>
                                      </p:cBhvr>
                                    </p:animEffect>
                                  </p:childTnLst>
                                </p:cTn>
                              </p:par>
                              <p:par>
                                <p:cTn id="13" presetID="56" presetClass="path" presetSubtype="0" accel="50000" decel="50000" fill="hold" nodeType="withEffect">
                                  <p:stCondLst>
                                    <p:cond delay="0"/>
                                  </p:stCondLst>
                                  <p:childTnLst>
                                    <p:animMotion origin="layout" path="M 2.5E-6 2.96296E-6 L 0.76406 -0.02685 " pathEditMode="relative" rAng="0" ptsTypes="AA">
                                      <p:cBhvr>
                                        <p:cTn id="14" dur="2000" fill="hold"/>
                                        <p:tgtEl>
                                          <p:spTgt spid="35"/>
                                        </p:tgtEl>
                                        <p:attrNameLst>
                                          <p:attrName>ppt_x</p:attrName>
                                          <p:attrName>ppt_y</p:attrName>
                                        </p:attrNameLst>
                                      </p:cBhvr>
                                      <p:rCtr x="38203" y="-1343"/>
                                    </p:animMotion>
                                  </p:childTnLst>
                                </p:cTn>
                              </p:par>
                              <p:par>
                                <p:cTn id="15" presetID="32" presetClass="emph" presetSubtype="0" repeatCount="2000" fill="hold" nodeType="withEffect">
                                  <p:stCondLst>
                                    <p:cond delay="0"/>
                                  </p:stCondLst>
                                  <p:childTnLst>
                                    <p:animRot by="120000">
                                      <p:cBhvr>
                                        <p:cTn id="16" dur="100" fill="hold">
                                          <p:stCondLst>
                                            <p:cond delay="0"/>
                                          </p:stCondLst>
                                        </p:cTn>
                                        <p:tgtEl>
                                          <p:spTgt spid="35"/>
                                        </p:tgtEl>
                                        <p:attrNameLst>
                                          <p:attrName>r</p:attrName>
                                        </p:attrNameLst>
                                      </p:cBhvr>
                                    </p:animRot>
                                    <p:animRot by="-240000">
                                      <p:cBhvr>
                                        <p:cTn id="17" dur="200" fill="hold">
                                          <p:stCondLst>
                                            <p:cond delay="200"/>
                                          </p:stCondLst>
                                        </p:cTn>
                                        <p:tgtEl>
                                          <p:spTgt spid="35"/>
                                        </p:tgtEl>
                                        <p:attrNameLst>
                                          <p:attrName>r</p:attrName>
                                        </p:attrNameLst>
                                      </p:cBhvr>
                                    </p:animRot>
                                    <p:animRot by="240000">
                                      <p:cBhvr>
                                        <p:cTn id="18" dur="200" fill="hold">
                                          <p:stCondLst>
                                            <p:cond delay="400"/>
                                          </p:stCondLst>
                                        </p:cTn>
                                        <p:tgtEl>
                                          <p:spTgt spid="35"/>
                                        </p:tgtEl>
                                        <p:attrNameLst>
                                          <p:attrName>r</p:attrName>
                                        </p:attrNameLst>
                                      </p:cBhvr>
                                    </p:animRot>
                                    <p:animRot by="-240000">
                                      <p:cBhvr>
                                        <p:cTn id="19" dur="200" fill="hold">
                                          <p:stCondLst>
                                            <p:cond delay="600"/>
                                          </p:stCondLst>
                                        </p:cTn>
                                        <p:tgtEl>
                                          <p:spTgt spid="35"/>
                                        </p:tgtEl>
                                        <p:attrNameLst>
                                          <p:attrName>r</p:attrName>
                                        </p:attrNameLst>
                                      </p:cBhvr>
                                    </p:animRot>
                                    <p:animRot by="120000">
                                      <p:cBhvr>
                                        <p:cTn id="20" dur="200" fill="hold">
                                          <p:stCondLst>
                                            <p:cond delay="800"/>
                                          </p:stCondLst>
                                        </p:cTn>
                                        <p:tgtEl>
                                          <p:spTgt spid="35"/>
                                        </p:tgtEl>
                                        <p:attrNameLst>
                                          <p:attrName>r</p:attrName>
                                        </p:attrNameLst>
                                      </p:cBhvr>
                                    </p:animRot>
                                  </p:childTnLst>
                                </p:cTn>
                              </p:par>
                            </p:childTnLst>
                          </p:cTn>
                        </p:par>
                        <p:par>
                          <p:cTn id="21" fill="hold">
                            <p:stCondLst>
                              <p:cond delay="2000"/>
                            </p:stCondLst>
                            <p:childTnLst>
                              <p:par>
                                <p:cTn id="22" presetID="26" presetClass="entr" presetSubtype="0" fill="hold" nodeType="after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wipe(down)">
                                      <p:cBhvr>
                                        <p:cTn id="24" dur="290">
                                          <p:stCondLst>
                                            <p:cond delay="0"/>
                                          </p:stCondLst>
                                        </p:cTn>
                                        <p:tgtEl>
                                          <p:spTgt spid="40"/>
                                        </p:tgtEl>
                                      </p:cBhvr>
                                    </p:animEffect>
                                    <p:anim calcmode="lin" valueType="num">
                                      <p:cBhvr>
                                        <p:cTn id="25" dur="911"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26" dur="332"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27" dur="332" tmFilter="0, 0; 0.125,0.2665; 0.25,0.4; 0.375,0.465; 0.5,0.5;  0.625,0.535; 0.75,0.6; 0.875,0.7335; 1,1">
                                          <p:stCondLst>
                                            <p:cond delay="332"/>
                                          </p:stCondLst>
                                        </p:cTn>
                                        <p:tgtEl>
                                          <p:spTgt spid="40"/>
                                        </p:tgtEl>
                                        <p:attrNameLst>
                                          <p:attrName>ppt_y</p:attrName>
                                        </p:attrNameLst>
                                      </p:cBhvr>
                                      <p:tavLst>
                                        <p:tav tm="0" fmla="#ppt_y-sin(pi*$)/9">
                                          <p:val>
                                            <p:fltVal val="0"/>
                                          </p:val>
                                        </p:tav>
                                        <p:tav tm="100000">
                                          <p:val>
                                            <p:fltVal val="1"/>
                                          </p:val>
                                        </p:tav>
                                      </p:tavLst>
                                    </p:anim>
                                    <p:anim calcmode="lin" valueType="num">
                                      <p:cBhvr>
                                        <p:cTn id="28" dur="166" tmFilter="0, 0; 0.125,0.2665; 0.25,0.4; 0.375,0.465; 0.5,0.5;  0.625,0.535; 0.75,0.6; 0.875,0.7335; 1,1">
                                          <p:stCondLst>
                                            <p:cond delay="662"/>
                                          </p:stCondLst>
                                        </p:cTn>
                                        <p:tgtEl>
                                          <p:spTgt spid="40"/>
                                        </p:tgtEl>
                                        <p:attrNameLst>
                                          <p:attrName>ppt_y</p:attrName>
                                        </p:attrNameLst>
                                      </p:cBhvr>
                                      <p:tavLst>
                                        <p:tav tm="0" fmla="#ppt_y-sin(pi*$)/27">
                                          <p:val>
                                            <p:fltVal val="0"/>
                                          </p:val>
                                        </p:tav>
                                        <p:tav tm="100000">
                                          <p:val>
                                            <p:fltVal val="1"/>
                                          </p:val>
                                        </p:tav>
                                      </p:tavLst>
                                    </p:anim>
                                    <p:anim calcmode="lin" valueType="num">
                                      <p:cBhvr>
                                        <p:cTn id="29" dur="82" tmFilter="0, 0; 0.125,0.2665; 0.25,0.4; 0.375,0.465; 0.5,0.5;  0.625,0.535; 0.75,0.6; 0.875,0.7335; 1,1">
                                          <p:stCondLst>
                                            <p:cond delay="828"/>
                                          </p:stCondLst>
                                        </p:cTn>
                                        <p:tgtEl>
                                          <p:spTgt spid="40"/>
                                        </p:tgtEl>
                                        <p:attrNameLst>
                                          <p:attrName>ppt_y</p:attrName>
                                        </p:attrNameLst>
                                      </p:cBhvr>
                                      <p:tavLst>
                                        <p:tav tm="0" fmla="#ppt_y-sin(pi*$)/81">
                                          <p:val>
                                            <p:fltVal val="0"/>
                                          </p:val>
                                        </p:tav>
                                        <p:tav tm="100000">
                                          <p:val>
                                            <p:fltVal val="1"/>
                                          </p:val>
                                        </p:tav>
                                      </p:tavLst>
                                    </p:anim>
                                    <p:animScale>
                                      <p:cBhvr>
                                        <p:cTn id="30" dur="13">
                                          <p:stCondLst>
                                            <p:cond delay="325"/>
                                          </p:stCondLst>
                                        </p:cTn>
                                        <p:tgtEl>
                                          <p:spTgt spid="40"/>
                                        </p:tgtEl>
                                      </p:cBhvr>
                                      <p:to x="100000" y="60000"/>
                                    </p:animScale>
                                    <p:animScale>
                                      <p:cBhvr>
                                        <p:cTn id="31" dur="83" decel="50000">
                                          <p:stCondLst>
                                            <p:cond delay="338"/>
                                          </p:stCondLst>
                                        </p:cTn>
                                        <p:tgtEl>
                                          <p:spTgt spid="40"/>
                                        </p:tgtEl>
                                      </p:cBhvr>
                                      <p:to x="100000" y="100000"/>
                                    </p:animScale>
                                    <p:animScale>
                                      <p:cBhvr>
                                        <p:cTn id="32" dur="13">
                                          <p:stCondLst>
                                            <p:cond delay="656"/>
                                          </p:stCondLst>
                                        </p:cTn>
                                        <p:tgtEl>
                                          <p:spTgt spid="40"/>
                                        </p:tgtEl>
                                      </p:cBhvr>
                                      <p:to x="100000" y="80000"/>
                                    </p:animScale>
                                    <p:animScale>
                                      <p:cBhvr>
                                        <p:cTn id="33" dur="83" decel="50000">
                                          <p:stCondLst>
                                            <p:cond delay="669"/>
                                          </p:stCondLst>
                                        </p:cTn>
                                        <p:tgtEl>
                                          <p:spTgt spid="40"/>
                                        </p:tgtEl>
                                      </p:cBhvr>
                                      <p:to x="100000" y="100000"/>
                                    </p:animScale>
                                    <p:animScale>
                                      <p:cBhvr>
                                        <p:cTn id="34" dur="13">
                                          <p:stCondLst>
                                            <p:cond delay="821"/>
                                          </p:stCondLst>
                                        </p:cTn>
                                        <p:tgtEl>
                                          <p:spTgt spid="40"/>
                                        </p:tgtEl>
                                      </p:cBhvr>
                                      <p:to x="100000" y="90000"/>
                                    </p:animScale>
                                    <p:animScale>
                                      <p:cBhvr>
                                        <p:cTn id="35" dur="83" decel="50000">
                                          <p:stCondLst>
                                            <p:cond delay="834"/>
                                          </p:stCondLst>
                                        </p:cTn>
                                        <p:tgtEl>
                                          <p:spTgt spid="40"/>
                                        </p:tgtEl>
                                      </p:cBhvr>
                                      <p:to x="100000" y="100000"/>
                                    </p:animScale>
                                    <p:animScale>
                                      <p:cBhvr>
                                        <p:cTn id="36" dur="13">
                                          <p:stCondLst>
                                            <p:cond delay="904"/>
                                          </p:stCondLst>
                                        </p:cTn>
                                        <p:tgtEl>
                                          <p:spTgt spid="40"/>
                                        </p:tgtEl>
                                      </p:cBhvr>
                                      <p:to x="100000" y="95000"/>
                                    </p:animScale>
                                    <p:animScale>
                                      <p:cBhvr>
                                        <p:cTn id="37" dur="83" decel="50000">
                                          <p:stCondLst>
                                            <p:cond delay="917"/>
                                          </p:stCondLst>
                                        </p:cTn>
                                        <p:tgtEl>
                                          <p:spTgt spid="40"/>
                                        </p:tgtEl>
                                      </p:cBhvr>
                                      <p:to x="100000" y="100000"/>
                                    </p:animScale>
                                  </p:childTnLst>
                                </p:cTn>
                              </p:par>
                              <p:par>
                                <p:cTn id="38" presetID="26" presetClass="entr" presetSubtype="0" fill="hold" nodeType="with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wipe(down)">
                                      <p:cBhvr>
                                        <p:cTn id="40" dur="290">
                                          <p:stCondLst>
                                            <p:cond delay="0"/>
                                          </p:stCondLst>
                                        </p:cTn>
                                        <p:tgtEl>
                                          <p:spTgt spid="42"/>
                                        </p:tgtEl>
                                      </p:cBhvr>
                                    </p:animEffect>
                                    <p:anim calcmode="lin" valueType="num">
                                      <p:cBhvr>
                                        <p:cTn id="41" dur="911"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42" dur="332"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43" dur="332" tmFilter="0, 0; 0.125,0.2665; 0.25,0.4; 0.375,0.465; 0.5,0.5;  0.625,0.535; 0.75,0.6; 0.875,0.7335; 1,1">
                                          <p:stCondLst>
                                            <p:cond delay="332"/>
                                          </p:stCondLst>
                                        </p:cTn>
                                        <p:tgtEl>
                                          <p:spTgt spid="42"/>
                                        </p:tgtEl>
                                        <p:attrNameLst>
                                          <p:attrName>ppt_y</p:attrName>
                                        </p:attrNameLst>
                                      </p:cBhvr>
                                      <p:tavLst>
                                        <p:tav tm="0" fmla="#ppt_y-sin(pi*$)/9">
                                          <p:val>
                                            <p:fltVal val="0"/>
                                          </p:val>
                                        </p:tav>
                                        <p:tav tm="100000">
                                          <p:val>
                                            <p:fltVal val="1"/>
                                          </p:val>
                                        </p:tav>
                                      </p:tavLst>
                                    </p:anim>
                                    <p:anim calcmode="lin" valueType="num">
                                      <p:cBhvr>
                                        <p:cTn id="44" dur="166" tmFilter="0, 0; 0.125,0.2665; 0.25,0.4; 0.375,0.465; 0.5,0.5;  0.625,0.535; 0.75,0.6; 0.875,0.7335; 1,1">
                                          <p:stCondLst>
                                            <p:cond delay="662"/>
                                          </p:stCondLst>
                                        </p:cTn>
                                        <p:tgtEl>
                                          <p:spTgt spid="42"/>
                                        </p:tgtEl>
                                        <p:attrNameLst>
                                          <p:attrName>ppt_y</p:attrName>
                                        </p:attrNameLst>
                                      </p:cBhvr>
                                      <p:tavLst>
                                        <p:tav tm="0" fmla="#ppt_y-sin(pi*$)/27">
                                          <p:val>
                                            <p:fltVal val="0"/>
                                          </p:val>
                                        </p:tav>
                                        <p:tav tm="100000">
                                          <p:val>
                                            <p:fltVal val="1"/>
                                          </p:val>
                                        </p:tav>
                                      </p:tavLst>
                                    </p:anim>
                                    <p:anim calcmode="lin" valueType="num">
                                      <p:cBhvr>
                                        <p:cTn id="45" dur="82" tmFilter="0, 0; 0.125,0.2665; 0.25,0.4; 0.375,0.465; 0.5,0.5;  0.625,0.535; 0.75,0.6; 0.875,0.7335; 1,1">
                                          <p:stCondLst>
                                            <p:cond delay="828"/>
                                          </p:stCondLst>
                                        </p:cTn>
                                        <p:tgtEl>
                                          <p:spTgt spid="42"/>
                                        </p:tgtEl>
                                        <p:attrNameLst>
                                          <p:attrName>ppt_y</p:attrName>
                                        </p:attrNameLst>
                                      </p:cBhvr>
                                      <p:tavLst>
                                        <p:tav tm="0" fmla="#ppt_y-sin(pi*$)/81">
                                          <p:val>
                                            <p:fltVal val="0"/>
                                          </p:val>
                                        </p:tav>
                                        <p:tav tm="100000">
                                          <p:val>
                                            <p:fltVal val="1"/>
                                          </p:val>
                                        </p:tav>
                                      </p:tavLst>
                                    </p:anim>
                                    <p:animScale>
                                      <p:cBhvr>
                                        <p:cTn id="46" dur="13">
                                          <p:stCondLst>
                                            <p:cond delay="325"/>
                                          </p:stCondLst>
                                        </p:cTn>
                                        <p:tgtEl>
                                          <p:spTgt spid="42"/>
                                        </p:tgtEl>
                                      </p:cBhvr>
                                      <p:to x="100000" y="60000"/>
                                    </p:animScale>
                                    <p:animScale>
                                      <p:cBhvr>
                                        <p:cTn id="47" dur="83" decel="50000">
                                          <p:stCondLst>
                                            <p:cond delay="338"/>
                                          </p:stCondLst>
                                        </p:cTn>
                                        <p:tgtEl>
                                          <p:spTgt spid="42"/>
                                        </p:tgtEl>
                                      </p:cBhvr>
                                      <p:to x="100000" y="100000"/>
                                    </p:animScale>
                                    <p:animScale>
                                      <p:cBhvr>
                                        <p:cTn id="48" dur="13">
                                          <p:stCondLst>
                                            <p:cond delay="656"/>
                                          </p:stCondLst>
                                        </p:cTn>
                                        <p:tgtEl>
                                          <p:spTgt spid="42"/>
                                        </p:tgtEl>
                                      </p:cBhvr>
                                      <p:to x="100000" y="80000"/>
                                    </p:animScale>
                                    <p:animScale>
                                      <p:cBhvr>
                                        <p:cTn id="49" dur="83" decel="50000">
                                          <p:stCondLst>
                                            <p:cond delay="669"/>
                                          </p:stCondLst>
                                        </p:cTn>
                                        <p:tgtEl>
                                          <p:spTgt spid="42"/>
                                        </p:tgtEl>
                                      </p:cBhvr>
                                      <p:to x="100000" y="100000"/>
                                    </p:animScale>
                                    <p:animScale>
                                      <p:cBhvr>
                                        <p:cTn id="50" dur="13">
                                          <p:stCondLst>
                                            <p:cond delay="821"/>
                                          </p:stCondLst>
                                        </p:cTn>
                                        <p:tgtEl>
                                          <p:spTgt spid="42"/>
                                        </p:tgtEl>
                                      </p:cBhvr>
                                      <p:to x="100000" y="90000"/>
                                    </p:animScale>
                                    <p:animScale>
                                      <p:cBhvr>
                                        <p:cTn id="51" dur="83" decel="50000">
                                          <p:stCondLst>
                                            <p:cond delay="834"/>
                                          </p:stCondLst>
                                        </p:cTn>
                                        <p:tgtEl>
                                          <p:spTgt spid="42"/>
                                        </p:tgtEl>
                                      </p:cBhvr>
                                      <p:to x="100000" y="100000"/>
                                    </p:animScale>
                                    <p:animScale>
                                      <p:cBhvr>
                                        <p:cTn id="52" dur="13">
                                          <p:stCondLst>
                                            <p:cond delay="904"/>
                                          </p:stCondLst>
                                        </p:cTn>
                                        <p:tgtEl>
                                          <p:spTgt spid="42"/>
                                        </p:tgtEl>
                                      </p:cBhvr>
                                      <p:to x="100000" y="95000"/>
                                    </p:animScale>
                                    <p:animScale>
                                      <p:cBhvr>
                                        <p:cTn id="53" dur="83" decel="50000">
                                          <p:stCondLst>
                                            <p:cond delay="917"/>
                                          </p:stCondLst>
                                        </p:cTn>
                                        <p:tgtEl>
                                          <p:spTgt spid="42"/>
                                        </p:tgtEl>
                                      </p:cBhvr>
                                      <p:to x="100000" y="100000"/>
                                    </p:animScale>
                                  </p:childTnLst>
                                </p:cTn>
                              </p:par>
                              <p:par>
                                <p:cTn id="54" presetID="26" presetClass="entr" presetSubtype="0" fill="hold" nodeType="withEffect">
                                  <p:stCondLst>
                                    <p:cond delay="0"/>
                                  </p:stCondLst>
                                  <p:childTnLst>
                                    <p:set>
                                      <p:cBhvr>
                                        <p:cTn id="55" dur="1" fill="hold">
                                          <p:stCondLst>
                                            <p:cond delay="0"/>
                                          </p:stCondLst>
                                        </p:cTn>
                                        <p:tgtEl>
                                          <p:spTgt spid="43"/>
                                        </p:tgtEl>
                                        <p:attrNameLst>
                                          <p:attrName>style.visibility</p:attrName>
                                        </p:attrNameLst>
                                      </p:cBhvr>
                                      <p:to>
                                        <p:strVal val="visible"/>
                                      </p:to>
                                    </p:set>
                                    <p:animEffect transition="in" filter="wipe(down)">
                                      <p:cBhvr>
                                        <p:cTn id="56" dur="290">
                                          <p:stCondLst>
                                            <p:cond delay="0"/>
                                          </p:stCondLst>
                                        </p:cTn>
                                        <p:tgtEl>
                                          <p:spTgt spid="43"/>
                                        </p:tgtEl>
                                      </p:cBhvr>
                                    </p:animEffect>
                                    <p:anim calcmode="lin" valueType="num">
                                      <p:cBhvr>
                                        <p:cTn id="57" dur="911"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58" dur="332"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59" dur="332" tmFilter="0, 0; 0.125,0.2665; 0.25,0.4; 0.375,0.465; 0.5,0.5;  0.625,0.535; 0.75,0.6; 0.875,0.7335; 1,1">
                                          <p:stCondLst>
                                            <p:cond delay="332"/>
                                          </p:stCondLst>
                                        </p:cTn>
                                        <p:tgtEl>
                                          <p:spTgt spid="43"/>
                                        </p:tgtEl>
                                        <p:attrNameLst>
                                          <p:attrName>ppt_y</p:attrName>
                                        </p:attrNameLst>
                                      </p:cBhvr>
                                      <p:tavLst>
                                        <p:tav tm="0" fmla="#ppt_y-sin(pi*$)/9">
                                          <p:val>
                                            <p:fltVal val="0"/>
                                          </p:val>
                                        </p:tav>
                                        <p:tav tm="100000">
                                          <p:val>
                                            <p:fltVal val="1"/>
                                          </p:val>
                                        </p:tav>
                                      </p:tavLst>
                                    </p:anim>
                                    <p:anim calcmode="lin" valueType="num">
                                      <p:cBhvr>
                                        <p:cTn id="60" dur="166" tmFilter="0, 0; 0.125,0.2665; 0.25,0.4; 0.375,0.465; 0.5,0.5;  0.625,0.535; 0.75,0.6; 0.875,0.7335; 1,1">
                                          <p:stCondLst>
                                            <p:cond delay="662"/>
                                          </p:stCondLst>
                                        </p:cTn>
                                        <p:tgtEl>
                                          <p:spTgt spid="43"/>
                                        </p:tgtEl>
                                        <p:attrNameLst>
                                          <p:attrName>ppt_y</p:attrName>
                                        </p:attrNameLst>
                                      </p:cBhvr>
                                      <p:tavLst>
                                        <p:tav tm="0" fmla="#ppt_y-sin(pi*$)/27">
                                          <p:val>
                                            <p:fltVal val="0"/>
                                          </p:val>
                                        </p:tav>
                                        <p:tav tm="100000">
                                          <p:val>
                                            <p:fltVal val="1"/>
                                          </p:val>
                                        </p:tav>
                                      </p:tavLst>
                                    </p:anim>
                                    <p:anim calcmode="lin" valueType="num">
                                      <p:cBhvr>
                                        <p:cTn id="61" dur="82" tmFilter="0, 0; 0.125,0.2665; 0.25,0.4; 0.375,0.465; 0.5,0.5;  0.625,0.535; 0.75,0.6; 0.875,0.7335; 1,1">
                                          <p:stCondLst>
                                            <p:cond delay="828"/>
                                          </p:stCondLst>
                                        </p:cTn>
                                        <p:tgtEl>
                                          <p:spTgt spid="43"/>
                                        </p:tgtEl>
                                        <p:attrNameLst>
                                          <p:attrName>ppt_y</p:attrName>
                                        </p:attrNameLst>
                                      </p:cBhvr>
                                      <p:tavLst>
                                        <p:tav tm="0" fmla="#ppt_y-sin(pi*$)/81">
                                          <p:val>
                                            <p:fltVal val="0"/>
                                          </p:val>
                                        </p:tav>
                                        <p:tav tm="100000">
                                          <p:val>
                                            <p:fltVal val="1"/>
                                          </p:val>
                                        </p:tav>
                                      </p:tavLst>
                                    </p:anim>
                                    <p:animScale>
                                      <p:cBhvr>
                                        <p:cTn id="62" dur="13">
                                          <p:stCondLst>
                                            <p:cond delay="325"/>
                                          </p:stCondLst>
                                        </p:cTn>
                                        <p:tgtEl>
                                          <p:spTgt spid="43"/>
                                        </p:tgtEl>
                                      </p:cBhvr>
                                      <p:to x="100000" y="60000"/>
                                    </p:animScale>
                                    <p:animScale>
                                      <p:cBhvr>
                                        <p:cTn id="63" dur="83" decel="50000">
                                          <p:stCondLst>
                                            <p:cond delay="338"/>
                                          </p:stCondLst>
                                        </p:cTn>
                                        <p:tgtEl>
                                          <p:spTgt spid="43"/>
                                        </p:tgtEl>
                                      </p:cBhvr>
                                      <p:to x="100000" y="100000"/>
                                    </p:animScale>
                                    <p:animScale>
                                      <p:cBhvr>
                                        <p:cTn id="64" dur="13">
                                          <p:stCondLst>
                                            <p:cond delay="656"/>
                                          </p:stCondLst>
                                        </p:cTn>
                                        <p:tgtEl>
                                          <p:spTgt spid="43"/>
                                        </p:tgtEl>
                                      </p:cBhvr>
                                      <p:to x="100000" y="80000"/>
                                    </p:animScale>
                                    <p:animScale>
                                      <p:cBhvr>
                                        <p:cTn id="65" dur="83" decel="50000">
                                          <p:stCondLst>
                                            <p:cond delay="669"/>
                                          </p:stCondLst>
                                        </p:cTn>
                                        <p:tgtEl>
                                          <p:spTgt spid="43"/>
                                        </p:tgtEl>
                                      </p:cBhvr>
                                      <p:to x="100000" y="100000"/>
                                    </p:animScale>
                                    <p:animScale>
                                      <p:cBhvr>
                                        <p:cTn id="66" dur="13">
                                          <p:stCondLst>
                                            <p:cond delay="821"/>
                                          </p:stCondLst>
                                        </p:cTn>
                                        <p:tgtEl>
                                          <p:spTgt spid="43"/>
                                        </p:tgtEl>
                                      </p:cBhvr>
                                      <p:to x="100000" y="90000"/>
                                    </p:animScale>
                                    <p:animScale>
                                      <p:cBhvr>
                                        <p:cTn id="67" dur="83" decel="50000">
                                          <p:stCondLst>
                                            <p:cond delay="834"/>
                                          </p:stCondLst>
                                        </p:cTn>
                                        <p:tgtEl>
                                          <p:spTgt spid="43"/>
                                        </p:tgtEl>
                                      </p:cBhvr>
                                      <p:to x="100000" y="100000"/>
                                    </p:animScale>
                                    <p:animScale>
                                      <p:cBhvr>
                                        <p:cTn id="68" dur="13">
                                          <p:stCondLst>
                                            <p:cond delay="904"/>
                                          </p:stCondLst>
                                        </p:cTn>
                                        <p:tgtEl>
                                          <p:spTgt spid="43"/>
                                        </p:tgtEl>
                                      </p:cBhvr>
                                      <p:to x="100000" y="95000"/>
                                    </p:animScale>
                                    <p:animScale>
                                      <p:cBhvr>
                                        <p:cTn id="69" dur="83" decel="50000">
                                          <p:stCondLst>
                                            <p:cond delay="917"/>
                                          </p:stCondLst>
                                        </p:cTn>
                                        <p:tgtEl>
                                          <p:spTgt spid="43"/>
                                        </p:tgtEl>
                                      </p:cBhvr>
                                      <p:to x="100000" y="100000"/>
                                    </p:animScale>
                                  </p:childTnLst>
                                </p:cTn>
                              </p:par>
                              <p:par>
                                <p:cTn id="70" presetID="1" presetClass="mediacall" presetSubtype="0" fill="hold" nodeType="withEffect">
                                  <p:stCondLst>
                                    <p:cond delay="0"/>
                                  </p:stCondLst>
                                  <p:childTnLst>
                                    <p:cmd type="call" cmd="playFrom(0.0)">
                                      <p:cBhvr>
                                        <p:cTn id="71" dur="2328" fill="hold"/>
                                        <p:tgtEl>
                                          <p:spTgt spid="37"/>
                                        </p:tgtEl>
                                      </p:cBhvr>
                                    </p:cmd>
                                  </p:childTnLst>
                                </p:cTn>
                              </p:par>
                              <p:par>
                                <p:cTn id="72" presetID="1" presetClass="mediacall" presetSubtype="0" fill="hold" nodeType="withEffect">
                                  <p:stCondLst>
                                    <p:cond delay="0"/>
                                  </p:stCondLst>
                                  <p:childTnLst>
                                    <p:cmd type="call" cmd="playFrom(0.0)">
                                      <p:cBhvr>
                                        <p:cTn id="73" dur="2126" fill="hold"/>
                                        <p:tgtEl>
                                          <p:spTgt spid="36"/>
                                        </p:tgtEl>
                                      </p:cBhvr>
                                    </p:cmd>
                                  </p:childTnLst>
                                </p:cTn>
                              </p:par>
                              <p:par>
                                <p:cTn id="74" presetID="10" presetClass="exit" presetSubtype="0" fill="hold" nodeType="withEffect">
                                  <p:stCondLst>
                                    <p:cond delay="0"/>
                                  </p:stCondLst>
                                  <p:childTnLst>
                                    <p:animEffect transition="out" filter="fade">
                                      <p:cBhvr>
                                        <p:cTn id="75" dur="500"/>
                                        <p:tgtEl>
                                          <p:spTgt spid="35"/>
                                        </p:tgtEl>
                                      </p:cBhvr>
                                    </p:animEffect>
                                    <p:set>
                                      <p:cBhvr>
                                        <p:cTn id="76" dur="1" fill="hold">
                                          <p:stCondLst>
                                            <p:cond delay="499"/>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7" fill="hold" display="0">
                  <p:stCondLst>
                    <p:cond delay="indefinite"/>
                  </p:stCondLst>
                  <p:endCondLst>
                    <p:cond evt="onStopAudio" delay="0">
                      <p:tgtEl>
                        <p:sldTgt/>
                      </p:tgtEl>
                    </p:cond>
                  </p:endCondLst>
                </p:cTn>
                <p:tgtEl>
                  <p:spTgt spid="36"/>
                </p:tgtEl>
              </p:cMediaNode>
            </p:audio>
            <p:audio>
              <p:cMediaNode vol="80000">
                <p:cTn id="78" fill="hold" display="0">
                  <p:stCondLst>
                    <p:cond delay="indefinite"/>
                  </p:stCondLst>
                  <p:endCondLst>
                    <p:cond evt="onStopAudio" delay="0">
                      <p:tgtEl>
                        <p:sldTgt/>
                      </p:tgtEl>
                    </p:cond>
                  </p:endCondLst>
                </p:cTn>
                <p:tgtEl>
                  <p:spTgt spid="37"/>
                </p:tgtEl>
              </p:cMediaNode>
            </p:audio>
          </p:childTnLst>
        </p:cTn>
      </p:par>
    </p:tnLst>
    <p:bldLst>
      <p:bldP spid="3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矩形: 圆角 13"/>
          <p:cNvSpPr/>
          <p:nvPr/>
        </p:nvSpPr>
        <p:spPr>
          <a:xfrm>
            <a:off x="4881592" y="1242909"/>
            <a:ext cx="2474169" cy="582034"/>
          </a:xfrm>
          <a:prstGeom prst="roundRect">
            <a:avLst>
              <a:gd name="adj" fmla="val 50000"/>
            </a:avLst>
          </a:prstGeom>
          <a:solidFill>
            <a:srgbClr val="D5FF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srgbClr val="000000">
                    <a:lumMod val="75000"/>
                    <a:lumOff val="25000"/>
                  </a:srgbClr>
                </a:solidFill>
                <a:effectLst/>
                <a:uLnTx/>
                <a:uFillTx/>
                <a:latin typeface="Calibri"/>
                <a:ea typeface="微软雅黑" panose="020B0503020204020204" pitchFamily="34" charset="-122"/>
                <a:cs typeface="+mn-cs"/>
                <a:sym typeface="迷你简细行楷" panose="02010609000101010101" charset="-122"/>
              </a:rPr>
              <a:t>Tiếng</a:t>
            </a:r>
            <a:r>
              <a:rPr kumimoji="0" lang="en-US" altLang="zh-CN" sz="2800" b="1" i="0" u="none" strike="noStrike" kern="1200" cap="none" spc="0" normalizeH="0" baseline="0" noProof="0" dirty="0">
                <a:ln>
                  <a:noFill/>
                </a:ln>
                <a:solidFill>
                  <a:srgbClr val="000000">
                    <a:lumMod val="75000"/>
                    <a:lumOff val="25000"/>
                  </a:srgbClr>
                </a:solidFill>
                <a:effectLst/>
                <a:uLnTx/>
                <a:uFillTx/>
                <a:latin typeface="Calibri"/>
                <a:ea typeface="微软雅黑" panose="020B0503020204020204" pitchFamily="34" charset="-122"/>
                <a:cs typeface="+mn-cs"/>
                <a:sym typeface="迷你简细行楷" panose="02010609000101010101" charset="-122"/>
              </a:rPr>
              <a:t> </a:t>
            </a:r>
            <a:r>
              <a:rPr kumimoji="0" lang="en-US" altLang="zh-CN" sz="2800" b="1" i="0" u="none" strike="noStrike" kern="1200" cap="none" spc="0" normalizeH="0" baseline="0" noProof="0" dirty="0" err="1">
                <a:ln>
                  <a:noFill/>
                </a:ln>
                <a:solidFill>
                  <a:srgbClr val="000000">
                    <a:lumMod val="75000"/>
                    <a:lumOff val="25000"/>
                  </a:srgbClr>
                </a:solidFill>
                <a:effectLst/>
                <a:uLnTx/>
                <a:uFillTx/>
                <a:latin typeface="Calibri"/>
                <a:ea typeface="微软雅黑" panose="020B0503020204020204" pitchFamily="34" charset="-122"/>
                <a:cs typeface="+mn-cs"/>
                <a:sym typeface="迷你简细行楷" panose="02010609000101010101" charset="-122"/>
              </a:rPr>
              <a:t>Việt</a:t>
            </a:r>
            <a:endParaRPr kumimoji="0" lang="zh-CN" altLang="en-US" sz="2800" b="1" i="0" u="none" strike="noStrike" kern="1200" cap="none" spc="0" normalizeH="0" baseline="0" noProof="0" dirty="0">
              <a:ln>
                <a:noFill/>
              </a:ln>
              <a:solidFill>
                <a:srgbClr val="000000">
                  <a:lumMod val="75000"/>
                  <a:lumOff val="25000"/>
                </a:srgbClr>
              </a:solidFill>
              <a:effectLst/>
              <a:uLnTx/>
              <a:uFillTx/>
              <a:latin typeface="Calibri"/>
              <a:ea typeface="微软雅黑" panose="020B0503020204020204" pitchFamily="34" charset="-122"/>
              <a:cs typeface="+mn-cs"/>
              <a:sym typeface="迷你简细行楷" panose="02010609000101010101" charset="-122"/>
            </a:endParaRPr>
          </a:p>
        </p:txBody>
      </p:sp>
      <p:sp>
        <p:nvSpPr>
          <p:cNvPr id="15" name="矩形: 圆角 14"/>
          <p:cNvSpPr/>
          <p:nvPr/>
        </p:nvSpPr>
        <p:spPr>
          <a:xfrm>
            <a:off x="4780854" y="1951542"/>
            <a:ext cx="2741022" cy="366393"/>
          </a:xfrm>
          <a:prstGeom prst="roundRect">
            <a:avLst>
              <a:gd name="adj" fmla="val 50000"/>
            </a:avLst>
          </a:prstGeom>
          <a:solidFill>
            <a:srgbClr val="89FF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2400" b="1" i="0" u="none" strike="noStrike" kern="1200" cap="none" spc="0" normalizeH="0" baseline="0" noProof="0" dirty="0" err="1">
                <a:ln>
                  <a:noFill/>
                </a:ln>
                <a:solidFill>
                  <a:srgbClr val="000000">
                    <a:lumMod val="75000"/>
                    <a:lumOff val="25000"/>
                  </a:srgbClr>
                </a:solidFill>
                <a:effectLst/>
                <a:uLnTx/>
                <a:uFillTx/>
                <a:latin typeface="Calibri"/>
                <a:ea typeface="微软雅黑" panose="020B0503020204020204" pitchFamily="34" charset="-122"/>
                <a:cs typeface="+mn-cs"/>
                <a:sym typeface="迷你简细行楷" panose="02010609000101010101" charset="-122"/>
              </a:rPr>
              <a:t>Luyện</a:t>
            </a:r>
            <a:r>
              <a:rPr kumimoji="0" lang="en-US" altLang="zh-CN" sz="2400" b="1" i="0" u="none" strike="noStrike" kern="1200" cap="none" spc="0" normalizeH="0" baseline="0" noProof="0" dirty="0">
                <a:ln>
                  <a:noFill/>
                </a:ln>
                <a:solidFill>
                  <a:srgbClr val="000000">
                    <a:lumMod val="75000"/>
                    <a:lumOff val="25000"/>
                  </a:srgbClr>
                </a:solidFill>
                <a:effectLst/>
                <a:uLnTx/>
                <a:uFillTx/>
                <a:latin typeface="Calibri"/>
                <a:ea typeface="微软雅黑" panose="020B0503020204020204" pitchFamily="34" charset="-122"/>
                <a:cs typeface="+mn-cs"/>
                <a:sym typeface="迷你简细行楷" panose="02010609000101010101" charset="-122"/>
              </a:rPr>
              <a:t> </a:t>
            </a:r>
            <a:r>
              <a:rPr kumimoji="0" lang="en-US" altLang="zh-CN" sz="2400" b="1" i="0" u="none" strike="noStrike" kern="1200" cap="none" spc="0" normalizeH="0" baseline="0" noProof="0" dirty="0" err="1">
                <a:ln>
                  <a:noFill/>
                </a:ln>
                <a:solidFill>
                  <a:srgbClr val="000000">
                    <a:lumMod val="75000"/>
                    <a:lumOff val="25000"/>
                  </a:srgbClr>
                </a:solidFill>
                <a:effectLst/>
                <a:uLnTx/>
                <a:uFillTx/>
                <a:latin typeface="Calibri"/>
                <a:ea typeface="微软雅黑" panose="020B0503020204020204" pitchFamily="34" charset="-122"/>
                <a:cs typeface="+mn-cs"/>
                <a:sym typeface="迷你简细行楷" panose="02010609000101010101" charset="-122"/>
              </a:rPr>
              <a:t>từ</a:t>
            </a:r>
            <a:r>
              <a:rPr kumimoji="0" lang="en-US" altLang="zh-CN" sz="2400" b="1" i="0" u="none" strike="noStrike" kern="1200" cap="none" spc="0" normalizeH="0" baseline="0" noProof="0" dirty="0">
                <a:ln>
                  <a:noFill/>
                </a:ln>
                <a:solidFill>
                  <a:srgbClr val="000000">
                    <a:lumMod val="75000"/>
                    <a:lumOff val="25000"/>
                  </a:srgbClr>
                </a:solidFill>
                <a:effectLst/>
                <a:uLnTx/>
                <a:uFillTx/>
                <a:latin typeface="Calibri"/>
                <a:ea typeface="微软雅黑" panose="020B0503020204020204" pitchFamily="34" charset="-122"/>
                <a:cs typeface="+mn-cs"/>
                <a:sym typeface="迷你简细行楷" panose="02010609000101010101" charset="-122"/>
              </a:rPr>
              <a:t> </a:t>
            </a:r>
            <a:r>
              <a:rPr kumimoji="0" lang="en-US" altLang="zh-CN" sz="2400" b="1" i="0" u="none" strike="noStrike" kern="1200" cap="none" spc="0" normalizeH="0" baseline="0" noProof="0" dirty="0" err="1">
                <a:ln>
                  <a:noFill/>
                </a:ln>
                <a:solidFill>
                  <a:srgbClr val="000000">
                    <a:lumMod val="75000"/>
                    <a:lumOff val="25000"/>
                  </a:srgbClr>
                </a:solidFill>
                <a:effectLst/>
                <a:uLnTx/>
                <a:uFillTx/>
                <a:latin typeface="Calibri"/>
                <a:ea typeface="微软雅黑" panose="020B0503020204020204" pitchFamily="34" charset="-122"/>
                <a:cs typeface="+mn-cs"/>
                <a:sym typeface="迷你简细行楷" panose="02010609000101010101" charset="-122"/>
              </a:rPr>
              <a:t>và</a:t>
            </a:r>
            <a:r>
              <a:rPr kumimoji="0" lang="en-US" altLang="zh-CN" sz="2400" b="1" i="0" u="none" strike="noStrike" kern="1200" cap="none" spc="0" normalizeH="0" baseline="0" noProof="0" dirty="0">
                <a:ln>
                  <a:noFill/>
                </a:ln>
                <a:solidFill>
                  <a:srgbClr val="000000">
                    <a:lumMod val="75000"/>
                    <a:lumOff val="25000"/>
                  </a:srgbClr>
                </a:solidFill>
                <a:effectLst/>
                <a:uLnTx/>
                <a:uFillTx/>
                <a:latin typeface="Calibri"/>
                <a:ea typeface="微软雅黑" panose="020B0503020204020204" pitchFamily="34" charset="-122"/>
                <a:cs typeface="+mn-cs"/>
                <a:sym typeface="迷你简细行楷" panose="02010609000101010101" charset="-122"/>
              </a:rPr>
              <a:t> </a:t>
            </a:r>
            <a:r>
              <a:rPr kumimoji="0" lang="en-US" altLang="zh-CN" sz="2400" b="1" i="0" u="none" strike="noStrike" kern="1200" cap="none" spc="0" normalizeH="0" baseline="0" noProof="0" dirty="0" err="1">
                <a:ln>
                  <a:noFill/>
                </a:ln>
                <a:solidFill>
                  <a:srgbClr val="000000">
                    <a:lumMod val="75000"/>
                    <a:lumOff val="25000"/>
                  </a:srgbClr>
                </a:solidFill>
                <a:effectLst/>
                <a:uLnTx/>
                <a:uFillTx/>
                <a:latin typeface="Calibri"/>
                <a:ea typeface="微软雅黑" panose="020B0503020204020204" pitchFamily="34" charset="-122"/>
                <a:cs typeface="+mn-cs"/>
                <a:sym typeface="迷你简细行楷" panose="02010609000101010101" charset="-122"/>
              </a:rPr>
              <a:t>câu</a:t>
            </a:r>
            <a:endParaRPr kumimoji="0" lang="zh-CN" altLang="en-US" sz="2400" b="1" i="0" u="none" strike="noStrike" kern="1200" cap="none" spc="0" normalizeH="0" baseline="0" noProof="0" dirty="0">
              <a:ln>
                <a:noFill/>
              </a:ln>
              <a:solidFill>
                <a:srgbClr val="000000">
                  <a:lumMod val="75000"/>
                  <a:lumOff val="25000"/>
                </a:srgbClr>
              </a:solidFill>
              <a:effectLst/>
              <a:uLnTx/>
              <a:uFillTx/>
              <a:latin typeface="Calibri"/>
              <a:ea typeface="微软雅黑" panose="020B0503020204020204" pitchFamily="34" charset="-122"/>
              <a:cs typeface="+mn-cs"/>
              <a:sym typeface="迷你简细行楷" panose="02010609000101010101" charset="-122"/>
            </a:endParaRPr>
          </a:p>
        </p:txBody>
      </p:sp>
      <p:sp>
        <p:nvSpPr>
          <p:cNvPr id="80" name="椭圆 31"/>
          <p:cNvSpPr/>
          <p:nvPr/>
        </p:nvSpPr>
        <p:spPr>
          <a:xfrm flipH="1">
            <a:off x="2152185" y="2461895"/>
            <a:ext cx="8706030" cy="2693122"/>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81" name="文本框 80"/>
          <p:cNvSpPr txBox="1"/>
          <p:nvPr/>
        </p:nvSpPr>
        <p:spPr>
          <a:xfrm>
            <a:off x="2316436" y="3020669"/>
            <a:ext cx="800566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err="1">
                <a:ln w="12700">
                  <a:solidFill>
                    <a:srgbClr val="A5CFFB">
                      <a:lumMod val="10000"/>
                    </a:srgbClr>
                  </a:solidFill>
                </a:ln>
                <a:solidFill>
                  <a:srgbClr val="ED7D31"/>
                </a:solidFill>
                <a:effectLst>
                  <a:outerShdw blurRad="50800" dist="38100" dir="16200000" rotWithShape="0">
                    <a:prstClr val="black">
                      <a:alpha val="40000"/>
                    </a:prstClr>
                  </a:outerShdw>
                </a:effectLst>
                <a:uLnTx/>
                <a:uFillTx/>
                <a:latin typeface="Calibri" panose="020F0502020204030204" pitchFamily="34" charset="0"/>
                <a:ea typeface="杨任东竹石体-Semibold"/>
                <a:cs typeface="Calibri" panose="020F0502020204030204" pitchFamily="34" charset="0"/>
                <a:sym typeface="Arial"/>
              </a:rPr>
              <a:t>Mở</a:t>
            </a:r>
            <a:r>
              <a:rPr kumimoji="0" lang="en-US" sz="4000" b="1" i="0" u="none" strike="noStrike" kern="0" cap="none" spc="0" normalizeH="0" baseline="0" noProof="0" dirty="0">
                <a:ln w="12700">
                  <a:solidFill>
                    <a:srgbClr val="A5CFFB">
                      <a:lumMod val="10000"/>
                    </a:srgbClr>
                  </a:solidFill>
                </a:ln>
                <a:solidFill>
                  <a:srgbClr val="ED7D31"/>
                </a:solidFill>
                <a:effectLst>
                  <a:outerShdw blurRad="50800" dist="38100" dir="16200000" rotWithShape="0">
                    <a:prstClr val="black">
                      <a:alpha val="40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4000" b="1" i="0" u="none" strike="noStrike" kern="0" cap="none" spc="0" normalizeH="0" baseline="0" noProof="0" dirty="0" err="1">
                <a:ln w="12700">
                  <a:solidFill>
                    <a:srgbClr val="A5CFFB">
                      <a:lumMod val="10000"/>
                    </a:srgbClr>
                  </a:solidFill>
                </a:ln>
                <a:solidFill>
                  <a:srgbClr val="ED7D31"/>
                </a:solidFill>
                <a:effectLst>
                  <a:outerShdw blurRad="50800" dist="38100" dir="16200000" rotWithShape="0">
                    <a:prstClr val="black">
                      <a:alpha val="40000"/>
                    </a:prstClr>
                  </a:outerShdw>
                </a:effectLst>
                <a:uLnTx/>
                <a:uFillTx/>
                <a:latin typeface="Calibri" panose="020F0502020204030204" pitchFamily="34" charset="0"/>
                <a:ea typeface="杨任东竹石体-Semibold"/>
                <a:cs typeface="Calibri" panose="020F0502020204030204" pitchFamily="34" charset="0"/>
                <a:sym typeface="Arial"/>
              </a:rPr>
              <a:t>rộng</a:t>
            </a:r>
            <a:r>
              <a:rPr kumimoji="0" lang="en-US" sz="4000" b="1" i="0" u="none" strike="noStrike" kern="0" cap="none" spc="0" normalizeH="0" baseline="0" noProof="0" dirty="0">
                <a:ln w="12700">
                  <a:solidFill>
                    <a:srgbClr val="A5CFFB">
                      <a:lumMod val="10000"/>
                    </a:srgbClr>
                  </a:solidFill>
                </a:ln>
                <a:solidFill>
                  <a:srgbClr val="ED7D31"/>
                </a:solidFill>
                <a:effectLst>
                  <a:outerShdw blurRad="50800" dist="38100" dir="16200000" rotWithShape="0">
                    <a:prstClr val="black">
                      <a:alpha val="40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4000" b="1" i="0" u="none" strike="noStrike" kern="0" cap="none" spc="0" normalizeH="0" baseline="0" noProof="0" dirty="0" err="1">
                <a:ln w="12700">
                  <a:solidFill>
                    <a:srgbClr val="A5CFFB">
                      <a:lumMod val="10000"/>
                    </a:srgbClr>
                  </a:solidFill>
                </a:ln>
                <a:solidFill>
                  <a:srgbClr val="ED7D31"/>
                </a:solidFill>
                <a:effectLst>
                  <a:outerShdw blurRad="50800" dist="38100" dir="16200000" rotWithShape="0">
                    <a:prstClr val="black">
                      <a:alpha val="40000"/>
                    </a:prstClr>
                  </a:outerShdw>
                </a:effectLst>
                <a:uLnTx/>
                <a:uFillTx/>
                <a:latin typeface="Calibri" panose="020F0502020204030204" pitchFamily="34" charset="0"/>
                <a:ea typeface="杨任东竹石体-Semibold"/>
                <a:cs typeface="Calibri" panose="020F0502020204030204" pitchFamily="34" charset="0"/>
                <a:sym typeface="Arial"/>
              </a:rPr>
              <a:t>vốn</a:t>
            </a:r>
            <a:r>
              <a:rPr kumimoji="0" lang="en-US" sz="4000" b="1" i="0" u="none" strike="noStrike" kern="0" cap="none" spc="0" normalizeH="0" baseline="0" noProof="0" dirty="0">
                <a:ln w="12700">
                  <a:solidFill>
                    <a:srgbClr val="A5CFFB">
                      <a:lumMod val="10000"/>
                    </a:srgbClr>
                  </a:solidFill>
                </a:ln>
                <a:solidFill>
                  <a:srgbClr val="ED7D31"/>
                </a:solidFill>
                <a:effectLst>
                  <a:outerShdw blurRad="50800" dist="38100" dir="16200000" rotWithShape="0">
                    <a:prstClr val="black">
                      <a:alpha val="40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4000" b="1" i="0" u="none" strike="noStrike" kern="0" cap="none" spc="0" normalizeH="0" baseline="0" noProof="0" dirty="0" err="1">
                <a:ln w="12700">
                  <a:solidFill>
                    <a:srgbClr val="A5CFFB">
                      <a:lumMod val="10000"/>
                    </a:srgbClr>
                  </a:solidFill>
                </a:ln>
                <a:solidFill>
                  <a:srgbClr val="ED7D31"/>
                </a:solidFill>
                <a:effectLst>
                  <a:outerShdw blurRad="50800" dist="38100" dir="16200000" rotWithShape="0">
                    <a:prstClr val="black">
                      <a:alpha val="40000"/>
                    </a:prstClr>
                  </a:outerShdw>
                </a:effectLst>
                <a:uLnTx/>
                <a:uFillTx/>
                <a:latin typeface="Calibri" panose="020F0502020204030204" pitchFamily="34" charset="0"/>
                <a:ea typeface="杨任东竹石体-Semibold"/>
                <a:cs typeface="Calibri" panose="020F0502020204030204" pitchFamily="34" charset="0"/>
                <a:sym typeface="Arial"/>
              </a:rPr>
              <a:t>từ</a:t>
            </a:r>
            <a:r>
              <a:rPr kumimoji="0" lang="en-US" sz="4000" b="1" i="0" u="none" strike="noStrike" kern="0" cap="none" spc="0" normalizeH="0" baseline="0" noProof="0" dirty="0">
                <a:ln w="12700">
                  <a:solidFill>
                    <a:srgbClr val="A5CFFB">
                      <a:lumMod val="10000"/>
                    </a:srgbClr>
                  </a:solidFill>
                </a:ln>
                <a:solidFill>
                  <a:srgbClr val="ED7D31"/>
                </a:solidFill>
                <a:effectLst>
                  <a:outerShdw blurRad="50800" dist="38100" dir="16200000" rotWithShape="0">
                    <a:prstClr val="black">
                      <a:alpha val="40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4000" b="1" i="0" u="none" strike="noStrike" kern="0" cap="none" spc="0" normalizeH="0" baseline="0" noProof="0" dirty="0" err="1">
                <a:ln w="12700">
                  <a:solidFill>
                    <a:srgbClr val="A5CFFB">
                      <a:lumMod val="10000"/>
                    </a:srgbClr>
                  </a:solidFill>
                </a:ln>
                <a:solidFill>
                  <a:srgbClr val="ED7D31"/>
                </a:solidFill>
                <a:effectLst>
                  <a:outerShdw blurRad="50800" dist="38100" dir="16200000" rotWithShape="0">
                    <a:prstClr val="black">
                      <a:alpha val="40000"/>
                    </a:prstClr>
                  </a:outerShdw>
                </a:effectLst>
                <a:uLnTx/>
                <a:uFillTx/>
                <a:latin typeface="Calibri" panose="020F0502020204030204" pitchFamily="34" charset="0"/>
                <a:ea typeface="杨任东竹石体-Semibold"/>
                <a:cs typeface="Calibri" panose="020F0502020204030204" pitchFamily="34" charset="0"/>
                <a:sym typeface="Arial"/>
              </a:rPr>
              <a:t>về</a:t>
            </a:r>
            <a:r>
              <a:rPr kumimoji="0" lang="en-US" sz="4000" b="1" i="0" u="none" strike="noStrike" kern="0" cap="none" spc="0" normalizeH="0" baseline="0" noProof="0" dirty="0">
                <a:ln w="12700">
                  <a:solidFill>
                    <a:srgbClr val="A5CFFB">
                      <a:lumMod val="10000"/>
                    </a:srgbClr>
                  </a:solidFill>
                </a:ln>
                <a:solidFill>
                  <a:srgbClr val="ED7D31"/>
                </a:solidFill>
                <a:effectLst>
                  <a:outerShdw blurRad="50800" dist="38100" dir="16200000" rotWithShape="0">
                    <a:prstClr val="black">
                      <a:alpha val="40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4000" b="1" i="0" u="none" strike="noStrike" kern="0" cap="none" spc="0" normalizeH="0" baseline="0" noProof="0" dirty="0" err="1">
                <a:ln w="12700">
                  <a:solidFill>
                    <a:srgbClr val="A5CFFB">
                      <a:lumMod val="10000"/>
                    </a:srgbClr>
                  </a:solidFill>
                </a:ln>
                <a:solidFill>
                  <a:srgbClr val="ED7D31"/>
                </a:solidFill>
                <a:effectLst>
                  <a:outerShdw blurRad="50800" dist="38100" dir="16200000" rotWithShape="0">
                    <a:prstClr val="black">
                      <a:alpha val="40000"/>
                    </a:prstClr>
                  </a:outerShdw>
                </a:effectLst>
                <a:uLnTx/>
                <a:uFillTx/>
                <a:latin typeface="Calibri" panose="020F0502020204030204" pitchFamily="34" charset="0"/>
                <a:ea typeface="杨任东竹石体-Semibold"/>
                <a:cs typeface="Calibri" panose="020F0502020204030204" pitchFamily="34" charset="0"/>
                <a:sym typeface="Arial"/>
              </a:rPr>
              <a:t>giao</a:t>
            </a:r>
            <a:r>
              <a:rPr kumimoji="0" lang="en-US" sz="4000" b="1" i="0" u="none" strike="noStrike" kern="0" cap="none" spc="0" normalizeH="0" baseline="0" noProof="0" dirty="0">
                <a:ln w="12700">
                  <a:solidFill>
                    <a:srgbClr val="A5CFFB">
                      <a:lumMod val="10000"/>
                    </a:srgbClr>
                  </a:solidFill>
                </a:ln>
                <a:solidFill>
                  <a:srgbClr val="ED7D31"/>
                </a:solidFill>
                <a:effectLst>
                  <a:outerShdw blurRad="50800" dist="38100" dir="16200000" rotWithShape="0">
                    <a:prstClr val="black">
                      <a:alpha val="40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4000" b="1" i="0" u="none" strike="noStrike" kern="0" cap="none" spc="0" normalizeH="0" baseline="0" noProof="0" dirty="0" err="1">
                <a:ln w="12700">
                  <a:solidFill>
                    <a:srgbClr val="A5CFFB">
                      <a:lumMod val="10000"/>
                    </a:srgbClr>
                  </a:solidFill>
                </a:ln>
                <a:solidFill>
                  <a:srgbClr val="ED7D31"/>
                </a:solidFill>
                <a:effectLst>
                  <a:outerShdw blurRad="50800" dist="38100" dir="16200000" rotWithShape="0">
                    <a:prstClr val="black">
                      <a:alpha val="40000"/>
                    </a:prstClr>
                  </a:outerShdw>
                </a:effectLst>
                <a:uLnTx/>
                <a:uFillTx/>
                <a:latin typeface="Calibri" panose="020F0502020204030204" pitchFamily="34" charset="0"/>
                <a:ea typeface="杨任东竹石体-Semibold"/>
                <a:cs typeface="Calibri" panose="020F0502020204030204" pitchFamily="34" charset="0"/>
                <a:sym typeface="Arial"/>
              </a:rPr>
              <a:t>tiếp</a:t>
            </a:r>
            <a:endParaRPr kumimoji="0" lang="en-US" sz="4000" b="1" i="0" u="none" strike="noStrike" kern="0" cap="none" spc="0" normalizeH="0" baseline="0" noProof="0" dirty="0">
              <a:ln w="12700">
                <a:solidFill>
                  <a:srgbClr val="A5CFFB">
                    <a:lumMod val="10000"/>
                  </a:srgbClr>
                </a:solidFill>
              </a:ln>
              <a:solidFill>
                <a:srgbClr val="ED7D31"/>
              </a:solidFill>
              <a:effectLst>
                <a:outerShdw blurRad="50800" dist="38100" dir="16200000" rotWithShape="0">
                  <a:prstClr val="black">
                    <a:alpha val="40000"/>
                  </a:prstClr>
                </a:outerShdw>
              </a:effectLst>
              <a:uLnTx/>
              <a:uFillTx/>
              <a:latin typeface="Calibri" panose="020F0502020204030204" pitchFamily="34" charset="0"/>
              <a:ea typeface="杨任东竹石体-Semibold"/>
              <a:cs typeface="Calibri" panose="020F050202020403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err="1">
                <a:ln w="12700">
                  <a:solidFill>
                    <a:srgbClr val="A5CFFB">
                      <a:lumMod val="10000"/>
                    </a:srgbClr>
                  </a:solidFill>
                </a:ln>
                <a:solidFill>
                  <a:srgbClr val="ED7D31"/>
                </a:solidFill>
                <a:effectLst>
                  <a:outerShdw blurRad="50800" dist="38100" dir="16200000" rotWithShape="0">
                    <a:prstClr val="black">
                      <a:alpha val="40000"/>
                    </a:prstClr>
                  </a:outerShdw>
                </a:effectLst>
                <a:uLnTx/>
                <a:uFillTx/>
                <a:latin typeface="Calibri" panose="020F0502020204030204" pitchFamily="34" charset="0"/>
                <a:ea typeface="杨任东竹石体-Semibold"/>
                <a:cs typeface="Calibri" panose="020F0502020204030204" pitchFamily="34" charset="0"/>
                <a:sym typeface="Arial"/>
              </a:rPr>
              <a:t>Dấu</a:t>
            </a:r>
            <a:r>
              <a:rPr kumimoji="0" lang="en-US" sz="4000" b="1" i="0" u="none" strike="noStrike" kern="0" cap="none" spc="0" normalizeH="0" baseline="0" noProof="0" dirty="0">
                <a:ln w="12700">
                  <a:solidFill>
                    <a:srgbClr val="A5CFFB">
                      <a:lumMod val="10000"/>
                    </a:srgbClr>
                  </a:solidFill>
                </a:ln>
                <a:solidFill>
                  <a:srgbClr val="ED7D31"/>
                </a:solidFill>
                <a:effectLst>
                  <a:outerShdw blurRad="50800" dist="38100" dir="16200000" rotWithShape="0">
                    <a:prstClr val="black">
                      <a:alpha val="40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4000" b="1" i="0" u="none" strike="noStrike" kern="0" cap="none" spc="0" normalizeH="0" baseline="0" noProof="0" dirty="0" err="1">
                <a:ln w="12700">
                  <a:solidFill>
                    <a:srgbClr val="A5CFFB">
                      <a:lumMod val="10000"/>
                    </a:srgbClr>
                  </a:solidFill>
                </a:ln>
                <a:solidFill>
                  <a:srgbClr val="ED7D31"/>
                </a:solidFill>
                <a:effectLst>
                  <a:outerShdw blurRad="50800" dist="38100" dir="16200000" rotWithShape="0">
                    <a:prstClr val="black">
                      <a:alpha val="40000"/>
                    </a:prstClr>
                  </a:outerShdw>
                </a:effectLst>
                <a:uLnTx/>
                <a:uFillTx/>
                <a:latin typeface="Calibri" panose="020F0502020204030204" pitchFamily="34" charset="0"/>
                <a:ea typeface="杨任东竹石体-Semibold"/>
                <a:cs typeface="Calibri" panose="020F0502020204030204" pitchFamily="34" charset="0"/>
                <a:sym typeface="Arial"/>
              </a:rPr>
              <a:t>chấm</a:t>
            </a:r>
            <a:r>
              <a:rPr kumimoji="0" lang="en-US" sz="4000" b="1" i="0" u="none" strike="noStrike" kern="0" cap="none" spc="0" normalizeH="0" baseline="0" noProof="0" dirty="0">
                <a:ln w="12700">
                  <a:solidFill>
                    <a:srgbClr val="A5CFFB">
                      <a:lumMod val="10000"/>
                    </a:srgbClr>
                  </a:solidFill>
                </a:ln>
                <a:solidFill>
                  <a:srgbClr val="ED7D31"/>
                </a:solidFill>
                <a:effectLst>
                  <a:outerShdw blurRad="50800" dist="38100" dir="16200000" rotWithShape="0">
                    <a:prstClr val="black">
                      <a:alpha val="40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4000" b="1" i="0" u="none" strike="noStrike" kern="0" cap="none" spc="0" normalizeH="0" baseline="0" noProof="0" dirty="0" err="1">
                <a:ln w="12700">
                  <a:solidFill>
                    <a:srgbClr val="A5CFFB">
                      <a:lumMod val="10000"/>
                    </a:srgbClr>
                  </a:solidFill>
                </a:ln>
                <a:solidFill>
                  <a:srgbClr val="ED7D31"/>
                </a:solidFill>
                <a:effectLst>
                  <a:outerShdw blurRad="50800" dist="38100" dir="16200000" rotWithShape="0">
                    <a:prstClr val="black">
                      <a:alpha val="40000"/>
                    </a:prstClr>
                  </a:outerShdw>
                </a:effectLst>
                <a:uLnTx/>
                <a:uFillTx/>
                <a:latin typeface="Calibri" panose="020F0502020204030204" pitchFamily="34" charset="0"/>
                <a:ea typeface="杨任东竹石体-Semibold"/>
                <a:cs typeface="Calibri" panose="020F0502020204030204" pitchFamily="34" charset="0"/>
                <a:sym typeface="Arial"/>
              </a:rPr>
              <a:t>dấu</a:t>
            </a:r>
            <a:r>
              <a:rPr kumimoji="0" lang="en-US" sz="4000" b="1" i="0" u="none" strike="noStrike" kern="0" cap="none" spc="0" normalizeH="0" noProof="0" dirty="0">
                <a:ln w="12700">
                  <a:solidFill>
                    <a:srgbClr val="A5CFFB">
                      <a:lumMod val="10000"/>
                    </a:srgbClr>
                  </a:solidFill>
                </a:ln>
                <a:solidFill>
                  <a:srgbClr val="ED7D31"/>
                </a:solidFill>
                <a:effectLst>
                  <a:outerShdw blurRad="50800" dist="38100" dir="16200000" rotWithShape="0">
                    <a:prstClr val="black">
                      <a:alpha val="40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4000" b="1" i="0" u="none" strike="noStrike" kern="0" cap="none" spc="0" normalizeH="0" noProof="0" dirty="0" err="1" smtClean="0">
                <a:ln w="12700">
                  <a:solidFill>
                    <a:srgbClr val="A5CFFB">
                      <a:lumMod val="10000"/>
                    </a:srgbClr>
                  </a:solidFill>
                </a:ln>
                <a:solidFill>
                  <a:srgbClr val="ED7D31"/>
                </a:solidFill>
                <a:effectLst>
                  <a:outerShdw blurRad="50800" dist="38100" dir="16200000" rotWithShape="0">
                    <a:prstClr val="black">
                      <a:alpha val="40000"/>
                    </a:prstClr>
                  </a:outerShdw>
                </a:effectLst>
                <a:uLnTx/>
                <a:uFillTx/>
                <a:latin typeface="Calibri" panose="020F0502020204030204" pitchFamily="34" charset="0"/>
                <a:ea typeface="杨任东竹石体-Semibold"/>
                <a:cs typeface="Calibri" panose="020F0502020204030204" pitchFamily="34" charset="0"/>
                <a:sym typeface="Arial"/>
              </a:rPr>
              <a:t>phẩy</a:t>
            </a:r>
            <a:endParaRPr kumimoji="0" lang="en-US" sz="4000" b="1" i="0" u="none" strike="noStrike" kern="0" cap="none" spc="0" normalizeH="0" baseline="0" noProof="0" dirty="0">
              <a:ln w="12700">
                <a:solidFill>
                  <a:srgbClr val="A5CFFB">
                    <a:lumMod val="10000"/>
                  </a:srgbClr>
                </a:solidFill>
              </a:ln>
              <a:solidFill>
                <a:srgbClr val="ED7D31"/>
              </a:solidFill>
              <a:effectLst>
                <a:outerShdw blurRad="50800" dist="38100" dir="16200000" rotWithShape="0">
                  <a:prstClr val="black">
                    <a:alpha val="40000"/>
                  </a:prstClr>
                </a:outerShdw>
              </a:effectLst>
              <a:uLnTx/>
              <a:uFillTx/>
              <a:latin typeface="Calibri" panose="020F0502020204030204" pitchFamily="34" charset="0"/>
              <a:ea typeface="杨任东竹石体-Semibold"/>
              <a:cs typeface="Calibri" panose="020F0502020204030204" pitchFamily="34" charset="0"/>
              <a:sym typeface="Arial"/>
            </a:endParaRPr>
          </a:p>
        </p:txBody>
      </p:sp>
      <p:grpSp>
        <p:nvGrpSpPr>
          <p:cNvPr id="88" name="组合 87"/>
          <p:cNvGrpSpPr/>
          <p:nvPr/>
        </p:nvGrpSpPr>
        <p:grpSpPr>
          <a:xfrm flipH="1">
            <a:off x="9309100" y="1196340"/>
            <a:ext cx="1471295" cy="1772920"/>
            <a:chOff x="1289955" y="1628061"/>
            <a:chExt cx="3941631" cy="5174701"/>
          </a:xfrm>
        </p:grpSpPr>
        <p:sp>
          <p:nvSpPr>
            <p:cNvPr id="89" name="Shape 209"/>
            <p:cNvSpPr/>
            <p:nvPr/>
          </p:nvSpPr>
          <p:spPr>
            <a:xfrm rot="3758493">
              <a:off x="2721879" y="4293055"/>
              <a:ext cx="2954498" cy="2064916"/>
            </a:xfrm>
            <a:custGeom>
              <a:avLst/>
              <a:gdLst/>
              <a:ahLst/>
              <a:cxnLst>
                <a:cxn ang="0">
                  <a:pos x="wd2" y="hd2"/>
                </a:cxn>
                <a:cxn ang="5400000">
                  <a:pos x="wd2" y="hd2"/>
                </a:cxn>
                <a:cxn ang="10800000">
                  <a:pos x="wd2" y="hd2"/>
                </a:cxn>
                <a:cxn ang="16200000">
                  <a:pos x="wd2" y="hd2"/>
                </a:cxn>
              </a:cxnLst>
              <a:rect l="0" t="0" r="r" b="b"/>
              <a:pathLst>
                <a:path w="21600" h="21014" extrusionOk="0">
                  <a:moveTo>
                    <a:pt x="0" y="11730"/>
                  </a:moveTo>
                  <a:cubicBezTo>
                    <a:pt x="550" y="11385"/>
                    <a:pt x="818" y="11200"/>
                    <a:pt x="1446" y="10869"/>
                  </a:cubicBezTo>
                  <a:cubicBezTo>
                    <a:pt x="3278" y="9905"/>
                    <a:pt x="4075" y="10600"/>
                    <a:pt x="4893" y="12949"/>
                  </a:cubicBezTo>
                  <a:cubicBezTo>
                    <a:pt x="5476" y="14623"/>
                    <a:pt x="6411" y="21325"/>
                    <a:pt x="8440" y="21003"/>
                  </a:cubicBezTo>
                  <a:cubicBezTo>
                    <a:pt x="10807" y="20628"/>
                    <a:pt x="9528" y="13017"/>
                    <a:pt x="9431" y="11082"/>
                  </a:cubicBezTo>
                  <a:cubicBezTo>
                    <a:pt x="9316" y="8800"/>
                    <a:pt x="8806" y="3250"/>
                    <a:pt x="11582" y="4352"/>
                  </a:cubicBezTo>
                  <a:cubicBezTo>
                    <a:pt x="13589" y="5149"/>
                    <a:pt x="14535" y="10567"/>
                    <a:pt x="16445" y="10863"/>
                  </a:cubicBezTo>
                  <a:cubicBezTo>
                    <a:pt x="18644" y="11204"/>
                    <a:pt x="17737" y="6638"/>
                    <a:pt x="17704" y="4600"/>
                  </a:cubicBezTo>
                  <a:cubicBezTo>
                    <a:pt x="17639" y="584"/>
                    <a:pt x="18794" y="-275"/>
                    <a:pt x="21600" y="69"/>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grpSp>
          <p:nvGrpSpPr>
            <p:cNvPr id="90" name="组 13"/>
            <p:cNvGrpSpPr/>
            <p:nvPr/>
          </p:nvGrpSpPr>
          <p:grpSpPr>
            <a:xfrm>
              <a:off x="1289955" y="1628061"/>
              <a:ext cx="2187025" cy="2569107"/>
              <a:chOff x="5943842" y="1013911"/>
              <a:chExt cx="2187025" cy="2569107"/>
            </a:xfrm>
          </p:grpSpPr>
          <p:sp>
            <p:nvSpPr>
              <p:cNvPr id="91" name="Shape 202"/>
              <p:cNvSpPr/>
              <p:nvPr/>
            </p:nvSpPr>
            <p:spPr>
              <a:xfrm rot="3758493">
                <a:off x="6440283" y="1924630"/>
                <a:ext cx="1816414" cy="510440"/>
              </a:xfrm>
              <a:custGeom>
                <a:avLst/>
                <a:gdLst/>
                <a:ahLst/>
                <a:cxnLst>
                  <a:cxn ang="0">
                    <a:pos x="wd2" y="hd2"/>
                  </a:cxn>
                  <a:cxn ang="5400000">
                    <a:pos x="wd2" y="hd2"/>
                  </a:cxn>
                  <a:cxn ang="10800000">
                    <a:pos x="wd2" y="hd2"/>
                  </a:cxn>
                  <a:cxn ang="16200000">
                    <a:pos x="wd2" y="hd2"/>
                  </a:cxn>
                </a:cxnLst>
                <a:rect l="0" t="0" r="r" b="b"/>
                <a:pathLst>
                  <a:path w="21600" h="20522" extrusionOk="0">
                    <a:moveTo>
                      <a:pt x="21600" y="743"/>
                    </a:moveTo>
                    <a:cubicBezTo>
                      <a:pt x="19799" y="-786"/>
                      <a:pt x="18140" y="461"/>
                      <a:pt x="16279" y="823"/>
                    </a:cubicBezTo>
                    <a:cubicBezTo>
                      <a:pt x="10853" y="1876"/>
                      <a:pt x="5372" y="1461"/>
                      <a:pt x="0" y="4698"/>
                    </a:cubicBezTo>
                    <a:lnTo>
                      <a:pt x="0" y="20521"/>
                    </a:lnTo>
                    <a:lnTo>
                      <a:pt x="1843" y="19747"/>
                    </a:lnTo>
                    <a:cubicBezTo>
                      <a:pt x="4727" y="19759"/>
                      <a:pt x="13025" y="19305"/>
                      <a:pt x="15903" y="19016"/>
                    </a:cubicBezTo>
                    <a:cubicBezTo>
                      <a:pt x="17715" y="18834"/>
                      <a:pt x="19629" y="20814"/>
                      <a:pt x="21376" y="20485"/>
                    </a:cubicBezTo>
                  </a:path>
                </a:pathLst>
              </a:custGeom>
              <a:solidFill>
                <a:schemeClr val="accent2"/>
              </a:solid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2" name="Shape 203"/>
              <p:cNvSpPr/>
              <p:nvPr/>
            </p:nvSpPr>
            <p:spPr>
              <a:xfrm rot="3758493">
                <a:off x="7743128" y="2715926"/>
                <a:ext cx="42879" cy="488621"/>
              </a:xfrm>
              <a:custGeom>
                <a:avLst/>
                <a:gdLst/>
                <a:ahLst/>
                <a:cxnLst>
                  <a:cxn ang="0">
                    <a:pos x="wd2" y="hd2"/>
                  </a:cxn>
                  <a:cxn ang="5400000">
                    <a:pos x="wd2" y="hd2"/>
                  </a:cxn>
                  <a:cxn ang="10800000">
                    <a:pos x="wd2" y="hd2"/>
                  </a:cxn>
                  <a:cxn ang="16200000">
                    <a:pos x="wd2" y="hd2"/>
                  </a:cxn>
                </a:cxnLst>
                <a:rect l="0" t="0" r="r" b="b"/>
                <a:pathLst>
                  <a:path w="17274" h="21600" extrusionOk="0">
                    <a:moveTo>
                      <a:pt x="0" y="0"/>
                    </a:moveTo>
                    <a:cubicBezTo>
                      <a:pt x="21600" y="2677"/>
                      <a:pt x="19974" y="16418"/>
                      <a:pt x="11161" y="21600"/>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3" name="Shape 204"/>
              <p:cNvSpPr/>
              <p:nvPr/>
            </p:nvSpPr>
            <p:spPr>
              <a:xfrm rot="3758493">
                <a:off x="6688919" y="1820269"/>
                <a:ext cx="124286" cy="34178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9761" y="15753"/>
                      <a:pt x="1840" y="7112"/>
                      <a:pt x="0" y="0"/>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4" name="Shape 205"/>
              <p:cNvSpPr/>
              <p:nvPr/>
            </p:nvSpPr>
            <p:spPr>
              <a:xfrm rot="3758493">
                <a:off x="6847335" y="1900060"/>
                <a:ext cx="869668" cy="1031590"/>
              </a:xfrm>
              <a:custGeom>
                <a:avLst/>
                <a:gdLst/>
                <a:ahLst/>
                <a:cxnLst>
                  <a:cxn ang="0">
                    <a:pos x="wd2" y="hd2"/>
                  </a:cxn>
                  <a:cxn ang="5400000">
                    <a:pos x="wd2" y="hd2"/>
                  </a:cxn>
                  <a:cxn ang="10800000">
                    <a:pos x="wd2" y="hd2"/>
                  </a:cxn>
                  <a:cxn ang="16200000">
                    <a:pos x="wd2" y="hd2"/>
                  </a:cxn>
                </a:cxnLst>
                <a:rect l="0" t="0" r="r" b="b"/>
                <a:pathLst>
                  <a:path w="19469" h="16954" extrusionOk="0">
                    <a:moveTo>
                      <a:pt x="0" y="11121"/>
                    </a:moveTo>
                    <a:cubicBezTo>
                      <a:pt x="167" y="10786"/>
                      <a:pt x="-956" y="-4646"/>
                      <a:pt x="4852" y="2248"/>
                    </a:cubicBezTo>
                    <a:cubicBezTo>
                      <a:pt x="5261" y="461"/>
                      <a:pt x="6192" y="-121"/>
                      <a:pt x="7478" y="78"/>
                    </a:cubicBezTo>
                    <a:cubicBezTo>
                      <a:pt x="8279" y="78"/>
                      <a:pt x="9110" y="711"/>
                      <a:pt x="9174" y="2178"/>
                    </a:cubicBezTo>
                    <a:cubicBezTo>
                      <a:pt x="10318" y="734"/>
                      <a:pt x="10808" y="-213"/>
                      <a:pt x="12478" y="41"/>
                    </a:cubicBezTo>
                    <a:cubicBezTo>
                      <a:pt x="13434" y="0"/>
                      <a:pt x="13608" y="1386"/>
                      <a:pt x="13442" y="1960"/>
                    </a:cubicBezTo>
                    <a:cubicBezTo>
                      <a:pt x="19959" y="-3583"/>
                      <a:pt x="20644" y="13929"/>
                      <a:pt x="18086" y="16954"/>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5" name="Shape 206"/>
              <p:cNvSpPr/>
              <p:nvPr/>
            </p:nvSpPr>
            <p:spPr>
              <a:xfrm rot="3758493">
                <a:off x="6164716" y="2541971"/>
                <a:ext cx="1046419" cy="281861"/>
              </a:xfrm>
              <a:custGeom>
                <a:avLst/>
                <a:gdLst/>
                <a:ahLst/>
                <a:cxnLst>
                  <a:cxn ang="0">
                    <a:pos x="wd2" y="hd2"/>
                  </a:cxn>
                  <a:cxn ang="5400000">
                    <a:pos x="wd2" y="hd2"/>
                  </a:cxn>
                  <a:cxn ang="10800000">
                    <a:pos x="wd2" y="hd2"/>
                  </a:cxn>
                  <a:cxn ang="16200000">
                    <a:pos x="wd2" y="hd2"/>
                  </a:cxn>
                </a:cxnLst>
                <a:rect l="0" t="0" r="r" b="b"/>
                <a:pathLst>
                  <a:path w="21600" h="21574" extrusionOk="0">
                    <a:moveTo>
                      <a:pt x="1076" y="12061"/>
                    </a:moveTo>
                    <a:cubicBezTo>
                      <a:pt x="497" y="8498"/>
                      <a:pt x="228" y="3669"/>
                      <a:pt x="0" y="0"/>
                    </a:cubicBezTo>
                    <a:cubicBezTo>
                      <a:pt x="6860" y="545"/>
                      <a:pt x="13608" y="-26"/>
                      <a:pt x="20206" y="3388"/>
                    </a:cubicBezTo>
                    <a:cubicBezTo>
                      <a:pt x="20298" y="9884"/>
                      <a:pt x="21430" y="15807"/>
                      <a:pt x="21600" y="21574"/>
                    </a:cubicBezTo>
                  </a:path>
                </a:pathLst>
              </a:custGeom>
              <a:solidFill>
                <a:srgbClr val="E7E4EA"/>
              </a:solid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6" name="Shape 207"/>
              <p:cNvSpPr/>
              <p:nvPr/>
            </p:nvSpPr>
            <p:spPr>
              <a:xfrm rot="3758493">
                <a:off x="5742745" y="2584036"/>
                <a:ext cx="1200079" cy="797886"/>
              </a:xfrm>
              <a:custGeom>
                <a:avLst/>
                <a:gdLst/>
                <a:ahLst/>
                <a:cxnLst>
                  <a:cxn ang="0">
                    <a:pos x="wd2" y="hd2"/>
                  </a:cxn>
                  <a:cxn ang="5400000">
                    <a:pos x="wd2" y="hd2"/>
                  </a:cxn>
                  <a:cxn ang="10800000">
                    <a:pos x="wd2" y="hd2"/>
                  </a:cxn>
                  <a:cxn ang="16200000">
                    <a:pos x="wd2" y="hd2"/>
                  </a:cxn>
                </a:cxnLst>
                <a:rect l="0" t="0" r="r" b="b"/>
                <a:pathLst>
                  <a:path w="21600" h="20676" extrusionOk="0">
                    <a:moveTo>
                      <a:pt x="1467" y="19871"/>
                    </a:moveTo>
                    <a:cubicBezTo>
                      <a:pt x="2596" y="15187"/>
                      <a:pt x="1342" y="5194"/>
                      <a:pt x="0" y="486"/>
                    </a:cubicBezTo>
                    <a:cubicBezTo>
                      <a:pt x="6032" y="-924"/>
                      <a:pt x="11979" y="1155"/>
                      <a:pt x="18133" y="1422"/>
                    </a:cubicBezTo>
                    <a:cubicBezTo>
                      <a:pt x="19277" y="7634"/>
                      <a:pt x="21219" y="14259"/>
                      <a:pt x="21600" y="20676"/>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7" name="Shape 208"/>
              <p:cNvSpPr/>
              <p:nvPr/>
            </p:nvSpPr>
            <p:spPr>
              <a:xfrm rot="3758493">
                <a:off x="6601321" y="998391"/>
                <a:ext cx="383966" cy="415006"/>
              </a:xfrm>
              <a:custGeom>
                <a:avLst/>
                <a:gdLst/>
                <a:ahLst/>
                <a:cxnLst>
                  <a:cxn ang="0">
                    <a:pos x="wd2" y="hd2"/>
                  </a:cxn>
                  <a:cxn ang="5400000">
                    <a:pos x="wd2" y="hd2"/>
                  </a:cxn>
                  <a:cxn ang="10800000">
                    <a:pos x="wd2" y="hd2"/>
                  </a:cxn>
                  <a:cxn ang="16200000">
                    <a:pos x="wd2" y="hd2"/>
                  </a:cxn>
                </a:cxnLst>
                <a:rect l="0" t="0" r="r" b="b"/>
                <a:pathLst>
                  <a:path w="21399" h="21600" extrusionOk="0">
                    <a:moveTo>
                      <a:pt x="21399" y="0"/>
                    </a:moveTo>
                    <a:cubicBezTo>
                      <a:pt x="14641" y="0"/>
                      <a:pt x="6540" y="886"/>
                      <a:pt x="325" y="1003"/>
                    </a:cubicBezTo>
                    <a:cubicBezTo>
                      <a:pt x="-42" y="7726"/>
                      <a:pt x="-201" y="14997"/>
                      <a:pt x="411" y="21600"/>
                    </a:cubicBezTo>
                    <a:cubicBezTo>
                      <a:pt x="6724" y="20829"/>
                      <a:pt x="13779" y="19988"/>
                      <a:pt x="20126" y="20284"/>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8" name="Shape 210"/>
              <p:cNvSpPr/>
              <p:nvPr/>
            </p:nvSpPr>
            <p:spPr>
              <a:xfrm rot="3758493">
                <a:off x="7598750" y="2950768"/>
                <a:ext cx="573187" cy="49104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7302" y="21128"/>
                      <a:pt x="15635" y="15045"/>
                      <a:pt x="21600" y="9996"/>
                    </a:cubicBezTo>
                    <a:cubicBezTo>
                      <a:pt x="14594" y="7013"/>
                      <a:pt x="7961" y="2130"/>
                      <a:pt x="709" y="0"/>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grpSp>
      </p:grpSp>
      <p:sp>
        <p:nvSpPr>
          <p:cNvPr id="179" name="Freeform 34"/>
          <p:cNvSpPr>
            <a:spLocks noEditPoints="1"/>
          </p:cNvSpPr>
          <p:nvPr/>
        </p:nvSpPr>
        <p:spPr bwMode="auto">
          <a:xfrm rot="20640000">
            <a:off x="1972945" y="1885950"/>
            <a:ext cx="1425575" cy="697230"/>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tx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pic>
        <p:nvPicPr>
          <p:cNvPr id="34" name="图片 33"/>
          <p:cNvPicPr>
            <a:picLocks noChangeAspect="1"/>
          </p:cNvPicPr>
          <p:nvPr/>
        </p:nvPicPr>
        <p:blipFill>
          <a:blip r:embed="rId5"/>
          <a:stretch>
            <a:fillRect/>
          </a:stretch>
        </p:blipFill>
        <p:spPr>
          <a:xfrm>
            <a:off x="7748341" y="1664488"/>
            <a:ext cx="866974" cy="797510"/>
          </a:xfrm>
          <a:prstGeom prst="rect">
            <a:avLst/>
          </a:prstGeom>
        </p:spPr>
      </p:pic>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par>
                          <p:cTn id="8" fill="hold">
                            <p:stCondLst>
                              <p:cond delay="750"/>
                            </p:stCondLst>
                            <p:childTnLst>
                              <p:par>
                                <p:cTn id="9" presetID="55"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1000" fill="hold"/>
                                        <p:tgtEl>
                                          <p:spTgt spid="14"/>
                                        </p:tgtEl>
                                        <p:attrNameLst>
                                          <p:attrName>ppt_w</p:attrName>
                                        </p:attrNameLst>
                                      </p:cBhvr>
                                      <p:tavLst>
                                        <p:tav tm="0">
                                          <p:val>
                                            <p:strVal val="#ppt_w*0.70"/>
                                          </p:val>
                                        </p:tav>
                                        <p:tav tm="100000">
                                          <p:val>
                                            <p:strVal val="#ppt_w"/>
                                          </p:val>
                                        </p:tav>
                                      </p:tavLst>
                                    </p:anim>
                                    <p:anim calcmode="lin" valueType="num">
                                      <p:cBhvr>
                                        <p:cTn id="12" dur="1000" fill="hold"/>
                                        <p:tgtEl>
                                          <p:spTgt spid="14"/>
                                        </p:tgtEl>
                                        <p:attrNameLst>
                                          <p:attrName>ppt_h</p:attrName>
                                        </p:attrNameLst>
                                      </p:cBhvr>
                                      <p:tavLst>
                                        <p:tav tm="0">
                                          <p:val>
                                            <p:strVal val="#ppt_h"/>
                                          </p:val>
                                        </p:tav>
                                        <p:tav tm="100000">
                                          <p:val>
                                            <p:strVal val="#ppt_h"/>
                                          </p:val>
                                        </p:tav>
                                      </p:tavLst>
                                    </p:anim>
                                    <p:animEffect transition="in" filter="fade">
                                      <p:cBhvr>
                                        <p:cTn id="13" dur="1000"/>
                                        <p:tgtEl>
                                          <p:spTgt spid="14"/>
                                        </p:tgtEl>
                                      </p:cBhvr>
                                    </p:animEffect>
                                  </p:childTnLst>
                                </p:cTn>
                              </p:par>
                              <p:par>
                                <p:cTn id="14" presetID="55"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1000" fill="hold"/>
                                        <p:tgtEl>
                                          <p:spTgt spid="15"/>
                                        </p:tgtEl>
                                        <p:attrNameLst>
                                          <p:attrName>ppt_w</p:attrName>
                                        </p:attrNameLst>
                                      </p:cBhvr>
                                      <p:tavLst>
                                        <p:tav tm="0">
                                          <p:val>
                                            <p:strVal val="#ppt_w*0.70"/>
                                          </p:val>
                                        </p:tav>
                                        <p:tav tm="100000">
                                          <p:val>
                                            <p:strVal val="#ppt_w"/>
                                          </p:val>
                                        </p:tav>
                                      </p:tavLst>
                                    </p:anim>
                                    <p:anim calcmode="lin" valueType="num">
                                      <p:cBhvr>
                                        <p:cTn id="17" dur="1000" fill="hold"/>
                                        <p:tgtEl>
                                          <p:spTgt spid="15"/>
                                        </p:tgtEl>
                                        <p:attrNameLst>
                                          <p:attrName>ppt_h</p:attrName>
                                        </p:attrNameLst>
                                      </p:cBhvr>
                                      <p:tavLst>
                                        <p:tav tm="0">
                                          <p:val>
                                            <p:strVal val="#ppt_h"/>
                                          </p:val>
                                        </p:tav>
                                        <p:tav tm="100000">
                                          <p:val>
                                            <p:strVal val="#ppt_h"/>
                                          </p:val>
                                        </p:tav>
                                      </p:tavLst>
                                    </p:anim>
                                    <p:animEffect transition="in" filter="fade">
                                      <p:cBhvr>
                                        <p:cTn id="18" dur="1000"/>
                                        <p:tgtEl>
                                          <p:spTgt spid="15"/>
                                        </p:tgtEl>
                                      </p:cBhvr>
                                    </p:animEffect>
                                  </p:childTnLst>
                                </p:cTn>
                              </p:par>
                            </p:childTnLst>
                          </p:cTn>
                        </p:par>
                        <p:par>
                          <p:cTn id="19" fill="hold">
                            <p:stCondLst>
                              <p:cond delay="1750"/>
                            </p:stCondLst>
                            <p:childTnLst>
                              <p:par>
                                <p:cTn id="20" presetID="22" presetClass="entr" presetSubtype="8" fill="hold" grpId="0" nodeType="afterEffect">
                                  <p:stCondLst>
                                    <p:cond delay="0"/>
                                  </p:stCondLst>
                                  <p:childTnLst>
                                    <p:set>
                                      <p:cBhvr>
                                        <p:cTn id="21" dur="1" fill="hold">
                                          <p:stCondLst>
                                            <p:cond delay="0"/>
                                          </p:stCondLst>
                                        </p:cTn>
                                        <p:tgtEl>
                                          <p:spTgt spid="80"/>
                                        </p:tgtEl>
                                        <p:attrNameLst>
                                          <p:attrName>style.visibility</p:attrName>
                                        </p:attrNameLst>
                                      </p:cBhvr>
                                      <p:to>
                                        <p:strVal val="visible"/>
                                      </p:to>
                                    </p:set>
                                    <p:animEffect transition="in" filter="wipe(left)">
                                      <p:cBhvr>
                                        <p:cTn id="22" dur="700"/>
                                        <p:tgtEl>
                                          <p:spTgt spid="80"/>
                                        </p:tgtEl>
                                      </p:cBhvr>
                                    </p:animEffect>
                                  </p:childTnLst>
                                </p:cTn>
                              </p:par>
                              <p:par>
                                <p:cTn id="23" presetID="22" presetClass="entr" presetSubtype="8" fill="hold" nodeType="withEffect">
                                  <p:stCondLst>
                                    <p:cond delay="500"/>
                                  </p:stCondLst>
                                  <p:childTnLst>
                                    <p:set>
                                      <p:cBhvr>
                                        <p:cTn id="24" dur="1" fill="hold">
                                          <p:stCondLst>
                                            <p:cond delay="0"/>
                                          </p:stCondLst>
                                        </p:cTn>
                                        <p:tgtEl>
                                          <p:spTgt spid="88"/>
                                        </p:tgtEl>
                                        <p:attrNameLst>
                                          <p:attrName>style.visibility</p:attrName>
                                        </p:attrNameLst>
                                      </p:cBhvr>
                                      <p:to>
                                        <p:strVal val="visible"/>
                                      </p:to>
                                    </p:set>
                                    <p:animEffect transition="in" filter="wipe(left)">
                                      <p:cBhvr>
                                        <p:cTn id="25" dur="700"/>
                                        <p:tgtEl>
                                          <p:spTgt spid="8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81"/>
                                        </p:tgtEl>
                                        <p:attrNameLst>
                                          <p:attrName>style.visibility</p:attrName>
                                        </p:attrNameLst>
                                      </p:cBhvr>
                                      <p:to>
                                        <p:strVal val="visible"/>
                                      </p:to>
                                    </p:set>
                                    <p:animEffect transition="in" filter="wipe(left)">
                                      <p:cBhvr>
                                        <p:cTn id="30" dur="900"/>
                                        <p:tgtEl>
                                          <p:spTgt spid="81"/>
                                        </p:tgtEl>
                                      </p:cBhvr>
                                    </p:animEffect>
                                  </p:childTnLst>
                                </p:cTn>
                              </p:par>
                              <p:par>
                                <p:cTn id="31" presetID="55" presetClass="entr" presetSubtype="0" fill="hold" nodeType="withEffect">
                                  <p:stCondLst>
                                    <p:cond delay="0"/>
                                  </p:stCondLst>
                                  <p:childTnLst>
                                    <p:set>
                                      <p:cBhvr>
                                        <p:cTn id="32" dur="1" fill="hold">
                                          <p:stCondLst>
                                            <p:cond delay="0"/>
                                          </p:stCondLst>
                                        </p:cTn>
                                        <p:tgtEl>
                                          <p:spTgt spid="34"/>
                                        </p:tgtEl>
                                        <p:attrNameLst>
                                          <p:attrName>style.visibility</p:attrName>
                                        </p:attrNameLst>
                                      </p:cBhvr>
                                      <p:to>
                                        <p:strVal val="visible"/>
                                      </p:to>
                                    </p:set>
                                    <p:anim calcmode="lin" valueType="num">
                                      <p:cBhvr>
                                        <p:cTn id="33" dur="1000" fill="hold"/>
                                        <p:tgtEl>
                                          <p:spTgt spid="34"/>
                                        </p:tgtEl>
                                        <p:attrNameLst>
                                          <p:attrName>ppt_w</p:attrName>
                                        </p:attrNameLst>
                                      </p:cBhvr>
                                      <p:tavLst>
                                        <p:tav tm="0">
                                          <p:val>
                                            <p:strVal val="#ppt_w*0.70"/>
                                          </p:val>
                                        </p:tav>
                                        <p:tav tm="100000">
                                          <p:val>
                                            <p:strVal val="#ppt_w"/>
                                          </p:val>
                                        </p:tav>
                                      </p:tavLst>
                                    </p:anim>
                                    <p:anim calcmode="lin" valueType="num">
                                      <p:cBhvr>
                                        <p:cTn id="34" dur="1000" fill="hold"/>
                                        <p:tgtEl>
                                          <p:spTgt spid="34"/>
                                        </p:tgtEl>
                                        <p:attrNameLst>
                                          <p:attrName>ppt_h</p:attrName>
                                        </p:attrNameLst>
                                      </p:cBhvr>
                                      <p:tavLst>
                                        <p:tav tm="0">
                                          <p:val>
                                            <p:strVal val="#ppt_h"/>
                                          </p:val>
                                        </p:tav>
                                        <p:tav tm="100000">
                                          <p:val>
                                            <p:strVal val="#ppt_h"/>
                                          </p:val>
                                        </p:tav>
                                      </p:tavLst>
                                    </p:anim>
                                    <p:animEffect transition="in" filter="fade">
                                      <p:cBhvr>
                                        <p:cTn id="35" dur="1000"/>
                                        <p:tgtEl>
                                          <p:spTgt spid="34"/>
                                        </p:tgtEl>
                                      </p:cBhvr>
                                    </p:animEffect>
                                  </p:childTnLst>
                                </p:cTn>
                              </p:par>
                              <p:par>
                                <p:cTn id="36" presetID="55" presetClass="entr" presetSubtype="0" fill="hold" grpId="0" nodeType="withEffect">
                                  <p:stCondLst>
                                    <p:cond delay="0"/>
                                  </p:stCondLst>
                                  <p:childTnLst>
                                    <p:set>
                                      <p:cBhvr>
                                        <p:cTn id="37" dur="1" fill="hold">
                                          <p:stCondLst>
                                            <p:cond delay="0"/>
                                          </p:stCondLst>
                                        </p:cTn>
                                        <p:tgtEl>
                                          <p:spTgt spid="179"/>
                                        </p:tgtEl>
                                        <p:attrNameLst>
                                          <p:attrName>style.visibility</p:attrName>
                                        </p:attrNameLst>
                                      </p:cBhvr>
                                      <p:to>
                                        <p:strVal val="visible"/>
                                      </p:to>
                                    </p:set>
                                    <p:anim calcmode="lin" valueType="num">
                                      <p:cBhvr>
                                        <p:cTn id="38" dur="1000" fill="hold"/>
                                        <p:tgtEl>
                                          <p:spTgt spid="179"/>
                                        </p:tgtEl>
                                        <p:attrNameLst>
                                          <p:attrName>ppt_w</p:attrName>
                                        </p:attrNameLst>
                                      </p:cBhvr>
                                      <p:tavLst>
                                        <p:tav tm="0">
                                          <p:val>
                                            <p:strVal val="#ppt_w*0.70"/>
                                          </p:val>
                                        </p:tav>
                                        <p:tav tm="100000">
                                          <p:val>
                                            <p:strVal val="#ppt_w"/>
                                          </p:val>
                                        </p:tav>
                                      </p:tavLst>
                                    </p:anim>
                                    <p:anim calcmode="lin" valueType="num">
                                      <p:cBhvr>
                                        <p:cTn id="39" dur="1000" fill="hold"/>
                                        <p:tgtEl>
                                          <p:spTgt spid="179"/>
                                        </p:tgtEl>
                                        <p:attrNameLst>
                                          <p:attrName>ppt_h</p:attrName>
                                        </p:attrNameLst>
                                      </p:cBhvr>
                                      <p:tavLst>
                                        <p:tav tm="0">
                                          <p:val>
                                            <p:strVal val="#ppt_h"/>
                                          </p:val>
                                        </p:tav>
                                        <p:tav tm="100000">
                                          <p:val>
                                            <p:strVal val="#ppt_h"/>
                                          </p:val>
                                        </p:tav>
                                      </p:tavLst>
                                    </p:anim>
                                    <p:animEffect transition="in" filter="fade">
                                      <p:cBhvr>
                                        <p:cTn id="40" dur="1000"/>
                                        <p:tgtEl>
                                          <p:spTgt spid="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80" grpId="0" bldLvl="0" animBg="1"/>
      <p:bldP spid="81" grpId="0"/>
      <p:bldP spid="17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omputer&#10;&#10;Description automatically generated with medium confidence">
            <a:extLst>
              <a:ext uri="{FF2B5EF4-FFF2-40B4-BE49-F238E27FC236}">
                <a16:creationId xmlns:a16="http://schemas.microsoft.com/office/drawing/2014/main" id="{2DB9F893-9CB0-4558-9BEF-F033FB2DD9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31"/>
            <a:ext cx="12192000" cy="6854337"/>
          </a:xfrm>
          <a:prstGeom prst="rect">
            <a:avLst/>
          </a:prstGeom>
        </p:spPr>
      </p:pic>
      <p:sp>
        <p:nvSpPr>
          <p:cNvPr id="5" name="TextBox 4">
            <a:extLst>
              <a:ext uri="{FF2B5EF4-FFF2-40B4-BE49-F238E27FC236}">
                <a16:creationId xmlns:a16="http://schemas.microsoft.com/office/drawing/2014/main" id="{FF7DAF8A-9F1A-4F05-9177-8AA8C99782F2}"/>
              </a:ext>
            </a:extLst>
          </p:cNvPr>
          <p:cNvSpPr txBox="1"/>
          <p:nvPr/>
        </p:nvSpPr>
        <p:spPr>
          <a:xfrm>
            <a:off x="2708910" y="1291590"/>
            <a:ext cx="8949690" cy="50783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err="1">
                <a:ln>
                  <a:noFill/>
                </a:ln>
                <a:solidFill>
                  <a:srgbClr val="FFFF00"/>
                </a:solidFill>
                <a:effectLst/>
                <a:uLnTx/>
                <a:uFillTx/>
                <a:latin typeface="HP001 4 hàng" panose="020B0603050302020204" pitchFamily="34" charset="0"/>
                <a:ea typeface="+mn-ea"/>
                <a:cs typeface="+mn-cs"/>
              </a:rPr>
              <a:t>Thứ</a:t>
            </a:r>
            <a:r>
              <a:rPr kumimoji="0" lang="en-US" sz="3300" b="1" i="0" u="none" strike="noStrike" kern="1200" cap="none" spc="0" normalizeH="0" baseline="0" noProof="0" dirty="0">
                <a:ln>
                  <a:noFill/>
                </a:ln>
                <a:solidFill>
                  <a:srgbClr val="FFFF00"/>
                </a:solidFill>
                <a:effectLst/>
                <a:uLnTx/>
                <a:uFillTx/>
                <a:latin typeface="HP001 4 hàng" panose="020B0603050302020204" pitchFamily="34" charset="0"/>
                <a:ea typeface="+mn-ea"/>
                <a:cs typeface="+mn-cs"/>
              </a:rPr>
              <a:t>……..</a:t>
            </a:r>
            <a:r>
              <a:rPr kumimoji="0" lang="en-US" sz="3300" b="1" i="0" u="none" strike="noStrike" kern="1200" cap="none" spc="0" normalizeH="0" baseline="0" noProof="0" dirty="0" err="1">
                <a:ln>
                  <a:noFill/>
                </a:ln>
                <a:solidFill>
                  <a:srgbClr val="FFFF00"/>
                </a:solidFill>
                <a:effectLst/>
                <a:uLnTx/>
                <a:uFillTx/>
                <a:latin typeface="HP001 4 hàng" panose="020B0603050302020204" pitchFamily="34" charset="0"/>
                <a:ea typeface="+mn-ea"/>
                <a:cs typeface="+mn-cs"/>
              </a:rPr>
              <a:t>ngày</a:t>
            </a:r>
            <a:r>
              <a:rPr kumimoji="0" lang="en-US" sz="3300" b="1" i="0" u="none" strike="noStrike" kern="1200" cap="none" spc="0" normalizeH="0" baseline="0" noProof="0" dirty="0">
                <a:ln>
                  <a:noFill/>
                </a:ln>
                <a:solidFill>
                  <a:srgbClr val="FFFF00"/>
                </a:solidFill>
                <a:effectLst/>
                <a:uLnTx/>
                <a:uFillTx/>
                <a:latin typeface="HP001 4 hàng" panose="020B0603050302020204" pitchFamily="34" charset="0"/>
                <a:ea typeface="+mn-ea"/>
                <a:cs typeface="+mn-cs"/>
              </a:rPr>
              <a:t>…….</a:t>
            </a:r>
            <a:r>
              <a:rPr kumimoji="0" lang="en-US" sz="3300" b="1" i="0" u="none" strike="noStrike" kern="1200" cap="none" spc="0" normalizeH="0" baseline="0" noProof="0" dirty="0" err="1">
                <a:ln>
                  <a:noFill/>
                </a:ln>
                <a:solidFill>
                  <a:srgbClr val="FFFF00"/>
                </a:solidFill>
                <a:effectLst/>
                <a:uLnTx/>
                <a:uFillTx/>
                <a:latin typeface="HP001 4 hàng" panose="020B0603050302020204" pitchFamily="34" charset="0"/>
                <a:ea typeface="+mn-ea"/>
                <a:cs typeface="+mn-cs"/>
              </a:rPr>
              <a:t>tháng</a:t>
            </a:r>
            <a:r>
              <a:rPr kumimoji="0" lang="en-US" sz="3300" b="1" i="0" u="none" strike="noStrike" kern="1200" cap="none" spc="0" normalizeH="0" baseline="0" noProof="0" dirty="0">
                <a:ln>
                  <a:noFill/>
                </a:ln>
                <a:solidFill>
                  <a:srgbClr val="FFFF00"/>
                </a:solidFill>
                <a:effectLst/>
                <a:uLnTx/>
                <a:uFillTx/>
                <a:latin typeface="HP001 4 hàng" panose="020B0603050302020204" pitchFamily="34" charset="0"/>
                <a:ea typeface="+mn-ea"/>
                <a:cs typeface="+mn-cs"/>
              </a:rPr>
              <a:t>…..</a:t>
            </a:r>
            <a:r>
              <a:rPr kumimoji="0" lang="en-US" sz="3300" b="1" i="0" u="none" strike="noStrike" kern="1200" cap="none" spc="0" normalizeH="0" baseline="0" noProof="0" dirty="0" err="1">
                <a:ln>
                  <a:noFill/>
                </a:ln>
                <a:solidFill>
                  <a:srgbClr val="FFFF00"/>
                </a:solidFill>
                <a:effectLst/>
                <a:uLnTx/>
                <a:uFillTx/>
                <a:latin typeface="HP001 4 hàng" panose="020B0603050302020204" pitchFamily="34" charset="0"/>
                <a:ea typeface="+mn-ea"/>
                <a:cs typeface="+mn-cs"/>
              </a:rPr>
              <a:t>năm</a:t>
            </a:r>
            <a:r>
              <a:rPr kumimoji="0" lang="en-US" sz="3300" b="1" i="0" u="none" strike="noStrike" kern="1200" cap="none" spc="0" normalizeH="0" baseline="0" noProof="0">
                <a:ln>
                  <a:noFill/>
                </a:ln>
                <a:solidFill>
                  <a:srgbClr val="FFFF00"/>
                </a:solidFill>
                <a:effectLst/>
                <a:uLnTx/>
                <a:uFillTx/>
                <a:latin typeface="HP001 4 hàng" panose="020B0603050302020204" pitchFamily="34" charset="0"/>
                <a:ea typeface="+mn-ea"/>
                <a:cs typeface="+mn-cs"/>
              </a:rPr>
              <a:t> ….</a:t>
            </a:r>
            <a:endParaRPr kumimoji="0" lang="en-US" sz="3300" b="1" i="0" u="none" strike="noStrike" kern="1200" cap="none" spc="0" normalizeH="0" baseline="0" noProof="0" dirty="0">
              <a:ln>
                <a:noFill/>
              </a:ln>
              <a:solidFill>
                <a:srgbClr val="FFFF00"/>
              </a:solidFill>
              <a:effectLst/>
              <a:uLnTx/>
              <a:uFillTx/>
              <a:latin typeface="HP001 4 hàng" panose="020B0603050302020204" pitchFamily="34" charset="0"/>
              <a:ea typeface="+mn-ea"/>
              <a:cs typeface="+mn-cs"/>
            </a:endParaRPr>
          </a:p>
        </p:txBody>
      </p:sp>
      <p:sp>
        <p:nvSpPr>
          <p:cNvPr id="6" name="TextBox 5">
            <a:extLst>
              <a:ext uri="{FF2B5EF4-FFF2-40B4-BE49-F238E27FC236}">
                <a16:creationId xmlns:a16="http://schemas.microsoft.com/office/drawing/2014/main" id="{5AD04E4E-AEFD-443D-9DC3-263DC0DB7630}"/>
              </a:ext>
            </a:extLst>
          </p:cNvPr>
          <p:cNvSpPr txBox="1"/>
          <p:nvPr/>
        </p:nvSpPr>
        <p:spPr>
          <a:xfrm>
            <a:off x="4274820" y="2468880"/>
            <a:ext cx="8949690" cy="55399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Luyện</a:t>
            </a:r>
            <a:r>
              <a:rPr kumimoji="0" lang="en-US" sz="36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kumimoji="0" lang="en-US" sz="3600"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từ</a:t>
            </a:r>
            <a:r>
              <a:rPr kumimoji="0" lang="en-US" sz="36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kumimoji="0" lang="en-US" sz="3600"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và</a:t>
            </a:r>
            <a:r>
              <a:rPr kumimoji="0" lang="en-US" sz="36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kumimoji="0" lang="en-US" sz="3600"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câu</a:t>
            </a:r>
            <a:endParaRPr kumimoji="0" lang="en-US" sz="36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endParaRPr>
          </a:p>
        </p:txBody>
      </p:sp>
      <p:sp>
        <p:nvSpPr>
          <p:cNvPr id="7" name="TextBox 6">
            <a:extLst>
              <a:ext uri="{FF2B5EF4-FFF2-40B4-BE49-F238E27FC236}">
                <a16:creationId xmlns:a16="http://schemas.microsoft.com/office/drawing/2014/main" id="{FFC9ED0C-4EA8-4998-930D-851769E343FD}"/>
              </a:ext>
            </a:extLst>
          </p:cNvPr>
          <p:cNvSpPr txBox="1"/>
          <p:nvPr/>
        </p:nvSpPr>
        <p:spPr>
          <a:xfrm>
            <a:off x="3211830" y="3669979"/>
            <a:ext cx="8225882" cy="553998"/>
          </a:xfrm>
          <a:prstGeom prst="rect">
            <a:avLst/>
          </a:prstGeom>
          <a:noFill/>
        </p:spPr>
        <p:txBody>
          <a:bodyPr wrap="square" lIns="0" tIns="0" rIns="0" bIns="0" rtlCol="0">
            <a:spAutoFit/>
          </a:bodyPr>
          <a:lstStyle/>
          <a:p>
            <a:pPr lvl="0">
              <a:defRPr/>
            </a:pPr>
            <a:r>
              <a:rPr lang="en-US" sz="3600" b="1" dirty="0" err="1">
                <a:solidFill>
                  <a:prstClr val="white"/>
                </a:solidFill>
                <a:latin typeface="HP001 5 hàng" panose="020B0603050302020204" pitchFamily="34" charset="0"/>
              </a:rPr>
              <a:t>Mở</a:t>
            </a:r>
            <a:r>
              <a:rPr lang="en-US" sz="3600" b="1" dirty="0">
                <a:solidFill>
                  <a:prstClr val="white"/>
                </a:solidFill>
                <a:latin typeface="HP001 5 hàng" panose="020B0603050302020204" pitchFamily="34" charset="0"/>
              </a:rPr>
              <a:t> </a:t>
            </a:r>
            <a:r>
              <a:rPr lang="en-US" sz="3600" b="1" dirty="0" err="1">
                <a:solidFill>
                  <a:prstClr val="white"/>
                </a:solidFill>
                <a:latin typeface="HP001 5 hàng" panose="020B0603050302020204" pitchFamily="34" charset="0"/>
              </a:rPr>
              <a:t>ǟộng</a:t>
            </a:r>
            <a:r>
              <a:rPr lang="en-US" sz="3600" b="1" dirty="0">
                <a:solidFill>
                  <a:prstClr val="white"/>
                </a:solidFill>
                <a:latin typeface="HP001 5 hàng" panose="020B0603050302020204" pitchFamily="34" charset="0"/>
              </a:rPr>
              <a:t> </a:t>
            </a:r>
            <a:r>
              <a:rPr lang="en-US" sz="3600" b="1" dirty="0" err="1">
                <a:solidFill>
                  <a:prstClr val="white"/>
                </a:solidFill>
                <a:latin typeface="HP001 5 hàng" panose="020B0603050302020204" pitchFamily="34" charset="0"/>
              </a:rPr>
              <a:t>vốn</a:t>
            </a:r>
            <a:r>
              <a:rPr lang="en-US" sz="3600" b="1" dirty="0">
                <a:solidFill>
                  <a:prstClr val="white"/>
                </a:solidFill>
                <a:latin typeface="HP001 5 hàng" panose="020B0603050302020204" pitchFamily="34" charset="0"/>
              </a:rPr>
              <a:t> </a:t>
            </a:r>
            <a:r>
              <a:rPr lang="en-US" sz="3600" b="1" dirty="0" err="1">
                <a:solidFill>
                  <a:prstClr val="white"/>
                </a:solidFill>
                <a:latin typeface="HP001 5 hàng" panose="020B0603050302020204" pitchFamily="34" charset="0"/>
              </a:rPr>
              <a:t>từ</a:t>
            </a:r>
            <a:r>
              <a:rPr lang="en-US" sz="3600" b="1" dirty="0">
                <a:solidFill>
                  <a:prstClr val="white"/>
                </a:solidFill>
                <a:latin typeface="HP001 5 hàng" panose="020B0603050302020204" pitchFamily="34" charset="0"/>
              </a:rPr>
              <a:t> </a:t>
            </a:r>
            <a:r>
              <a:rPr lang="en-US" sz="3600" b="1" dirty="0" err="1">
                <a:solidFill>
                  <a:prstClr val="white"/>
                </a:solidFill>
                <a:latin typeface="HP001 5 hàng" panose="020B0603050302020204" pitchFamily="34" charset="0"/>
              </a:rPr>
              <a:t>về</a:t>
            </a:r>
            <a:r>
              <a:rPr lang="en-US" sz="3600" b="1" dirty="0">
                <a:solidFill>
                  <a:prstClr val="white"/>
                </a:solidFill>
                <a:latin typeface="HP001 5 hàng" panose="020B0603050302020204" pitchFamily="34" charset="0"/>
              </a:rPr>
              <a:t> </a:t>
            </a:r>
            <a:r>
              <a:rPr lang="en-US" sz="3600" b="1" dirty="0" err="1">
                <a:solidFill>
                  <a:prstClr val="white"/>
                </a:solidFill>
                <a:latin typeface="HP001 5 hàng" panose="020B0603050302020204" pitchFamily="34" charset="0"/>
              </a:rPr>
              <a:t>giao</a:t>
            </a:r>
            <a:r>
              <a:rPr lang="en-US" sz="3600" b="1" dirty="0">
                <a:solidFill>
                  <a:prstClr val="white"/>
                </a:solidFill>
                <a:latin typeface="HP001 5 hàng" panose="020B0603050302020204" pitchFamily="34" charset="0"/>
              </a:rPr>
              <a:t> </a:t>
            </a:r>
            <a:r>
              <a:rPr lang="en-US" sz="3600" b="1" dirty="0" err="1">
                <a:solidFill>
                  <a:prstClr val="white"/>
                </a:solidFill>
                <a:latin typeface="HP001 5 hàng" panose="020B0603050302020204" pitchFamily="34" charset="0"/>
              </a:rPr>
              <a:t>tiếp</a:t>
            </a:r>
            <a:endParaRPr kumimoji="0" lang="en-US" sz="3600" b="1" i="0" u="none" strike="noStrike" kern="1200" cap="none" spc="0" normalizeH="0" baseline="0" noProof="0" dirty="0">
              <a:ln>
                <a:noFill/>
              </a:ln>
              <a:solidFill>
                <a:prstClr val="white"/>
              </a:solidFill>
              <a:effectLst/>
              <a:uLnTx/>
              <a:uFillTx/>
              <a:latin typeface="HP001 5 hàng" panose="020B0603050302020204" pitchFamily="34" charset="0"/>
              <a:ea typeface="+mn-ea"/>
              <a:cs typeface="+mn-cs"/>
            </a:endParaRPr>
          </a:p>
        </p:txBody>
      </p:sp>
      <p:sp>
        <p:nvSpPr>
          <p:cNvPr id="8" name="TextBox 7">
            <a:extLst>
              <a:ext uri="{FF2B5EF4-FFF2-40B4-BE49-F238E27FC236}">
                <a16:creationId xmlns:a16="http://schemas.microsoft.com/office/drawing/2014/main" id="{C76A3FCB-15AA-4397-8A57-475D5F013597}"/>
              </a:ext>
            </a:extLst>
          </p:cNvPr>
          <p:cNvSpPr txBox="1"/>
          <p:nvPr/>
        </p:nvSpPr>
        <p:spPr>
          <a:xfrm>
            <a:off x="3874769" y="4871078"/>
            <a:ext cx="7736251" cy="55399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HP001 5 hàng" panose="020B0603050302020204" pitchFamily="34" charset="0"/>
                <a:ea typeface="+mn-ea"/>
                <a:cs typeface="+mn-cs"/>
              </a:rPr>
              <a:t>Dấu</a:t>
            </a:r>
            <a:r>
              <a:rPr kumimoji="0" lang="en-US" sz="3600" b="1" i="0" u="none" strike="noStrike" kern="1200" cap="none" spc="0" normalizeH="0" baseline="0" noProof="0" dirty="0">
                <a:ln>
                  <a:noFill/>
                </a:ln>
                <a:solidFill>
                  <a:prstClr val="white"/>
                </a:solidFill>
                <a:effectLst/>
                <a:uLnTx/>
                <a:uFillTx/>
                <a:latin typeface="HP001 5 hàng" panose="020B0603050302020204" pitchFamily="34" charset="0"/>
                <a:ea typeface="+mn-ea"/>
                <a:cs typeface="+mn-cs"/>
              </a:rPr>
              <a:t> </a:t>
            </a:r>
            <a:r>
              <a:rPr kumimoji="0" lang="en-US" sz="3600" b="1" i="0" u="none" strike="noStrike" kern="1200" cap="none" spc="0" normalizeH="0" baseline="0" noProof="0" dirty="0" err="1">
                <a:ln>
                  <a:noFill/>
                </a:ln>
                <a:solidFill>
                  <a:prstClr val="white"/>
                </a:solidFill>
                <a:effectLst/>
                <a:uLnTx/>
                <a:uFillTx/>
                <a:latin typeface="HP001 5 hàng" panose="020B0603050302020204" pitchFamily="34" charset="0"/>
                <a:ea typeface="+mn-ea"/>
                <a:cs typeface="+mn-cs"/>
              </a:rPr>
              <a:t>chấm</a:t>
            </a:r>
            <a:r>
              <a:rPr kumimoji="0" lang="en-US" sz="3600" b="1" i="0" u="none" strike="noStrike" kern="1200" cap="none" spc="0" normalizeH="0" baseline="0" noProof="0" dirty="0">
                <a:ln>
                  <a:noFill/>
                </a:ln>
                <a:solidFill>
                  <a:prstClr val="white"/>
                </a:solidFill>
                <a:effectLst/>
                <a:uLnTx/>
                <a:uFillTx/>
                <a:latin typeface="HP001 5 hàng" panose="020B0603050302020204" pitchFamily="34" charset="0"/>
                <a:ea typeface="+mn-ea"/>
                <a:cs typeface="+mn-cs"/>
              </a:rPr>
              <a:t>, </a:t>
            </a:r>
            <a:r>
              <a:rPr kumimoji="0" lang="en-US" sz="3600" b="1" i="0" u="none" strike="noStrike" kern="1200" cap="none" spc="0" normalizeH="0" baseline="0" noProof="0" dirty="0" err="1">
                <a:ln>
                  <a:noFill/>
                </a:ln>
                <a:solidFill>
                  <a:prstClr val="white"/>
                </a:solidFill>
                <a:effectLst/>
                <a:uLnTx/>
                <a:uFillTx/>
                <a:latin typeface="HP001 5 hàng" panose="020B0603050302020204" pitchFamily="34" charset="0"/>
                <a:ea typeface="+mn-ea"/>
                <a:cs typeface="+mn-cs"/>
              </a:rPr>
              <a:t>dấu</a:t>
            </a:r>
            <a:r>
              <a:rPr kumimoji="0" lang="en-US" sz="3600" b="1" i="0" u="none" strike="noStrike" kern="1200" cap="none" spc="0" normalizeH="0" noProof="0" dirty="0">
                <a:ln>
                  <a:noFill/>
                </a:ln>
                <a:solidFill>
                  <a:prstClr val="white"/>
                </a:solidFill>
                <a:effectLst/>
                <a:uLnTx/>
                <a:uFillTx/>
                <a:latin typeface="HP001 5 hàng" panose="020B0603050302020204" pitchFamily="34" charset="0"/>
                <a:ea typeface="+mn-ea"/>
                <a:cs typeface="+mn-cs"/>
              </a:rPr>
              <a:t> </a:t>
            </a:r>
            <a:r>
              <a:rPr kumimoji="0" lang="en-US" sz="3600" b="1" i="0" u="none" strike="noStrike" kern="1200" cap="none" spc="0" normalizeH="0" noProof="0" dirty="0" err="1">
                <a:ln>
                  <a:noFill/>
                </a:ln>
                <a:solidFill>
                  <a:prstClr val="white"/>
                </a:solidFill>
                <a:effectLst/>
                <a:uLnTx/>
                <a:uFillTx/>
                <a:latin typeface="HP001 5 hàng" panose="020B0603050302020204" pitchFamily="34" charset="0"/>
                <a:ea typeface="+mn-ea"/>
                <a:cs typeface="+mn-cs"/>
              </a:rPr>
              <a:t>phảy</a:t>
            </a:r>
            <a:endParaRPr kumimoji="0" lang="en-US" sz="3600" b="1" i="0" u="none" strike="noStrike" kern="1200" cap="none" spc="0" normalizeH="0" baseline="0" noProof="0" dirty="0">
              <a:ln>
                <a:noFill/>
              </a:ln>
              <a:solidFill>
                <a:prstClr val="white"/>
              </a:solidFill>
              <a:effectLst/>
              <a:uLnTx/>
              <a:uFillTx/>
              <a:latin typeface="HP001 5 hàng" panose="020B0603050302020204" pitchFamily="34" charset="0"/>
              <a:ea typeface="+mn-ea"/>
              <a:cs typeface="+mn-cs"/>
            </a:endParaRPr>
          </a:p>
        </p:txBody>
      </p:sp>
    </p:spTree>
    <p:extLst>
      <p:ext uri="{BB962C8B-B14F-4D97-AF65-F5344CB8AC3E}">
        <p14:creationId xmlns:p14="http://schemas.microsoft.com/office/powerpoint/2010/main" val="26702118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A_图片 4"/>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469196" y="406400"/>
            <a:ext cx="7550213" cy="5296649"/>
          </a:xfrm>
          <a:prstGeom prst="rect">
            <a:avLst/>
          </a:prstGeom>
        </p:spPr>
      </p:pic>
      <p:sp>
        <p:nvSpPr>
          <p:cNvPr id="7" name="文本框 80"/>
          <p:cNvSpPr txBox="1"/>
          <p:nvPr/>
        </p:nvSpPr>
        <p:spPr>
          <a:xfrm>
            <a:off x="3109307" y="2660226"/>
            <a:ext cx="6269990" cy="1323439"/>
          </a:xfrm>
          <a:prstGeom prst="rect">
            <a:avLst/>
          </a:prstGeom>
          <a:noFill/>
        </p:spPr>
        <p:txBody>
          <a:bodyPr wrap="square" rtlCol="0">
            <a:spAutoFit/>
          </a:bodyPr>
          <a:lstStyle/>
          <a:p>
            <a:pPr lvl="0" algn="ctr">
              <a:buClr>
                <a:srgbClr val="000000"/>
              </a:buClr>
              <a:defRPr/>
            </a:pPr>
            <a:r>
              <a:rPr lang="en-US" sz="4000" b="1" kern="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Calibri" panose="020F0502020204030204" pitchFamily="34" charset="0"/>
                <a:ea typeface="杨任东竹石体-Semibold"/>
                <a:cs typeface="Calibri" panose="020F0502020204030204" pitchFamily="34" charset="0"/>
                <a:sym typeface="Arial"/>
              </a:rPr>
              <a:t>1. </a:t>
            </a:r>
            <a:r>
              <a:rPr lang="en-US" sz="4000" b="1" kern="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Calibri" panose="020F0502020204030204" pitchFamily="34" charset="0"/>
                <a:ea typeface="杨任东竹石体-Semibold"/>
                <a:cs typeface="Calibri" panose="020F0502020204030204" pitchFamily="34" charset="0"/>
                <a:sym typeface="Arial"/>
              </a:rPr>
              <a:t>Tìm</a:t>
            </a:r>
            <a:r>
              <a:rPr lang="en-US" sz="4000" b="1" kern="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Calibri" panose="020F0502020204030204" pitchFamily="34" charset="0"/>
                <a:ea typeface="杨任东竹石体-Semibold"/>
                <a:cs typeface="Calibri" panose="020F0502020204030204" pitchFamily="34" charset="0"/>
                <a:sym typeface="Arial"/>
              </a:rPr>
              <a:t> </a:t>
            </a:r>
            <a:r>
              <a:rPr lang="en-US" sz="4000" b="1" kern="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Calibri" panose="020F0502020204030204" pitchFamily="34" charset="0"/>
                <a:ea typeface="杨任东竹石体-Semibold"/>
                <a:cs typeface="Calibri" panose="020F0502020204030204" pitchFamily="34" charset="0"/>
                <a:sym typeface="Arial"/>
              </a:rPr>
              <a:t>từ</a:t>
            </a:r>
            <a:r>
              <a:rPr lang="en-US" sz="4000" b="1" kern="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Calibri" panose="020F0502020204030204" pitchFamily="34" charset="0"/>
                <a:ea typeface="杨任东竹石体-Semibold"/>
                <a:cs typeface="Calibri" panose="020F0502020204030204" pitchFamily="34" charset="0"/>
                <a:sym typeface="Arial"/>
              </a:rPr>
              <a:t> </a:t>
            </a:r>
            <a:r>
              <a:rPr lang="en-US" sz="4000" b="1" kern="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Calibri" panose="020F0502020204030204" pitchFamily="34" charset="0"/>
                <a:ea typeface="杨任东竹石体-Semibold"/>
                <a:cs typeface="Calibri" panose="020F0502020204030204" pitchFamily="34" charset="0"/>
                <a:sym typeface="Arial"/>
              </a:rPr>
              <a:t>ngữ</a:t>
            </a:r>
            <a:r>
              <a:rPr lang="en-US" sz="4000" b="1" kern="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Calibri" panose="020F0502020204030204" pitchFamily="34" charset="0"/>
                <a:ea typeface="杨任东竹石体-Semibold"/>
                <a:cs typeface="Calibri" panose="020F0502020204030204" pitchFamily="34" charset="0"/>
                <a:sym typeface="Arial"/>
              </a:rPr>
              <a:t> </a:t>
            </a:r>
            <a:r>
              <a:rPr lang="en-US" sz="4000" b="1" kern="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Calibri" panose="020F0502020204030204" pitchFamily="34" charset="0"/>
                <a:ea typeface="杨任东竹石体-Semibold"/>
                <a:cs typeface="Calibri" panose="020F0502020204030204" pitchFamily="34" charset="0"/>
                <a:sym typeface="Arial"/>
              </a:rPr>
              <a:t>chỉ</a:t>
            </a:r>
            <a:r>
              <a:rPr lang="en-US" sz="4000" b="1" kern="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Calibri" panose="020F0502020204030204" pitchFamily="34" charset="0"/>
                <a:ea typeface="杨任东竹石体-Semibold"/>
                <a:cs typeface="Calibri" panose="020F0502020204030204" pitchFamily="34" charset="0"/>
                <a:sym typeface="Arial"/>
              </a:rPr>
              <a:t> </a:t>
            </a:r>
            <a:r>
              <a:rPr lang="en-US" sz="4000" b="1" kern="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Calibri" panose="020F0502020204030204" pitchFamily="34" charset="0"/>
                <a:ea typeface="杨任东竹石体-Semibold"/>
                <a:cs typeface="Calibri" panose="020F0502020204030204" pitchFamily="34" charset="0"/>
                <a:sym typeface="Arial"/>
              </a:rPr>
              <a:t>hoạt</a:t>
            </a:r>
            <a:r>
              <a:rPr lang="en-US" sz="4000" b="1" kern="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Calibri" panose="020F0502020204030204" pitchFamily="34" charset="0"/>
                <a:ea typeface="杨任东竹石体-Semibold"/>
                <a:cs typeface="Calibri" panose="020F0502020204030204" pitchFamily="34" charset="0"/>
                <a:sym typeface="Arial"/>
              </a:rPr>
              <a:t> </a:t>
            </a:r>
            <a:r>
              <a:rPr lang="en-US" sz="4000" b="1" kern="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Calibri" panose="020F0502020204030204" pitchFamily="34" charset="0"/>
                <a:ea typeface="杨任东竹石体-Semibold"/>
                <a:cs typeface="Calibri" panose="020F0502020204030204" pitchFamily="34" charset="0"/>
                <a:sym typeface="Arial"/>
              </a:rPr>
              <a:t>động</a:t>
            </a:r>
            <a:r>
              <a:rPr lang="en-US" sz="4000" b="1" kern="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Calibri" panose="020F0502020204030204" pitchFamily="34" charset="0"/>
                <a:ea typeface="杨任东竹石体-Semibold"/>
                <a:cs typeface="Calibri" panose="020F0502020204030204" pitchFamily="34" charset="0"/>
                <a:sym typeface="Arial"/>
              </a:rPr>
              <a:t> </a:t>
            </a:r>
            <a:r>
              <a:rPr lang="en-US" sz="4000" b="1" kern="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Calibri" panose="020F0502020204030204" pitchFamily="34" charset="0"/>
                <a:ea typeface="杨任东竹石体-Semibold"/>
                <a:cs typeface="Calibri" panose="020F0502020204030204" pitchFamily="34" charset="0"/>
                <a:sym typeface="Arial"/>
              </a:rPr>
              <a:t>của</a:t>
            </a:r>
            <a:r>
              <a:rPr lang="en-US" sz="4000" b="1" kern="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Calibri" panose="020F0502020204030204" pitchFamily="34" charset="0"/>
                <a:ea typeface="杨任东竹石体-Semibold"/>
                <a:cs typeface="Calibri" panose="020F0502020204030204" pitchFamily="34" charset="0"/>
                <a:sym typeface="Arial"/>
              </a:rPr>
              <a:t> </a:t>
            </a:r>
            <a:r>
              <a:rPr lang="en-US" sz="4000" b="1" kern="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Calibri" panose="020F0502020204030204" pitchFamily="34" charset="0"/>
                <a:ea typeface="杨任东竹石体-Semibold"/>
                <a:cs typeface="Calibri" panose="020F0502020204030204" pitchFamily="34" charset="0"/>
                <a:sym typeface="Arial"/>
              </a:rPr>
              <a:t>mỗi</a:t>
            </a:r>
            <a:r>
              <a:rPr lang="en-US" sz="4000" b="1" kern="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Calibri" panose="020F0502020204030204" pitchFamily="34" charset="0"/>
                <a:ea typeface="杨任东竹石体-Semibold"/>
                <a:cs typeface="Calibri" panose="020F0502020204030204" pitchFamily="34" charset="0"/>
                <a:sym typeface="Arial"/>
              </a:rPr>
              <a:t> </a:t>
            </a:r>
            <a:r>
              <a:rPr lang="en-US" sz="4000" b="1" kern="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Calibri" panose="020F0502020204030204" pitchFamily="34" charset="0"/>
                <a:ea typeface="杨任东竹石体-Semibold"/>
                <a:cs typeface="Calibri" panose="020F0502020204030204" pitchFamily="34" charset="0"/>
                <a:sym typeface="Arial"/>
              </a:rPr>
              <a:t>bạn</a:t>
            </a:r>
            <a:r>
              <a:rPr lang="en-US" sz="4000" b="1" kern="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Calibri" panose="020F0502020204030204" pitchFamily="34" charset="0"/>
                <a:ea typeface="杨任东竹石体-Semibold"/>
                <a:cs typeface="Calibri" panose="020F0502020204030204" pitchFamily="34" charset="0"/>
                <a:sym typeface="Arial"/>
              </a:rPr>
              <a:t> </a:t>
            </a:r>
            <a:r>
              <a:rPr lang="en-US" sz="4000" b="1" kern="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Calibri" panose="020F0502020204030204" pitchFamily="34" charset="0"/>
                <a:ea typeface="杨任东竹石体-Semibold"/>
                <a:cs typeface="Calibri" panose="020F0502020204030204" pitchFamily="34" charset="0"/>
                <a:sym typeface="Arial"/>
              </a:rPr>
              <a:t>nhỏ</a:t>
            </a:r>
            <a:r>
              <a:rPr lang="en-US" sz="4000" b="1" kern="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Calibri" panose="020F0502020204030204" pitchFamily="34" charset="0"/>
                <a:ea typeface="杨任东竹石体-Semibold"/>
                <a:cs typeface="Calibri" panose="020F0502020204030204" pitchFamily="34" charset="0"/>
                <a:sym typeface="Arial"/>
              </a:rPr>
              <a:t> </a:t>
            </a:r>
            <a:r>
              <a:rPr lang="en-US" sz="4000" b="1" kern="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Calibri" panose="020F0502020204030204" pitchFamily="34" charset="0"/>
                <a:ea typeface="杨任东竹石体-Semibold"/>
                <a:cs typeface="Calibri" panose="020F0502020204030204" pitchFamily="34" charset="0"/>
                <a:sym typeface="Arial"/>
              </a:rPr>
              <a:t>trong</a:t>
            </a:r>
            <a:r>
              <a:rPr lang="en-US" sz="4000" b="1" kern="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Calibri" panose="020F0502020204030204" pitchFamily="34" charset="0"/>
                <a:ea typeface="杨任东竹石体-Semibold"/>
                <a:cs typeface="Calibri" panose="020F0502020204030204" pitchFamily="34" charset="0"/>
                <a:sym typeface="Arial"/>
              </a:rPr>
              <a:t> </a:t>
            </a:r>
            <a:r>
              <a:rPr lang="en-US" sz="4000" b="1" kern="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Calibri" panose="020F0502020204030204" pitchFamily="34" charset="0"/>
                <a:ea typeface="杨任东竹石体-Semibold"/>
                <a:cs typeface="Calibri" panose="020F0502020204030204" pitchFamily="34" charset="0"/>
                <a:sym typeface="Arial"/>
              </a:rPr>
              <a:t>tranh</a:t>
            </a:r>
            <a:r>
              <a:rPr lang="en-US" sz="4000" b="1" kern="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Calibri" panose="020F0502020204030204" pitchFamily="34" charset="0"/>
                <a:ea typeface="杨任东竹石体-Semibold"/>
                <a:cs typeface="Calibri" panose="020F0502020204030204" pitchFamily="34" charset="0"/>
                <a:sym typeface="Arial"/>
              </a:rPr>
              <a:t> </a:t>
            </a:r>
            <a:endParaRPr kumimoji="0" lang="en-US" sz="40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22" presetClass="entr" presetSubtype="8"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9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10.xml><?xml version="1.0" encoding="utf-8"?>
<p:tagLst xmlns:a="http://schemas.openxmlformats.org/drawingml/2006/main" xmlns:r="http://schemas.openxmlformats.org/officeDocument/2006/relationships"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2.xml><?xml version="1.0" encoding="utf-8"?>
<p:tagLst xmlns:a="http://schemas.openxmlformats.org/drawingml/2006/main" xmlns:r="http://schemas.openxmlformats.org/officeDocument/2006/relationships" xmlns:p="http://schemas.openxmlformats.org/presentationml/2006/main">
  <p:tag name="SHAPE_LOCKS" val="959"/>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SHAPE_LOCKS" val="16"/>
</p:tagLst>
</file>

<file path=ppt/tags/tag5.xml><?xml version="1.0" encoding="utf-8"?>
<p:tagLst xmlns:a="http://schemas.openxmlformats.org/drawingml/2006/main" xmlns:r="http://schemas.openxmlformats.org/officeDocument/2006/relationships"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ags/tag8.xml><?xml version="1.0" encoding="utf-8"?>
<p:tagLst xmlns:a="http://schemas.openxmlformats.org/drawingml/2006/main" xmlns:r="http://schemas.openxmlformats.org/officeDocument/2006/relationships" xmlns:p="http://schemas.openxmlformats.org/presentationml/2006/main">
  <p:tag name="PA" val="v3.2.0"/>
</p:tagLst>
</file>

<file path=ppt/tags/tag9.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4.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B6344"/>
      </a:accent1>
      <a:accent2>
        <a:srgbClr val="FFB19E"/>
      </a:accent2>
      <a:accent3>
        <a:srgbClr val="F7D79F"/>
      </a:accent3>
      <a:accent4>
        <a:srgbClr val="C2A256"/>
      </a:accent4>
      <a:accent5>
        <a:srgbClr val="637357"/>
      </a:accent5>
      <a:accent6>
        <a:srgbClr val="FFDEDE"/>
      </a:accent6>
      <a:hlink>
        <a:srgbClr val="4C634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My New Year's Resolution by Slidesgo">
  <a:themeElements>
    <a:clrScheme name="Simple Light">
      <a:dk1>
        <a:srgbClr val="29486D"/>
      </a:dk1>
      <a:lt1>
        <a:srgbClr val="FFFFFF"/>
      </a:lt1>
      <a:dk2>
        <a:srgbClr val="425B6D"/>
      </a:dk2>
      <a:lt2>
        <a:srgbClr val="F4F0ED"/>
      </a:lt2>
      <a:accent1>
        <a:srgbClr val="76D9CA"/>
      </a:accent1>
      <a:accent2>
        <a:srgbClr val="52A2A5"/>
      </a:accent2>
      <a:accent3>
        <a:srgbClr val="E4FFFB"/>
      </a:accent3>
      <a:accent4>
        <a:srgbClr val="FC8E60"/>
      </a:accent4>
      <a:accent5>
        <a:srgbClr val="FC6460"/>
      </a:accent5>
      <a:accent6>
        <a:srgbClr val="FFCF06"/>
      </a:accent6>
      <a:hlink>
        <a:srgbClr val="425B6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主题">
  <a:themeElements>
    <a:clrScheme name="自定义 9">
      <a:dk1>
        <a:srgbClr val="181818"/>
      </a:dk1>
      <a:lt1>
        <a:srgbClr val="FFFFFF"/>
      </a:lt1>
      <a:dk2>
        <a:srgbClr val="FFFFFF"/>
      </a:dk2>
      <a:lt2>
        <a:srgbClr val="F0F0F0"/>
      </a:lt2>
      <a:accent1>
        <a:srgbClr val="F33B48"/>
      </a:accent1>
      <a:accent2>
        <a:srgbClr val="FFC000"/>
      </a:accent2>
      <a:accent3>
        <a:srgbClr val="00BBD6"/>
      </a:accent3>
      <a:accent4>
        <a:srgbClr val="937862"/>
      </a:accent4>
      <a:accent5>
        <a:srgbClr val="B2D135"/>
      </a:accent5>
      <a:accent6>
        <a:srgbClr val="895881"/>
      </a:accent6>
      <a:hlink>
        <a:srgbClr val="F33B48"/>
      </a:hlink>
      <a:folHlink>
        <a:srgbClr val="BFBFB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jeppt.com">
  <a:themeElements>
    <a:clrScheme name="自定义 181">
      <a:dk1>
        <a:sysClr val="windowText" lastClr="000000"/>
      </a:dk1>
      <a:lt1>
        <a:sysClr val="window" lastClr="FFFFFF"/>
      </a:lt1>
      <a:dk2>
        <a:srgbClr val="44546A"/>
      </a:dk2>
      <a:lt2>
        <a:srgbClr val="E7E6E6"/>
      </a:lt2>
      <a:accent1>
        <a:srgbClr val="50B34C"/>
      </a:accent1>
      <a:accent2>
        <a:srgbClr val="FACE53"/>
      </a:accent2>
      <a:accent3>
        <a:srgbClr val="50B34C"/>
      </a:accent3>
      <a:accent4>
        <a:srgbClr val="FACE53"/>
      </a:accent4>
      <a:accent5>
        <a:srgbClr val="50B34C"/>
      </a:accent5>
      <a:accent6>
        <a:srgbClr val="FACE53"/>
      </a:accent6>
      <a:hlink>
        <a:srgbClr val="50B34C"/>
      </a:hlink>
      <a:folHlink>
        <a:srgbClr val="FACE53"/>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2sljho3q">
      <a:majorFont>
        <a:latin typeface="Arial"/>
        <a:ea typeface="汉仪跳跳体简"/>
        <a:cs typeface=""/>
      </a:majorFont>
      <a:minorFont>
        <a:latin typeface="Arial"/>
        <a:ea typeface="汉仪跳跳体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137</TotalTime>
  <Words>685</Words>
  <Application>Microsoft Office PowerPoint</Application>
  <PresentationFormat>Widescreen</PresentationFormat>
  <Paragraphs>100</Paragraphs>
  <Slides>32</Slides>
  <Notes>14</Notes>
  <HiddenSlides>0</HiddenSlides>
  <MMClips>15</MMClips>
  <ScaleCrop>false</ScaleCrop>
  <HeadingPairs>
    <vt:vector size="6" baseType="variant">
      <vt:variant>
        <vt:lpstr>Fonts Used</vt:lpstr>
      </vt:variant>
      <vt:variant>
        <vt:i4>23</vt:i4>
      </vt:variant>
      <vt:variant>
        <vt:lpstr>Theme</vt:lpstr>
      </vt:variant>
      <vt:variant>
        <vt:i4>10</vt:i4>
      </vt:variant>
      <vt:variant>
        <vt:lpstr>Slide Titles</vt:lpstr>
      </vt:variant>
      <vt:variant>
        <vt:i4>32</vt:i4>
      </vt:variant>
    </vt:vector>
  </HeadingPairs>
  <TitlesOfParts>
    <vt:vector size="65" baseType="lpstr">
      <vt:lpstr>微软雅黑</vt:lpstr>
      <vt:lpstr>宋体</vt:lpstr>
      <vt:lpstr>#9Slide02 Noi dung dai</vt:lpstr>
      <vt:lpstr>#9Slide02 Tieu de dai</vt:lpstr>
      <vt:lpstr>Arial</vt:lpstr>
      <vt:lpstr>Arial-Rounded</vt:lpstr>
      <vt:lpstr>Barlow Semi Condensed</vt:lpstr>
      <vt:lpstr>Calibri</vt:lpstr>
      <vt:lpstr>Calibri Light</vt:lpstr>
      <vt:lpstr>Cambria</vt:lpstr>
      <vt:lpstr>Coiny</vt:lpstr>
      <vt:lpstr>DengXian</vt:lpstr>
      <vt:lpstr>DengXian</vt:lpstr>
      <vt:lpstr>Gloria Hallelujah</vt:lpstr>
      <vt:lpstr>HP001 4 hàng</vt:lpstr>
      <vt:lpstr>HP001 5 hàng</vt:lpstr>
      <vt:lpstr>Indie Flower</vt:lpstr>
      <vt:lpstr>Knewave</vt:lpstr>
      <vt:lpstr>Nunito</vt:lpstr>
      <vt:lpstr>黑体</vt:lpstr>
      <vt:lpstr>杨任东竹石体-Semibold</vt:lpstr>
      <vt:lpstr>汉仪跳跳体简</vt:lpstr>
      <vt:lpstr>迷你简细行楷</vt:lpstr>
      <vt:lpstr>1_Office 主题</vt:lpstr>
      <vt:lpstr>Office 主题</vt:lpstr>
      <vt:lpstr>3_Office Theme</vt:lpstr>
      <vt:lpstr>Simple Light</vt:lpstr>
      <vt:lpstr>My New Year's Resolution by Slidesgo</vt:lpstr>
      <vt:lpstr>2_Office Theme</vt:lpstr>
      <vt:lpstr>2_Office 主题</vt:lpstr>
      <vt:lpstr>jeppt.com</vt:lpstr>
      <vt:lpstr>https://www.freeppt7.com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Quan sát tranh tìm từ ngữ chỉ hoạt động của mỗi bạn nhỏ trong tranh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 Chọn dấu chấm câu thích hợp thay cho mỗi bông hoa </vt:lpstr>
      <vt:lpstr>PowerPoint Presentation</vt:lpstr>
      <vt:lpstr>PowerPoint Presentation</vt:lpstr>
      <vt:lpstr>PowerPoint Presentation</vt:lpstr>
      <vt:lpstr>3. Chọn dấu chấm câu thích hợp thay cho mỗi bông hoa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Administrator</cp:lastModifiedBy>
  <cp:revision>16</cp:revision>
  <dcterms:created xsi:type="dcterms:W3CDTF">2021-10-18T14:34:43Z</dcterms:created>
  <dcterms:modified xsi:type="dcterms:W3CDTF">2025-04-11T08:04:03Z</dcterms:modified>
</cp:coreProperties>
</file>